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6" r:id="rId1"/>
  </p:sldMasterIdLst>
  <p:notesMasterIdLst>
    <p:notesMasterId r:id="rId27"/>
  </p:notesMasterIdLst>
  <p:handoutMasterIdLst>
    <p:handoutMasterId r:id="rId28"/>
  </p:handoutMasterIdLst>
  <p:sldIdLst>
    <p:sldId id="320" r:id="rId2"/>
    <p:sldId id="301" r:id="rId3"/>
    <p:sldId id="321" r:id="rId4"/>
    <p:sldId id="310" r:id="rId5"/>
    <p:sldId id="257" r:id="rId6"/>
    <p:sldId id="256" r:id="rId7"/>
    <p:sldId id="318" r:id="rId8"/>
    <p:sldId id="259" r:id="rId9"/>
    <p:sldId id="302" r:id="rId10"/>
    <p:sldId id="319" r:id="rId11"/>
    <p:sldId id="312" r:id="rId12"/>
    <p:sldId id="258" r:id="rId13"/>
    <p:sldId id="316" r:id="rId14"/>
    <p:sldId id="303" r:id="rId15"/>
    <p:sldId id="306" r:id="rId16"/>
    <p:sldId id="311" r:id="rId17"/>
    <p:sldId id="308" r:id="rId18"/>
    <p:sldId id="307" r:id="rId19"/>
    <p:sldId id="309" r:id="rId20"/>
    <p:sldId id="314" r:id="rId21"/>
    <p:sldId id="317" r:id="rId22"/>
    <p:sldId id="315" r:id="rId23"/>
    <p:sldId id="313" r:id="rId24"/>
    <p:sldId id="289" r:id="rId25"/>
    <p:sldId id="304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RabieW05-Extralight" panose="01000000000000000000" pitchFamily="2" charset="-78"/>
      <p:regular r:id="rId33"/>
    </p:embeddedFont>
    <p:embeddedFont>
      <p:font typeface="RabieW05-Medium" panose="01000000000000000000" pitchFamily="2" charset="-78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CF54"/>
    <a:srgbClr val="5A4833"/>
    <a:srgbClr val="968DFF"/>
    <a:srgbClr val="DC1F00"/>
    <a:srgbClr val="D3D700"/>
    <a:srgbClr val="CAF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F6E2328-B0C4-4667-A726-528E329BAAC2}">
  <a:tblStyle styleId="{2F6E2328-B0C4-4667-A726-528E329BAAC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9E479C-D25C-2529-5F67-312BCEED2D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D4DC87-5162-44A9-556D-FE5F48346B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64C4C75-FCFC-4E8D-868C-B1FFFABA1980}" type="datetimeFigureOut">
              <a:rPr lang="fa-IR" smtClean="0"/>
              <a:t>10/08/1446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3DBD73-5A1D-A831-DD15-CA506B386B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1E87C6-F665-2D4D-7344-DF20F0AD36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F1097C7-F3C6-460E-8439-7B7047665B5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9939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4" name="Google Shape;6524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5" name="Google Shape;6525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4258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4" name="Google Shape;6524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5" name="Google Shape;6525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" name="Google Shape;637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0" name="Google Shape;638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8" name="Google Shape;6708;gcc9050bdf8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9" name="Google Shape;6709;gcc9050bdf8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3" name="Google Shape;6573;gcc9050bdf8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74" name="Google Shape;6574;gcc9050bdf8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1" name="Google Shape;10611;gf8ca560fe2_1_5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12" name="Google Shape;10612;gf8ca560fe2_1_5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471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86256" y="3080616"/>
            <a:ext cx="9428685" cy="2968129"/>
            <a:chOff x="-86256" y="3080616"/>
            <a:chExt cx="9428685" cy="2968129"/>
          </a:xfrm>
        </p:grpSpPr>
        <p:sp>
          <p:nvSpPr>
            <p:cNvPr id="10" name="Google Shape;10;p2"/>
            <p:cNvSpPr/>
            <p:nvPr/>
          </p:nvSpPr>
          <p:spPr>
            <a:xfrm>
              <a:off x="-38725" y="3703550"/>
              <a:ext cx="9209436" cy="1478864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-65450" y="4085100"/>
              <a:ext cx="9209483" cy="1097086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" name="Google Shape;12;p2"/>
            <p:cNvGrpSpPr/>
            <p:nvPr/>
          </p:nvGrpSpPr>
          <p:grpSpPr>
            <a:xfrm>
              <a:off x="662662" y="4395773"/>
              <a:ext cx="774936" cy="847100"/>
              <a:chOff x="747000" y="4488650"/>
              <a:chExt cx="666325" cy="728375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747000" y="4488650"/>
                <a:ext cx="666325" cy="727225"/>
              </a:xfrm>
              <a:custGeom>
                <a:avLst/>
                <a:gdLst/>
                <a:ahLst/>
                <a:cxnLst/>
                <a:rect l="l" t="t" r="r" b="b"/>
                <a:pathLst>
                  <a:path w="26653" h="29089" extrusionOk="0">
                    <a:moveTo>
                      <a:pt x="16579" y="1"/>
                    </a:moveTo>
                    <a:cubicBezTo>
                      <a:pt x="16579" y="101"/>
                      <a:pt x="16545" y="101"/>
                      <a:pt x="16545" y="101"/>
                    </a:cubicBezTo>
                    <a:cubicBezTo>
                      <a:pt x="16412" y="101"/>
                      <a:pt x="16345" y="101"/>
                      <a:pt x="16212" y="134"/>
                    </a:cubicBezTo>
                    <a:lnTo>
                      <a:pt x="16179" y="134"/>
                    </a:lnTo>
                    <a:cubicBezTo>
                      <a:pt x="15945" y="168"/>
                      <a:pt x="15712" y="201"/>
                      <a:pt x="15411" y="368"/>
                    </a:cubicBezTo>
                    <a:cubicBezTo>
                      <a:pt x="15178" y="501"/>
                      <a:pt x="14911" y="668"/>
                      <a:pt x="14711" y="835"/>
                    </a:cubicBezTo>
                    <a:cubicBezTo>
                      <a:pt x="14210" y="1202"/>
                      <a:pt x="13844" y="1702"/>
                      <a:pt x="13543" y="2136"/>
                    </a:cubicBezTo>
                    <a:cubicBezTo>
                      <a:pt x="13143" y="2669"/>
                      <a:pt x="12843" y="3270"/>
                      <a:pt x="12543" y="3770"/>
                    </a:cubicBezTo>
                    <a:cubicBezTo>
                      <a:pt x="12242" y="4304"/>
                      <a:pt x="11942" y="4871"/>
                      <a:pt x="11675" y="5438"/>
                    </a:cubicBezTo>
                    <a:cubicBezTo>
                      <a:pt x="11375" y="6005"/>
                      <a:pt x="11075" y="6605"/>
                      <a:pt x="10775" y="7139"/>
                    </a:cubicBezTo>
                    <a:cubicBezTo>
                      <a:pt x="10575" y="7506"/>
                      <a:pt x="10341" y="7940"/>
                      <a:pt x="10041" y="8307"/>
                    </a:cubicBezTo>
                    <a:cubicBezTo>
                      <a:pt x="9941" y="8440"/>
                      <a:pt x="9841" y="8507"/>
                      <a:pt x="9741" y="8607"/>
                    </a:cubicBezTo>
                    <a:cubicBezTo>
                      <a:pt x="9674" y="8640"/>
                      <a:pt x="9574" y="8674"/>
                      <a:pt x="9440" y="8707"/>
                    </a:cubicBezTo>
                    <a:cubicBezTo>
                      <a:pt x="9207" y="8807"/>
                      <a:pt x="8907" y="8874"/>
                      <a:pt x="8606" y="8940"/>
                    </a:cubicBezTo>
                    <a:cubicBezTo>
                      <a:pt x="8440" y="8940"/>
                      <a:pt x="8340" y="8974"/>
                      <a:pt x="8173" y="8974"/>
                    </a:cubicBezTo>
                    <a:cubicBezTo>
                      <a:pt x="7839" y="9007"/>
                      <a:pt x="7439" y="9007"/>
                      <a:pt x="7105" y="9107"/>
                    </a:cubicBezTo>
                    <a:cubicBezTo>
                      <a:pt x="6839" y="9174"/>
                      <a:pt x="6572" y="9307"/>
                      <a:pt x="6372" y="9474"/>
                    </a:cubicBezTo>
                    <a:cubicBezTo>
                      <a:pt x="6171" y="9641"/>
                      <a:pt x="5938" y="9841"/>
                      <a:pt x="5771" y="10175"/>
                    </a:cubicBezTo>
                    <a:lnTo>
                      <a:pt x="5538" y="10675"/>
                    </a:lnTo>
                    <a:cubicBezTo>
                      <a:pt x="5438" y="10842"/>
                      <a:pt x="5404" y="11042"/>
                      <a:pt x="5337" y="11275"/>
                    </a:cubicBezTo>
                    <a:cubicBezTo>
                      <a:pt x="5237" y="11642"/>
                      <a:pt x="5171" y="12009"/>
                      <a:pt x="5204" y="12476"/>
                    </a:cubicBezTo>
                    <a:cubicBezTo>
                      <a:pt x="5204" y="12777"/>
                      <a:pt x="5237" y="13010"/>
                      <a:pt x="5237" y="13310"/>
                    </a:cubicBezTo>
                    <a:cubicBezTo>
                      <a:pt x="5271" y="13777"/>
                      <a:pt x="5337" y="14211"/>
                      <a:pt x="5237" y="14711"/>
                    </a:cubicBezTo>
                    <a:cubicBezTo>
                      <a:pt x="5204" y="14945"/>
                      <a:pt x="5171" y="15145"/>
                      <a:pt x="5071" y="15345"/>
                    </a:cubicBezTo>
                    <a:cubicBezTo>
                      <a:pt x="5004" y="15545"/>
                      <a:pt x="4870" y="15712"/>
                      <a:pt x="4737" y="15879"/>
                    </a:cubicBezTo>
                    <a:lnTo>
                      <a:pt x="4270" y="16346"/>
                    </a:lnTo>
                    <a:cubicBezTo>
                      <a:pt x="4070" y="16513"/>
                      <a:pt x="3836" y="16646"/>
                      <a:pt x="3503" y="16779"/>
                    </a:cubicBezTo>
                    <a:cubicBezTo>
                      <a:pt x="3336" y="16813"/>
                      <a:pt x="3169" y="16879"/>
                      <a:pt x="3002" y="16946"/>
                    </a:cubicBezTo>
                    <a:cubicBezTo>
                      <a:pt x="2569" y="17046"/>
                      <a:pt x="2169" y="17213"/>
                      <a:pt x="1735" y="17447"/>
                    </a:cubicBezTo>
                    <a:cubicBezTo>
                      <a:pt x="1435" y="17613"/>
                      <a:pt x="1201" y="17813"/>
                      <a:pt x="934" y="18047"/>
                    </a:cubicBezTo>
                    <a:cubicBezTo>
                      <a:pt x="701" y="18347"/>
                      <a:pt x="534" y="18681"/>
                      <a:pt x="367" y="19048"/>
                    </a:cubicBezTo>
                    <a:cubicBezTo>
                      <a:pt x="200" y="19448"/>
                      <a:pt x="100" y="19882"/>
                      <a:pt x="100" y="20349"/>
                    </a:cubicBezTo>
                    <a:cubicBezTo>
                      <a:pt x="34" y="20682"/>
                      <a:pt x="0" y="21016"/>
                      <a:pt x="0" y="21349"/>
                    </a:cubicBezTo>
                    <a:cubicBezTo>
                      <a:pt x="0" y="22117"/>
                      <a:pt x="200" y="22850"/>
                      <a:pt x="567" y="23618"/>
                    </a:cubicBezTo>
                    <a:cubicBezTo>
                      <a:pt x="734" y="23884"/>
                      <a:pt x="934" y="24218"/>
                      <a:pt x="1235" y="24585"/>
                    </a:cubicBezTo>
                    <a:cubicBezTo>
                      <a:pt x="1435" y="24852"/>
                      <a:pt x="1735" y="25152"/>
                      <a:pt x="2035" y="25419"/>
                    </a:cubicBezTo>
                    <a:cubicBezTo>
                      <a:pt x="2602" y="25986"/>
                      <a:pt x="3336" y="26420"/>
                      <a:pt x="4070" y="26853"/>
                    </a:cubicBezTo>
                    <a:cubicBezTo>
                      <a:pt x="4770" y="27220"/>
                      <a:pt x="5538" y="27587"/>
                      <a:pt x="6405" y="27921"/>
                    </a:cubicBezTo>
                    <a:cubicBezTo>
                      <a:pt x="7105" y="28221"/>
                      <a:pt x="7873" y="28421"/>
                      <a:pt x="8573" y="28621"/>
                    </a:cubicBezTo>
                    <a:cubicBezTo>
                      <a:pt x="9707" y="28855"/>
                      <a:pt x="10841" y="28988"/>
                      <a:pt x="11709" y="29021"/>
                    </a:cubicBezTo>
                    <a:cubicBezTo>
                      <a:pt x="12576" y="29088"/>
                      <a:pt x="13510" y="29088"/>
                      <a:pt x="14377" y="29088"/>
                    </a:cubicBezTo>
                    <a:lnTo>
                      <a:pt x="15411" y="29088"/>
                    </a:lnTo>
                    <a:cubicBezTo>
                      <a:pt x="16946" y="29055"/>
                      <a:pt x="18347" y="28955"/>
                      <a:pt x="19614" y="28688"/>
                    </a:cubicBezTo>
                    <a:cubicBezTo>
                      <a:pt x="21082" y="28421"/>
                      <a:pt x="22316" y="28054"/>
                      <a:pt x="23384" y="27554"/>
                    </a:cubicBezTo>
                    <a:cubicBezTo>
                      <a:pt x="24551" y="26987"/>
                      <a:pt x="25418" y="26219"/>
                      <a:pt x="25885" y="25352"/>
                    </a:cubicBezTo>
                    <a:cubicBezTo>
                      <a:pt x="26119" y="24919"/>
                      <a:pt x="26252" y="24485"/>
                      <a:pt x="26319" y="24018"/>
                    </a:cubicBezTo>
                    <a:cubicBezTo>
                      <a:pt x="26386" y="23718"/>
                      <a:pt x="26419" y="23484"/>
                      <a:pt x="26419" y="23217"/>
                    </a:cubicBezTo>
                    <a:cubicBezTo>
                      <a:pt x="26419" y="22984"/>
                      <a:pt x="26386" y="22717"/>
                      <a:pt x="26319" y="22350"/>
                    </a:cubicBezTo>
                    <a:cubicBezTo>
                      <a:pt x="26252" y="21683"/>
                      <a:pt x="25986" y="21016"/>
                      <a:pt x="25652" y="20415"/>
                    </a:cubicBezTo>
                    <a:cubicBezTo>
                      <a:pt x="25452" y="20048"/>
                      <a:pt x="25185" y="19681"/>
                      <a:pt x="24885" y="19315"/>
                    </a:cubicBezTo>
                    <a:lnTo>
                      <a:pt x="24484" y="18814"/>
                    </a:lnTo>
                    <a:cubicBezTo>
                      <a:pt x="24318" y="18614"/>
                      <a:pt x="24251" y="18381"/>
                      <a:pt x="24118" y="18180"/>
                    </a:cubicBezTo>
                    <a:cubicBezTo>
                      <a:pt x="24084" y="18047"/>
                      <a:pt x="24051" y="17880"/>
                      <a:pt x="24051" y="17780"/>
                    </a:cubicBezTo>
                    <a:lnTo>
                      <a:pt x="24051" y="17213"/>
                    </a:lnTo>
                    <a:cubicBezTo>
                      <a:pt x="24084" y="16946"/>
                      <a:pt x="24218" y="16579"/>
                      <a:pt x="24318" y="16246"/>
                    </a:cubicBezTo>
                    <a:cubicBezTo>
                      <a:pt x="24585" y="15712"/>
                      <a:pt x="24951" y="15212"/>
                      <a:pt x="25285" y="14711"/>
                    </a:cubicBezTo>
                    <a:cubicBezTo>
                      <a:pt x="25452" y="14511"/>
                      <a:pt x="25585" y="14311"/>
                      <a:pt x="25752" y="14044"/>
                    </a:cubicBezTo>
                    <a:cubicBezTo>
                      <a:pt x="26119" y="13410"/>
                      <a:pt x="26653" y="12510"/>
                      <a:pt x="26586" y="11542"/>
                    </a:cubicBezTo>
                    <a:cubicBezTo>
                      <a:pt x="26553" y="11042"/>
                      <a:pt x="26386" y="10542"/>
                      <a:pt x="26119" y="10075"/>
                    </a:cubicBezTo>
                    <a:cubicBezTo>
                      <a:pt x="25986" y="9841"/>
                      <a:pt x="25852" y="9641"/>
                      <a:pt x="25585" y="9341"/>
                    </a:cubicBezTo>
                    <a:cubicBezTo>
                      <a:pt x="25418" y="9141"/>
                      <a:pt x="25252" y="9007"/>
                      <a:pt x="25052" y="8840"/>
                    </a:cubicBezTo>
                    <a:cubicBezTo>
                      <a:pt x="24718" y="8540"/>
                      <a:pt x="24284" y="8373"/>
                      <a:pt x="23917" y="8207"/>
                    </a:cubicBezTo>
                    <a:cubicBezTo>
                      <a:pt x="23550" y="8040"/>
                      <a:pt x="23150" y="7906"/>
                      <a:pt x="22750" y="7806"/>
                    </a:cubicBezTo>
                    <a:lnTo>
                      <a:pt x="22583" y="7740"/>
                    </a:lnTo>
                    <a:cubicBezTo>
                      <a:pt x="22116" y="7640"/>
                      <a:pt x="21649" y="7473"/>
                      <a:pt x="21249" y="7306"/>
                    </a:cubicBezTo>
                    <a:cubicBezTo>
                      <a:pt x="20949" y="7173"/>
                      <a:pt x="20715" y="7006"/>
                      <a:pt x="20448" y="6839"/>
                    </a:cubicBezTo>
                    <a:cubicBezTo>
                      <a:pt x="20281" y="6706"/>
                      <a:pt x="20148" y="6539"/>
                      <a:pt x="20048" y="6372"/>
                    </a:cubicBezTo>
                    <a:cubicBezTo>
                      <a:pt x="19915" y="6205"/>
                      <a:pt x="19814" y="6005"/>
                      <a:pt x="19748" y="5838"/>
                    </a:cubicBezTo>
                    <a:lnTo>
                      <a:pt x="19614" y="5338"/>
                    </a:lnTo>
                    <a:cubicBezTo>
                      <a:pt x="19581" y="4971"/>
                      <a:pt x="19614" y="4571"/>
                      <a:pt x="19614" y="4204"/>
                    </a:cubicBezTo>
                    <a:lnTo>
                      <a:pt x="19614" y="3970"/>
                    </a:lnTo>
                    <a:cubicBezTo>
                      <a:pt x="19614" y="3503"/>
                      <a:pt x="19614" y="2970"/>
                      <a:pt x="19481" y="2402"/>
                    </a:cubicBezTo>
                    <a:cubicBezTo>
                      <a:pt x="19381" y="1902"/>
                      <a:pt x="19114" y="1502"/>
                      <a:pt x="18714" y="1068"/>
                    </a:cubicBezTo>
                    <a:cubicBezTo>
                      <a:pt x="18413" y="801"/>
                      <a:pt x="18147" y="568"/>
                      <a:pt x="17880" y="401"/>
                    </a:cubicBezTo>
                    <a:cubicBezTo>
                      <a:pt x="17580" y="234"/>
                      <a:pt x="17313" y="134"/>
                      <a:pt x="17046" y="67"/>
                    </a:cubicBezTo>
                    <a:cubicBezTo>
                      <a:pt x="16879" y="34"/>
                      <a:pt x="16746" y="34"/>
                      <a:pt x="165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1005525" y="4529525"/>
                <a:ext cx="155125" cy="687500"/>
              </a:xfrm>
              <a:custGeom>
                <a:avLst/>
                <a:gdLst/>
                <a:ahLst/>
                <a:cxnLst/>
                <a:rect l="l" t="t" r="r" b="b"/>
                <a:pathLst>
                  <a:path w="6205" h="27500" extrusionOk="0">
                    <a:moveTo>
                      <a:pt x="6038" y="0"/>
                    </a:moveTo>
                    <a:cubicBezTo>
                      <a:pt x="6071" y="67"/>
                      <a:pt x="6004" y="167"/>
                      <a:pt x="6004" y="234"/>
                    </a:cubicBezTo>
                    <a:cubicBezTo>
                      <a:pt x="5904" y="901"/>
                      <a:pt x="5838" y="1568"/>
                      <a:pt x="5737" y="2302"/>
                    </a:cubicBezTo>
                    <a:cubicBezTo>
                      <a:pt x="5671" y="2969"/>
                      <a:pt x="5571" y="3670"/>
                      <a:pt x="5437" y="4337"/>
                    </a:cubicBezTo>
                    <a:cubicBezTo>
                      <a:pt x="5237" y="5704"/>
                      <a:pt x="5070" y="7105"/>
                      <a:pt x="4870" y="8506"/>
                    </a:cubicBezTo>
                    <a:lnTo>
                      <a:pt x="4870" y="8406"/>
                    </a:lnTo>
                    <a:cubicBezTo>
                      <a:pt x="4837" y="8540"/>
                      <a:pt x="4837" y="8706"/>
                      <a:pt x="4770" y="8840"/>
                    </a:cubicBezTo>
                    <a:lnTo>
                      <a:pt x="4770" y="8773"/>
                    </a:lnTo>
                    <a:cubicBezTo>
                      <a:pt x="4737" y="9040"/>
                      <a:pt x="4703" y="9340"/>
                      <a:pt x="4670" y="9574"/>
                    </a:cubicBezTo>
                    <a:lnTo>
                      <a:pt x="4670" y="9707"/>
                    </a:lnTo>
                    <a:lnTo>
                      <a:pt x="4670" y="9841"/>
                    </a:lnTo>
                    <a:cubicBezTo>
                      <a:pt x="4670" y="9907"/>
                      <a:pt x="4670" y="9941"/>
                      <a:pt x="4603" y="10041"/>
                    </a:cubicBezTo>
                    <a:cubicBezTo>
                      <a:pt x="4570" y="10208"/>
                      <a:pt x="4570" y="10341"/>
                      <a:pt x="4537" y="10508"/>
                    </a:cubicBezTo>
                    <a:cubicBezTo>
                      <a:pt x="4370" y="11575"/>
                      <a:pt x="4170" y="12709"/>
                      <a:pt x="3936" y="13777"/>
                    </a:cubicBezTo>
                    <a:cubicBezTo>
                      <a:pt x="3736" y="14878"/>
                      <a:pt x="3503" y="15945"/>
                      <a:pt x="3236" y="17046"/>
                    </a:cubicBezTo>
                    <a:cubicBezTo>
                      <a:pt x="3002" y="18147"/>
                      <a:pt x="2735" y="19181"/>
                      <a:pt x="2402" y="20248"/>
                    </a:cubicBezTo>
                    <a:cubicBezTo>
                      <a:pt x="2068" y="21382"/>
                      <a:pt x="1735" y="22516"/>
                      <a:pt x="1334" y="23650"/>
                    </a:cubicBezTo>
                    <a:lnTo>
                      <a:pt x="701" y="25252"/>
                    </a:lnTo>
                    <a:cubicBezTo>
                      <a:pt x="600" y="25518"/>
                      <a:pt x="500" y="25752"/>
                      <a:pt x="367" y="26052"/>
                    </a:cubicBezTo>
                    <a:cubicBezTo>
                      <a:pt x="234" y="26352"/>
                      <a:pt x="167" y="26586"/>
                      <a:pt x="33" y="26886"/>
                    </a:cubicBezTo>
                    <a:cubicBezTo>
                      <a:pt x="0" y="26953"/>
                      <a:pt x="0" y="27053"/>
                      <a:pt x="33" y="27120"/>
                    </a:cubicBezTo>
                    <a:cubicBezTo>
                      <a:pt x="67" y="27253"/>
                      <a:pt x="167" y="27386"/>
                      <a:pt x="234" y="27420"/>
                    </a:cubicBezTo>
                    <a:cubicBezTo>
                      <a:pt x="307" y="27475"/>
                      <a:pt x="380" y="27500"/>
                      <a:pt x="448" y="27500"/>
                    </a:cubicBezTo>
                    <a:cubicBezTo>
                      <a:pt x="504" y="27500"/>
                      <a:pt x="555" y="27483"/>
                      <a:pt x="600" y="27453"/>
                    </a:cubicBezTo>
                    <a:cubicBezTo>
                      <a:pt x="734" y="27420"/>
                      <a:pt x="867" y="27353"/>
                      <a:pt x="901" y="27253"/>
                    </a:cubicBezTo>
                    <a:cubicBezTo>
                      <a:pt x="1034" y="27020"/>
                      <a:pt x="1101" y="26786"/>
                      <a:pt x="1234" y="26553"/>
                    </a:cubicBezTo>
                    <a:cubicBezTo>
                      <a:pt x="1368" y="26252"/>
                      <a:pt x="1501" y="26019"/>
                      <a:pt x="1601" y="25719"/>
                    </a:cubicBezTo>
                    <a:cubicBezTo>
                      <a:pt x="1835" y="25218"/>
                      <a:pt x="2035" y="24718"/>
                      <a:pt x="2202" y="24218"/>
                    </a:cubicBezTo>
                    <a:cubicBezTo>
                      <a:pt x="2569" y="23183"/>
                      <a:pt x="2902" y="22183"/>
                      <a:pt x="3169" y="21082"/>
                    </a:cubicBezTo>
                    <a:cubicBezTo>
                      <a:pt x="3436" y="20048"/>
                      <a:pt x="3703" y="18947"/>
                      <a:pt x="3936" y="17880"/>
                    </a:cubicBezTo>
                    <a:cubicBezTo>
                      <a:pt x="4203" y="16779"/>
                      <a:pt x="4370" y="15711"/>
                      <a:pt x="4537" y="14577"/>
                    </a:cubicBezTo>
                    <a:lnTo>
                      <a:pt x="4670" y="13710"/>
                    </a:lnTo>
                    <a:cubicBezTo>
                      <a:pt x="4837" y="12576"/>
                      <a:pt x="5004" y="11508"/>
                      <a:pt x="5104" y="10374"/>
                    </a:cubicBezTo>
                    <a:cubicBezTo>
                      <a:pt x="5170" y="10208"/>
                      <a:pt x="5170" y="10041"/>
                      <a:pt x="5204" y="9841"/>
                    </a:cubicBezTo>
                    <a:lnTo>
                      <a:pt x="5204" y="9774"/>
                    </a:lnTo>
                    <a:cubicBezTo>
                      <a:pt x="5337" y="8873"/>
                      <a:pt x="5404" y="8006"/>
                      <a:pt x="5504" y="7072"/>
                    </a:cubicBezTo>
                    <a:cubicBezTo>
                      <a:pt x="5604" y="6005"/>
                      <a:pt x="5704" y="4904"/>
                      <a:pt x="5838" y="3836"/>
                    </a:cubicBezTo>
                    <a:cubicBezTo>
                      <a:pt x="5871" y="3269"/>
                      <a:pt x="5938" y="2736"/>
                      <a:pt x="6004" y="2202"/>
                    </a:cubicBezTo>
                    <a:cubicBezTo>
                      <a:pt x="6038" y="1668"/>
                      <a:pt x="6104" y="1168"/>
                      <a:pt x="6171" y="601"/>
                    </a:cubicBezTo>
                    <a:cubicBezTo>
                      <a:pt x="6171" y="434"/>
                      <a:pt x="6204" y="334"/>
                      <a:pt x="6204" y="167"/>
                    </a:cubicBezTo>
                    <a:cubicBezTo>
                      <a:pt x="6204" y="67"/>
                      <a:pt x="6104" y="0"/>
                      <a:pt x="60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919625" y="4749675"/>
                <a:ext cx="177650" cy="241200"/>
              </a:xfrm>
              <a:custGeom>
                <a:avLst/>
                <a:gdLst/>
                <a:ahLst/>
                <a:cxnLst/>
                <a:rect l="l" t="t" r="r" b="b"/>
                <a:pathLst>
                  <a:path w="7106" h="9648" extrusionOk="0">
                    <a:moveTo>
                      <a:pt x="100" y="1"/>
                    </a:moveTo>
                    <a:cubicBezTo>
                      <a:pt x="34" y="34"/>
                      <a:pt x="0" y="67"/>
                      <a:pt x="0" y="101"/>
                    </a:cubicBezTo>
                    <a:cubicBezTo>
                      <a:pt x="134" y="534"/>
                      <a:pt x="267" y="935"/>
                      <a:pt x="367" y="1335"/>
                    </a:cubicBezTo>
                    <a:lnTo>
                      <a:pt x="868" y="2569"/>
                    </a:lnTo>
                    <a:cubicBezTo>
                      <a:pt x="1268" y="3436"/>
                      <a:pt x="1768" y="4270"/>
                      <a:pt x="2269" y="5104"/>
                    </a:cubicBezTo>
                    <a:cubicBezTo>
                      <a:pt x="2502" y="5538"/>
                      <a:pt x="2802" y="5938"/>
                      <a:pt x="3102" y="6338"/>
                    </a:cubicBezTo>
                    <a:cubicBezTo>
                      <a:pt x="3369" y="6705"/>
                      <a:pt x="3670" y="7072"/>
                      <a:pt x="4003" y="7439"/>
                    </a:cubicBezTo>
                    <a:cubicBezTo>
                      <a:pt x="4337" y="7773"/>
                      <a:pt x="4670" y="8173"/>
                      <a:pt x="5004" y="8440"/>
                    </a:cubicBezTo>
                    <a:cubicBezTo>
                      <a:pt x="5337" y="8740"/>
                      <a:pt x="5671" y="9040"/>
                      <a:pt x="6038" y="9274"/>
                    </a:cubicBezTo>
                    <a:cubicBezTo>
                      <a:pt x="6138" y="9374"/>
                      <a:pt x="6271" y="9407"/>
                      <a:pt x="6338" y="9441"/>
                    </a:cubicBezTo>
                    <a:cubicBezTo>
                      <a:pt x="6371" y="9474"/>
                      <a:pt x="6438" y="9474"/>
                      <a:pt x="6472" y="9541"/>
                    </a:cubicBezTo>
                    <a:cubicBezTo>
                      <a:pt x="6505" y="9574"/>
                      <a:pt x="6605" y="9574"/>
                      <a:pt x="6638" y="9607"/>
                    </a:cubicBezTo>
                    <a:cubicBezTo>
                      <a:pt x="6684" y="9635"/>
                      <a:pt x="6730" y="9647"/>
                      <a:pt x="6774" y="9647"/>
                    </a:cubicBezTo>
                    <a:cubicBezTo>
                      <a:pt x="6889" y="9647"/>
                      <a:pt x="6990" y="9561"/>
                      <a:pt x="7039" y="9441"/>
                    </a:cubicBezTo>
                    <a:cubicBezTo>
                      <a:pt x="7105" y="9374"/>
                      <a:pt x="7105" y="9274"/>
                      <a:pt x="7039" y="9207"/>
                    </a:cubicBezTo>
                    <a:cubicBezTo>
                      <a:pt x="7005" y="9107"/>
                      <a:pt x="6972" y="9074"/>
                      <a:pt x="6872" y="9040"/>
                    </a:cubicBezTo>
                    <a:cubicBezTo>
                      <a:pt x="6672" y="8874"/>
                      <a:pt x="6438" y="8707"/>
                      <a:pt x="6171" y="8573"/>
                    </a:cubicBezTo>
                    <a:cubicBezTo>
                      <a:pt x="5938" y="8407"/>
                      <a:pt x="5671" y="8240"/>
                      <a:pt x="5437" y="8040"/>
                    </a:cubicBezTo>
                    <a:cubicBezTo>
                      <a:pt x="4937" y="7639"/>
                      <a:pt x="4470" y="7206"/>
                      <a:pt x="4003" y="6739"/>
                    </a:cubicBezTo>
                    <a:cubicBezTo>
                      <a:pt x="3770" y="6472"/>
                      <a:pt x="3536" y="6205"/>
                      <a:pt x="3303" y="5938"/>
                    </a:cubicBezTo>
                    <a:cubicBezTo>
                      <a:pt x="3036" y="5638"/>
                      <a:pt x="2836" y="5371"/>
                      <a:pt x="2635" y="5071"/>
                    </a:cubicBezTo>
                    <a:cubicBezTo>
                      <a:pt x="2435" y="4771"/>
                      <a:pt x="2202" y="4437"/>
                      <a:pt x="2002" y="4137"/>
                    </a:cubicBezTo>
                    <a:cubicBezTo>
                      <a:pt x="1802" y="3870"/>
                      <a:pt x="1635" y="3536"/>
                      <a:pt x="1468" y="3236"/>
                    </a:cubicBezTo>
                    <a:cubicBezTo>
                      <a:pt x="1168" y="2736"/>
                      <a:pt x="934" y="2202"/>
                      <a:pt x="701" y="1635"/>
                    </a:cubicBezTo>
                    <a:cubicBezTo>
                      <a:pt x="501" y="1101"/>
                      <a:pt x="300" y="601"/>
                      <a:pt x="167" y="34"/>
                    </a:cubicBezTo>
                    <a:cubicBezTo>
                      <a:pt x="200" y="1"/>
                      <a:pt x="167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819550" y="4946475"/>
                <a:ext cx="229350" cy="219775"/>
              </a:xfrm>
              <a:custGeom>
                <a:avLst/>
                <a:gdLst/>
                <a:ahLst/>
                <a:cxnLst/>
                <a:rect l="l" t="t" r="r" b="b"/>
                <a:pathLst>
                  <a:path w="9174" h="8791" extrusionOk="0">
                    <a:moveTo>
                      <a:pt x="234" y="1"/>
                    </a:moveTo>
                    <a:cubicBezTo>
                      <a:pt x="201" y="134"/>
                      <a:pt x="167" y="134"/>
                      <a:pt x="167" y="134"/>
                    </a:cubicBezTo>
                    <a:cubicBezTo>
                      <a:pt x="100" y="168"/>
                      <a:pt x="0" y="301"/>
                      <a:pt x="34" y="368"/>
                    </a:cubicBezTo>
                    <a:cubicBezTo>
                      <a:pt x="834" y="2036"/>
                      <a:pt x="1968" y="3537"/>
                      <a:pt x="3203" y="4871"/>
                    </a:cubicBezTo>
                    <a:cubicBezTo>
                      <a:pt x="3870" y="5571"/>
                      <a:pt x="4637" y="6305"/>
                      <a:pt x="5438" y="6906"/>
                    </a:cubicBezTo>
                    <a:cubicBezTo>
                      <a:pt x="6171" y="7506"/>
                      <a:pt x="6905" y="8073"/>
                      <a:pt x="7739" y="8474"/>
                    </a:cubicBezTo>
                    <a:cubicBezTo>
                      <a:pt x="7873" y="8507"/>
                      <a:pt x="8006" y="8574"/>
                      <a:pt x="8140" y="8640"/>
                    </a:cubicBezTo>
                    <a:cubicBezTo>
                      <a:pt x="8273" y="8674"/>
                      <a:pt x="8373" y="8707"/>
                      <a:pt x="8540" y="8740"/>
                    </a:cubicBezTo>
                    <a:lnTo>
                      <a:pt x="8573" y="8740"/>
                    </a:lnTo>
                    <a:cubicBezTo>
                      <a:pt x="8623" y="8774"/>
                      <a:pt x="8682" y="8790"/>
                      <a:pt x="8736" y="8790"/>
                    </a:cubicBezTo>
                    <a:cubicBezTo>
                      <a:pt x="8790" y="8790"/>
                      <a:pt x="8840" y="8774"/>
                      <a:pt x="8873" y="8740"/>
                    </a:cubicBezTo>
                    <a:cubicBezTo>
                      <a:pt x="8973" y="8707"/>
                      <a:pt x="9040" y="8640"/>
                      <a:pt x="9074" y="8540"/>
                    </a:cubicBezTo>
                    <a:cubicBezTo>
                      <a:pt x="9174" y="8373"/>
                      <a:pt x="9074" y="8140"/>
                      <a:pt x="8907" y="8040"/>
                    </a:cubicBezTo>
                    <a:lnTo>
                      <a:pt x="8673" y="7906"/>
                    </a:lnTo>
                    <a:cubicBezTo>
                      <a:pt x="8540" y="7873"/>
                      <a:pt x="8473" y="7840"/>
                      <a:pt x="8340" y="7740"/>
                    </a:cubicBezTo>
                    <a:cubicBezTo>
                      <a:pt x="8140" y="7640"/>
                      <a:pt x="7873" y="7540"/>
                      <a:pt x="7673" y="7406"/>
                    </a:cubicBezTo>
                    <a:cubicBezTo>
                      <a:pt x="7239" y="7206"/>
                      <a:pt x="6839" y="6972"/>
                      <a:pt x="6405" y="6706"/>
                    </a:cubicBezTo>
                    <a:lnTo>
                      <a:pt x="6472" y="6706"/>
                    </a:lnTo>
                    <a:cubicBezTo>
                      <a:pt x="6472" y="6706"/>
                      <a:pt x="6405" y="6706"/>
                      <a:pt x="6405" y="6672"/>
                    </a:cubicBezTo>
                    <a:cubicBezTo>
                      <a:pt x="6405" y="6672"/>
                      <a:pt x="6372" y="6672"/>
                      <a:pt x="6372" y="6606"/>
                    </a:cubicBezTo>
                    <a:lnTo>
                      <a:pt x="6405" y="6606"/>
                    </a:lnTo>
                    <a:cubicBezTo>
                      <a:pt x="5204" y="5838"/>
                      <a:pt x="4137" y="4871"/>
                      <a:pt x="3136" y="3837"/>
                    </a:cubicBezTo>
                    <a:cubicBezTo>
                      <a:pt x="2202" y="2836"/>
                      <a:pt x="1368" y="1735"/>
                      <a:pt x="701" y="568"/>
                    </a:cubicBezTo>
                    <a:cubicBezTo>
                      <a:pt x="701" y="568"/>
                      <a:pt x="701" y="535"/>
                      <a:pt x="668" y="535"/>
                    </a:cubicBezTo>
                    <a:lnTo>
                      <a:pt x="668" y="568"/>
                    </a:lnTo>
                    <a:cubicBezTo>
                      <a:pt x="567" y="401"/>
                      <a:pt x="501" y="301"/>
                      <a:pt x="434" y="101"/>
                    </a:cubicBezTo>
                    <a:cubicBezTo>
                      <a:pt x="367" y="34"/>
                      <a:pt x="3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1048050" y="4658150"/>
                <a:ext cx="89250" cy="116875"/>
              </a:xfrm>
              <a:custGeom>
                <a:avLst/>
                <a:gdLst/>
                <a:ahLst/>
                <a:cxnLst/>
                <a:rect l="l" t="t" r="r" b="b"/>
                <a:pathLst>
                  <a:path w="3570" h="4675" extrusionOk="0">
                    <a:moveTo>
                      <a:pt x="75" y="1"/>
                    </a:moveTo>
                    <a:cubicBezTo>
                      <a:pt x="67" y="1"/>
                      <a:pt x="67" y="9"/>
                      <a:pt x="67" y="26"/>
                    </a:cubicBezTo>
                    <a:cubicBezTo>
                      <a:pt x="0" y="59"/>
                      <a:pt x="0" y="92"/>
                      <a:pt x="0" y="192"/>
                    </a:cubicBezTo>
                    <a:cubicBezTo>
                      <a:pt x="167" y="593"/>
                      <a:pt x="334" y="1026"/>
                      <a:pt x="534" y="1427"/>
                    </a:cubicBezTo>
                    <a:cubicBezTo>
                      <a:pt x="734" y="1860"/>
                      <a:pt x="1001" y="2261"/>
                      <a:pt x="1234" y="2661"/>
                    </a:cubicBezTo>
                    <a:cubicBezTo>
                      <a:pt x="1501" y="3028"/>
                      <a:pt x="1802" y="3361"/>
                      <a:pt x="2068" y="3695"/>
                    </a:cubicBezTo>
                    <a:cubicBezTo>
                      <a:pt x="2402" y="4028"/>
                      <a:pt x="2736" y="4395"/>
                      <a:pt x="3169" y="4662"/>
                    </a:cubicBezTo>
                    <a:cubicBezTo>
                      <a:pt x="3186" y="4671"/>
                      <a:pt x="3209" y="4675"/>
                      <a:pt x="3235" y="4675"/>
                    </a:cubicBezTo>
                    <a:cubicBezTo>
                      <a:pt x="3315" y="4675"/>
                      <a:pt x="3428" y="4637"/>
                      <a:pt x="3503" y="4562"/>
                    </a:cubicBezTo>
                    <a:cubicBezTo>
                      <a:pt x="3536" y="4529"/>
                      <a:pt x="3569" y="4429"/>
                      <a:pt x="3536" y="4362"/>
                    </a:cubicBezTo>
                    <a:cubicBezTo>
                      <a:pt x="3536" y="4262"/>
                      <a:pt x="3503" y="4229"/>
                      <a:pt x="3469" y="4195"/>
                    </a:cubicBezTo>
                    <a:cubicBezTo>
                      <a:pt x="3369" y="4095"/>
                      <a:pt x="3236" y="4028"/>
                      <a:pt x="3136" y="3895"/>
                    </a:cubicBezTo>
                    <a:cubicBezTo>
                      <a:pt x="3002" y="3828"/>
                      <a:pt x="2902" y="3728"/>
                      <a:pt x="2769" y="3662"/>
                    </a:cubicBezTo>
                    <a:cubicBezTo>
                      <a:pt x="2535" y="3428"/>
                      <a:pt x="2335" y="3261"/>
                      <a:pt x="2135" y="3028"/>
                    </a:cubicBezTo>
                    <a:lnTo>
                      <a:pt x="2135" y="3028"/>
                    </a:lnTo>
                    <a:lnTo>
                      <a:pt x="2168" y="3061"/>
                    </a:lnTo>
                    <a:cubicBezTo>
                      <a:pt x="2168" y="3061"/>
                      <a:pt x="2168" y="3028"/>
                      <a:pt x="2135" y="3028"/>
                    </a:cubicBezTo>
                    <a:cubicBezTo>
                      <a:pt x="1868" y="2728"/>
                      <a:pt x="1635" y="2427"/>
                      <a:pt x="1401" y="2160"/>
                    </a:cubicBezTo>
                    <a:cubicBezTo>
                      <a:pt x="1168" y="1827"/>
                      <a:pt x="968" y="1460"/>
                      <a:pt x="734" y="1093"/>
                    </a:cubicBezTo>
                    <a:lnTo>
                      <a:pt x="734" y="1160"/>
                    </a:lnTo>
                    <a:cubicBezTo>
                      <a:pt x="567" y="826"/>
                      <a:pt x="401" y="426"/>
                      <a:pt x="234" y="92"/>
                    </a:cubicBezTo>
                    <a:cubicBezTo>
                      <a:pt x="234" y="59"/>
                      <a:pt x="167" y="26"/>
                      <a:pt x="134" y="26"/>
                    </a:cubicBezTo>
                    <a:cubicBezTo>
                      <a:pt x="100" y="9"/>
                      <a:pt x="84" y="1"/>
                      <a:pt x="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1108075" y="4555375"/>
                <a:ext cx="45075" cy="68600"/>
              </a:xfrm>
              <a:custGeom>
                <a:avLst/>
                <a:gdLst/>
                <a:ahLst/>
                <a:cxnLst/>
                <a:rect l="l" t="t" r="r" b="b"/>
                <a:pathLst>
                  <a:path w="1803" h="2744" extrusionOk="0">
                    <a:moveTo>
                      <a:pt x="101" y="0"/>
                    </a:moveTo>
                    <a:cubicBezTo>
                      <a:pt x="1" y="34"/>
                      <a:pt x="1" y="134"/>
                      <a:pt x="1" y="167"/>
                    </a:cubicBezTo>
                    <a:cubicBezTo>
                      <a:pt x="101" y="367"/>
                      <a:pt x="168" y="634"/>
                      <a:pt x="268" y="834"/>
                    </a:cubicBezTo>
                    <a:cubicBezTo>
                      <a:pt x="335" y="1034"/>
                      <a:pt x="468" y="1301"/>
                      <a:pt x="601" y="1501"/>
                    </a:cubicBezTo>
                    <a:cubicBezTo>
                      <a:pt x="835" y="1935"/>
                      <a:pt x="1135" y="2335"/>
                      <a:pt x="1469" y="2669"/>
                    </a:cubicBezTo>
                    <a:cubicBezTo>
                      <a:pt x="1519" y="2719"/>
                      <a:pt x="1569" y="2744"/>
                      <a:pt x="1615" y="2744"/>
                    </a:cubicBezTo>
                    <a:cubicBezTo>
                      <a:pt x="1660" y="2744"/>
                      <a:pt x="1702" y="2719"/>
                      <a:pt x="1736" y="2669"/>
                    </a:cubicBezTo>
                    <a:cubicBezTo>
                      <a:pt x="1769" y="2636"/>
                      <a:pt x="1802" y="2602"/>
                      <a:pt x="1802" y="2535"/>
                    </a:cubicBezTo>
                    <a:cubicBezTo>
                      <a:pt x="1802" y="2502"/>
                      <a:pt x="1802" y="2435"/>
                      <a:pt x="1769" y="2369"/>
                    </a:cubicBezTo>
                    <a:cubicBezTo>
                      <a:pt x="1635" y="2269"/>
                      <a:pt x="1569" y="2135"/>
                      <a:pt x="1435" y="2002"/>
                    </a:cubicBezTo>
                    <a:cubicBezTo>
                      <a:pt x="1302" y="1868"/>
                      <a:pt x="1202" y="1768"/>
                      <a:pt x="1102" y="1635"/>
                    </a:cubicBezTo>
                    <a:cubicBezTo>
                      <a:pt x="868" y="1368"/>
                      <a:pt x="668" y="1101"/>
                      <a:pt x="501" y="801"/>
                    </a:cubicBezTo>
                    <a:lnTo>
                      <a:pt x="501" y="834"/>
                    </a:lnTo>
                    <a:cubicBezTo>
                      <a:pt x="368" y="634"/>
                      <a:pt x="301" y="367"/>
                      <a:pt x="201" y="134"/>
                    </a:cubicBezTo>
                    <a:cubicBezTo>
                      <a:pt x="201" y="100"/>
                      <a:pt x="134" y="34"/>
                      <a:pt x="101" y="34"/>
                    </a:cubicBezTo>
                    <a:cubicBezTo>
                      <a:pt x="134" y="0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1145625" y="4554125"/>
                <a:ext cx="61725" cy="71325"/>
              </a:xfrm>
              <a:custGeom>
                <a:avLst/>
                <a:gdLst/>
                <a:ahLst/>
                <a:cxnLst/>
                <a:rect l="l" t="t" r="r" b="b"/>
                <a:pathLst>
                  <a:path w="2469" h="2853" extrusionOk="0">
                    <a:moveTo>
                      <a:pt x="2235" y="0"/>
                    </a:moveTo>
                    <a:cubicBezTo>
                      <a:pt x="2210" y="0"/>
                      <a:pt x="2185" y="17"/>
                      <a:pt x="2168" y="50"/>
                    </a:cubicBezTo>
                    <a:lnTo>
                      <a:pt x="1801" y="684"/>
                    </a:lnTo>
                    <a:cubicBezTo>
                      <a:pt x="1635" y="884"/>
                      <a:pt x="1468" y="1151"/>
                      <a:pt x="1301" y="1351"/>
                    </a:cubicBezTo>
                    <a:cubicBezTo>
                      <a:pt x="1134" y="1518"/>
                      <a:pt x="1001" y="1718"/>
                      <a:pt x="801" y="1885"/>
                    </a:cubicBezTo>
                    <a:cubicBezTo>
                      <a:pt x="634" y="2052"/>
                      <a:pt x="434" y="2219"/>
                      <a:pt x="267" y="2352"/>
                    </a:cubicBezTo>
                    <a:cubicBezTo>
                      <a:pt x="234" y="2385"/>
                      <a:pt x="133" y="2419"/>
                      <a:pt x="100" y="2485"/>
                    </a:cubicBezTo>
                    <a:cubicBezTo>
                      <a:pt x="67" y="2519"/>
                      <a:pt x="0" y="2552"/>
                      <a:pt x="0" y="2585"/>
                    </a:cubicBezTo>
                    <a:lnTo>
                      <a:pt x="0" y="2752"/>
                    </a:lnTo>
                    <a:cubicBezTo>
                      <a:pt x="67" y="2819"/>
                      <a:pt x="100" y="2852"/>
                      <a:pt x="133" y="2852"/>
                    </a:cubicBezTo>
                    <a:lnTo>
                      <a:pt x="300" y="2852"/>
                    </a:lnTo>
                    <a:cubicBezTo>
                      <a:pt x="500" y="2686"/>
                      <a:pt x="734" y="2519"/>
                      <a:pt x="901" y="2352"/>
                    </a:cubicBezTo>
                    <a:cubicBezTo>
                      <a:pt x="1101" y="2152"/>
                      <a:pt x="1268" y="1918"/>
                      <a:pt x="1468" y="1685"/>
                    </a:cubicBezTo>
                    <a:cubicBezTo>
                      <a:pt x="1835" y="1218"/>
                      <a:pt x="2135" y="717"/>
                      <a:pt x="2435" y="217"/>
                    </a:cubicBezTo>
                    <a:cubicBezTo>
                      <a:pt x="2468" y="150"/>
                      <a:pt x="2435" y="50"/>
                      <a:pt x="2402" y="50"/>
                    </a:cubicBezTo>
                    <a:lnTo>
                      <a:pt x="2302" y="50"/>
                    </a:lnTo>
                    <a:cubicBezTo>
                      <a:pt x="2285" y="17"/>
                      <a:pt x="2260" y="0"/>
                      <a:pt x="22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1127275" y="4675450"/>
                <a:ext cx="116775" cy="104250"/>
              </a:xfrm>
              <a:custGeom>
                <a:avLst/>
                <a:gdLst/>
                <a:ahLst/>
                <a:cxnLst/>
                <a:rect l="l" t="t" r="r" b="b"/>
                <a:pathLst>
                  <a:path w="4671" h="4170" extrusionOk="0">
                    <a:moveTo>
                      <a:pt x="4503" y="1"/>
                    </a:moveTo>
                    <a:cubicBezTo>
                      <a:pt x="4403" y="1"/>
                      <a:pt x="4337" y="1"/>
                      <a:pt x="4337" y="34"/>
                    </a:cubicBezTo>
                    <a:cubicBezTo>
                      <a:pt x="4337" y="67"/>
                      <a:pt x="4303" y="67"/>
                      <a:pt x="4303" y="134"/>
                    </a:cubicBezTo>
                    <a:lnTo>
                      <a:pt x="4303" y="168"/>
                    </a:lnTo>
                    <a:cubicBezTo>
                      <a:pt x="3970" y="568"/>
                      <a:pt x="3536" y="1001"/>
                      <a:pt x="3169" y="1402"/>
                    </a:cubicBezTo>
                    <a:cubicBezTo>
                      <a:pt x="2802" y="1835"/>
                      <a:pt x="2335" y="2169"/>
                      <a:pt x="1868" y="2503"/>
                    </a:cubicBezTo>
                    <a:lnTo>
                      <a:pt x="1902" y="2503"/>
                    </a:lnTo>
                    <a:cubicBezTo>
                      <a:pt x="1902" y="2503"/>
                      <a:pt x="1868" y="2503"/>
                      <a:pt x="1868" y="2536"/>
                    </a:cubicBezTo>
                    <a:cubicBezTo>
                      <a:pt x="1635" y="2703"/>
                      <a:pt x="1368" y="2903"/>
                      <a:pt x="1068" y="3070"/>
                    </a:cubicBezTo>
                    <a:lnTo>
                      <a:pt x="200" y="3570"/>
                    </a:lnTo>
                    <a:cubicBezTo>
                      <a:pt x="34" y="3670"/>
                      <a:pt x="0" y="3870"/>
                      <a:pt x="67" y="4004"/>
                    </a:cubicBezTo>
                    <a:cubicBezTo>
                      <a:pt x="135" y="4118"/>
                      <a:pt x="235" y="4169"/>
                      <a:pt x="344" y="4169"/>
                    </a:cubicBezTo>
                    <a:cubicBezTo>
                      <a:pt x="395" y="4169"/>
                      <a:pt x="448" y="4158"/>
                      <a:pt x="501" y="4137"/>
                    </a:cubicBezTo>
                    <a:cubicBezTo>
                      <a:pt x="901" y="3904"/>
                      <a:pt x="1301" y="3670"/>
                      <a:pt x="1668" y="3370"/>
                    </a:cubicBezTo>
                    <a:cubicBezTo>
                      <a:pt x="2035" y="3070"/>
                      <a:pt x="2402" y="2736"/>
                      <a:pt x="2735" y="2402"/>
                    </a:cubicBezTo>
                    <a:cubicBezTo>
                      <a:pt x="3403" y="1735"/>
                      <a:pt x="4003" y="1001"/>
                      <a:pt x="4637" y="234"/>
                    </a:cubicBezTo>
                    <a:cubicBezTo>
                      <a:pt x="4670" y="168"/>
                      <a:pt x="4637" y="67"/>
                      <a:pt x="4570" y="34"/>
                    </a:cubicBezTo>
                    <a:cubicBezTo>
                      <a:pt x="4537" y="34"/>
                      <a:pt x="4537" y="1"/>
                      <a:pt x="45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1089750" y="4781675"/>
                <a:ext cx="264375" cy="219050"/>
              </a:xfrm>
              <a:custGeom>
                <a:avLst/>
                <a:gdLst/>
                <a:ahLst/>
                <a:cxnLst/>
                <a:rect l="l" t="t" r="r" b="b"/>
                <a:pathLst>
                  <a:path w="10575" h="8762" extrusionOk="0">
                    <a:moveTo>
                      <a:pt x="10464" y="0"/>
                    </a:moveTo>
                    <a:cubicBezTo>
                      <a:pt x="10455" y="0"/>
                      <a:pt x="10438" y="24"/>
                      <a:pt x="10408" y="55"/>
                    </a:cubicBezTo>
                    <a:cubicBezTo>
                      <a:pt x="9907" y="822"/>
                      <a:pt x="9340" y="1623"/>
                      <a:pt x="8740" y="2390"/>
                    </a:cubicBezTo>
                    <a:cubicBezTo>
                      <a:pt x="8206" y="2990"/>
                      <a:pt x="7672" y="3624"/>
                      <a:pt x="7072" y="4258"/>
                    </a:cubicBezTo>
                    <a:cubicBezTo>
                      <a:pt x="6805" y="4558"/>
                      <a:pt x="6471" y="4825"/>
                      <a:pt x="6171" y="5125"/>
                    </a:cubicBezTo>
                    <a:cubicBezTo>
                      <a:pt x="5838" y="5425"/>
                      <a:pt x="5504" y="5659"/>
                      <a:pt x="5170" y="5926"/>
                    </a:cubicBezTo>
                    <a:lnTo>
                      <a:pt x="5204" y="5892"/>
                    </a:lnTo>
                    <a:lnTo>
                      <a:pt x="5204" y="5892"/>
                    </a:lnTo>
                    <a:cubicBezTo>
                      <a:pt x="4370" y="6459"/>
                      <a:pt x="3503" y="6993"/>
                      <a:pt x="2569" y="7393"/>
                    </a:cubicBezTo>
                    <a:cubicBezTo>
                      <a:pt x="2235" y="7493"/>
                      <a:pt x="1868" y="7627"/>
                      <a:pt x="1501" y="7727"/>
                    </a:cubicBezTo>
                    <a:cubicBezTo>
                      <a:pt x="1101" y="7794"/>
                      <a:pt x="801" y="7827"/>
                      <a:pt x="400" y="7927"/>
                    </a:cubicBezTo>
                    <a:cubicBezTo>
                      <a:pt x="267" y="7927"/>
                      <a:pt x="200" y="7960"/>
                      <a:pt x="134" y="8061"/>
                    </a:cubicBezTo>
                    <a:cubicBezTo>
                      <a:pt x="33" y="8127"/>
                      <a:pt x="0" y="8227"/>
                      <a:pt x="0" y="8327"/>
                    </a:cubicBezTo>
                    <a:cubicBezTo>
                      <a:pt x="0" y="8427"/>
                      <a:pt x="33" y="8561"/>
                      <a:pt x="134" y="8628"/>
                    </a:cubicBezTo>
                    <a:cubicBezTo>
                      <a:pt x="200" y="8728"/>
                      <a:pt x="300" y="8761"/>
                      <a:pt x="400" y="8761"/>
                    </a:cubicBezTo>
                    <a:lnTo>
                      <a:pt x="701" y="8761"/>
                    </a:lnTo>
                    <a:cubicBezTo>
                      <a:pt x="834" y="8761"/>
                      <a:pt x="934" y="8728"/>
                      <a:pt x="1034" y="8728"/>
                    </a:cubicBezTo>
                    <a:lnTo>
                      <a:pt x="1668" y="8594"/>
                    </a:lnTo>
                    <a:cubicBezTo>
                      <a:pt x="2068" y="8461"/>
                      <a:pt x="2535" y="8294"/>
                      <a:pt x="2902" y="8094"/>
                    </a:cubicBezTo>
                    <a:cubicBezTo>
                      <a:pt x="3736" y="7660"/>
                      <a:pt x="4537" y="7160"/>
                      <a:pt x="5237" y="6559"/>
                    </a:cubicBezTo>
                    <a:cubicBezTo>
                      <a:pt x="5637" y="6259"/>
                      <a:pt x="5938" y="5926"/>
                      <a:pt x="6338" y="5592"/>
                    </a:cubicBezTo>
                    <a:cubicBezTo>
                      <a:pt x="6672" y="5259"/>
                      <a:pt x="7005" y="4925"/>
                      <a:pt x="7339" y="4558"/>
                    </a:cubicBezTo>
                    <a:cubicBezTo>
                      <a:pt x="7972" y="3824"/>
                      <a:pt x="8540" y="3124"/>
                      <a:pt x="9140" y="2390"/>
                    </a:cubicBezTo>
                    <a:cubicBezTo>
                      <a:pt x="9640" y="1723"/>
                      <a:pt x="10074" y="989"/>
                      <a:pt x="10541" y="288"/>
                    </a:cubicBezTo>
                    <a:cubicBezTo>
                      <a:pt x="10574" y="255"/>
                      <a:pt x="10541" y="155"/>
                      <a:pt x="10508" y="122"/>
                    </a:cubicBezTo>
                    <a:lnTo>
                      <a:pt x="10474" y="122"/>
                    </a:lnTo>
                    <a:cubicBezTo>
                      <a:pt x="10474" y="32"/>
                      <a:pt x="10474" y="0"/>
                      <a:pt x="104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1033025" y="5053225"/>
                <a:ext cx="341950" cy="114275"/>
              </a:xfrm>
              <a:custGeom>
                <a:avLst/>
                <a:gdLst/>
                <a:ahLst/>
                <a:cxnLst/>
                <a:rect l="l" t="t" r="r" b="b"/>
                <a:pathLst>
                  <a:path w="13678" h="4571" extrusionOk="0">
                    <a:moveTo>
                      <a:pt x="13510" y="1"/>
                    </a:moveTo>
                    <a:cubicBezTo>
                      <a:pt x="13510" y="101"/>
                      <a:pt x="13477" y="101"/>
                      <a:pt x="13477" y="134"/>
                    </a:cubicBezTo>
                    <a:cubicBezTo>
                      <a:pt x="12843" y="634"/>
                      <a:pt x="12176" y="1068"/>
                      <a:pt x="11476" y="1468"/>
                    </a:cubicBezTo>
                    <a:lnTo>
                      <a:pt x="11509" y="1468"/>
                    </a:lnTo>
                    <a:cubicBezTo>
                      <a:pt x="10775" y="1902"/>
                      <a:pt x="10008" y="2235"/>
                      <a:pt x="9207" y="2536"/>
                    </a:cubicBezTo>
                    <a:cubicBezTo>
                      <a:pt x="8807" y="2702"/>
                      <a:pt x="8373" y="2803"/>
                      <a:pt x="7973" y="2936"/>
                    </a:cubicBezTo>
                    <a:cubicBezTo>
                      <a:pt x="7540" y="3069"/>
                      <a:pt x="7139" y="3136"/>
                      <a:pt x="6706" y="3270"/>
                    </a:cubicBezTo>
                    <a:cubicBezTo>
                      <a:pt x="5838" y="3470"/>
                      <a:pt x="4971" y="3603"/>
                      <a:pt x="4037" y="3703"/>
                    </a:cubicBezTo>
                    <a:cubicBezTo>
                      <a:pt x="3637" y="3737"/>
                      <a:pt x="3170" y="3737"/>
                      <a:pt x="2769" y="3770"/>
                    </a:cubicBezTo>
                    <a:lnTo>
                      <a:pt x="1068" y="3770"/>
                    </a:lnTo>
                    <a:cubicBezTo>
                      <a:pt x="868" y="3770"/>
                      <a:pt x="701" y="3770"/>
                      <a:pt x="568" y="3737"/>
                    </a:cubicBezTo>
                    <a:cubicBezTo>
                      <a:pt x="434" y="3737"/>
                      <a:pt x="334" y="3737"/>
                      <a:pt x="234" y="3803"/>
                    </a:cubicBezTo>
                    <a:cubicBezTo>
                      <a:pt x="134" y="3903"/>
                      <a:pt x="101" y="3970"/>
                      <a:pt x="34" y="4070"/>
                    </a:cubicBezTo>
                    <a:cubicBezTo>
                      <a:pt x="1" y="4270"/>
                      <a:pt x="168" y="4537"/>
                      <a:pt x="401" y="4537"/>
                    </a:cubicBezTo>
                    <a:cubicBezTo>
                      <a:pt x="601" y="4570"/>
                      <a:pt x="801" y="4570"/>
                      <a:pt x="1068" y="4570"/>
                    </a:cubicBezTo>
                    <a:lnTo>
                      <a:pt x="1835" y="4570"/>
                    </a:lnTo>
                    <a:cubicBezTo>
                      <a:pt x="2302" y="4570"/>
                      <a:pt x="2803" y="4537"/>
                      <a:pt x="3270" y="4470"/>
                    </a:cubicBezTo>
                    <a:cubicBezTo>
                      <a:pt x="3770" y="4437"/>
                      <a:pt x="4237" y="4370"/>
                      <a:pt x="4738" y="4237"/>
                    </a:cubicBezTo>
                    <a:cubicBezTo>
                      <a:pt x="4971" y="4204"/>
                      <a:pt x="5171" y="4137"/>
                      <a:pt x="5438" y="4070"/>
                    </a:cubicBezTo>
                    <a:cubicBezTo>
                      <a:pt x="5672" y="4037"/>
                      <a:pt x="5938" y="3937"/>
                      <a:pt x="6239" y="3870"/>
                    </a:cubicBezTo>
                    <a:cubicBezTo>
                      <a:pt x="6472" y="3770"/>
                      <a:pt x="6672" y="3737"/>
                      <a:pt x="6939" y="3636"/>
                    </a:cubicBezTo>
                    <a:lnTo>
                      <a:pt x="7673" y="3403"/>
                    </a:lnTo>
                    <a:cubicBezTo>
                      <a:pt x="8140" y="3236"/>
                      <a:pt x="8640" y="3069"/>
                      <a:pt x="9107" y="2869"/>
                    </a:cubicBezTo>
                    <a:cubicBezTo>
                      <a:pt x="10008" y="2469"/>
                      <a:pt x="10909" y="2069"/>
                      <a:pt x="11743" y="1568"/>
                    </a:cubicBezTo>
                    <a:cubicBezTo>
                      <a:pt x="12410" y="1201"/>
                      <a:pt x="13010" y="734"/>
                      <a:pt x="13611" y="267"/>
                    </a:cubicBezTo>
                    <a:cubicBezTo>
                      <a:pt x="13644" y="234"/>
                      <a:pt x="13677" y="134"/>
                      <a:pt x="13644" y="67"/>
                    </a:cubicBezTo>
                    <a:cubicBezTo>
                      <a:pt x="13611" y="1"/>
                      <a:pt x="13577" y="1"/>
                      <a:pt x="135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1082225" y="4676300"/>
                <a:ext cx="20050" cy="20025"/>
              </a:xfrm>
              <a:custGeom>
                <a:avLst/>
                <a:gdLst/>
                <a:ahLst/>
                <a:cxnLst/>
                <a:rect l="l" t="t" r="r" b="b"/>
                <a:pathLst>
                  <a:path w="802" h="801" extrusionOk="0">
                    <a:moveTo>
                      <a:pt x="435" y="0"/>
                    </a:moveTo>
                    <a:cubicBezTo>
                      <a:pt x="201" y="0"/>
                      <a:pt x="1" y="134"/>
                      <a:pt x="1" y="367"/>
                    </a:cubicBezTo>
                    <a:cubicBezTo>
                      <a:pt x="1" y="601"/>
                      <a:pt x="168" y="801"/>
                      <a:pt x="368" y="801"/>
                    </a:cubicBezTo>
                    <a:cubicBezTo>
                      <a:pt x="601" y="801"/>
                      <a:pt x="801" y="634"/>
                      <a:pt x="801" y="434"/>
                    </a:cubicBezTo>
                    <a:cubicBezTo>
                      <a:pt x="801" y="200"/>
                      <a:pt x="635" y="0"/>
                      <a:pt x="4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1075575" y="4637100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0" y="0"/>
                    </a:moveTo>
                    <a:cubicBezTo>
                      <a:pt x="133" y="0"/>
                      <a:pt x="0" y="100"/>
                      <a:pt x="0" y="234"/>
                    </a:cubicBezTo>
                    <a:cubicBezTo>
                      <a:pt x="0" y="367"/>
                      <a:pt x="133" y="534"/>
                      <a:pt x="267" y="534"/>
                    </a:cubicBezTo>
                    <a:cubicBezTo>
                      <a:pt x="400" y="534"/>
                      <a:pt x="500" y="434"/>
                      <a:pt x="567" y="267"/>
                    </a:cubicBezTo>
                    <a:cubicBezTo>
                      <a:pt x="567" y="167"/>
                      <a:pt x="434" y="0"/>
                      <a:pt x="3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1103075" y="4655450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101" y="0"/>
                      <a:pt x="1" y="34"/>
                      <a:pt x="1" y="100"/>
                    </a:cubicBezTo>
                    <a:cubicBezTo>
                      <a:pt x="1" y="134"/>
                      <a:pt x="34" y="200"/>
                      <a:pt x="101" y="200"/>
                    </a:cubicBezTo>
                    <a:cubicBezTo>
                      <a:pt x="134" y="200"/>
                      <a:pt x="201" y="167"/>
                      <a:pt x="201" y="134"/>
                    </a:cubicBezTo>
                    <a:cubicBezTo>
                      <a:pt x="201" y="100"/>
                      <a:pt x="168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1091400" y="460457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8" y="0"/>
                    </a:moveTo>
                    <a:cubicBezTo>
                      <a:pt x="134" y="0"/>
                      <a:pt x="1" y="67"/>
                      <a:pt x="1" y="201"/>
                    </a:cubicBezTo>
                    <a:cubicBezTo>
                      <a:pt x="1" y="334"/>
                      <a:pt x="101" y="467"/>
                      <a:pt x="201" y="467"/>
                    </a:cubicBezTo>
                    <a:cubicBezTo>
                      <a:pt x="334" y="467"/>
                      <a:pt x="468" y="367"/>
                      <a:pt x="468" y="234"/>
                    </a:cubicBezTo>
                    <a:cubicBezTo>
                      <a:pt x="468" y="134"/>
                      <a:pt x="4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1127275" y="4638775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134" y="0"/>
                    </a:moveTo>
                    <a:cubicBezTo>
                      <a:pt x="34" y="0"/>
                      <a:pt x="0" y="33"/>
                      <a:pt x="0" y="100"/>
                    </a:cubicBezTo>
                    <a:cubicBezTo>
                      <a:pt x="0" y="133"/>
                      <a:pt x="34" y="200"/>
                      <a:pt x="67" y="200"/>
                    </a:cubicBezTo>
                    <a:cubicBezTo>
                      <a:pt x="100" y="200"/>
                      <a:pt x="200" y="167"/>
                      <a:pt x="200" y="133"/>
                    </a:cubicBezTo>
                    <a:cubicBezTo>
                      <a:pt x="200" y="100"/>
                      <a:pt x="167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1111425" y="4713825"/>
                <a:ext cx="10875" cy="1085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34" extrusionOk="0">
                    <a:moveTo>
                      <a:pt x="201" y="0"/>
                    </a:moveTo>
                    <a:cubicBezTo>
                      <a:pt x="100" y="0"/>
                      <a:pt x="0" y="100"/>
                      <a:pt x="0" y="200"/>
                    </a:cubicBezTo>
                    <a:cubicBezTo>
                      <a:pt x="0" y="334"/>
                      <a:pt x="67" y="434"/>
                      <a:pt x="201" y="434"/>
                    </a:cubicBezTo>
                    <a:cubicBezTo>
                      <a:pt x="334" y="434"/>
                      <a:pt x="434" y="334"/>
                      <a:pt x="434" y="200"/>
                    </a:cubicBezTo>
                    <a:cubicBezTo>
                      <a:pt x="434" y="100"/>
                      <a:pt x="334" y="0"/>
                      <a:pt x="2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1024700" y="4810550"/>
                <a:ext cx="2837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35" extrusionOk="0">
                    <a:moveTo>
                      <a:pt x="601" y="1"/>
                    </a:moveTo>
                    <a:cubicBezTo>
                      <a:pt x="300" y="1"/>
                      <a:pt x="0" y="234"/>
                      <a:pt x="0" y="568"/>
                    </a:cubicBezTo>
                    <a:cubicBezTo>
                      <a:pt x="0" y="835"/>
                      <a:pt x="267" y="1135"/>
                      <a:pt x="567" y="1135"/>
                    </a:cubicBezTo>
                    <a:cubicBezTo>
                      <a:pt x="834" y="1135"/>
                      <a:pt x="1134" y="935"/>
                      <a:pt x="1134" y="601"/>
                    </a:cubicBezTo>
                    <a:cubicBezTo>
                      <a:pt x="1134" y="301"/>
                      <a:pt x="901" y="1"/>
                      <a:pt x="6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1024700" y="4747175"/>
                <a:ext cx="2002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801" h="802" extrusionOk="0">
                    <a:moveTo>
                      <a:pt x="434" y="0"/>
                    </a:moveTo>
                    <a:cubicBezTo>
                      <a:pt x="234" y="0"/>
                      <a:pt x="67" y="167"/>
                      <a:pt x="0" y="367"/>
                    </a:cubicBezTo>
                    <a:cubicBezTo>
                      <a:pt x="0" y="601"/>
                      <a:pt x="167" y="801"/>
                      <a:pt x="367" y="801"/>
                    </a:cubicBezTo>
                    <a:cubicBezTo>
                      <a:pt x="601" y="801"/>
                      <a:pt x="767" y="634"/>
                      <a:pt x="801" y="434"/>
                    </a:cubicBezTo>
                    <a:cubicBezTo>
                      <a:pt x="801" y="201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1068050" y="4780525"/>
                <a:ext cx="5875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68" extrusionOk="0">
                    <a:moveTo>
                      <a:pt x="101" y="1"/>
                    </a:moveTo>
                    <a:lnTo>
                      <a:pt x="1" y="134"/>
                    </a:lnTo>
                    <a:cubicBezTo>
                      <a:pt x="1" y="201"/>
                      <a:pt x="34" y="268"/>
                      <a:pt x="101" y="268"/>
                    </a:cubicBezTo>
                    <a:cubicBezTo>
                      <a:pt x="201" y="268"/>
                      <a:pt x="234" y="201"/>
                      <a:pt x="234" y="134"/>
                    </a:cubicBezTo>
                    <a:cubicBezTo>
                      <a:pt x="234" y="34"/>
                      <a:pt x="201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1073050" y="48314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1"/>
                    </a:moveTo>
                    <a:cubicBezTo>
                      <a:pt x="101" y="1"/>
                      <a:pt x="1" y="134"/>
                      <a:pt x="1" y="267"/>
                    </a:cubicBezTo>
                    <a:cubicBezTo>
                      <a:pt x="1" y="401"/>
                      <a:pt x="68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01" y="1"/>
                      <a:pt x="2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1069725" y="4746350"/>
                <a:ext cx="8375" cy="8350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4" extrusionOk="0">
                    <a:moveTo>
                      <a:pt x="167" y="0"/>
                    </a:moveTo>
                    <a:cubicBezTo>
                      <a:pt x="101" y="0"/>
                      <a:pt x="1" y="67"/>
                      <a:pt x="1" y="167"/>
                    </a:cubicBezTo>
                    <a:cubicBezTo>
                      <a:pt x="1" y="234"/>
                      <a:pt x="67" y="334"/>
                      <a:pt x="167" y="334"/>
                    </a:cubicBezTo>
                    <a:cubicBezTo>
                      <a:pt x="234" y="334"/>
                      <a:pt x="334" y="234"/>
                      <a:pt x="334" y="167"/>
                    </a:cubicBezTo>
                    <a:cubicBezTo>
                      <a:pt x="334" y="67"/>
                      <a:pt x="267" y="0"/>
                      <a:pt x="1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1054725" y="4888100"/>
                <a:ext cx="14200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5" extrusionOk="0">
                    <a:moveTo>
                      <a:pt x="300" y="1"/>
                    </a:moveTo>
                    <a:cubicBezTo>
                      <a:pt x="200" y="1"/>
                      <a:pt x="67" y="68"/>
                      <a:pt x="0" y="234"/>
                    </a:cubicBezTo>
                    <a:cubicBezTo>
                      <a:pt x="0" y="368"/>
                      <a:pt x="134" y="535"/>
                      <a:pt x="267" y="535"/>
                    </a:cubicBezTo>
                    <a:cubicBezTo>
                      <a:pt x="434" y="535"/>
                      <a:pt x="567" y="401"/>
                      <a:pt x="567" y="268"/>
                    </a:cubicBezTo>
                    <a:cubicBezTo>
                      <a:pt x="567" y="168"/>
                      <a:pt x="434" y="1"/>
                      <a:pt x="3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1011350" y="485557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34" y="1"/>
                    </a:moveTo>
                    <a:cubicBezTo>
                      <a:pt x="101" y="1"/>
                      <a:pt x="1" y="101"/>
                      <a:pt x="1" y="134"/>
                    </a:cubicBezTo>
                    <a:cubicBezTo>
                      <a:pt x="1" y="168"/>
                      <a:pt x="34" y="268"/>
                      <a:pt x="134" y="268"/>
                    </a:cubicBezTo>
                    <a:cubicBezTo>
                      <a:pt x="201" y="268"/>
                      <a:pt x="267" y="201"/>
                      <a:pt x="267" y="134"/>
                    </a:cubicBezTo>
                    <a:cubicBezTo>
                      <a:pt x="267" y="101"/>
                      <a:pt x="201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1061375" y="492730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68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8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5" y="1"/>
                      <a:pt x="2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965475" y="5047400"/>
                <a:ext cx="284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6" h="1135" extrusionOk="0">
                    <a:moveTo>
                      <a:pt x="601" y="0"/>
                    </a:moveTo>
                    <a:cubicBezTo>
                      <a:pt x="301" y="0"/>
                      <a:pt x="1" y="200"/>
                      <a:pt x="1" y="534"/>
                    </a:cubicBezTo>
                    <a:cubicBezTo>
                      <a:pt x="1" y="834"/>
                      <a:pt x="234" y="1134"/>
                      <a:pt x="535" y="1134"/>
                    </a:cubicBezTo>
                    <a:cubicBezTo>
                      <a:pt x="835" y="1134"/>
                      <a:pt x="1135" y="901"/>
                      <a:pt x="1135" y="567"/>
                    </a:cubicBezTo>
                    <a:cubicBezTo>
                      <a:pt x="1135" y="300"/>
                      <a:pt x="868" y="0"/>
                      <a:pt x="6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967975" y="4969000"/>
                <a:ext cx="17550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1" extrusionOk="0">
                    <a:moveTo>
                      <a:pt x="368" y="0"/>
                    </a:moveTo>
                    <a:cubicBezTo>
                      <a:pt x="168" y="0"/>
                      <a:pt x="1" y="167"/>
                      <a:pt x="1" y="334"/>
                    </a:cubicBezTo>
                    <a:cubicBezTo>
                      <a:pt x="1" y="501"/>
                      <a:pt x="101" y="701"/>
                      <a:pt x="335" y="701"/>
                    </a:cubicBezTo>
                    <a:cubicBezTo>
                      <a:pt x="535" y="701"/>
                      <a:pt x="701" y="601"/>
                      <a:pt x="701" y="367"/>
                    </a:cubicBezTo>
                    <a:cubicBezTo>
                      <a:pt x="701" y="234"/>
                      <a:pt x="568" y="0"/>
                      <a:pt x="3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1030525" y="4993175"/>
                <a:ext cx="10050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02" h="435" extrusionOk="0">
                    <a:moveTo>
                      <a:pt x="201" y="1"/>
                    </a:moveTo>
                    <a:cubicBezTo>
                      <a:pt x="67" y="1"/>
                      <a:pt x="1" y="101"/>
                      <a:pt x="1" y="201"/>
                    </a:cubicBezTo>
                    <a:cubicBezTo>
                      <a:pt x="1" y="334"/>
                      <a:pt x="67" y="434"/>
                      <a:pt x="201" y="434"/>
                    </a:cubicBezTo>
                    <a:cubicBezTo>
                      <a:pt x="334" y="434"/>
                      <a:pt x="401" y="334"/>
                      <a:pt x="401" y="201"/>
                    </a:cubicBezTo>
                    <a:cubicBezTo>
                      <a:pt x="401" y="101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1045550" y="5033200"/>
                <a:ext cx="670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35" extrusionOk="0">
                    <a:moveTo>
                      <a:pt x="134" y="1"/>
                    </a:moveTo>
                    <a:cubicBezTo>
                      <a:pt x="100" y="34"/>
                      <a:pt x="0" y="68"/>
                      <a:pt x="0" y="101"/>
                    </a:cubicBezTo>
                    <a:cubicBezTo>
                      <a:pt x="0" y="201"/>
                      <a:pt x="67" y="234"/>
                      <a:pt x="134" y="234"/>
                    </a:cubicBezTo>
                    <a:cubicBezTo>
                      <a:pt x="234" y="234"/>
                      <a:pt x="267" y="201"/>
                      <a:pt x="267" y="101"/>
                    </a:cubicBezTo>
                    <a:cubicBezTo>
                      <a:pt x="267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1012175" y="5084925"/>
                <a:ext cx="14200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34" extrusionOk="0">
                    <a:moveTo>
                      <a:pt x="301" y="0"/>
                    </a:moveTo>
                    <a:cubicBezTo>
                      <a:pt x="134" y="0"/>
                      <a:pt x="1" y="100"/>
                      <a:pt x="1" y="267"/>
                    </a:cubicBezTo>
                    <a:cubicBezTo>
                      <a:pt x="1" y="367"/>
                      <a:pt x="134" y="534"/>
                      <a:pt x="268" y="534"/>
                    </a:cubicBezTo>
                    <a:cubicBezTo>
                      <a:pt x="368" y="534"/>
                      <a:pt x="501" y="467"/>
                      <a:pt x="568" y="300"/>
                    </a:cubicBezTo>
                    <a:cubicBezTo>
                      <a:pt x="568" y="167"/>
                      <a:pt x="435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920450" y="5006525"/>
                <a:ext cx="125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01" extrusionOk="0">
                    <a:moveTo>
                      <a:pt x="267" y="1"/>
                    </a:moveTo>
                    <a:cubicBezTo>
                      <a:pt x="134" y="1"/>
                      <a:pt x="1" y="134"/>
                      <a:pt x="1" y="267"/>
                    </a:cubicBezTo>
                    <a:cubicBezTo>
                      <a:pt x="1" y="401"/>
                      <a:pt x="101" y="501"/>
                      <a:pt x="267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909600" y="4924100"/>
                <a:ext cx="5050" cy="5725"/>
              </a:xfrm>
              <a:custGeom>
                <a:avLst/>
                <a:gdLst/>
                <a:ahLst/>
                <a:cxnLst/>
                <a:rect l="l" t="t" r="r" b="b"/>
                <a:pathLst>
                  <a:path w="202" h="229" extrusionOk="0">
                    <a:moveTo>
                      <a:pt x="72" y="1"/>
                    </a:moveTo>
                    <a:cubicBezTo>
                      <a:pt x="48" y="1"/>
                      <a:pt x="25" y="48"/>
                      <a:pt x="1" y="95"/>
                    </a:cubicBezTo>
                    <a:cubicBezTo>
                      <a:pt x="1" y="129"/>
                      <a:pt x="34" y="229"/>
                      <a:pt x="68" y="229"/>
                    </a:cubicBezTo>
                    <a:cubicBezTo>
                      <a:pt x="101" y="229"/>
                      <a:pt x="201" y="195"/>
                      <a:pt x="201" y="129"/>
                    </a:cubicBezTo>
                    <a:cubicBezTo>
                      <a:pt x="201" y="95"/>
                      <a:pt x="168" y="29"/>
                      <a:pt x="101" y="29"/>
                    </a:cubicBezTo>
                    <a:cubicBezTo>
                      <a:pt x="91" y="9"/>
                      <a:pt x="81" y="1"/>
                      <a:pt x="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843725" y="5079900"/>
                <a:ext cx="17550" cy="17550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02" extrusionOk="0">
                    <a:moveTo>
                      <a:pt x="368" y="1"/>
                    </a:moveTo>
                    <a:cubicBezTo>
                      <a:pt x="168" y="1"/>
                      <a:pt x="1" y="168"/>
                      <a:pt x="1" y="335"/>
                    </a:cubicBezTo>
                    <a:cubicBezTo>
                      <a:pt x="1" y="501"/>
                      <a:pt x="134" y="701"/>
                      <a:pt x="334" y="701"/>
                    </a:cubicBezTo>
                    <a:cubicBezTo>
                      <a:pt x="501" y="701"/>
                      <a:pt x="668" y="568"/>
                      <a:pt x="701" y="368"/>
                    </a:cubicBezTo>
                    <a:cubicBezTo>
                      <a:pt x="701" y="201"/>
                      <a:pt x="568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>
                <a:off x="794525" y="4998175"/>
                <a:ext cx="1587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35" extrusionOk="0">
                    <a:moveTo>
                      <a:pt x="334" y="1"/>
                    </a:moveTo>
                    <a:cubicBezTo>
                      <a:pt x="167" y="1"/>
                      <a:pt x="1" y="134"/>
                      <a:pt x="1" y="301"/>
                    </a:cubicBezTo>
                    <a:cubicBezTo>
                      <a:pt x="1" y="468"/>
                      <a:pt x="134" y="635"/>
                      <a:pt x="301" y="635"/>
                    </a:cubicBezTo>
                    <a:cubicBezTo>
                      <a:pt x="468" y="635"/>
                      <a:pt x="634" y="501"/>
                      <a:pt x="634" y="335"/>
                    </a:cubicBezTo>
                    <a:cubicBezTo>
                      <a:pt x="634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842900" y="5029875"/>
                <a:ext cx="1337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5" extrusionOk="0">
                    <a:moveTo>
                      <a:pt x="267" y="1"/>
                    </a:moveTo>
                    <a:cubicBezTo>
                      <a:pt x="100" y="1"/>
                      <a:pt x="0" y="134"/>
                      <a:pt x="0" y="234"/>
                    </a:cubicBezTo>
                    <a:cubicBezTo>
                      <a:pt x="0" y="401"/>
                      <a:pt x="100" y="534"/>
                      <a:pt x="234" y="534"/>
                    </a:cubicBezTo>
                    <a:cubicBezTo>
                      <a:pt x="401" y="534"/>
                      <a:pt x="534" y="401"/>
                      <a:pt x="534" y="301"/>
                    </a:cubicBezTo>
                    <a:cubicBezTo>
                      <a:pt x="534" y="134"/>
                      <a:pt x="401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803700" y="5055725"/>
                <a:ext cx="8375" cy="83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335" extrusionOk="0">
                    <a:moveTo>
                      <a:pt x="167" y="1"/>
                    </a:moveTo>
                    <a:cubicBezTo>
                      <a:pt x="101" y="1"/>
                      <a:pt x="1" y="101"/>
                      <a:pt x="1" y="167"/>
                    </a:cubicBezTo>
                    <a:cubicBezTo>
                      <a:pt x="1" y="267"/>
                      <a:pt x="101" y="334"/>
                      <a:pt x="167" y="334"/>
                    </a:cubicBezTo>
                    <a:cubicBezTo>
                      <a:pt x="267" y="334"/>
                      <a:pt x="334" y="267"/>
                      <a:pt x="334" y="167"/>
                    </a:cubicBezTo>
                    <a:cubicBezTo>
                      <a:pt x="334" y="101"/>
                      <a:pt x="267" y="1"/>
                      <a:pt x="1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1144775" y="4838075"/>
                <a:ext cx="24225" cy="24200"/>
              </a:xfrm>
              <a:custGeom>
                <a:avLst/>
                <a:gdLst/>
                <a:ahLst/>
                <a:cxnLst/>
                <a:rect l="l" t="t" r="r" b="b"/>
                <a:pathLst>
                  <a:path w="969" h="968" extrusionOk="0">
                    <a:moveTo>
                      <a:pt x="501" y="0"/>
                    </a:moveTo>
                    <a:cubicBezTo>
                      <a:pt x="268" y="34"/>
                      <a:pt x="34" y="201"/>
                      <a:pt x="1" y="467"/>
                    </a:cubicBezTo>
                    <a:cubicBezTo>
                      <a:pt x="1" y="701"/>
                      <a:pt x="201" y="968"/>
                      <a:pt x="468" y="968"/>
                    </a:cubicBezTo>
                    <a:cubicBezTo>
                      <a:pt x="701" y="968"/>
                      <a:pt x="935" y="801"/>
                      <a:pt x="968" y="501"/>
                    </a:cubicBezTo>
                    <a:cubicBezTo>
                      <a:pt x="968" y="234"/>
                      <a:pt x="768" y="0"/>
                      <a:pt x="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1156450" y="4798050"/>
                <a:ext cx="12550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502" h="501" extrusionOk="0">
                    <a:moveTo>
                      <a:pt x="234" y="0"/>
                    </a:moveTo>
                    <a:cubicBezTo>
                      <a:pt x="101" y="0"/>
                      <a:pt x="1" y="100"/>
                      <a:pt x="1" y="267"/>
                    </a:cubicBezTo>
                    <a:cubicBezTo>
                      <a:pt x="1" y="401"/>
                      <a:pt x="134" y="501"/>
                      <a:pt x="234" y="501"/>
                    </a:cubicBezTo>
                    <a:cubicBezTo>
                      <a:pt x="368" y="501"/>
                      <a:pt x="501" y="434"/>
                      <a:pt x="501" y="267"/>
                    </a:cubicBezTo>
                    <a:cubicBezTo>
                      <a:pt x="501" y="134"/>
                      <a:pt x="368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1198975" y="4815850"/>
                <a:ext cx="7550" cy="72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289" extrusionOk="0">
                    <a:moveTo>
                      <a:pt x="108" y="0"/>
                    </a:moveTo>
                    <a:cubicBezTo>
                      <a:pt x="52" y="0"/>
                      <a:pt x="26" y="71"/>
                      <a:pt x="1" y="122"/>
                    </a:cubicBezTo>
                    <a:cubicBezTo>
                      <a:pt x="1" y="222"/>
                      <a:pt x="34" y="289"/>
                      <a:pt x="134" y="289"/>
                    </a:cubicBezTo>
                    <a:cubicBezTo>
                      <a:pt x="201" y="289"/>
                      <a:pt x="268" y="256"/>
                      <a:pt x="301" y="156"/>
                    </a:cubicBezTo>
                    <a:cubicBezTo>
                      <a:pt x="301" y="89"/>
                      <a:pt x="268" y="22"/>
                      <a:pt x="168" y="22"/>
                    </a:cubicBezTo>
                    <a:cubicBezTo>
                      <a:pt x="144" y="7"/>
                      <a:pt x="125" y="0"/>
                      <a:pt x="1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1183150" y="486392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67" y="0"/>
                    </a:moveTo>
                    <a:cubicBezTo>
                      <a:pt x="134" y="0"/>
                      <a:pt x="0" y="101"/>
                      <a:pt x="0" y="201"/>
                    </a:cubicBezTo>
                    <a:cubicBezTo>
                      <a:pt x="0" y="334"/>
                      <a:pt x="100" y="467"/>
                      <a:pt x="234" y="467"/>
                    </a:cubicBezTo>
                    <a:cubicBezTo>
                      <a:pt x="334" y="467"/>
                      <a:pt x="467" y="367"/>
                      <a:pt x="467" y="267"/>
                    </a:cubicBezTo>
                    <a:cubicBezTo>
                      <a:pt x="467" y="134"/>
                      <a:pt x="400" y="0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1140600" y="4923125"/>
                <a:ext cx="17550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735" extrusionOk="0">
                    <a:moveTo>
                      <a:pt x="368" y="1"/>
                    </a:moveTo>
                    <a:cubicBezTo>
                      <a:pt x="201" y="1"/>
                      <a:pt x="34" y="134"/>
                      <a:pt x="1" y="334"/>
                    </a:cubicBezTo>
                    <a:cubicBezTo>
                      <a:pt x="1" y="501"/>
                      <a:pt x="134" y="735"/>
                      <a:pt x="334" y="735"/>
                    </a:cubicBezTo>
                    <a:cubicBezTo>
                      <a:pt x="535" y="735"/>
                      <a:pt x="701" y="601"/>
                      <a:pt x="701" y="401"/>
                    </a:cubicBezTo>
                    <a:cubicBezTo>
                      <a:pt x="701" y="234"/>
                      <a:pt x="601" y="1"/>
                      <a:pt x="3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1116425" y="5069900"/>
                <a:ext cx="12525" cy="1337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535" extrusionOk="0">
                    <a:moveTo>
                      <a:pt x="267" y="1"/>
                    </a:moveTo>
                    <a:cubicBezTo>
                      <a:pt x="134" y="34"/>
                      <a:pt x="1" y="101"/>
                      <a:pt x="1" y="268"/>
                    </a:cubicBezTo>
                    <a:cubicBezTo>
                      <a:pt x="1" y="401"/>
                      <a:pt x="101" y="534"/>
                      <a:pt x="267" y="534"/>
                    </a:cubicBezTo>
                    <a:cubicBezTo>
                      <a:pt x="401" y="534"/>
                      <a:pt x="501" y="434"/>
                      <a:pt x="501" y="268"/>
                    </a:cubicBezTo>
                    <a:cubicBezTo>
                      <a:pt x="501" y="134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1117250" y="5013200"/>
                <a:ext cx="1505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568" extrusionOk="0">
                    <a:moveTo>
                      <a:pt x="301" y="0"/>
                    </a:moveTo>
                    <a:cubicBezTo>
                      <a:pt x="134" y="0"/>
                      <a:pt x="1" y="134"/>
                      <a:pt x="1" y="301"/>
                    </a:cubicBezTo>
                    <a:cubicBezTo>
                      <a:pt x="1" y="467"/>
                      <a:pt x="134" y="567"/>
                      <a:pt x="301" y="567"/>
                    </a:cubicBezTo>
                    <a:cubicBezTo>
                      <a:pt x="468" y="567"/>
                      <a:pt x="601" y="467"/>
                      <a:pt x="601" y="301"/>
                    </a:cubicBezTo>
                    <a:cubicBezTo>
                      <a:pt x="601" y="134"/>
                      <a:pt x="468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158950" y="5054575"/>
                <a:ext cx="5875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14" extrusionOk="0">
                    <a:moveTo>
                      <a:pt x="96" y="0"/>
                    </a:moveTo>
                    <a:cubicBezTo>
                      <a:pt x="54" y="0"/>
                      <a:pt x="1" y="31"/>
                      <a:pt x="1" y="80"/>
                    </a:cubicBezTo>
                    <a:cubicBezTo>
                      <a:pt x="1" y="147"/>
                      <a:pt x="67" y="213"/>
                      <a:pt x="101" y="213"/>
                    </a:cubicBezTo>
                    <a:cubicBezTo>
                      <a:pt x="134" y="213"/>
                      <a:pt x="234" y="180"/>
                      <a:pt x="234" y="147"/>
                    </a:cubicBezTo>
                    <a:cubicBezTo>
                      <a:pt x="234" y="80"/>
                      <a:pt x="201" y="13"/>
                      <a:pt x="134" y="13"/>
                    </a:cubicBezTo>
                    <a:cubicBezTo>
                      <a:pt x="125" y="4"/>
                      <a:pt x="112" y="0"/>
                      <a:pt x="9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1148125" y="510075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34"/>
                      <a:pt x="0" y="68"/>
                      <a:pt x="0" y="134"/>
                    </a:cubicBezTo>
                    <a:cubicBezTo>
                      <a:pt x="0" y="168"/>
                      <a:pt x="33" y="234"/>
                      <a:pt x="134" y="234"/>
                    </a:cubicBezTo>
                    <a:cubicBezTo>
                      <a:pt x="167" y="234"/>
                      <a:pt x="234" y="201"/>
                      <a:pt x="234" y="134"/>
                    </a:cubicBezTo>
                    <a:cubicBezTo>
                      <a:pt x="234" y="68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" name="Google Shape;57;p2"/>
            <p:cNvGrpSpPr/>
            <p:nvPr/>
          </p:nvGrpSpPr>
          <p:grpSpPr>
            <a:xfrm>
              <a:off x="-58751" y="3080616"/>
              <a:ext cx="668020" cy="1064893"/>
              <a:chOff x="60675" y="3495450"/>
              <a:chExt cx="509550" cy="812275"/>
            </a:xfrm>
          </p:grpSpPr>
          <p:sp>
            <p:nvSpPr>
              <p:cNvPr id="58" name="Google Shape;58;p2"/>
              <p:cNvSpPr/>
              <p:nvPr/>
            </p:nvSpPr>
            <p:spPr>
              <a:xfrm>
                <a:off x="64000" y="3495450"/>
                <a:ext cx="506225" cy="800600"/>
              </a:xfrm>
              <a:custGeom>
                <a:avLst/>
                <a:gdLst/>
                <a:ahLst/>
                <a:cxnLst/>
                <a:rect l="l" t="t" r="r" b="b"/>
                <a:pathLst>
                  <a:path w="20249" h="32024" extrusionOk="0">
                    <a:moveTo>
                      <a:pt x="15879" y="0"/>
                    </a:moveTo>
                    <a:cubicBezTo>
                      <a:pt x="15579" y="0"/>
                      <a:pt x="15278" y="67"/>
                      <a:pt x="15078" y="200"/>
                    </a:cubicBezTo>
                    <a:cubicBezTo>
                      <a:pt x="14845" y="334"/>
                      <a:pt x="14578" y="501"/>
                      <a:pt x="14378" y="667"/>
                    </a:cubicBezTo>
                    <a:cubicBezTo>
                      <a:pt x="13844" y="1134"/>
                      <a:pt x="13410" y="1668"/>
                      <a:pt x="13043" y="2202"/>
                    </a:cubicBezTo>
                    <a:cubicBezTo>
                      <a:pt x="12576" y="2836"/>
                      <a:pt x="12176" y="3503"/>
                      <a:pt x="11876" y="4070"/>
                    </a:cubicBezTo>
                    <a:cubicBezTo>
                      <a:pt x="11609" y="4537"/>
                      <a:pt x="11376" y="4971"/>
                      <a:pt x="11109" y="5404"/>
                    </a:cubicBezTo>
                    <a:cubicBezTo>
                      <a:pt x="11075" y="5304"/>
                      <a:pt x="11009" y="5171"/>
                      <a:pt x="10909" y="5071"/>
                    </a:cubicBezTo>
                    <a:cubicBezTo>
                      <a:pt x="10775" y="4971"/>
                      <a:pt x="10675" y="4870"/>
                      <a:pt x="10508" y="4870"/>
                    </a:cubicBezTo>
                    <a:cubicBezTo>
                      <a:pt x="10445" y="4860"/>
                      <a:pt x="10383" y="4855"/>
                      <a:pt x="10322" y="4855"/>
                    </a:cubicBezTo>
                    <a:cubicBezTo>
                      <a:pt x="10004" y="4855"/>
                      <a:pt x="9737" y="4986"/>
                      <a:pt x="9541" y="5071"/>
                    </a:cubicBezTo>
                    <a:cubicBezTo>
                      <a:pt x="9207" y="5237"/>
                      <a:pt x="8874" y="5504"/>
                      <a:pt x="8574" y="5738"/>
                    </a:cubicBezTo>
                    <a:cubicBezTo>
                      <a:pt x="8240" y="6038"/>
                      <a:pt x="7940" y="6338"/>
                      <a:pt x="7673" y="6705"/>
                    </a:cubicBezTo>
                    <a:cubicBezTo>
                      <a:pt x="7373" y="7072"/>
                      <a:pt x="7073" y="7506"/>
                      <a:pt x="6839" y="8006"/>
                    </a:cubicBezTo>
                    <a:cubicBezTo>
                      <a:pt x="6439" y="8673"/>
                      <a:pt x="6105" y="9474"/>
                      <a:pt x="5772" y="10341"/>
                    </a:cubicBezTo>
                    <a:cubicBezTo>
                      <a:pt x="5738" y="10241"/>
                      <a:pt x="5705" y="10174"/>
                      <a:pt x="5605" y="10141"/>
                    </a:cubicBezTo>
                    <a:cubicBezTo>
                      <a:pt x="5505" y="10007"/>
                      <a:pt x="5338" y="9907"/>
                      <a:pt x="5104" y="9907"/>
                    </a:cubicBezTo>
                    <a:cubicBezTo>
                      <a:pt x="5004" y="9907"/>
                      <a:pt x="4838" y="9974"/>
                      <a:pt x="4604" y="10041"/>
                    </a:cubicBezTo>
                    <a:cubicBezTo>
                      <a:pt x="4437" y="10141"/>
                      <a:pt x="4337" y="10241"/>
                      <a:pt x="4204" y="10374"/>
                    </a:cubicBezTo>
                    <a:cubicBezTo>
                      <a:pt x="3870" y="10675"/>
                      <a:pt x="3603" y="11042"/>
                      <a:pt x="3337" y="11408"/>
                    </a:cubicBezTo>
                    <a:cubicBezTo>
                      <a:pt x="2769" y="12209"/>
                      <a:pt x="2269" y="13143"/>
                      <a:pt x="1702" y="14244"/>
                    </a:cubicBezTo>
                    <a:cubicBezTo>
                      <a:pt x="1435" y="14744"/>
                      <a:pt x="1268" y="15144"/>
                      <a:pt x="1168" y="15511"/>
                    </a:cubicBezTo>
                    <a:cubicBezTo>
                      <a:pt x="1068" y="15678"/>
                      <a:pt x="1035" y="15845"/>
                      <a:pt x="1002" y="16045"/>
                    </a:cubicBezTo>
                    <a:cubicBezTo>
                      <a:pt x="935" y="16145"/>
                      <a:pt x="935" y="16212"/>
                      <a:pt x="935" y="16312"/>
                    </a:cubicBezTo>
                    <a:cubicBezTo>
                      <a:pt x="868" y="16579"/>
                      <a:pt x="835" y="16879"/>
                      <a:pt x="768" y="17179"/>
                    </a:cubicBezTo>
                    <a:cubicBezTo>
                      <a:pt x="1" y="21149"/>
                      <a:pt x="101" y="25218"/>
                      <a:pt x="234" y="29188"/>
                    </a:cubicBezTo>
                    <a:lnTo>
                      <a:pt x="268" y="29922"/>
                    </a:lnTo>
                    <a:cubicBezTo>
                      <a:pt x="268" y="30555"/>
                      <a:pt x="334" y="31223"/>
                      <a:pt x="334" y="31856"/>
                    </a:cubicBezTo>
                    <a:cubicBezTo>
                      <a:pt x="334" y="31890"/>
                      <a:pt x="334" y="31923"/>
                      <a:pt x="368" y="31990"/>
                    </a:cubicBezTo>
                    <a:cubicBezTo>
                      <a:pt x="401" y="32023"/>
                      <a:pt x="434" y="32023"/>
                      <a:pt x="501" y="32023"/>
                    </a:cubicBezTo>
                    <a:cubicBezTo>
                      <a:pt x="568" y="32023"/>
                      <a:pt x="668" y="31923"/>
                      <a:pt x="668" y="31856"/>
                    </a:cubicBezTo>
                    <a:cubicBezTo>
                      <a:pt x="668" y="31056"/>
                      <a:pt x="601" y="30255"/>
                      <a:pt x="601" y="29488"/>
                    </a:cubicBezTo>
                    <a:lnTo>
                      <a:pt x="568" y="28220"/>
                    </a:lnTo>
                    <a:lnTo>
                      <a:pt x="568" y="28220"/>
                    </a:lnTo>
                    <a:cubicBezTo>
                      <a:pt x="668" y="28521"/>
                      <a:pt x="768" y="28821"/>
                      <a:pt x="935" y="29054"/>
                    </a:cubicBezTo>
                    <a:cubicBezTo>
                      <a:pt x="1068" y="29221"/>
                      <a:pt x="1202" y="29388"/>
                      <a:pt x="1335" y="29521"/>
                    </a:cubicBezTo>
                    <a:cubicBezTo>
                      <a:pt x="1502" y="29688"/>
                      <a:pt x="1669" y="29822"/>
                      <a:pt x="1835" y="29888"/>
                    </a:cubicBezTo>
                    <a:cubicBezTo>
                      <a:pt x="2102" y="30055"/>
                      <a:pt x="2503" y="30155"/>
                      <a:pt x="2870" y="30189"/>
                    </a:cubicBezTo>
                    <a:cubicBezTo>
                      <a:pt x="3036" y="30189"/>
                      <a:pt x="3203" y="30189"/>
                      <a:pt x="3370" y="30155"/>
                    </a:cubicBezTo>
                    <a:cubicBezTo>
                      <a:pt x="3503" y="30088"/>
                      <a:pt x="3670" y="30088"/>
                      <a:pt x="3837" y="30022"/>
                    </a:cubicBezTo>
                    <a:cubicBezTo>
                      <a:pt x="4104" y="29922"/>
                      <a:pt x="4437" y="29755"/>
                      <a:pt x="4838" y="29555"/>
                    </a:cubicBezTo>
                    <a:cubicBezTo>
                      <a:pt x="5104" y="29388"/>
                      <a:pt x="5405" y="29221"/>
                      <a:pt x="5738" y="28988"/>
                    </a:cubicBezTo>
                    <a:cubicBezTo>
                      <a:pt x="6272" y="28587"/>
                      <a:pt x="6839" y="28154"/>
                      <a:pt x="7540" y="27520"/>
                    </a:cubicBezTo>
                    <a:cubicBezTo>
                      <a:pt x="7740" y="27320"/>
                      <a:pt x="7940" y="27086"/>
                      <a:pt x="8207" y="26886"/>
                    </a:cubicBezTo>
                    <a:cubicBezTo>
                      <a:pt x="8373" y="26719"/>
                      <a:pt x="8574" y="26553"/>
                      <a:pt x="8774" y="26352"/>
                    </a:cubicBezTo>
                    <a:lnTo>
                      <a:pt x="10175" y="25085"/>
                    </a:lnTo>
                    <a:cubicBezTo>
                      <a:pt x="10542" y="24751"/>
                      <a:pt x="10942" y="24418"/>
                      <a:pt x="11342" y="24051"/>
                    </a:cubicBezTo>
                    <a:cubicBezTo>
                      <a:pt x="12710" y="22817"/>
                      <a:pt x="13711" y="21849"/>
                      <a:pt x="14611" y="20849"/>
                    </a:cubicBezTo>
                    <a:cubicBezTo>
                      <a:pt x="15212" y="20215"/>
                      <a:pt x="15679" y="19681"/>
                      <a:pt x="16112" y="19147"/>
                    </a:cubicBezTo>
                    <a:cubicBezTo>
                      <a:pt x="16613" y="18514"/>
                      <a:pt x="17013" y="17980"/>
                      <a:pt x="17347" y="17413"/>
                    </a:cubicBezTo>
                    <a:cubicBezTo>
                      <a:pt x="17680" y="16846"/>
                      <a:pt x="17880" y="16345"/>
                      <a:pt x="18014" y="15845"/>
                    </a:cubicBezTo>
                    <a:cubicBezTo>
                      <a:pt x="18047" y="15578"/>
                      <a:pt x="18080" y="15345"/>
                      <a:pt x="18080" y="15078"/>
                    </a:cubicBezTo>
                    <a:cubicBezTo>
                      <a:pt x="18080" y="14911"/>
                      <a:pt x="18047" y="14711"/>
                      <a:pt x="18014" y="14477"/>
                    </a:cubicBezTo>
                    <a:cubicBezTo>
                      <a:pt x="17947" y="14244"/>
                      <a:pt x="17880" y="14077"/>
                      <a:pt x="17780" y="13910"/>
                    </a:cubicBezTo>
                    <a:cubicBezTo>
                      <a:pt x="17747" y="13844"/>
                      <a:pt x="17680" y="13743"/>
                      <a:pt x="17580" y="13677"/>
                    </a:cubicBezTo>
                    <a:cubicBezTo>
                      <a:pt x="17380" y="13510"/>
                      <a:pt x="17113" y="13377"/>
                      <a:pt x="16880" y="13343"/>
                    </a:cubicBezTo>
                    <a:cubicBezTo>
                      <a:pt x="16801" y="13335"/>
                      <a:pt x="16720" y="13331"/>
                      <a:pt x="16637" y="13331"/>
                    </a:cubicBezTo>
                    <a:cubicBezTo>
                      <a:pt x="16367" y="13331"/>
                      <a:pt x="16069" y="13375"/>
                      <a:pt x="15712" y="13477"/>
                    </a:cubicBezTo>
                    <a:cubicBezTo>
                      <a:pt x="15579" y="13510"/>
                      <a:pt x="15512" y="13543"/>
                      <a:pt x="15378" y="13577"/>
                    </a:cubicBezTo>
                    <a:lnTo>
                      <a:pt x="15712" y="13210"/>
                    </a:lnTo>
                    <a:cubicBezTo>
                      <a:pt x="15879" y="13010"/>
                      <a:pt x="16046" y="12843"/>
                      <a:pt x="16212" y="12643"/>
                    </a:cubicBezTo>
                    <a:cubicBezTo>
                      <a:pt x="17180" y="11509"/>
                      <a:pt x="18114" y="10341"/>
                      <a:pt x="18948" y="9007"/>
                    </a:cubicBezTo>
                    <a:cubicBezTo>
                      <a:pt x="19381" y="8373"/>
                      <a:pt x="19682" y="7806"/>
                      <a:pt x="19882" y="7239"/>
                    </a:cubicBezTo>
                    <a:cubicBezTo>
                      <a:pt x="20115" y="6572"/>
                      <a:pt x="20249" y="6071"/>
                      <a:pt x="20215" y="5571"/>
                    </a:cubicBezTo>
                    <a:cubicBezTo>
                      <a:pt x="20182" y="5304"/>
                      <a:pt x="20082" y="4971"/>
                      <a:pt x="19948" y="4637"/>
                    </a:cubicBezTo>
                    <a:cubicBezTo>
                      <a:pt x="19882" y="4403"/>
                      <a:pt x="19748" y="4237"/>
                      <a:pt x="19581" y="4137"/>
                    </a:cubicBezTo>
                    <a:cubicBezTo>
                      <a:pt x="19515" y="4036"/>
                      <a:pt x="19448" y="4003"/>
                      <a:pt x="19381" y="3970"/>
                    </a:cubicBezTo>
                    <a:cubicBezTo>
                      <a:pt x="19115" y="3757"/>
                      <a:pt x="18802" y="3685"/>
                      <a:pt x="18501" y="3685"/>
                    </a:cubicBezTo>
                    <a:cubicBezTo>
                      <a:pt x="18237" y="3685"/>
                      <a:pt x="17983" y="3741"/>
                      <a:pt x="17780" y="3803"/>
                    </a:cubicBezTo>
                    <a:cubicBezTo>
                      <a:pt x="17447" y="3870"/>
                      <a:pt x="17113" y="4036"/>
                      <a:pt x="16746" y="4237"/>
                    </a:cubicBezTo>
                    <a:cubicBezTo>
                      <a:pt x="16613" y="4337"/>
                      <a:pt x="16446" y="4403"/>
                      <a:pt x="16346" y="4503"/>
                    </a:cubicBezTo>
                    <a:lnTo>
                      <a:pt x="16413" y="4370"/>
                    </a:lnTo>
                    <a:lnTo>
                      <a:pt x="16546" y="4137"/>
                    </a:lnTo>
                    <a:cubicBezTo>
                      <a:pt x="16880" y="3403"/>
                      <a:pt x="17113" y="2869"/>
                      <a:pt x="17246" y="2335"/>
                    </a:cubicBezTo>
                    <a:cubicBezTo>
                      <a:pt x="17347" y="2035"/>
                      <a:pt x="17380" y="1802"/>
                      <a:pt x="17380" y="1501"/>
                    </a:cubicBezTo>
                    <a:cubicBezTo>
                      <a:pt x="17380" y="1335"/>
                      <a:pt x="17380" y="1034"/>
                      <a:pt x="17246" y="801"/>
                    </a:cubicBezTo>
                    <a:cubicBezTo>
                      <a:pt x="17213" y="701"/>
                      <a:pt x="17180" y="667"/>
                      <a:pt x="17180" y="567"/>
                    </a:cubicBezTo>
                    <a:cubicBezTo>
                      <a:pt x="17113" y="501"/>
                      <a:pt x="17080" y="467"/>
                      <a:pt x="17046" y="401"/>
                    </a:cubicBezTo>
                    <a:cubicBezTo>
                      <a:pt x="17002" y="423"/>
                      <a:pt x="16968" y="430"/>
                      <a:pt x="16944" y="430"/>
                    </a:cubicBezTo>
                    <a:cubicBezTo>
                      <a:pt x="16894" y="430"/>
                      <a:pt x="16880" y="401"/>
                      <a:pt x="16880" y="401"/>
                    </a:cubicBezTo>
                    <a:cubicBezTo>
                      <a:pt x="16779" y="334"/>
                      <a:pt x="16746" y="267"/>
                      <a:pt x="16679" y="234"/>
                    </a:cubicBezTo>
                    <a:cubicBezTo>
                      <a:pt x="16579" y="167"/>
                      <a:pt x="16446" y="134"/>
                      <a:pt x="16279" y="67"/>
                    </a:cubicBezTo>
                    <a:cubicBezTo>
                      <a:pt x="16179" y="34"/>
                      <a:pt x="16046" y="34"/>
                      <a:pt x="158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60675" y="3703925"/>
                <a:ext cx="170150" cy="529800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21192" extrusionOk="0">
                    <a:moveTo>
                      <a:pt x="4770" y="1"/>
                    </a:moveTo>
                    <a:cubicBezTo>
                      <a:pt x="4537" y="1"/>
                      <a:pt x="4337" y="67"/>
                      <a:pt x="4137" y="134"/>
                    </a:cubicBezTo>
                    <a:cubicBezTo>
                      <a:pt x="3970" y="167"/>
                      <a:pt x="3770" y="234"/>
                      <a:pt x="3603" y="334"/>
                    </a:cubicBezTo>
                    <a:cubicBezTo>
                      <a:pt x="3369" y="401"/>
                      <a:pt x="3203" y="534"/>
                      <a:pt x="3036" y="668"/>
                    </a:cubicBezTo>
                    <a:cubicBezTo>
                      <a:pt x="2869" y="801"/>
                      <a:pt x="2702" y="968"/>
                      <a:pt x="2536" y="1135"/>
                    </a:cubicBezTo>
                    <a:cubicBezTo>
                      <a:pt x="2235" y="1402"/>
                      <a:pt x="2002" y="1702"/>
                      <a:pt x="1802" y="2035"/>
                    </a:cubicBezTo>
                    <a:cubicBezTo>
                      <a:pt x="1535" y="2402"/>
                      <a:pt x="1335" y="2836"/>
                      <a:pt x="1168" y="3236"/>
                    </a:cubicBezTo>
                    <a:cubicBezTo>
                      <a:pt x="801" y="4070"/>
                      <a:pt x="534" y="4971"/>
                      <a:pt x="334" y="5838"/>
                    </a:cubicBezTo>
                    <a:cubicBezTo>
                      <a:pt x="167" y="6572"/>
                      <a:pt x="100" y="7373"/>
                      <a:pt x="34" y="8173"/>
                    </a:cubicBezTo>
                    <a:cubicBezTo>
                      <a:pt x="0" y="8573"/>
                      <a:pt x="34" y="9040"/>
                      <a:pt x="34" y="9474"/>
                    </a:cubicBezTo>
                    <a:cubicBezTo>
                      <a:pt x="34" y="10008"/>
                      <a:pt x="34" y="10508"/>
                      <a:pt x="100" y="11042"/>
                    </a:cubicBezTo>
                    <a:cubicBezTo>
                      <a:pt x="167" y="12810"/>
                      <a:pt x="367" y="14544"/>
                      <a:pt x="701" y="16246"/>
                    </a:cubicBezTo>
                    <a:cubicBezTo>
                      <a:pt x="1034" y="17913"/>
                      <a:pt x="1602" y="19548"/>
                      <a:pt x="2369" y="21049"/>
                    </a:cubicBezTo>
                    <a:cubicBezTo>
                      <a:pt x="2424" y="21131"/>
                      <a:pt x="2479" y="21191"/>
                      <a:pt x="2571" y="21191"/>
                    </a:cubicBezTo>
                    <a:cubicBezTo>
                      <a:pt x="2590" y="21191"/>
                      <a:pt x="2612" y="21188"/>
                      <a:pt x="2636" y="21182"/>
                    </a:cubicBezTo>
                    <a:cubicBezTo>
                      <a:pt x="2702" y="21149"/>
                      <a:pt x="2802" y="21016"/>
                      <a:pt x="2769" y="20916"/>
                    </a:cubicBezTo>
                    <a:cubicBezTo>
                      <a:pt x="2169" y="19815"/>
                      <a:pt x="1702" y="18547"/>
                      <a:pt x="1401" y="17313"/>
                    </a:cubicBezTo>
                    <a:lnTo>
                      <a:pt x="1401" y="17246"/>
                    </a:lnTo>
                    <a:lnTo>
                      <a:pt x="1401" y="17213"/>
                    </a:lnTo>
                    <a:cubicBezTo>
                      <a:pt x="868" y="14878"/>
                      <a:pt x="701" y="12510"/>
                      <a:pt x="734" y="10074"/>
                    </a:cubicBezTo>
                    <a:lnTo>
                      <a:pt x="734" y="10074"/>
                    </a:lnTo>
                    <a:lnTo>
                      <a:pt x="734" y="10175"/>
                    </a:lnTo>
                    <a:cubicBezTo>
                      <a:pt x="801" y="9341"/>
                      <a:pt x="834" y="8507"/>
                      <a:pt x="968" y="7673"/>
                    </a:cubicBezTo>
                    <a:cubicBezTo>
                      <a:pt x="1064" y="6937"/>
                      <a:pt x="1221" y="6232"/>
                      <a:pt x="1440" y="5498"/>
                    </a:cubicBezTo>
                    <a:lnTo>
                      <a:pt x="1440" y="5498"/>
                    </a:lnTo>
                    <a:cubicBezTo>
                      <a:pt x="1467" y="5486"/>
                      <a:pt x="1468" y="5456"/>
                      <a:pt x="1468" y="5408"/>
                    </a:cubicBezTo>
                    <a:lnTo>
                      <a:pt x="1468" y="5408"/>
                    </a:lnTo>
                    <a:cubicBezTo>
                      <a:pt x="1468" y="5452"/>
                      <a:pt x="1468" y="5466"/>
                      <a:pt x="1445" y="5481"/>
                    </a:cubicBezTo>
                    <a:lnTo>
                      <a:pt x="1445" y="5481"/>
                    </a:lnTo>
                    <a:cubicBezTo>
                      <a:pt x="1453" y="5455"/>
                      <a:pt x="1460" y="5430"/>
                      <a:pt x="1468" y="5404"/>
                    </a:cubicBezTo>
                    <a:cubicBezTo>
                      <a:pt x="1702" y="4537"/>
                      <a:pt x="2069" y="3703"/>
                      <a:pt x="2536" y="2903"/>
                    </a:cubicBezTo>
                    <a:cubicBezTo>
                      <a:pt x="2802" y="2502"/>
                      <a:pt x="3103" y="2135"/>
                      <a:pt x="3470" y="1802"/>
                    </a:cubicBezTo>
                    <a:cubicBezTo>
                      <a:pt x="3670" y="1635"/>
                      <a:pt x="3870" y="1468"/>
                      <a:pt x="4103" y="1335"/>
                    </a:cubicBezTo>
                    <a:cubicBezTo>
                      <a:pt x="4270" y="1235"/>
                      <a:pt x="4437" y="1168"/>
                      <a:pt x="4637" y="1135"/>
                    </a:cubicBezTo>
                    <a:cubicBezTo>
                      <a:pt x="4770" y="1068"/>
                      <a:pt x="4871" y="1068"/>
                      <a:pt x="4971" y="1068"/>
                    </a:cubicBezTo>
                    <a:cubicBezTo>
                      <a:pt x="5004" y="1068"/>
                      <a:pt x="5071" y="1068"/>
                      <a:pt x="5137" y="1135"/>
                    </a:cubicBezTo>
                    <a:cubicBezTo>
                      <a:pt x="5171" y="1135"/>
                      <a:pt x="5171" y="1168"/>
                      <a:pt x="5204" y="1168"/>
                    </a:cubicBezTo>
                    <a:cubicBezTo>
                      <a:pt x="5271" y="1168"/>
                      <a:pt x="5271" y="1201"/>
                      <a:pt x="5271" y="1201"/>
                    </a:cubicBezTo>
                    <a:cubicBezTo>
                      <a:pt x="5304" y="1235"/>
                      <a:pt x="5304" y="1302"/>
                      <a:pt x="5338" y="1335"/>
                    </a:cubicBezTo>
                    <a:cubicBezTo>
                      <a:pt x="5371" y="1402"/>
                      <a:pt x="5438" y="1502"/>
                      <a:pt x="5438" y="1568"/>
                    </a:cubicBezTo>
                    <a:cubicBezTo>
                      <a:pt x="5471" y="1869"/>
                      <a:pt x="5504" y="2169"/>
                      <a:pt x="5504" y="2469"/>
                    </a:cubicBezTo>
                    <a:cubicBezTo>
                      <a:pt x="5504" y="2869"/>
                      <a:pt x="5438" y="3336"/>
                      <a:pt x="5371" y="3737"/>
                    </a:cubicBezTo>
                    <a:cubicBezTo>
                      <a:pt x="5338" y="3970"/>
                      <a:pt x="5304" y="4170"/>
                      <a:pt x="5304" y="4370"/>
                    </a:cubicBezTo>
                    <a:cubicBezTo>
                      <a:pt x="5271" y="4537"/>
                      <a:pt x="5271" y="4704"/>
                      <a:pt x="5204" y="4871"/>
                    </a:cubicBezTo>
                    <a:cubicBezTo>
                      <a:pt x="5171" y="5004"/>
                      <a:pt x="5204" y="5171"/>
                      <a:pt x="5304" y="5304"/>
                    </a:cubicBezTo>
                    <a:cubicBezTo>
                      <a:pt x="5371" y="5404"/>
                      <a:pt x="5504" y="5505"/>
                      <a:pt x="5671" y="5505"/>
                    </a:cubicBezTo>
                    <a:cubicBezTo>
                      <a:pt x="5704" y="5513"/>
                      <a:pt x="5740" y="5517"/>
                      <a:pt x="5776" y="5517"/>
                    </a:cubicBezTo>
                    <a:cubicBezTo>
                      <a:pt x="5886" y="5517"/>
                      <a:pt x="6005" y="5480"/>
                      <a:pt x="6105" y="5404"/>
                    </a:cubicBezTo>
                    <a:cubicBezTo>
                      <a:pt x="6205" y="5338"/>
                      <a:pt x="6305" y="5204"/>
                      <a:pt x="6305" y="5038"/>
                    </a:cubicBezTo>
                    <a:lnTo>
                      <a:pt x="6305" y="5004"/>
                    </a:lnTo>
                    <a:cubicBezTo>
                      <a:pt x="6372" y="4737"/>
                      <a:pt x="6472" y="4470"/>
                      <a:pt x="6505" y="4204"/>
                    </a:cubicBezTo>
                    <a:cubicBezTo>
                      <a:pt x="6605" y="3870"/>
                      <a:pt x="6638" y="3536"/>
                      <a:pt x="6705" y="3203"/>
                    </a:cubicBezTo>
                    <a:cubicBezTo>
                      <a:pt x="6772" y="2836"/>
                      <a:pt x="6805" y="2469"/>
                      <a:pt x="6805" y="2069"/>
                    </a:cubicBezTo>
                    <a:cubicBezTo>
                      <a:pt x="6805" y="1735"/>
                      <a:pt x="6705" y="1368"/>
                      <a:pt x="6605" y="1068"/>
                    </a:cubicBezTo>
                    <a:cubicBezTo>
                      <a:pt x="6538" y="901"/>
                      <a:pt x="6472" y="801"/>
                      <a:pt x="6338" y="634"/>
                    </a:cubicBezTo>
                    <a:cubicBezTo>
                      <a:pt x="6305" y="534"/>
                      <a:pt x="6205" y="501"/>
                      <a:pt x="6171" y="401"/>
                    </a:cubicBezTo>
                    <a:cubicBezTo>
                      <a:pt x="6038" y="401"/>
                      <a:pt x="6005" y="334"/>
                      <a:pt x="5938" y="301"/>
                    </a:cubicBezTo>
                    <a:cubicBezTo>
                      <a:pt x="5838" y="234"/>
                      <a:pt x="5771" y="167"/>
                      <a:pt x="5638" y="134"/>
                    </a:cubicBezTo>
                    <a:cubicBezTo>
                      <a:pt x="5538" y="67"/>
                      <a:pt x="5438" y="34"/>
                      <a:pt x="5338" y="34"/>
                    </a:cubicBezTo>
                    <a:cubicBezTo>
                      <a:pt x="5237" y="34"/>
                      <a:pt x="5204" y="1"/>
                      <a:pt x="513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69850" y="3719775"/>
                <a:ext cx="139275" cy="23535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9414" extrusionOk="0">
                    <a:moveTo>
                      <a:pt x="4170" y="0"/>
                    </a:moveTo>
                    <a:cubicBezTo>
                      <a:pt x="3803" y="34"/>
                      <a:pt x="3469" y="201"/>
                      <a:pt x="3169" y="401"/>
                    </a:cubicBezTo>
                    <a:cubicBezTo>
                      <a:pt x="2836" y="601"/>
                      <a:pt x="2602" y="901"/>
                      <a:pt x="2335" y="1201"/>
                    </a:cubicBezTo>
                    <a:cubicBezTo>
                      <a:pt x="2068" y="1535"/>
                      <a:pt x="1835" y="1902"/>
                      <a:pt x="1635" y="2269"/>
                    </a:cubicBezTo>
                    <a:cubicBezTo>
                      <a:pt x="1168" y="3069"/>
                      <a:pt x="901" y="4003"/>
                      <a:pt x="634" y="4871"/>
                    </a:cubicBezTo>
                    <a:cubicBezTo>
                      <a:pt x="401" y="5638"/>
                      <a:pt x="234" y="6472"/>
                      <a:pt x="134" y="7372"/>
                    </a:cubicBezTo>
                    <a:cubicBezTo>
                      <a:pt x="100" y="7673"/>
                      <a:pt x="100" y="7906"/>
                      <a:pt x="34" y="8206"/>
                    </a:cubicBezTo>
                    <a:cubicBezTo>
                      <a:pt x="34" y="8440"/>
                      <a:pt x="0" y="8707"/>
                      <a:pt x="34" y="8940"/>
                    </a:cubicBezTo>
                    <a:cubicBezTo>
                      <a:pt x="100" y="9174"/>
                      <a:pt x="267" y="9374"/>
                      <a:pt x="467" y="9407"/>
                    </a:cubicBezTo>
                    <a:cubicBezTo>
                      <a:pt x="492" y="9411"/>
                      <a:pt x="518" y="9413"/>
                      <a:pt x="545" y="9413"/>
                    </a:cubicBezTo>
                    <a:cubicBezTo>
                      <a:pt x="731" y="9413"/>
                      <a:pt x="943" y="9311"/>
                      <a:pt x="1001" y="9107"/>
                    </a:cubicBezTo>
                    <a:cubicBezTo>
                      <a:pt x="1335" y="8340"/>
                      <a:pt x="1535" y="7506"/>
                      <a:pt x="1802" y="6672"/>
                    </a:cubicBezTo>
                    <a:lnTo>
                      <a:pt x="1802" y="6739"/>
                    </a:lnTo>
                    <a:cubicBezTo>
                      <a:pt x="1802" y="6839"/>
                      <a:pt x="1835" y="6905"/>
                      <a:pt x="1868" y="7005"/>
                    </a:cubicBezTo>
                    <a:cubicBezTo>
                      <a:pt x="1968" y="7105"/>
                      <a:pt x="2102" y="7172"/>
                      <a:pt x="2202" y="7206"/>
                    </a:cubicBezTo>
                    <a:cubicBezTo>
                      <a:pt x="2335" y="7206"/>
                      <a:pt x="2469" y="7206"/>
                      <a:pt x="2602" y="7105"/>
                    </a:cubicBezTo>
                    <a:cubicBezTo>
                      <a:pt x="2669" y="7039"/>
                      <a:pt x="2802" y="6905"/>
                      <a:pt x="2802" y="6772"/>
                    </a:cubicBezTo>
                    <a:cubicBezTo>
                      <a:pt x="2802" y="6105"/>
                      <a:pt x="2936" y="5404"/>
                      <a:pt x="3103" y="4770"/>
                    </a:cubicBezTo>
                    <a:cubicBezTo>
                      <a:pt x="3303" y="4103"/>
                      <a:pt x="3603" y="3503"/>
                      <a:pt x="3970" y="2869"/>
                    </a:cubicBezTo>
                    <a:cubicBezTo>
                      <a:pt x="4403" y="2235"/>
                      <a:pt x="4837" y="1602"/>
                      <a:pt x="5304" y="1034"/>
                    </a:cubicBezTo>
                    <a:cubicBezTo>
                      <a:pt x="5337" y="1001"/>
                      <a:pt x="5404" y="901"/>
                      <a:pt x="5404" y="868"/>
                    </a:cubicBezTo>
                    <a:cubicBezTo>
                      <a:pt x="5438" y="834"/>
                      <a:pt x="5471" y="768"/>
                      <a:pt x="5504" y="701"/>
                    </a:cubicBezTo>
                    <a:cubicBezTo>
                      <a:pt x="5571" y="601"/>
                      <a:pt x="5571" y="501"/>
                      <a:pt x="5504" y="367"/>
                    </a:cubicBezTo>
                    <a:cubicBezTo>
                      <a:pt x="5471" y="334"/>
                      <a:pt x="5471" y="234"/>
                      <a:pt x="5404" y="201"/>
                    </a:cubicBezTo>
                    <a:cubicBezTo>
                      <a:pt x="5404" y="167"/>
                      <a:pt x="5337" y="100"/>
                      <a:pt x="5304" y="100"/>
                    </a:cubicBezTo>
                    <a:cubicBezTo>
                      <a:pt x="5137" y="67"/>
                      <a:pt x="4937" y="34"/>
                      <a:pt x="47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207450" y="3590700"/>
                <a:ext cx="149300" cy="168400"/>
              </a:xfrm>
              <a:custGeom>
                <a:avLst/>
                <a:gdLst/>
                <a:ahLst/>
                <a:cxnLst/>
                <a:rect l="l" t="t" r="r" b="b"/>
                <a:pathLst>
                  <a:path w="5972" h="6736" extrusionOk="0">
                    <a:moveTo>
                      <a:pt x="4408" y="0"/>
                    </a:moveTo>
                    <a:cubicBezTo>
                      <a:pt x="4209" y="0"/>
                      <a:pt x="4032" y="62"/>
                      <a:pt x="3836" y="160"/>
                    </a:cubicBezTo>
                    <a:cubicBezTo>
                      <a:pt x="3569" y="226"/>
                      <a:pt x="3303" y="393"/>
                      <a:pt x="3069" y="560"/>
                    </a:cubicBezTo>
                    <a:cubicBezTo>
                      <a:pt x="2802" y="727"/>
                      <a:pt x="2569" y="927"/>
                      <a:pt x="2335" y="1127"/>
                    </a:cubicBezTo>
                    <a:cubicBezTo>
                      <a:pt x="1902" y="1561"/>
                      <a:pt x="1568" y="2095"/>
                      <a:pt x="1234" y="2595"/>
                    </a:cubicBezTo>
                    <a:cubicBezTo>
                      <a:pt x="901" y="3162"/>
                      <a:pt x="634" y="3696"/>
                      <a:pt x="434" y="4263"/>
                    </a:cubicBezTo>
                    <a:cubicBezTo>
                      <a:pt x="234" y="4830"/>
                      <a:pt x="100" y="5397"/>
                      <a:pt x="0" y="6031"/>
                    </a:cubicBezTo>
                    <a:lnTo>
                      <a:pt x="0" y="6231"/>
                    </a:lnTo>
                    <a:cubicBezTo>
                      <a:pt x="0" y="6498"/>
                      <a:pt x="134" y="6698"/>
                      <a:pt x="401" y="6731"/>
                    </a:cubicBezTo>
                    <a:cubicBezTo>
                      <a:pt x="418" y="6734"/>
                      <a:pt x="435" y="6735"/>
                      <a:pt x="453" y="6735"/>
                    </a:cubicBezTo>
                    <a:cubicBezTo>
                      <a:pt x="640" y="6735"/>
                      <a:pt x="840" y="6580"/>
                      <a:pt x="901" y="6398"/>
                    </a:cubicBezTo>
                    <a:cubicBezTo>
                      <a:pt x="934" y="6031"/>
                      <a:pt x="1001" y="5630"/>
                      <a:pt x="1101" y="5263"/>
                    </a:cubicBezTo>
                    <a:cubicBezTo>
                      <a:pt x="1301" y="4596"/>
                      <a:pt x="1601" y="3963"/>
                      <a:pt x="1935" y="3395"/>
                    </a:cubicBezTo>
                    <a:cubicBezTo>
                      <a:pt x="2235" y="2928"/>
                      <a:pt x="2602" y="2461"/>
                      <a:pt x="2969" y="2061"/>
                    </a:cubicBezTo>
                    <a:cubicBezTo>
                      <a:pt x="3236" y="1794"/>
                      <a:pt x="3503" y="1594"/>
                      <a:pt x="3803" y="1427"/>
                    </a:cubicBezTo>
                    <a:cubicBezTo>
                      <a:pt x="3970" y="1361"/>
                      <a:pt x="4103" y="1294"/>
                      <a:pt x="4270" y="1261"/>
                    </a:cubicBezTo>
                    <a:cubicBezTo>
                      <a:pt x="4337" y="1261"/>
                      <a:pt x="4403" y="1261"/>
                      <a:pt x="4470" y="1227"/>
                    </a:cubicBezTo>
                    <a:lnTo>
                      <a:pt x="4570" y="1227"/>
                    </a:lnTo>
                    <a:lnTo>
                      <a:pt x="4604" y="1261"/>
                    </a:lnTo>
                    <a:cubicBezTo>
                      <a:pt x="4604" y="1327"/>
                      <a:pt x="4637" y="1327"/>
                      <a:pt x="4637" y="1361"/>
                    </a:cubicBezTo>
                    <a:cubicBezTo>
                      <a:pt x="4670" y="1427"/>
                      <a:pt x="4670" y="1461"/>
                      <a:pt x="4737" y="1561"/>
                    </a:cubicBezTo>
                    <a:cubicBezTo>
                      <a:pt x="4770" y="1828"/>
                      <a:pt x="4770" y="2028"/>
                      <a:pt x="4770" y="2261"/>
                    </a:cubicBezTo>
                    <a:cubicBezTo>
                      <a:pt x="4737" y="2862"/>
                      <a:pt x="4637" y="3395"/>
                      <a:pt x="4470" y="3929"/>
                    </a:cubicBezTo>
                    <a:cubicBezTo>
                      <a:pt x="4470" y="3996"/>
                      <a:pt x="4470" y="3996"/>
                      <a:pt x="4437" y="4029"/>
                    </a:cubicBezTo>
                    <a:cubicBezTo>
                      <a:pt x="4437" y="4096"/>
                      <a:pt x="4437" y="4229"/>
                      <a:pt x="4470" y="4296"/>
                    </a:cubicBezTo>
                    <a:cubicBezTo>
                      <a:pt x="4503" y="4430"/>
                      <a:pt x="4637" y="4563"/>
                      <a:pt x="4770" y="4630"/>
                    </a:cubicBezTo>
                    <a:cubicBezTo>
                      <a:pt x="4833" y="4665"/>
                      <a:pt x="4907" y="4682"/>
                      <a:pt x="4985" y="4682"/>
                    </a:cubicBezTo>
                    <a:cubicBezTo>
                      <a:pt x="5197" y="4682"/>
                      <a:pt x="5431" y="4558"/>
                      <a:pt x="5504" y="4363"/>
                    </a:cubicBezTo>
                    <a:cubicBezTo>
                      <a:pt x="5671" y="3896"/>
                      <a:pt x="5804" y="3429"/>
                      <a:pt x="5904" y="2962"/>
                    </a:cubicBezTo>
                    <a:cubicBezTo>
                      <a:pt x="5971" y="2528"/>
                      <a:pt x="5971" y="2028"/>
                      <a:pt x="5938" y="1527"/>
                    </a:cubicBezTo>
                    <a:cubicBezTo>
                      <a:pt x="5904" y="1094"/>
                      <a:pt x="5738" y="693"/>
                      <a:pt x="5404" y="393"/>
                    </a:cubicBezTo>
                    <a:lnTo>
                      <a:pt x="5271" y="260"/>
                    </a:lnTo>
                    <a:cubicBezTo>
                      <a:pt x="5104" y="93"/>
                      <a:pt x="4837" y="26"/>
                      <a:pt x="4637" y="26"/>
                    </a:cubicBezTo>
                    <a:cubicBezTo>
                      <a:pt x="4556" y="8"/>
                      <a:pt x="4481" y="0"/>
                      <a:pt x="440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109875" y="3523925"/>
                <a:ext cx="350275" cy="719375"/>
              </a:xfrm>
              <a:custGeom>
                <a:avLst/>
                <a:gdLst/>
                <a:ahLst/>
                <a:cxnLst/>
                <a:rect l="l" t="t" r="r" b="b"/>
                <a:pathLst>
                  <a:path w="14011" h="28775" extrusionOk="0">
                    <a:moveTo>
                      <a:pt x="13873" y="0"/>
                    </a:moveTo>
                    <a:cubicBezTo>
                      <a:pt x="13842" y="0"/>
                      <a:pt x="13810" y="39"/>
                      <a:pt x="13810" y="62"/>
                    </a:cubicBezTo>
                    <a:lnTo>
                      <a:pt x="13177" y="1697"/>
                    </a:lnTo>
                    <a:cubicBezTo>
                      <a:pt x="12976" y="2230"/>
                      <a:pt x="12743" y="2764"/>
                      <a:pt x="12509" y="3298"/>
                    </a:cubicBezTo>
                    <a:cubicBezTo>
                      <a:pt x="12042" y="4399"/>
                      <a:pt x="11575" y="5499"/>
                      <a:pt x="11142" y="6600"/>
                    </a:cubicBezTo>
                    <a:cubicBezTo>
                      <a:pt x="10174" y="8835"/>
                      <a:pt x="9174" y="10970"/>
                      <a:pt x="8073" y="13105"/>
                    </a:cubicBezTo>
                    <a:cubicBezTo>
                      <a:pt x="7039" y="15273"/>
                      <a:pt x="5905" y="17408"/>
                      <a:pt x="4837" y="19543"/>
                    </a:cubicBezTo>
                    <a:cubicBezTo>
                      <a:pt x="3703" y="21611"/>
                      <a:pt x="2569" y="23746"/>
                      <a:pt x="1401" y="25781"/>
                    </a:cubicBezTo>
                    <a:cubicBezTo>
                      <a:pt x="968" y="26614"/>
                      <a:pt x="501" y="27415"/>
                      <a:pt x="34" y="28249"/>
                    </a:cubicBezTo>
                    <a:cubicBezTo>
                      <a:pt x="0" y="28316"/>
                      <a:pt x="0" y="28449"/>
                      <a:pt x="34" y="28549"/>
                    </a:cubicBezTo>
                    <a:cubicBezTo>
                      <a:pt x="67" y="28616"/>
                      <a:pt x="167" y="28716"/>
                      <a:pt x="234" y="28749"/>
                    </a:cubicBezTo>
                    <a:cubicBezTo>
                      <a:pt x="284" y="28766"/>
                      <a:pt x="342" y="28774"/>
                      <a:pt x="397" y="28774"/>
                    </a:cubicBezTo>
                    <a:cubicBezTo>
                      <a:pt x="451" y="28774"/>
                      <a:pt x="501" y="28766"/>
                      <a:pt x="534" y="28749"/>
                    </a:cubicBezTo>
                    <a:cubicBezTo>
                      <a:pt x="568" y="28749"/>
                      <a:pt x="568" y="28716"/>
                      <a:pt x="634" y="28716"/>
                    </a:cubicBezTo>
                    <a:cubicBezTo>
                      <a:pt x="668" y="28649"/>
                      <a:pt x="701" y="28616"/>
                      <a:pt x="734" y="28549"/>
                    </a:cubicBezTo>
                    <a:cubicBezTo>
                      <a:pt x="1335" y="27548"/>
                      <a:pt x="1902" y="26481"/>
                      <a:pt x="2469" y="25447"/>
                    </a:cubicBezTo>
                    <a:cubicBezTo>
                      <a:pt x="3036" y="24413"/>
                      <a:pt x="3570" y="23379"/>
                      <a:pt x="4137" y="22311"/>
                    </a:cubicBezTo>
                    <a:cubicBezTo>
                      <a:pt x="5238" y="20210"/>
                      <a:pt x="6305" y="18075"/>
                      <a:pt x="7339" y="15907"/>
                    </a:cubicBezTo>
                    <a:cubicBezTo>
                      <a:pt x="8373" y="13739"/>
                      <a:pt x="9374" y="11570"/>
                      <a:pt x="10308" y="9369"/>
                    </a:cubicBezTo>
                    <a:cubicBezTo>
                      <a:pt x="11242" y="7201"/>
                      <a:pt x="12142" y="4999"/>
                      <a:pt x="13010" y="2764"/>
                    </a:cubicBezTo>
                    <a:lnTo>
                      <a:pt x="14010" y="129"/>
                    </a:lnTo>
                    <a:cubicBezTo>
                      <a:pt x="13977" y="95"/>
                      <a:pt x="13977" y="62"/>
                      <a:pt x="13910" y="29"/>
                    </a:cubicBezTo>
                    <a:cubicBezTo>
                      <a:pt x="13900" y="8"/>
                      <a:pt x="13886" y="0"/>
                      <a:pt x="1387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286675" y="3609700"/>
                <a:ext cx="35050" cy="251350"/>
              </a:xfrm>
              <a:custGeom>
                <a:avLst/>
                <a:gdLst/>
                <a:ahLst/>
                <a:cxnLst/>
                <a:rect l="l" t="t" r="r" b="b"/>
                <a:pathLst>
                  <a:path w="1402" h="10054" extrusionOk="0">
                    <a:moveTo>
                      <a:pt x="1101" y="0"/>
                    </a:moveTo>
                    <a:cubicBezTo>
                      <a:pt x="1068" y="0"/>
                      <a:pt x="1001" y="0"/>
                      <a:pt x="968" y="100"/>
                    </a:cubicBezTo>
                    <a:cubicBezTo>
                      <a:pt x="834" y="467"/>
                      <a:pt x="734" y="834"/>
                      <a:pt x="601" y="1268"/>
                    </a:cubicBezTo>
                    <a:cubicBezTo>
                      <a:pt x="467" y="1668"/>
                      <a:pt x="400" y="2102"/>
                      <a:pt x="300" y="2502"/>
                    </a:cubicBezTo>
                    <a:cubicBezTo>
                      <a:pt x="134" y="3336"/>
                      <a:pt x="67" y="4170"/>
                      <a:pt x="0" y="5004"/>
                    </a:cubicBezTo>
                    <a:cubicBezTo>
                      <a:pt x="0" y="5437"/>
                      <a:pt x="0" y="5838"/>
                      <a:pt x="67" y="6271"/>
                    </a:cubicBezTo>
                    <a:cubicBezTo>
                      <a:pt x="100" y="6672"/>
                      <a:pt x="134" y="7139"/>
                      <a:pt x="234" y="7572"/>
                    </a:cubicBezTo>
                    <a:cubicBezTo>
                      <a:pt x="300" y="7973"/>
                      <a:pt x="400" y="8406"/>
                      <a:pt x="501" y="8807"/>
                    </a:cubicBezTo>
                    <a:cubicBezTo>
                      <a:pt x="601" y="9007"/>
                      <a:pt x="634" y="9240"/>
                      <a:pt x="734" y="9440"/>
                    </a:cubicBezTo>
                    <a:lnTo>
                      <a:pt x="834" y="9674"/>
                    </a:lnTo>
                    <a:cubicBezTo>
                      <a:pt x="901" y="9774"/>
                      <a:pt x="968" y="9907"/>
                      <a:pt x="1068" y="9974"/>
                    </a:cubicBezTo>
                    <a:cubicBezTo>
                      <a:pt x="1104" y="10029"/>
                      <a:pt x="1151" y="10054"/>
                      <a:pt x="1197" y="10054"/>
                    </a:cubicBezTo>
                    <a:cubicBezTo>
                      <a:pt x="1234" y="10054"/>
                      <a:pt x="1271" y="10037"/>
                      <a:pt x="1301" y="10007"/>
                    </a:cubicBezTo>
                    <a:cubicBezTo>
                      <a:pt x="1334" y="10007"/>
                      <a:pt x="1334" y="9974"/>
                      <a:pt x="1401" y="9941"/>
                    </a:cubicBezTo>
                    <a:lnTo>
                      <a:pt x="1401" y="9907"/>
                    </a:lnTo>
                    <a:lnTo>
                      <a:pt x="1401" y="9774"/>
                    </a:lnTo>
                    <a:cubicBezTo>
                      <a:pt x="1401" y="9741"/>
                      <a:pt x="1401" y="9640"/>
                      <a:pt x="1334" y="9607"/>
                    </a:cubicBezTo>
                    <a:cubicBezTo>
                      <a:pt x="1334" y="9507"/>
                      <a:pt x="1301" y="9440"/>
                      <a:pt x="1268" y="9407"/>
                    </a:cubicBezTo>
                    <a:lnTo>
                      <a:pt x="1134" y="9007"/>
                    </a:lnTo>
                    <a:cubicBezTo>
                      <a:pt x="1001" y="8740"/>
                      <a:pt x="934" y="8473"/>
                      <a:pt x="834" y="8173"/>
                    </a:cubicBezTo>
                    <a:cubicBezTo>
                      <a:pt x="667" y="7639"/>
                      <a:pt x="567" y="7072"/>
                      <a:pt x="467" y="6472"/>
                    </a:cubicBezTo>
                    <a:cubicBezTo>
                      <a:pt x="434" y="6238"/>
                      <a:pt x="400" y="5971"/>
                      <a:pt x="400" y="5671"/>
                    </a:cubicBezTo>
                    <a:cubicBezTo>
                      <a:pt x="334" y="5404"/>
                      <a:pt x="334" y="5137"/>
                      <a:pt x="334" y="4837"/>
                    </a:cubicBezTo>
                    <a:cubicBezTo>
                      <a:pt x="334" y="4270"/>
                      <a:pt x="400" y="3736"/>
                      <a:pt x="434" y="3136"/>
                    </a:cubicBezTo>
                    <a:lnTo>
                      <a:pt x="434" y="3169"/>
                    </a:lnTo>
                    <a:cubicBezTo>
                      <a:pt x="567" y="2135"/>
                      <a:pt x="801" y="1134"/>
                      <a:pt x="1134" y="167"/>
                    </a:cubicBezTo>
                    <a:cubicBezTo>
                      <a:pt x="1168" y="100"/>
                      <a:pt x="1134" y="67"/>
                      <a:pt x="11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51575" y="3723100"/>
                <a:ext cx="70075" cy="333925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13357" extrusionOk="0">
                    <a:moveTo>
                      <a:pt x="1001" y="1"/>
                    </a:moveTo>
                    <a:lnTo>
                      <a:pt x="901" y="34"/>
                    </a:lnTo>
                    <a:cubicBezTo>
                      <a:pt x="834" y="34"/>
                      <a:pt x="734" y="68"/>
                      <a:pt x="734" y="101"/>
                    </a:cubicBezTo>
                    <a:cubicBezTo>
                      <a:pt x="167" y="2069"/>
                      <a:pt x="0" y="4104"/>
                      <a:pt x="134" y="6105"/>
                    </a:cubicBezTo>
                    <a:cubicBezTo>
                      <a:pt x="167" y="7139"/>
                      <a:pt x="334" y="8207"/>
                      <a:pt x="567" y="9241"/>
                    </a:cubicBezTo>
                    <a:cubicBezTo>
                      <a:pt x="834" y="10241"/>
                      <a:pt x="1168" y="11209"/>
                      <a:pt x="1568" y="12143"/>
                    </a:cubicBezTo>
                    <a:cubicBezTo>
                      <a:pt x="1668" y="12376"/>
                      <a:pt x="1802" y="12543"/>
                      <a:pt x="1902" y="12743"/>
                    </a:cubicBezTo>
                    <a:cubicBezTo>
                      <a:pt x="2002" y="12877"/>
                      <a:pt x="2035" y="12943"/>
                      <a:pt x="2135" y="13010"/>
                    </a:cubicBezTo>
                    <a:lnTo>
                      <a:pt x="2235" y="13144"/>
                    </a:lnTo>
                    <a:lnTo>
                      <a:pt x="2369" y="13277"/>
                    </a:lnTo>
                    <a:cubicBezTo>
                      <a:pt x="2424" y="13332"/>
                      <a:pt x="2479" y="13357"/>
                      <a:pt x="2534" y="13357"/>
                    </a:cubicBezTo>
                    <a:cubicBezTo>
                      <a:pt x="2579" y="13357"/>
                      <a:pt x="2624" y="13340"/>
                      <a:pt x="2669" y="13310"/>
                    </a:cubicBezTo>
                    <a:cubicBezTo>
                      <a:pt x="2802" y="13244"/>
                      <a:pt x="2802" y="13110"/>
                      <a:pt x="2736" y="12977"/>
                    </a:cubicBezTo>
                    <a:lnTo>
                      <a:pt x="2736" y="12943"/>
                    </a:lnTo>
                    <a:cubicBezTo>
                      <a:pt x="2702" y="12777"/>
                      <a:pt x="2636" y="12643"/>
                      <a:pt x="2535" y="12476"/>
                    </a:cubicBezTo>
                    <a:cubicBezTo>
                      <a:pt x="2469" y="12310"/>
                      <a:pt x="2369" y="12143"/>
                      <a:pt x="2235" y="11943"/>
                    </a:cubicBezTo>
                    <a:cubicBezTo>
                      <a:pt x="2068" y="11609"/>
                      <a:pt x="1902" y="11242"/>
                      <a:pt x="1735" y="10909"/>
                    </a:cubicBezTo>
                    <a:cubicBezTo>
                      <a:pt x="1201" y="9641"/>
                      <a:pt x="868" y="8340"/>
                      <a:pt x="667" y="7006"/>
                    </a:cubicBezTo>
                    <a:lnTo>
                      <a:pt x="667" y="7073"/>
                    </a:lnTo>
                    <a:cubicBezTo>
                      <a:pt x="534" y="6272"/>
                      <a:pt x="501" y="5505"/>
                      <a:pt x="434" y="4738"/>
                    </a:cubicBezTo>
                    <a:cubicBezTo>
                      <a:pt x="434" y="3937"/>
                      <a:pt x="501" y="3136"/>
                      <a:pt x="567" y="2403"/>
                    </a:cubicBezTo>
                    <a:lnTo>
                      <a:pt x="567" y="2436"/>
                    </a:lnTo>
                    <a:cubicBezTo>
                      <a:pt x="667" y="1635"/>
                      <a:pt x="834" y="901"/>
                      <a:pt x="1034" y="134"/>
                    </a:cubicBezTo>
                    <a:cubicBezTo>
                      <a:pt x="1034" y="101"/>
                      <a:pt x="1034" y="1"/>
                      <a:pt x="100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401750" y="3545475"/>
                <a:ext cx="14200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568" h="3519" extrusionOk="0">
                    <a:moveTo>
                      <a:pt x="301" y="1"/>
                    </a:moveTo>
                    <a:cubicBezTo>
                      <a:pt x="234" y="1"/>
                      <a:pt x="167" y="1"/>
                      <a:pt x="167" y="67"/>
                    </a:cubicBezTo>
                    <a:cubicBezTo>
                      <a:pt x="34" y="634"/>
                      <a:pt x="0" y="1202"/>
                      <a:pt x="0" y="1735"/>
                    </a:cubicBezTo>
                    <a:cubicBezTo>
                      <a:pt x="0" y="2035"/>
                      <a:pt x="34" y="2302"/>
                      <a:pt x="67" y="2569"/>
                    </a:cubicBezTo>
                    <a:cubicBezTo>
                      <a:pt x="134" y="2869"/>
                      <a:pt x="167" y="3170"/>
                      <a:pt x="301" y="3403"/>
                    </a:cubicBezTo>
                    <a:cubicBezTo>
                      <a:pt x="301" y="3470"/>
                      <a:pt x="334" y="3503"/>
                      <a:pt x="367" y="3503"/>
                    </a:cubicBezTo>
                    <a:cubicBezTo>
                      <a:pt x="390" y="3503"/>
                      <a:pt x="427" y="3518"/>
                      <a:pt x="459" y="3518"/>
                    </a:cubicBezTo>
                    <a:cubicBezTo>
                      <a:pt x="475" y="3518"/>
                      <a:pt x="490" y="3514"/>
                      <a:pt x="501" y="3503"/>
                    </a:cubicBezTo>
                    <a:cubicBezTo>
                      <a:pt x="534" y="3503"/>
                      <a:pt x="568" y="3437"/>
                      <a:pt x="568" y="3403"/>
                    </a:cubicBezTo>
                    <a:lnTo>
                      <a:pt x="568" y="3270"/>
                    </a:lnTo>
                    <a:cubicBezTo>
                      <a:pt x="534" y="3136"/>
                      <a:pt x="501" y="2903"/>
                      <a:pt x="467" y="2736"/>
                    </a:cubicBezTo>
                    <a:lnTo>
                      <a:pt x="334" y="2102"/>
                    </a:lnTo>
                    <a:cubicBezTo>
                      <a:pt x="234" y="1602"/>
                      <a:pt x="234" y="1068"/>
                      <a:pt x="301" y="534"/>
                    </a:cubicBezTo>
                    <a:lnTo>
                      <a:pt x="301" y="534"/>
                    </a:lnTo>
                    <a:lnTo>
                      <a:pt x="301" y="568"/>
                    </a:lnTo>
                    <a:cubicBezTo>
                      <a:pt x="334" y="401"/>
                      <a:pt x="334" y="234"/>
                      <a:pt x="367" y="67"/>
                    </a:cubicBezTo>
                    <a:cubicBezTo>
                      <a:pt x="334" y="67"/>
                      <a:pt x="334" y="34"/>
                      <a:pt x="301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365900" y="3619275"/>
                <a:ext cx="178475" cy="116375"/>
              </a:xfrm>
              <a:custGeom>
                <a:avLst/>
                <a:gdLst/>
                <a:ahLst/>
                <a:cxnLst/>
                <a:rect l="l" t="t" r="r" b="b"/>
                <a:pathLst>
                  <a:path w="7139" h="4655" extrusionOk="0">
                    <a:moveTo>
                      <a:pt x="7038" y="1"/>
                    </a:moveTo>
                    <a:cubicBezTo>
                      <a:pt x="7013" y="1"/>
                      <a:pt x="6988" y="18"/>
                      <a:pt x="6972" y="51"/>
                    </a:cubicBezTo>
                    <a:cubicBezTo>
                      <a:pt x="6772" y="318"/>
                      <a:pt x="6505" y="618"/>
                      <a:pt x="6238" y="885"/>
                    </a:cubicBezTo>
                    <a:cubicBezTo>
                      <a:pt x="5904" y="1218"/>
                      <a:pt x="5504" y="1519"/>
                      <a:pt x="5137" y="1785"/>
                    </a:cubicBezTo>
                    <a:cubicBezTo>
                      <a:pt x="4937" y="1952"/>
                      <a:pt x="4737" y="2086"/>
                      <a:pt x="4503" y="2252"/>
                    </a:cubicBezTo>
                    <a:cubicBezTo>
                      <a:pt x="4303" y="2386"/>
                      <a:pt x="4103" y="2553"/>
                      <a:pt x="3836" y="2619"/>
                    </a:cubicBezTo>
                    <a:cubicBezTo>
                      <a:pt x="3236" y="2953"/>
                      <a:pt x="2635" y="3287"/>
                      <a:pt x="1968" y="3553"/>
                    </a:cubicBezTo>
                    <a:cubicBezTo>
                      <a:pt x="1668" y="3687"/>
                      <a:pt x="1334" y="3787"/>
                      <a:pt x="1068" y="3920"/>
                    </a:cubicBezTo>
                    <a:cubicBezTo>
                      <a:pt x="901" y="3954"/>
                      <a:pt x="767" y="4054"/>
                      <a:pt x="601" y="4087"/>
                    </a:cubicBezTo>
                    <a:cubicBezTo>
                      <a:pt x="567" y="4120"/>
                      <a:pt x="467" y="4120"/>
                      <a:pt x="400" y="4154"/>
                    </a:cubicBezTo>
                    <a:cubicBezTo>
                      <a:pt x="300" y="4221"/>
                      <a:pt x="234" y="4254"/>
                      <a:pt x="167" y="4254"/>
                    </a:cubicBezTo>
                    <a:cubicBezTo>
                      <a:pt x="100" y="4287"/>
                      <a:pt x="0" y="4387"/>
                      <a:pt x="67" y="4454"/>
                    </a:cubicBezTo>
                    <a:cubicBezTo>
                      <a:pt x="67" y="4487"/>
                      <a:pt x="100" y="4587"/>
                      <a:pt x="134" y="4621"/>
                    </a:cubicBezTo>
                    <a:cubicBezTo>
                      <a:pt x="167" y="4654"/>
                      <a:pt x="267" y="4654"/>
                      <a:pt x="300" y="4654"/>
                    </a:cubicBezTo>
                    <a:cubicBezTo>
                      <a:pt x="400" y="4654"/>
                      <a:pt x="434" y="4621"/>
                      <a:pt x="500" y="4621"/>
                    </a:cubicBezTo>
                    <a:cubicBezTo>
                      <a:pt x="601" y="4621"/>
                      <a:pt x="667" y="4587"/>
                      <a:pt x="767" y="4554"/>
                    </a:cubicBezTo>
                    <a:cubicBezTo>
                      <a:pt x="934" y="4487"/>
                      <a:pt x="1068" y="4454"/>
                      <a:pt x="1234" y="4387"/>
                    </a:cubicBezTo>
                    <a:cubicBezTo>
                      <a:pt x="1568" y="4254"/>
                      <a:pt x="1835" y="4120"/>
                      <a:pt x="2135" y="3954"/>
                    </a:cubicBezTo>
                    <a:cubicBezTo>
                      <a:pt x="2469" y="3787"/>
                      <a:pt x="2769" y="3620"/>
                      <a:pt x="3102" y="3453"/>
                    </a:cubicBezTo>
                    <a:cubicBezTo>
                      <a:pt x="3436" y="3253"/>
                      <a:pt x="3769" y="3086"/>
                      <a:pt x="4070" y="2820"/>
                    </a:cubicBezTo>
                    <a:lnTo>
                      <a:pt x="4937" y="2219"/>
                    </a:lnTo>
                    <a:cubicBezTo>
                      <a:pt x="5070" y="2086"/>
                      <a:pt x="5237" y="1986"/>
                      <a:pt x="5337" y="1886"/>
                    </a:cubicBezTo>
                    <a:cubicBezTo>
                      <a:pt x="5504" y="1752"/>
                      <a:pt x="5637" y="1619"/>
                      <a:pt x="5804" y="1485"/>
                    </a:cubicBezTo>
                    <a:cubicBezTo>
                      <a:pt x="6300" y="1088"/>
                      <a:pt x="6763" y="593"/>
                      <a:pt x="7129" y="97"/>
                    </a:cubicBezTo>
                    <a:lnTo>
                      <a:pt x="7129" y="97"/>
                    </a:lnTo>
                    <a:cubicBezTo>
                      <a:pt x="7134" y="114"/>
                      <a:pt x="7136" y="128"/>
                      <a:pt x="7137" y="128"/>
                    </a:cubicBezTo>
                    <a:cubicBezTo>
                      <a:pt x="7139" y="128"/>
                      <a:pt x="7139" y="116"/>
                      <a:pt x="7139" y="84"/>
                    </a:cubicBezTo>
                    <a:lnTo>
                      <a:pt x="7139" y="84"/>
                    </a:lnTo>
                    <a:cubicBezTo>
                      <a:pt x="7135" y="89"/>
                      <a:pt x="7132" y="93"/>
                      <a:pt x="7129" y="97"/>
                    </a:cubicBezTo>
                    <a:lnTo>
                      <a:pt x="7129" y="97"/>
                    </a:lnTo>
                    <a:cubicBezTo>
                      <a:pt x="7124" y="81"/>
                      <a:pt x="7116" y="62"/>
                      <a:pt x="7105" y="51"/>
                    </a:cubicBezTo>
                    <a:cubicBezTo>
                      <a:pt x="7088" y="18"/>
                      <a:pt x="7063" y="1"/>
                      <a:pt x="703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247475" y="3867375"/>
                <a:ext cx="242700" cy="123450"/>
              </a:xfrm>
              <a:custGeom>
                <a:avLst/>
                <a:gdLst/>
                <a:ahLst/>
                <a:cxnLst/>
                <a:rect l="l" t="t" r="r" b="b"/>
                <a:pathLst>
                  <a:path w="9708" h="4938" extrusionOk="0">
                    <a:moveTo>
                      <a:pt x="9674" y="1"/>
                    </a:moveTo>
                    <a:cubicBezTo>
                      <a:pt x="9674" y="34"/>
                      <a:pt x="9641" y="34"/>
                      <a:pt x="9574" y="34"/>
                    </a:cubicBezTo>
                    <a:cubicBezTo>
                      <a:pt x="9040" y="468"/>
                      <a:pt x="8506" y="868"/>
                      <a:pt x="7973" y="1268"/>
                    </a:cubicBezTo>
                    <a:cubicBezTo>
                      <a:pt x="7673" y="1468"/>
                      <a:pt x="7372" y="1635"/>
                      <a:pt x="7072" y="1802"/>
                    </a:cubicBezTo>
                    <a:cubicBezTo>
                      <a:pt x="6805" y="2002"/>
                      <a:pt x="6472" y="2169"/>
                      <a:pt x="6138" y="2336"/>
                    </a:cubicBezTo>
                    <a:cubicBezTo>
                      <a:pt x="5738" y="2536"/>
                      <a:pt x="5371" y="2703"/>
                      <a:pt x="4971" y="2936"/>
                    </a:cubicBezTo>
                    <a:cubicBezTo>
                      <a:pt x="4570" y="3069"/>
                      <a:pt x="4170" y="3270"/>
                      <a:pt x="3736" y="3436"/>
                    </a:cubicBezTo>
                    <a:cubicBezTo>
                      <a:pt x="2982" y="3764"/>
                      <a:pt x="2163" y="3996"/>
                      <a:pt x="1344" y="4193"/>
                    </a:cubicBezTo>
                    <a:lnTo>
                      <a:pt x="1344" y="4193"/>
                    </a:lnTo>
                    <a:cubicBezTo>
                      <a:pt x="1350" y="4188"/>
                      <a:pt x="1357" y="4181"/>
                      <a:pt x="1368" y="4170"/>
                    </a:cubicBezTo>
                    <a:lnTo>
                      <a:pt x="1368" y="4170"/>
                    </a:lnTo>
                    <a:cubicBezTo>
                      <a:pt x="1168" y="4204"/>
                      <a:pt x="1001" y="4237"/>
                      <a:pt x="801" y="4304"/>
                    </a:cubicBezTo>
                    <a:cubicBezTo>
                      <a:pt x="701" y="4337"/>
                      <a:pt x="567" y="4337"/>
                      <a:pt x="501" y="4370"/>
                    </a:cubicBezTo>
                    <a:cubicBezTo>
                      <a:pt x="467" y="4370"/>
                      <a:pt x="367" y="4404"/>
                      <a:pt x="334" y="4404"/>
                    </a:cubicBezTo>
                    <a:cubicBezTo>
                      <a:pt x="301" y="4404"/>
                      <a:pt x="234" y="4470"/>
                      <a:pt x="201" y="4470"/>
                    </a:cubicBezTo>
                    <a:lnTo>
                      <a:pt x="167" y="4470"/>
                    </a:lnTo>
                    <a:cubicBezTo>
                      <a:pt x="67" y="4504"/>
                      <a:pt x="0" y="4604"/>
                      <a:pt x="0" y="4704"/>
                    </a:cubicBezTo>
                    <a:cubicBezTo>
                      <a:pt x="0" y="4804"/>
                      <a:pt x="67" y="4937"/>
                      <a:pt x="201" y="4937"/>
                    </a:cubicBezTo>
                    <a:lnTo>
                      <a:pt x="501" y="4937"/>
                    </a:lnTo>
                    <a:cubicBezTo>
                      <a:pt x="634" y="4937"/>
                      <a:pt x="734" y="4937"/>
                      <a:pt x="834" y="4871"/>
                    </a:cubicBezTo>
                    <a:cubicBezTo>
                      <a:pt x="1034" y="4837"/>
                      <a:pt x="1301" y="4804"/>
                      <a:pt x="1501" y="4737"/>
                    </a:cubicBezTo>
                    <a:cubicBezTo>
                      <a:pt x="1902" y="4637"/>
                      <a:pt x="2335" y="4504"/>
                      <a:pt x="2736" y="4337"/>
                    </a:cubicBezTo>
                    <a:cubicBezTo>
                      <a:pt x="3636" y="4003"/>
                      <a:pt x="4470" y="3637"/>
                      <a:pt x="5237" y="3170"/>
                    </a:cubicBezTo>
                    <a:cubicBezTo>
                      <a:pt x="5471" y="3036"/>
                      <a:pt x="5638" y="2969"/>
                      <a:pt x="5838" y="2836"/>
                    </a:cubicBezTo>
                    <a:cubicBezTo>
                      <a:pt x="6038" y="2703"/>
                      <a:pt x="6205" y="2569"/>
                      <a:pt x="6405" y="2502"/>
                    </a:cubicBezTo>
                    <a:lnTo>
                      <a:pt x="7539" y="1735"/>
                    </a:lnTo>
                    <a:cubicBezTo>
                      <a:pt x="7906" y="1502"/>
                      <a:pt x="8240" y="1235"/>
                      <a:pt x="8640" y="968"/>
                    </a:cubicBezTo>
                    <a:cubicBezTo>
                      <a:pt x="8973" y="701"/>
                      <a:pt x="9340" y="401"/>
                      <a:pt x="9674" y="134"/>
                    </a:cubicBezTo>
                    <a:cubicBezTo>
                      <a:pt x="9707" y="67"/>
                      <a:pt x="9707" y="34"/>
                      <a:pt x="967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152400" y="4103600"/>
                <a:ext cx="15265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106" h="2233" extrusionOk="0">
                    <a:moveTo>
                      <a:pt x="5955" y="0"/>
                    </a:moveTo>
                    <a:cubicBezTo>
                      <a:pt x="5930" y="0"/>
                      <a:pt x="5905" y="8"/>
                      <a:pt x="5872" y="25"/>
                    </a:cubicBezTo>
                    <a:cubicBezTo>
                      <a:pt x="5771" y="92"/>
                      <a:pt x="5605" y="192"/>
                      <a:pt x="5438" y="259"/>
                    </a:cubicBezTo>
                    <a:lnTo>
                      <a:pt x="5471" y="259"/>
                    </a:lnTo>
                    <a:cubicBezTo>
                      <a:pt x="5004" y="525"/>
                      <a:pt x="4537" y="726"/>
                      <a:pt x="4104" y="926"/>
                    </a:cubicBezTo>
                    <a:cubicBezTo>
                      <a:pt x="3603" y="1159"/>
                      <a:pt x="3103" y="1259"/>
                      <a:pt x="2603" y="1393"/>
                    </a:cubicBezTo>
                    <a:cubicBezTo>
                      <a:pt x="2202" y="1493"/>
                      <a:pt x="1869" y="1526"/>
                      <a:pt x="1502" y="1559"/>
                    </a:cubicBezTo>
                    <a:cubicBezTo>
                      <a:pt x="1101" y="1593"/>
                      <a:pt x="701" y="1660"/>
                      <a:pt x="301" y="1660"/>
                    </a:cubicBezTo>
                    <a:cubicBezTo>
                      <a:pt x="134" y="1660"/>
                      <a:pt x="1" y="1826"/>
                      <a:pt x="34" y="1993"/>
                    </a:cubicBezTo>
                    <a:cubicBezTo>
                      <a:pt x="34" y="2138"/>
                      <a:pt x="160" y="2233"/>
                      <a:pt x="303" y="2233"/>
                    </a:cubicBezTo>
                    <a:cubicBezTo>
                      <a:pt x="324" y="2233"/>
                      <a:pt x="346" y="2231"/>
                      <a:pt x="368" y="2227"/>
                    </a:cubicBezTo>
                    <a:cubicBezTo>
                      <a:pt x="634" y="2227"/>
                      <a:pt x="868" y="2193"/>
                      <a:pt x="1135" y="2160"/>
                    </a:cubicBezTo>
                    <a:cubicBezTo>
                      <a:pt x="1368" y="2093"/>
                      <a:pt x="1635" y="2060"/>
                      <a:pt x="1869" y="1993"/>
                    </a:cubicBezTo>
                    <a:cubicBezTo>
                      <a:pt x="2369" y="1860"/>
                      <a:pt x="2836" y="1693"/>
                      <a:pt x="3336" y="1526"/>
                    </a:cubicBezTo>
                    <a:cubicBezTo>
                      <a:pt x="3837" y="1359"/>
                      <a:pt x="4304" y="1159"/>
                      <a:pt x="4737" y="892"/>
                    </a:cubicBezTo>
                    <a:cubicBezTo>
                      <a:pt x="5204" y="692"/>
                      <a:pt x="5638" y="392"/>
                      <a:pt x="6038" y="158"/>
                    </a:cubicBezTo>
                    <a:cubicBezTo>
                      <a:pt x="6105" y="92"/>
                      <a:pt x="6105" y="58"/>
                      <a:pt x="6038" y="25"/>
                    </a:cubicBezTo>
                    <a:cubicBezTo>
                      <a:pt x="6005" y="8"/>
                      <a:pt x="5980" y="0"/>
                      <a:pt x="595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194100" y="3939300"/>
                <a:ext cx="19200" cy="1817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727" extrusionOk="0">
                    <a:moveTo>
                      <a:pt x="384" y="1"/>
                    </a:moveTo>
                    <a:cubicBezTo>
                      <a:pt x="292" y="1"/>
                      <a:pt x="201" y="42"/>
                      <a:pt x="134" y="126"/>
                    </a:cubicBezTo>
                    <a:cubicBezTo>
                      <a:pt x="1" y="259"/>
                      <a:pt x="1" y="493"/>
                      <a:pt x="134" y="626"/>
                    </a:cubicBezTo>
                    <a:cubicBezTo>
                      <a:pt x="201" y="693"/>
                      <a:pt x="292" y="726"/>
                      <a:pt x="384" y="726"/>
                    </a:cubicBezTo>
                    <a:cubicBezTo>
                      <a:pt x="476" y="726"/>
                      <a:pt x="568" y="693"/>
                      <a:pt x="634" y="626"/>
                    </a:cubicBezTo>
                    <a:cubicBezTo>
                      <a:pt x="768" y="493"/>
                      <a:pt x="768" y="259"/>
                      <a:pt x="634" y="126"/>
                    </a:cubicBezTo>
                    <a:cubicBezTo>
                      <a:pt x="568" y="42"/>
                      <a:pt x="476" y="1"/>
                      <a:pt x="38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205775" y="3898025"/>
                <a:ext cx="117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26" extrusionOk="0">
                    <a:moveTo>
                      <a:pt x="230" y="0"/>
                    </a:moveTo>
                    <a:cubicBezTo>
                      <a:pt x="176" y="0"/>
                      <a:pt x="117" y="25"/>
                      <a:pt x="67" y="76"/>
                    </a:cubicBezTo>
                    <a:cubicBezTo>
                      <a:pt x="1" y="142"/>
                      <a:pt x="1" y="276"/>
                      <a:pt x="67" y="376"/>
                    </a:cubicBezTo>
                    <a:cubicBezTo>
                      <a:pt x="117" y="409"/>
                      <a:pt x="176" y="426"/>
                      <a:pt x="230" y="426"/>
                    </a:cubicBezTo>
                    <a:cubicBezTo>
                      <a:pt x="284" y="426"/>
                      <a:pt x="334" y="409"/>
                      <a:pt x="367" y="376"/>
                    </a:cubicBezTo>
                    <a:cubicBezTo>
                      <a:pt x="468" y="276"/>
                      <a:pt x="468" y="142"/>
                      <a:pt x="367" y="76"/>
                    </a:cubicBezTo>
                    <a:cubicBezTo>
                      <a:pt x="334" y="25"/>
                      <a:pt x="284" y="0"/>
                      <a:pt x="230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222450" y="3934725"/>
                <a:ext cx="10025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401" h="384" extrusionOk="0">
                    <a:moveTo>
                      <a:pt x="226" y="0"/>
                    </a:moveTo>
                    <a:cubicBezTo>
                      <a:pt x="176" y="0"/>
                      <a:pt x="117" y="25"/>
                      <a:pt x="67" y="75"/>
                    </a:cubicBezTo>
                    <a:cubicBezTo>
                      <a:pt x="1" y="142"/>
                      <a:pt x="1" y="275"/>
                      <a:pt x="67" y="309"/>
                    </a:cubicBezTo>
                    <a:cubicBezTo>
                      <a:pt x="117" y="359"/>
                      <a:pt x="176" y="384"/>
                      <a:pt x="226" y="384"/>
                    </a:cubicBezTo>
                    <a:cubicBezTo>
                      <a:pt x="276" y="384"/>
                      <a:pt x="318" y="359"/>
                      <a:pt x="334" y="309"/>
                    </a:cubicBezTo>
                    <a:cubicBezTo>
                      <a:pt x="401" y="242"/>
                      <a:pt x="401" y="109"/>
                      <a:pt x="334" y="75"/>
                    </a:cubicBezTo>
                    <a:cubicBezTo>
                      <a:pt x="318" y="25"/>
                      <a:pt x="276" y="0"/>
                      <a:pt x="226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238300" y="3896150"/>
                <a:ext cx="125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60" extrusionOk="0">
                    <a:moveTo>
                      <a:pt x="221" y="0"/>
                    </a:moveTo>
                    <a:cubicBezTo>
                      <a:pt x="167" y="0"/>
                      <a:pt x="117" y="17"/>
                      <a:pt x="67" y="50"/>
                    </a:cubicBezTo>
                    <a:cubicBezTo>
                      <a:pt x="0" y="151"/>
                      <a:pt x="0" y="317"/>
                      <a:pt x="67" y="384"/>
                    </a:cubicBezTo>
                    <a:cubicBezTo>
                      <a:pt x="117" y="434"/>
                      <a:pt x="184" y="459"/>
                      <a:pt x="246" y="459"/>
                    </a:cubicBezTo>
                    <a:cubicBezTo>
                      <a:pt x="309" y="459"/>
                      <a:pt x="367" y="434"/>
                      <a:pt x="401" y="384"/>
                    </a:cubicBezTo>
                    <a:cubicBezTo>
                      <a:pt x="501" y="317"/>
                      <a:pt x="501" y="151"/>
                      <a:pt x="401" y="50"/>
                    </a:cubicBezTo>
                    <a:cubicBezTo>
                      <a:pt x="334" y="17"/>
                      <a:pt x="276" y="0"/>
                      <a:pt x="221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229950" y="3838825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64" y="0"/>
                    </a:moveTo>
                    <a:cubicBezTo>
                      <a:pt x="193" y="0"/>
                      <a:pt x="118" y="25"/>
                      <a:pt x="68" y="75"/>
                    </a:cubicBezTo>
                    <a:cubicBezTo>
                      <a:pt x="1" y="175"/>
                      <a:pt x="1" y="342"/>
                      <a:pt x="68" y="442"/>
                    </a:cubicBezTo>
                    <a:cubicBezTo>
                      <a:pt x="134" y="475"/>
                      <a:pt x="209" y="492"/>
                      <a:pt x="276" y="492"/>
                    </a:cubicBezTo>
                    <a:cubicBezTo>
                      <a:pt x="343" y="492"/>
                      <a:pt x="401" y="475"/>
                      <a:pt x="435" y="442"/>
                    </a:cubicBezTo>
                    <a:cubicBezTo>
                      <a:pt x="535" y="309"/>
                      <a:pt x="535" y="142"/>
                      <a:pt x="435" y="75"/>
                    </a:cubicBezTo>
                    <a:cubicBezTo>
                      <a:pt x="401" y="25"/>
                      <a:pt x="334" y="0"/>
                      <a:pt x="264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277500" y="3857575"/>
                <a:ext cx="6700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18" extrusionOk="0">
                    <a:moveTo>
                      <a:pt x="129" y="1"/>
                    </a:moveTo>
                    <a:cubicBezTo>
                      <a:pt x="100" y="1"/>
                      <a:pt x="67" y="9"/>
                      <a:pt x="34" y="26"/>
                    </a:cubicBezTo>
                    <a:cubicBezTo>
                      <a:pt x="0" y="59"/>
                      <a:pt x="0" y="159"/>
                      <a:pt x="34" y="192"/>
                    </a:cubicBezTo>
                    <a:cubicBezTo>
                      <a:pt x="67" y="209"/>
                      <a:pt x="100" y="217"/>
                      <a:pt x="129" y="217"/>
                    </a:cubicBezTo>
                    <a:cubicBezTo>
                      <a:pt x="159" y="217"/>
                      <a:pt x="184" y="209"/>
                      <a:pt x="200" y="192"/>
                    </a:cubicBezTo>
                    <a:cubicBezTo>
                      <a:pt x="267" y="126"/>
                      <a:pt x="267" y="59"/>
                      <a:pt x="200" y="26"/>
                    </a:cubicBezTo>
                    <a:cubicBezTo>
                      <a:pt x="184" y="9"/>
                      <a:pt x="159" y="1"/>
                      <a:pt x="129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263325" y="3812550"/>
                <a:ext cx="6700" cy="69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76" extrusionOk="0">
                    <a:moveTo>
                      <a:pt x="134" y="0"/>
                    </a:moveTo>
                    <a:cubicBezTo>
                      <a:pt x="92" y="0"/>
                      <a:pt x="50" y="9"/>
                      <a:pt x="34" y="25"/>
                    </a:cubicBezTo>
                    <a:cubicBezTo>
                      <a:pt x="0" y="59"/>
                      <a:pt x="0" y="159"/>
                      <a:pt x="34" y="226"/>
                    </a:cubicBezTo>
                    <a:cubicBezTo>
                      <a:pt x="50" y="259"/>
                      <a:pt x="75" y="276"/>
                      <a:pt x="109" y="276"/>
                    </a:cubicBezTo>
                    <a:cubicBezTo>
                      <a:pt x="142" y="276"/>
                      <a:pt x="184" y="259"/>
                      <a:pt x="234" y="226"/>
                    </a:cubicBezTo>
                    <a:cubicBezTo>
                      <a:pt x="267" y="192"/>
                      <a:pt x="267" y="125"/>
                      <a:pt x="234" y="25"/>
                    </a:cubicBezTo>
                    <a:cubicBezTo>
                      <a:pt x="217" y="9"/>
                      <a:pt x="175" y="0"/>
                      <a:pt x="134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259975" y="3906150"/>
                <a:ext cx="5875" cy="6075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43" extrusionOk="0">
                    <a:moveTo>
                      <a:pt x="105" y="1"/>
                    </a:moveTo>
                    <a:cubicBezTo>
                      <a:pt x="76" y="1"/>
                      <a:pt x="51" y="17"/>
                      <a:pt x="34" y="51"/>
                    </a:cubicBezTo>
                    <a:cubicBezTo>
                      <a:pt x="1" y="84"/>
                      <a:pt x="1" y="151"/>
                      <a:pt x="34" y="218"/>
                    </a:cubicBezTo>
                    <a:cubicBezTo>
                      <a:pt x="51" y="234"/>
                      <a:pt x="84" y="243"/>
                      <a:pt x="117" y="243"/>
                    </a:cubicBezTo>
                    <a:cubicBezTo>
                      <a:pt x="151" y="243"/>
                      <a:pt x="184" y="234"/>
                      <a:pt x="201" y="218"/>
                    </a:cubicBezTo>
                    <a:cubicBezTo>
                      <a:pt x="234" y="151"/>
                      <a:pt x="234" y="84"/>
                      <a:pt x="201" y="51"/>
                    </a:cubicBezTo>
                    <a:cubicBezTo>
                      <a:pt x="168" y="17"/>
                      <a:pt x="134" y="1"/>
                      <a:pt x="10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207450" y="3978250"/>
                <a:ext cx="192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768" h="703" extrusionOk="0">
                    <a:moveTo>
                      <a:pt x="403" y="1"/>
                    </a:moveTo>
                    <a:cubicBezTo>
                      <a:pt x="304" y="1"/>
                      <a:pt x="208" y="46"/>
                      <a:pt x="134" y="102"/>
                    </a:cubicBezTo>
                    <a:cubicBezTo>
                      <a:pt x="0" y="236"/>
                      <a:pt x="0" y="502"/>
                      <a:pt x="134" y="603"/>
                    </a:cubicBezTo>
                    <a:cubicBezTo>
                      <a:pt x="200" y="669"/>
                      <a:pt x="292" y="703"/>
                      <a:pt x="384" y="703"/>
                    </a:cubicBezTo>
                    <a:cubicBezTo>
                      <a:pt x="476" y="703"/>
                      <a:pt x="567" y="669"/>
                      <a:pt x="634" y="603"/>
                    </a:cubicBezTo>
                    <a:cubicBezTo>
                      <a:pt x="767" y="502"/>
                      <a:pt x="767" y="236"/>
                      <a:pt x="634" y="102"/>
                    </a:cubicBezTo>
                    <a:cubicBezTo>
                      <a:pt x="561" y="29"/>
                      <a:pt x="481" y="1"/>
                      <a:pt x="403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115700" y="3975800"/>
                <a:ext cx="1837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735" h="634" extrusionOk="0">
                    <a:moveTo>
                      <a:pt x="343" y="0"/>
                    </a:moveTo>
                    <a:cubicBezTo>
                      <a:pt x="259" y="0"/>
                      <a:pt x="184" y="33"/>
                      <a:pt x="134" y="100"/>
                    </a:cubicBezTo>
                    <a:cubicBezTo>
                      <a:pt x="1" y="200"/>
                      <a:pt x="1" y="434"/>
                      <a:pt x="134" y="534"/>
                    </a:cubicBezTo>
                    <a:cubicBezTo>
                      <a:pt x="201" y="600"/>
                      <a:pt x="284" y="634"/>
                      <a:pt x="368" y="634"/>
                    </a:cubicBezTo>
                    <a:cubicBezTo>
                      <a:pt x="451" y="634"/>
                      <a:pt x="535" y="600"/>
                      <a:pt x="601" y="534"/>
                    </a:cubicBezTo>
                    <a:cubicBezTo>
                      <a:pt x="735" y="434"/>
                      <a:pt x="735" y="200"/>
                      <a:pt x="601" y="100"/>
                    </a:cubicBezTo>
                    <a:cubicBezTo>
                      <a:pt x="518" y="33"/>
                      <a:pt x="426" y="0"/>
                      <a:pt x="343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128225" y="3933050"/>
                <a:ext cx="16700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10" extrusionOk="0">
                    <a:moveTo>
                      <a:pt x="351" y="0"/>
                    </a:moveTo>
                    <a:cubicBezTo>
                      <a:pt x="275" y="0"/>
                      <a:pt x="200" y="25"/>
                      <a:pt x="134" y="76"/>
                    </a:cubicBezTo>
                    <a:cubicBezTo>
                      <a:pt x="0" y="209"/>
                      <a:pt x="0" y="376"/>
                      <a:pt x="134" y="509"/>
                    </a:cubicBezTo>
                    <a:cubicBezTo>
                      <a:pt x="200" y="576"/>
                      <a:pt x="275" y="609"/>
                      <a:pt x="351" y="609"/>
                    </a:cubicBezTo>
                    <a:cubicBezTo>
                      <a:pt x="426" y="609"/>
                      <a:pt x="501" y="576"/>
                      <a:pt x="567" y="509"/>
                    </a:cubicBezTo>
                    <a:cubicBezTo>
                      <a:pt x="667" y="376"/>
                      <a:pt x="667" y="209"/>
                      <a:pt x="567" y="76"/>
                    </a:cubicBezTo>
                    <a:cubicBezTo>
                      <a:pt x="501" y="25"/>
                      <a:pt x="426" y="0"/>
                      <a:pt x="351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159900" y="40056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47" y="1"/>
                    </a:moveTo>
                    <a:cubicBezTo>
                      <a:pt x="184" y="1"/>
                      <a:pt x="118" y="26"/>
                      <a:pt x="68" y="76"/>
                    </a:cubicBezTo>
                    <a:cubicBezTo>
                      <a:pt x="1" y="142"/>
                      <a:pt x="1" y="309"/>
                      <a:pt x="68" y="409"/>
                    </a:cubicBezTo>
                    <a:cubicBezTo>
                      <a:pt x="118" y="443"/>
                      <a:pt x="184" y="459"/>
                      <a:pt x="247" y="459"/>
                    </a:cubicBezTo>
                    <a:cubicBezTo>
                      <a:pt x="309" y="459"/>
                      <a:pt x="368" y="443"/>
                      <a:pt x="401" y="409"/>
                    </a:cubicBezTo>
                    <a:cubicBezTo>
                      <a:pt x="501" y="309"/>
                      <a:pt x="501" y="142"/>
                      <a:pt x="401" y="76"/>
                    </a:cubicBezTo>
                    <a:cubicBezTo>
                      <a:pt x="368" y="26"/>
                      <a:pt x="309" y="1"/>
                      <a:pt x="24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132400" y="4032900"/>
                <a:ext cx="12525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60" extrusionOk="0">
                    <a:moveTo>
                      <a:pt x="254" y="1"/>
                    </a:moveTo>
                    <a:cubicBezTo>
                      <a:pt x="192" y="1"/>
                      <a:pt x="134" y="18"/>
                      <a:pt x="100" y="51"/>
                    </a:cubicBezTo>
                    <a:cubicBezTo>
                      <a:pt x="0" y="151"/>
                      <a:pt x="0" y="318"/>
                      <a:pt x="100" y="385"/>
                    </a:cubicBezTo>
                    <a:cubicBezTo>
                      <a:pt x="134" y="435"/>
                      <a:pt x="192" y="460"/>
                      <a:pt x="254" y="460"/>
                    </a:cubicBezTo>
                    <a:cubicBezTo>
                      <a:pt x="317" y="460"/>
                      <a:pt x="384" y="435"/>
                      <a:pt x="434" y="385"/>
                    </a:cubicBezTo>
                    <a:cubicBezTo>
                      <a:pt x="500" y="318"/>
                      <a:pt x="500" y="151"/>
                      <a:pt x="434" y="51"/>
                    </a:cubicBezTo>
                    <a:cubicBezTo>
                      <a:pt x="384" y="18"/>
                      <a:pt x="317" y="1"/>
                      <a:pt x="25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121550" y="4066475"/>
                <a:ext cx="21700" cy="1862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745" extrusionOk="0">
                    <a:moveTo>
                      <a:pt x="447" y="1"/>
                    </a:moveTo>
                    <a:cubicBezTo>
                      <a:pt x="351" y="1"/>
                      <a:pt x="251" y="26"/>
                      <a:pt x="167" y="76"/>
                    </a:cubicBezTo>
                    <a:cubicBezTo>
                      <a:pt x="0" y="242"/>
                      <a:pt x="34" y="509"/>
                      <a:pt x="167" y="643"/>
                    </a:cubicBezTo>
                    <a:cubicBezTo>
                      <a:pt x="241" y="716"/>
                      <a:pt x="327" y="744"/>
                      <a:pt x="412" y="744"/>
                    </a:cubicBezTo>
                    <a:cubicBezTo>
                      <a:pt x="520" y="744"/>
                      <a:pt x="626" y="699"/>
                      <a:pt x="701" y="643"/>
                    </a:cubicBezTo>
                    <a:cubicBezTo>
                      <a:pt x="868" y="476"/>
                      <a:pt x="801" y="209"/>
                      <a:pt x="701" y="76"/>
                    </a:cubicBezTo>
                    <a:cubicBezTo>
                      <a:pt x="634" y="26"/>
                      <a:pt x="542" y="1"/>
                      <a:pt x="44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69925" y="4053750"/>
                <a:ext cx="11700" cy="100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02" extrusionOk="0">
                    <a:moveTo>
                      <a:pt x="238" y="1"/>
                    </a:moveTo>
                    <a:cubicBezTo>
                      <a:pt x="184" y="1"/>
                      <a:pt x="134" y="18"/>
                      <a:pt x="100" y="51"/>
                    </a:cubicBezTo>
                    <a:cubicBezTo>
                      <a:pt x="0" y="151"/>
                      <a:pt x="0" y="251"/>
                      <a:pt x="100" y="351"/>
                    </a:cubicBezTo>
                    <a:cubicBezTo>
                      <a:pt x="134" y="385"/>
                      <a:pt x="184" y="401"/>
                      <a:pt x="238" y="401"/>
                    </a:cubicBezTo>
                    <a:cubicBezTo>
                      <a:pt x="292" y="401"/>
                      <a:pt x="350" y="385"/>
                      <a:pt x="400" y="351"/>
                    </a:cubicBezTo>
                    <a:cubicBezTo>
                      <a:pt x="467" y="251"/>
                      <a:pt x="467" y="151"/>
                      <a:pt x="400" y="51"/>
                    </a:cubicBezTo>
                    <a:cubicBezTo>
                      <a:pt x="350" y="18"/>
                      <a:pt x="292" y="1"/>
                      <a:pt x="238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306675" y="3692450"/>
                <a:ext cx="22550" cy="20475"/>
              </a:xfrm>
              <a:custGeom>
                <a:avLst/>
                <a:gdLst/>
                <a:ahLst/>
                <a:cxnLst/>
                <a:rect l="l" t="t" r="r" b="b"/>
                <a:pathLst>
                  <a:path w="902" h="819" extrusionOk="0">
                    <a:moveTo>
                      <a:pt x="455" y="1"/>
                    </a:moveTo>
                    <a:cubicBezTo>
                      <a:pt x="343" y="1"/>
                      <a:pt x="234" y="43"/>
                      <a:pt x="168" y="126"/>
                    </a:cubicBezTo>
                    <a:cubicBezTo>
                      <a:pt x="1" y="293"/>
                      <a:pt x="1" y="593"/>
                      <a:pt x="168" y="693"/>
                    </a:cubicBezTo>
                    <a:cubicBezTo>
                      <a:pt x="251" y="776"/>
                      <a:pt x="368" y="818"/>
                      <a:pt x="480" y="818"/>
                    </a:cubicBezTo>
                    <a:cubicBezTo>
                      <a:pt x="593" y="818"/>
                      <a:pt x="701" y="776"/>
                      <a:pt x="768" y="693"/>
                    </a:cubicBezTo>
                    <a:cubicBezTo>
                      <a:pt x="901" y="526"/>
                      <a:pt x="901" y="226"/>
                      <a:pt x="768" y="126"/>
                    </a:cubicBezTo>
                    <a:cubicBezTo>
                      <a:pt x="685" y="43"/>
                      <a:pt x="568" y="1"/>
                      <a:pt x="45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334200" y="3635550"/>
                <a:ext cx="15875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35" h="610" extrusionOk="0">
                    <a:moveTo>
                      <a:pt x="317" y="0"/>
                    </a:moveTo>
                    <a:cubicBezTo>
                      <a:pt x="242" y="0"/>
                      <a:pt x="167" y="34"/>
                      <a:pt x="101" y="100"/>
                    </a:cubicBezTo>
                    <a:cubicBezTo>
                      <a:pt x="1" y="234"/>
                      <a:pt x="1" y="401"/>
                      <a:pt x="101" y="534"/>
                    </a:cubicBezTo>
                    <a:cubicBezTo>
                      <a:pt x="167" y="584"/>
                      <a:pt x="242" y="609"/>
                      <a:pt x="317" y="609"/>
                    </a:cubicBezTo>
                    <a:cubicBezTo>
                      <a:pt x="392" y="609"/>
                      <a:pt x="468" y="584"/>
                      <a:pt x="534" y="534"/>
                    </a:cubicBezTo>
                    <a:cubicBezTo>
                      <a:pt x="634" y="401"/>
                      <a:pt x="634" y="234"/>
                      <a:pt x="534" y="100"/>
                    </a:cubicBezTo>
                    <a:cubicBezTo>
                      <a:pt x="468" y="34"/>
                      <a:pt x="392" y="0"/>
                      <a:pt x="31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376725" y="3661825"/>
                <a:ext cx="5875" cy="60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42" extrusionOk="0">
                    <a:moveTo>
                      <a:pt x="117" y="0"/>
                    </a:moveTo>
                    <a:cubicBezTo>
                      <a:pt x="84" y="0"/>
                      <a:pt x="51" y="17"/>
                      <a:pt x="34" y="50"/>
                    </a:cubicBezTo>
                    <a:cubicBezTo>
                      <a:pt x="1" y="83"/>
                      <a:pt x="1" y="184"/>
                      <a:pt x="34" y="217"/>
                    </a:cubicBezTo>
                    <a:cubicBezTo>
                      <a:pt x="51" y="234"/>
                      <a:pt x="84" y="242"/>
                      <a:pt x="117" y="242"/>
                    </a:cubicBezTo>
                    <a:cubicBezTo>
                      <a:pt x="151" y="242"/>
                      <a:pt x="184" y="234"/>
                      <a:pt x="201" y="217"/>
                    </a:cubicBezTo>
                    <a:cubicBezTo>
                      <a:pt x="234" y="184"/>
                      <a:pt x="234" y="83"/>
                      <a:pt x="201" y="50"/>
                    </a:cubicBezTo>
                    <a:cubicBezTo>
                      <a:pt x="184" y="17"/>
                      <a:pt x="151" y="0"/>
                      <a:pt x="11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343375" y="3681200"/>
                <a:ext cx="10025" cy="9625"/>
              </a:xfrm>
              <a:custGeom>
                <a:avLst/>
                <a:gdLst/>
                <a:ahLst/>
                <a:cxnLst/>
                <a:rect l="l" t="t" r="r" b="b"/>
                <a:pathLst>
                  <a:path w="401" h="385" extrusionOk="0">
                    <a:moveTo>
                      <a:pt x="226" y="1"/>
                    </a:moveTo>
                    <a:cubicBezTo>
                      <a:pt x="176" y="1"/>
                      <a:pt x="117" y="26"/>
                      <a:pt x="67" y="76"/>
                    </a:cubicBezTo>
                    <a:cubicBezTo>
                      <a:pt x="0" y="142"/>
                      <a:pt x="0" y="276"/>
                      <a:pt x="67" y="309"/>
                    </a:cubicBezTo>
                    <a:cubicBezTo>
                      <a:pt x="117" y="359"/>
                      <a:pt x="176" y="384"/>
                      <a:pt x="226" y="384"/>
                    </a:cubicBezTo>
                    <a:cubicBezTo>
                      <a:pt x="276" y="384"/>
                      <a:pt x="317" y="359"/>
                      <a:pt x="334" y="309"/>
                    </a:cubicBezTo>
                    <a:cubicBezTo>
                      <a:pt x="401" y="242"/>
                      <a:pt x="401" y="109"/>
                      <a:pt x="334" y="76"/>
                    </a:cubicBezTo>
                    <a:cubicBezTo>
                      <a:pt x="317" y="26"/>
                      <a:pt x="276" y="1"/>
                      <a:pt x="226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344200" y="3730400"/>
                <a:ext cx="10875" cy="90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63" extrusionOk="0">
                    <a:moveTo>
                      <a:pt x="218" y="1"/>
                    </a:moveTo>
                    <a:cubicBezTo>
                      <a:pt x="176" y="1"/>
                      <a:pt x="134" y="26"/>
                      <a:pt x="101" y="76"/>
                    </a:cubicBezTo>
                    <a:cubicBezTo>
                      <a:pt x="1" y="142"/>
                      <a:pt x="34" y="209"/>
                      <a:pt x="101" y="309"/>
                    </a:cubicBezTo>
                    <a:cubicBezTo>
                      <a:pt x="127" y="348"/>
                      <a:pt x="158" y="362"/>
                      <a:pt x="191" y="362"/>
                    </a:cubicBezTo>
                    <a:cubicBezTo>
                      <a:pt x="241" y="362"/>
                      <a:pt x="294" y="329"/>
                      <a:pt x="334" y="309"/>
                    </a:cubicBezTo>
                    <a:cubicBezTo>
                      <a:pt x="434" y="243"/>
                      <a:pt x="368" y="142"/>
                      <a:pt x="334" y="76"/>
                    </a:cubicBezTo>
                    <a:cubicBezTo>
                      <a:pt x="301" y="26"/>
                      <a:pt x="259" y="1"/>
                      <a:pt x="218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318350" y="3766900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55" y="0"/>
                    </a:moveTo>
                    <a:cubicBezTo>
                      <a:pt x="184" y="0"/>
                      <a:pt x="117" y="17"/>
                      <a:pt x="67" y="50"/>
                    </a:cubicBezTo>
                    <a:cubicBezTo>
                      <a:pt x="1" y="150"/>
                      <a:pt x="1" y="317"/>
                      <a:pt x="67" y="417"/>
                    </a:cubicBezTo>
                    <a:cubicBezTo>
                      <a:pt x="117" y="467"/>
                      <a:pt x="193" y="492"/>
                      <a:pt x="268" y="492"/>
                    </a:cubicBezTo>
                    <a:cubicBezTo>
                      <a:pt x="343" y="492"/>
                      <a:pt x="418" y="467"/>
                      <a:pt x="468" y="417"/>
                    </a:cubicBezTo>
                    <a:cubicBezTo>
                      <a:pt x="534" y="350"/>
                      <a:pt x="534" y="184"/>
                      <a:pt x="468" y="50"/>
                    </a:cubicBezTo>
                    <a:cubicBezTo>
                      <a:pt x="401" y="17"/>
                      <a:pt x="326" y="0"/>
                      <a:pt x="255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422600" y="3568625"/>
                <a:ext cx="6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301" extrusionOk="0">
                    <a:moveTo>
                      <a:pt x="159" y="0"/>
                    </a:moveTo>
                    <a:cubicBezTo>
                      <a:pt x="125" y="0"/>
                      <a:pt x="84" y="25"/>
                      <a:pt x="34" y="75"/>
                    </a:cubicBezTo>
                    <a:cubicBezTo>
                      <a:pt x="0" y="109"/>
                      <a:pt x="0" y="209"/>
                      <a:pt x="34" y="276"/>
                    </a:cubicBezTo>
                    <a:cubicBezTo>
                      <a:pt x="50" y="292"/>
                      <a:pt x="84" y="301"/>
                      <a:pt x="121" y="301"/>
                    </a:cubicBezTo>
                    <a:cubicBezTo>
                      <a:pt x="159" y="301"/>
                      <a:pt x="201" y="292"/>
                      <a:pt x="234" y="276"/>
                    </a:cubicBezTo>
                    <a:cubicBezTo>
                      <a:pt x="267" y="242"/>
                      <a:pt x="267" y="142"/>
                      <a:pt x="234" y="75"/>
                    </a:cubicBezTo>
                    <a:cubicBezTo>
                      <a:pt x="217" y="25"/>
                      <a:pt x="192" y="0"/>
                      <a:pt x="159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314175" y="3877600"/>
                <a:ext cx="19225" cy="19200"/>
              </a:xfrm>
              <a:custGeom>
                <a:avLst/>
                <a:gdLst/>
                <a:ahLst/>
                <a:cxnLst/>
                <a:rect l="l" t="t" r="r" b="b"/>
                <a:pathLst>
                  <a:path w="769" h="768" extrusionOk="0">
                    <a:moveTo>
                      <a:pt x="376" y="0"/>
                    </a:moveTo>
                    <a:cubicBezTo>
                      <a:pt x="276" y="0"/>
                      <a:pt x="184" y="42"/>
                      <a:pt x="134" y="125"/>
                    </a:cubicBezTo>
                    <a:cubicBezTo>
                      <a:pt x="1" y="292"/>
                      <a:pt x="1" y="526"/>
                      <a:pt x="134" y="692"/>
                    </a:cubicBezTo>
                    <a:cubicBezTo>
                      <a:pt x="218" y="742"/>
                      <a:pt x="309" y="767"/>
                      <a:pt x="401" y="767"/>
                    </a:cubicBezTo>
                    <a:cubicBezTo>
                      <a:pt x="493" y="767"/>
                      <a:pt x="585" y="742"/>
                      <a:pt x="668" y="692"/>
                    </a:cubicBezTo>
                    <a:cubicBezTo>
                      <a:pt x="768" y="526"/>
                      <a:pt x="768" y="292"/>
                      <a:pt x="668" y="125"/>
                    </a:cubicBezTo>
                    <a:cubicBezTo>
                      <a:pt x="585" y="42"/>
                      <a:pt x="476" y="0"/>
                      <a:pt x="376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348375" y="3834025"/>
                <a:ext cx="17550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702" h="635" extrusionOk="0">
                    <a:moveTo>
                      <a:pt x="368" y="0"/>
                    </a:moveTo>
                    <a:cubicBezTo>
                      <a:pt x="284" y="0"/>
                      <a:pt x="201" y="34"/>
                      <a:pt x="134" y="100"/>
                    </a:cubicBezTo>
                    <a:cubicBezTo>
                      <a:pt x="1" y="200"/>
                      <a:pt x="1" y="434"/>
                      <a:pt x="134" y="534"/>
                    </a:cubicBezTo>
                    <a:cubicBezTo>
                      <a:pt x="201" y="601"/>
                      <a:pt x="284" y="634"/>
                      <a:pt x="368" y="634"/>
                    </a:cubicBezTo>
                    <a:cubicBezTo>
                      <a:pt x="451" y="634"/>
                      <a:pt x="534" y="601"/>
                      <a:pt x="601" y="534"/>
                    </a:cubicBezTo>
                    <a:cubicBezTo>
                      <a:pt x="701" y="434"/>
                      <a:pt x="701" y="200"/>
                      <a:pt x="601" y="100"/>
                    </a:cubicBezTo>
                    <a:cubicBezTo>
                      <a:pt x="534" y="34"/>
                      <a:pt x="451" y="0"/>
                      <a:pt x="36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374225" y="3878850"/>
                <a:ext cx="16700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10" extrusionOk="0">
                    <a:moveTo>
                      <a:pt x="338" y="0"/>
                    </a:moveTo>
                    <a:cubicBezTo>
                      <a:pt x="259" y="0"/>
                      <a:pt x="184" y="25"/>
                      <a:pt x="134" y="75"/>
                    </a:cubicBezTo>
                    <a:cubicBezTo>
                      <a:pt x="1" y="209"/>
                      <a:pt x="1" y="376"/>
                      <a:pt x="134" y="509"/>
                    </a:cubicBezTo>
                    <a:cubicBezTo>
                      <a:pt x="201" y="576"/>
                      <a:pt x="276" y="609"/>
                      <a:pt x="351" y="609"/>
                    </a:cubicBezTo>
                    <a:cubicBezTo>
                      <a:pt x="426" y="609"/>
                      <a:pt x="501" y="576"/>
                      <a:pt x="568" y="509"/>
                    </a:cubicBezTo>
                    <a:cubicBezTo>
                      <a:pt x="668" y="376"/>
                      <a:pt x="668" y="209"/>
                      <a:pt x="568" y="75"/>
                    </a:cubicBezTo>
                    <a:cubicBezTo>
                      <a:pt x="501" y="25"/>
                      <a:pt x="418" y="0"/>
                      <a:pt x="3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348375" y="3877375"/>
                <a:ext cx="13375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3" extrusionOk="0">
                    <a:moveTo>
                      <a:pt x="284" y="1"/>
                    </a:moveTo>
                    <a:cubicBezTo>
                      <a:pt x="217" y="1"/>
                      <a:pt x="151" y="34"/>
                      <a:pt x="101" y="101"/>
                    </a:cubicBezTo>
                    <a:cubicBezTo>
                      <a:pt x="1" y="234"/>
                      <a:pt x="1" y="401"/>
                      <a:pt x="101" y="468"/>
                    </a:cubicBezTo>
                    <a:cubicBezTo>
                      <a:pt x="151" y="518"/>
                      <a:pt x="217" y="543"/>
                      <a:pt x="284" y="543"/>
                    </a:cubicBezTo>
                    <a:cubicBezTo>
                      <a:pt x="351" y="543"/>
                      <a:pt x="418" y="518"/>
                      <a:pt x="468" y="468"/>
                    </a:cubicBezTo>
                    <a:cubicBezTo>
                      <a:pt x="534" y="368"/>
                      <a:pt x="534" y="201"/>
                      <a:pt x="468" y="101"/>
                    </a:cubicBezTo>
                    <a:cubicBezTo>
                      <a:pt x="418" y="34"/>
                      <a:pt x="351" y="1"/>
                      <a:pt x="284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346700" y="39097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47" y="0"/>
                    </a:moveTo>
                    <a:cubicBezTo>
                      <a:pt x="184" y="0"/>
                      <a:pt x="118" y="25"/>
                      <a:pt x="68" y="76"/>
                    </a:cubicBezTo>
                    <a:cubicBezTo>
                      <a:pt x="1" y="142"/>
                      <a:pt x="1" y="309"/>
                      <a:pt x="68" y="409"/>
                    </a:cubicBezTo>
                    <a:cubicBezTo>
                      <a:pt x="118" y="442"/>
                      <a:pt x="184" y="459"/>
                      <a:pt x="247" y="459"/>
                    </a:cubicBezTo>
                    <a:cubicBezTo>
                      <a:pt x="309" y="459"/>
                      <a:pt x="368" y="442"/>
                      <a:pt x="401" y="409"/>
                    </a:cubicBezTo>
                    <a:cubicBezTo>
                      <a:pt x="501" y="309"/>
                      <a:pt x="501" y="142"/>
                      <a:pt x="401" y="76"/>
                    </a:cubicBezTo>
                    <a:cubicBezTo>
                      <a:pt x="368" y="25"/>
                      <a:pt x="309" y="0"/>
                      <a:pt x="247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300850" y="3927425"/>
                <a:ext cx="18375" cy="17525"/>
              </a:xfrm>
              <a:custGeom>
                <a:avLst/>
                <a:gdLst/>
                <a:ahLst/>
                <a:cxnLst/>
                <a:rect l="l" t="t" r="r" b="b"/>
                <a:pathLst>
                  <a:path w="735" h="701" extrusionOk="0">
                    <a:moveTo>
                      <a:pt x="338" y="0"/>
                    </a:moveTo>
                    <a:cubicBezTo>
                      <a:pt x="250" y="0"/>
                      <a:pt x="167" y="34"/>
                      <a:pt x="100" y="100"/>
                    </a:cubicBezTo>
                    <a:cubicBezTo>
                      <a:pt x="0" y="234"/>
                      <a:pt x="0" y="467"/>
                      <a:pt x="100" y="601"/>
                    </a:cubicBezTo>
                    <a:cubicBezTo>
                      <a:pt x="167" y="667"/>
                      <a:pt x="267" y="701"/>
                      <a:pt x="363" y="701"/>
                    </a:cubicBezTo>
                    <a:cubicBezTo>
                      <a:pt x="459" y="701"/>
                      <a:pt x="551" y="667"/>
                      <a:pt x="601" y="601"/>
                    </a:cubicBezTo>
                    <a:cubicBezTo>
                      <a:pt x="734" y="467"/>
                      <a:pt x="734" y="234"/>
                      <a:pt x="601" y="100"/>
                    </a:cubicBezTo>
                    <a:cubicBezTo>
                      <a:pt x="517" y="34"/>
                      <a:pt x="426" y="0"/>
                      <a:pt x="3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388400" y="3820050"/>
                <a:ext cx="5875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18" extrusionOk="0">
                    <a:moveTo>
                      <a:pt x="105" y="1"/>
                    </a:moveTo>
                    <a:cubicBezTo>
                      <a:pt x="76" y="1"/>
                      <a:pt x="51" y="9"/>
                      <a:pt x="34" y="26"/>
                    </a:cubicBezTo>
                    <a:cubicBezTo>
                      <a:pt x="1" y="59"/>
                      <a:pt x="1" y="159"/>
                      <a:pt x="34" y="192"/>
                    </a:cubicBezTo>
                    <a:cubicBezTo>
                      <a:pt x="51" y="209"/>
                      <a:pt x="76" y="217"/>
                      <a:pt x="105" y="217"/>
                    </a:cubicBezTo>
                    <a:cubicBezTo>
                      <a:pt x="134" y="217"/>
                      <a:pt x="168" y="209"/>
                      <a:pt x="201" y="192"/>
                    </a:cubicBezTo>
                    <a:cubicBezTo>
                      <a:pt x="234" y="126"/>
                      <a:pt x="234" y="59"/>
                      <a:pt x="201" y="26"/>
                    </a:cubicBezTo>
                    <a:cubicBezTo>
                      <a:pt x="168" y="9"/>
                      <a:pt x="134" y="1"/>
                      <a:pt x="105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390900" y="3762725"/>
                <a:ext cx="1170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26" extrusionOk="0">
                    <a:moveTo>
                      <a:pt x="238" y="0"/>
                    </a:moveTo>
                    <a:cubicBezTo>
                      <a:pt x="184" y="0"/>
                      <a:pt x="134" y="17"/>
                      <a:pt x="101" y="50"/>
                    </a:cubicBezTo>
                    <a:cubicBezTo>
                      <a:pt x="1" y="150"/>
                      <a:pt x="1" y="284"/>
                      <a:pt x="101" y="351"/>
                    </a:cubicBezTo>
                    <a:cubicBezTo>
                      <a:pt x="134" y="401"/>
                      <a:pt x="184" y="426"/>
                      <a:pt x="238" y="426"/>
                    </a:cubicBezTo>
                    <a:cubicBezTo>
                      <a:pt x="293" y="426"/>
                      <a:pt x="351" y="401"/>
                      <a:pt x="401" y="351"/>
                    </a:cubicBezTo>
                    <a:cubicBezTo>
                      <a:pt x="468" y="284"/>
                      <a:pt x="468" y="150"/>
                      <a:pt x="401" y="50"/>
                    </a:cubicBezTo>
                    <a:cubicBezTo>
                      <a:pt x="351" y="17"/>
                      <a:pt x="293" y="0"/>
                      <a:pt x="238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248300" y="4059800"/>
                <a:ext cx="12550" cy="1150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460" extrusionOk="0">
                    <a:moveTo>
                      <a:pt x="280" y="1"/>
                    </a:moveTo>
                    <a:cubicBezTo>
                      <a:pt x="218" y="1"/>
                      <a:pt x="151" y="26"/>
                      <a:pt x="101" y="76"/>
                    </a:cubicBezTo>
                    <a:cubicBezTo>
                      <a:pt x="1" y="143"/>
                      <a:pt x="1" y="309"/>
                      <a:pt x="101" y="409"/>
                    </a:cubicBezTo>
                    <a:cubicBezTo>
                      <a:pt x="134" y="443"/>
                      <a:pt x="193" y="459"/>
                      <a:pt x="255" y="459"/>
                    </a:cubicBezTo>
                    <a:cubicBezTo>
                      <a:pt x="318" y="459"/>
                      <a:pt x="384" y="443"/>
                      <a:pt x="434" y="409"/>
                    </a:cubicBezTo>
                    <a:cubicBezTo>
                      <a:pt x="501" y="309"/>
                      <a:pt x="501" y="143"/>
                      <a:pt x="434" y="76"/>
                    </a:cubicBezTo>
                    <a:cubicBezTo>
                      <a:pt x="401" y="26"/>
                      <a:pt x="343" y="1"/>
                      <a:pt x="280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>
                <a:off x="286675" y="4025400"/>
                <a:ext cx="7525" cy="77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10" extrusionOk="0">
                    <a:moveTo>
                      <a:pt x="167" y="1"/>
                    </a:moveTo>
                    <a:cubicBezTo>
                      <a:pt x="125" y="1"/>
                      <a:pt x="84" y="17"/>
                      <a:pt x="67" y="51"/>
                    </a:cubicBezTo>
                    <a:cubicBezTo>
                      <a:pt x="0" y="118"/>
                      <a:pt x="0" y="184"/>
                      <a:pt x="67" y="284"/>
                    </a:cubicBezTo>
                    <a:cubicBezTo>
                      <a:pt x="84" y="301"/>
                      <a:pt x="109" y="309"/>
                      <a:pt x="142" y="309"/>
                    </a:cubicBezTo>
                    <a:cubicBezTo>
                      <a:pt x="175" y="309"/>
                      <a:pt x="217" y="301"/>
                      <a:pt x="267" y="284"/>
                    </a:cubicBezTo>
                    <a:cubicBezTo>
                      <a:pt x="300" y="218"/>
                      <a:pt x="300" y="151"/>
                      <a:pt x="267" y="51"/>
                    </a:cubicBezTo>
                    <a:cubicBezTo>
                      <a:pt x="250" y="17"/>
                      <a:pt x="209" y="1"/>
                      <a:pt x="167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>
                <a:off x="306675" y="4058550"/>
                <a:ext cx="108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43" extrusionOk="0">
                    <a:moveTo>
                      <a:pt x="230" y="1"/>
                    </a:moveTo>
                    <a:cubicBezTo>
                      <a:pt x="184" y="1"/>
                      <a:pt x="134" y="9"/>
                      <a:pt x="101" y="26"/>
                    </a:cubicBezTo>
                    <a:cubicBezTo>
                      <a:pt x="1" y="126"/>
                      <a:pt x="1" y="193"/>
                      <a:pt x="101" y="293"/>
                    </a:cubicBezTo>
                    <a:cubicBezTo>
                      <a:pt x="134" y="326"/>
                      <a:pt x="176" y="343"/>
                      <a:pt x="218" y="343"/>
                    </a:cubicBezTo>
                    <a:cubicBezTo>
                      <a:pt x="259" y="343"/>
                      <a:pt x="301" y="326"/>
                      <a:pt x="334" y="293"/>
                    </a:cubicBezTo>
                    <a:cubicBezTo>
                      <a:pt x="434" y="193"/>
                      <a:pt x="434" y="126"/>
                      <a:pt x="334" y="26"/>
                    </a:cubicBezTo>
                    <a:cubicBezTo>
                      <a:pt x="318" y="9"/>
                      <a:pt x="276" y="1"/>
                      <a:pt x="230" y="1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231625" y="4098175"/>
                <a:ext cx="13375" cy="12325"/>
              </a:xfrm>
              <a:custGeom>
                <a:avLst/>
                <a:gdLst/>
                <a:ahLst/>
                <a:cxnLst/>
                <a:rect l="l" t="t" r="r" b="b"/>
                <a:pathLst>
                  <a:path w="535" h="493" extrusionOk="0">
                    <a:moveTo>
                      <a:pt x="259" y="0"/>
                    </a:moveTo>
                    <a:cubicBezTo>
                      <a:pt x="192" y="0"/>
                      <a:pt x="134" y="25"/>
                      <a:pt x="101" y="75"/>
                    </a:cubicBezTo>
                    <a:cubicBezTo>
                      <a:pt x="1" y="209"/>
                      <a:pt x="1" y="375"/>
                      <a:pt x="101" y="442"/>
                    </a:cubicBezTo>
                    <a:cubicBezTo>
                      <a:pt x="151" y="476"/>
                      <a:pt x="217" y="492"/>
                      <a:pt x="284" y="492"/>
                    </a:cubicBezTo>
                    <a:cubicBezTo>
                      <a:pt x="351" y="492"/>
                      <a:pt x="418" y="476"/>
                      <a:pt x="468" y="442"/>
                    </a:cubicBezTo>
                    <a:cubicBezTo>
                      <a:pt x="534" y="309"/>
                      <a:pt x="534" y="142"/>
                      <a:pt x="468" y="75"/>
                    </a:cubicBezTo>
                    <a:cubicBezTo>
                      <a:pt x="401" y="25"/>
                      <a:pt x="326" y="0"/>
                      <a:pt x="259" y="0"/>
                    </a:cubicBezTo>
                    <a:close/>
                  </a:path>
                </a:pathLst>
              </a:custGeom>
              <a:solidFill>
                <a:srgbClr val="CFF0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448450" y="3992475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451775" y="400165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460125" y="42835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485975" y="4307700"/>
                <a:ext cx="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" name="Google Shape;107;p2"/>
            <p:cNvGrpSpPr/>
            <p:nvPr/>
          </p:nvGrpSpPr>
          <p:grpSpPr>
            <a:xfrm>
              <a:off x="1467681" y="3519619"/>
              <a:ext cx="568807" cy="960928"/>
              <a:chOff x="1853625" y="3531725"/>
              <a:chExt cx="447000" cy="755150"/>
            </a:xfrm>
          </p:grpSpPr>
          <p:sp>
            <p:nvSpPr>
              <p:cNvPr id="108" name="Google Shape;108;p2"/>
              <p:cNvSpPr/>
              <p:nvPr/>
            </p:nvSpPr>
            <p:spPr>
              <a:xfrm>
                <a:off x="1853625" y="3531725"/>
                <a:ext cx="447000" cy="755150"/>
              </a:xfrm>
              <a:custGeom>
                <a:avLst/>
                <a:gdLst/>
                <a:ahLst/>
                <a:cxnLst/>
                <a:rect l="l" t="t" r="r" b="b"/>
                <a:pathLst>
                  <a:path w="17880" h="30206" extrusionOk="0">
                    <a:moveTo>
                      <a:pt x="8823" y="0"/>
                    </a:moveTo>
                    <a:cubicBezTo>
                      <a:pt x="8740" y="0"/>
                      <a:pt x="8656" y="17"/>
                      <a:pt x="8573" y="50"/>
                    </a:cubicBezTo>
                    <a:cubicBezTo>
                      <a:pt x="8533" y="45"/>
                      <a:pt x="8493" y="42"/>
                      <a:pt x="8453" y="42"/>
                    </a:cubicBezTo>
                    <a:cubicBezTo>
                      <a:pt x="8261" y="42"/>
                      <a:pt x="8077" y="107"/>
                      <a:pt x="7939" y="217"/>
                    </a:cubicBezTo>
                    <a:cubicBezTo>
                      <a:pt x="7606" y="417"/>
                      <a:pt x="7339" y="717"/>
                      <a:pt x="7139" y="1184"/>
                    </a:cubicBezTo>
                    <a:cubicBezTo>
                      <a:pt x="6972" y="1551"/>
                      <a:pt x="6838" y="1952"/>
                      <a:pt x="6705" y="2552"/>
                    </a:cubicBezTo>
                    <a:cubicBezTo>
                      <a:pt x="6638" y="3019"/>
                      <a:pt x="6605" y="3520"/>
                      <a:pt x="6538" y="4187"/>
                    </a:cubicBezTo>
                    <a:cubicBezTo>
                      <a:pt x="6505" y="5121"/>
                      <a:pt x="6538" y="6088"/>
                      <a:pt x="6605" y="6955"/>
                    </a:cubicBezTo>
                    <a:cubicBezTo>
                      <a:pt x="6538" y="6889"/>
                      <a:pt x="6538" y="6789"/>
                      <a:pt x="6505" y="6722"/>
                    </a:cubicBezTo>
                    <a:cubicBezTo>
                      <a:pt x="6205" y="6021"/>
                      <a:pt x="5938" y="5521"/>
                      <a:pt x="5638" y="5087"/>
                    </a:cubicBezTo>
                    <a:cubicBezTo>
                      <a:pt x="5471" y="4820"/>
                      <a:pt x="5271" y="4620"/>
                      <a:pt x="5037" y="4454"/>
                    </a:cubicBezTo>
                    <a:cubicBezTo>
                      <a:pt x="4970" y="4387"/>
                      <a:pt x="4837" y="4353"/>
                      <a:pt x="4704" y="4253"/>
                    </a:cubicBezTo>
                    <a:cubicBezTo>
                      <a:pt x="4604" y="4187"/>
                      <a:pt x="4437" y="4187"/>
                      <a:pt x="4303" y="4120"/>
                    </a:cubicBezTo>
                    <a:cubicBezTo>
                      <a:pt x="4237" y="4103"/>
                      <a:pt x="4170" y="4095"/>
                      <a:pt x="4112" y="4095"/>
                    </a:cubicBezTo>
                    <a:cubicBezTo>
                      <a:pt x="4053" y="4095"/>
                      <a:pt x="4003" y="4103"/>
                      <a:pt x="3970" y="4120"/>
                    </a:cubicBezTo>
                    <a:lnTo>
                      <a:pt x="3803" y="4120"/>
                    </a:lnTo>
                    <a:cubicBezTo>
                      <a:pt x="3703" y="4120"/>
                      <a:pt x="3636" y="4187"/>
                      <a:pt x="3569" y="4187"/>
                    </a:cubicBezTo>
                    <a:cubicBezTo>
                      <a:pt x="3369" y="4220"/>
                      <a:pt x="3169" y="4353"/>
                      <a:pt x="3002" y="4454"/>
                    </a:cubicBezTo>
                    <a:cubicBezTo>
                      <a:pt x="2702" y="4720"/>
                      <a:pt x="2535" y="5087"/>
                      <a:pt x="2469" y="5621"/>
                    </a:cubicBezTo>
                    <a:cubicBezTo>
                      <a:pt x="2369" y="6121"/>
                      <a:pt x="2402" y="6688"/>
                      <a:pt x="2469" y="7122"/>
                    </a:cubicBezTo>
                    <a:cubicBezTo>
                      <a:pt x="2535" y="7723"/>
                      <a:pt x="2635" y="8256"/>
                      <a:pt x="2736" y="8690"/>
                    </a:cubicBezTo>
                    <a:cubicBezTo>
                      <a:pt x="2802" y="8890"/>
                      <a:pt x="2836" y="9057"/>
                      <a:pt x="2869" y="9257"/>
                    </a:cubicBezTo>
                    <a:lnTo>
                      <a:pt x="2736" y="9124"/>
                    </a:lnTo>
                    <a:cubicBezTo>
                      <a:pt x="2469" y="8890"/>
                      <a:pt x="2202" y="8757"/>
                      <a:pt x="1902" y="8657"/>
                    </a:cubicBezTo>
                    <a:lnTo>
                      <a:pt x="1668" y="8657"/>
                    </a:lnTo>
                    <a:cubicBezTo>
                      <a:pt x="1635" y="8657"/>
                      <a:pt x="1568" y="8657"/>
                      <a:pt x="1535" y="8723"/>
                    </a:cubicBezTo>
                    <a:cubicBezTo>
                      <a:pt x="1401" y="8757"/>
                      <a:pt x="1301" y="8790"/>
                      <a:pt x="1168" y="8923"/>
                    </a:cubicBezTo>
                    <a:cubicBezTo>
                      <a:pt x="1068" y="8990"/>
                      <a:pt x="968" y="9124"/>
                      <a:pt x="868" y="9290"/>
                    </a:cubicBezTo>
                    <a:cubicBezTo>
                      <a:pt x="801" y="9457"/>
                      <a:pt x="701" y="9657"/>
                      <a:pt x="634" y="9924"/>
                    </a:cubicBezTo>
                    <a:cubicBezTo>
                      <a:pt x="467" y="10491"/>
                      <a:pt x="467" y="11225"/>
                      <a:pt x="701" y="12059"/>
                    </a:cubicBezTo>
                    <a:cubicBezTo>
                      <a:pt x="801" y="12393"/>
                      <a:pt x="901" y="12759"/>
                      <a:pt x="1134" y="13160"/>
                    </a:cubicBezTo>
                    <a:cubicBezTo>
                      <a:pt x="1234" y="13527"/>
                      <a:pt x="1401" y="13860"/>
                      <a:pt x="1635" y="14261"/>
                    </a:cubicBezTo>
                    <a:cubicBezTo>
                      <a:pt x="1735" y="14527"/>
                      <a:pt x="1902" y="14761"/>
                      <a:pt x="2035" y="15028"/>
                    </a:cubicBezTo>
                    <a:cubicBezTo>
                      <a:pt x="1968" y="14961"/>
                      <a:pt x="1835" y="14961"/>
                      <a:pt x="1735" y="14961"/>
                    </a:cubicBezTo>
                    <a:lnTo>
                      <a:pt x="1501" y="14961"/>
                    </a:lnTo>
                    <a:cubicBezTo>
                      <a:pt x="1368" y="14961"/>
                      <a:pt x="1234" y="15028"/>
                      <a:pt x="1168" y="15061"/>
                    </a:cubicBezTo>
                    <a:cubicBezTo>
                      <a:pt x="734" y="15228"/>
                      <a:pt x="501" y="15561"/>
                      <a:pt x="334" y="15795"/>
                    </a:cubicBezTo>
                    <a:cubicBezTo>
                      <a:pt x="167" y="16062"/>
                      <a:pt x="67" y="16295"/>
                      <a:pt x="34" y="16629"/>
                    </a:cubicBezTo>
                    <a:cubicBezTo>
                      <a:pt x="0" y="16896"/>
                      <a:pt x="0" y="17196"/>
                      <a:pt x="0" y="17530"/>
                    </a:cubicBezTo>
                    <a:cubicBezTo>
                      <a:pt x="34" y="17863"/>
                      <a:pt x="67" y="18197"/>
                      <a:pt x="167" y="18530"/>
                    </a:cubicBezTo>
                    <a:cubicBezTo>
                      <a:pt x="334" y="19131"/>
                      <a:pt x="534" y="19764"/>
                      <a:pt x="868" y="20532"/>
                    </a:cubicBezTo>
                    <a:cubicBezTo>
                      <a:pt x="1134" y="21065"/>
                      <a:pt x="1401" y="21632"/>
                      <a:pt x="1802" y="22266"/>
                    </a:cubicBezTo>
                    <a:cubicBezTo>
                      <a:pt x="2135" y="22833"/>
                      <a:pt x="2469" y="23400"/>
                      <a:pt x="2836" y="23901"/>
                    </a:cubicBezTo>
                    <a:cubicBezTo>
                      <a:pt x="3736" y="25202"/>
                      <a:pt x="4870" y="26336"/>
                      <a:pt x="6205" y="27403"/>
                    </a:cubicBezTo>
                    <a:cubicBezTo>
                      <a:pt x="6238" y="27437"/>
                      <a:pt x="6338" y="27470"/>
                      <a:pt x="6371" y="27570"/>
                    </a:cubicBezTo>
                    <a:cubicBezTo>
                      <a:pt x="6505" y="27637"/>
                      <a:pt x="6572" y="27737"/>
                      <a:pt x="6705" y="27804"/>
                    </a:cubicBezTo>
                    <a:cubicBezTo>
                      <a:pt x="7205" y="28137"/>
                      <a:pt x="7739" y="28471"/>
                      <a:pt x="8239" y="28838"/>
                    </a:cubicBezTo>
                    <a:cubicBezTo>
                      <a:pt x="8373" y="28938"/>
                      <a:pt x="8540" y="29004"/>
                      <a:pt x="8673" y="29104"/>
                    </a:cubicBezTo>
                    <a:cubicBezTo>
                      <a:pt x="9540" y="29605"/>
                      <a:pt x="10308" y="29905"/>
                      <a:pt x="11008" y="30072"/>
                    </a:cubicBezTo>
                    <a:cubicBezTo>
                      <a:pt x="11408" y="30139"/>
                      <a:pt x="11842" y="30205"/>
                      <a:pt x="12209" y="30205"/>
                    </a:cubicBezTo>
                    <a:cubicBezTo>
                      <a:pt x="12342" y="30205"/>
                      <a:pt x="12409" y="30205"/>
                      <a:pt x="12543" y="30139"/>
                    </a:cubicBezTo>
                    <a:cubicBezTo>
                      <a:pt x="12643" y="30139"/>
                      <a:pt x="12709" y="30105"/>
                      <a:pt x="12809" y="30105"/>
                    </a:cubicBezTo>
                    <a:cubicBezTo>
                      <a:pt x="13010" y="30072"/>
                      <a:pt x="13176" y="30005"/>
                      <a:pt x="13410" y="29938"/>
                    </a:cubicBezTo>
                    <a:cubicBezTo>
                      <a:pt x="13743" y="29805"/>
                      <a:pt x="14144" y="29605"/>
                      <a:pt x="14411" y="29305"/>
                    </a:cubicBezTo>
                    <a:cubicBezTo>
                      <a:pt x="14677" y="29104"/>
                      <a:pt x="14878" y="28838"/>
                      <a:pt x="15144" y="28537"/>
                    </a:cubicBezTo>
                    <a:cubicBezTo>
                      <a:pt x="15678" y="27837"/>
                      <a:pt x="16045" y="27070"/>
                      <a:pt x="16345" y="26469"/>
                    </a:cubicBezTo>
                    <a:cubicBezTo>
                      <a:pt x="16679" y="25802"/>
                      <a:pt x="16979" y="25135"/>
                      <a:pt x="17179" y="24468"/>
                    </a:cubicBezTo>
                    <a:cubicBezTo>
                      <a:pt x="17213" y="24368"/>
                      <a:pt x="17246" y="24234"/>
                      <a:pt x="17313" y="24068"/>
                    </a:cubicBezTo>
                    <a:lnTo>
                      <a:pt x="17413" y="23567"/>
                    </a:lnTo>
                    <a:cubicBezTo>
                      <a:pt x="17479" y="23267"/>
                      <a:pt x="17513" y="22967"/>
                      <a:pt x="17479" y="22700"/>
                    </a:cubicBezTo>
                    <a:cubicBezTo>
                      <a:pt x="17479" y="22400"/>
                      <a:pt x="17379" y="22133"/>
                      <a:pt x="17313" y="21899"/>
                    </a:cubicBezTo>
                    <a:cubicBezTo>
                      <a:pt x="17213" y="21699"/>
                      <a:pt x="17046" y="21466"/>
                      <a:pt x="16879" y="21399"/>
                    </a:cubicBezTo>
                    <a:cubicBezTo>
                      <a:pt x="16746" y="21299"/>
                      <a:pt x="16645" y="21266"/>
                      <a:pt x="16512" y="21266"/>
                    </a:cubicBezTo>
                    <a:lnTo>
                      <a:pt x="16345" y="21266"/>
                    </a:lnTo>
                    <a:cubicBezTo>
                      <a:pt x="16245" y="21266"/>
                      <a:pt x="16178" y="21299"/>
                      <a:pt x="16045" y="21366"/>
                    </a:cubicBezTo>
                    <a:cubicBezTo>
                      <a:pt x="15978" y="21399"/>
                      <a:pt x="15845" y="21432"/>
                      <a:pt x="15711" y="21499"/>
                    </a:cubicBezTo>
                    <a:cubicBezTo>
                      <a:pt x="15845" y="21266"/>
                      <a:pt x="15978" y="21032"/>
                      <a:pt x="16045" y="20799"/>
                    </a:cubicBezTo>
                    <a:lnTo>
                      <a:pt x="16045" y="20765"/>
                    </a:lnTo>
                    <a:lnTo>
                      <a:pt x="16412" y="19998"/>
                    </a:lnTo>
                    <a:cubicBezTo>
                      <a:pt x="16645" y="19631"/>
                      <a:pt x="16812" y="19264"/>
                      <a:pt x="16979" y="18897"/>
                    </a:cubicBezTo>
                    <a:cubicBezTo>
                      <a:pt x="17213" y="18330"/>
                      <a:pt x="17513" y="17696"/>
                      <a:pt x="17713" y="16929"/>
                    </a:cubicBezTo>
                    <a:cubicBezTo>
                      <a:pt x="17880" y="16229"/>
                      <a:pt x="17880" y="15595"/>
                      <a:pt x="17713" y="15094"/>
                    </a:cubicBezTo>
                    <a:cubicBezTo>
                      <a:pt x="17579" y="14761"/>
                      <a:pt x="17479" y="14461"/>
                      <a:pt x="17279" y="14227"/>
                    </a:cubicBezTo>
                    <a:cubicBezTo>
                      <a:pt x="17046" y="13994"/>
                      <a:pt x="16846" y="13860"/>
                      <a:pt x="16545" y="13794"/>
                    </a:cubicBezTo>
                    <a:lnTo>
                      <a:pt x="16312" y="13794"/>
                    </a:lnTo>
                    <a:cubicBezTo>
                      <a:pt x="16112" y="13860"/>
                      <a:pt x="15945" y="13894"/>
                      <a:pt x="15711" y="13994"/>
                    </a:cubicBezTo>
                    <a:cubicBezTo>
                      <a:pt x="15378" y="14227"/>
                      <a:pt x="15144" y="14494"/>
                      <a:pt x="14878" y="14761"/>
                    </a:cubicBezTo>
                    <a:cubicBezTo>
                      <a:pt x="14644" y="15061"/>
                      <a:pt x="14377" y="15395"/>
                      <a:pt x="14210" y="15662"/>
                    </a:cubicBezTo>
                    <a:lnTo>
                      <a:pt x="14310" y="15228"/>
                    </a:lnTo>
                    <a:lnTo>
                      <a:pt x="14377" y="14761"/>
                    </a:lnTo>
                    <a:cubicBezTo>
                      <a:pt x="14511" y="13894"/>
                      <a:pt x="14611" y="13160"/>
                      <a:pt x="14677" y="12559"/>
                    </a:cubicBezTo>
                    <a:cubicBezTo>
                      <a:pt x="14744" y="11659"/>
                      <a:pt x="14811" y="10925"/>
                      <a:pt x="14844" y="10224"/>
                    </a:cubicBezTo>
                    <a:cubicBezTo>
                      <a:pt x="14844" y="9390"/>
                      <a:pt x="14811" y="8657"/>
                      <a:pt x="14677" y="7989"/>
                    </a:cubicBezTo>
                    <a:cubicBezTo>
                      <a:pt x="14544" y="7389"/>
                      <a:pt x="14377" y="6822"/>
                      <a:pt x="14144" y="6322"/>
                    </a:cubicBezTo>
                    <a:cubicBezTo>
                      <a:pt x="13977" y="5988"/>
                      <a:pt x="13743" y="5754"/>
                      <a:pt x="13543" y="5488"/>
                    </a:cubicBezTo>
                    <a:cubicBezTo>
                      <a:pt x="13343" y="5254"/>
                      <a:pt x="13076" y="5121"/>
                      <a:pt x="12809" y="5087"/>
                    </a:cubicBezTo>
                    <a:lnTo>
                      <a:pt x="12509" y="5087"/>
                    </a:lnTo>
                    <a:cubicBezTo>
                      <a:pt x="12376" y="5087"/>
                      <a:pt x="12242" y="5121"/>
                      <a:pt x="12142" y="5221"/>
                    </a:cubicBezTo>
                    <a:cubicBezTo>
                      <a:pt x="11875" y="5321"/>
                      <a:pt x="11675" y="5588"/>
                      <a:pt x="11508" y="5754"/>
                    </a:cubicBezTo>
                    <a:cubicBezTo>
                      <a:pt x="11375" y="5921"/>
                      <a:pt x="11242" y="6121"/>
                      <a:pt x="11142" y="6388"/>
                    </a:cubicBezTo>
                    <a:cubicBezTo>
                      <a:pt x="11142" y="5955"/>
                      <a:pt x="11075" y="5588"/>
                      <a:pt x="11075" y="5154"/>
                    </a:cubicBezTo>
                    <a:cubicBezTo>
                      <a:pt x="11041" y="4554"/>
                      <a:pt x="10975" y="3987"/>
                      <a:pt x="10908" y="3486"/>
                    </a:cubicBezTo>
                    <a:cubicBezTo>
                      <a:pt x="10841" y="2919"/>
                      <a:pt x="10708" y="2385"/>
                      <a:pt x="10574" y="1918"/>
                    </a:cubicBezTo>
                    <a:cubicBezTo>
                      <a:pt x="10408" y="1385"/>
                      <a:pt x="10208" y="984"/>
                      <a:pt x="10007" y="651"/>
                    </a:cubicBezTo>
                    <a:cubicBezTo>
                      <a:pt x="9741" y="317"/>
                      <a:pt x="9407" y="117"/>
                      <a:pt x="9073" y="50"/>
                    </a:cubicBezTo>
                    <a:cubicBezTo>
                      <a:pt x="8990" y="17"/>
                      <a:pt x="8907" y="0"/>
                      <a:pt x="88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2057100" y="3553825"/>
                <a:ext cx="104275" cy="721150"/>
              </a:xfrm>
              <a:custGeom>
                <a:avLst/>
                <a:gdLst/>
                <a:ahLst/>
                <a:cxnLst/>
                <a:rect l="l" t="t" r="r" b="b"/>
                <a:pathLst>
                  <a:path w="4171" h="28846" extrusionOk="0">
                    <a:moveTo>
                      <a:pt x="634" y="0"/>
                    </a:moveTo>
                    <a:cubicBezTo>
                      <a:pt x="534" y="67"/>
                      <a:pt x="501" y="134"/>
                      <a:pt x="501" y="167"/>
                    </a:cubicBezTo>
                    <a:cubicBezTo>
                      <a:pt x="467" y="667"/>
                      <a:pt x="367" y="1168"/>
                      <a:pt x="334" y="1668"/>
                    </a:cubicBezTo>
                    <a:lnTo>
                      <a:pt x="201" y="3169"/>
                    </a:lnTo>
                    <a:cubicBezTo>
                      <a:pt x="134" y="4170"/>
                      <a:pt x="67" y="5171"/>
                      <a:pt x="34" y="6171"/>
                    </a:cubicBezTo>
                    <a:cubicBezTo>
                      <a:pt x="0" y="8173"/>
                      <a:pt x="34" y="10208"/>
                      <a:pt x="167" y="12209"/>
                    </a:cubicBezTo>
                    <a:cubicBezTo>
                      <a:pt x="434" y="16245"/>
                      <a:pt x="1135" y="20248"/>
                      <a:pt x="2069" y="24184"/>
                    </a:cubicBezTo>
                    <a:cubicBezTo>
                      <a:pt x="2235" y="24918"/>
                      <a:pt x="2469" y="25685"/>
                      <a:pt x="2669" y="26386"/>
                    </a:cubicBezTo>
                    <a:cubicBezTo>
                      <a:pt x="2802" y="26753"/>
                      <a:pt x="2869" y="27153"/>
                      <a:pt x="3003" y="27487"/>
                    </a:cubicBezTo>
                    <a:cubicBezTo>
                      <a:pt x="3136" y="27854"/>
                      <a:pt x="3236" y="28220"/>
                      <a:pt x="3403" y="28587"/>
                    </a:cubicBezTo>
                    <a:cubicBezTo>
                      <a:pt x="3470" y="28687"/>
                      <a:pt x="3503" y="28754"/>
                      <a:pt x="3636" y="28821"/>
                    </a:cubicBezTo>
                    <a:cubicBezTo>
                      <a:pt x="3670" y="28838"/>
                      <a:pt x="3720" y="28846"/>
                      <a:pt x="3770" y="28846"/>
                    </a:cubicBezTo>
                    <a:cubicBezTo>
                      <a:pt x="3820" y="28846"/>
                      <a:pt x="3870" y="28838"/>
                      <a:pt x="3903" y="28821"/>
                    </a:cubicBezTo>
                    <a:cubicBezTo>
                      <a:pt x="4003" y="28754"/>
                      <a:pt x="4070" y="28721"/>
                      <a:pt x="4137" y="28587"/>
                    </a:cubicBezTo>
                    <a:cubicBezTo>
                      <a:pt x="4137" y="28554"/>
                      <a:pt x="4137" y="28521"/>
                      <a:pt x="4170" y="28521"/>
                    </a:cubicBezTo>
                    <a:lnTo>
                      <a:pt x="4170" y="28321"/>
                    </a:lnTo>
                    <a:cubicBezTo>
                      <a:pt x="4070" y="27987"/>
                      <a:pt x="4003" y="27687"/>
                      <a:pt x="3903" y="27387"/>
                    </a:cubicBezTo>
                    <a:cubicBezTo>
                      <a:pt x="3836" y="27053"/>
                      <a:pt x="3703" y="26719"/>
                      <a:pt x="3636" y="26419"/>
                    </a:cubicBezTo>
                    <a:cubicBezTo>
                      <a:pt x="3403" y="25819"/>
                      <a:pt x="3236" y="25185"/>
                      <a:pt x="3036" y="24518"/>
                    </a:cubicBezTo>
                    <a:cubicBezTo>
                      <a:pt x="2669" y="23217"/>
                      <a:pt x="2335" y="21916"/>
                      <a:pt x="2035" y="20648"/>
                    </a:cubicBezTo>
                    <a:cubicBezTo>
                      <a:pt x="1568" y="18680"/>
                      <a:pt x="1235" y="16712"/>
                      <a:pt x="1001" y="14744"/>
                    </a:cubicBezTo>
                    <a:cubicBezTo>
                      <a:pt x="734" y="12743"/>
                      <a:pt x="534" y="10741"/>
                      <a:pt x="434" y="8707"/>
                    </a:cubicBezTo>
                    <a:cubicBezTo>
                      <a:pt x="367" y="7072"/>
                      <a:pt x="367" y="5404"/>
                      <a:pt x="434" y="3803"/>
                    </a:cubicBezTo>
                    <a:cubicBezTo>
                      <a:pt x="501" y="2569"/>
                      <a:pt x="567" y="1335"/>
                      <a:pt x="734" y="100"/>
                    </a:cubicBezTo>
                    <a:cubicBezTo>
                      <a:pt x="734" y="67"/>
                      <a:pt x="701" y="0"/>
                      <a:pt x="6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1952025" y="3666400"/>
                <a:ext cx="115100" cy="184325"/>
              </a:xfrm>
              <a:custGeom>
                <a:avLst/>
                <a:gdLst/>
                <a:ahLst/>
                <a:cxnLst/>
                <a:rect l="l" t="t" r="r" b="b"/>
                <a:pathLst>
                  <a:path w="4604" h="7373" extrusionOk="0">
                    <a:moveTo>
                      <a:pt x="67" y="1"/>
                    </a:moveTo>
                    <a:cubicBezTo>
                      <a:pt x="34" y="1"/>
                      <a:pt x="0" y="67"/>
                      <a:pt x="0" y="134"/>
                    </a:cubicBezTo>
                    <a:cubicBezTo>
                      <a:pt x="100" y="801"/>
                      <a:pt x="334" y="1468"/>
                      <a:pt x="567" y="2069"/>
                    </a:cubicBezTo>
                    <a:cubicBezTo>
                      <a:pt x="868" y="2736"/>
                      <a:pt x="1201" y="3370"/>
                      <a:pt x="1568" y="3970"/>
                    </a:cubicBezTo>
                    <a:cubicBezTo>
                      <a:pt x="1935" y="4570"/>
                      <a:pt x="2402" y="5171"/>
                      <a:pt x="2869" y="5705"/>
                    </a:cubicBezTo>
                    <a:cubicBezTo>
                      <a:pt x="3336" y="6238"/>
                      <a:pt x="3770" y="6805"/>
                      <a:pt x="4270" y="7306"/>
                    </a:cubicBezTo>
                    <a:cubicBezTo>
                      <a:pt x="4337" y="7339"/>
                      <a:pt x="4370" y="7372"/>
                      <a:pt x="4404" y="7372"/>
                    </a:cubicBezTo>
                    <a:cubicBezTo>
                      <a:pt x="4437" y="7372"/>
                      <a:pt x="4504" y="7372"/>
                      <a:pt x="4537" y="7339"/>
                    </a:cubicBezTo>
                    <a:cubicBezTo>
                      <a:pt x="4604" y="7239"/>
                      <a:pt x="4604" y="7139"/>
                      <a:pt x="4570" y="7039"/>
                    </a:cubicBezTo>
                    <a:cubicBezTo>
                      <a:pt x="4037" y="6472"/>
                      <a:pt x="3503" y="5871"/>
                      <a:pt x="2936" y="5238"/>
                    </a:cubicBezTo>
                    <a:cubicBezTo>
                      <a:pt x="2402" y="4637"/>
                      <a:pt x="1902" y="3970"/>
                      <a:pt x="1501" y="3236"/>
                    </a:cubicBezTo>
                    <a:lnTo>
                      <a:pt x="1501" y="3303"/>
                    </a:lnTo>
                    <a:cubicBezTo>
                      <a:pt x="1235" y="2903"/>
                      <a:pt x="1034" y="2536"/>
                      <a:pt x="868" y="2135"/>
                    </a:cubicBezTo>
                    <a:cubicBezTo>
                      <a:pt x="668" y="1702"/>
                      <a:pt x="501" y="1301"/>
                      <a:pt x="367" y="868"/>
                    </a:cubicBezTo>
                    <a:cubicBezTo>
                      <a:pt x="267" y="568"/>
                      <a:pt x="201" y="334"/>
                      <a:pt x="167" y="34"/>
                    </a:cubicBezTo>
                    <a:cubicBezTo>
                      <a:pt x="201" y="34"/>
                      <a:pt x="167" y="1"/>
                      <a:pt x="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1900325" y="3799450"/>
                <a:ext cx="185975" cy="206700"/>
              </a:xfrm>
              <a:custGeom>
                <a:avLst/>
                <a:gdLst/>
                <a:ahLst/>
                <a:cxnLst/>
                <a:rect l="l" t="t" r="r" b="b"/>
                <a:pathLst>
                  <a:path w="7439" h="8268" extrusionOk="0">
                    <a:moveTo>
                      <a:pt x="136" y="1"/>
                    </a:moveTo>
                    <a:cubicBezTo>
                      <a:pt x="123" y="1"/>
                      <a:pt x="111" y="5"/>
                      <a:pt x="100" y="16"/>
                    </a:cubicBezTo>
                    <a:cubicBezTo>
                      <a:pt x="67" y="49"/>
                      <a:pt x="0" y="82"/>
                      <a:pt x="67" y="149"/>
                    </a:cubicBezTo>
                    <a:cubicBezTo>
                      <a:pt x="234" y="549"/>
                      <a:pt x="401" y="916"/>
                      <a:pt x="601" y="1317"/>
                    </a:cubicBezTo>
                    <a:lnTo>
                      <a:pt x="1234" y="2417"/>
                    </a:lnTo>
                    <a:cubicBezTo>
                      <a:pt x="1668" y="3151"/>
                      <a:pt x="2168" y="3852"/>
                      <a:pt x="2736" y="4486"/>
                    </a:cubicBezTo>
                    <a:cubicBezTo>
                      <a:pt x="3269" y="5153"/>
                      <a:pt x="3836" y="5720"/>
                      <a:pt x="4470" y="6287"/>
                    </a:cubicBezTo>
                    <a:cubicBezTo>
                      <a:pt x="4804" y="6587"/>
                      <a:pt x="5104" y="6887"/>
                      <a:pt x="5437" y="7121"/>
                    </a:cubicBezTo>
                    <a:cubicBezTo>
                      <a:pt x="5771" y="7388"/>
                      <a:pt x="6105" y="7688"/>
                      <a:pt x="6472" y="7888"/>
                    </a:cubicBezTo>
                    <a:cubicBezTo>
                      <a:pt x="6672" y="8021"/>
                      <a:pt x="6905" y="8188"/>
                      <a:pt x="7139" y="8255"/>
                    </a:cubicBezTo>
                    <a:cubicBezTo>
                      <a:pt x="7165" y="8264"/>
                      <a:pt x="7192" y="8268"/>
                      <a:pt x="7218" y="8268"/>
                    </a:cubicBezTo>
                    <a:cubicBezTo>
                      <a:pt x="7290" y="8268"/>
                      <a:pt x="7357" y="8237"/>
                      <a:pt x="7406" y="8188"/>
                    </a:cubicBezTo>
                    <a:cubicBezTo>
                      <a:pt x="7439" y="8121"/>
                      <a:pt x="7439" y="8055"/>
                      <a:pt x="7439" y="8021"/>
                    </a:cubicBezTo>
                    <a:cubicBezTo>
                      <a:pt x="7439" y="7955"/>
                      <a:pt x="7406" y="7888"/>
                      <a:pt x="7339" y="7888"/>
                    </a:cubicBezTo>
                    <a:cubicBezTo>
                      <a:pt x="7239" y="7755"/>
                      <a:pt x="7072" y="7688"/>
                      <a:pt x="6939" y="7588"/>
                    </a:cubicBezTo>
                    <a:cubicBezTo>
                      <a:pt x="6805" y="7521"/>
                      <a:pt x="6638" y="7388"/>
                      <a:pt x="6505" y="7321"/>
                    </a:cubicBezTo>
                    <a:lnTo>
                      <a:pt x="5638" y="6687"/>
                    </a:lnTo>
                    <a:cubicBezTo>
                      <a:pt x="5071" y="6253"/>
                      <a:pt x="4503" y="5786"/>
                      <a:pt x="4003" y="5319"/>
                    </a:cubicBezTo>
                    <a:cubicBezTo>
                      <a:pt x="3469" y="4819"/>
                      <a:pt x="3002" y="4319"/>
                      <a:pt x="2569" y="3718"/>
                    </a:cubicBezTo>
                    <a:cubicBezTo>
                      <a:pt x="2102" y="3151"/>
                      <a:pt x="1635" y="2551"/>
                      <a:pt x="1268" y="1917"/>
                    </a:cubicBezTo>
                    <a:cubicBezTo>
                      <a:pt x="901" y="1283"/>
                      <a:pt x="567" y="683"/>
                      <a:pt x="267" y="16"/>
                    </a:cubicBezTo>
                    <a:cubicBezTo>
                      <a:pt x="200" y="16"/>
                      <a:pt x="163" y="1"/>
                      <a:pt x="1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1889475" y="3951600"/>
                <a:ext cx="239375" cy="233900"/>
              </a:xfrm>
              <a:custGeom>
                <a:avLst/>
                <a:gdLst/>
                <a:ahLst/>
                <a:cxnLst/>
                <a:rect l="l" t="t" r="r" b="b"/>
                <a:pathLst>
                  <a:path w="9575" h="9356" extrusionOk="0">
                    <a:moveTo>
                      <a:pt x="67" y="1"/>
                    </a:moveTo>
                    <a:cubicBezTo>
                      <a:pt x="1" y="67"/>
                      <a:pt x="1" y="134"/>
                      <a:pt x="1" y="167"/>
                    </a:cubicBezTo>
                    <a:cubicBezTo>
                      <a:pt x="368" y="968"/>
                      <a:pt x="835" y="1735"/>
                      <a:pt x="1335" y="2436"/>
                    </a:cubicBezTo>
                    <a:cubicBezTo>
                      <a:pt x="1835" y="3136"/>
                      <a:pt x="2402" y="3837"/>
                      <a:pt x="3003" y="4471"/>
                    </a:cubicBezTo>
                    <a:cubicBezTo>
                      <a:pt x="3603" y="5138"/>
                      <a:pt x="4237" y="5705"/>
                      <a:pt x="4904" y="6305"/>
                    </a:cubicBezTo>
                    <a:cubicBezTo>
                      <a:pt x="5571" y="6872"/>
                      <a:pt x="6272" y="7439"/>
                      <a:pt x="7006" y="7973"/>
                    </a:cubicBezTo>
                    <a:cubicBezTo>
                      <a:pt x="7339" y="8207"/>
                      <a:pt x="7673" y="8473"/>
                      <a:pt x="8040" y="8674"/>
                    </a:cubicBezTo>
                    <a:cubicBezTo>
                      <a:pt x="8206" y="8807"/>
                      <a:pt x="8373" y="8874"/>
                      <a:pt x="8573" y="9007"/>
                    </a:cubicBezTo>
                    <a:cubicBezTo>
                      <a:pt x="8774" y="9141"/>
                      <a:pt x="9007" y="9274"/>
                      <a:pt x="9174" y="9341"/>
                    </a:cubicBezTo>
                    <a:cubicBezTo>
                      <a:pt x="9196" y="9341"/>
                      <a:pt x="9218" y="9356"/>
                      <a:pt x="9260" y="9356"/>
                    </a:cubicBezTo>
                    <a:cubicBezTo>
                      <a:pt x="9281" y="9356"/>
                      <a:pt x="9307" y="9352"/>
                      <a:pt x="9341" y="9341"/>
                    </a:cubicBezTo>
                    <a:cubicBezTo>
                      <a:pt x="9407" y="9341"/>
                      <a:pt x="9441" y="9307"/>
                      <a:pt x="9507" y="9207"/>
                    </a:cubicBezTo>
                    <a:cubicBezTo>
                      <a:pt x="9574" y="9107"/>
                      <a:pt x="9574" y="8874"/>
                      <a:pt x="9407" y="8807"/>
                    </a:cubicBezTo>
                    <a:cubicBezTo>
                      <a:pt x="8940" y="8473"/>
                      <a:pt x="8440" y="8173"/>
                      <a:pt x="7940" y="7873"/>
                    </a:cubicBezTo>
                    <a:cubicBezTo>
                      <a:pt x="7439" y="7539"/>
                      <a:pt x="7006" y="7273"/>
                      <a:pt x="6505" y="6939"/>
                    </a:cubicBezTo>
                    <a:cubicBezTo>
                      <a:pt x="5538" y="6272"/>
                      <a:pt x="4604" y="5505"/>
                      <a:pt x="3737" y="4704"/>
                    </a:cubicBezTo>
                    <a:lnTo>
                      <a:pt x="3737" y="4704"/>
                    </a:lnTo>
                    <a:lnTo>
                      <a:pt x="3770" y="4771"/>
                    </a:lnTo>
                    <a:cubicBezTo>
                      <a:pt x="3203" y="4204"/>
                      <a:pt x="2669" y="3670"/>
                      <a:pt x="2169" y="3036"/>
                    </a:cubicBezTo>
                    <a:cubicBezTo>
                      <a:pt x="1668" y="2469"/>
                      <a:pt x="1201" y="1835"/>
                      <a:pt x="768" y="1168"/>
                    </a:cubicBezTo>
                    <a:lnTo>
                      <a:pt x="768" y="1202"/>
                    </a:lnTo>
                    <a:cubicBezTo>
                      <a:pt x="534" y="835"/>
                      <a:pt x="334" y="434"/>
                      <a:pt x="101" y="34"/>
                    </a:cubicBezTo>
                    <a:cubicBezTo>
                      <a:pt x="234" y="1"/>
                      <a:pt x="167" y="1"/>
                      <a:pt x="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2031250" y="3605525"/>
                <a:ext cx="35050" cy="63825"/>
              </a:xfrm>
              <a:custGeom>
                <a:avLst/>
                <a:gdLst/>
                <a:ahLst/>
                <a:cxnLst/>
                <a:rect l="l" t="t" r="r" b="b"/>
                <a:pathLst>
                  <a:path w="1402" h="2553" extrusionOk="0">
                    <a:moveTo>
                      <a:pt x="67" y="0"/>
                    </a:moveTo>
                    <a:cubicBezTo>
                      <a:pt x="34" y="0"/>
                      <a:pt x="0" y="67"/>
                      <a:pt x="34" y="100"/>
                    </a:cubicBezTo>
                    <a:cubicBezTo>
                      <a:pt x="200" y="501"/>
                      <a:pt x="334" y="934"/>
                      <a:pt x="534" y="1335"/>
                    </a:cubicBezTo>
                    <a:cubicBezTo>
                      <a:pt x="601" y="1568"/>
                      <a:pt x="734" y="1768"/>
                      <a:pt x="834" y="1935"/>
                    </a:cubicBezTo>
                    <a:cubicBezTo>
                      <a:pt x="934" y="2135"/>
                      <a:pt x="1068" y="2302"/>
                      <a:pt x="1201" y="2502"/>
                    </a:cubicBezTo>
                    <a:cubicBezTo>
                      <a:pt x="1218" y="2536"/>
                      <a:pt x="1251" y="2552"/>
                      <a:pt x="1285" y="2552"/>
                    </a:cubicBezTo>
                    <a:cubicBezTo>
                      <a:pt x="1318" y="2552"/>
                      <a:pt x="1351" y="2536"/>
                      <a:pt x="1368" y="2502"/>
                    </a:cubicBezTo>
                    <a:cubicBezTo>
                      <a:pt x="1401" y="2469"/>
                      <a:pt x="1401" y="2469"/>
                      <a:pt x="1401" y="2436"/>
                    </a:cubicBezTo>
                    <a:cubicBezTo>
                      <a:pt x="1401" y="2369"/>
                      <a:pt x="1401" y="2369"/>
                      <a:pt x="1368" y="2335"/>
                    </a:cubicBezTo>
                    <a:cubicBezTo>
                      <a:pt x="1268" y="2269"/>
                      <a:pt x="1201" y="2135"/>
                      <a:pt x="1101" y="2069"/>
                    </a:cubicBezTo>
                    <a:lnTo>
                      <a:pt x="1101" y="2102"/>
                    </a:lnTo>
                    <a:lnTo>
                      <a:pt x="868" y="1735"/>
                    </a:lnTo>
                    <a:cubicBezTo>
                      <a:pt x="768" y="1602"/>
                      <a:pt x="701" y="1435"/>
                      <a:pt x="601" y="1268"/>
                    </a:cubicBezTo>
                    <a:cubicBezTo>
                      <a:pt x="434" y="968"/>
                      <a:pt x="334" y="668"/>
                      <a:pt x="234" y="334"/>
                    </a:cubicBezTo>
                    <a:cubicBezTo>
                      <a:pt x="200" y="267"/>
                      <a:pt x="167" y="134"/>
                      <a:pt x="100" y="67"/>
                    </a:cubicBezTo>
                    <a:cubicBezTo>
                      <a:pt x="167" y="0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2069600" y="3683075"/>
                <a:ext cx="108450" cy="225925"/>
              </a:xfrm>
              <a:custGeom>
                <a:avLst/>
                <a:gdLst/>
                <a:ahLst/>
                <a:cxnLst/>
                <a:rect l="l" t="t" r="r" b="b"/>
                <a:pathLst>
                  <a:path w="4338" h="9037" extrusionOk="0">
                    <a:moveTo>
                      <a:pt x="4237" y="1"/>
                    </a:moveTo>
                    <a:cubicBezTo>
                      <a:pt x="4170" y="134"/>
                      <a:pt x="4137" y="134"/>
                      <a:pt x="4137" y="167"/>
                    </a:cubicBezTo>
                    <a:cubicBezTo>
                      <a:pt x="4004" y="868"/>
                      <a:pt x="3837" y="1535"/>
                      <a:pt x="3637" y="2202"/>
                    </a:cubicBezTo>
                    <a:cubicBezTo>
                      <a:pt x="3403" y="2903"/>
                      <a:pt x="3170" y="3570"/>
                      <a:pt x="2869" y="4237"/>
                    </a:cubicBezTo>
                    <a:cubicBezTo>
                      <a:pt x="2836" y="4337"/>
                      <a:pt x="2836" y="4370"/>
                      <a:pt x="2803" y="4471"/>
                    </a:cubicBezTo>
                    <a:cubicBezTo>
                      <a:pt x="2636" y="4837"/>
                      <a:pt x="2469" y="5171"/>
                      <a:pt x="2236" y="5538"/>
                    </a:cubicBezTo>
                    <a:cubicBezTo>
                      <a:pt x="2136" y="5738"/>
                      <a:pt x="2036" y="5905"/>
                      <a:pt x="1902" y="6072"/>
                    </a:cubicBezTo>
                    <a:cubicBezTo>
                      <a:pt x="1802" y="6238"/>
                      <a:pt x="1702" y="6472"/>
                      <a:pt x="1569" y="6639"/>
                    </a:cubicBezTo>
                    <a:cubicBezTo>
                      <a:pt x="1335" y="7006"/>
                      <a:pt x="1068" y="7339"/>
                      <a:pt x="835" y="7673"/>
                    </a:cubicBezTo>
                    <a:cubicBezTo>
                      <a:pt x="568" y="8006"/>
                      <a:pt x="268" y="8340"/>
                      <a:pt x="34" y="8674"/>
                    </a:cubicBezTo>
                    <a:cubicBezTo>
                      <a:pt x="1" y="8707"/>
                      <a:pt x="1" y="8740"/>
                      <a:pt x="1" y="8807"/>
                    </a:cubicBezTo>
                    <a:cubicBezTo>
                      <a:pt x="1" y="8874"/>
                      <a:pt x="34" y="8907"/>
                      <a:pt x="67" y="8974"/>
                    </a:cubicBezTo>
                    <a:cubicBezTo>
                      <a:pt x="122" y="9010"/>
                      <a:pt x="197" y="9037"/>
                      <a:pt x="270" y="9037"/>
                    </a:cubicBezTo>
                    <a:cubicBezTo>
                      <a:pt x="330" y="9037"/>
                      <a:pt x="389" y="9019"/>
                      <a:pt x="434" y="8974"/>
                    </a:cubicBezTo>
                    <a:cubicBezTo>
                      <a:pt x="735" y="8674"/>
                      <a:pt x="935" y="8373"/>
                      <a:pt x="1202" y="8040"/>
                    </a:cubicBezTo>
                    <a:cubicBezTo>
                      <a:pt x="1435" y="7706"/>
                      <a:pt x="1669" y="7373"/>
                      <a:pt x="1869" y="7006"/>
                    </a:cubicBezTo>
                    <a:cubicBezTo>
                      <a:pt x="2069" y="6639"/>
                      <a:pt x="2269" y="6305"/>
                      <a:pt x="2436" y="5905"/>
                    </a:cubicBezTo>
                    <a:lnTo>
                      <a:pt x="2936" y="4804"/>
                    </a:lnTo>
                    <a:cubicBezTo>
                      <a:pt x="3236" y="4037"/>
                      <a:pt x="3537" y="3303"/>
                      <a:pt x="3737" y="2502"/>
                    </a:cubicBezTo>
                    <a:cubicBezTo>
                      <a:pt x="3870" y="2136"/>
                      <a:pt x="3937" y="1702"/>
                      <a:pt x="4070" y="1302"/>
                    </a:cubicBezTo>
                    <a:cubicBezTo>
                      <a:pt x="4170" y="901"/>
                      <a:pt x="4237" y="501"/>
                      <a:pt x="4337" y="67"/>
                    </a:cubicBezTo>
                    <a:cubicBezTo>
                      <a:pt x="4337" y="34"/>
                      <a:pt x="4337" y="1"/>
                      <a:pt x="43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2061275" y="3627200"/>
                <a:ext cx="45050" cy="88750"/>
              </a:xfrm>
              <a:custGeom>
                <a:avLst/>
                <a:gdLst/>
                <a:ahLst/>
                <a:cxnLst/>
                <a:rect l="l" t="t" r="r" b="b"/>
                <a:pathLst>
                  <a:path w="1802" h="3550" extrusionOk="0">
                    <a:moveTo>
                      <a:pt x="1701" y="1"/>
                    </a:moveTo>
                    <a:cubicBezTo>
                      <a:pt x="1668" y="1"/>
                      <a:pt x="1635" y="1"/>
                      <a:pt x="1635" y="67"/>
                    </a:cubicBezTo>
                    <a:cubicBezTo>
                      <a:pt x="1501" y="568"/>
                      <a:pt x="1334" y="1068"/>
                      <a:pt x="1134" y="1535"/>
                    </a:cubicBezTo>
                    <a:lnTo>
                      <a:pt x="1134" y="1468"/>
                    </a:lnTo>
                    <a:cubicBezTo>
                      <a:pt x="1001" y="1769"/>
                      <a:pt x="834" y="2102"/>
                      <a:pt x="667" y="2402"/>
                    </a:cubicBezTo>
                    <a:cubicBezTo>
                      <a:pt x="501" y="2736"/>
                      <a:pt x="234" y="3036"/>
                      <a:pt x="34" y="3303"/>
                    </a:cubicBezTo>
                    <a:cubicBezTo>
                      <a:pt x="0" y="3403"/>
                      <a:pt x="34" y="3470"/>
                      <a:pt x="67" y="3503"/>
                    </a:cubicBezTo>
                    <a:cubicBezTo>
                      <a:pt x="112" y="3533"/>
                      <a:pt x="150" y="3550"/>
                      <a:pt x="185" y="3550"/>
                    </a:cubicBezTo>
                    <a:cubicBezTo>
                      <a:pt x="227" y="3550"/>
                      <a:pt x="264" y="3525"/>
                      <a:pt x="300" y="3470"/>
                    </a:cubicBezTo>
                    <a:cubicBezTo>
                      <a:pt x="634" y="2970"/>
                      <a:pt x="901" y="2436"/>
                      <a:pt x="1168" y="1835"/>
                    </a:cubicBezTo>
                    <a:cubicBezTo>
                      <a:pt x="1301" y="1569"/>
                      <a:pt x="1401" y="1268"/>
                      <a:pt x="1501" y="968"/>
                    </a:cubicBezTo>
                    <a:cubicBezTo>
                      <a:pt x="1635" y="668"/>
                      <a:pt x="1701" y="401"/>
                      <a:pt x="1801" y="101"/>
                    </a:cubicBezTo>
                    <a:cubicBezTo>
                      <a:pt x="1801" y="67"/>
                      <a:pt x="1801" y="1"/>
                      <a:pt x="173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2103800" y="3916575"/>
                <a:ext cx="157625" cy="20017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8007" extrusionOk="0">
                    <a:moveTo>
                      <a:pt x="3536" y="4237"/>
                    </a:moveTo>
                    <a:cubicBezTo>
                      <a:pt x="3518" y="4237"/>
                      <a:pt x="3510" y="4258"/>
                      <a:pt x="3506" y="4276"/>
                    </a:cubicBezTo>
                    <a:lnTo>
                      <a:pt x="3506" y="4276"/>
                    </a:lnTo>
                    <a:cubicBezTo>
                      <a:pt x="3516" y="4263"/>
                      <a:pt x="3526" y="4250"/>
                      <a:pt x="3536" y="4237"/>
                    </a:cubicBezTo>
                    <a:close/>
                    <a:moveTo>
                      <a:pt x="6205" y="1"/>
                    </a:moveTo>
                    <a:cubicBezTo>
                      <a:pt x="6138" y="1"/>
                      <a:pt x="6138" y="34"/>
                      <a:pt x="6138" y="34"/>
                    </a:cubicBezTo>
                    <a:cubicBezTo>
                      <a:pt x="6038" y="201"/>
                      <a:pt x="5971" y="401"/>
                      <a:pt x="5871" y="568"/>
                    </a:cubicBezTo>
                    <a:cubicBezTo>
                      <a:pt x="5604" y="1235"/>
                      <a:pt x="5204" y="1869"/>
                      <a:pt x="4837" y="2469"/>
                    </a:cubicBezTo>
                    <a:cubicBezTo>
                      <a:pt x="4637" y="2736"/>
                      <a:pt x="4437" y="3070"/>
                      <a:pt x="4203" y="3370"/>
                    </a:cubicBezTo>
                    <a:cubicBezTo>
                      <a:pt x="4003" y="3703"/>
                      <a:pt x="3770" y="4004"/>
                      <a:pt x="3503" y="4304"/>
                    </a:cubicBezTo>
                    <a:cubicBezTo>
                      <a:pt x="3503" y="4304"/>
                      <a:pt x="3503" y="4291"/>
                      <a:pt x="3506" y="4276"/>
                    </a:cubicBezTo>
                    <a:lnTo>
                      <a:pt x="3506" y="4276"/>
                    </a:lnTo>
                    <a:cubicBezTo>
                      <a:pt x="3277" y="4566"/>
                      <a:pt x="2993" y="4884"/>
                      <a:pt x="2769" y="5171"/>
                    </a:cubicBezTo>
                    <a:cubicBezTo>
                      <a:pt x="2636" y="5338"/>
                      <a:pt x="2469" y="5438"/>
                      <a:pt x="2335" y="5571"/>
                    </a:cubicBezTo>
                    <a:lnTo>
                      <a:pt x="1868" y="6038"/>
                    </a:lnTo>
                    <a:cubicBezTo>
                      <a:pt x="1602" y="6305"/>
                      <a:pt x="1301" y="6572"/>
                      <a:pt x="1001" y="6839"/>
                    </a:cubicBezTo>
                    <a:cubicBezTo>
                      <a:pt x="834" y="6939"/>
                      <a:pt x="701" y="7072"/>
                      <a:pt x="534" y="7206"/>
                    </a:cubicBezTo>
                    <a:cubicBezTo>
                      <a:pt x="367" y="7339"/>
                      <a:pt x="267" y="7439"/>
                      <a:pt x="100" y="7573"/>
                    </a:cubicBezTo>
                    <a:cubicBezTo>
                      <a:pt x="34" y="7606"/>
                      <a:pt x="0" y="7706"/>
                      <a:pt x="0" y="7740"/>
                    </a:cubicBezTo>
                    <a:cubicBezTo>
                      <a:pt x="0" y="7840"/>
                      <a:pt x="34" y="7873"/>
                      <a:pt x="100" y="7906"/>
                    </a:cubicBezTo>
                    <a:cubicBezTo>
                      <a:pt x="134" y="7940"/>
                      <a:pt x="201" y="8006"/>
                      <a:pt x="267" y="8006"/>
                    </a:cubicBezTo>
                    <a:lnTo>
                      <a:pt x="334" y="8006"/>
                    </a:lnTo>
                    <a:cubicBezTo>
                      <a:pt x="367" y="8006"/>
                      <a:pt x="434" y="7940"/>
                      <a:pt x="467" y="7940"/>
                    </a:cubicBezTo>
                    <a:cubicBezTo>
                      <a:pt x="801" y="7740"/>
                      <a:pt x="1101" y="7506"/>
                      <a:pt x="1368" y="7239"/>
                    </a:cubicBezTo>
                    <a:lnTo>
                      <a:pt x="2269" y="6372"/>
                    </a:lnTo>
                    <a:cubicBezTo>
                      <a:pt x="2536" y="6072"/>
                      <a:pt x="2836" y="5738"/>
                      <a:pt x="3103" y="5405"/>
                    </a:cubicBezTo>
                    <a:cubicBezTo>
                      <a:pt x="3369" y="5071"/>
                      <a:pt x="3636" y="4737"/>
                      <a:pt x="3937" y="4370"/>
                    </a:cubicBezTo>
                    <a:cubicBezTo>
                      <a:pt x="4170" y="4037"/>
                      <a:pt x="4437" y="3670"/>
                      <a:pt x="4637" y="3336"/>
                    </a:cubicBezTo>
                    <a:cubicBezTo>
                      <a:pt x="4837" y="3003"/>
                      <a:pt x="5104" y="2603"/>
                      <a:pt x="5271" y="2236"/>
                    </a:cubicBezTo>
                    <a:cubicBezTo>
                      <a:pt x="5471" y="1902"/>
                      <a:pt x="5638" y="1535"/>
                      <a:pt x="5838" y="1168"/>
                    </a:cubicBezTo>
                    <a:cubicBezTo>
                      <a:pt x="6005" y="768"/>
                      <a:pt x="6171" y="434"/>
                      <a:pt x="6305" y="67"/>
                    </a:cubicBezTo>
                    <a:cubicBezTo>
                      <a:pt x="6305" y="34"/>
                      <a:pt x="6305" y="1"/>
                      <a:pt x="627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2139650" y="4098475"/>
                <a:ext cx="117625" cy="135025"/>
              </a:xfrm>
              <a:custGeom>
                <a:avLst/>
                <a:gdLst/>
                <a:ahLst/>
                <a:cxnLst/>
                <a:rect l="l" t="t" r="r" b="b"/>
                <a:pathLst>
                  <a:path w="4705" h="5401" extrusionOk="0">
                    <a:moveTo>
                      <a:pt x="4614" y="0"/>
                    </a:moveTo>
                    <a:cubicBezTo>
                      <a:pt x="4604" y="0"/>
                      <a:pt x="4582" y="8"/>
                      <a:pt x="4537" y="30"/>
                    </a:cubicBezTo>
                    <a:lnTo>
                      <a:pt x="4604" y="30"/>
                    </a:lnTo>
                    <a:cubicBezTo>
                      <a:pt x="4604" y="30"/>
                      <a:pt x="4634" y="0"/>
                      <a:pt x="4614" y="0"/>
                    </a:cubicBezTo>
                    <a:close/>
                    <a:moveTo>
                      <a:pt x="4604" y="30"/>
                    </a:moveTo>
                    <a:cubicBezTo>
                      <a:pt x="4170" y="897"/>
                      <a:pt x="3570" y="1731"/>
                      <a:pt x="2936" y="2465"/>
                    </a:cubicBezTo>
                    <a:cubicBezTo>
                      <a:pt x="2603" y="2899"/>
                      <a:pt x="2236" y="3299"/>
                      <a:pt x="1835" y="3699"/>
                    </a:cubicBezTo>
                    <a:cubicBezTo>
                      <a:pt x="1402" y="4066"/>
                      <a:pt x="1001" y="4400"/>
                      <a:pt x="534" y="4733"/>
                    </a:cubicBezTo>
                    <a:lnTo>
                      <a:pt x="501" y="4733"/>
                    </a:lnTo>
                    <a:lnTo>
                      <a:pt x="101" y="4967"/>
                    </a:lnTo>
                    <a:lnTo>
                      <a:pt x="1" y="5100"/>
                    </a:lnTo>
                    <a:lnTo>
                      <a:pt x="1" y="5267"/>
                    </a:lnTo>
                    <a:lnTo>
                      <a:pt x="101" y="5400"/>
                    </a:lnTo>
                    <a:lnTo>
                      <a:pt x="268" y="5400"/>
                    </a:lnTo>
                    <a:cubicBezTo>
                      <a:pt x="534" y="5234"/>
                      <a:pt x="735" y="5067"/>
                      <a:pt x="935" y="4900"/>
                    </a:cubicBezTo>
                    <a:cubicBezTo>
                      <a:pt x="1168" y="4733"/>
                      <a:pt x="1368" y="4533"/>
                      <a:pt x="1569" y="4300"/>
                    </a:cubicBezTo>
                    <a:cubicBezTo>
                      <a:pt x="2002" y="3899"/>
                      <a:pt x="2402" y="3466"/>
                      <a:pt x="2736" y="3032"/>
                    </a:cubicBezTo>
                    <a:cubicBezTo>
                      <a:pt x="3437" y="2131"/>
                      <a:pt x="4070" y="1131"/>
                      <a:pt x="4671" y="130"/>
                    </a:cubicBezTo>
                    <a:cubicBezTo>
                      <a:pt x="4704" y="97"/>
                      <a:pt x="4671" y="30"/>
                      <a:pt x="4604" y="3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2020400" y="3762300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01" y="1"/>
                    </a:moveTo>
                    <a:cubicBezTo>
                      <a:pt x="101" y="1"/>
                      <a:pt x="1" y="134"/>
                      <a:pt x="1" y="234"/>
                    </a:cubicBezTo>
                    <a:cubicBezTo>
                      <a:pt x="1" y="368"/>
                      <a:pt x="134" y="468"/>
                      <a:pt x="268" y="468"/>
                    </a:cubicBezTo>
                    <a:cubicBezTo>
                      <a:pt x="368" y="468"/>
                      <a:pt x="468" y="334"/>
                      <a:pt x="468" y="201"/>
                    </a:cubicBezTo>
                    <a:cubicBezTo>
                      <a:pt x="468" y="67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2008725" y="3737275"/>
                <a:ext cx="752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02" extrusionOk="0">
                    <a:moveTo>
                      <a:pt x="134" y="1"/>
                    </a:moveTo>
                    <a:cubicBezTo>
                      <a:pt x="67" y="1"/>
                      <a:pt x="1" y="68"/>
                      <a:pt x="1" y="168"/>
                    </a:cubicBezTo>
                    <a:cubicBezTo>
                      <a:pt x="1" y="234"/>
                      <a:pt x="101" y="301"/>
                      <a:pt x="167" y="301"/>
                    </a:cubicBezTo>
                    <a:cubicBezTo>
                      <a:pt x="268" y="301"/>
                      <a:pt x="301" y="201"/>
                      <a:pt x="301" y="134"/>
                    </a:cubicBezTo>
                    <a:cubicBezTo>
                      <a:pt x="301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2030000" y="3746975"/>
                <a:ext cx="5450" cy="4500"/>
              </a:xfrm>
              <a:custGeom>
                <a:avLst/>
                <a:gdLst/>
                <a:ahLst/>
                <a:cxnLst/>
                <a:rect l="l" t="t" r="r" b="b"/>
                <a:pathLst>
                  <a:path w="218" h="180" extrusionOk="0">
                    <a:moveTo>
                      <a:pt x="69" y="1"/>
                    </a:moveTo>
                    <a:cubicBezTo>
                      <a:pt x="25" y="1"/>
                      <a:pt x="0" y="38"/>
                      <a:pt x="50" y="113"/>
                    </a:cubicBezTo>
                    <a:cubicBezTo>
                      <a:pt x="50" y="147"/>
                      <a:pt x="84" y="180"/>
                      <a:pt x="117" y="180"/>
                    </a:cubicBezTo>
                    <a:cubicBezTo>
                      <a:pt x="150" y="180"/>
                      <a:pt x="217" y="147"/>
                      <a:pt x="217" y="113"/>
                    </a:cubicBezTo>
                    <a:cubicBezTo>
                      <a:pt x="217" y="80"/>
                      <a:pt x="150" y="13"/>
                      <a:pt x="117" y="13"/>
                    </a:cubicBezTo>
                    <a:cubicBezTo>
                      <a:pt x="100" y="5"/>
                      <a:pt x="84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2028750" y="3712275"/>
                <a:ext cx="5025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67" extrusionOk="0">
                    <a:moveTo>
                      <a:pt x="134" y="0"/>
                    </a:moveTo>
                    <a:cubicBezTo>
                      <a:pt x="34" y="0"/>
                      <a:pt x="0" y="34"/>
                      <a:pt x="34" y="67"/>
                    </a:cubicBezTo>
                    <a:cubicBezTo>
                      <a:pt x="34" y="134"/>
                      <a:pt x="100" y="167"/>
                      <a:pt x="134" y="167"/>
                    </a:cubicBezTo>
                    <a:cubicBezTo>
                      <a:pt x="167" y="167"/>
                      <a:pt x="200" y="100"/>
                      <a:pt x="200" y="67"/>
                    </a:cubicBezTo>
                    <a:cubicBezTo>
                      <a:pt x="200" y="34"/>
                      <a:pt x="167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2037075" y="3684750"/>
                <a:ext cx="42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8" extrusionOk="0">
                    <a:moveTo>
                      <a:pt x="101" y="0"/>
                    </a:moveTo>
                    <a:cubicBezTo>
                      <a:pt x="34" y="0"/>
                      <a:pt x="1" y="67"/>
                      <a:pt x="1" y="100"/>
                    </a:cubicBezTo>
                    <a:cubicBezTo>
                      <a:pt x="1" y="134"/>
                      <a:pt x="34" y="167"/>
                      <a:pt x="101" y="167"/>
                    </a:cubicBezTo>
                    <a:cubicBezTo>
                      <a:pt x="134" y="167"/>
                      <a:pt x="168" y="134"/>
                      <a:pt x="168" y="100"/>
                    </a:cubicBezTo>
                    <a:cubicBezTo>
                      <a:pt x="168" y="67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2039575" y="3784825"/>
                <a:ext cx="9200" cy="10025"/>
              </a:xfrm>
              <a:custGeom>
                <a:avLst/>
                <a:gdLst/>
                <a:ahLst/>
                <a:cxnLst/>
                <a:rect l="l" t="t" r="r" b="b"/>
                <a:pathLst>
                  <a:path w="368" h="401" extrusionOk="0">
                    <a:moveTo>
                      <a:pt x="168" y="0"/>
                    </a:moveTo>
                    <a:cubicBezTo>
                      <a:pt x="68" y="67"/>
                      <a:pt x="1" y="134"/>
                      <a:pt x="1" y="234"/>
                    </a:cubicBezTo>
                    <a:cubicBezTo>
                      <a:pt x="1" y="300"/>
                      <a:pt x="101" y="401"/>
                      <a:pt x="201" y="401"/>
                    </a:cubicBezTo>
                    <a:cubicBezTo>
                      <a:pt x="268" y="401"/>
                      <a:pt x="368" y="267"/>
                      <a:pt x="368" y="167"/>
                    </a:cubicBezTo>
                    <a:cubicBezTo>
                      <a:pt x="368" y="100"/>
                      <a:pt x="234" y="0"/>
                      <a:pt x="1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2019575" y="3878225"/>
                <a:ext cx="13375" cy="13350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34" extrusionOk="0">
                    <a:moveTo>
                      <a:pt x="234" y="0"/>
                    </a:moveTo>
                    <a:cubicBezTo>
                      <a:pt x="67" y="0"/>
                      <a:pt x="0" y="167"/>
                      <a:pt x="0" y="267"/>
                    </a:cubicBezTo>
                    <a:cubicBezTo>
                      <a:pt x="0" y="434"/>
                      <a:pt x="167" y="534"/>
                      <a:pt x="267" y="534"/>
                    </a:cubicBezTo>
                    <a:cubicBezTo>
                      <a:pt x="467" y="534"/>
                      <a:pt x="534" y="367"/>
                      <a:pt x="534" y="234"/>
                    </a:cubicBezTo>
                    <a:cubicBezTo>
                      <a:pt x="534" y="67"/>
                      <a:pt x="367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2000400" y="3826525"/>
                <a:ext cx="1585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634" h="601" extrusionOk="0">
                    <a:moveTo>
                      <a:pt x="300" y="0"/>
                    </a:moveTo>
                    <a:cubicBezTo>
                      <a:pt x="134" y="0"/>
                      <a:pt x="0" y="167"/>
                      <a:pt x="67" y="334"/>
                    </a:cubicBezTo>
                    <a:cubicBezTo>
                      <a:pt x="67" y="500"/>
                      <a:pt x="234" y="601"/>
                      <a:pt x="400" y="601"/>
                    </a:cubicBezTo>
                    <a:cubicBezTo>
                      <a:pt x="567" y="601"/>
                      <a:pt x="634" y="434"/>
                      <a:pt x="634" y="267"/>
                    </a:cubicBezTo>
                    <a:cubicBezTo>
                      <a:pt x="634" y="100"/>
                      <a:pt x="467" y="0"/>
                      <a:pt x="3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2032925" y="3848500"/>
                <a:ext cx="1085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434" h="398" extrusionOk="0">
                    <a:moveTo>
                      <a:pt x="232" y="0"/>
                    </a:moveTo>
                    <a:cubicBezTo>
                      <a:pt x="211" y="0"/>
                      <a:pt x="189" y="7"/>
                      <a:pt x="167" y="22"/>
                    </a:cubicBezTo>
                    <a:cubicBezTo>
                      <a:pt x="100" y="22"/>
                      <a:pt x="0" y="88"/>
                      <a:pt x="0" y="222"/>
                    </a:cubicBezTo>
                    <a:cubicBezTo>
                      <a:pt x="0" y="332"/>
                      <a:pt x="92" y="397"/>
                      <a:pt x="161" y="397"/>
                    </a:cubicBezTo>
                    <a:cubicBezTo>
                      <a:pt x="175" y="397"/>
                      <a:pt x="189" y="394"/>
                      <a:pt x="200" y="389"/>
                    </a:cubicBezTo>
                    <a:cubicBezTo>
                      <a:pt x="334" y="389"/>
                      <a:pt x="434" y="255"/>
                      <a:pt x="367" y="189"/>
                    </a:cubicBezTo>
                    <a:cubicBezTo>
                      <a:pt x="367" y="84"/>
                      <a:pt x="306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2016225" y="3858200"/>
                <a:ext cx="4200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8" extrusionOk="0">
                    <a:moveTo>
                      <a:pt x="101" y="1"/>
                    </a:moveTo>
                    <a:cubicBezTo>
                      <a:pt x="34" y="1"/>
                      <a:pt x="1" y="34"/>
                      <a:pt x="1" y="67"/>
                    </a:cubicBezTo>
                    <a:cubicBezTo>
                      <a:pt x="1" y="134"/>
                      <a:pt x="34" y="167"/>
                      <a:pt x="101" y="167"/>
                    </a:cubicBezTo>
                    <a:cubicBezTo>
                      <a:pt x="134" y="167"/>
                      <a:pt x="168" y="101"/>
                      <a:pt x="168" y="67"/>
                    </a:cubicBezTo>
                    <a:cubicBezTo>
                      <a:pt x="168" y="34"/>
                      <a:pt x="134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2048750" y="3884050"/>
                <a:ext cx="50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201" h="201" extrusionOk="0">
                    <a:moveTo>
                      <a:pt x="68" y="1"/>
                    </a:moveTo>
                    <a:cubicBezTo>
                      <a:pt x="34" y="1"/>
                      <a:pt x="1" y="101"/>
                      <a:pt x="1" y="134"/>
                    </a:cubicBezTo>
                    <a:cubicBezTo>
                      <a:pt x="1" y="168"/>
                      <a:pt x="34" y="201"/>
                      <a:pt x="134" y="201"/>
                    </a:cubicBezTo>
                    <a:cubicBezTo>
                      <a:pt x="201" y="201"/>
                      <a:pt x="201" y="168"/>
                      <a:pt x="201" y="101"/>
                    </a:cubicBezTo>
                    <a:cubicBezTo>
                      <a:pt x="201" y="34"/>
                      <a:pt x="168" y="1"/>
                      <a:pt x="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2045425" y="393492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34" y="1"/>
                    </a:moveTo>
                    <a:cubicBezTo>
                      <a:pt x="34" y="1"/>
                      <a:pt x="0" y="67"/>
                      <a:pt x="0" y="134"/>
                    </a:cubicBezTo>
                    <a:cubicBezTo>
                      <a:pt x="0" y="234"/>
                      <a:pt x="67" y="267"/>
                      <a:pt x="134" y="267"/>
                    </a:cubicBezTo>
                    <a:cubicBezTo>
                      <a:pt x="201" y="267"/>
                      <a:pt x="267" y="167"/>
                      <a:pt x="267" y="134"/>
                    </a:cubicBezTo>
                    <a:cubicBezTo>
                      <a:pt x="267" y="67"/>
                      <a:pt x="167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1992050" y="388072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34" y="0"/>
                    </a:moveTo>
                    <a:cubicBezTo>
                      <a:pt x="101" y="0"/>
                      <a:pt x="1" y="134"/>
                      <a:pt x="1" y="267"/>
                    </a:cubicBezTo>
                    <a:cubicBezTo>
                      <a:pt x="1" y="401"/>
                      <a:pt x="134" y="467"/>
                      <a:pt x="267" y="467"/>
                    </a:cubicBezTo>
                    <a:cubicBezTo>
                      <a:pt x="401" y="467"/>
                      <a:pt x="468" y="334"/>
                      <a:pt x="468" y="234"/>
                    </a:cubicBezTo>
                    <a:cubicBezTo>
                      <a:pt x="468" y="100"/>
                      <a:pt x="334" y="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1970375" y="3839700"/>
                <a:ext cx="12525" cy="11225"/>
              </a:xfrm>
              <a:custGeom>
                <a:avLst/>
                <a:gdLst/>
                <a:ahLst/>
                <a:cxnLst/>
                <a:rect l="l" t="t" r="r" b="b"/>
                <a:pathLst>
                  <a:path w="501" h="449" extrusionOk="0">
                    <a:moveTo>
                      <a:pt x="254" y="0"/>
                    </a:moveTo>
                    <a:cubicBezTo>
                      <a:pt x="236" y="0"/>
                      <a:pt x="218" y="2"/>
                      <a:pt x="200" y="7"/>
                    </a:cubicBezTo>
                    <a:cubicBezTo>
                      <a:pt x="100" y="40"/>
                      <a:pt x="0" y="140"/>
                      <a:pt x="34" y="274"/>
                    </a:cubicBezTo>
                    <a:cubicBezTo>
                      <a:pt x="34" y="384"/>
                      <a:pt x="125" y="449"/>
                      <a:pt x="232" y="449"/>
                    </a:cubicBezTo>
                    <a:cubicBezTo>
                      <a:pt x="255" y="449"/>
                      <a:pt x="278" y="446"/>
                      <a:pt x="300" y="440"/>
                    </a:cubicBezTo>
                    <a:cubicBezTo>
                      <a:pt x="434" y="440"/>
                      <a:pt x="501" y="307"/>
                      <a:pt x="467" y="174"/>
                    </a:cubicBezTo>
                    <a:cubicBezTo>
                      <a:pt x="467" y="87"/>
                      <a:pt x="367" y="0"/>
                      <a:pt x="2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2014575" y="4018325"/>
                <a:ext cx="1420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68" extrusionOk="0">
                    <a:moveTo>
                      <a:pt x="267" y="0"/>
                    </a:moveTo>
                    <a:cubicBezTo>
                      <a:pt x="100" y="67"/>
                      <a:pt x="0" y="167"/>
                      <a:pt x="34" y="300"/>
                    </a:cubicBezTo>
                    <a:cubicBezTo>
                      <a:pt x="34" y="434"/>
                      <a:pt x="200" y="567"/>
                      <a:pt x="334" y="567"/>
                    </a:cubicBezTo>
                    <a:cubicBezTo>
                      <a:pt x="434" y="567"/>
                      <a:pt x="567" y="401"/>
                      <a:pt x="567" y="267"/>
                    </a:cubicBezTo>
                    <a:cubicBezTo>
                      <a:pt x="567" y="134"/>
                      <a:pt x="400" y="0"/>
                      <a:pt x="2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2"/>
              <p:cNvSpPr/>
              <p:nvPr/>
            </p:nvSpPr>
            <p:spPr>
              <a:xfrm>
                <a:off x="1978700" y="3968275"/>
                <a:ext cx="11700" cy="1170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468" extrusionOk="0">
                    <a:moveTo>
                      <a:pt x="201" y="1"/>
                    </a:moveTo>
                    <a:cubicBezTo>
                      <a:pt x="101" y="1"/>
                      <a:pt x="1" y="134"/>
                      <a:pt x="1" y="268"/>
                    </a:cubicBezTo>
                    <a:cubicBezTo>
                      <a:pt x="1" y="401"/>
                      <a:pt x="134" y="468"/>
                      <a:pt x="268" y="468"/>
                    </a:cubicBezTo>
                    <a:cubicBezTo>
                      <a:pt x="368" y="468"/>
                      <a:pt x="468" y="334"/>
                      <a:pt x="468" y="234"/>
                    </a:cubicBezTo>
                    <a:cubicBezTo>
                      <a:pt x="468" y="101"/>
                      <a:pt x="334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2025400" y="3990800"/>
                <a:ext cx="755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302" h="268" extrusionOk="0">
                    <a:moveTo>
                      <a:pt x="134" y="0"/>
                    </a:moveTo>
                    <a:cubicBezTo>
                      <a:pt x="68" y="34"/>
                      <a:pt x="1" y="67"/>
                      <a:pt x="1" y="167"/>
                    </a:cubicBezTo>
                    <a:cubicBezTo>
                      <a:pt x="1" y="234"/>
                      <a:pt x="101" y="267"/>
                      <a:pt x="168" y="267"/>
                    </a:cubicBezTo>
                    <a:cubicBezTo>
                      <a:pt x="268" y="267"/>
                      <a:pt x="301" y="201"/>
                      <a:pt x="301" y="101"/>
                    </a:cubicBezTo>
                    <a:cubicBezTo>
                      <a:pt x="301" y="34"/>
                      <a:pt x="234" y="0"/>
                      <a:pt x="1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2052925" y="4017475"/>
                <a:ext cx="7525" cy="7550"/>
              </a:xfrm>
              <a:custGeom>
                <a:avLst/>
                <a:gdLst/>
                <a:ahLst/>
                <a:cxnLst/>
                <a:rect l="l" t="t" r="r" b="b"/>
                <a:pathLst>
                  <a:path w="301" h="302" extrusionOk="0">
                    <a:moveTo>
                      <a:pt x="134" y="1"/>
                    </a:moveTo>
                    <a:cubicBezTo>
                      <a:pt x="34" y="1"/>
                      <a:pt x="1" y="101"/>
                      <a:pt x="1" y="168"/>
                    </a:cubicBezTo>
                    <a:cubicBezTo>
                      <a:pt x="1" y="268"/>
                      <a:pt x="67" y="301"/>
                      <a:pt x="167" y="301"/>
                    </a:cubicBezTo>
                    <a:cubicBezTo>
                      <a:pt x="234" y="301"/>
                      <a:pt x="301" y="201"/>
                      <a:pt x="301" y="134"/>
                    </a:cubicBezTo>
                    <a:cubicBezTo>
                      <a:pt x="301" y="34"/>
                      <a:pt x="201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2046250" y="4059875"/>
                <a:ext cx="15050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602" h="525" extrusionOk="0">
                    <a:moveTo>
                      <a:pt x="319" y="1"/>
                    </a:moveTo>
                    <a:cubicBezTo>
                      <a:pt x="302" y="1"/>
                      <a:pt x="285" y="3"/>
                      <a:pt x="268" y="6"/>
                    </a:cubicBezTo>
                    <a:cubicBezTo>
                      <a:pt x="134" y="73"/>
                      <a:pt x="1" y="173"/>
                      <a:pt x="67" y="306"/>
                    </a:cubicBezTo>
                    <a:cubicBezTo>
                      <a:pt x="67" y="415"/>
                      <a:pt x="134" y="524"/>
                      <a:pt x="249" y="524"/>
                    </a:cubicBezTo>
                    <a:cubicBezTo>
                      <a:pt x="275" y="524"/>
                      <a:pt x="304" y="519"/>
                      <a:pt x="334" y="506"/>
                    </a:cubicBezTo>
                    <a:cubicBezTo>
                      <a:pt x="468" y="506"/>
                      <a:pt x="601" y="406"/>
                      <a:pt x="568" y="240"/>
                    </a:cubicBezTo>
                    <a:cubicBezTo>
                      <a:pt x="568" y="120"/>
                      <a:pt x="461" y="1"/>
                      <a:pt x="3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2037925" y="4089200"/>
                <a:ext cx="670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35" extrusionOk="0">
                    <a:moveTo>
                      <a:pt x="134" y="1"/>
                    </a:moveTo>
                    <a:cubicBezTo>
                      <a:pt x="67" y="1"/>
                      <a:pt x="0" y="101"/>
                      <a:pt x="67" y="134"/>
                    </a:cubicBezTo>
                    <a:cubicBezTo>
                      <a:pt x="67" y="167"/>
                      <a:pt x="100" y="234"/>
                      <a:pt x="167" y="234"/>
                    </a:cubicBezTo>
                    <a:cubicBezTo>
                      <a:pt x="234" y="234"/>
                      <a:pt x="267" y="167"/>
                      <a:pt x="267" y="101"/>
                    </a:cubicBezTo>
                    <a:cubicBezTo>
                      <a:pt x="267" y="34"/>
                      <a:pt x="234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2086275" y="3821500"/>
                <a:ext cx="10050" cy="9200"/>
              </a:xfrm>
              <a:custGeom>
                <a:avLst/>
                <a:gdLst/>
                <a:ahLst/>
                <a:cxnLst/>
                <a:rect l="l" t="t" r="r" b="b"/>
                <a:pathLst>
                  <a:path w="402" h="368" extrusionOk="0">
                    <a:moveTo>
                      <a:pt x="201" y="1"/>
                    </a:moveTo>
                    <a:cubicBezTo>
                      <a:pt x="68" y="34"/>
                      <a:pt x="1" y="134"/>
                      <a:pt x="34" y="201"/>
                    </a:cubicBezTo>
                    <a:cubicBezTo>
                      <a:pt x="34" y="301"/>
                      <a:pt x="168" y="368"/>
                      <a:pt x="234" y="368"/>
                    </a:cubicBezTo>
                    <a:cubicBezTo>
                      <a:pt x="334" y="368"/>
                      <a:pt x="401" y="268"/>
                      <a:pt x="401" y="168"/>
                    </a:cubicBezTo>
                    <a:cubicBezTo>
                      <a:pt x="401" y="101"/>
                      <a:pt x="301" y="1"/>
                      <a:pt x="2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2077950" y="3762925"/>
                <a:ext cx="8350" cy="7950"/>
              </a:xfrm>
              <a:custGeom>
                <a:avLst/>
                <a:gdLst/>
                <a:ahLst/>
                <a:cxnLst/>
                <a:rect l="l" t="t" r="r" b="b"/>
                <a:pathLst>
                  <a:path w="334" h="318" extrusionOk="0">
                    <a:moveTo>
                      <a:pt x="172" y="0"/>
                    </a:moveTo>
                    <a:cubicBezTo>
                      <a:pt x="158" y="0"/>
                      <a:pt x="146" y="3"/>
                      <a:pt x="134" y="9"/>
                    </a:cubicBezTo>
                    <a:cubicBezTo>
                      <a:pt x="34" y="9"/>
                      <a:pt x="0" y="109"/>
                      <a:pt x="0" y="176"/>
                    </a:cubicBezTo>
                    <a:cubicBezTo>
                      <a:pt x="0" y="258"/>
                      <a:pt x="45" y="318"/>
                      <a:pt x="117" y="318"/>
                    </a:cubicBezTo>
                    <a:cubicBezTo>
                      <a:pt x="133" y="318"/>
                      <a:pt x="149" y="315"/>
                      <a:pt x="167" y="309"/>
                    </a:cubicBezTo>
                    <a:cubicBezTo>
                      <a:pt x="234" y="309"/>
                      <a:pt x="334" y="209"/>
                      <a:pt x="301" y="142"/>
                    </a:cubicBezTo>
                    <a:cubicBezTo>
                      <a:pt x="301" y="60"/>
                      <a:pt x="233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2096300" y="3793025"/>
                <a:ext cx="10850" cy="1032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413" extrusionOk="0">
                    <a:moveTo>
                      <a:pt x="198" y="1"/>
                    </a:moveTo>
                    <a:cubicBezTo>
                      <a:pt x="188" y="1"/>
                      <a:pt x="178" y="2"/>
                      <a:pt x="167" y="6"/>
                    </a:cubicBezTo>
                    <a:cubicBezTo>
                      <a:pt x="100" y="6"/>
                      <a:pt x="0" y="106"/>
                      <a:pt x="0" y="239"/>
                    </a:cubicBezTo>
                    <a:cubicBezTo>
                      <a:pt x="0" y="326"/>
                      <a:pt x="100" y="413"/>
                      <a:pt x="192" y="413"/>
                    </a:cubicBezTo>
                    <a:cubicBezTo>
                      <a:pt x="206" y="413"/>
                      <a:pt x="220" y="411"/>
                      <a:pt x="234" y="406"/>
                    </a:cubicBezTo>
                    <a:cubicBezTo>
                      <a:pt x="334" y="406"/>
                      <a:pt x="434" y="273"/>
                      <a:pt x="400" y="173"/>
                    </a:cubicBezTo>
                    <a:cubicBezTo>
                      <a:pt x="341" y="113"/>
                      <a:pt x="281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2089625" y="3728100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00" y="1"/>
                    </a:moveTo>
                    <a:cubicBezTo>
                      <a:pt x="34" y="1"/>
                      <a:pt x="0" y="68"/>
                      <a:pt x="0" y="168"/>
                    </a:cubicBezTo>
                    <a:cubicBezTo>
                      <a:pt x="0" y="234"/>
                      <a:pt x="67" y="268"/>
                      <a:pt x="167" y="268"/>
                    </a:cubicBezTo>
                    <a:cubicBezTo>
                      <a:pt x="234" y="268"/>
                      <a:pt x="267" y="201"/>
                      <a:pt x="267" y="101"/>
                    </a:cubicBezTo>
                    <a:cubicBezTo>
                      <a:pt x="267" y="34"/>
                      <a:pt x="200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2095450" y="3707275"/>
                <a:ext cx="4200" cy="417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67" extrusionOk="0">
                    <a:moveTo>
                      <a:pt x="101" y="0"/>
                    </a:moveTo>
                    <a:cubicBezTo>
                      <a:pt x="34" y="0"/>
                      <a:pt x="1" y="33"/>
                      <a:pt x="1" y="67"/>
                    </a:cubicBezTo>
                    <a:cubicBezTo>
                      <a:pt x="1" y="100"/>
                      <a:pt x="34" y="167"/>
                      <a:pt x="101" y="167"/>
                    </a:cubicBezTo>
                    <a:cubicBezTo>
                      <a:pt x="134" y="167"/>
                      <a:pt x="168" y="100"/>
                      <a:pt x="168" y="67"/>
                    </a:cubicBezTo>
                    <a:cubicBezTo>
                      <a:pt x="168" y="33"/>
                      <a:pt x="134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2127150" y="3732275"/>
                <a:ext cx="6700" cy="6700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68" extrusionOk="0">
                    <a:moveTo>
                      <a:pt x="100" y="1"/>
                    </a:moveTo>
                    <a:cubicBezTo>
                      <a:pt x="34" y="1"/>
                      <a:pt x="0" y="67"/>
                      <a:pt x="0" y="168"/>
                    </a:cubicBezTo>
                    <a:cubicBezTo>
                      <a:pt x="0" y="234"/>
                      <a:pt x="67" y="268"/>
                      <a:pt x="167" y="268"/>
                    </a:cubicBezTo>
                    <a:cubicBezTo>
                      <a:pt x="234" y="268"/>
                      <a:pt x="267" y="201"/>
                      <a:pt x="267" y="101"/>
                    </a:cubicBezTo>
                    <a:cubicBezTo>
                      <a:pt x="267" y="34"/>
                      <a:pt x="201" y="1"/>
                      <a:pt x="10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2081275" y="3622200"/>
                <a:ext cx="6700" cy="752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301" extrusionOk="0">
                    <a:moveTo>
                      <a:pt x="101" y="1"/>
                    </a:moveTo>
                    <a:cubicBezTo>
                      <a:pt x="34" y="1"/>
                      <a:pt x="1" y="101"/>
                      <a:pt x="1" y="167"/>
                    </a:cubicBezTo>
                    <a:cubicBezTo>
                      <a:pt x="1" y="267"/>
                      <a:pt x="67" y="301"/>
                      <a:pt x="168" y="301"/>
                    </a:cubicBezTo>
                    <a:cubicBezTo>
                      <a:pt x="234" y="301"/>
                      <a:pt x="268" y="234"/>
                      <a:pt x="268" y="134"/>
                    </a:cubicBezTo>
                    <a:cubicBezTo>
                      <a:pt x="268" y="67"/>
                      <a:pt x="201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2081275" y="3592175"/>
                <a:ext cx="5025" cy="4200"/>
              </a:xfrm>
              <a:custGeom>
                <a:avLst/>
                <a:gdLst/>
                <a:ahLst/>
                <a:cxnLst/>
                <a:rect l="l" t="t" r="r" b="b"/>
                <a:pathLst>
                  <a:path w="201" h="168" extrusionOk="0">
                    <a:moveTo>
                      <a:pt x="101" y="1"/>
                    </a:moveTo>
                    <a:cubicBezTo>
                      <a:pt x="34" y="1"/>
                      <a:pt x="1" y="34"/>
                      <a:pt x="34" y="101"/>
                    </a:cubicBezTo>
                    <a:cubicBezTo>
                      <a:pt x="34" y="134"/>
                      <a:pt x="67" y="167"/>
                      <a:pt x="101" y="167"/>
                    </a:cubicBezTo>
                    <a:cubicBezTo>
                      <a:pt x="134" y="167"/>
                      <a:pt x="201" y="134"/>
                      <a:pt x="201" y="101"/>
                    </a:cubicBezTo>
                    <a:cubicBezTo>
                      <a:pt x="201" y="34"/>
                      <a:pt x="134" y="1"/>
                      <a:pt x="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2090600" y="3587800"/>
                <a:ext cx="4875" cy="4400"/>
              </a:xfrm>
              <a:custGeom>
                <a:avLst/>
                <a:gdLst/>
                <a:ahLst/>
                <a:cxnLst/>
                <a:rect l="l" t="t" r="r" b="b"/>
                <a:pathLst>
                  <a:path w="195" h="176" extrusionOk="0">
                    <a:moveTo>
                      <a:pt x="80" y="0"/>
                    </a:moveTo>
                    <a:cubicBezTo>
                      <a:pt x="18" y="0"/>
                      <a:pt x="1" y="55"/>
                      <a:pt x="28" y="109"/>
                    </a:cubicBezTo>
                    <a:cubicBezTo>
                      <a:pt x="28" y="142"/>
                      <a:pt x="61" y="176"/>
                      <a:pt x="128" y="176"/>
                    </a:cubicBezTo>
                    <a:cubicBezTo>
                      <a:pt x="161" y="176"/>
                      <a:pt x="195" y="142"/>
                      <a:pt x="195" y="109"/>
                    </a:cubicBezTo>
                    <a:cubicBezTo>
                      <a:pt x="195" y="42"/>
                      <a:pt x="161" y="9"/>
                      <a:pt x="128" y="9"/>
                    </a:cubicBezTo>
                    <a:cubicBezTo>
                      <a:pt x="110" y="3"/>
                      <a:pt x="94" y="0"/>
                      <a:pt x="8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2103800" y="3954950"/>
                <a:ext cx="16700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68" extrusionOk="0">
                    <a:moveTo>
                      <a:pt x="301" y="0"/>
                    </a:moveTo>
                    <a:cubicBezTo>
                      <a:pt x="134" y="33"/>
                      <a:pt x="0" y="200"/>
                      <a:pt x="0" y="367"/>
                    </a:cubicBezTo>
                    <a:cubicBezTo>
                      <a:pt x="34" y="534"/>
                      <a:pt x="167" y="667"/>
                      <a:pt x="367" y="667"/>
                    </a:cubicBezTo>
                    <a:cubicBezTo>
                      <a:pt x="534" y="634"/>
                      <a:pt x="668" y="500"/>
                      <a:pt x="668" y="300"/>
                    </a:cubicBezTo>
                    <a:cubicBezTo>
                      <a:pt x="634" y="134"/>
                      <a:pt x="501" y="0"/>
                      <a:pt x="3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2"/>
              <p:cNvSpPr/>
              <p:nvPr/>
            </p:nvSpPr>
            <p:spPr>
              <a:xfrm>
                <a:off x="2095450" y="3913250"/>
                <a:ext cx="10875" cy="920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68" extrusionOk="0">
                    <a:moveTo>
                      <a:pt x="201" y="0"/>
                    </a:moveTo>
                    <a:cubicBezTo>
                      <a:pt x="101" y="0"/>
                      <a:pt x="1" y="134"/>
                      <a:pt x="34" y="200"/>
                    </a:cubicBezTo>
                    <a:cubicBezTo>
                      <a:pt x="34" y="300"/>
                      <a:pt x="134" y="367"/>
                      <a:pt x="268" y="367"/>
                    </a:cubicBezTo>
                    <a:cubicBezTo>
                      <a:pt x="334" y="367"/>
                      <a:pt x="434" y="300"/>
                      <a:pt x="434" y="167"/>
                    </a:cubicBezTo>
                    <a:cubicBezTo>
                      <a:pt x="434" y="100"/>
                      <a:pt x="334" y="0"/>
                      <a:pt x="2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2"/>
              <p:cNvSpPr/>
              <p:nvPr/>
            </p:nvSpPr>
            <p:spPr>
              <a:xfrm>
                <a:off x="2120475" y="3908850"/>
                <a:ext cx="10875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98" extrusionOk="0">
                    <a:moveTo>
                      <a:pt x="218" y="1"/>
                    </a:moveTo>
                    <a:cubicBezTo>
                      <a:pt x="202" y="1"/>
                      <a:pt x="184" y="4"/>
                      <a:pt x="167" y="9"/>
                    </a:cubicBezTo>
                    <a:cubicBezTo>
                      <a:pt x="34" y="9"/>
                      <a:pt x="1" y="110"/>
                      <a:pt x="1" y="210"/>
                    </a:cubicBezTo>
                    <a:cubicBezTo>
                      <a:pt x="1" y="314"/>
                      <a:pt x="82" y="398"/>
                      <a:pt x="149" y="398"/>
                    </a:cubicBezTo>
                    <a:cubicBezTo>
                      <a:pt x="168" y="398"/>
                      <a:pt x="186" y="391"/>
                      <a:pt x="201" y="376"/>
                    </a:cubicBezTo>
                    <a:cubicBezTo>
                      <a:pt x="334" y="376"/>
                      <a:pt x="434" y="243"/>
                      <a:pt x="367" y="176"/>
                    </a:cubicBezTo>
                    <a:cubicBezTo>
                      <a:pt x="367" y="66"/>
                      <a:pt x="299" y="1"/>
                      <a:pt x="2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2128825" y="3959100"/>
                <a:ext cx="6675" cy="5050"/>
              </a:xfrm>
              <a:custGeom>
                <a:avLst/>
                <a:gdLst/>
                <a:ahLst/>
                <a:cxnLst/>
                <a:rect l="l" t="t" r="r" b="b"/>
                <a:pathLst>
                  <a:path w="267" h="202" extrusionOk="0">
                    <a:moveTo>
                      <a:pt x="134" y="1"/>
                    </a:moveTo>
                    <a:cubicBezTo>
                      <a:pt x="33" y="1"/>
                      <a:pt x="0" y="101"/>
                      <a:pt x="33" y="134"/>
                    </a:cubicBezTo>
                    <a:cubicBezTo>
                      <a:pt x="33" y="168"/>
                      <a:pt x="100" y="201"/>
                      <a:pt x="167" y="201"/>
                    </a:cubicBezTo>
                    <a:cubicBezTo>
                      <a:pt x="200" y="201"/>
                      <a:pt x="267" y="168"/>
                      <a:pt x="267" y="101"/>
                    </a:cubicBezTo>
                    <a:cubicBezTo>
                      <a:pt x="267" y="34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2122975" y="4025000"/>
                <a:ext cx="5875" cy="58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234" extrusionOk="0">
                    <a:moveTo>
                      <a:pt x="101" y="0"/>
                    </a:moveTo>
                    <a:cubicBezTo>
                      <a:pt x="34" y="0"/>
                      <a:pt x="1" y="67"/>
                      <a:pt x="1" y="134"/>
                    </a:cubicBezTo>
                    <a:cubicBezTo>
                      <a:pt x="1" y="200"/>
                      <a:pt x="67" y="234"/>
                      <a:pt x="101" y="234"/>
                    </a:cubicBezTo>
                    <a:cubicBezTo>
                      <a:pt x="201" y="234"/>
                      <a:pt x="234" y="167"/>
                      <a:pt x="234" y="134"/>
                    </a:cubicBezTo>
                    <a:cubicBezTo>
                      <a:pt x="234" y="33"/>
                      <a:pt x="167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2" name="Google Shape;152;p2"/>
            <p:cNvGrpSpPr/>
            <p:nvPr/>
          </p:nvGrpSpPr>
          <p:grpSpPr>
            <a:xfrm>
              <a:off x="1134925" y="4085100"/>
              <a:ext cx="1167525" cy="1167525"/>
              <a:chOff x="2244925" y="3993300"/>
              <a:chExt cx="1167525" cy="1167525"/>
            </a:xfrm>
          </p:grpSpPr>
          <p:sp>
            <p:nvSpPr>
              <p:cNvPr id="153" name="Google Shape;153;p2"/>
              <p:cNvSpPr/>
              <p:nvPr/>
            </p:nvSpPr>
            <p:spPr>
              <a:xfrm>
                <a:off x="2244925" y="4079200"/>
                <a:ext cx="1054125" cy="740550"/>
              </a:xfrm>
              <a:custGeom>
                <a:avLst/>
                <a:gdLst/>
                <a:ahLst/>
                <a:cxnLst/>
                <a:rect l="l" t="t" r="r" b="b"/>
                <a:pathLst>
                  <a:path w="42165" h="29622" extrusionOk="0">
                    <a:moveTo>
                      <a:pt x="23117" y="12876"/>
                    </a:moveTo>
                    <a:lnTo>
                      <a:pt x="23117" y="12876"/>
                    </a:lnTo>
                    <a:cubicBezTo>
                      <a:pt x="23384" y="13310"/>
                      <a:pt x="23718" y="13643"/>
                      <a:pt x="24018" y="13977"/>
                    </a:cubicBezTo>
                    <a:cubicBezTo>
                      <a:pt x="24385" y="14311"/>
                      <a:pt x="24785" y="14644"/>
                      <a:pt x="25019" y="14844"/>
                    </a:cubicBezTo>
                    <a:cubicBezTo>
                      <a:pt x="24619" y="15078"/>
                      <a:pt x="24152" y="15345"/>
                      <a:pt x="23718" y="15545"/>
                    </a:cubicBezTo>
                    <a:cubicBezTo>
                      <a:pt x="23484" y="14744"/>
                      <a:pt x="23284" y="14010"/>
                      <a:pt x="23151" y="13243"/>
                    </a:cubicBezTo>
                    <a:cubicBezTo>
                      <a:pt x="23151" y="13143"/>
                      <a:pt x="23117" y="13010"/>
                      <a:pt x="23117" y="12876"/>
                    </a:cubicBezTo>
                    <a:close/>
                    <a:moveTo>
                      <a:pt x="34993" y="0"/>
                    </a:moveTo>
                    <a:cubicBezTo>
                      <a:pt x="33992" y="0"/>
                      <a:pt x="32891" y="167"/>
                      <a:pt x="31824" y="501"/>
                    </a:cubicBezTo>
                    <a:cubicBezTo>
                      <a:pt x="30556" y="868"/>
                      <a:pt x="29355" y="1468"/>
                      <a:pt x="28221" y="2202"/>
                    </a:cubicBezTo>
                    <a:cubicBezTo>
                      <a:pt x="27521" y="2669"/>
                      <a:pt x="26853" y="3203"/>
                      <a:pt x="26220" y="3736"/>
                    </a:cubicBezTo>
                    <a:cubicBezTo>
                      <a:pt x="26053" y="3670"/>
                      <a:pt x="25886" y="3636"/>
                      <a:pt x="25719" y="3536"/>
                    </a:cubicBezTo>
                    <a:cubicBezTo>
                      <a:pt x="25219" y="3369"/>
                      <a:pt x="24685" y="3203"/>
                      <a:pt x="24152" y="3136"/>
                    </a:cubicBezTo>
                    <a:cubicBezTo>
                      <a:pt x="23484" y="3002"/>
                      <a:pt x="22784" y="2902"/>
                      <a:pt x="22017" y="2902"/>
                    </a:cubicBezTo>
                    <a:cubicBezTo>
                      <a:pt x="21616" y="2902"/>
                      <a:pt x="21216" y="2902"/>
                      <a:pt x="20816" y="2969"/>
                    </a:cubicBezTo>
                    <a:cubicBezTo>
                      <a:pt x="18614" y="3169"/>
                      <a:pt x="16346" y="3970"/>
                      <a:pt x="14378" y="5204"/>
                    </a:cubicBezTo>
                    <a:cubicBezTo>
                      <a:pt x="12376" y="6505"/>
                      <a:pt x="10809" y="8173"/>
                      <a:pt x="9808" y="10074"/>
                    </a:cubicBezTo>
                    <a:cubicBezTo>
                      <a:pt x="9541" y="10575"/>
                      <a:pt x="9341" y="11075"/>
                      <a:pt x="9141" y="11642"/>
                    </a:cubicBezTo>
                    <a:cubicBezTo>
                      <a:pt x="7373" y="12009"/>
                      <a:pt x="5705" y="12676"/>
                      <a:pt x="4371" y="13643"/>
                    </a:cubicBezTo>
                    <a:cubicBezTo>
                      <a:pt x="3470" y="14244"/>
                      <a:pt x="2670" y="15011"/>
                      <a:pt x="2002" y="15878"/>
                    </a:cubicBezTo>
                    <a:cubicBezTo>
                      <a:pt x="1335" y="16746"/>
                      <a:pt x="835" y="17746"/>
                      <a:pt x="468" y="18847"/>
                    </a:cubicBezTo>
                    <a:cubicBezTo>
                      <a:pt x="168" y="19815"/>
                      <a:pt x="1" y="20849"/>
                      <a:pt x="101" y="21916"/>
                    </a:cubicBezTo>
                    <a:cubicBezTo>
                      <a:pt x="168" y="22950"/>
                      <a:pt x="435" y="24018"/>
                      <a:pt x="835" y="25052"/>
                    </a:cubicBezTo>
                    <a:cubicBezTo>
                      <a:pt x="1269" y="26019"/>
                      <a:pt x="1836" y="26886"/>
                      <a:pt x="2536" y="27620"/>
                    </a:cubicBezTo>
                    <a:cubicBezTo>
                      <a:pt x="2870" y="28020"/>
                      <a:pt x="3303" y="28354"/>
                      <a:pt x="3770" y="28621"/>
                    </a:cubicBezTo>
                    <a:cubicBezTo>
                      <a:pt x="4171" y="28921"/>
                      <a:pt x="4638" y="29121"/>
                      <a:pt x="5171" y="29388"/>
                    </a:cubicBezTo>
                    <a:cubicBezTo>
                      <a:pt x="5438" y="29455"/>
                      <a:pt x="5672" y="29555"/>
                      <a:pt x="5972" y="29622"/>
                    </a:cubicBezTo>
                    <a:lnTo>
                      <a:pt x="6105" y="29622"/>
                    </a:lnTo>
                    <a:cubicBezTo>
                      <a:pt x="6305" y="29622"/>
                      <a:pt x="6439" y="29521"/>
                      <a:pt x="6506" y="29355"/>
                    </a:cubicBezTo>
                    <a:cubicBezTo>
                      <a:pt x="6539" y="29188"/>
                      <a:pt x="6472" y="28988"/>
                      <a:pt x="6305" y="28888"/>
                    </a:cubicBezTo>
                    <a:lnTo>
                      <a:pt x="6305" y="28888"/>
                    </a:lnTo>
                    <a:cubicBezTo>
                      <a:pt x="6672" y="28954"/>
                      <a:pt x="7039" y="29054"/>
                      <a:pt x="7473" y="29155"/>
                    </a:cubicBezTo>
                    <a:cubicBezTo>
                      <a:pt x="8707" y="29388"/>
                      <a:pt x="9841" y="29521"/>
                      <a:pt x="10875" y="29521"/>
                    </a:cubicBezTo>
                    <a:lnTo>
                      <a:pt x="10975" y="29521"/>
                    </a:lnTo>
                    <a:cubicBezTo>
                      <a:pt x="12143" y="29521"/>
                      <a:pt x="13277" y="29288"/>
                      <a:pt x="14311" y="28954"/>
                    </a:cubicBezTo>
                    <a:cubicBezTo>
                      <a:pt x="14845" y="28754"/>
                      <a:pt x="15445" y="28521"/>
                      <a:pt x="15979" y="28221"/>
                    </a:cubicBezTo>
                    <a:cubicBezTo>
                      <a:pt x="16479" y="27920"/>
                      <a:pt x="16980" y="27553"/>
                      <a:pt x="17547" y="27086"/>
                    </a:cubicBezTo>
                    <a:cubicBezTo>
                      <a:pt x="18481" y="26353"/>
                      <a:pt x="19281" y="25385"/>
                      <a:pt x="19949" y="24384"/>
                    </a:cubicBezTo>
                    <a:cubicBezTo>
                      <a:pt x="20482" y="23551"/>
                      <a:pt x="20883" y="22583"/>
                      <a:pt x="21149" y="21616"/>
                    </a:cubicBezTo>
                    <a:cubicBezTo>
                      <a:pt x="21283" y="21216"/>
                      <a:pt x="21350" y="20715"/>
                      <a:pt x="21383" y="20115"/>
                    </a:cubicBezTo>
                    <a:cubicBezTo>
                      <a:pt x="21450" y="19714"/>
                      <a:pt x="21450" y="19247"/>
                      <a:pt x="21450" y="18780"/>
                    </a:cubicBezTo>
                    <a:cubicBezTo>
                      <a:pt x="21383" y="18347"/>
                      <a:pt x="21350" y="17846"/>
                      <a:pt x="21216" y="17379"/>
                    </a:cubicBezTo>
                    <a:cubicBezTo>
                      <a:pt x="21650" y="17346"/>
                      <a:pt x="22050" y="17279"/>
                      <a:pt x="22450" y="17213"/>
                    </a:cubicBezTo>
                    <a:cubicBezTo>
                      <a:pt x="22784" y="17113"/>
                      <a:pt x="23151" y="17046"/>
                      <a:pt x="23484" y="16912"/>
                    </a:cubicBezTo>
                    <a:cubicBezTo>
                      <a:pt x="23818" y="17546"/>
                      <a:pt x="24185" y="18180"/>
                      <a:pt x="24685" y="18847"/>
                    </a:cubicBezTo>
                    <a:cubicBezTo>
                      <a:pt x="24785" y="18914"/>
                      <a:pt x="24819" y="19014"/>
                      <a:pt x="24952" y="19047"/>
                    </a:cubicBezTo>
                    <a:lnTo>
                      <a:pt x="25052" y="19047"/>
                    </a:lnTo>
                    <a:cubicBezTo>
                      <a:pt x="25152" y="19047"/>
                      <a:pt x="25219" y="19047"/>
                      <a:pt x="25286" y="19014"/>
                    </a:cubicBezTo>
                    <a:cubicBezTo>
                      <a:pt x="25352" y="18947"/>
                      <a:pt x="25452" y="18847"/>
                      <a:pt x="25486" y="18714"/>
                    </a:cubicBezTo>
                    <a:cubicBezTo>
                      <a:pt x="25519" y="18647"/>
                      <a:pt x="25486" y="18514"/>
                      <a:pt x="25452" y="18414"/>
                    </a:cubicBezTo>
                    <a:cubicBezTo>
                      <a:pt x="25019" y="17846"/>
                      <a:pt x="24619" y="17213"/>
                      <a:pt x="24318" y="16646"/>
                    </a:cubicBezTo>
                    <a:cubicBezTo>
                      <a:pt x="24952" y="16345"/>
                      <a:pt x="25553" y="16012"/>
                      <a:pt x="26153" y="15578"/>
                    </a:cubicBezTo>
                    <a:cubicBezTo>
                      <a:pt x="26520" y="15845"/>
                      <a:pt x="26954" y="16045"/>
                      <a:pt x="27387" y="16245"/>
                    </a:cubicBezTo>
                    <a:cubicBezTo>
                      <a:pt x="28988" y="16979"/>
                      <a:pt x="30723" y="17379"/>
                      <a:pt x="32491" y="17413"/>
                    </a:cubicBezTo>
                    <a:lnTo>
                      <a:pt x="32824" y="17413"/>
                    </a:lnTo>
                    <a:cubicBezTo>
                      <a:pt x="33525" y="17413"/>
                      <a:pt x="34225" y="17346"/>
                      <a:pt x="34993" y="17213"/>
                    </a:cubicBezTo>
                    <a:cubicBezTo>
                      <a:pt x="35726" y="17079"/>
                      <a:pt x="36494" y="16846"/>
                      <a:pt x="37294" y="16479"/>
                    </a:cubicBezTo>
                    <a:cubicBezTo>
                      <a:pt x="37995" y="16145"/>
                      <a:pt x="38629" y="15712"/>
                      <a:pt x="39229" y="15211"/>
                    </a:cubicBezTo>
                    <a:cubicBezTo>
                      <a:pt x="39829" y="14711"/>
                      <a:pt x="40363" y="14144"/>
                      <a:pt x="40797" y="13410"/>
                    </a:cubicBezTo>
                    <a:cubicBezTo>
                      <a:pt x="41197" y="12743"/>
                      <a:pt x="41531" y="11976"/>
                      <a:pt x="41797" y="11075"/>
                    </a:cubicBezTo>
                    <a:cubicBezTo>
                      <a:pt x="42031" y="10208"/>
                      <a:pt x="42164" y="9240"/>
                      <a:pt x="42164" y="8206"/>
                    </a:cubicBezTo>
                    <a:cubicBezTo>
                      <a:pt x="42164" y="6472"/>
                      <a:pt x="41864" y="4904"/>
                      <a:pt x="41230" y="3636"/>
                    </a:cubicBezTo>
                    <a:cubicBezTo>
                      <a:pt x="40697" y="2535"/>
                      <a:pt x="39896" y="1635"/>
                      <a:pt x="38862" y="1001"/>
                    </a:cubicBezTo>
                    <a:cubicBezTo>
                      <a:pt x="37961" y="434"/>
                      <a:pt x="36827" y="100"/>
                      <a:pt x="35526" y="34"/>
                    </a:cubicBezTo>
                    <a:cubicBezTo>
                      <a:pt x="35293" y="0"/>
                      <a:pt x="35159" y="0"/>
                      <a:pt x="349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2653550" y="4150925"/>
                <a:ext cx="24937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16145" extrusionOk="0">
                    <a:moveTo>
                      <a:pt x="5672" y="0"/>
                    </a:moveTo>
                    <a:cubicBezTo>
                      <a:pt x="5271" y="33"/>
                      <a:pt x="4838" y="33"/>
                      <a:pt x="4437" y="100"/>
                    </a:cubicBezTo>
                    <a:cubicBezTo>
                      <a:pt x="2936" y="267"/>
                      <a:pt x="1435" y="634"/>
                      <a:pt x="1" y="1268"/>
                    </a:cubicBezTo>
                    <a:cubicBezTo>
                      <a:pt x="201" y="1201"/>
                      <a:pt x="468" y="1168"/>
                      <a:pt x="668" y="1134"/>
                    </a:cubicBezTo>
                    <a:cubicBezTo>
                      <a:pt x="1102" y="1034"/>
                      <a:pt x="1469" y="1001"/>
                      <a:pt x="1869" y="967"/>
                    </a:cubicBezTo>
                    <a:cubicBezTo>
                      <a:pt x="2136" y="934"/>
                      <a:pt x="2436" y="934"/>
                      <a:pt x="2670" y="934"/>
                    </a:cubicBezTo>
                    <a:lnTo>
                      <a:pt x="3036" y="934"/>
                    </a:lnTo>
                    <a:cubicBezTo>
                      <a:pt x="3437" y="967"/>
                      <a:pt x="3804" y="1001"/>
                      <a:pt x="4171" y="1101"/>
                    </a:cubicBezTo>
                    <a:cubicBezTo>
                      <a:pt x="4538" y="1168"/>
                      <a:pt x="4871" y="1334"/>
                      <a:pt x="5205" y="1501"/>
                    </a:cubicBezTo>
                    <a:cubicBezTo>
                      <a:pt x="5538" y="1701"/>
                      <a:pt x="5872" y="1968"/>
                      <a:pt x="6139" y="2202"/>
                    </a:cubicBezTo>
                    <a:cubicBezTo>
                      <a:pt x="6472" y="2535"/>
                      <a:pt x="6706" y="2935"/>
                      <a:pt x="6939" y="3336"/>
                    </a:cubicBezTo>
                    <a:cubicBezTo>
                      <a:pt x="7173" y="3803"/>
                      <a:pt x="7340" y="4303"/>
                      <a:pt x="7473" y="4803"/>
                    </a:cubicBezTo>
                    <a:cubicBezTo>
                      <a:pt x="7606" y="5304"/>
                      <a:pt x="7673" y="5804"/>
                      <a:pt x="7706" y="6338"/>
                    </a:cubicBezTo>
                    <a:cubicBezTo>
                      <a:pt x="7807" y="7439"/>
                      <a:pt x="7773" y="8473"/>
                      <a:pt x="7673" y="9540"/>
                    </a:cubicBezTo>
                    <a:cubicBezTo>
                      <a:pt x="7640" y="10007"/>
                      <a:pt x="7606" y="10441"/>
                      <a:pt x="7540" y="10874"/>
                    </a:cubicBezTo>
                    <a:lnTo>
                      <a:pt x="7706" y="11041"/>
                    </a:lnTo>
                    <a:cubicBezTo>
                      <a:pt x="8107" y="11375"/>
                      <a:pt x="8474" y="11708"/>
                      <a:pt x="8707" y="11909"/>
                    </a:cubicBezTo>
                    <a:cubicBezTo>
                      <a:pt x="8274" y="12175"/>
                      <a:pt x="7840" y="12409"/>
                      <a:pt x="7440" y="12642"/>
                    </a:cubicBezTo>
                    <a:cubicBezTo>
                      <a:pt x="7440" y="12576"/>
                      <a:pt x="7373" y="12542"/>
                      <a:pt x="7373" y="12509"/>
                    </a:cubicBezTo>
                    <a:cubicBezTo>
                      <a:pt x="7340" y="12676"/>
                      <a:pt x="7340" y="12843"/>
                      <a:pt x="7306" y="13009"/>
                    </a:cubicBezTo>
                    <a:cubicBezTo>
                      <a:pt x="7273" y="13376"/>
                      <a:pt x="7173" y="13710"/>
                      <a:pt x="7139" y="14077"/>
                    </a:cubicBezTo>
                    <a:cubicBezTo>
                      <a:pt x="7440" y="14677"/>
                      <a:pt x="7807" y="15311"/>
                      <a:pt x="8307" y="15911"/>
                    </a:cubicBezTo>
                    <a:cubicBezTo>
                      <a:pt x="8374" y="16012"/>
                      <a:pt x="8440" y="16078"/>
                      <a:pt x="8540" y="16145"/>
                    </a:cubicBezTo>
                    <a:lnTo>
                      <a:pt x="8540" y="14844"/>
                    </a:lnTo>
                    <a:cubicBezTo>
                      <a:pt x="8307" y="14477"/>
                      <a:pt x="8107" y="14077"/>
                      <a:pt x="7873" y="13677"/>
                    </a:cubicBezTo>
                    <a:cubicBezTo>
                      <a:pt x="8140" y="13543"/>
                      <a:pt x="8374" y="13410"/>
                      <a:pt x="8674" y="13310"/>
                    </a:cubicBezTo>
                    <a:cubicBezTo>
                      <a:pt x="8807" y="12075"/>
                      <a:pt x="8974" y="10874"/>
                      <a:pt x="9208" y="9674"/>
                    </a:cubicBezTo>
                    <a:lnTo>
                      <a:pt x="9208" y="9674"/>
                    </a:lnTo>
                    <a:cubicBezTo>
                      <a:pt x="9041" y="10074"/>
                      <a:pt x="8874" y="10541"/>
                      <a:pt x="8674" y="10975"/>
                    </a:cubicBezTo>
                    <a:cubicBezTo>
                      <a:pt x="8650" y="10998"/>
                      <a:pt x="8627" y="11022"/>
                      <a:pt x="8591" y="11022"/>
                    </a:cubicBezTo>
                    <a:cubicBezTo>
                      <a:pt x="8577" y="11022"/>
                      <a:pt x="8560" y="11018"/>
                      <a:pt x="8540" y="11008"/>
                    </a:cubicBezTo>
                    <a:cubicBezTo>
                      <a:pt x="8507" y="10975"/>
                      <a:pt x="8474" y="10908"/>
                      <a:pt x="8507" y="10874"/>
                    </a:cubicBezTo>
                    <a:cubicBezTo>
                      <a:pt x="8674" y="10508"/>
                      <a:pt x="8841" y="10074"/>
                      <a:pt x="9007" y="9674"/>
                    </a:cubicBezTo>
                    <a:cubicBezTo>
                      <a:pt x="9141" y="9307"/>
                      <a:pt x="9274" y="8873"/>
                      <a:pt x="9374" y="8506"/>
                    </a:cubicBezTo>
                    <a:lnTo>
                      <a:pt x="9374" y="8539"/>
                    </a:lnTo>
                    <a:cubicBezTo>
                      <a:pt x="9541" y="7972"/>
                      <a:pt x="9675" y="7372"/>
                      <a:pt x="9775" y="6805"/>
                    </a:cubicBezTo>
                    <a:cubicBezTo>
                      <a:pt x="9841" y="6204"/>
                      <a:pt x="9875" y="5637"/>
                      <a:pt x="9941" y="5004"/>
                    </a:cubicBezTo>
                    <a:lnTo>
                      <a:pt x="9941" y="5004"/>
                    </a:lnTo>
                    <a:cubicBezTo>
                      <a:pt x="9941" y="5015"/>
                      <a:pt x="9941" y="5026"/>
                      <a:pt x="9941" y="5037"/>
                    </a:cubicBezTo>
                    <a:lnTo>
                      <a:pt x="9941" y="5004"/>
                    </a:lnTo>
                    <a:cubicBezTo>
                      <a:pt x="9941" y="5004"/>
                      <a:pt x="9941" y="5004"/>
                      <a:pt x="9941" y="5004"/>
                    </a:cubicBezTo>
                    <a:lnTo>
                      <a:pt x="9941" y="5004"/>
                    </a:lnTo>
                    <a:cubicBezTo>
                      <a:pt x="9941" y="4685"/>
                      <a:pt x="9939" y="4425"/>
                      <a:pt x="9875" y="4103"/>
                    </a:cubicBezTo>
                    <a:cubicBezTo>
                      <a:pt x="9841" y="3636"/>
                      <a:pt x="9808" y="3169"/>
                      <a:pt x="9808" y="2702"/>
                    </a:cubicBezTo>
                    <a:cubicBezTo>
                      <a:pt x="9808" y="2335"/>
                      <a:pt x="9775" y="1935"/>
                      <a:pt x="9841" y="1534"/>
                    </a:cubicBezTo>
                    <a:cubicBezTo>
                      <a:pt x="9841" y="1468"/>
                      <a:pt x="9875" y="1368"/>
                      <a:pt x="9875" y="1301"/>
                    </a:cubicBezTo>
                    <a:cubicBezTo>
                      <a:pt x="9875" y="1201"/>
                      <a:pt x="9875" y="1134"/>
                      <a:pt x="9941" y="1034"/>
                    </a:cubicBezTo>
                    <a:cubicBezTo>
                      <a:pt x="9941" y="967"/>
                      <a:pt x="9975" y="834"/>
                      <a:pt x="9975" y="734"/>
                    </a:cubicBezTo>
                    <a:lnTo>
                      <a:pt x="9975" y="734"/>
                    </a:lnTo>
                    <a:lnTo>
                      <a:pt x="9875" y="834"/>
                    </a:lnTo>
                    <a:cubicBezTo>
                      <a:pt x="9708" y="734"/>
                      <a:pt x="9541" y="701"/>
                      <a:pt x="9374" y="634"/>
                    </a:cubicBezTo>
                    <a:cubicBezTo>
                      <a:pt x="8874" y="467"/>
                      <a:pt x="8340" y="300"/>
                      <a:pt x="7807" y="200"/>
                    </a:cubicBezTo>
                    <a:cubicBezTo>
                      <a:pt x="7106" y="67"/>
                      <a:pt x="6372" y="0"/>
                      <a:pt x="5672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2914575" y="4129225"/>
                <a:ext cx="381975" cy="384475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5379" extrusionOk="0">
                    <a:moveTo>
                      <a:pt x="13277" y="1"/>
                    </a:moveTo>
                    <a:cubicBezTo>
                      <a:pt x="13277" y="25"/>
                      <a:pt x="13313" y="50"/>
                      <a:pt x="13332" y="61"/>
                    </a:cubicBezTo>
                    <a:lnTo>
                      <a:pt x="13332" y="61"/>
                    </a:lnTo>
                    <a:cubicBezTo>
                      <a:pt x="13314" y="41"/>
                      <a:pt x="13296" y="21"/>
                      <a:pt x="13277" y="1"/>
                    </a:cubicBezTo>
                    <a:close/>
                    <a:moveTo>
                      <a:pt x="13332" y="61"/>
                    </a:moveTo>
                    <a:cubicBezTo>
                      <a:pt x="13337" y="66"/>
                      <a:pt x="13342" y="72"/>
                      <a:pt x="13346" y="77"/>
                    </a:cubicBezTo>
                    <a:lnTo>
                      <a:pt x="13346" y="77"/>
                    </a:lnTo>
                    <a:cubicBezTo>
                      <a:pt x="13345" y="74"/>
                      <a:pt x="13344" y="71"/>
                      <a:pt x="13344" y="67"/>
                    </a:cubicBezTo>
                    <a:cubicBezTo>
                      <a:pt x="13344" y="67"/>
                      <a:pt x="13339" y="65"/>
                      <a:pt x="13332" y="61"/>
                    </a:cubicBezTo>
                    <a:close/>
                    <a:moveTo>
                      <a:pt x="13346" y="77"/>
                    </a:moveTo>
                    <a:cubicBezTo>
                      <a:pt x="13413" y="306"/>
                      <a:pt x="13511" y="504"/>
                      <a:pt x="13544" y="701"/>
                    </a:cubicBezTo>
                    <a:lnTo>
                      <a:pt x="13677" y="1335"/>
                    </a:lnTo>
                    <a:cubicBezTo>
                      <a:pt x="13677" y="1535"/>
                      <a:pt x="13711" y="1702"/>
                      <a:pt x="13677" y="1902"/>
                    </a:cubicBezTo>
                    <a:cubicBezTo>
                      <a:pt x="13677" y="2002"/>
                      <a:pt x="13677" y="2136"/>
                      <a:pt x="13610" y="2202"/>
                    </a:cubicBezTo>
                    <a:cubicBezTo>
                      <a:pt x="13610" y="2269"/>
                      <a:pt x="13577" y="2402"/>
                      <a:pt x="13577" y="2503"/>
                    </a:cubicBezTo>
                    <a:cubicBezTo>
                      <a:pt x="13510" y="2836"/>
                      <a:pt x="13344" y="3170"/>
                      <a:pt x="13110" y="3437"/>
                    </a:cubicBezTo>
                    <a:cubicBezTo>
                      <a:pt x="12910" y="3737"/>
                      <a:pt x="12676" y="4004"/>
                      <a:pt x="12376" y="4204"/>
                    </a:cubicBezTo>
                    <a:cubicBezTo>
                      <a:pt x="11776" y="4671"/>
                      <a:pt x="11075" y="4904"/>
                      <a:pt x="10375" y="5171"/>
                    </a:cubicBezTo>
                    <a:cubicBezTo>
                      <a:pt x="10008" y="5305"/>
                      <a:pt x="9674" y="5371"/>
                      <a:pt x="9274" y="5505"/>
                    </a:cubicBezTo>
                    <a:cubicBezTo>
                      <a:pt x="8940" y="5571"/>
                      <a:pt x="8574" y="5705"/>
                      <a:pt x="8240" y="5805"/>
                    </a:cubicBezTo>
                    <a:cubicBezTo>
                      <a:pt x="7506" y="6038"/>
                      <a:pt x="6772" y="6339"/>
                      <a:pt x="6072" y="6706"/>
                    </a:cubicBezTo>
                    <a:cubicBezTo>
                      <a:pt x="5605" y="6972"/>
                      <a:pt x="5171" y="7273"/>
                      <a:pt x="4704" y="7573"/>
                    </a:cubicBezTo>
                    <a:cubicBezTo>
                      <a:pt x="4237" y="7906"/>
                      <a:pt x="3837" y="8307"/>
                      <a:pt x="3437" y="8674"/>
                    </a:cubicBezTo>
                    <a:cubicBezTo>
                      <a:pt x="3003" y="9141"/>
                      <a:pt x="2536" y="9574"/>
                      <a:pt x="2169" y="10141"/>
                    </a:cubicBezTo>
                    <a:cubicBezTo>
                      <a:pt x="1769" y="10642"/>
                      <a:pt x="1402" y="11142"/>
                      <a:pt x="1068" y="11676"/>
                    </a:cubicBezTo>
                    <a:cubicBezTo>
                      <a:pt x="701" y="12243"/>
                      <a:pt x="401" y="12877"/>
                      <a:pt x="101" y="13544"/>
                    </a:cubicBezTo>
                    <a:lnTo>
                      <a:pt x="1" y="13911"/>
                    </a:lnTo>
                    <a:cubicBezTo>
                      <a:pt x="168" y="14011"/>
                      <a:pt x="334" y="14077"/>
                      <a:pt x="534" y="14178"/>
                    </a:cubicBezTo>
                    <a:cubicBezTo>
                      <a:pt x="2102" y="14878"/>
                      <a:pt x="3870" y="15312"/>
                      <a:pt x="5605" y="15378"/>
                    </a:cubicBezTo>
                    <a:lnTo>
                      <a:pt x="5938" y="15378"/>
                    </a:lnTo>
                    <a:cubicBezTo>
                      <a:pt x="6672" y="15378"/>
                      <a:pt x="7373" y="15312"/>
                      <a:pt x="8107" y="15178"/>
                    </a:cubicBezTo>
                    <a:cubicBezTo>
                      <a:pt x="8874" y="15045"/>
                      <a:pt x="9608" y="14811"/>
                      <a:pt x="10408" y="14411"/>
                    </a:cubicBezTo>
                    <a:cubicBezTo>
                      <a:pt x="11075" y="14077"/>
                      <a:pt x="11742" y="13677"/>
                      <a:pt x="12376" y="13177"/>
                    </a:cubicBezTo>
                    <a:cubicBezTo>
                      <a:pt x="12943" y="12676"/>
                      <a:pt x="13477" y="12076"/>
                      <a:pt x="13911" y="11376"/>
                    </a:cubicBezTo>
                    <a:cubicBezTo>
                      <a:pt x="14311" y="10708"/>
                      <a:pt x="14645" y="9908"/>
                      <a:pt x="14911" y="9041"/>
                    </a:cubicBezTo>
                    <a:cubicBezTo>
                      <a:pt x="15145" y="8173"/>
                      <a:pt x="15278" y="7206"/>
                      <a:pt x="15278" y="6172"/>
                    </a:cubicBezTo>
                    <a:cubicBezTo>
                      <a:pt x="15278" y="4404"/>
                      <a:pt x="15011" y="2869"/>
                      <a:pt x="14378" y="1569"/>
                    </a:cubicBezTo>
                    <a:cubicBezTo>
                      <a:pt x="14094" y="1032"/>
                      <a:pt x="13750" y="525"/>
                      <a:pt x="13346" y="77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2244925" y="4531175"/>
                <a:ext cx="525400" cy="288575"/>
              </a:xfrm>
              <a:custGeom>
                <a:avLst/>
                <a:gdLst/>
                <a:ahLst/>
                <a:cxnLst/>
                <a:rect l="l" t="t" r="r" b="b"/>
                <a:pathLst>
                  <a:path w="21016" h="11543" extrusionOk="0">
                    <a:moveTo>
                      <a:pt x="968" y="1"/>
                    </a:moveTo>
                    <a:cubicBezTo>
                      <a:pt x="668" y="168"/>
                      <a:pt x="601" y="468"/>
                      <a:pt x="468" y="768"/>
                    </a:cubicBezTo>
                    <a:cubicBezTo>
                      <a:pt x="168" y="1736"/>
                      <a:pt x="1" y="2770"/>
                      <a:pt x="68" y="3837"/>
                    </a:cubicBezTo>
                    <a:cubicBezTo>
                      <a:pt x="168" y="4871"/>
                      <a:pt x="435" y="5939"/>
                      <a:pt x="835" y="6973"/>
                    </a:cubicBezTo>
                    <a:cubicBezTo>
                      <a:pt x="1269" y="7940"/>
                      <a:pt x="1836" y="8807"/>
                      <a:pt x="2536" y="9541"/>
                    </a:cubicBezTo>
                    <a:cubicBezTo>
                      <a:pt x="2870" y="9875"/>
                      <a:pt x="3303" y="10275"/>
                      <a:pt x="3770" y="10542"/>
                    </a:cubicBezTo>
                    <a:cubicBezTo>
                      <a:pt x="4171" y="10842"/>
                      <a:pt x="4638" y="11042"/>
                      <a:pt x="5171" y="11309"/>
                    </a:cubicBezTo>
                    <a:cubicBezTo>
                      <a:pt x="5438" y="11376"/>
                      <a:pt x="5672" y="11476"/>
                      <a:pt x="5972" y="11543"/>
                    </a:cubicBezTo>
                    <a:lnTo>
                      <a:pt x="6105" y="11543"/>
                    </a:lnTo>
                    <a:cubicBezTo>
                      <a:pt x="6305" y="11543"/>
                      <a:pt x="6472" y="11442"/>
                      <a:pt x="6506" y="11276"/>
                    </a:cubicBezTo>
                    <a:cubicBezTo>
                      <a:pt x="6539" y="11109"/>
                      <a:pt x="6472" y="10909"/>
                      <a:pt x="6305" y="10775"/>
                    </a:cubicBezTo>
                    <a:lnTo>
                      <a:pt x="6305" y="10775"/>
                    </a:lnTo>
                    <a:cubicBezTo>
                      <a:pt x="6606" y="10842"/>
                      <a:pt x="6973" y="10942"/>
                      <a:pt x="7473" y="11076"/>
                    </a:cubicBezTo>
                    <a:cubicBezTo>
                      <a:pt x="8774" y="11309"/>
                      <a:pt x="9875" y="11442"/>
                      <a:pt x="10875" y="11442"/>
                    </a:cubicBezTo>
                    <a:lnTo>
                      <a:pt x="10975" y="11442"/>
                    </a:lnTo>
                    <a:cubicBezTo>
                      <a:pt x="12143" y="11442"/>
                      <a:pt x="13277" y="11209"/>
                      <a:pt x="14311" y="10875"/>
                    </a:cubicBezTo>
                    <a:cubicBezTo>
                      <a:pt x="14845" y="10709"/>
                      <a:pt x="15379" y="10475"/>
                      <a:pt x="15979" y="10142"/>
                    </a:cubicBezTo>
                    <a:cubicBezTo>
                      <a:pt x="16479" y="9841"/>
                      <a:pt x="16980" y="9474"/>
                      <a:pt x="17547" y="9007"/>
                    </a:cubicBezTo>
                    <a:cubicBezTo>
                      <a:pt x="18481" y="8274"/>
                      <a:pt x="19281" y="7306"/>
                      <a:pt x="19949" y="6305"/>
                    </a:cubicBezTo>
                    <a:cubicBezTo>
                      <a:pt x="20382" y="5605"/>
                      <a:pt x="20782" y="4804"/>
                      <a:pt x="21016" y="3970"/>
                    </a:cubicBezTo>
                    <a:cubicBezTo>
                      <a:pt x="20682" y="3604"/>
                      <a:pt x="20349" y="3270"/>
                      <a:pt x="19982" y="2936"/>
                    </a:cubicBezTo>
                    <a:cubicBezTo>
                      <a:pt x="19648" y="2636"/>
                      <a:pt x="19315" y="2369"/>
                      <a:pt x="18981" y="2169"/>
                    </a:cubicBezTo>
                    <a:cubicBezTo>
                      <a:pt x="18648" y="1969"/>
                      <a:pt x="18314" y="1769"/>
                      <a:pt x="17947" y="1602"/>
                    </a:cubicBezTo>
                    <a:cubicBezTo>
                      <a:pt x="17547" y="1435"/>
                      <a:pt x="17180" y="1269"/>
                      <a:pt x="16813" y="1135"/>
                    </a:cubicBezTo>
                    <a:cubicBezTo>
                      <a:pt x="16446" y="1002"/>
                      <a:pt x="16046" y="935"/>
                      <a:pt x="15679" y="835"/>
                    </a:cubicBezTo>
                    <a:cubicBezTo>
                      <a:pt x="15212" y="768"/>
                      <a:pt x="14778" y="701"/>
                      <a:pt x="14311" y="668"/>
                    </a:cubicBezTo>
                    <a:cubicBezTo>
                      <a:pt x="14174" y="658"/>
                      <a:pt x="14035" y="654"/>
                      <a:pt x="13894" y="654"/>
                    </a:cubicBezTo>
                    <a:cubicBezTo>
                      <a:pt x="13554" y="654"/>
                      <a:pt x="13207" y="678"/>
                      <a:pt x="12877" y="701"/>
                    </a:cubicBezTo>
                    <a:lnTo>
                      <a:pt x="12944" y="701"/>
                    </a:lnTo>
                    <a:cubicBezTo>
                      <a:pt x="12443" y="768"/>
                      <a:pt x="11876" y="835"/>
                      <a:pt x="11376" y="935"/>
                    </a:cubicBezTo>
                    <a:cubicBezTo>
                      <a:pt x="11142" y="968"/>
                      <a:pt x="10842" y="1068"/>
                      <a:pt x="10609" y="1102"/>
                    </a:cubicBezTo>
                    <a:cubicBezTo>
                      <a:pt x="10342" y="1135"/>
                      <a:pt x="10142" y="1202"/>
                      <a:pt x="9875" y="1302"/>
                    </a:cubicBezTo>
                    <a:lnTo>
                      <a:pt x="9941" y="1302"/>
                    </a:lnTo>
                    <a:cubicBezTo>
                      <a:pt x="9208" y="1535"/>
                      <a:pt x="8540" y="1869"/>
                      <a:pt x="7873" y="2303"/>
                    </a:cubicBezTo>
                    <a:cubicBezTo>
                      <a:pt x="7473" y="2536"/>
                      <a:pt x="7039" y="2803"/>
                      <a:pt x="6639" y="3103"/>
                    </a:cubicBezTo>
                    <a:lnTo>
                      <a:pt x="5371" y="3837"/>
                    </a:lnTo>
                    <a:cubicBezTo>
                      <a:pt x="4971" y="4037"/>
                      <a:pt x="4538" y="4271"/>
                      <a:pt x="4104" y="4437"/>
                    </a:cubicBezTo>
                    <a:cubicBezTo>
                      <a:pt x="3770" y="4538"/>
                      <a:pt x="3370" y="4638"/>
                      <a:pt x="3036" y="4671"/>
                    </a:cubicBezTo>
                    <a:cubicBezTo>
                      <a:pt x="2940" y="4685"/>
                      <a:pt x="2837" y="4693"/>
                      <a:pt x="2734" y="4693"/>
                    </a:cubicBezTo>
                    <a:cubicBezTo>
                      <a:pt x="2588" y="4693"/>
                      <a:pt x="2439" y="4677"/>
                      <a:pt x="2303" y="4638"/>
                    </a:cubicBezTo>
                    <a:cubicBezTo>
                      <a:pt x="2102" y="4604"/>
                      <a:pt x="1869" y="4504"/>
                      <a:pt x="1702" y="4371"/>
                    </a:cubicBezTo>
                    <a:cubicBezTo>
                      <a:pt x="1535" y="4271"/>
                      <a:pt x="1435" y="4104"/>
                      <a:pt x="1302" y="3937"/>
                    </a:cubicBezTo>
                    <a:cubicBezTo>
                      <a:pt x="1168" y="3704"/>
                      <a:pt x="1102" y="3537"/>
                      <a:pt x="1002" y="3303"/>
                    </a:cubicBezTo>
                    <a:cubicBezTo>
                      <a:pt x="935" y="3036"/>
                      <a:pt x="868" y="2803"/>
                      <a:pt x="835" y="2536"/>
                    </a:cubicBezTo>
                    <a:cubicBezTo>
                      <a:pt x="802" y="2303"/>
                      <a:pt x="802" y="2002"/>
                      <a:pt x="802" y="1702"/>
                    </a:cubicBezTo>
                    <a:cubicBezTo>
                      <a:pt x="802" y="1135"/>
                      <a:pt x="835" y="535"/>
                      <a:pt x="968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2907075" y="4150925"/>
                <a:ext cx="97600" cy="2494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9979" extrusionOk="0">
                    <a:moveTo>
                      <a:pt x="2002" y="2969"/>
                    </a:moveTo>
                    <a:lnTo>
                      <a:pt x="2002" y="2969"/>
                    </a:lnTo>
                    <a:cubicBezTo>
                      <a:pt x="1997" y="2978"/>
                      <a:pt x="1992" y="2988"/>
                      <a:pt x="1987" y="2998"/>
                    </a:cubicBezTo>
                    <a:lnTo>
                      <a:pt x="1987" y="2998"/>
                    </a:lnTo>
                    <a:cubicBezTo>
                      <a:pt x="2002" y="2989"/>
                      <a:pt x="2002" y="2969"/>
                      <a:pt x="2002" y="2969"/>
                    </a:cubicBezTo>
                    <a:close/>
                    <a:moveTo>
                      <a:pt x="3803" y="0"/>
                    </a:moveTo>
                    <a:cubicBezTo>
                      <a:pt x="3837" y="0"/>
                      <a:pt x="3803" y="33"/>
                      <a:pt x="3737" y="33"/>
                    </a:cubicBezTo>
                    <a:cubicBezTo>
                      <a:pt x="3470" y="367"/>
                      <a:pt x="3169" y="701"/>
                      <a:pt x="2903" y="1034"/>
                    </a:cubicBezTo>
                    <a:cubicBezTo>
                      <a:pt x="2636" y="1368"/>
                      <a:pt x="2369" y="1735"/>
                      <a:pt x="2069" y="2135"/>
                    </a:cubicBezTo>
                    <a:cubicBezTo>
                      <a:pt x="1835" y="2468"/>
                      <a:pt x="1635" y="2835"/>
                      <a:pt x="1402" y="3202"/>
                    </a:cubicBezTo>
                    <a:cubicBezTo>
                      <a:pt x="1201" y="3603"/>
                      <a:pt x="1001" y="4003"/>
                      <a:pt x="834" y="4437"/>
                    </a:cubicBezTo>
                    <a:cubicBezTo>
                      <a:pt x="668" y="4803"/>
                      <a:pt x="501" y="5204"/>
                      <a:pt x="401" y="5637"/>
                    </a:cubicBezTo>
                    <a:cubicBezTo>
                      <a:pt x="301" y="6038"/>
                      <a:pt x="201" y="6505"/>
                      <a:pt x="134" y="6972"/>
                    </a:cubicBezTo>
                    <a:cubicBezTo>
                      <a:pt x="34" y="7372"/>
                      <a:pt x="34" y="7839"/>
                      <a:pt x="1" y="8273"/>
                    </a:cubicBezTo>
                    <a:cubicBezTo>
                      <a:pt x="1" y="8706"/>
                      <a:pt x="1" y="9207"/>
                      <a:pt x="67" y="9674"/>
                    </a:cubicBezTo>
                    <a:cubicBezTo>
                      <a:pt x="127" y="9853"/>
                      <a:pt x="294" y="9979"/>
                      <a:pt x="448" y="9979"/>
                    </a:cubicBezTo>
                    <a:cubicBezTo>
                      <a:pt x="466" y="9979"/>
                      <a:pt x="484" y="9977"/>
                      <a:pt x="501" y="9974"/>
                    </a:cubicBezTo>
                    <a:cubicBezTo>
                      <a:pt x="568" y="9974"/>
                      <a:pt x="668" y="9874"/>
                      <a:pt x="734" y="9807"/>
                    </a:cubicBezTo>
                    <a:cubicBezTo>
                      <a:pt x="768" y="9707"/>
                      <a:pt x="834" y="9640"/>
                      <a:pt x="768" y="9507"/>
                    </a:cubicBezTo>
                    <a:cubicBezTo>
                      <a:pt x="734" y="9207"/>
                      <a:pt x="734" y="8873"/>
                      <a:pt x="701" y="8606"/>
                    </a:cubicBezTo>
                    <a:lnTo>
                      <a:pt x="701" y="7305"/>
                    </a:lnTo>
                    <a:cubicBezTo>
                      <a:pt x="734" y="6872"/>
                      <a:pt x="768" y="6405"/>
                      <a:pt x="868" y="6004"/>
                    </a:cubicBezTo>
                    <a:cubicBezTo>
                      <a:pt x="1001" y="5504"/>
                      <a:pt x="1135" y="4970"/>
                      <a:pt x="1335" y="4470"/>
                    </a:cubicBezTo>
                    <a:cubicBezTo>
                      <a:pt x="1531" y="3979"/>
                      <a:pt x="1727" y="3489"/>
                      <a:pt x="1987" y="2998"/>
                    </a:cubicBezTo>
                    <a:lnTo>
                      <a:pt x="1987" y="2998"/>
                    </a:lnTo>
                    <a:cubicBezTo>
                      <a:pt x="1982" y="3000"/>
                      <a:pt x="1976" y="3002"/>
                      <a:pt x="1969" y="3002"/>
                    </a:cubicBezTo>
                    <a:cubicBezTo>
                      <a:pt x="2202" y="2502"/>
                      <a:pt x="2502" y="2001"/>
                      <a:pt x="2836" y="1501"/>
                    </a:cubicBezTo>
                    <a:cubicBezTo>
                      <a:pt x="3169" y="1001"/>
                      <a:pt x="3503" y="534"/>
                      <a:pt x="3870" y="133"/>
                    </a:cubicBezTo>
                    <a:cubicBezTo>
                      <a:pt x="3903" y="67"/>
                      <a:pt x="3870" y="0"/>
                      <a:pt x="383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2958775" y="4183725"/>
                <a:ext cx="165150" cy="244500"/>
              </a:xfrm>
              <a:custGeom>
                <a:avLst/>
                <a:gdLst/>
                <a:ahLst/>
                <a:cxnLst/>
                <a:rect l="l" t="t" r="r" b="b"/>
                <a:pathLst>
                  <a:path w="6606" h="9780" extrusionOk="0">
                    <a:moveTo>
                      <a:pt x="6327" y="0"/>
                    </a:moveTo>
                    <a:cubicBezTo>
                      <a:pt x="6311" y="0"/>
                      <a:pt x="6305" y="9"/>
                      <a:pt x="6305" y="22"/>
                    </a:cubicBezTo>
                    <a:cubicBezTo>
                      <a:pt x="5938" y="289"/>
                      <a:pt x="5571" y="556"/>
                      <a:pt x="5171" y="856"/>
                    </a:cubicBezTo>
                    <a:cubicBezTo>
                      <a:pt x="4804" y="1156"/>
                      <a:pt x="4437" y="1490"/>
                      <a:pt x="4104" y="1824"/>
                    </a:cubicBezTo>
                    <a:cubicBezTo>
                      <a:pt x="3403" y="2491"/>
                      <a:pt x="2769" y="3225"/>
                      <a:pt x="2236" y="4025"/>
                    </a:cubicBezTo>
                    <a:cubicBezTo>
                      <a:pt x="1669" y="4826"/>
                      <a:pt x="1168" y="5693"/>
                      <a:pt x="801" y="6560"/>
                    </a:cubicBezTo>
                    <a:cubicBezTo>
                      <a:pt x="601" y="7027"/>
                      <a:pt x="434" y="7494"/>
                      <a:pt x="301" y="7961"/>
                    </a:cubicBezTo>
                    <a:cubicBezTo>
                      <a:pt x="234" y="8161"/>
                      <a:pt x="167" y="8395"/>
                      <a:pt x="134" y="8628"/>
                    </a:cubicBezTo>
                    <a:cubicBezTo>
                      <a:pt x="101" y="8862"/>
                      <a:pt x="1" y="9129"/>
                      <a:pt x="1" y="9396"/>
                    </a:cubicBezTo>
                    <a:cubicBezTo>
                      <a:pt x="1" y="9529"/>
                      <a:pt x="101" y="9663"/>
                      <a:pt x="234" y="9729"/>
                    </a:cubicBezTo>
                    <a:cubicBezTo>
                      <a:pt x="268" y="9763"/>
                      <a:pt x="309" y="9779"/>
                      <a:pt x="351" y="9779"/>
                    </a:cubicBezTo>
                    <a:cubicBezTo>
                      <a:pt x="393" y="9779"/>
                      <a:pt x="434" y="9763"/>
                      <a:pt x="468" y="9729"/>
                    </a:cubicBezTo>
                    <a:cubicBezTo>
                      <a:pt x="568" y="9696"/>
                      <a:pt x="601" y="9663"/>
                      <a:pt x="634" y="9562"/>
                    </a:cubicBezTo>
                    <a:cubicBezTo>
                      <a:pt x="735" y="9229"/>
                      <a:pt x="801" y="8895"/>
                      <a:pt x="901" y="8528"/>
                    </a:cubicBezTo>
                    <a:cubicBezTo>
                      <a:pt x="968" y="8161"/>
                      <a:pt x="1101" y="7828"/>
                      <a:pt x="1168" y="7461"/>
                    </a:cubicBezTo>
                    <a:cubicBezTo>
                      <a:pt x="1435" y="6727"/>
                      <a:pt x="1735" y="6060"/>
                      <a:pt x="2035" y="5393"/>
                    </a:cubicBezTo>
                    <a:lnTo>
                      <a:pt x="2035" y="5393"/>
                    </a:lnTo>
                    <a:cubicBezTo>
                      <a:pt x="2035" y="5460"/>
                      <a:pt x="2002" y="5460"/>
                      <a:pt x="2002" y="5493"/>
                    </a:cubicBezTo>
                    <a:cubicBezTo>
                      <a:pt x="2603" y="4359"/>
                      <a:pt x="3336" y="3291"/>
                      <a:pt x="4237" y="2324"/>
                    </a:cubicBezTo>
                    <a:cubicBezTo>
                      <a:pt x="4938" y="1557"/>
                      <a:pt x="5738" y="856"/>
                      <a:pt x="6572" y="289"/>
                    </a:cubicBezTo>
                    <a:cubicBezTo>
                      <a:pt x="6605" y="222"/>
                      <a:pt x="6605" y="156"/>
                      <a:pt x="6572" y="122"/>
                    </a:cubicBezTo>
                    <a:cubicBezTo>
                      <a:pt x="6505" y="56"/>
                      <a:pt x="6505" y="56"/>
                      <a:pt x="6472" y="56"/>
                    </a:cubicBezTo>
                    <a:cubicBezTo>
                      <a:pt x="6394" y="17"/>
                      <a:pt x="6350" y="0"/>
                      <a:pt x="632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2586850" y="4331875"/>
                <a:ext cx="166800" cy="151600"/>
              </a:xfrm>
              <a:custGeom>
                <a:avLst/>
                <a:gdLst/>
                <a:ahLst/>
                <a:cxnLst/>
                <a:rect l="l" t="t" r="r" b="b"/>
                <a:pathLst>
                  <a:path w="6672" h="6064" extrusionOk="0">
                    <a:moveTo>
                      <a:pt x="267" y="1"/>
                    </a:moveTo>
                    <a:cubicBezTo>
                      <a:pt x="134" y="67"/>
                      <a:pt x="100" y="67"/>
                      <a:pt x="34" y="134"/>
                    </a:cubicBezTo>
                    <a:cubicBezTo>
                      <a:pt x="0" y="234"/>
                      <a:pt x="34" y="267"/>
                      <a:pt x="134" y="301"/>
                    </a:cubicBezTo>
                    <a:cubicBezTo>
                      <a:pt x="267" y="367"/>
                      <a:pt x="434" y="434"/>
                      <a:pt x="534" y="534"/>
                    </a:cubicBezTo>
                    <a:cubicBezTo>
                      <a:pt x="1034" y="768"/>
                      <a:pt x="1501" y="1068"/>
                      <a:pt x="1968" y="1368"/>
                    </a:cubicBezTo>
                    <a:cubicBezTo>
                      <a:pt x="2435" y="1702"/>
                      <a:pt x="2869" y="2035"/>
                      <a:pt x="3336" y="2436"/>
                    </a:cubicBezTo>
                    <a:cubicBezTo>
                      <a:pt x="3770" y="2803"/>
                      <a:pt x="4103" y="3203"/>
                      <a:pt x="4470" y="3603"/>
                    </a:cubicBezTo>
                    <a:cubicBezTo>
                      <a:pt x="4804" y="4037"/>
                      <a:pt x="5137" y="4437"/>
                      <a:pt x="5371" y="4871"/>
                    </a:cubicBezTo>
                    <a:cubicBezTo>
                      <a:pt x="5471" y="5037"/>
                      <a:pt x="5604" y="5204"/>
                      <a:pt x="5671" y="5371"/>
                    </a:cubicBezTo>
                    <a:cubicBezTo>
                      <a:pt x="5738" y="5538"/>
                      <a:pt x="5838" y="5705"/>
                      <a:pt x="5971" y="5871"/>
                    </a:cubicBezTo>
                    <a:cubicBezTo>
                      <a:pt x="6021" y="5995"/>
                      <a:pt x="6144" y="6064"/>
                      <a:pt x="6272" y="6064"/>
                    </a:cubicBezTo>
                    <a:cubicBezTo>
                      <a:pt x="6317" y="6064"/>
                      <a:pt x="6362" y="6055"/>
                      <a:pt x="6405" y="6038"/>
                    </a:cubicBezTo>
                    <a:cubicBezTo>
                      <a:pt x="6572" y="5938"/>
                      <a:pt x="6672" y="5738"/>
                      <a:pt x="6572" y="5571"/>
                    </a:cubicBezTo>
                    <a:cubicBezTo>
                      <a:pt x="6538" y="5438"/>
                      <a:pt x="6472" y="5271"/>
                      <a:pt x="6372" y="5138"/>
                    </a:cubicBezTo>
                    <a:cubicBezTo>
                      <a:pt x="6305" y="4971"/>
                      <a:pt x="6205" y="4804"/>
                      <a:pt x="6071" y="4671"/>
                    </a:cubicBezTo>
                    <a:lnTo>
                      <a:pt x="5471" y="3803"/>
                    </a:lnTo>
                    <a:cubicBezTo>
                      <a:pt x="5004" y="3236"/>
                      <a:pt x="4404" y="2736"/>
                      <a:pt x="3870" y="2235"/>
                    </a:cubicBezTo>
                    <a:cubicBezTo>
                      <a:pt x="3336" y="1768"/>
                      <a:pt x="2736" y="1335"/>
                      <a:pt x="2135" y="935"/>
                    </a:cubicBezTo>
                    <a:cubicBezTo>
                      <a:pt x="1835" y="768"/>
                      <a:pt x="1501" y="568"/>
                      <a:pt x="1201" y="434"/>
                    </a:cubicBezTo>
                    <a:cubicBezTo>
                      <a:pt x="934" y="267"/>
                      <a:pt x="601" y="1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2694425" y="4319375"/>
                <a:ext cx="77575" cy="104925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197" extrusionOk="0">
                    <a:moveTo>
                      <a:pt x="201" y="0"/>
                    </a:moveTo>
                    <a:cubicBezTo>
                      <a:pt x="134" y="67"/>
                      <a:pt x="67" y="67"/>
                      <a:pt x="34" y="100"/>
                    </a:cubicBezTo>
                    <a:cubicBezTo>
                      <a:pt x="0" y="134"/>
                      <a:pt x="34" y="234"/>
                      <a:pt x="67" y="267"/>
                    </a:cubicBezTo>
                    <a:lnTo>
                      <a:pt x="234" y="434"/>
                    </a:lnTo>
                    <a:cubicBezTo>
                      <a:pt x="534" y="701"/>
                      <a:pt x="801" y="968"/>
                      <a:pt x="1035" y="1268"/>
                    </a:cubicBezTo>
                    <a:cubicBezTo>
                      <a:pt x="1301" y="1568"/>
                      <a:pt x="1502" y="1902"/>
                      <a:pt x="1735" y="2168"/>
                    </a:cubicBezTo>
                    <a:cubicBezTo>
                      <a:pt x="1902" y="2469"/>
                      <a:pt x="2135" y="2769"/>
                      <a:pt x="2235" y="3102"/>
                    </a:cubicBezTo>
                    <a:cubicBezTo>
                      <a:pt x="2402" y="3403"/>
                      <a:pt x="2536" y="3736"/>
                      <a:pt x="2669" y="4070"/>
                    </a:cubicBezTo>
                    <a:cubicBezTo>
                      <a:pt x="2693" y="4142"/>
                      <a:pt x="2786" y="4197"/>
                      <a:pt x="2862" y="4197"/>
                    </a:cubicBezTo>
                    <a:cubicBezTo>
                      <a:pt x="2891" y="4197"/>
                      <a:pt x="2917" y="4188"/>
                      <a:pt x="2936" y="4170"/>
                    </a:cubicBezTo>
                    <a:lnTo>
                      <a:pt x="3069" y="4070"/>
                    </a:lnTo>
                    <a:cubicBezTo>
                      <a:pt x="3103" y="4003"/>
                      <a:pt x="3069" y="3936"/>
                      <a:pt x="3069" y="3903"/>
                    </a:cubicBezTo>
                    <a:cubicBezTo>
                      <a:pt x="2936" y="3536"/>
                      <a:pt x="2736" y="3202"/>
                      <a:pt x="2569" y="2869"/>
                    </a:cubicBezTo>
                    <a:cubicBezTo>
                      <a:pt x="2369" y="2469"/>
                      <a:pt x="2135" y="2135"/>
                      <a:pt x="1902" y="1801"/>
                    </a:cubicBezTo>
                    <a:cubicBezTo>
                      <a:pt x="1668" y="1468"/>
                      <a:pt x="1401" y="1201"/>
                      <a:pt x="1168" y="901"/>
                    </a:cubicBezTo>
                    <a:cubicBezTo>
                      <a:pt x="901" y="601"/>
                      <a:pt x="568" y="367"/>
                      <a:pt x="301" y="67"/>
                    </a:cubicBezTo>
                    <a:cubicBezTo>
                      <a:pt x="301" y="67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2756125" y="4220125"/>
                <a:ext cx="60900" cy="211025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8441" extrusionOk="0">
                    <a:moveTo>
                      <a:pt x="101" y="1"/>
                    </a:moveTo>
                    <a:cubicBezTo>
                      <a:pt x="34" y="34"/>
                      <a:pt x="1" y="167"/>
                      <a:pt x="34" y="234"/>
                    </a:cubicBezTo>
                    <a:cubicBezTo>
                      <a:pt x="368" y="901"/>
                      <a:pt x="668" y="1568"/>
                      <a:pt x="902" y="2269"/>
                    </a:cubicBezTo>
                    <a:cubicBezTo>
                      <a:pt x="1369" y="3703"/>
                      <a:pt x="1569" y="5171"/>
                      <a:pt x="1669" y="6672"/>
                    </a:cubicBezTo>
                    <a:lnTo>
                      <a:pt x="1669" y="6572"/>
                    </a:lnTo>
                    <a:cubicBezTo>
                      <a:pt x="1669" y="6839"/>
                      <a:pt x="1702" y="7072"/>
                      <a:pt x="1702" y="7339"/>
                    </a:cubicBezTo>
                    <a:cubicBezTo>
                      <a:pt x="1702" y="7606"/>
                      <a:pt x="1702" y="7873"/>
                      <a:pt x="1735" y="8173"/>
                    </a:cubicBezTo>
                    <a:cubicBezTo>
                      <a:pt x="1735" y="8340"/>
                      <a:pt x="1902" y="8440"/>
                      <a:pt x="2069" y="8440"/>
                    </a:cubicBezTo>
                    <a:cubicBezTo>
                      <a:pt x="2269" y="8440"/>
                      <a:pt x="2436" y="8340"/>
                      <a:pt x="2436" y="8106"/>
                    </a:cubicBezTo>
                    <a:cubicBezTo>
                      <a:pt x="2436" y="7773"/>
                      <a:pt x="2436" y="7406"/>
                      <a:pt x="2403" y="7072"/>
                    </a:cubicBezTo>
                    <a:cubicBezTo>
                      <a:pt x="2369" y="6739"/>
                      <a:pt x="2336" y="6372"/>
                      <a:pt x="2269" y="6038"/>
                    </a:cubicBezTo>
                    <a:cubicBezTo>
                      <a:pt x="2202" y="5371"/>
                      <a:pt x="2069" y="4704"/>
                      <a:pt x="1902" y="4037"/>
                    </a:cubicBezTo>
                    <a:cubicBezTo>
                      <a:pt x="1735" y="3370"/>
                      <a:pt x="1535" y="2736"/>
                      <a:pt x="1268" y="2102"/>
                    </a:cubicBezTo>
                    <a:cubicBezTo>
                      <a:pt x="1035" y="1435"/>
                      <a:pt x="701" y="801"/>
                      <a:pt x="368" y="201"/>
                    </a:cubicBezTo>
                    <a:cubicBezTo>
                      <a:pt x="334" y="134"/>
                      <a:pt x="268" y="101"/>
                      <a:pt x="201" y="101"/>
                    </a:cubicBezTo>
                    <a:cubicBezTo>
                      <a:pt x="168" y="1"/>
                      <a:pt x="168" y="1"/>
                      <a:pt x="1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2"/>
              <p:cNvSpPr/>
              <p:nvPr/>
            </p:nvSpPr>
            <p:spPr>
              <a:xfrm>
                <a:off x="2407550" y="4510350"/>
                <a:ext cx="290225" cy="59375"/>
              </a:xfrm>
              <a:custGeom>
                <a:avLst/>
                <a:gdLst/>
                <a:ahLst/>
                <a:cxnLst/>
                <a:rect l="l" t="t" r="r" b="b"/>
                <a:pathLst>
                  <a:path w="11609" h="2375" extrusionOk="0">
                    <a:moveTo>
                      <a:pt x="3670" y="0"/>
                    </a:moveTo>
                    <a:cubicBezTo>
                      <a:pt x="3470" y="67"/>
                      <a:pt x="3270" y="67"/>
                      <a:pt x="3003" y="67"/>
                    </a:cubicBezTo>
                    <a:cubicBezTo>
                      <a:pt x="2502" y="67"/>
                      <a:pt x="2002" y="100"/>
                      <a:pt x="1535" y="167"/>
                    </a:cubicBezTo>
                    <a:cubicBezTo>
                      <a:pt x="1035" y="267"/>
                      <a:pt x="601" y="334"/>
                      <a:pt x="101" y="434"/>
                    </a:cubicBezTo>
                    <a:cubicBezTo>
                      <a:pt x="34" y="434"/>
                      <a:pt x="1" y="467"/>
                      <a:pt x="1" y="500"/>
                    </a:cubicBezTo>
                    <a:cubicBezTo>
                      <a:pt x="1" y="567"/>
                      <a:pt x="34" y="600"/>
                      <a:pt x="101" y="600"/>
                    </a:cubicBezTo>
                    <a:cubicBezTo>
                      <a:pt x="668" y="467"/>
                      <a:pt x="1268" y="434"/>
                      <a:pt x="1835" y="334"/>
                    </a:cubicBezTo>
                    <a:cubicBezTo>
                      <a:pt x="2436" y="300"/>
                      <a:pt x="3003" y="300"/>
                      <a:pt x="3603" y="300"/>
                    </a:cubicBezTo>
                    <a:cubicBezTo>
                      <a:pt x="5038" y="334"/>
                      <a:pt x="6505" y="600"/>
                      <a:pt x="7940" y="1001"/>
                    </a:cubicBezTo>
                    <a:lnTo>
                      <a:pt x="7873" y="1001"/>
                    </a:lnTo>
                    <a:cubicBezTo>
                      <a:pt x="8440" y="1168"/>
                      <a:pt x="8974" y="1368"/>
                      <a:pt x="9507" y="1601"/>
                    </a:cubicBezTo>
                    <a:cubicBezTo>
                      <a:pt x="9808" y="1701"/>
                      <a:pt x="10041" y="1801"/>
                      <a:pt x="10308" y="1935"/>
                    </a:cubicBezTo>
                    <a:cubicBezTo>
                      <a:pt x="10608" y="2035"/>
                      <a:pt x="10875" y="2202"/>
                      <a:pt x="11142" y="2335"/>
                    </a:cubicBezTo>
                    <a:cubicBezTo>
                      <a:pt x="11188" y="2363"/>
                      <a:pt x="11234" y="2375"/>
                      <a:pt x="11278" y="2375"/>
                    </a:cubicBezTo>
                    <a:cubicBezTo>
                      <a:pt x="11393" y="2375"/>
                      <a:pt x="11494" y="2289"/>
                      <a:pt x="11542" y="2168"/>
                    </a:cubicBezTo>
                    <a:cubicBezTo>
                      <a:pt x="11609" y="2102"/>
                      <a:pt x="11609" y="2001"/>
                      <a:pt x="11542" y="1935"/>
                    </a:cubicBezTo>
                    <a:cubicBezTo>
                      <a:pt x="11509" y="1835"/>
                      <a:pt x="11475" y="1801"/>
                      <a:pt x="11375" y="1768"/>
                    </a:cubicBezTo>
                    <a:cubicBezTo>
                      <a:pt x="10975" y="1534"/>
                      <a:pt x="10508" y="1401"/>
                      <a:pt x="10108" y="1201"/>
                    </a:cubicBezTo>
                    <a:cubicBezTo>
                      <a:pt x="9641" y="1067"/>
                      <a:pt x="9174" y="867"/>
                      <a:pt x="8673" y="701"/>
                    </a:cubicBezTo>
                    <a:cubicBezTo>
                      <a:pt x="7773" y="434"/>
                      <a:pt x="6805" y="267"/>
                      <a:pt x="5838" y="133"/>
                    </a:cubicBezTo>
                    <a:cubicBezTo>
                      <a:pt x="5138" y="67"/>
                      <a:pt x="4370" y="0"/>
                      <a:pt x="367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2"/>
              <p:cNvSpPr/>
              <p:nvPr/>
            </p:nvSpPr>
            <p:spPr>
              <a:xfrm>
                <a:off x="2518475" y="4446950"/>
                <a:ext cx="173475" cy="94725"/>
              </a:xfrm>
              <a:custGeom>
                <a:avLst/>
                <a:gdLst/>
                <a:ahLst/>
                <a:cxnLst/>
                <a:rect l="l" t="t" r="r" b="b"/>
                <a:pathLst>
                  <a:path w="6939" h="3789" extrusionOk="0">
                    <a:moveTo>
                      <a:pt x="100" y="1"/>
                    </a:moveTo>
                    <a:cubicBezTo>
                      <a:pt x="67" y="1"/>
                      <a:pt x="33" y="34"/>
                      <a:pt x="33" y="101"/>
                    </a:cubicBezTo>
                    <a:cubicBezTo>
                      <a:pt x="0" y="168"/>
                      <a:pt x="33" y="301"/>
                      <a:pt x="100" y="334"/>
                    </a:cubicBezTo>
                    <a:cubicBezTo>
                      <a:pt x="867" y="601"/>
                      <a:pt x="1601" y="868"/>
                      <a:pt x="2335" y="1202"/>
                    </a:cubicBezTo>
                    <a:cubicBezTo>
                      <a:pt x="3036" y="1535"/>
                      <a:pt x="3736" y="1936"/>
                      <a:pt x="4403" y="2369"/>
                    </a:cubicBezTo>
                    <a:cubicBezTo>
                      <a:pt x="4737" y="2603"/>
                      <a:pt x="5037" y="2803"/>
                      <a:pt x="5371" y="3003"/>
                    </a:cubicBezTo>
                    <a:cubicBezTo>
                      <a:pt x="5704" y="3270"/>
                      <a:pt x="6004" y="3470"/>
                      <a:pt x="6338" y="3704"/>
                    </a:cubicBezTo>
                    <a:cubicBezTo>
                      <a:pt x="6411" y="3762"/>
                      <a:pt x="6491" y="3788"/>
                      <a:pt x="6568" y="3788"/>
                    </a:cubicBezTo>
                    <a:cubicBezTo>
                      <a:pt x="6667" y="3788"/>
                      <a:pt x="6763" y="3745"/>
                      <a:pt x="6838" y="3670"/>
                    </a:cubicBezTo>
                    <a:cubicBezTo>
                      <a:pt x="6938" y="3503"/>
                      <a:pt x="6905" y="3303"/>
                      <a:pt x="6772" y="3170"/>
                    </a:cubicBezTo>
                    <a:cubicBezTo>
                      <a:pt x="6338" y="2803"/>
                      <a:pt x="5771" y="2469"/>
                      <a:pt x="5271" y="2136"/>
                    </a:cubicBezTo>
                    <a:cubicBezTo>
                      <a:pt x="4770" y="1836"/>
                      <a:pt x="4236" y="1535"/>
                      <a:pt x="3703" y="1302"/>
                    </a:cubicBezTo>
                    <a:cubicBezTo>
                      <a:pt x="3169" y="1035"/>
                      <a:pt x="2602" y="801"/>
                      <a:pt x="2035" y="601"/>
                    </a:cubicBezTo>
                    <a:cubicBezTo>
                      <a:pt x="1434" y="368"/>
                      <a:pt x="867" y="168"/>
                      <a:pt x="234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2604350" y="4345225"/>
                <a:ext cx="515400" cy="428650"/>
              </a:xfrm>
              <a:custGeom>
                <a:avLst/>
                <a:gdLst/>
                <a:ahLst/>
                <a:cxnLst/>
                <a:rect l="l" t="t" r="r" b="b"/>
                <a:pathLst>
                  <a:path w="20616" h="17146" extrusionOk="0">
                    <a:moveTo>
                      <a:pt x="12510" y="0"/>
                    </a:moveTo>
                    <a:cubicBezTo>
                      <a:pt x="11309" y="0"/>
                      <a:pt x="10108" y="167"/>
                      <a:pt x="8974" y="434"/>
                    </a:cubicBezTo>
                    <a:cubicBezTo>
                      <a:pt x="8340" y="601"/>
                      <a:pt x="7806" y="834"/>
                      <a:pt x="7306" y="1034"/>
                    </a:cubicBezTo>
                    <a:cubicBezTo>
                      <a:pt x="6839" y="1234"/>
                      <a:pt x="6405" y="1501"/>
                      <a:pt x="5905" y="1768"/>
                    </a:cubicBezTo>
                    <a:cubicBezTo>
                      <a:pt x="5105" y="2269"/>
                      <a:pt x="4304" y="2902"/>
                      <a:pt x="3503" y="3736"/>
                    </a:cubicBezTo>
                    <a:cubicBezTo>
                      <a:pt x="2669" y="4570"/>
                      <a:pt x="2002" y="5504"/>
                      <a:pt x="1469" y="6405"/>
                    </a:cubicBezTo>
                    <a:cubicBezTo>
                      <a:pt x="902" y="7439"/>
                      <a:pt x="501" y="8440"/>
                      <a:pt x="334" y="9440"/>
                    </a:cubicBezTo>
                    <a:cubicBezTo>
                      <a:pt x="268" y="10007"/>
                      <a:pt x="268" y="10541"/>
                      <a:pt x="301" y="11075"/>
                    </a:cubicBezTo>
                    <a:cubicBezTo>
                      <a:pt x="101" y="11208"/>
                      <a:pt x="1" y="11408"/>
                      <a:pt x="68" y="11609"/>
                    </a:cubicBezTo>
                    <a:cubicBezTo>
                      <a:pt x="168" y="12109"/>
                      <a:pt x="301" y="12543"/>
                      <a:pt x="501" y="12943"/>
                    </a:cubicBezTo>
                    <a:cubicBezTo>
                      <a:pt x="735" y="13377"/>
                      <a:pt x="968" y="13743"/>
                      <a:pt x="1268" y="14110"/>
                    </a:cubicBezTo>
                    <a:cubicBezTo>
                      <a:pt x="1569" y="14444"/>
                      <a:pt x="1902" y="14778"/>
                      <a:pt x="2269" y="15078"/>
                    </a:cubicBezTo>
                    <a:cubicBezTo>
                      <a:pt x="2669" y="15411"/>
                      <a:pt x="3136" y="15645"/>
                      <a:pt x="3470" y="15878"/>
                    </a:cubicBezTo>
                    <a:cubicBezTo>
                      <a:pt x="4237" y="16279"/>
                      <a:pt x="5105" y="16612"/>
                      <a:pt x="6172" y="16879"/>
                    </a:cubicBezTo>
                    <a:cubicBezTo>
                      <a:pt x="6973" y="17079"/>
                      <a:pt x="7840" y="17146"/>
                      <a:pt x="8774" y="17146"/>
                    </a:cubicBezTo>
                    <a:lnTo>
                      <a:pt x="9007" y="17146"/>
                    </a:lnTo>
                    <a:cubicBezTo>
                      <a:pt x="9908" y="17146"/>
                      <a:pt x="10742" y="16979"/>
                      <a:pt x="11576" y="16712"/>
                    </a:cubicBezTo>
                    <a:cubicBezTo>
                      <a:pt x="12276" y="16445"/>
                      <a:pt x="12977" y="16112"/>
                      <a:pt x="13811" y="15611"/>
                    </a:cubicBezTo>
                    <a:cubicBezTo>
                      <a:pt x="15479" y="14611"/>
                      <a:pt x="16946" y="13310"/>
                      <a:pt x="18181" y="11809"/>
                    </a:cubicBezTo>
                    <a:cubicBezTo>
                      <a:pt x="18814" y="11075"/>
                      <a:pt x="19315" y="10274"/>
                      <a:pt x="19748" y="9440"/>
                    </a:cubicBezTo>
                    <a:cubicBezTo>
                      <a:pt x="20149" y="8606"/>
                      <a:pt x="20415" y="7773"/>
                      <a:pt x="20516" y="6972"/>
                    </a:cubicBezTo>
                    <a:cubicBezTo>
                      <a:pt x="20582" y="6605"/>
                      <a:pt x="20616" y="6138"/>
                      <a:pt x="20582" y="5704"/>
                    </a:cubicBezTo>
                    <a:cubicBezTo>
                      <a:pt x="20516" y="5304"/>
                      <a:pt x="20449" y="4904"/>
                      <a:pt x="20315" y="4437"/>
                    </a:cubicBezTo>
                    <a:cubicBezTo>
                      <a:pt x="20082" y="3636"/>
                      <a:pt x="19515" y="2902"/>
                      <a:pt x="18814" y="2202"/>
                    </a:cubicBezTo>
                    <a:cubicBezTo>
                      <a:pt x="18080" y="1468"/>
                      <a:pt x="17113" y="901"/>
                      <a:pt x="16012" y="534"/>
                    </a:cubicBezTo>
                    <a:cubicBezTo>
                      <a:pt x="14945" y="200"/>
                      <a:pt x="13777" y="0"/>
                      <a:pt x="12510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2604350" y="4345225"/>
                <a:ext cx="512900" cy="429500"/>
              </a:xfrm>
              <a:custGeom>
                <a:avLst/>
                <a:gdLst/>
                <a:ahLst/>
                <a:cxnLst/>
                <a:rect l="l" t="t" r="r" b="b"/>
                <a:pathLst>
                  <a:path w="20516" h="17180" extrusionOk="0">
                    <a:moveTo>
                      <a:pt x="12643" y="0"/>
                    </a:moveTo>
                    <a:cubicBezTo>
                      <a:pt x="12677" y="67"/>
                      <a:pt x="12743" y="100"/>
                      <a:pt x="12777" y="167"/>
                    </a:cubicBezTo>
                    <a:cubicBezTo>
                      <a:pt x="12943" y="367"/>
                      <a:pt x="13110" y="601"/>
                      <a:pt x="13244" y="868"/>
                    </a:cubicBezTo>
                    <a:cubicBezTo>
                      <a:pt x="13344" y="1101"/>
                      <a:pt x="13444" y="1401"/>
                      <a:pt x="13511" y="1701"/>
                    </a:cubicBezTo>
                    <a:cubicBezTo>
                      <a:pt x="13611" y="1968"/>
                      <a:pt x="13644" y="2302"/>
                      <a:pt x="13677" y="2602"/>
                    </a:cubicBezTo>
                    <a:cubicBezTo>
                      <a:pt x="13744" y="3236"/>
                      <a:pt x="13744" y="3870"/>
                      <a:pt x="13611" y="4537"/>
                    </a:cubicBezTo>
                    <a:cubicBezTo>
                      <a:pt x="13511" y="5171"/>
                      <a:pt x="13344" y="5771"/>
                      <a:pt x="13144" y="6338"/>
                    </a:cubicBezTo>
                    <a:cubicBezTo>
                      <a:pt x="13010" y="6605"/>
                      <a:pt x="12910" y="6872"/>
                      <a:pt x="12777" y="7072"/>
                    </a:cubicBezTo>
                    <a:cubicBezTo>
                      <a:pt x="12610" y="7372"/>
                      <a:pt x="12410" y="7706"/>
                      <a:pt x="12176" y="8006"/>
                    </a:cubicBezTo>
                    <a:cubicBezTo>
                      <a:pt x="11743" y="8606"/>
                      <a:pt x="11176" y="9174"/>
                      <a:pt x="10575" y="9674"/>
                    </a:cubicBezTo>
                    <a:cubicBezTo>
                      <a:pt x="9941" y="10174"/>
                      <a:pt x="9274" y="10608"/>
                      <a:pt x="8574" y="10941"/>
                    </a:cubicBezTo>
                    <a:cubicBezTo>
                      <a:pt x="7806" y="11342"/>
                      <a:pt x="7073" y="11609"/>
                      <a:pt x="6305" y="11842"/>
                    </a:cubicBezTo>
                    <a:cubicBezTo>
                      <a:pt x="5305" y="12109"/>
                      <a:pt x="4304" y="12242"/>
                      <a:pt x="3337" y="12242"/>
                    </a:cubicBezTo>
                    <a:cubicBezTo>
                      <a:pt x="2770" y="12242"/>
                      <a:pt x="2169" y="12209"/>
                      <a:pt x="1602" y="12076"/>
                    </a:cubicBezTo>
                    <a:cubicBezTo>
                      <a:pt x="1068" y="12009"/>
                      <a:pt x="501" y="11842"/>
                      <a:pt x="1" y="11609"/>
                    </a:cubicBezTo>
                    <a:lnTo>
                      <a:pt x="1" y="11609"/>
                    </a:lnTo>
                    <a:cubicBezTo>
                      <a:pt x="101" y="12109"/>
                      <a:pt x="268" y="12576"/>
                      <a:pt x="435" y="12943"/>
                    </a:cubicBezTo>
                    <a:cubicBezTo>
                      <a:pt x="635" y="13377"/>
                      <a:pt x="902" y="13743"/>
                      <a:pt x="1168" y="14110"/>
                    </a:cubicBezTo>
                    <a:cubicBezTo>
                      <a:pt x="1469" y="14444"/>
                      <a:pt x="1802" y="14778"/>
                      <a:pt x="2169" y="15078"/>
                    </a:cubicBezTo>
                    <a:cubicBezTo>
                      <a:pt x="2603" y="15411"/>
                      <a:pt x="3103" y="15712"/>
                      <a:pt x="3403" y="15878"/>
                    </a:cubicBezTo>
                    <a:cubicBezTo>
                      <a:pt x="4137" y="16279"/>
                      <a:pt x="5004" y="16612"/>
                      <a:pt x="6105" y="16879"/>
                    </a:cubicBezTo>
                    <a:cubicBezTo>
                      <a:pt x="6939" y="17079"/>
                      <a:pt x="7773" y="17179"/>
                      <a:pt x="8674" y="17179"/>
                    </a:cubicBezTo>
                    <a:lnTo>
                      <a:pt x="8941" y="17179"/>
                    </a:lnTo>
                    <a:cubicBezTo>
                      <a:pt x="9808" y="17179"/>
                      <a:pt x="10642" y="17012"/>
                      <a:pt x="11476" y="16712"/>
                    </a:cubicBezTo>
                    <a:cubicBezTo>
                      <a:pt x="12176" y="16445"/>
                      <a:pt x="12910" y="16112"/>
                      <a:pt x="13744" y="15611"/>
                    </a:cubicBezTo>
                    <a:cubicBezTo>
                      <a:pt x="15412" y="14611"/>
                      <a:pt x="16846" y="13377"/>
                      <a:pt x="18114" y="11809"/>
                    </a:cubicBezTo>
                    <a:cubicBezTo>
                      <a:pt x="18748" y="11075"/>
                      <a:pt x="19248" y="10274"/>
                      <a:pt x="19648" y="9440"/>
                    </a:cubicBezTo>
                    <a:cubicBezTo>
                      <a:pt x="20082" y="8606"/>
                      <a:pt x="20315" y="7773"/>
                      <a:pt x="20449" y="6939"/>
                    </a:cubicBezTo>
                    <a:cubicBezTo>
                      <a:pt x="20482" y="6538"/>
                      <a:pt x="20516" y="6105"/>
                      <a:pt x="20482" y="5638"/>
                    </a:cubicBezTo>
                    <a:cubicBezTo>
                      <a:pt x="20449" y="5271"/>
                      <a:pt x="20349" y="4870"/>
                      <a:pt x="20249" y="4403"/>
                    </a:cubicBezTo>
                    <a:cubicBezTo>
                      <a:pt x="19982" y="3603"/>
                      <a:pt x="19481" y="2869"/>
                      <a:pt x="18748" y="2135"/>
                    </a:cubicBezTo>
                    <a:cubicBezTo>
                      <a:pt x="17980" y="1435"/>
                      <a:pt x="16980" y="868"/>
                      <a:pt x="15946" y="467"/>
                    </a:cubicBezTo>
                    <a:cubicBezTo>
                      <a:pt x="14978" y="200"/>
                      <a:pt x="13844" y="0"/>
                      <a:pt x="12643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2274125" y="4309350"/>
                <a:ext cx="1135000" cy="851475"/>
              </a:xfrm>
              <a:custGeom>
                <a:avLst/>
                <a:gdLst/>
                <a:ahLst/>
                <a:cxnLst/>
                <a:rect l="l" t="t" r="r" b="b"/>
                <a:pathLst>
                  <a:path w="45400" h="34059" extrusionOk="0">
                    <a:moveTo>
                      <a:pt x="37327" y="1"/>
                    </a:moveTo>
                    <a:cubicBezTo>
                      <a:pt x="36360" y="1"/>
                      <a:pt x="35359" y="168"/>
                      <a:pt x="34392" y="535"/>
                    </a:cubicBezTo>
                    <a:cubicBezTo>
                      <a:pt x="33991" y="701"/>
                      <a:pt x="33558" y="868"/>
                      <a:pt x="33057" y="1168"/>
                    </a:cubicBezTo>
                    <a:cubicBezTo>
                      <a:pt x="32657" y="1435"/>
                      <a:pt x="32290" y="1669"/>
                      <a:pt x="31957" y="2002"/>
                    </a:cubicBezTo>
                    <a:cubicBezTo>
                      <a:pt x="31189" y="2669"/>
                      <a:pt x="30656" y="3503"/>
                      <a:pt x="30389" y="4371"/>
                    </a:cubicBezTo>
                    <a:cubicBezTo>
                      <a:pt x="30355" y="4504"/>
                      <a:pt x="30322" y="4671"/>
                      <a:pt x="30289" y="4804"/>
                    </a:cubicBezTo>
                    <a:cubicBezTo>
                      <a:pt x="30222" y="4938"/>
                      <a:pt x="30189" y="5105"/>
                      <a:pt x="30155" y="5205"/>
                    </a:cubicBezTo>
                    <a:lnTo>
                      <a:pt x="29888" y="5972"/>
                    </a:lnTo>
                    <a:cubicBezTo>
                      <a:pt x="29688" y="6506"/>
                      <a:pt x="29455" y="7039"/>
                      <a:pt x="29221" y="7540"/>
                    </a:cubicBezTo>
                    <a:lnTo>
                      <a:pt x="29155" y="7706"/>
                    </a:lnTo>
                    <a:cubicBezTo>
                      <a:pt x="28954" y="8173"/>
                      <a:pt x="28688" y="8674"/>
                      <a:pt x="28621" y="9208"/>
                    </a:cubicBezTo>
                    <a:cubicBezTo>
                      <a:pt x="28554" y="9374"/>
                      <a:pt x="28554" y="9608"/>
                      <a:pt x="28554" y="9775"/>
                    </a:cubicBezTo>
                    <a:cubicBezTo>
                      <a:pt x="28321" y="9808"/>
                      <a:pt x="28121" y="9841"/>
                      <a:pt x="27887" y="9875"/>
                    </a:cubicBezTo>
                    <a:cubicBezTo>
                      <a:pt x="27687" y="9941"/>
                      <a:pt x="27520" y="10008"/>
                      <a:pt x="27353" y="10108"/>
                    </a:cubicBezTo>
                    <a:cubicBezTo>
                      <a:pt x="27187" y="10175"/>
                      <a:pt x="27020" y="10275"/>
                      <a:pt x="26853" y="10375"/>
                    </a:cubicBezTo>
                    <a:cubicBezTo>
                      <a:pt x="26353" y="10675"/>
                      <a:pt x="25986" y="11109"/>
                      <a:pt x="25552" y="11509"/>
                    </a:cubicBezTo>
                    <a:lnTo>
                      <a:pt x="25519" y="11543"/>
                    </a:lnTo>
                    <a:cubicBezTo>
                      <a:pt x="25285" y="11809"/>
                      <a:pt x="25118" y="12010"/>
                      <a:pt x="24885" y="12176"/>
                    </a:cubicBezTo>
                    <a:cubicBezTo>
                      <a:pt x="24651" y="12376"/>
                      <a:pt x="24385" y="12610"/>
                      <a:pt x="24151" y="12777"/>
                    </a:cubicBezTo>
                    <a:cubicBezTo>
                      <a:pt x="23951" y="12877"/>
                      <a:pt x="23684" y="13010"/>
                      <a:pt x="23451" y="13110"/>
                    </a:cubicBezTo>
                    <a:cubicBezTo>
                      <a:pt x="23317" y="13144"/>
                      <a:pt x="23150" y="13177"/>
                      <a:pt x="23017" y="13177"/>
                    </a:cubicBezTo>
                    <a:lnTo>
                      <a:pt x="21716" y="13177"/>
                    </a:lnTo>
                    <a:cubicBezTo>
                      <a:pt x="21616" y="13177"/>
                      <a:pt x="21549" y="13177"/>
                      <a:pt x="21482" y="13210"/>
                    </a:cubicBezTo>
                    <a:cubicBezTo>
                      <a:pt x="20982" y="13310"/>
                      <a:pt x="20515" y="13477"/>
                      <a:pt x="20048" y="13777"/>
                    </a:cubicBezTo>
                    <a:cubicBezTo>
                      <a:pt x="19881" y="13878"/>
                      <a:pt x="19681" y="13978"/>
                      <a:pt x="19514" y="14144"/>
                    </a:cubicBezTo>
                    <a:cubicBezTo>
                      <a:pt x="19448" y="14111"/>
                      <a:pt x="19314" y="14044"/>
                      <a:pt x="19214" y="14044"/>
                    </a:cubicBezTo>
                    <a:cubicBezTo>
                      <a:pt x="19047" y="14011"/>
                      <a:pt x="18847" y="14011"/>
                      <a:pt x="18714" y="14011"/>
                    </a:cubicBezTo>
                    <a:lnTo>
                      <a:pt x="18647" y="14011"/>
                    </a:lnTo>
                    <a:cubicBezTo>
                      <a:pt x="18347" y="14011"/>
                      <a:pt x="18147" y="13978"/>
                      <a:pt x="17947" y="13944"/>
                    </a:cubicBezTo>
                    <a:cubicBezTo>
                      <a:pt x="17713" y="13878"/>
                      <a:pt x="17513" y="13811"/>
                      <a:pt x="17346" y="13711"/>
                    </a:cubicBezTo>
                    <a:cubicBezTo>
                      <a:pt x="17179" y="13677"/>
                      <a:pt x="17046" y="13611"/>
                      <a:pt x="16946" y="13544"/>
                    </a:cubicBezTo>
                    <a:cubicBezTo>
                      <a:pt x="16846" y="13477"/>
                      <a:pt x="16779" y="13444"/>
                      <a:pt x="16646" y="13344"/>
                    </a:cubicBezTo>
                    <a:cubicBezTo>
                      <a:pt x="16546" y="13277"/>
                      <a:pt x="16479" y="13210"/>
                      <a:pt x="16379" y="13144"/>
                    </a:cubicBezTo>
                    <a:cubicBezTo>
                      <a:pt x="16312" y="13044"/>
                      <a:pt x="16212" y="12977"/>
                      <a:pt x="16112" y="12877"/>
                    </a:cubicBezTo>
                    <a:cubicBezTo>
                      <a:pt x="15545" y="12443"/>
                      <a:pt x="15045" y="12110"/>
                      <a:pt x="14511" y="11843"/>
                    </a:cubicBezTo>
                    <a:cubicBezTo>
                      <a:pt x="13944" y="11609"/>
                      <a:pt x="13277" y="11442"/>
                      <a:pt x="12509" y="11442"/>
                    </a:cubicBezTo>
                    <a:cubicBezTo>
                      <a:pt x="12042" y="11442"/>
                      <a:pt x="11609" y="11476"/>
                      <a:pt x="11142" y="11543"/>
                    </a:cubicBezTo>
                    <a:cubicBezTo>
                      <a:pt x="10608" y="11676"/>
                      <a:pt x="9974" y="11843"/>
                      <a:pt x="9274" y="12110"/>
                    </a:cubicBezTo>
                    <a:cubicBezTo>
                      <a:pt x="8540" y="12343"/>
                      <a:pt x="8006" y="12543"/>
                      <a:pt x="7506" y="12810"/>
                    </a:cubicBezTo>
                    <a:cubicBezTo>
                      <a:pt x="6472" y="13344"/>
                      <a:pt x="5471" y="14011"/>
                      <a:pt x="4604" y="14845"/>
                    </a:cubicBezTo>
                    <a:cubicBezTo>
                      <a:pt x="2836" y="16479"/>
                      <a:pt x="1502" y="18548"/>
                      <a:pt x="768" y="20816"/>
                    </a:cubicBezTo>
                    <a:cubicBezTo>
                      <a:pt x="367" y="21983"/>
                      <a:pt x="134" y="23151"/>
                      <a:pt x="34" y="24318"/>
                    </a:cubicBezTo>
                    <a:cubicBezTo>
                      <a:pt x="0" y="24952"/>
                      <a:pt x="0" y="25519"/>
                      <a:pt x="101" y="26053"/>
                    </a:cubicBezTo>
                    <a:cubicBezTo>
                      <a:pt x="134" y="26553"/>
                      <a:pt x="267" y="27120"/>
                      <a:pt x="434" y="27687"/>
                    </a:cubicBezTo>
                    <a:cubicBezTo>
                      <a:pt x="701" y="28655"/>
                      <a:pt x="1268" y="29555"/>
                      <a:pt x="1935" y="30356"/>
                    </a:cubicBezTo>
                    <a:cubicBezTo>
                      <a:pt x="2602" y="31123"/>
                      <a:pt x="3436" y="31724"/>
                      <a:pt x="4337" y="32191"/>
                    </a:cubicBezTo>
                    <a:cubicBezTo>
                      <a:pt x="5271" y="32591"/>
                      <a:pt x="6305" y="32824"/>
                      <a:pt x="7439" y="32858"/>
                    </a:cubicBezTo>
                    <a:lnTo>
                      <a:pt x="7506" y="32858"/>
                    </a:lnTo>
                    <a:cubicBezTo>
                      <a:pt x="8473" y="32858"/>
                      <a:pt x="9441" y="32691"/>
                      <a:pt x="10341" y="32357"/>
                    </a:cubicBezTo>
                    <a:cubicBezTo>
                      <a:pt x="11042" y="32091"/>
                      <a:pt x="11809" y="31724"/>
                      <a:pt x="12643" y="31190"/>
                    </a:cubicBezTo>
                    <a:cubicBezTo>
                      <a:pt x="13377" y="30723"/>
                      <a:pt x="14111" y="30156"/>
                      <a:pt x="14878" y="29489"/>
                    </a:cubicBezTo>
                    <a:cubicBezTo>
                      <a:pt x="15678" y="28822"/>
                      <a:pt x="16379" y="28054"/>
                      <a:pt x="17046" y="27254"/>
                    </a:cubicBezTo>
                    <a:cubicBezTo>
                      <a:pt x="17179" y="27521"/>
                      <a:pt x="17346" y="27821"/>
                      <a:pt x="17513" y="28088"/>
                    </a:cubicBezTo>
                    <a:cubicBezTo>
                      <a:pt x="17980" y="28822"/>
                      <a:pt x="18514" y="29489"/>
                      <a:pt x="19114" y="30056"/>
                    </a:cubicBezTo>
                    <a:cubicBezTo>
                      <a:pt x="19781" y="30690"/>
                      <a:pt x="20515" y="31223"/>
                      <a:pt x="21316" y="31690"/>
                    </a:cubicBezTo>
                    <a:cubicBezTo>
                      <a:pt x="22116" y="32157"/>
                      <a:pt x="23017" y="32558"/>
                      <a:pt x="23984" y="32924"/>
                    </a:cubicBezTo>
                    <a:cubicBezTo>
                      <a:pt x="24885" y="33258"/>
                      <a:pt x="25852" y="33558"/>
                      <a:pt x="26853" y="33758"/>
                    </a:cubicBezTo>
                    <a:cubicBezTo>
                      <a:pt x="27820" y="33992"/>
                      <a:pt x="28788" y="34059"/>
                      <a:pt x="29688" y="34059"/>
                    </a:cubicBezTo>
                    <a:cubicBezTo>
                      <a:pt x="30722" y="34059"/>
                      <a:pt x="31690" y="33925"/>
                      <a:pt x="32557" y="33692"/>
                    </a:cubicBezTo>
                    <a:cubicBezTo>
                      <a:pt x="33057" y="33558"/>
                      <a:pt x="33524" y="33391"/>
                      <a:pt x="33991" y="33191"/>
                    </a:cubicBezTo>
                    <a:cubicBezTo>
                      <a:pt x="34392" y="33025"/>
                      <a:pt x="34825" y="32758"/>
                      <a:pt x="35326" y="32424"/>
                    </a:cubicBezTo>
                    <a:cubicBezTo>
                      <a:pt x="36060" y="31924"/>
                      <a:pt x="36793" y="31323"/>
                      <a:pt x="37461" y="30523"/>
                    </a:cubicBezTo>
                    <a:cubicBezTo>
                      <a:pt x="37994" y="29889"/>
                      <a:pt x="38461" y="29088"/>
                      <a:pt x="38862" y="28254"/>
                    </a:cubicBezTo>
                    <a:cubicBezTo>
                      <a:pt x="39195" y="27521"/>
                      <a:pt x="39495" y="26687"/>
                      <a:pt x="39662" y="25719"/>
                    </a:cubicBezTo>
                    <a:cubicBezTo>
                      <a:pt x="39829" y="24885"/>
                      <a:pt x="39896" y="24051"/>
                      <a:pt x="39896" y="23151"/>
                    </a:cubicBezTo>
                    <a:cubicBezTo>
                      <a:pt x="39896" y="21716"/>
                      <a:pt x="39695" y="20249"/>
                      <a:pt x="39295" y="18848"/>
                    </a:cubicBezTo>
                    <a:cubicBezTo>
                      <a:pt x="40162" y="18414"/>
                      <a:pt x="41030" y="17814"/>
                      <a:pt x="41864" y="16913"/>
                    </a:cubicBezTo>
                    <a:cubicBezTo>
                      <a:pt x="42698" y="16046"/>
                      <a:pt x="43365" y="14978"/>
                      <a:pt x="43965" y="13711"/>
                    </a:cubicBezTo>
                    <a:cubicBezTo>
                      <a:pt x="44499" y="12510"/>
                      <a:pt x="44866" y="11209"/>
                      <a:pt x="45033" y="9875"/>
                    </a:cubicBezTo>
                    <a:cubicBezTo>
                      <a:pt x="45400" y="7039"/>
                      <a:pt x="44799" y="4371"/>
                      <a:pt x="43298" y="2636"/>
                    </a:cubicBezTo>
                    <a:cubicBezTo>
                      <a:pt x="42464" y="1635"/>
                      <a:pt x="41297" y="835"/>
                      <a:pt x="39996" y="401"/>
                    </a:cubicBezTo>
                    <a:cubicBezTo>
                      <a:pt x="39562" y="301"/>
                      <a:pt x="39162" y="168"/>
                      <a:pt x="38695" y="68"/>
                    </a:cubicBezTo>
                    <a:cubicBezTo>
                      <a:pt x="38395" y="1"/>
                      <a:pt x="37961" y="1"/>
                      <a:pt x="37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2660225" y="454952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34"/>
                      <a:pt x="1" y="268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268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2736950" y="4517850"/>
                <a:ext cx="20875" cy="208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835" extrusionOk="0">
                    <a:moveTo>
                      <a:pt x="434" y="0"/>
                    </a:moveTo>
                    <a:cubicBezTo>
                      <a:pt x="201" y="0"/>
                      <a:pt x="1" y="167"/>
                      <a:pt x="1" y="434"/>
                    </a:cubicBezTo>
                    <a:cubicBezTo>
                      <a:pt x="1" y="634"/>
                      <a:pt x="201" y="834"/>
                      <a:pt x="434" y="834"/>
                    </a:cubicBezTo>
                    <a:cubicBezTo>
                      <a:pt x="634" y="834"/>
                      <a:pt x="835" y="634"/>
                      <a:pt x="835" y="434"/>
                    </a:cubicBezTo>
                    <a:cubicBezTo>
                      <a:pt x="835" y="200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2873725" y="4400250"/>
                <a:ext cx="29200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9" extrusionOk="0">
                    <a:moveTo>
                      <a:pt x="567" y="1"/>
                    </a:moveTo>
                    <a:cubicBezTo>
                      <a:pt x="234" y="1"/>
                      <a:pt x="0" y="234"/>
                      <a:pt x="0" y="568"/>
                    </a:cubicBezTo>
                    <a:cubicBezTo>
                      <a:pt x="0" y="868"/>
                      <a:pt x="234" y="1168"/>
                      <a:pt x="567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2815350" y="4470300"/>
                <a:ext cx="1420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68" extrusionOk="0">
                    <a:moveTo>
                      <a:pt x="267" y="1"/>
                    </a:moveTo>
                    <a:cubicBezTo>
                      <a:pt x="134" y="1"/>
                      <a:pt x="0" y="101"/>
                      <a:pt x="0" y="268"/>
                    </a:cubicBezTo>
                    <a:cubicBezTo>
                      <a:pt x="0" y="434"/>
                      <a:pt x="134" y="568"/>
                      <a:pt x="267" y="568"/>
                    </a:cubicBezTo>
                    <a:cubicBezTo>
                      <a:pt x="467" y="568"/>
                      <a:pt x="567" y="434"/>
                      <a:pt x="567" y="268"/>
                    </a:cubicBezTo>
                    <a:cubicBezTo>
                      <a:pt x="567" y="101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2840350" y="4518675"/>
                <a:ext cx="142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69" h="601" extrusionOk="0">
                    <a:moveTo>
                      <a:pt x="301" y="1"/>
                    </a:moveTo>
                    <a:cubicBezTo>
                      <a:pt x="168" y="1"/>
                      <a:pt x="1" y="134"/>
                      <a:pt x="1" y="301"/>
                    </a:cubicBezTo>
                    <a:cubicBezTo>
                      <a:pt x="1" y="468"/>
                      <a:pt x="134" y="601"/>
                      <a:pt x="301" y="601"/>
                    </a:cubicBezTo>
                    <a:cubicBezTo>
                      <a:pt x="468" y="601"/>
                      <a:pt x="568" y="468"/>
                      <a:pt x="568" y="301"/>
                    </a:cubicBezTo>
                    <a:cubicBezTo>
                      <a:pt x="568" y="134"/>
                      <a:pt x="435" y="1"/>
                      <a:pt x="3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2"/>
              <p:cNvSpPr/>
              <p:nvPr/>
            </p:nvSpPr>
            <p:spPr>
              <a:xfrm>
                <a:off x="2782825" y="456287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1"/>
                    </a:moveTo>
                    <a:cubicBezTo>
                      <a:pt x="301" y="1"/>
                      <a:pt x="0" y="301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1"/>
                      <a:pt x="6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2"/>
              <p:cNvSpPr/>
              <p:nvPr/>
            </p:nvSpPr>
            <p:spPr>
              <a:xfrm>
                <a:off x="2718600" y="4606250"/>
                <a:ext cx="25050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001" extrusionOk="0">
                    <a:moveTo>
                      <a:pt x="501" y="0"/>
                    </a:moveTo>
                    <a:cubicBezTo>
                      <a:pt x="234" y="0"/>
                      <a:pt x="1" y="234"/>
                      <a:pt x="1" y="500"/>
                    </a:cubicBezTo>
                    <a:cubicBezTo>
                      <a:pt x="1" y="801"/>
                      <a:pt x="234" y="1001"/>
                      <a:pt x="501" y="1001"/>
                    </a:cubicBezTo>
                    <a:cubicBezTo>
                      <a:pt x="768" y="1001"/>
                      <a:pt x="1002" y="767"/>
                      <a:pt x="1002" y="500"/>
                    </a:cubicBezTo>
                    <a:cubicBezTo>
                      <a:pt x="1002" y="234"/>
                      <a:pt x="735" y="0"/>
                      <a:pt x="5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2791150" y="4505325"/>
                <a:ext cx="167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669" h="668" extrusionOk="0">
                    <a:moveTo>
                      <a:pt x="334" y="1"/>
                    </a:moveTo>
                    <a:cubicBezTo>
                      <a:pt x="168" y="1"/>
                      <a:pt x="1" y="134"/>
                      <a:pt x="1" y="334"/>
                    </a:cubicBezTo>
                    <a:cubicBezTo>
                      <a:pt x="1" y="501"/>
                      <a:pt x="168" y="668"/>
                      <a:pt x="334" y="668"/>
                    </a:cubicBezTo>
                    <a:cubicBezTo>
                      <a:pt x="501" y="668"/>
                      <a:pt x="668" y="501"/>
                      <a:pt x="668" y="334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2740300" y="447030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1"/>
                      <a:pt x="0" y="34"/>
                      <a:pt x="0" y="101"/>
                    </a:cubicBezTo>
                    <a:cubicBezTo>
                      <a:pt x="0" y="201"/>
                      <a:pt x="33" y="234"/>
                      <a:pt x="134" y="234"/>
                    </a:cubicBezTo>
                    <a:cubicBezTo>
                      <a:pt x="200" y="234"/>
                      <a:pt x="234" y="201"/>
                      <a:pt x="234" y="101"/>
                    </a:cubicBezTo>
                    <a:cubicBezTo>
                      <a:pt x="234" y="34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2781150" y="438357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1"/>
                      <a:pt x="1" y="301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2899575" y="444612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0"/>
                    </a:moveTo>
                    <a:cubicBezTo>
                      <a:pt x="267" y="0"/>
                      <a:pt x="0" y="234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0"/>
                      <a:pt x="6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2875375" y="4508675"/>
                <a:ext cx="19225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69" h="735" extrusionOk="0">
                    <a:moveTo>
                      <a:pt x="401" y="0"/>
                    </a:moveTo>
                    <a:cubicBezTo>
                      <a:pt x="168" y="0"/>
                      <a:pt x="1" y="167"/>
                      <a:pt x="1" y="367"/>
                    </a:cubicBezTo>
                    <a:cubicBezTo>
                      <a:pt x="1" y="567"/>
                      <a:pt x="168" y="734"/>
                      <a:pt x="401" y="734"/>
                    </a:cubicBezTo>
                    <a:cubicBezTo>
                      <a:pt x="601" y="734"/>
                      <a:pt x="768" y="567"/>
                      <a:pt x="768" y="367"/>
                    </a:cubicBezTo>
                    <a:cubicBezTo>
                      <a:pt x="768" y="167"/>
                      <a:pt x="601" y="0"/>
                      <a:pt x="4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2833700" y="4422775"/>
                <a:ext cx="150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601" h="601" extrusionOk="0">
                    <a:moveTo>
                      <a:pt x="300" y="0"/>
                    </a:moveTo>
                    <a:cubicBezTo>
                      <a:pt x="134" y="0"/>
                      <a:pt x="0" y="134"/>
                      <a:pt x="0" y="301"/>
                    </a:cubicBezTo>
                    <a:cubicBezTo>
                      <a:pt x="0" y="467"/>
                      <a:pt x="134" y="601"/>
                      <a:pt x="300" y="601"/>
                    </a:cubicBezTo>
                    <a:cubicBezTo>
                      <a:pt x="467" y="601"/>
                      <a:pt x="601" y="467"/>
                      <a:pt x="601" y="301"/>
                    </a:cubicBezTo>
                    <a:cubicBezTo>
                      <a:pt x="601" y="134"/>
                      <a:pt x="467" y="0"/>
                      <a:pt x="3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2921250" y="4405250"/>
                <a:ext cx="16700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69" extrusionOk="0">
                    <a:moveTo>
                      <a:pt x="334" y="1"/>
                    </a:moveTo>
                    <a:cubicBezTo>
                      <a:pt x="167" y="1"/>
                      <a:pt x="1" y="168"/>
                      <a:pt x="1" y="335"/>
                    </a:cubicBezTo>
                    <a:cubicBezTo>
                      <a:pt x="1" y="501"/>
                      <a:pt x="167" y="668"/>
                      <a:pt x="334" y="668"/>
                    </a:cubicBezTo>
                    <a:cubicBezTo>
                      <a:pt x="501" y="668"/>
                      <a:pt x="668" y="501"/>
                      <a:pt x="668" y="335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2679425" y="4510350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0" y="0"/>
                    </a:moveTo>
                    <a:cubicBezTo>
                      <a:pt x="300" y="0"/>
                      <a:pt x="0" y="267"/>
                      <a:pt x="0" y="600"/>
                    </a:cubicBezTo>
                    <a:cubicBezTo>
                      <a:pt x="0" y="901"/>
                      <a:pt x="267" y="1168"/>
                      <a:pt x="600" y="1168"/>
                    </a:cubicBezTo>
                    <a:cubicBezTo>
                      <a:pt x="901" y="1168"/>
                      <a:pt x="1168" y="934"/>
                      <a:pt x="1168" y="600"/>
                    </a:cubicBezTo>
                    <a:cubicBezTo>
                      <a:pt x="1168" y="300"/>
                      <a:pt x="934" y="0"/>
                      <a:pt x="6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3025500" y="4308525"/>
                <a:ext cx="386950" cy="408650"/>
              </a:xfrm>
              <a:custGeom>
                <a:avLst/>
                <a:gdLst/>
                <a:ahLst/>
                <a:cxnLst/>
                <a:rect l="l" t="t" r="r" b="b"/>
                <a:pathLst>
                  <a:path w="15478" h="16346" extrusionOk="0">
                    <a:moveTo>
                      <a:pt x="7305" y="1"/>
                    </a:moveTo>
                    <a:cubicBezTo>
                      <a:pt x="6338" y="1"/>
                      <a:pt x="5337" y="167"/>
                      <a:pt x="4403" y="534"/>
                    </a:cubicBezTo>
                    <a:cubicBezTo>
                      <a:pt x="3970" y="701"/>
                      <a:pt x="3569" y="901"/>
                      <a:pt x="3102" y="1168"/>
                    </a:cubicBezTo>
                    <a:cubicBezTo>
                      <a:pt x="2669" y="1368"/>
                      <a:pt x="2302" y="1668"/>
                      <a:pt x="1968" y="2002"/>
                    </a:cubicBezTo>
                    <a:cubicBezTo>
                      <a:pt x="1234" y="2669"/>
                      <a:pt x="667" y="3503"/>
                      <a:pt x="434" y="4370"/>
                    </a:cubicBezTo>
                    <a:cubicBezTo>
                      <a:pt x="401" y="4504"/>
                      <a:pt x="334" y="4570"/>
                      <a:pt x="334" y="4704"/>
                    </a:cubicBezTo>
                    <a:lnTo>
                      <a:pt x="300" y="4837"/>
                    </a:lnTo>
                    <a:cubicBezTo>
                      <a:pt x="267" y="4971"/>
                      <a:pt x="234" y="5138"/>
                      <a:pt x="167" y="5238"/>
                    </a:cubicBezTo>
                    <a:cubicBezTo>
                      <a:pt x="134" y="5404"/>
                      <a:pt x="100" y="5538"/>
                      <a:pt x="0" y="5705"/>
                    </a:cubicBezTo>
                    <a:cubicBezTo>
                      <a:pt x="100" y="5638"/>
                      <a:pt x="134" y="5538"/>
                      <a:pt x="234" y="5404"/>
                    </a:cubicBezTo>
                    <a:cubicBezTo>
                      <a:pt x="467" y="5071"/>
                      <a:pt x="667" y="4704"/>
                      <a:pt x="934" y="4370"/>
                    </a:cubicBezTo>
                    <a:cubicBezTo>
                      <a:pt x="1068" y="4204"/>
                      <a:pt x="1168" y="4037"/>
                      <a:pt x="1335" y="3870"/>
                    </a:cubicBezTo>
                    <a:lnTo>
                      <a:pt x="1768" y="3470"/>
                    </a:lnTo>
                    <a:cubicBezTo>
                      <a:pt x="2102" y="3169"/>
                      <a:pt x="2469" y="2969"/>
                      <a:pt x="2836" y="2736"/>
                    </a:cubicBezTo>
                    <a:cubicBezTo>
                      <a:pt x="3269" y="2536"/>
                      <a:pt x="3670" y="2369"/>
                      <a:pt x="4103" y="2235"/>
                    </a:cubicBezTo>
                    <a:cubicBezTo>
                      <a:pt x="4503" y="2135"/>
                      <a:pt x="4970" y="2035"/>
                      <a:pt x="5404" y="2002"/>
                    </a:cubicBezTo>
                    <a:cubicBezTo>
                      <a:pt x="5638" y="1969"/>
                      <a:pt x="5838" y="1969"/>
                      <a:pt x="6105" y="1969"/>
                    </a:cubicBezTo>
                    <a:cubicBezTo>
                      <a:pt x="6305" y="1969"/>
                      <a:pt x="6472" y="1969"/>
                      <a:pt x="6672" y="2002"/>
                    </a:cubicBezTo>
                    <a:cubicBezTo>
                      <a:pt x="7072" y="2035"/>
                      <a:pt x="7406" y="2069"/>
                      <a:pt x="7739" y="2169"/>
                    </a:cubicBezTo>
                    <a:cubicBezTo>
                      <a:pt x="8106" y="2235"/>
                      <a:pt x="8473" y="2369"/>
                      <a:pt x="8807" y="2502"/>
                    </a:cubicBezTo>
                    <a:cubicBezTo>
                      <a:pt x="9140" y="2636"/>
                      <a:pt x="9474" y="2803"/>
                      <a:pt x="9807" y="3003"/>
                    </a:cubicBezTo>
                    <a:cubicBezTo>
                      <a:pt x="10441" y="3370"/>
                      <a:pt x="11008" y="3837"/>
                      <a:pt x="11508" y="4370"/>
                    </a:cubicBezTo>
                    <a:cubicBezTo>
                      <a:pt x="12509" y="5471"/>
                      <a:pt x="13243" y="6839"/>
                      <a:pt x="13610" y="8307"/>
                    </a:cubicBezTo>
                    <a:cubicBezTo>
                      <a:pt x="13810" y="9040"/>
                      <a:pt x="13944" y="9808"/>
                      <a:pt x="13977" y="10541"/>
                    </a:cubicBezTo>
                    <a:cubicBezTo>
                      <a:pt x="14010" y="11309"/>
                      <a:pt x="13977" y="12076"/>
                      <a:pt x="13843" y="12843"/>
                    </a:cubicBezTo>
                    <a:cubicBezTo>
                      <a:pt x="13810" y="13210"/>
                      <a:pt x="13743" y="13577"/>
                      <a:pt x="13610" y="13911"/>
                    </a:cubicBezTo>
                    <a:cubicBezTo>
                      <a:pt x="13477" y="14411"/>
                      <a:pt x="13276" y="14878"/>
                      <a:pt x="13076" y="15345"/>
                    </a:cubicBezTo>
                    <a:cubicBezTo>
                      <a:pt x="12909" y="15678"/>
                      <a:pt x="12709" y="16012"/>
                      <a:pt x="12509" y="16346"/>
                    </a:cubicBezTo>
                    <a:cubicBezTo>
                      <a:pt x="13110" y="15578"/>
                      <a:pt x="13610" y="14744"/>
                      <a:pt x="14010" y="13777"/>
                    </a:cubicBezTo>
                    <a:cubicBezTo>
                      <a:pt x="14577" y="12576"/>
                      <a:pt x="14944" y="11275"/>
                      <a:pt x="15111" y="9974"/>
                    </a:cubicBezTo>
                    <a:cubicBezTo>
                      <a:pt x="15478" y="7106"/>
                      <a:pt x="14844" y="4470"/>
                      <a:pt x="13343" y="2702"/>
                    </a:cubicBezTo>
                    <a:cubicBezTo>
                      <a:pt x="12509" y="1702"/>
                      <a:pt x="11342" y="901"/>
                      <a:pt x="10007" y="501"/>
                    </a:cubicBezTo>
                    <a:cubicBezTo>
                      <a:pt x="9607" y="367"/>
                      <a:pt x="9140" y="234"/>
                      <a:pt x="8740" y="167"/>
                    </a:cubicBezTo>
                    <a:cubicBezTo>
                      <a:pt x="8306" y="67"/>
                      <a:pt x="7806" y="34"/>
                      <a:pt x="7305" y="34"/>
                    </a:cubicBezTo>
                    <a:lnTo>
                      <a:pt x="7305" y="1"/>
                    </a:ln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2843700" y="4550375"/>
                <a:ext cx="433675" cy="607950"/>
              </a:xfrm>
              <a:custGeom>
                <a:avLst/>
                <a:gdLst/>
                <a:ahLst/>
                <a:cxnLst/>
                <a:rect l="l" t="t" r="r" b="b"/>
                <a:pathLst>
                  <a:path w="17347" h="24318" extrusionOk="0">
                    <a:moveTo>
                      <a:pt x="5604" y="0"/>
                    </a:moveTo>
                    <a:cubicBezTo>
                      <a:pt x="5504" y="67"/>
                      <a:pt x="5338" y="134"/>
                      <a:pt x="5171" y="167"/>
                    </a:cubicBezTo>
                    <a:cubicBezTo>
                      <a:pt x="4937" y="200"/>
                      <a:pt x="4770" y="300"/>
                      <a:pt x="4604" y="367"/>
                    </a:cubicBezTo>
                    <a:cubicBezTo>
                      <a:pt x="4437" y="467"/>
                      <a:pt x="4270" y="534"/>
                      <a:pt x="4103" y="667"/>
                    </a:cubicBezTo>
                    <a:cubicBezTo>
                      <a:pt x="3603" y="968"/>
                      <a:pt x="3203" y="1401"/>
                      <a:pt x="2869" y="1801"/>
                    </a:cubicBezTo>
                    <a:lnTo>
                      <a:pt x="2836" y="1835"/>
                    </a:lnTo>
                    <a:lnTo>
                      <a:pt x="2202" y="2469"/>
                    </a:lnTo>
                    <a:cubicBezTo>
                      <a:pt x="2002" y="2669"/>
                      <a:pt x="1735" y="2836"/>
                      <a:pt x="1435" y="3036"/>
                    </a:cubicBezTo>
                    <a:cubicBezTo>
                      <a:pt x="1235" y="3169"/>
                      <a:pt x="1001" y="3303"/>
                      <a:pt x="734" y="3369"/>
                    </a:cubicBezTo>
                    <a:cubicBezTo>
                      <a:pt x="567" y="3403"/>
                      <a:pt x="434" y="3469"/>
                      <a:pt x="334" y="3469"/>
                    </a:cubicBezTo>
                    <a:lnTo>
                      <a:pt x="0" y="3469"/>
                    </a:lnTo>
                    <a:cubicBezTo>
                      <a:pt x="67" y="3503"/>
                      <a:pt x="100" y="3536"/>
                      <a:pt x="201" y="3569"/>
                    </a:cubicBezTo>
                    <a:cubicBezTo>
                      <a:pt x="334" y="3636"/>
                      <a:pt x="401" y="3669"/>
                      <a:pt x="534" y="3669"/>
                    </a:cubicBezTo>
                    <a:lnTo>
                      <a:pt x="934" y="3669"/>
                    </a:lnTo>
                    <a:cubicBezTo>
                      <a:pt x="1268" y="3636"/>
                      <a:pt x="1602" y="3503"/>
                      <a:pt x="1902" y="3369"/>
                    </a:cubicBezTo>
                    <a:cubicBezTo>
                      <a:pt x="2536" y="3069"/>
                      <a:pt x="3103" y="2735"/>
                      <a:pt x="3736" y="2469"/>
                    </a:cubicBezTo>
                    <a:cubicBezTo>
                      <a:pt x="4037" y="2335"/>
                      <a:pt x="4370" y="2168"/>
                      <a:pt x="4670" y="2068"/>
                    </a:cubicBezTo>
                    <a:cubicBezTo>
                      <a:pt x="4837" y="2035"/>
                      <a:pt x="4937" y="2002"/>
                      <a:pt x="5104" y="1968"/>
                    </a:cubicBezTo>
                    <a:cubicBezTo>
                      <a:pt x="5237" y="1968"/>
                      <a:pt x="5371" y="1902"/>
                      <a:pt x="5504" y="1902"/>
                    </a:cubicBezTo>
                    <a:lnTo>
                      <a:pt x="5538" y="1902"/>
                    </a:lnTo>
                    <a:cubicBezTo>
                      <a:pt x="5671" y="1902"/>
                      <a:pt x="5838" y="1902"/>
                      <a:pt x="5938" y="1968"/>
                    </a:cubicBezTo>
                    <a:cubicBezTo>
                      <a:pt x="6171" y="2002"/>
                      <a:pt x="6338" y="2068"/>
                      <a:pt x="6538" y="2135"/>
                    </a:cubicBezTo>
                    <a:cubicBezTo>
                      <a:pt x="6872" y="2235"/>
                      <a:pt x="7239" y="2402"/>
                      <a:pt x="7572" y="2569"/>
                    </a:cubicBezTo>
                    <a:cubicBezTo>
                      <a:pt x="8240" y="2969"/>
                      <a:pt x="8873" y="3469"/>
                      <a:pt x="9407" y="4003"/>
                    </a:cubicBezTo>
                    <a:cubicBezTo>
                      <a:pt x="10041" y="4637"/>
                      <a:pt x="10575" y="5337"/>
                      <a:pt x="11042" y="6071"/>
                    </a:cubicBezTo>
                    <a:cubicBezTo>
                      <a:pt x="11542" y="6838"/>
                      <a:pt x="11942" y="7639"/>
                      <a:pt x="12343" y="8406"/>
                    </a:cubicBezTo>
                    <a:cubicBezTo>
                      <a:pt x="12509" y="8806"/>
                      <a:pt x="12676" y="9173"/>
                      <a:pt x="12843" y="9574"/>
                    </a:cubicBezTo>
                    <a:cubicBezTo>
                      <a:pt x="12910" y="9807"/>
                      <a:pt x="13010" y="9974"/>
                      <a:pt x="13043" y="10174"/>
                    </a:cubicBezTo>
                    <a:cubicBezTo>
                      <a:pt x="13076" y="10241"/>
                      <a:pt x="13110" y="10341"/>
                      <a:pt x="13110" y="10408"/>
                    </a:cubicBezTo>
                    <a:cubicBezTo>
                      <a:pt x="13110" y="10474"/>
                      <a:pt x="13176" y="10508"/>
                      <a:pt x="13176" y="10541"/>
                    </a:cubicBezTo>
                    <a:cubicBezTo>
                      <a:pt x="13210" y="10708"/>
                      <a:pt x="13243" y="10908"/>
                      <a:pt x="13277" y="11075"/>
                    </a:cubicBezTo>
                    <a:cubicBezTo>
                      <a:pt x="13343" y="11342"/>
                      <a:pt x="13377" y="11575"/>
                      <a:pt x="13377" y="11842"/>
                    </a:cubicBezTo>
                    <a:cubicBezTo>
                      <a:pt x="13410" y="12142"/>
                      <a:pt x="13410" y="12409"/>
                      <a:pt x="13443" y="12676"/>
                    </a:cubicBezTo>
                    <a:cubicBezTo>
                      <a:pt x="13443" y="12909"/>
                      <a:pt x="13510" y="13210"/>
                      <a:pt x="13510" y="13476"/>
                    </a:cubicBezTo>
                    <a:lnTo>
                      <a:pt x="13510" y="13810"/>
                    </a:lnTo>
                    <a:cubicBezTo>
                      <a:pt x="13510" y="13877"/>
                      <a:pt x="13510" y="13977"/>
                      <a:pt x="13443" y="14044"/>
                    </a:cubicBezTo>
                    <a:cubicBezTo>
                      <a:pt x="13443" y="14144"/>
                      <a:pt x="13410" y="14210"/>
                      <a:pt x="13377" y="14244"/>
                    </a:cubicBezTo>
                    <a:cubicBezTo>
                      <a:pt x="13343" y="14310"/>
                      <a:pt x="13343" y="14344"/>
                      <a:pt x="13277" y="14377"/>
                    </a:cubicBezTo>
                    <a:cubicBezTo>
                      <a:pt x="13243" y="14410"/>
                      <a:pt x="13210" y="14410"/>
                      <a:pt x="13110" y="14410"/>
                    </a:cubicBezTo>
                    <a:cubicBezTo>
                      <a:pt x="13076" y="14410"/>
                      <a:pt x="13043" y="14377"/>
                      <a:pt x="13010" y="14344"/>
                    </a:cubicBezTo>
                    <a:cubicBezTo>
                      <a:pt x="12910" y="14310"/>
                      <a:pt x="12876" y="14210"/>
                      <a:pt x="12843" y="14144"/>
                    </a:cubicBezTo>
                    <a:cubicBezTo>
                      <a:pt x="12743" y="14044"/>
                      <a:pt x="12709" y="13910"/>
                      <a:pt x="12676" y="13810"/>
                    </a:cubicBezTo>
                    <a:cubicBezTo>
                      <a:pt x="12609" y="13710"/>
                      <a:pt x="12576" y="13677"/>
                      <a:pt x="12576" y="13577"/>
                    </a:cubicBezTo>
                    <a:cubicBezTo>
                      <a:pt x="12543" y="13543"/>
                      <a:pt x="12543" y="13476"/>
                      <a:pt x="12509" y="13410"/>
                    </a:cubicBezTo>
                    <a:cubicBezTo>
                      <a:pt x="12443" y="13310"/>
                      <a:pt x="12409" y="13143"/>
                      <a:pt x="12376" y="13009"/>
                    </a:cubicBezTo>
                    <a:cubicBezTo>
                      <a:pt x="12276" y="12676"/>
                      <a:pt x="12209" y="12376"/>
                      <a:pt x="12076" y="12075"/>
                    </a:cubicBezTo>
                    <a:lnTo>
                      <a:pt x="12076" y="12042"/>
                    </a:lnTo>
                    <a:cubicBezTo>
                      <a:pt x="12042" y="11909"/>
                      <a:pt x="11942" y="11842"/>
                      <a:pt x="11909" y="11742"/>
                    </a:cubicBezTo>
                    <a:cubicBezTo>
                      <a:pt x="11876" y="11675"/>
                      <a:pt x="11775" y="11642"/>
                      <a:pt x="11742" y="11575"/>
                    </a:cubicBezTo>
                    <a:cubicBezTo>
                      <a:pt x="11709" y="11542"/>
                      <a:pt x="11609" y="11508"/>
                      <a:pt x="11575" y="11508"/>
                    </a:cubicBezTo>
                    <a:cubicBezTo>
                      <a:pt x="11509" y="11475"/>
                      <a:pt x="11442" y="11475"/>
                      <a:pt x="11375" y="11475"/>
                    </a:cubicBezTo>
                    <a:lnTo>
                      <a:pt x="11108" y="11475"/>
                    </a:lnTo>
                    <a:cubicBezTo>
                      <a:pt x="11042" y="11475"/>
                      <a:pt x="11008" y="11508"/>
                      <a:pt x="10908" y="11508"/>
                    </a:cubicBezTo>
                    <a:cubicBezTo>
                      <a:pt x="10841" y="11542"/>
                      <a:pt x="10775" y="11575"/>
                      <a:pt x="10708" y="11642"/>
                    </a:cubicBezTo>
                    <a:cubicBezTo>
                      <a:pt x="10575" y="11709"/>
                      <a:pt x="10508" y="11842"/>
                      <a:pt x="10408" y="11909"/>
                    </a:cubicBezTo>
                    <a:cubicBezTo>
                      <a:pt x="10241" y="12176"/>
                      <a:pt x="10108" y="12409"/>
                      <a:pt x="10041" y="12676"/>
                    </a:cubicBezTo>
                    <a:lnTo>
                      <a:pt x="10041" y="12643"/>
                    </a:lnTo>
                    <a:lnTo>
                      <a:pt x="9907" y="13009"/>
                    </a:lnTo>
                    <a:cubicBezTo>
                      <a:pt x="9707" y="13677"/>
                      <a:pt x="9574" y="14344"/>
                      <a:pt x="9440" y="15011"/>
                    </a:cubicBezTo>
                    <a:cubicBezTo>
                      <a:pt x="9340" y="15645"/>
                      <a:pt x="9240" y="16245"/>
                      <a:pt x="9174" y="16879"/>
                    </a:cubicBezTo>
                    <a:cubicBezTo>
                      <a:pt x="9107" y="17146"/>
                      <a:pt x="9074" y="17346"/>
                      <a:pt x="9040" y="17579"/>
                    </a:cubicBezTo>
                    <a:cubicBezTo>
                      <a:pt x="9007" y="17713"/>
                      <a:pt x="9007" y="17813"/>
                      <a:pt x="8940" y="17913"/>
                    </a:cubicBezTo>
                    <a:cubicBezTo>
                      <a:pt x="8873" y="18146"/>
                      <a:pt x="8773" y="18347"/>
                      <a:pt x="8707" y="18513"/>
                    </a:cubicBezTo>
                    <a:cubicBezTo>
                      <a:pt x="8373" y="19314"/>
                      <a:pt x="7906" y="20048"/>
                      <a:pt x="7339" y="20682"/>
                    </a:cubicBezTo>
                    <a:cubicBezTo>
                      <a:pt x="6739" y="21315"/>
                      <a:pt x="6071" y="21816"/>
                      <a:pt x="5338" y="22216"/>
                    </a:cubicBezTo>
                    <a:cubicBezTo>
                      <a:pt x="4937" y="22416"/>
                      <a:pt x="4537" y="22583"/>
                      <a:pt x="4103" y="22750"/>
                    </a:cubicBezTo>
                    <a:cubicBezTo>
                      <a:pt x="3736" y="22883"/>
                      <a:pt x="3369" y="23017"/>
                      <a:pt x="2936" y="23150"/>
                    </a:cubicBezTo>
                    <a:cubicBezTo>
                      <a:pt x="2669" y="23217"/>
                      <a:pt x="2302" y="23317"/>
                      <a:pt x="2035" y="23384"/>
                    </a:cubicBezTo>
                    <a:cubicBezTo>
                      <a:pt x="2769" y="23650"/>
                      <a:pt x="3536" y="23851"/>
                      <a:pt x="4270" y="24017"/>
                    </a:cubicBezTo>
                    <a:cubicBezTo>
                      <a:pt x="5237" y="24217"/>
                      <a:pt x="6205" y="24318"/>
                      <a:pt x="7105" y="24318"/>
                    </a:cubicBezTo>
                    <a:cubicBezTo>
                      <a:pt x="8173" y="24318"/>
                      <a:pt x="9107" y="24184"/>
                      <a:pt x="10008" y="23917"/>
                    </a:cubicBezTo>
                    <a:cubicBezTo>
                      <a:pt x="10508" y="23817"/>
                      <a:pt x="10942" y="23650"/>
                      <a:pt x="11409" y="23417"/>
                    </a:cubicBezTo>
                    <a:cubicBezTo>
                      <a:pt x="11842" y="23250"/>
                      <a:pt x="12242" y="23017"/>
                      <a:pt x="12743" y="22683"/>
                    </a:cubicBezTo>
                    <a:cubicBezTo>
                      <a:pt x="13510" y="22183"/>
                      <a:pt x="14211" y="21549"/>
                      <a:pt x="14878" y="20748"/>
                    </a:cubicBezTo>
                    <a:cubicBezTo>
                      <a:pt x="15411" y="20148"/>
                      <a:pt x="15878" y="19347"/>
                      <a:pt x="16279" y="18513"/>
                    </a:cubicBezTo>
                    <a:cubicBezTo>
                      <a:pt x="16612" y="17746"/>
                      <a:pt x="16912" y="16912"/>
                      <a:pt x="17079" y="15978"/>
                    </a:cubicBezTo>
                    <a:cubicBezTo>
                      <a:pt x="17246" y="15144"/>
                      <a:pt x="17346" y="14244"/>
                      <a:pt x="17346" y="13376"/>
                    </a:cubicBezTo>
                    <a:cubicBezTo>
                      <a:pt x="17346" y="12075"/>
                      <a:pt x="17179" y="10808"/>
                      <a:pt x="16846" y="9540"/>
                    </a:cubicBezTo>
                    <a:lnTo>
                      <a:pt x="16846" y="9507"/>
                    </a:lnTo>
                    <a:cubicBezTo>
                      <a:pt x="16712" y="9073"/>
                      <a:pt x="16512" y="8640"/>
                      <a:pt x="16279" y="8239"/>
                    </a:cubicBezTo>
                    <a:lnTo>
                      <a:pt x="16279" y="8306"/>
                    </a:lnTo>
                    <a:cubicBezTo>
                      <a:pt x="15945" y="7639"/>
                      <a:pt x="15545" y="7005"/>
                      <a:pt x="15111" y="6371"/>
                    </a:cubicBezTo>
                    <a:cubicBezTo>
                      <a:pt x="14711" y="5804"/>
                      <a:pt x="14244" y="5237"/>
                      <a:pt x="13744" y="4704"/>
                    </a:cubicBezTo>
                    <a:cubicBezTo>
                      <a:pt x="12709" y="3536"/>
                      <a:pt x="11542" y="2402"/>
                      <a:pt x="10241" y="1535"/>
                    </a:cubicBezTo>
                    <a:cubicBezTo>
                      <a:pt x="9874" y="1301"/>
                      <a:pt x="9440" y="1034"/>
                      <a:pt x="9040" y="834"/>
                    </a:cubicBezTo>
                    <a:cubicBezTo>
                      <a:pt x="8607" y="634"/>
                      <a:pt x="8240" y="467"/>
                      <a:pt x="7773" y="300"/>
                    </a:cubicBezTo>
                    <a:lnTo>
                      <a:pt x="7806" y="300"/>
                    </a:lnTo>
                    <a:cubicBezTo>
                      <a:pt x="7739" y="234"/>
                      <a:pt x="7706" y="234"/>
                      <a:pt x="7606" y="200"/>
                    </a:cubicBezTo>
                    <a:cubicBezTo>
                      <a:pt x="7472" y="167"/>
                      <a:pt x="7372" y="134"/>
                      <a:pt x="7206" y="134"/>
                    </a:cubicBezTo>
                    <a:lnTo>
                      <a:pt x="7105" y="134"/>
                    </a:lnTo>
                    <a:cubicBezTo>
                      <a:pt x="6972" y="67"/>
                      <a:pt x="6839" y="67"/>
                      <a:pt x="6705" y="67"/>
                    </a:cubicBezTo>
                    <a:cubicBezTo>
                      <a:pt x="6405" y="34"/>
                      <a:pt x="6105" y="34"/>
                      <a:pt x="5805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2343350" y="4648775"/>
                <a:ext cx="421975" cy="479525"/>
              </a:xfrm>
              <a:custGeom>
                <a:avLst/>
                <a:gdLst/>
                <a:ahLst/>
                <a:cxnLst/>
                <a:rect l="l" t="t" r="r" b="b"/>
                <a:pathLst>
                  <a:path w="16879" h="19181" extrusionOk="0">
                    <a:moveTo>
                      <a:pt x="0" y="17346"/>
                    </a:moveTo>
                    <a:cubicBezTo>
                      <a:pt x="0" y="17413"/>
                      <a:pt x="33" y="17413"/>
                      <a:pt x="33" y="17413"/>
                    </a:cubicBezTo>
                    <a:cubicBezTo>
                      <a:pt x="63" y="17426"/>
                      <a:pt x="93" y="17439"/>
                      <a:pt x="122" y="17452"/>
                    </a:cubicBezTo>
                    <a:lnTo>
                      <a:pt x="122" y="17452"/>
                    </a:lnTo>
                    <a:cubicBezTo>
                      <a:pt x="81" y="17417"/>
                      <a:pt x="41" y="17382"/>
                      <a:pt x="0" y="17346"/>
                    </a:cubicBezTo>
                    <a:close/>
                    <a:moveTo>
                      <a:pt x="14544" y="0"/>
                    </a:moveTo>
                    <a:cubicBezTo>
                      <a:pt x="14410" y="67"/>
                      <a:pt x="14377" y="100"/>
                      <a:pt x="14277" y="134"/>
                    </a:cubicBezTo>
                    <a:cubicBezTo>
                      <a:pt x="14110" y="301"/>
                      <a:pt x="13943" y="534"/>
                      <a:pt x="13777" y="734"/>
                    </a:cubicBezTo>
                    <a:cubicBezTo>
                      <a:pt x="13610" y="934"/>
                      <a:pt x="13510" y="1134"/>
                      <a:pt x="13376" y="1368"/>
                    </a:cubicBezTo>
                    <a:cubicBezTo>
                      <a:pt x="12943" y="2102"/>
                      <a:pt x="12676" y="2902"/>
                      <a:pt x="12442" y="3736"/>
                    </a:cubicBezTo>
                    <a:lnTo>
                      <a:pt x="12442" y="3670"/>
                    </a:lnTo>
                    <a:cubicBezTo>
                      <a:pt x="12242" y="4437"/>
                      <a:pt x="12109" y="5171"/>
                      <a:pt x="12009" y="5938"/>
                    </a:cubicBezTo>
                    <a:cubicBezTo>
                      <a:pt x="11875" y="6672"/>
                      <a:pt x="11742" y="7472"/>
                      <a:pt x="11608" y="8240"/>
                    </a:cubicBezTo>
                    <a:cubicBezTo>
                      <a:pt x="11442" y="9140"/>
                      <a:pt x="11241" y="10074"/>
                      <a:pt x="10941" y="10941"/>
                    </a:cubicBezTo>
                    <a:cubicBezTo>
                      <a:pt x="10674" y="11842"/>
                      <a:pt x="10341" y="12743"/>
                      <a:pt x="9874" y="13510"/>
                    </a:cubicBezTo>
                    <a:cubicBezTo>
                      <a:pt x="9407" y="14311"/>
                      <a:pt x="8873" y="15111"/>
                      <a:pt x="8239" y="15778"/>
                    </a:cubicBezTo>
                    <a:cubicBezTo>
                      <a:pt x="7906" y="16112"/>
                      <a:pt x="7572" y="16412"/>
                      <a:pt x="7205" y="16679"/>
                    </a:cubicBezTo>
                    <a:cubicBezTo>
                      <a:pt x="7005" y="16812"/>
                      <a:pt x="6838" y="16979"/>
                      <a:pt x="6605" y="17079"/>
                    </a:cubicBezTo>
                    <a:cubicBezTo>
                      <a:pt x="6438" y="17146"/>
                      <a:pt x="6271" y="17279"/>
                      <a:pt x="6104" y="17346"/>
                    </a:cubicBezTo>
                    <a:cubicBezTo>
                      <a:pt x="5371" y="17746"/>
                      <a:pt x="4537" y="17946"/>
                      <a:pt x="3703" y="17980"/>
                    </a:cubicBezTo>
                    <a:cubicBezTo>
                      <a:pt x="3479" y="18007"/>
                      <a:pt x="3256" y="18019"/>
                      <a:pt x="3032" y="18019"/>
                    </a:cubicBezTo>
                    <a:cubicBezTo>
                      <a:pt x="2422" y="18019"/>
                      <a:pt x="1811" y="17926"/>
                      <a:pt x="1201" y="17780"/>
                    </a:cubicBezTo>
                    <a:cubicBezTo>
                      <a:pt x="802" y="17688"/>
                      <a:pt x="460" y="17596"/>
                      <a:pt x="122" y="17452"/>
                    </a:cubicBezTo>
                    <a:lnTo>
                      <a:pt x="122" y="17452"/>
                    </a:lnTo>
                    <a:cubicBezTo>
                      <a:pt x="621" y="17878"/>
                      <a:pt x="1152" y="18267"/>
                      <a:pt x="1768" y="18514"/>
                    </a:cubicBezTo>
                    <a:cubicBezTo>
                      <a:pt x="2702" y="18947"/>
                      <a:pt x="3736" y="19181"/>
                      <a:pt x="4870" y="19181"/>
                    </a:cubicBezTo>
                    <a:lnTo>
                      <a:pt x="4937" y="19181"/>
                    </a:lnTo>
                    <a:cubicBezTo>
                      <a:pt x="5904" y="19181"/>
                      <a:pt x="6872" y="19014"/>
                      <a:pt x="7772" y="18680"/>
                    </a:cubicBezTo>
                    <a:cubicBezTo>
                      <a:pt x="8506" y="18447"/>
                      <a:pt x="9240" y="18080"/>
                      <a:pt x="10074" y="17513"/>
                    </a:cubicBezTo>
                    <a:cubicBezTo>
                      <a:pt x="10841" y="17079"/>
                      <a:pt x="11575" y="16479"/>
                      <a:pt x="12342" y="15812"/>
                    </a:cubicBezTo>
                    <a:cubicBezTo>
                      <a:pt x="13076" y="15144"/>
                      <a:pt x="13843" y="14411"/>
                      <a:pt x="14510" y="13610"/>
                    </a:cubicBezTo>
                    <a:cubicBezTo>
                      <a:pt x="14544" y="13643"/>
                      <a:pt x="14544" y="13743"/>
                      <a:pt x="14577" y="13777"/>
                    </a:cubicBezTo>
                    <a:cubicBezTo>
                      <a:pt x="14544" y="13610"/>
                      <a:pt x="14444" y="13443"/>
                      <a:pt x="14410" y="13276"/>
                    </a:cubicBezTo>
                    <a:cubicBezTo>
                      <a:pt x="14244" y="12643"/>
                      <a:pt x="14110" y="12009"/>
                      <a:pt x="14077" y="11408"/>
                    </a:cubicBezTo>
                    <a:cubicBezTo>
                      <a:pt x="14043" y="10741"/>
                      <a:pt x="14043" y="10074"/>
                      <a:pt x="14077" y="9407"/>
                    </a:cubicBezTo>
                    <a:cubicBezTo>
                      <a:pt x="14110" y="8740"/>
                      <a:pt x="14210" y="8106"/>
                      <a:pt x="14344" y="7439"/>
                    </a:cubicBezTo>
                    <a:cubicBezTo>
                      <a:pt x="14510" y="6572"/>
                      <a:pt x="14711" y="5671"/>
                      <a:pt x="14911" y="4804"/>
                    </a:cubicBezTo>
                    <a:cubicBezTo>
                      <a:pt x="15078" y="4103"/>
                      <a:pt x="15278" y="3436"/>
                      <a:pt x="15545" y="2769"/>
                    </a:cubicBezTo>
                    <a:cubicBezTo>
                      <a:pt x="15678" y="2435"/>
                      <a:pt x="15811" y="2068"/>
                      <a:pt x="16012" y="1735"/>
                    </a:cubicBezTo>
                    <a:cubicBezTo>
                      <a:pt x="16178" y="1401"/>
                      <a:pt x="16378" y="1101"/>
                      <a:pt x="16579" y="801"/>
                    </a:cubicBezTo>
                    <a:cubicBezTo>
                      <a:pt x="16645" y="667"/>
                      <a:pt x="16779" y="567"/>
                      <a:pt x="16879" y="467"/>
                    </a:cubicBezTo>
                    <a:cubicBezTo>
                      <a:pt x="16779" y="434"/>
                      <a:pt x="16712" y="401"/>
                      <a:pt x="16579" y="401"/>
                    </a:cubicBezTo>
                    <a:cubicBezTo>
                      <a:pt x="16412" y="334"/>
                      <a:pt x="16245" y="334"/>
                      <a:pt x="16078" y="334"/>
                    </a:cubicBezTo>
                    <a:lnTo>
                      <a:pt x="15945" y="334"/>
                    </a:lnTo>
                    <a:cubicBezTo>
                      <a:pt x="15678" y="334"/>
                      <a:pt x="15444" y="301"/>
                      <a:pt x="15244" y="267"/>
                    </a:cubicBezTo>
                    <a:cubicBezTo>
                      <a:pt x="15044" y="234"/>
                      <a:pt x="14844" y="134"/>
                      <a:pt x="14677" y="67"/>
                    </a:cubicBezTo>
                    <a:cubicBezTo>
                      <a:pt x="14611" y="67"/>
                      <a:pt x="14577" y="0"/>
                      <a:pt x="14544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2416725" y="4616250"/>
                <a:ext cx="219350" cy="187250"/>
              </a:xfrm>
              <a:custGeom>
                <a:avLst/>
                <a:gdLst/>
                <a:ahLst/>
                <a:cxnLst/>
                <a:rect l="l" t="t" r="r" b="b"/>
                <a:pathLst>
                  <a:path w="8774" h="7490" extrusionOk="0">
                    <a:moveTo>
                      <a:pt x="8640" y="0"/>
                    </a:moveTo>
                    <a:cubicBezTo>
                      <a:pt x="8173" y="67"/>
                      <a:pt x="7773" y="167"/>
                      <a:pt x="7306" y="234"/>
                    </a:cubicBezTo>
                    <a:cubicBezTo>
                      <a:pt x="6839" y="367"/>
                      <a:pt x="6405" y="534"/>
                      <a:pt x="5971" y="701"/>
                    </a:cubicBezTo>
                    <a:cubicBezTo>
                      <a:pt x="5504" y="901"/>
                      <a:pt x="5104" y="1101"/>
                      <a:pt x="4671" y="1335"/>
                    </a:cubicBezTo>
                    <a:cubicBezTo>
                      <a:pt x="4470" y="1435"/>
                      <a:pt x="4270" y="1568"/>
                      <a:pt x="4103" y="1702"/>
                    </a:cubicBezTo>
                    <a:cubicBezTo>
                      <a:pt x="3903" y="1835"/>
                      <a:pt x="3670" y="2002"/>
                      <a:pt x="3470" y="2169"/>
                    </a:cubicBezTo>
                    <a:cubicBezTo>
                      <a:pt x="2669" y="2736"/>
                      <a:pt x="2002" y="3436"/>
                      <a:pt x="1435" y="4237"/>
                    </a:cubicBezTo>
                    <a:cubicBezTo>
                      <a:pt x="834" y="5004"/>
                      <a:pt x="334" y="5871"/>
                      <a:pt x="101" y="6772"/>
                    </a:cubicBezTo>
                    <a:cubicBezTo>
                      <a:pt x="67" y="6872"/>
                      <a:pt x="67" y="6939"/>
                      <a:pt x="1" y="7039"/>
                    </a:cubicBezTo>
                    <a:lnTo>
                      <a:pt x="1" y="7239"/>
                    </a:lnTo>
                    <a:cubicBezTo>
                      <a:pt x="67" y="7339"/>
                      <a:pt x="134" y="7406"/>
                      <a:pt x="234" y="7439"/>
                    </a:cubicBezTo>
                    <a:cubicBezTo>
                      <a:pt x="267" y="7472"/>
                      <a:pt x="317" y="7489"/>
                      <a:pt x="367" y="7489"/>
                    </a:cubicBezTo>
                    <a:cubicBezTo>
                      <a:pt x="417" y="7489"/>
                      <a:pt x="468" y="7472"/>
                      <a:pt x="501" y="7439"/>
                    </a:cubicBezTo>
                    <a:cubicBezTo>
                      <a:pt x="601" y="7406"/>
                      <a:pt x="734" y="7339"/>
                      <a:pt x="734" y="7239"/>
                    </a:cubicBezTo>
                    <a:cubicBezTo>
                      <a:pt x="768" y="7039"/>
                      <a:pt x="834" y="6872"/>
                      <a:pt x="935" y="6672"/>
                    </a:cubicBezTo>
                    <a:cubicBezTo>
                      <a:pt x="1001" y="6438"/>
                      <a:pt x="1101" y="6272"/>
                      <a:pt x="1168" y="6105"/>
                    </a:cubicBezTo>
                    <a:cubicBezTo>
                      <a:pt x="1335" y="5738"/>
                      <a:pt x="1568" y="5371"/>
                      <a:pt x="1768" y="5004"/>
                    </a:cubicBezTo>
                    <a:cubicBezTo>
                      <a:pt x="2269" y="4203"/>
                      <a:pt x="2836" y="3536"/>
                      <a:pt x="3503" y="2869"/>
                    </a:cubicBezTo>
                    <a:cubicBezTo>
                      <a:pt x="4270" y="2202"/>
                      <a:pt x="5071" y="1568"/>
                      <a:pt x="5971" y="1101"/>
                    </a:cubicBezTo>
                    <a:cubicBezTo>
                      <a:pt x="6305" y="934"/>
                      <a:pt x="6672" y="768"/>
                      <a:pt x="7006" y="668"/>
                    </a:cubicBezTo>
                    <a:cubicBezTo>
                      <a:pt x="7406" y="534"/>
                      <a:pt x="7773" y="367"/>
                      <a:pt x="8173" y="267"/>
                    </a:cubicBezTo>
                    <a:lnTo>
                      <a:pt x="8140" y="267"/>
                    </a:lnTo>
                    <a:cubicBezTo>
                      <a:pt x="8306" y="234"/>
                      <a:pt x="8473" y="201"/>
                      <a:pt x="8640" y="201"/>
                    </a:cubicBezTo>
                    <a:cubicBezTo>
                      <a:pt x="8740" y="201"/>
                      <a:pt x="8773" y="100"/>
                      <a:pt x="8773" y="34"/>
                    </a:cubicBezTo>
                    <a:lnTo>
                      <a:pt x="8773" y="34"/>
                    </a:lnTo>
                    <a:cubicBezTo>
                      <a:pt x="8773" y="40"/>
                      <a:pt x="8772" y="43"/>
                      <a:pt x="8769" y="43"/>
                    </a:cubicBezTo>
                    <a:cubicBezTo>
                      <a:pt x="8757" y="43"/>
                      <a:pt x="8720" y="0"/>
                      <a:pt x="864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2"/>
              <p:cNvSpPr/>
              <p:nvPr/>
            </p:nvSpPr>
            <p:spPr>
              <a:xfrm>
                <a:off x="2529300" y="4642925"/>
                <a:ext cx="133450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9312" extrusionOk="0">
                    <a:moveTo>
                      <a:pt x="5171" y="1"/>
                    </a:moveTo>
                    <a:cubicBezTo>
                      <a:pt x="5104" y="34"/>
                      <a:pt x="5071" y="101"/>
                      <a:pt x="5004" y="101"/>
                    </a:cubicBezTo>
                    <a:cubicBezTo>
                      <a:pt x="4671" y="368"/>
                      <a:pt x="4404" y="635"/>
                      <a:pt x="4104" y="935"/>
                    </a:cubicBezTo>
                    <a:cubicBezTo>
                      <a:pt x="3803" y="1202"/>
                      <a:pt x="3503" y="1502"/>
                      <a:pt x="3270" y="1835"/>
                    </a:cubicBezTo>
                    <a:cubicBezTo>
                      <a:pt x="3003" y="2169"/>
                      <a:pt x="2769" y="2469"/>
                      <a:pt x="2503" y="2803"/>
                    </a:cubicBezTo>
                    <a:cubicBezTo>
                      <a:pt x="2269" y="3170"/>
                      <a:pt x="2002" y="3503"/>
                      <a:pt x="1802" y="3937"/>
                    </a:cubicBezTo>
                    <a:cubicBezTo>
                      <a:pt x="1602" y="4271"/>
                      <a:pt x="1435" y="4637"/>
                      <a:pt x="1235" y="5004"/>
                    </a:cubicBezTo>
                    <a:cubicBezTo>
                      <a:pt x="1068" y="5371"/>
                      <a:pt x="901" y="5805"/>
                      <a:pt x="735" y="6205"/>
                    </a:cubicBezTo>
                    <a:cubicBezTo>
                      <a:pt x="568" y="6639"/>
                      <a:pt x="434" y="7039"/>
                      <a:pt x="334" y="7473"/>
                    </a:cubicBezTo>
                    <a:cubicBezTo>
                      <a:pt x="234" y="7873"/>
                      <a:pt x="134" y="8340"/>
                      <a:pt x="67" y="8774"/>
                    </a:cubicBezTo>
                    <a:cubicBezTo>
                      <a:pt x="1" y="9007"/>
                      <a:pt x="168" y="9274"/>
                      <a:pt x="468" y="9307"/>
                    </a:cubicBezTo>
                    <a:cubicBezTo>
                      <a:pt x="490" y="9310"/>
                      <a:pt x="513" y="9312"/>
                      <a:pt x="535" y="9312"/>
                    </a:cubicBezTo>
                    <a:cubicBezTo>
                      <a:pt x="773" y="9312"/>
                      <a:pt x="971" y="9149"/>
                      <a:pt x="1001" y="8874"/>
                    </a:cubicBezTo>
                    <a:lnTo>
                      <a:pt x="1268" y="7506"/>
                    </a:lnTo>
                    <a:cubicBezTo>
                      <a:pt x="1335" y="7039"/>
                      <a:pt x="1468" y="6606"/>
                      <a:pt x="1602" y="6139"/>
                    </a:cubicBezTo>
                    <a:lnTo>
                      <a:pt x="1602" y="6172"/>
                    </a:lnTo>
                    <a:cubicBezTo>
                      <a:pt x="1935" y="5038"/>
                      <a:pt x="2436" y="3937"/>
                      <a:pt x="3070" y="2936"/>
                    </a:cubicBezTo>
                    <a:lnTo>
                      <a:pt x="3070" y="2970"/>
                    </a:lnTo>
                    <a:cubicBezTo>
                      <a:pt x="3336" y="2503"/>
                      <a:pt x="3637" y="2036"/>
                      <a:pt x="4004" y="1635"/>
                    </a:cubicBezTo>
                    <a:cubicBezTo>
                      <a:pt x="4170" y="1435"/>
                      <a:pt x="4404" y="1202"/>
                      <a:pt x="4571" y="1002"/>
                    </a:cubicBezTo>
                    <a:cubicBezTo>
                      <a:pt x="4771" y="801"/>
                      <a:pt x="4938" y="601"/>
                      <a:pt x="5138" y="368"/>
                    </a:cubicBezTo>
                    <a:cubicBezTo>
                      <a:pt x="5171" y="334"/>
                      <a:pt x="5238" y="301"/>
                      <a:pt x="5271" y="301"/>
                    </a:cubicBezTo>
                    <a:cubicBezTo>
                      <a:pt x="5305" y="268"/>
                      <a:pt x="5338" y="168"/>
                      <a:pt x="5305" y="101"/>
                    </a:cubicBezTo>
                    <a:cubicBezTo>
                      <a:pt x="5271" y="34"/>
                      <a:pt x="5238" y="1"/>
                      <a:pt x="517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2"/>
              <p:cNvSpPr/>
              <p:nvPr/>
            </p:nvSpPr>
            <p:spPr>
              <a:xfrm>
                <a:off x="2827850" y="4659300"/>
                <a:ext cx="52575" cy="2425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700" extrusionOk="0">
                    <a:moveTo>
                      <a:pt x="1023" y="0"/>
                    </a:moveTo>
                    <a:cubicBezTo>
                      <a:pt x="983" y="0"/>
                      <a:pt x="951" y="38"/>
                      <a:pt x="901" y="113"/>
                    </a:cubicBezTo>
                    <a:cubicBezTo>
                      <a:pt x="868" y="180"/>
                      <a:pt x="835" y="313"/>
                      <a:pt x="801" y="380"/>
                    </a:cubicBezTo>
                    <a:cubicBezTo>
                      <a:pt x="501" y="1114"/>
                      <a:pt x="301" y="1848"/>
                      <a:pt x="167" y="2615"/>
                    </a:cubicBezTo>
                    <a:cubicBezTo>
                      <a:pt x="34" y="3349"/>
                      <a:pt x="1" y="4149"/>
                      <a:pt x="1" y="4883"/>
                    </a:cubicBezTo>
                    <a:cubicBezTo>
                      <a:pt x="34" y="5684"/>
                      <a:pt x="167" y="6451"/>
                      <a:pt x="368" y="7185"/>
                    </a:cubicBezTo>
                    <a:cubicBezTo>
                      <a:pt x="434" y="7552"/>
                      <a:pt x="568" y="7952"/>
                      <a:pt x="734" y="8319"/>
                    </a:cubicBezTo>
                    <a:cubicBezTo>
                      <a:pt x="835" y="8519"/>
                      <a:pt x="901" y="8686"/>
                      <a:pt x="1001" y="8886"/>
                    </a:cubicBezTo>
                    <a:cubicBezTo>
                      <a:pt x="1068" y="9119"/>
                      <a:pt x="1168" y="9320"/>
                      <a:pt x="1268" y="9486"/>
                    </a:cubicBezTo>
                    <a:cubicBezTo>
                      <a:pt x="1360" y="9625"/>
                      <a:pt x="1516" y="9699"/>
                      <a:pt x="1669" y="9699"/>
                    </a:cubicBezTo>
                    <a:cubicBezTo>
                      <a:pt x="1738" y="9699"/>
                      <a:pt x="1807" y="9684"/>
                      <a:pt x="1869" y="9653"/>
                    </a:cubicBezTo>
                    <a:cubicBezTo>
                      <a:pt x="1935" y="9586"/>
                      <a:pt x="2035" y="9486"/>
                      <a:pt x="2069" y="9386"/>
                    </a:cubicBezTo>
                    <a:cubicBezTo>
                      <a:pt x="2102" y="9253"/>
                      <a:pt x="2069" y="9153"/>
                      <a:pt x="2035" y="9053"/>
                    </a:cubicBezTo>
                    <a:cubicBezTo>
                      <a:pt x="1902" y="8853"/>
                      <a:pt x="1802" y="8652"/>
                      <a:pt x="1702" y="8419"/>
                    </a:cubicBezTo>
                    <a:cubicBezTo>
                      <a:pt x="1568" y="8219"/>
                      <a:pt x="1502" y="7985"/>
                      <a:pt x="1368" y="7752"/>
                    </a:cubicBezTo>
                    <a:cubicBezTo>
                      <a:pt x="1035" y="6918"/>
                      <a:pt x="768" y="6051"/>
                      <a:pt x="668" y="5183"/>
                    </a:cubicBezTo>
                    <a:cubicBezTo>
                      <a:pt x="601" y="4716"/>
                      <a:pt x="568" y="4249"/>
                      <a:pt x="568" y="3749"/>
                    </a:cubicBezTo>
                    <a:cubicBezTo>
                      <a:pt x="568" y="3249"/>
                      <a:pt x="601" y="2748"/>
                      <a:pt x="668" y="2315"/>
                    </a:cubicBezTo>
                    <a:lnTo>
                      <a:pt x="668" y="2348"/>
                    </a:lnTo>
                    <a:cubicBezTo>
                      <a:pt x="701" y="1981"/>
                      <a:pt x="801" y="1647"/>
                      <a:pt x="868" y="1247"/>
                    </a:cubicBezTo>
                    <a:cubicBezTo>
                      <a:pt x="935" y="880"/>
                      <a:pt x="1035" y="547"/>
                      <a:pt x="1201" y="180"/>
                    </a:cubicBezTo>
                    <a:cubicBezTo>
                      <a:pt x="1235" y="80"/>
                      <a:pt x="1168" y="46"/>
                      <a:pt x="1135" y="13"/>
                    </a:cubicBezTo>
                    <a:lnTo>
                      <a:pt x="1068" y="13"/>
                    </a:lnTo>
                    <a:cubicBezTo>
                      <a:pt x="1051" y="5"/>
                      <a:pt x="1037" y="0"/>
                      <a:pt x="1023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2946275" y="4622075"/>
                <a:ext cx="164300" cy="179100"/>
              </a:xfrm>
              <a:custGeom>
                <a:avLst/>
                <a:gdLst/>
                <a:ahLst/>
                <a:cxnLst/>
                <a:rect l="l" t="t" r="r" b="b"/>
                <a:pathLst>
                  <a:path w="6572" h="7164" extrusionOk="0">
                    <a:moveTo>
                      <a:pt x="267" y="1"/>
                    </a:moveTo>
                    <a:cubicBezTo>
                      <a:pt x="167" y="1"/>
                      <a:pt x="100" y="101"/>
                      <a:pt x="67" y="168"/>
                    </a:cubicBezTo>
                    <a:cubicBezTo>
                      <a:pt x="0" y="301"/>
                      <a:pt x="100" y="368"/>
                      <a:pt x="234" y="468"/>
                    </a:cubicBezTo>
                    <a:cubicBezTo>
                      <a:pt x="768" y="701"/>
                      <a:pt x="1268" y="1002"/>
                      <a:pt x="1735" y="1369"/>
                    </a:cubicBezTo>
                    <a:cubicBezTo>
                      <a:pt x="2335" y="1869"/>
                      <a:pt x="2902" y="2436"/>
                      <a:pt x="3403" y="3036"/>
                    </a:cubicBezTo>
                    <a:cubicBezTo>
                      <a:pt x="3603" y="3337"/>
                      <a:pt x="3803" y="3637"/>
                      <a:pt x="4003" y="3970"/>
                    </a:cubicBezTo>
                    <a:cubicBezTo>
                      <a:pt x="4237" y="4304"/>
                      <a:pt x="4437" y="4638"/>
                      <a:pt x="4604" y="4971"/>
                    </a:cubicBezTo>
                    <a:cubicBezTo>
                      <a:pt x="4770" y="5305"/>
                      <a:pt x="4937" y="5572"/>
                      <a:pt x="5104" y="5905"/>
                    </a:cubicBezTo>
                    <a:lnTo>
                      <a:pt x="5337" y="6405"/>
                    </a:lnTo>
                    <a:lnTo>
                      <a:pt x="5604" y="6906"/>
                    </a:lnTo>
                    <a:cubicBezTo>
                      <a:pt x="5705" y="7083"/>
                      <a:pt x="5845" y="7164"/>
                      <a:pt x="5993" y="7164"/>
                    </a:cubicBezTo>
                    <a:cubicBezTo>
                      <a:pt x="6041" y="7164"/>
                      <a:pt x="6089" y="7155"/>
                      <a:pt x="6138" y="7139"/>
                    </a:cubicBezTo>
                    <a:cubicBezTo>
                      <a:pt x="6405" y="7039"/>
                      <a:pt x="6572" y="6806"/>
                      <a:pt x="6472" y="6539"/>
                    </a:cubicBezTo>
                    <a:cubicBezTo>
                      <a:pt x="6405" y="6205"/>
                      <a:pt x="6238" y="5872"/>
                      <a:pt x="6071" y="5538"/>
                    </a:cubicBezTo>
                    <a:cubicBezTo>
                      <a:pt x="5905" y="5205"/>
                      <a:pt x="5738" y="4938"/>
                      <a:pt x="5504" y="4571"/>
                    </a:cubicBezTo>
                    <a:cubicBezTo>
                      <a:pt x="5304" y="4237"/>
                      <a:pt x="5104" y="3970"/>
                      <a:pt x="4904" y="3670"/>
                    </a:cubicBezTo>
                    <a:cubicBezTo>
                      <a:pt x="4637" y="3370"/>
                      <a:pt x="4437" y="3036"/>
                      <a:pt x="4137" y="2770"/>
                    </a:cubicBezTo>
                    <a:cubicBezTo>
                      <a:pt x="3169" y="1669"/>
                      <a:pt x="2002" y="701"/>
                      <a:pt x="667" y="168"/>
                    </a:cubicBezTo>
                    <a:lnTo>
                      <a:pt x="701" y="168"/>
                    </a:lnTo>
                    <a:cubicBezTo>
                      <a:pt x="601" y="134"/>
                      <a:pt x="467" y="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2902075" y="4654050"/>
                <a:ext cx="8342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6287" extrusionOk="0">
                    <a:moveTo>
                      <a:pt x="213" y="1"/>
                    </a:moveTo>
                    <a:cubicBezTo>
                      <a:pt x="195" y="1"/>
                      <a:pt x="181" y="9"/>
                      <a:pt x="167" y="23"/>
                    </a:cubicBezTo>
                    <a:cubicBezTo>
                      <a:pt x="34" y="90"/>
                      <a:pt x="0" y="223"/>
                      <a:pt x="67" y="356"/>
                    </a:cubicBezTo>
                    <a:cubicBezTo>
                      <a:pt x="668" y="1491"/>
                      <a:pt x="1201" y="2658"/>
                      <a:pt x="1702" y="3826"/>
                    </a:cubicBezTo>
                    <a:cubicBezTo>
                      <a:pt x="1702" y="3859"/>
                      <a:pt x="1735" y="3859"/>
                      <a:pt x="1735" y="3892"/>
                    </a:cubicBezTo>
                    <a:cubicBezTo>
                      <a:pt x="1868" y="4226"/>
                      <a:pt x="2035" y="4559"/>
                      <a:pt x="2169" y="4926"/>
                    </a:cubicBezTo>
                    <a:cubicBezTo>
                      <a:pt x="2269" y="5327"/>
                      <a:pt x="2402" y="5727"/>
                      <a:pt x="2602" y="6094"/>
                    </a:cubicBezTo>
                    <a:cubicBezTo>
                      <a:pt x="2676" y="6218"/>
                      <a:pt x="2787" y="6286"/>
                      <a:pt x="2908" y="6286"/>
                    </a:cubicBezTo>
                    <a:cubicBezTo>
                      <a:pt x="2950" y="6286"/>
                      <a:pt x="2993" y="6278"/>
                      <a:pt x="3036" y="6261"/>
                    </a:cubicBezTo>
                    <a:cubicBezTo>
                      <a:pt x="3236" y="6227"/>
                      <a:pt x="3336" y="6027"/>
                      <a:pt x="3269" y="5794"/>
                    </a:cubicBezTo>
                    <a:cubicBezTo>
                      <a:pt x="3236" y="5560"/>
                      <a:pt x="3103" y="5260"/>
                      <a:pt x="3036" y="5060"/>
                    </a:cubicBezTo>
                    <a:cubicBezTo>
                      <a:pt x="2936" y="4793"/>
                      <a:pt x="2836" y="4593"/>
                      <a:pt x="2702" y="4359"/>
                    </a:cubicBezTo>
                    <a:cubicBezTo>
                      <a:pt x="2502" y="3892"/>
                      <a:pt x="2235" y="3425"/>
                      <a:pt x="2035" y="2958"/>
                    </a:cubicBezTo>
                    <a:cubicBezTo>
                      <a:pt x="1535" y="2024"/>
                      <a:pt x="1034" y="1090"/>
                      <a:pt x="534" y="190"/>
                    </a:cubicBezTo>
                    <a:cubicBezTo>
                      <a:pt x="501" y="90"/>
                      <a:pt x="401" y="56"/>
                      <a:pt x="334" y="56"/>
                    </a:cubicBezTo>
                    <a:cubicBezTo>
                      <a:pt x="275" y="17"/>
                      <a:pt x="240" y="1"/>
                      <a:pt x="213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3053025" y="4406100"/>
                <a:ext cx="250200" cy="57550"/>
              </a:xfrm>
              <a:custGeom>
                <a:avLst/>
                <a:gdLst/>
                <a:ahLst/>
                <a:cxnLst/>
                <a:rect l="l" t="t" r="r" b="b"/>
                <a:pathLst>
                  <a:path w="10008" h="2302" extrusionOk="0">
                    <a:moveTo>
                      <a:pt x="4803" y="634"/>
                    </a:moveTo>
                    <a:cubicBezTo>
                      <a:pt x="4803" y="651"/>
                      <a:pt x="4812" y="659"/>
                      <a:pt x="4816" y="659"/>
                    </a:cubicBezTo>
                    <a:cubicBezTo>
                      <a:pt x="4820" y="659"/>
                      <a:pt x="4820" y="651"/>
                      <a:pt x="4803" y="634"/>
                    </a:cubicBezTo>
                    <a:close/>
                    <a:moveTo>
                      <a:pt x="4336" y="0"/>
                    </a:moveTo>
                    <a:cubicBezTo>
                      <a:pt x="3703" y="67"/>
                      <a:pt x="3069" y="100"/>
                      <a:pt x="2502" y="267"/>
                    </a:cubicBezTo>
                    <a:cubicBezTo>
                      <a:pt x="1668" y="467"/>
                      <a:pt x="867" y="801"/>
                      <a:pt x="133" y="1268"/>
                    </a:cubicBezTo>
                    <a:cubicBezTo>
                      <a:pt x="33" y="1335"/>
                      <a:pt x="0" y="1468"/>
                      <a:pt x="33" y="1535"/>
                    </a:cubicBezTo>
                    <a:cubicBezTo>
                      <a:pt x="108" y="1610"/>
                      <a:pt x="184" y="1647"/>
                      <a:pt x="259" y="1647"/>
                    </a:cubicBezTo>
                    <a:cubicBezTo>
                      <a:pt x="284" y="1647"/>
                      <a:pt x="309" y="1643"/>
                      <a:pt x="334" y="1635"/>
                    </a:cubicBezTo>
                    <a:lnTo>
                      <a:pt x="967" y="1268"/>
                    </a:lnTo>
                    <a:cubicBezTo>
                      <a:pt x="1501" y="1001"/>
                      <a:pt x="2068" y="834"/>
                      <a:pt x="2669" y="701"/>
                    </a:cubicBezTo>
                    <a:lnTo>
                      <a:pt x="2569" y="701"/>
                    </a:lnTo>
                    <a:cubicBezTo>
                      <a:pt x="3064" y="636"/>
                      <a:pt x="3545" y="599"/>
                      <a:pt x="4031" y="599"/>
                    </a:cubicBezTo>
                    <a:cubicBezTo>
                      <a:pt x="4297" y="599"/>
                      <a:pt x="4565" y="611"/>
                      <a:pt x="4837" y="634"/>
                    </a:cubicBezTo>
                    <a:cubicBezTo>
                      <a:pt x="5704" y="701"/>
                      <a:pt x="6538" y="934"/>
                      <a:pt x="7339" y="1201"/>
                    </a:cubicBezTo>
                    <a:lnTo>
                      <a:pt x="7305" y="1201"/>
                    </a:lnTo>
                    <a:cubicBezTo>
                      <a:pt x="7672" y="1335"/>
                      <a:pt x="8039" y="1501"/>
                      <a:pt x="8406" y="1668"/>
                    </a:cubicBezTo>
                    <a:cubicBezTo>
                      <a:pt x="8806" y="1835"/>
                      <a:pt x="9140" y="2035"/>
                      <a:pt x="9507" y="2269"/>
                    </a:cubicBezTo>
                    <a:cubicBezTo>
                      <a:pt x="9551" y="2291"/>
                      <a:pt x="9603" y="2302"/>
                      <a:pt x="9655" y="2302"/>
                    </a:cubicBezTo>
                    <a:cubicBezTo>
                      <a:pt x="9759" y="2302"/>
                      <a:pt x="9863" y="2258"/>
                      <a:pt x="9907" y="2169"/>
                    </a:cubicBezTo>
                    <a:cubicBezTo>
                      <a:pt x="9974" y="2102"/>
                      <a:pt x="10007" y="2002"/>
                      <a:pt x="10007" y="1935"/>
                    </a:cubicBezTo>
                    <a:cubicBezTo>
                      <a:pt x="10007" y="1835"/>
                      <a:pt x="9974" y="1702"/>
                      <a:pt x="9874" y="1668"/>
                    </a:cubicBezTo>
                    <a:cubicBezTo>
                      <a:pt x="9540" y="1435"/>
                      <a:pt x="9173" y="1201"/>
                      <a:pt x="8806" y="1034"/>
                    </a:cubicBezTo>
                    <a:cubicBezTo>
                      <a:pt x="8406" y="868"/>
                      <a:pt x="8006" y="701"/>
                      <a:pt x="7572" y="534"/>
                    </a:cubicBezTo>
                    <a:cubicBezTo>
                      <a:pt x="6738" y="267"/>
                      <a:pt x="5871" y="100"/>
                      <a:pt x="5004" y="34"/>
                    </a:cubicBezTo>
                    <a:cubicBezTo>
                      <a:pt x="4803" y="34"/>
                      <a:pt x="4537" y="0"/>
                      <a:pt x="4336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3048000" y="4484475"/>
                <a:ext cx="18100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2922" extrusionOk="0">
                    <a:moveTo>
                      <a:pt x="5517" y="1922"/>
                    </a:moveTo>
                    <a:cubicBezTo>
                      <a:pt x="5527" y="1936"/>
                      <a:pt x="5538" y="1936"/>
                      <a:pt x="5538" y="1936"/>
                    </a:cubicBezTo>
                    <a:cubicBezTo>
                      <a:pt x="5531" y="1931"/>
                      <a:pt x="5524" y="1926"/>
                      <a:pt x="5517" y="1922"/>
                    </a:cubicBezTo>
                    <a:close/>
                    <a:moveTo>
                      <a:pt x="935" y="1"/>
                    </a:moveTo>
                    <a:cubicBezTo>
                      <a:pt x="868" y="1"/>
                      <a:pt x="735" y="34"/>
                      <a:pt x="568" y="34"/>
                    </a:cubicBezTo>
                    <a:cubicBezTo>
                      <a:pt x="401" y="34"/>
                      <a:pt x="234" y="34"/>
                      <a:pt x="68" y="101"/>
                    </a:cubicBezTo>
                    <a:cubicBezTo>
                      <a:pt x="34" y="101"/>
                      <a:pt x="1" y="134"/>
                      <a:pt x="1" y="201"/>
                    </a:cubicBezTo>
                    <a:cubicBezTo>
                      <a:pt x="1" y="268"/>
                      <a:pt x="34" y="301"/>
                      <a:pt x="101" y="301"/>
                    </a:cubicBezTo>
                    <a:lnTo>
                      <a:pt x="868" y="301"/>
                    </a:lnTo>
                    <a:cubicBezTo>
                      <a:pt x="1335" y="335"/>
                      <a:pt x="1735" y="368"/>
                      <a:pt x="2169" y="468"/>
                    </a:cubicBezTo>
                    <a:cubicBezTo>
                      <a:pt x="2603" y="535"/>
                      <a:pt x="3036" y="668"/>
                      <a:pt x="3437" y="835"/>
                    </a:cubicBezTo>
                    <a:lnTo>
                      <a:pt x="3403" y="835"/>
                    </a:lnTo>
                    <a:cubicBezTo>
                      <a:pt x="4162" y="1132"/>
                      <a:pt x="4856" y="1494"/>
                      <a:pt x="5517" y="1922"/>
                    </a:cubicBezTo>
                    <a:lnTo>
                      <a:pt x="5517" y="1922"/>
                    </a:lnTo>
                    <a:cubicBezTo>
                      <a:pt x="5510" y="1912"/>
                      <a:pt x="5505" y="1896"/>
                      <a:pt x="5505" y="1869"/>
                    </a:cubicBezTo>
                    <a:lnTo>
                      <a:pt x="5505" y="1869"/>
                    </a:lnTo>
                    <a:cubicBezTo>
                      <a:pt x="5705" y="2002"/>
                      <a:pt x="5872" y="2169"/>
                      <a:pt x="6072" y="2303"/>
                    </a:cubicBezTo>
                    <a:cubicBezTo>
                      <a:pt x="6272" y="2469"/>
                      <a:pt x="6506" y="2636"/>
                      <a:pt x="6672" y="2836"/>
                    </a:cubicBezTo>
                    <a:cubicBezTo>
                      <a:pt x="6716" y="2895"/>
                      <a:pt x="6786" y="2921"/>
                      <a:pt x="6858" y="2921"/>
                    </a:cubicBezTo>
                    <a:cubicBezTo>
                      <a:pt x="6952" y="2921"/>
                      <a:pt x="7050" y="2878"/>
                      <a:pt x="7106" y="2803"/>
                    </a:cubicBezTo>
                    <a:cubicBezTo>
                      <a:pt x="7239" y="2670"/>
                      <a:pt x="7239" y="2469"/>
                      <a:pt x="7073" y="2336"/>
                    </a:cubicBezTo>
                    <a:cubicBezTo>
                      <a:pt x="6606" y="1902"/>
                      <a:pt x="6105" y="1535"/>
                      <a:pt x="5572" y="1235"/>
                    </a:cubicBezTo>
                    <a:cubicBezTo>
                      <a:pt x="5338" y="1068"/>
                      <a:pt x="5038" y="968"/>
                      <a:pt x="4738" y="835"/>
                    </a:cubicBezTo>
                    <a:cubicBezTo>
                      <a:pt x="4437" y="701"/>
                      <a:pt x="4104" y="568"/>
                      <a:pt x="3837" y="501"/>
                    </a:cubicBezTo>
                    <a:cubicBezTo>
                      <a:pt x="3237" y="301"/>
                      <a:pt x="2569" y="168"/>
                      <a:pt x="1936" y="68"/>
                    </a:cubicBezTo>
                    <a:cubicBezTo>
                      <a:pt x="1669" y="34"/>
                      <a:pt x="1369" y="34"/>
                      <a:pt x="1035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2822850" y="4101700"/>
                <a:ext cx="85075" cy="2902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1610" extrusionOk="0">
                    <a:moveTo>
                      <a:pt x="267" y="1"/>
                    </a:moveTo>
                    <a:cubicBezTo>
                      <a:pt x="201" y="1"/>
                      <a:pt x="101" y="68"/>
                      <a:pt x="67" y="101"/>
                    </a:cubicBezTo>
                    <a:cubicBezTo>
                      <a:pt x="0" y="168"/>
                      <a:pt x="0" y="301"/>
                      <a:pt x="67" y="401"/>
                    </a:cubicBezTo>
                    <a:cubicBezTo>
                      <a:pt x="101" y="435"/>
                      <a:pt x="167" y="501"/>
                      <a:pt x="234" y="568"/>
                    </a:cubicBezTo>
                    <a:lnTo>
                      <a:pt x="267" y="601"/>
                    </a:lnTo>
                    <a:cubicBezTo>
                      <a:pt x="701" y="1102"/>
                      <a:pt x="1001" y="1669"/>
                      <a:pt x="1235" y="2303"/>
                    </a:cubicBezTo>
                    <a:cubicBezTo>
                      <a:pt x="1668" y="3337"/>
                      <a:pt x="1902" y="4471"/>
                      <a:pt x="2035" y="5572"/>
                    </a:cubicBezTo>
                    <a:lnTo>
                      <a:pt x="2035" y="5438"/>
                    </a:lnTo>
                    <a:cubicBezTo>
                      <a:pt x="2169" y="6406"/>
                      <a:pt x="2235" y="7340"/>
                      <a:pt x="2269" y="8307"/>
                    </a:cubicBezTo>
                    <a:cubicBezTo>
                      <a:pt x="2335" y="9241"/>
                      <a:pt x="2335" y="10142"/>
                      <a:pt x="2335" y="11076"/>
                    </a:cubicBezTo>
                    <a:cubicBezTo>
                      <a:pt x="2335" y="11342"/>
                      <a:pt x="2569" y="11609"/>
                      <a:pt x="2869" y="11609"/>
                    </a:cubicBezTo>
                    <a:cubicBezTo>
                      <a:pt x="3169" y="11609"/>
                      <a:pt x="3403" y="11342"/>
                      <a:pt x="3403" y="11076"/>
                    </a:cubicBezTo>
                    <a:lnTo>
                      <a:pt x="3403" y="9741"/>
                    </a:lnTo>
                    <a:cubicBezTo>
                      <a:pt x="3403" y="9274"/>
                      <a:pt x="3370" y="8807"/>
                      <a:pt x="3336" y="8340"/>
                    </a:cubicBezTo>
                    <a:cubicBezTo>
                      <a:pt x="3269" y="7840"/>
                      <a:pt x="3203" y="7340"/>
                      <a:pt x="3169" y="6839"/>
                    </a:cubicBezTo>
                    <a:cubicBezTo>
                      <a:pt x="3069" y="6406"/>
                      <a:pt x="3003" y="5905"/>
                      <a:pt x="2903" y="5438"/>
                    </a:cubicBezTo>
                    <a:cubicBezTo>
                      <a:pt x="2702" y="4471"/>
                      <a:pt x="2369" y="3604"/>
                      <a:pt x="2002" y="2670"/>
                    </a:cubicBezTo>
                    <a:cubicBezTo>
                      <a:pt x="1835" y="2269"/>
                      <a:pt x="1602" y="1836"/>
                      <a:pt x="1368" y="1435"/>
                    </a:cubicBezTo>
                    <a:cubicBezTo>
                      <a:pt x="1168" y="1068"/>
                      <a:pt x="868" y="668"/>
                      <a:pt x="601" y="301"/>
                    </a:cubicBezTo>
                    <a:cubicBezTo>
                      <a:pt x="534" y="234"/>
                      <a:pt x="501" y="134"/>
                      <a:pt x="401" y="68"/>
                    </a:cubicBezTo>
                    <a:cubicBezTo>
                      <a:pt x="367" y="1"/>
                      <a:pt x="3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2956275" y="4031650"/>
                <a:ext cx="56725" cy="353125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14125" extrusionOk="0">
                    <a:moveTo>
                      <a:pt x="1168" y="1"/>
                    </a:moveTo>
                    <a:lnTo>
                      <a:pt x="1101" y="101"/>
                    </a:lnTo>
                    <a:cubicBezTo>
                      <a:pt x="1035" y="134"/>
                      <a:pt x="935" y="234"/>
                      <a:pt x="1001" y="301"/>
                    </a:cubicBezTo>
                    <a:cubicBezTo>
                      <a:pt x="1268" y="1135"/>
                      <a:pt x="1435" y="2036"/>
                      <a:pt x="1568" y="2903"/>
                    </a:cubicBezTo>
                    <a:lnTo>
                      <a:pt x="1568" y="2836"/>
                    </a:lnTo>
                    <a:cubicBezTo>
                      <a:pt x="1702" y="3737"/>
                      <a:pt x="1735" y="4604"/>
                      <a:pt x="1735" y="5472"/>
                    </a:cubicBezTo>
                    <a:cubicBezTo>
                      <a:pt x="1735" y="6372"/>
                      <a:pt x="1668" y="7273"/>
                      <a:pt x="1535" y="8140"/>
                    </a:cubicBezTo>
                    <a:lnTo>
                      <a:pt x="1535" y="8073"/>
                    </a:lnTo>
                    <a:cubicBezTo>
                      <a:pt x="1402" y="8974"/>
                      <a:pt x="1201" y="9941"/>
                      <a:pt x="935" y="10809"/>
                    </a:cubicBezTo>
                    <a:cubicBezTo>
                      <a:pt x="835" y="11276"/>
                      <a:pt x="701" y="11743"/>
                      <a:pt x="534" y="12143"/>
                    </a:cubicBezTo>
                    <a:cubicBezTo>
                      <a:pt x="401" y="12577"/>
                      <a:pt x="201" y="13044"/>
                      <a:pt x="34" y="13444"/>
                    </a:cubicBezTo>
                    <a:cubicBezTo>
                      <a:pt x="1" y="13577"/>
                      <a:pt x="34" y="13744"/>
                      <a:pt x="67" y="13878"/>
                    </a:cubicBezTo>
                    <a:cubicBezTo>
                      <a:pt x="167" y="13978"/>
                      <a:pt x="267" y="14078"/>
                      <a:pt x="401" y="14111"/>
                    </a:cubicBezTo>
                    <a:cubicBezTo>
                      <a:pt x="440" y="14121"/>
                      <a:pt x="482" y="14125"/>
                      <a:pt x="525" y="14125"/>
                    </a:cubicBezTo>
                    <a:cubicBezTo>
                      <a:pt x="629" y="14125"/>
                      <a:pt x="740" y="14101"/>
                      <a:pt x="835" y="14078"/>
                    </a:cubicBezTo>
                    <a:cubicBezTo>
                      <a:pt x="935" y="13978"/>
                      <a:pt x="1035" y="13878"/>
                      <a:pt x="1068" y="13744"/>
                    </a:cubicBezTo>
                    <a:cubicBezTo>
                      <a:pt x="1235" y="13277"/>
                      <a:pt x="1368" y="12777"/>
                      <a:pt x="1535" y="12310"/>
                    </a:cubicBezTo>
                    <a:cubicBezTo>
                      <a:pt x="1668" y="11809"/>
                      <a:pt x="1769" y="11309"/>
                      <a:pt x="1869" y="10809"/>
                    </a:cubicBezTo>
                    <a:cubicBezTo>
                      <a:pt x="2035" y="9775"/>
                      <a:pt x="2169" y="8674"/>
                      <a:pt x="2236" y="7606"/>
                    </a:cubicBezTo>
                    <a:cubicBezTo>
                      <a:pt x="2269" y="7073"/>
                      <a:pt x="2269" y="6506"/>
                      <a:pt x="2269" y="6039"/>
                    </a:cubicBezTo>
                    <a:cubicBezTo>
                      <a:pt x="2269" y="5472"/>
                      <a:pt x="2236" y="4971"/>
                      <a:pt x="2202" y="4437"/>
                    </a:cubicBezTo>
                    <a:cubicBezTo>
                      <a:pt x="2102" y="3403"/>
                      <a:pt x="1935" y="2403"/>
                      <a:pt x="1702" y="1402"/>
                    </a:cubicBezTo>
                    <a:lnTo>
                      <a:pt x="1335" y="134"/>
                    </a:lnTo>
                    <a:cubicBezTo>
                      <a:pt x="1268" y="68"/>
                      <a:pt x="1235" y="1"/>
                      <a:pt x="11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2606850" y="4172600"/>
                <a:ext cx="174325" cy="272200"/>
              </a:xfrm>
              <a:custGeom>
                <a:avLst/>
                <a:gdLst/>
                <a:ahLst/>
                <a:cxnLst/>
                <a:rect l="l" t="t" r="r" b="b"/>
                <a:pathLst>
                  <a:path w="6973" h="10888" extrusionOk="0">
                    <a:moveTo>
                      <a:pt x="201" y="0"/>
                    </a:moveTo>
                    <a:cubicBezTo>
                      <a:pt x="168" y="0"/>
                      <a:pt x="134" y="0"/>
                      <a:pt x="68" y="67"/>
                    </a:cubicBezTo>
                    <a:cubicBezTo>
                      <a:pt x="1" y="134"/>
                      <a:pt x="1" y="267"/>
                      <a:pt x="68" y="301"/>
                    </a:cubicBezTo>
                    <a:cubicBezTo>
                      <a:pt x="1035" y="1134"/>
                      <a:pt x="1869" y="2102"/>
                      <a:pt x="2670" y="3103"/>
                    </a:cubicBezTo>
                    <a:cubicBezTo>
                      <a:pt x="3137" y="3670"/>
                      <a:pt x="3537" y="4270"/>
                      <a:pt x="3904" y="4904"/>
                    </a:cubicBezTo>
                    <a:cubicBezTo>
                      <a:pt x="4304" y="5504"/>
                      <a:pt x="4638" y="6171"/>
                      <a:pt x="4904" y="6839"/>
                    </a:cubicBezTo>
                    <a:cubicBezTo>
                      <a:pt x="5371" y="8006"/>
                      <a:pt x="5672" y="9240"/>
                      <a:pt x="5872" y="10474"/>
                    </a:cubicBezTo>
                    <a:cubicBezTo>
                      <a:pt x="5905" y="10608"/>
                      <a:pt x="6005" y="10741"/>
                      <a:pt x="6139" y="10808"/>
                    </a:cubicBezTo>
                    <a:cubicBezTo>
                      <a:pt x="6194" y="10863"/>
                      <a:pt x="6269" y="10888"/>
                      <a:pt x="6348" y="10888"/>
                    </a:cubicBezTo>
                    <a:cubicBezTo>
                      <a:pt x="6412" y="10888"/>
                      <a:pt x="6479" y="10871"/>
                      <a:pt x="6539" y="10841"/>
                    </a:cubicBezTo>
                    <a:cubicBezTo>
                      <a:pt x="6672" y="10808"/>
                      <a:pt x="6806" y="10741"/>
                      <a:pt x="6873" y="10608"/>
                    </a:cubicBezTo>
                    <a:cubicBezTo>
                      <a:pt x="6873" y="10575"/>
                      <a:pt x="6906" y="10508"/>
                      <a:pt x="6906" y="10474"/>
                    </a:cubicBezTo>
                    <a:cubicBezTo>
                      <a:pt x="6973" y="10408"/>
                      <a:pt x="6973" y="10274"/>
                      <a:pt x="6906" y="10174"/>
                    </a:cubicBezTo>
                    <a:cubicBezTo>
                      <a:pt x="6806" y="9140"/>
                      <a:pt x="6406" y="8173"/>
                      <a:pt x="6005" y="7272"/>
                    </a:cubicBezTo>
                    <a:cubicBezTo>
                      <a:pt x="5538" y="6338"/>
                      <a:pt x="5038" y="5438"/>
                      <a:pt x="4471" y="4604"/>
                    </a:cubicBezTo>
                    <a:cubicBezTo>
                      <a:pt x="3870" y="3770"/>
                      <a:pt x="3237" y="2969"/>
                      <a:pt x="2536" y="2169"/>
                    </a:cubicBezTo>
                    <a:cubicBezTo>
                      <a:pt x="2203" y="1802"/>
                      <a:pt x="1836" y="1435"/>
                      <a:pt x="1469" y="1101"/>
                    </a:cubicBezTo>
                    <a:cubicBezTo>
                      <a:pt x="1068" y="768"/>
                      <a:pt x="701" y="401"/>
                      <a:pt x="335" y="67"/>
                    </a:cubicBezTo>
                    <a:cubicBezTo>
                      <a:pt x="301" y="0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2460925" y="4312700"/>
                <a:ext cx="257700" cy="1864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7458" extrusionOk="0">
                    <a:moveTo>
                      <a:pt x="301" y="0"/>
                    </a:moveTo>
                    <a:cubicBezTo>
                      <a:pt x="134" y="0"/>
                      <a:pt x="34" y="34"/>
                      <a:pt x="34" y="67"/>
                    </a:cubicBezTo>
                    <a:cubicBezTo>
                      <a:pt x="0" y="167"/>
                      <a:pt x="34" y="334"/>
                      <a:pt x="167" y="334"/>
                    </a:cubicBezTo>
                    <a:cubicBezTo>
                      <a:pt x="1235" y="667"/>
                      <a:pt x="2302" y="1134"/>
                      <a:pt x="3236" y="1668"/>
                    </a:cubicBezTo>
                    <a:cubicBezTo>
                      <a:pt x="4670" y="2502"/>
                      <a:pt x="5971" y="3536"/>
                      <a:pt x="7139" y="4704"/>
                    </a:cubicBezTo>
                    <a:lnTo>
                      <a:pt x="7039" y="4637"/>
                    </a:lnTo>
                    <a:lnTo>
                      <a:pt x="7039" y="4637"/>
                    </a:lnTo>
                    <a:cubicBezTo>
                      <a:pt x="7472" y="5037"/>
                      <a:pt x="7839" y="5471"/>
                      <a:pt x="8206" y="5871"/>
                    </a:cubicBezTo>
                    <a:cubicBezTo>
                      <a:pt x="8373" y="6071"/>
                      <a:pt x="8573" y="6305"/>
                      <a:pt x="8740" y="6538"/>
                    </a:cubicBezTo>
                    <a:cubicBezTo>
                      <a:pt x="8974" y="6805"/>
                      <a:pt x="9140" y="7039"/>
                      <a:pt x="9340" y="7239"/>
                    </a:cubicBezTo>
                    <a:cubicBezTo>
                      <a:pt x="9440" y="7378"/>
                      <a:pt x="9598" y="7457"/>
                      <a:pt x="9758" y="7457"/>
                    </a:cubicBezTo>
                    <a:cubicBezTo>
                      <a:pt x="9868" y="7457"/>
                      <a:pt x="9980" y="7420"/>
                      <a:pt x="10074" y="7339"/>
                    </a:cubicBezTo>
                    <a:cubicBezTo>
                      <a:pt x="10208" y="7239"/>
                      <a:pt x="10241" y="7139"/>
                      <a:pt x="10308" y="7005"/>
                    </a:cubicBezTo>
                    <a:cubicBezTo>
                      <a:pt x="10308" y="6872"/>
                      <a:pt x="10241" y="6705"/>
                      <a:pt x="10208" y="6638"/>
                    </a:cubicBezTo>
                    <a:cubicBezTo>
                      <a:pt x="9908" y="6205"/>
                      <a:pt x="9574" y="5871"/>
                      <a:pt x="9307" y="5504"/>
                    </a:cubicBezTo>
                    <a:cubicBezTo>
                      <a:pt x="8974" y="5137"/>
                      <a:pt x="8573" y="4737"/>
                      <a:pt x="8206" y="4403"/>
                    </a:cubicBezTo>
                    <a:cubicBezTo>
                      <a:pt x="7839" y="4070"/>
                      <a:pt x="7472" y="3736"/>
                      <a:pt x="7072" y="3469"/>
                    </a:cubicBezTo>
                    <a:cubicBezTo>
                      <a:pt x="6672" y="3136"/>
                      <a:pt x="6238" y="2836"/>
                      <a:pt x="5838" y="2535"/>
                    </a:cubicBezTo>
                    <a:cubicBezTo>
                      <a:pt x="5404" y="2235"/>
                      <a:pt x="5004" y="2002"/>
                      <a:pt x="4570" y="1735"/>
                    </a:cubicBezTo>
                    <a:cubicBezTo>
                      <a:pt x="4137" y="1501"/>
                      <a:pt x="3670" y="1235"/>
                      <a:pt x="3203" y="1034"/>
                    </a:cubicBezTo>
                    <a:cubicBezTo>
                      <a:pt x="2302" y="634"/>
                      <a:pt x="1335" y="301"/>
                      <a:pt x="367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2358350" y="4471975"/>
                <a:ext cx="303575" cy="120425"/>
              </a:xfrm>
              <a:custGeom>
                <a:avLst/>
                <a:gdLst/>
                <a:ahLst/>
                <a:cxnLst/>
                <a:rect l="l" t="t" r="r" b="b"/>
                <a:pathLst>
                  <a:path w="12143" h="4817" extrusionOk="0">
                    <a:moveTo>
                      <a:pt x="1402" y="1"/>
                    </a:moveTo>
                    <a:cubicBezTo>
                      <a:pt x="935" y="101"/>
                      <a:pt x="534" y="101"/>
                      <a:pt x="134" y="134"/>
                    </a:cubicBezTo>
                    <a:cubicBezTo>
                      <a:pt x="1" y="134"/>
                      <a:pt x="67" y="334"/>
                      <a:pt x="167" y="334"/>
                    </a:cubicBezTo>
                    <a:cubicBezTo>
                      <a:pt x="434" y="301"/>
                      <a:pt x="734" y="301"/>
                      <a:pt x="968" y="301"/>
                    </a:cubicBezTo>
                    <a:cubicBezTo>
                      <a:pt x="1435" y="301"/>
                      <a:pt x="1835" y="334"/>
                      <a:pt x="2302" y="367"/>
                    </a:cubicBezTo>
                    <a:cubicBezTo>
                      <a:pt x="2769" y="434"/>
                      <a:pt x="3203" y="534"/>
                      <a:pt x="3703" y="668"/>
                    </a:cubicBezTo>
                    <a:cubicBezTo>
                      <a:pt x="5171" y="1068"/>
                      <a:pt x="6572" y="1702"/>
                      <a:pt x="7839" y="2469"/>
                    </a:cubicBezTo>
                    <a:cubicBezTo>
                      <a:pt x="8440" y="2803"/>
                      <a:pt x="9007" y="3170"/>
                      <a:pt x="9574" y="3536"/>
                    </a:cubicBezTo>
                    <a:cubicBezTo>
                      <a:pt x="9841" y="3770"/>
                      <a:pt x="10108" y="3903"/>
                      <a:pt x="10408" y="4137"/>
                    </a:cubicBezTo>
                    <a:cubicBezTo>
                      <a:pt x="10675" y="4337"/>
                      <a:pt x="10975" y="4537"/>
                      <a:pt x="11275" y="4704"/>
                    </a:cubicBezTo>
                    <a:cubicBezTo>
                      <a:pt x="11375" y="4779"/>
                      <a:pt x="11457" y="4817"/>
                      <a:pt x="11547" y="4817"/>
                    </a:cubicBezTo>
                    <a:cubicBezTo>
                      <a:pt x="11578" y="4817"/>
                      <a:pt x="11609" y="4812"/>
                      <a:pt x="11642" y="4804"/>
                    </a:cubicBezTo>
                    <a:cubicBezTo>
                      <a:pt x="11776" y="4804"/>
                      <a:pt x="11876" y="4704"/>
                      <a:pt x="11976" y="4571"/>
                    </a:cubicBezTo>
                    <a:cubicBezTo>
                      <a:pt x="12143" y="4370"/>
                      <a:pt x="12109" y="4037"/>
                      <a:pt x="11909" y="3870"/>
                    </a:cubicBezTo>
                    <a:cubicBezTo>
                      <a:pt x="11475" y="3570"/>
                      <a:pt x="11075" y="3303"/>
                      <a:pt x="10641" y="3036"/>
                    </a:cubicBezTo>
                    <a:cubicBezTo>
                      <a:pt x="10408" y="2903"/>
                      <a:pt x="10141" y="2736"/>
                      <a:pt x="9941" y="2636"/>
                    </a:cubicBezTo>
                    <a:cubicBezTo>
                      <a:pt x="9741" y="2502"/>
                      <a:pt x="9474" y="2369"/>
                      <a:pt x="9240" y="2236"/>
                    </a:cubicBezTo>
                    <a:cubicBezTo>
                      <a:pt x="8273" y="1769"/>
                      <a:pt x="7306" y="1335"/>
                      <a:pt x="6305" y="968"/>
                    </a:cubicBezTo>
                    <a:cubicBezTo>
                      <a:pt x="5805" y="801"/>
                      <a:pt x="5304" y="634"/>
                      <a:pt x="4804" y="501"/>
                    </a:cubicBezTo>
                    <a:cubicBezTo>
                      <a:pt x="4304" y="367"/>
                      <a:pt x="3803" y="234"/>
                      <a:pt x="3270" y="167"/>
                    </a:cubicBezTo>
                    <a:cubicBezTo>
                      <a:pt x="2769" y="67"/>
                      <a:pt x="2235" y="34"/>
                      <a:pt x="17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2320000" y="4446125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0"/>
                    </a:moveTo>
                    <a:cubicBezTo>
                      <a:pt x="1168" y="0"/>
                      <a:pt x="867" y="34"/>
                      <a:pt x="534" y="301"/>
                    </a:cubicBezTo>
                    <a:cubicBezTo>
                      <a:pt x="267" y="501"/>
                      <a:pt x="100" y="834"/>
                      <a:pt x="33" y="1168"/>
                    </a:cubicBezTo>
                    <a:cubicBezTo>
                      <a:pt x="0" y="1502"/>
                      <a:pt x="100" y="1869"/>
                      <a:pt x="334" y="2169"/>
                    </a:cubicBezTo>
                    <a:cubicBezTo>
                      <a:pt x="534" y="2402"/>
                      <a:pt x="867" y="2669"/>
                      <a:pt x="1201" y="2669"/>
                    </a:cubicBezTo>
                    <a:cubicBezTo>
                      <a:pt x="1601" y="2669"/>
                      <a:pt x="1868" y="2636"/>
                      <a:pt x="2202" y="2369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5" y="1168"/>
                      <a:pt x="2669" y="801"/>
                      <a:pt x="2435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2"/>
              <p:cNvSpPr/>
              <p:nvPr/>
            </p:nvSpPr>
            <p:spPr>
              <a:xfrm>
                <a:off x="2418400" y="4275175"/>
                <a:ext cx="68400" cy="66725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69" extrusionOk="0">
                    <a:moveTo>
                      <a:pt x="1535" y="0"/>
                    </a:moveTo>
                    <a:cubicBezTo>
                      <a:pt x="1168" y="0"/>
                      <a:pt x="834" y="34"/>
                      <a:pt x="534" y="300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1"/>
                      <a:pt x="67" y="1868"/>
                      <a:pt x="334" y="2168"/>
                    </a:cubicBezTo>
                    <a:cubicBezTo>
                      <a:pt x="534" y="2402"/>
                      <a:pt x="868" y="2669"/>
                      <a:pt x="1201" y="2669"/>
                    </a:cubicBezTo>
                    <a:cubicBezTo>
                      <a:pt x="1568" y="2669"/>
                      <a:pt x="1868" y="2602"/>
                      <a:pt x="2202" y="2369"/>
                    </a:cubicBezTo>
                    <a:cubicBezTo>
                      <a:pt x="2502" y="2168"/>
                      <a:pt x="2669" y="1835"/>
                      <a:pt x="2702" y="1501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2"/>
              <p:cNvSpPr/>
              <p:nvPr/>
            </p:nvSpPr>
            <p:spPr>
              <a:xfrm>
                <a:off x="2568500" y="4127775"/>
                <a:ext cx="63400" cy="6152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2461" extrusionOk="0">
                    <a:moveTo>
                      <a:pt x="1165" y="1"/>
                    </a:moveTo>
                    <a:cubicBezTo>
                      <a:pt x="924" y="1"/>
                      <a:pt x="703" y="82"/>
                      <a:pt x="501" y="259"/>
                    </a:cubicBezTo>
                    <a:cubicBezTo>
                      <a:pt x="234" y="459"/>
                      <a:pt x="67" y="759"/>
                      <a:pt x="34" y="1093"/>
                    </a:cubicBezTo>
                    <a:cubicBezTo>
                      <a:pt x="1" y="1426"/>
                      <a:pt x="67" y="1760"/>
                      <a:pt x="267" y="2027"/>
                    </a:cubicBezTo>
                    <a:cubicBezTo>
                      <a:pt x="501" y="2260"/>
                      <a:pt x="834" y="2460"/>
                      <a:pt x="1101" y="2460"/>
                    </a:cubicBezTo>
                    <a:cubicBezTo>
                      <a:pt x="1435" y="2460"/>
                      <a:pt x="1768" y="2427"/>
                      <a:pt x="2035" y="2227"/>
                    </a:cubicBezTo>
                    <a:cubicBezTo>
                      <a:pt x="2269" y="2027"/>
                      <a:pt x="2436" y="1727"/>
                      <a:pt x="2469" y="1393"/>
                    </a:cubicBezTo>
                    <a:cubicBezTo>
                      <a:pt x="2536" y="1059"/>
                      <a:pt x="2436" y="726"/>
                      <a:pt x="2235" y="459"/>
                    </a:cubicBezTo>
                    <a:cubicBezTo>
                      <a:pt x="2035" y="226"/>
                      <a:pt x="1702" y="25"/>
                      <a:pt x="1402" y="25"/>
                    </a:cubicBezTo>
                    <a:cubicBezTo>
                      <a:pt x="1321" y="9"/>
                      <a:pt x="1242" y="1"/>
                      <a:pt x="116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2781975" y="4064175"/>
                <a:ext cx="68425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2670" extrusionOk="0">
                    <a:moveTo>
                      <a:pt x="1535" y="1"/>
                    </a:moveTo>
                    <a:cubicBezTo>
                      <a:pt x="1168" y="1"/>
                      <a:pt x="868" y="68"/>
                      <a:pt x="535" y="301"/>
                    </a:cubicBezTo>
                    <a:cubicBezTo>
                      <a:pt x="234" y="501"/>
                      <a:pt x="68" y="835"/>
                      <a:pt x="34" y="1168"/>
                    </a:cubicBezTo>
                    <a:cubicBezTo>
                      <a:pt x="1" y="1502"/>
                      <a:pt x="68" y="1902"/>
                      <a:pt x="335" y="2169"/>
                    </a:cubicBezTo>
                    <a:cubicBezTo>
                      <a:pt x="535" y="2436"/>
                      <a:pt x="868" y="2669"/>
                      <a:pt x="1202" y="2669"/>
                    </a:cubicBezTo>
                    <a:cubicBezTo>
                      <a:pt x="1569" y="2669"/>
                      <a:pt x="1869" y="2636"/>
                      <a:pt x="2203" y="2403"/>
                    </a:cubicBezTo>
                    <a:cubicBezTo>
                      <a:pt x="2503" y="2169"/>
                      <a:pt x="2670" y="1836"/>
                      <a:pt x="2703" y="1502"/>
                    </a:cubicBezTo>
                    <a:cubicBezTo>
                      <a:pt x="2736" y="1168"/>
                      <a:pt x="2670" y="801"/>
                      <a:pt x="2403" y="501"/>
                    </a:cubicBezTo>
                    <a:cubicBezTo>
                      <a:pt x="2203" y="268"/>
                      <a:pt x="1869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2939600" y="3993300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1"/>
                    </a:moveTo>
                    <a:cubicBezTo>
                      <a:pt x="1168" y="1"/>
                      <a:pt x="834" y="67"/>
                      <a:pt x="534" y="301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2"/>
                      <a:pt x="67" y="1902"/>
                      <a:pt x="334" y="2169"/>
                    </a:cubicBezTo>
                    <a:cubicBezTo>
                      <a:pt x="534" y="2436"/>
                      <a:pt x="868" y="2669"/>
                      <a:pt x="1201" y="2669"/>
                    </a:cubicBezTo>
                    <a:cubicBezTo>
                      <a:pt x="1568" y="2669"/>
                      <a:pt x="1868" y="2636"/>
                      <a:pt x="2202" y="2402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67"/>
                      <a:pt x="1868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2" name="Google Shape;202;p2"/>
            <p:cNvGrpSpPr/>
            <p:nvPr/>
          </p:nvGrpSpPr>
          <p:grpSpPr>
            <a:xfrm>
              <a:off x="-86256" y="3639677"/>
              <a:ext cx="542338" cy="996789"/>
              <a:chOff x="169075" y="3879050"/>
              <a:chExt cx="359450" cy="660650"/>
            </a:xfrm>
          </p:grpSpPr>
          <p:sp>
            <p:nvSpPr>
              <p:cNvPr id="203" name="Google Shape;203;p2"/>
              <p:cNvSpPr/>
              <p:nvPr/>
            </p:nvSpPr>
            <p:spPr>
              <a:xfrm>
                <a:off x="264975" y="3879050"/>
                <a:ext cx="263550" cy="393650"/>
              </a:xfrm>
              <a:custGeom>
                <a:avLst/>
                <a:gdLst/>
                <a:ahLst/>
                <a:cxnLst/>
                <a:rect l="l" t="t" r="r" b="b"/>
                <a:pathLst>
                  <a:path w="10542" h="15746" extrusionOk="0">
                    <a:moveTo>
                      <a:pt x="7706" y="1"/>
                    </a:moveTo>
                    <a:cubicBezTo>
                      <a:pt x="7506" y="1"/>
                      <a:pt x="7273" y="34"/>
                      <a:pt x="7006" y="67"/>
                    </a:cubicBezTo>
                    <a:cubicBezTo>
                      <a:pt x="6639" y="167"/>
                      <a:pt x="6272" y="301"/>
                      <a:pt x="5838" y="501"/>
                    </a:cubicBezTo>
                    <a:cubicBezTo>
                      <a:pt x="5438" y="701"/>
                      <a:pt x="5038" y="968"/>
                      <a:pt x="4604" y="1335"/>
                    </a:cubicBezTo>
                    <a:cubicBezTo>
                      <a:pt x="3970" y="1869"/>
                      <a:pt x="3337" y="2536"/>
                      <a:pt x="2803" y="3336"/>
                    </a:cubicBezTo>
                    <a:cubicBezTo>
                      <a:pt x="1869" y="4671"/>
                      <a:pt x="1168" y="6372"/>
                      <a:pt x="668" y="8307"/>
                    </a:cubicBezTo>
                    <a:cubicBezTo>
                      <a:pt x="368" y="9507"/>
                      <a:pt x="168" y="10742"/>
                      <a:pt x="101" y="11976"/>
                    </a:cubicBezTo>
                    <a:cubicBezTo>
                      <a:pt x="1" y="13177"/>
                      <a:pt x="34" y="14344"/>
                      <a:pt x="168" y="15478"/>
                    </a:cubicBezTo>
                    <a:cubicBezTo>
                      <a:pt x="168" y="15545"/>
                      <a:pt x="268" y="15578"/>
                      <a:pt x="334" y="15578"/>
                    </a:cubicBezTo>
                    <a:cubicBezTo>
                      <a:pt x="334" y="15645"/>
                      <a:pt x="368" y="15645"/>
                      <a:pt x="368" y="15678"/>
                    </a:cubicBezTo>
                    <a:cubicBezTo>
                      <a:pt x="435" y="15712"/>
                      <a:pt x="501" y="15745"/>
                      <a:pt x="535" y="15745"/>
                    </a:cubicBezTo>
                    <a:cubicBezTo>
                      <a:pt x="601" y="15745"/>
                      <a:pt x="668" y="15712"/>
                      <a:pt x="701" y="15712"/>
                    </a:cubicBezTo>
                    <a:cubicBezTo>
                      <a:pt x="1702" y="14678"/>
                      <a:pt x="2803" y="13677"/>
                      <a:pt x="3837" y="12743"/>
                    </a:cubicBezTo>
                    <a:lnTo>
                      <a:pt x="5205" y="11509"/>
                    </a:lnTo>
                    <a:cubicBezTo>
                      <a:pt x="6672" y="10175"/>
                      <a:pt x="8173" y="8673"/>
                      <a:pt x="9341" y="6872"/>
                    </a:cubicBezTo>
                    <a:cubicBezTo>
                      <a:pt x="9641" y="6405"/>
                      <a:pt x="9875" y="5938"/>
                      <a:pt x="10108" y="5438"/>
                    </a:cubicBezTo>
                    <a:cubicBezTo>
                      <a:pt x="10275" y="5038"/>
                      <a:pt x="10375" y="4571"/>
                      <a:pt x="10475" y="4070"/>
                    </a:cubicBezTo>
                    <a:cubicBezTo>
                      <a:pt x="10542" y="3703"/>
                      <a:pt x="10542" y="3270"/>
                      <a:pt x="10508" y="2836"/>
                    </a:cubicBezTo>
                    <a:cubicBezTo>
                      <a:pt x="10475" y="2436"/>
                      <a:pt x="10375" y="2102"/>
                      <a:pt x="10275" y="1735"/>
                    </a:cubicBezTo>
                    <a:cubicBezTo>
                      <a:pt x="10141" y="1435"/>
                      <a:pt x="9975" y="1168"/>
                      <a:pt x="9775" y="868"/>
                    </a:cubicBezTo>
                    <a:cubicBezTo>
                      <a:pt x="9541" y="601"/>
                      <a:pt x="9308" y="401"/>
                      <a:pt x="9007" y="267"/>
                    </a:cubicBezTo>
                    <a:cubicBezTo>
                      <a:pt x="8707" y="101"/>
                      <a:pt x="8374" y="34"/>
                      <a:pt x="8007" y="1"/>
                    </a:cubicBezTo>
                    <a:cubicBezTo>
                      <a:pt x="7984" y="12"/>
                      <a:pt x="7955" y="15"/>
                      <a:pt x="7921" y="15"/>
                    </a:cubicBezTo>
                    <a:cubicBezTo>
                      <a:pt x="7855" y="15"/>
                      <a:pt x="7773" y="1"/>
                      <a:pt x="77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275825" y="3977800"/>
                <a:ext cx="176825" cy="298225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11929" extrusionOk="0">
                    <a:moveTo>
                      <a:pt x="5701" y="1"/>
                    </a:moveTo>
                    <a:cubicBezTo>
                      <a:pt x="5607" y="1"/>
                      <a:pt x="5506" y="33"/>
                      <a:pt x="5404" y="53"/>
                    </a:cubicBezTo>
                    <a:cubicBezTo>
                      <a:pt x="5104" y="120"/>
                      <a:pt x="4837" y="254"/>
                      <a:pt x="4537" y="387"/>
                    </a:cubicBezTo>
                    <a:cubicBezTo>
                      <a:pt x="4337" y="520"/>
                      <a:pt x="4103" y="587"/>
                      <a:pt x="3937" y="754"/>
                    </a:cubicBezTo>
                    <a:cubicBezTo>
                      <a:pt x="3770" y="887"/>
                      <a:pt x="3603" y="1021"/>
                      <a:pt x="3503" y="1121"/>
                    </a:cubicBezTo>
                    <a:cubicBezTo>
                      <a:pt x="3036" y="1555"/>
                      <a:pt x="2669" y="2055"/>
                      <a:pt x="2336" y="2589"/>
                    </a:cubicBezTo>
                    <a:lnTo>
                      <a:pt x="2336" y="2555"/>
                    </a:lnTo>
                    <a:cubicBezTo>
                      <a:pt x="1735" y="3523"/>
                      <a:pt x="1335" y="4490"/>
                      <a:pt x="1035" y="5591"/>
                    </a:cubicBezTo>
                    <a:cubicBezTo>
                      <a:pt x="668" y="6792"/>
                      <a:pt x="401" y="8059"/>
                      <a:pt x="234" y="9293"/>
                    </a:cubicBezTo>
                    <a:cubicBezTo>
                      <a:pt x="101" y="10127"/>
                      <a:pt x="34" y="10961"/>
                      <a:pt x="1" y="11862"/>
                    </a:cubicBezTo>
                    <a:cubicBezTo>
                      <a:pt x="34" y="11895"/>
                      <a:pt x="101" y="11929"/>
                      <a:pt x="167" y="11929"/>
                    </a:cubicBezTo>
                    <a:cubicBezTo>
                      <a:pt x="935" y="10761"/>
                      <a:pt x="1902" y="9727"/>
                      <a:pt x="2836" y="8626"/>
                    </a:cubicBezTo>
                    <a:cubicBezTo>
                      <a:pt x="3903" y="7392"/>
                      <a:pt x="5037" y="6091"/>
                      <a:pt x="5905" y="4723"/>
                    </a:cubicBezTo>
                    <a:cubicBezTo>
                      <a:pt x="6105" y="4390"/>
                      <a:pt x="6338" y="4023"/>
                      <a:pt x="6505" y="3689"/>
                    </a:cubicBezTo>
                    <a:cubicBezTo>
                      <a:pt x="6572" y="3456"/>
                      <a:pt x="6672" y="3289"/>
                      <a:pt x="6739" y="3089"/>
                    </a:cubicBezTo>
                    <a:cubicBezTo>
                      <a:pt x="6772" y="2922"/>
                      <a:pt x="6872" y="2789"/>
                      <a:pt x="6905" y="2622"/>
                    </a:cubicBezTo>
                    <a:cubicBezTo>
                      <a:pt x="7006" y="2288"/>
                      <a:pt x="7072" y="1955"/>
                      <a:pt x="7072" y="1621"/>
                    </a:cubicBezTo>
                    <a:cubicBezTo>
                      <a:pt x="7072" y="1421"/>
                      <a:pt x="7072" y="1221"/>
                      <a:pt x="7039" y="1021"/>
                    </a:cubicBezTo>
                    <a:cubicBezTo>
                      <a:pt x="7006" y="887"/>
                      <a:pt x="6939" y="754"/>
                      <a:pt x="6905" y="687"/>
                    </a:cubicBezTo>
                    <a:cubicBezTo>
                      <a:pt x="6872" y="587"/>
                      <a:pt x="6772" y="454"/>
                      <a:pt x="6705" y="387"/>
                    </a:cubicBezTo>
                    <a:cubicBezTo>
                      <a:pt x="6672" y="287"/>
                      <a:pt x="6572" y="254"/>
                      <a:pt x="6505" y="220"/>
                    </a:cubicBezTo>
                    <a:lnTo>
                      <a:pt x="6238" y="87"/>
                    </a:lnTo>
                    <a:cubicBezTo>
                      <a:pt x="6105" y="53"/>
                      <a:pt x="6038" y="53"/>
                      <a:pt x="5905" y="53"/>
                    </a:cubicBezTo>
                    <a:lnTo>
                      <a:pt x="5871" y="53"/>
                    </a:lnTo>
                    <a:cubicBezTo>
                      <a:pt x="5819" y="14"/>
                      <a:pt x="5762" y="1"/>
                      <a:pt x="5701" y="1"/>
                    </a:cubicBez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2"/>
              <p:cNvSpPr/>
              <p:nvPr/>
            </p:nvSpPr>
            <p:spPr>
              <a:xfrm>
                <a:off x="169075" y="4018325"/>
                <a:ext cx="242700" cy="521375"/>
              </a:xfrm>
              <a:custGeom>
                <a:avLst/>
                <a:gdLst/>
                <a:ahLst/>
                <a:cxnLst/>
                <a:rect l="l" t="t" r="r" b="b"/>
                <a:pathLst>
                  <a:path w="9708" h="20855" extrusionOk="0">
                    <a:moveTo>
                      <a:pt x="9508" y="0"/>
                    </a:moveTo>
                    <a:cubicBezTo>
                      <a:pt x="9441" y="0"/>
                      <a:pt x="9374" y="67"/>
                      <a:pt x="9341" y="100"/>
                    </a:cubicBezTo>
                    <a:cubicBezTo>
                      <a:pt x="8707" y="1068"/>
                      <a:pt x="8073" y="1968"/>
                      <a:pt x="7506" y="2969"/>
                    </a:cubicBezTo>
                    <a:cubicBezTo>
                      <a:pt x="6939" y="3936"/>
                      <a:pt x="6372" y="4937"/>
                      <a:pt x="5838" y="5938"/>
                    </a:cubicBezTo>
                    <a:cubicBezTo>
                      <a:pt x="5538" y="6438"/>
                      <a:pt x="5305" y="6939"/>
                      <a:pt x="5038" y="7439"/>
                    </a:cubicBezTo>
                    <a:cubicBezTo>
                      <a:pt x="4804" y="7939"/>
                      <a:pt x="4537" y="8440"/>
                      <a:pt x="4304" y="8973"/>
                    </a:cubicBezTo>
                    <a:cubicBezTo>
                      <a:pt x="3804" y="10007"/>
                      <a:pt x="3337" y="11075"/>
                      <a:pt x="2936" y="12109"/>
                    </a:cubicBezTo>
                    <a:cubicBezTo>
                      <a:pt x="2336" y="13443"/>
                      <a:pt x="1835" y="14811"/>
                      <a:pt x="1368" y="16178"/>
                    </a:cubicBezTo>
                    <a:cubicBezTo>
                      <a:pt x="1135" y="16846"/>
                      <a:pt x="935" y="17579"/>
                      <a:pt x="668" y="18280"/>
                    </a:cubicBezTo>
                    <a:cubicBezTo>
                      <a:pt x="468" y="18981"/>
                      <a:pt x="201" y="19681"/>
                      <a:pt x="34" y="20415"/>
                    </a:cubicBezTo>
                    <a:cubicBezTo>
                      <a:pt x="1" y="20582"/>
                      <a:pt x="134" y="20782"/>
                      <a:pt x="301" y="20815"/>
                    </a:cubicBezTo>
                    <a:cubicBezTo>
                      <a:pt x="355" y="20842"/>
                      <a:pt x="413" y="20854"/>
                      <a:pt x="471" y="20854"/>
                    </a:cubicBezTo>
                    <a:cubicBezTo>
                      <a:pt x="630" y="20854"/>
                      <a:pt x="786" y="20762"/>
                      <a:pt x="835" y="20615"/>
                    </a:cubicBezTo>
                    <a:cubicBezTo>
                      <a:pt x="1035" y="20115"/>
                      <a:pt x="1268" y="19581"/>
                      <a:pt x="1469" y="19014"/>
                    </a:cubicBezTo>
                    <a:cubicBezTo>
                      <a:pt x="1669" y="18480"/>
                      <a:pt x="1835" y="17980"/>
                      <a:pt x="2036" y="17446"/>
                    </a:cubicBezTo>
                    <a:cubicBezTo>
                      <a:pt x="2403" y="16345"/>
                      <a:pt x="2836" y="15311"/>
                      <a:pt x="3203" y="14244"/>
                    </a:cubicBezTo>
                    <a:cubicBezTo>
                      <a:pt x="3403" y="13677"/>
                      <a:pt x="3570" y="13143"/>
                      <a:pt x="3804" y="12609"/>
                    </a:cubicBezTo>
                    <a:cubicBezTo>
                      <a:pt x="4004" y="12076"/>
                      <a:pt x="4204" y="11508"/>
                      <a:pt x="4371" y="11008"/>
                    </a:cubicBezTo>
                    <a:cubicBezTo>
                      <a:pt x="4804" y="9941"/>
                      <a:pt x="5205" y="8907"/>
                      <a:pt x="5672" y="7839"/>
                    </a:cubicBezTo>
                    <a:cubicBezTo>
                      <a:pt x="5905" y="7272"/>
                      <a:pt x="6172" y="6738"/>
                      <a:pt x="6405" y="6171"/>
                    </a:cubicBezTo>
                    <a:cubicBezTo>
                      <a:pt x="6672" y="5604"/>
                      <a:pt x="6972" y="5004"/>
                      <a:pt x="7239" y="4470"/>
                    </a:cubicBezTo>
                    <a:cubicBezTo>
                      <a:pt x="7840" y="3336"/>
                      <a:pt x="8407" y="2269"/>
                      <a:pt x="9074" y="1234"/>
                    </a:cubicBezTo>
                    <a:cubicBezTo>
                      <a:pt x="9241" y="934"/>
                      <a:pt x="9474" y="634"/>
                      <a:pt x="9674" y="334"/>
                    </a:cubicBezTo>
                    <a:cubicBezTo>
                      <a:pt x="9708" y="267"/>
                      <a:pt x="9708" y="134"/>
                      <a:pt x="9641" y="67"/>
                    </a:cubicBezTo>
                    <a:cubicBezTo>
                      <a:pt x="9608" y="0"/>
                      <a:pt x="9541" y="0"/>
                      <a:pt x="95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6" name="Google Shape;206;p2"/>
            <p:cNvGrpSpPr/>
            <p:nvPr/>
          </p:nvGrpSpPr>
          <p:grpSpPr>
            <a:xfrm>
              <a:off x="-42966" y="4001352"/>
              <a:ext cx="568780" cy="635129"/>
              <a:chOff x="184925" y="4214300"/>
              <a:chExt cx="376975" cy="420950"/>
            </a:xfrm>
          </p:grpSpPr>
          <p:sp>
            <p:nvSpPr>
              <p:cNvPr id="207" name="Google Shape;207;p2"/>
              <p:cNvSpPr/>
              <p:nvPr/>
            </p:nvSpPr>
            <p:spPr>
              <a:xfrm>
                <a:off x="264975" y="4214300"/>
                <a:ext cx="296925" cy="300225"/>
              </a:xfrm>
              <a:custGeom>
                <a:avLst/>
                <a:gdLst/>
                <a:ahLst/>
                <a:cxnLst/>
                <a:rect l="l" t="t" r="r" b="b"/>
                <a:pathLst>
                  <a:path w="11877" h="12009" extrusionOk="0">
                    <a:moveTo>
                      <a:pt x="8941" y="0"/>
                    </a:moveTo>
                    <a:cubicBezTo>
                      <a:pt x="8674" y="0"/>
                      <a:pt x="8407" y="67"/>
                      <a:pt x="8173" y="100"/>
                    </a:cubicBezTo>
                    <a:cubicBezTo>
                      <a:pt x="7840" y="134"/>
                      <a:pt x="7506" y="267"/>
                      <a:pt x="7173" y="400"/>
                    </a:cubicBezTo>
                    <a:cubicBezTo>
                      <a:pt x="6539" y="634"/>
                      <a:pt x="5872" y="1001"/>
                      <a:pt x="5271" y="1501"/>
                    </a:cubicBezTo>
                    <a:cubicBezTo>
                      <a:pt x="4671" y="1968"/>
                      <a:pt x="4104" y="2535"/>
                      <a:pt x="3537" y="3236"/>
                    </a:cubicBezTo>
                    <a:cubicBezTo>
                      <a:pt x="3036" y="3836"/>
                      <a:pt x="2603" y="4503"/>
                      <a:pt x="2136" y="5271"/>
                    </a:cubicBezTo>
                    <a:cubicBezTo>
                      <a:pt x="1702" y="5971"/>
                      <a:pt x="1335" y="6705"/>
                      <a:pt x="1002" y="7506"/>
                    </a:cubicBezTo>
                    <a:cubicBezTo>
                      <a:pt x="701" y="8273"/>
                      <a:pt x="468" y="9040"/>
                      <a:pt x="301" y="9807"/>
                    </a:cubicBezTo>
                    <a:cubicBezTo>
                      <a:pt x="134" y="10541"/>
                      <a:pt x="34" y="11208"/>
                      <a:pt x="1" y="11875"/>
                    </a:cubicBezTo>
                    <a:cubicBezTo>
                      <a:pt x="1" y="11942"/>
                      <a:pt x="1" y="11942"/>
                      <a:pt x="34" y="11975"/>
                    </a:cubicBezTo>
                    <a:cubicBezTo>
                      <a:pt x="68" y="12009"/>
                      <a:pt x="68" y="12009"/>
                      <a:pt x="134" y="12009"/>
                    </a:cubicBezTo>
                    <a:cubicBezTo>
                      <a:pt x="168" y="12009"/>
                      <a:pt x="201" y="11975"/>
                      <a:pt x="234" y="11942"/>
                    </a:cubicBezTo>
                    <a:lnTo>
                      <a:pt x="301" y="11942"/>
                    </a:lnTo>
                    <a:cubicBezTo>
                      <a:pt x="334" y="11975"/>
                      <a:pt x="368" y="11975"/>
                      <a:pt x="401" y="11975"/>
                    </a:cubicBezTo>
                    <a:cubicBezTo>
                      <a:pt x="468" y="11975"/>
                      <a:pt x="468" y="11975"/>
                      <a:pt x="501" y="11942"/>
                    </a:cubicBezTo>
                    <a:cubicBezTo>
                      <a:pt x="1335" y="11308"/>
                      <a:pt x="2303" y="10808"/>
                      <a:pt x="3270" y="10341"/>
                    </a:cubicBezTo>
                    <a:lnTo>
                      <a:pt x="3403" y="10274"/>
                    </a:lnTo>
                    <a:lnTo>
                      <a:pt x="3537" y="10174"/>
                    </a:lnTo>
                    <a:cubicBezTo>
                      <a:pt x="4004" y="9974"/>
                      <a:pt x="4471" y="9707"/>
                      <a:pt x="4904" y="9474"/>
                    </a:cubicBezTo>
                    <a:cubicBezTo>
                      <a:pt x="5171" y="9340"/>
                      <a:pt x="5405" y="9173"/>
                      <a:pt x="5638" y="9073"/>
                    </a:cubicBezTo>
                    <a:cubicBezTo>
                      <a:pt x="5805" y="8973"/>
                      <a:pt x="5972" y="8840"/>
                      <a:pt x="6072" y="8773"/>
                    </a:cubicBezTo>
                    <a:lnTo>
                      <a:pt x="6205" y="8673"/>
                    </a:lnTo>
                    <a:cubicBezTo>
                      <a:pt x="6906" y="8273"/>
                      <a:pt x="7673" y="7839"/>
                      <a:pt x="8374" y="7339"/>
                    </a:cubicBezTo>
                    <a:cubicBezTo>
                      <a:pt x="8740" y="7105"/>
                      <a:pt x="9174" y="6805"/>
                      <a:pt x="9508" y="6572"/>
                    </a:cubicBezTo>
                    <a:cubicBezTo>
                      <a:pt x="9875" y="6271"/>
                      <a:pt x="10208" y="5938"/>
                      <a:pt x="10508" y="5638"/>
                    </a:cubicBezTo>
                    <a:cubicBezTo>
                      <a:pt x="11176" y="4937"/>
                      <a:pt x="11643" y="4170"/>
                      <a:pt x="11809" y="3436"/>
                    </a:cubicBezTo>
                    <a:cubicBezTo>
                      <a:pt x="11843" y="3269"/>
                      <a:pt x="11876" y="3069"/>
                      <a:pt x="11876" y="2836"/>
                    </a:cubicBezTo>
                    <a:cubicBezTo>
                      <a:pt x="11876" y="2669"/>
                      <a:pt x="11876" y="2469"/>
                      <a:pt x="11843" y="2235"/>
                    </a:cubicBezTo>
                    <a:cubicBezTo>
                      <a:pt x="11776" y="1902"/>
                      <a:pt x="11643" y="1501"/>
                      <a:pt x="11442" y="1234"/>
                    </a:cubicBezTo>
                    <a:cubicBezTo>
                      <a:pt x="11209" y="934"/>
                      <a:pt x="10909" y="667"/>
                      <a:pt x="10608" y="467"/>
                    </a:cubicBezTo>
                    <a:cubicBezTo>
                      <a:pt x="10408" y="400"/>
                      <a:pt x="10275" y="300"/>
                      <a:pt x="10075" y="267"/>
                    </a:cubicBezTo>
                    <a:cubicBezTo>
                      <a:pt x="9908" y="167"/>
                      <a:pt x="9708" y="134"/>
                      <a:pt x="9474" y="100"/>
                    </a:cubicBezTo>
                    <a:cubicBezTo>
                      <a:pt x="9241" y="0"/>
                      <a:pt x="9107" y="0"/>
                      <a:pt x="89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264150" y="4282350"/>
                <a:ext cx="221850" cy="232175"/>
              </a:xfrm>
              <a:custGeom>
                <a:avLst/>
                <a:gdLst/>
                <a:ahLst/>
                <a:cxnLst/>
                <a:rect l="l" t="t" r="r" b="b"/>
                <a:pathLst>
                  <a:path w="8874" h="9287" extrusionOk="0">
                    <a:moveTo>
                      <a:pt x="7138" y="0"/>
                    </a:moveTo>
                    <a:cubicBezTo>
                      <a:pt x="7061" y="0"/>
                      <a:pt x="6978" y="29"/>
                      <a:pt x="6905" y="47"/>
                    </a:cubicBezTo>
                    <a:cubicBezTo>
                      <a:pt x="6705" y="80"/>
                      <a:pt x="6472" y="180"/>
                      <a:pt x="6238" y="280"/>
                    </a:cubicBezTo>
                    <a:cubicBezTo>
                      <a:pt x="5805" y="547"/>
                      <a:pt x="5404" y="847"/>
                      <a:pt x="5037" y="1181"/>
                    </a:cubicBezTo>
                    <a:cubicBezTo>
                      <a:pt x="4537" y="1681"/>
                      <a:pt x="4070" y="2182"/>
                      <a:pt x="3636" y="2749"/>
                    </a:cubicBezTo>
                    <a:cubicBezTo>
                      <a:pt x="3169" y="3349"/>
                      <a:pt x="2736" y="3950"/>
                      <a:pt x="2336" y="4617"/>
                    </a:cubicBezTo>
                    <a:cubicBezTo>
                      <a:pt x="1735" y="5584"/>
                      <a:pt x="1201" y="6551"/>
                      <a:pt x="734" y="7552"/>
                    </a:cubicBezTo>
                    <a:cubicBezTo>
                      <a:pt x="534" y="7919"/>
                      <a:pt x="367" y="8353"/>
                      <a:pt x="201" y="8753"/>
                    </a:cubicBezTo>
                    <a:cubicBezTo>
                      <a:pt x="134" y="8920"/>
                      <a:pt x="67" y="9120"/>
                      <a:pt x="1" y="9287"/>
                    </a:cubicBezTo>
                    <a:cubicBezTo>
                      <a:pt x="34" y="9253"/>
                      <a:pt x="67" y="9253"/>
                      <a:pt x="67" y="9220"/>
                    </a:cubicBezTo>
                    <a:lnTo>
                      <a:pt x="968" y="8586"/>
                    </a:lnTo>
                    <a:cubicBezTo>
                      <a:pt x="1969" y="7919"/>
                      <a:pt x="2903" y="7252"/>
                      <a:pt x="3870" y="6585"/>
                    </a:cubicBezTo>
                    <a:cubicBezTo>
                      <a:pt x="4404" y="6218"/>
                      <a:pt x="4904" y="5784"/>
                      <a:pt x="5471" y="5417"/>
                    </a:cubicBezTo>
                    <a:cubicBezTo>
                      <a:pt x="5971" y="5050"/>
                      <a:pt x="6405" y="4617"/>
                      <a:pt x="6872" y="4216"/>
                    </a:cubicBezTo>
                    <a:cubicBezTo>
                      <a:pt x="7206" y="3916"/>
                      <a:pt x="7506" y="3616"/>
                      <a:pt x="7806" y="3282"/>
                    </a:cubicBezTo>
                    <a:cubicBezTo>
                      <a:pt x="8040" y="3049"/>
                      <a:pt x="8240" y="2749"/>
                      <a:pt x="8473" y="2449"/>
                    </a:cubicBezTo>
                    <a:cubicBezTo>
                      <a:pt x="8573" y="2248"/>
                      <a:pt x="8707" y="2015"/>
                      <a:pt x="8807" y="1781"/>
                    </a:cubicBezTo>
                    <a:cubicBezTo>
                      <a:pt x="8839" y="1684"/>
                      <a:pt x="8872" y="1522"/>
                      <a:pt x="8873" y="1390"/>
                    </a:cubicBezTo>
                    <a:lnTo>
                      <a:pt x="8873" y="1390"/>
                    </a:lnTo>
                    <a:cubicBezTo>
                      <a:pt x="8874" y="1399"/>
                      <a:pt x="8874" y="1407"/>
                      <a:pt x="8874" y="1414"/>
                    </a:cubicBezTo>
                    <a:lnTo>
                      <a:pt x="8874" y="1381"/>
                    </a:lnTo>
                    <a:cubicBezTo>
                      <a:pt x="8874" y="1384"/>
                      <a:pt x="8873" y="1387"/>
                      <a:pt x="8873" y="1390"/>
                    </a:cubicBezTo>
                    <a:lnTo>
                      <a:pt x="8873" y="1390"/>
                    </a:lnTo>
                    <a:cubicBezTo>
                      <a:pt x="8873" y="1318"/>
                      <a:pt x="8870" y="1203"/>
                      <a:pt x="8840" y="1114"/>
                    </a:cubicBezTo>
                    <a:cubicBezTo>
                      <a:pt x="8807" y="1048"/>
                      <a:pt x="8807" y="947"/>
                      <a:pt x="8740" y="881"/>
                    </a:cubicBezTo>
                    <a:lnTo>
                      <a:pt x="8740" y="914"/>
                    </a:lnTo>
                    <a:cubicBezTo>
                      <a:pt x="8707" y="847"/>
                      <a:pt x="8640" y="747"/>
                      <a:pt x="8573" y="681"/>
                    </a:cubicBezTo>
                    <a:cubicBezTo>
                      <a:pt x="8473" y="547"/>
                      <a:pt x="8340" y="447"/>
                      <a:pt x="8206" y="380"/>
                    </a:cubicBezTo>
                    <a:cubicBezTo>
                      <a:pt x="8073" y="280"/>
                      <a:pt x="7906" y="214"/>
                      <a:pt x="7739" y="180"/>
                    </a:cubicBezTo>
                    <a:cubicBezTo>
                      <a:pt x="7639" y="114"/>
                      <a:pt x="7473" y="80"/>
                      <a:pt x="7306" y="80"/>
                    </a:cubicBezTo>
                    <a:cubicBezTo>
                      <a:pt x="7260" y="20"/>
                      <a:pt x="7201" y="0"/>
                      <a:pt x="7138" y="0"/>
                    </a:cubicBezTo>
                    <a:close/>
                  </a:path>
                </a:pathLst>
              </a:custGeom>
              <a:solidFill>
                <a:srgbClr val="FFAFB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184925" y="4318950"/>
                <a:ext cx="262725" cy="3163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12652" extrusionOk="0">
                    <a:moveTo>
                      <a:pt x="2903" y="9090"/>
                    </a:moveTo>
                    <a:lnTo>
                      <a:pt x="2903" y="9090"/>
                    </a:lnTo>
                    <a:cubicBezTo>
                      <a:pt x="2892" y="9101"/>
                      <a:pt x="2885" y="9111"/>
                      <a:pt x="2879" y="9123"/>
                    </a:cubicBezTo>
                    <a:lnTo>
                      <a:pt x="2879" y="9123"/>
                    </a:lnTo>
                    <a:cubicBezTo>
                      <a:pt x="2903" y="9117"/>
                      <a:pt x="2903" y="9090"/>
                      <a:pt x="2903" y="9090"/>
                    </a:cubicBezTo>
                    <a:close/>
                    <a:moveTo>
                      <a:pt x="2869" y="9091"/>
                    </a:moveTo>
                    <a:lnTo>
                      <a:pt x="2869" y="9091"/>
                    </a:lnTo>
                    <a:cubicBezTo>
                      <a:pt x="2869" y="9124"/>
                      <a:pt x="2836" y="9157"/>
                      <a:pt x="2836" y="9157"/>
                    </a:cubicBezTo>
                    <a:cubicBezTo>
                      <a:pt x="2836" y="9124"/>
                      <a:pt x="2869" y="9124"/>
                      <a:pt x="2869" y="9091"/>
                    </a:cubicBezTo>
                    <a:close/>
                    <a:moveTo>
                      <a:pt x="10275" y="1"/>
                    </a:moveTo>
                    <a:cubicBezTo>
                      <a:pt x="10250" y="1"/>
                      <a:pt x="10225" y="17"/>
                      <a:pt x="10208" y="51"/>
                    </a:cubicBezTo>
                    <a:cubicBezTo>
                      <a:pt x="9407" y="751"/>
                      <a:pt x="8640" y="1452"/>
                      <a:pt x="7840" y="2219"/>
                    </a:cubicBezTo>
                    <a:cubicBezTo>
                      <a:pt x="7039" y="2919"/>
                      <a:pt x="6238" y="3653"/>
                      <a:pt x="5505" y="4454"/>
                    </a:cubicBezTo>
                    <a:cubicBezTo>
                      <a:pt x="4737" y="5221"/>
                      <a:pt x="4037" y="5988"/>
                      <a:pt x="3370" y="6822"/>
                    </a:cubicBezTo>
                    <a:cubicBezTo>
                      <a:pt x="2703" y="7656"/>
                      <a:pt x="2035" y="8490"/>
                      <a:pt x="1468" y="9391"/>
                    </a:cubicBezTo>
                    <a:cubicBezTo>
                      <a:pt x="1168" y="9791"/>
                      <a:pt x="901" y="10225"/>
                      <a:pt x="668" y="10658"/>
                    </a:cubicBezTo>
                    <a:cubicBezTo>
                      <a:pt x="401" y="11092"/>
                      <a:pt x="201" y="11492"/>
                      <a:pt x="34" y="11959"/>
                    </a:cubicBezTo>
                    <a:cubicBezTo>
                      <a:pt x="1" y="12093"/>
                      <a:pt x="1" y="12226"/>
                      <a:pt x="34" y="12326"/>
                    </a:cubicBezTo>
                    <a:cubicBezTo>
                      <a:pt x="67" y="12459"/>
                      <a:pt x="167" y="12593"/>
                      <a:pt x="301" y="12626"/>
                    </a:cubicBezTo>
                    <a:cubicBezTo>
                      <a:pt x="351" y="12643"/>
                      <a:pt x="409" y="12651"/>
                      <a:pt x="472" y="12651"/>
                    </a:cubicBezTo>
                    <a:cubicBezTo>
                      <a:pt x="534" y="12651"/>
                      <a:pt x="601" y="12643"/>
                      <a:pt x="668" y="12626"/>
                    </a:cubicBezTo>
                    <a:cubicBezTo>
                      <a:pt x="701" y="12593"/>
                      <a:pt x="734" y="12593"/>
                      <a:pt x="768" y="12593"/>
                    </a:cubicBezTo>
                    <a:cubicBezTo>
                      <a:pt x="868" y="12526"/>
                      <a:pt x="901" y="12459"/>
                      <a:pt x="935" y="12393"/>
                    </a:cubicBezTo>
                    <a:cubicBezTo>
                      <a:pt x="1268" y="11826"/>
                      <a:pt x="1568" y="11292"/>
                      <a:pt x="1902" y="10758"/>
                    </a:cubicBezTo>
                    <a:cubicBezTo>
                      <a:pt x="2202" y="10258"/>
                      <a:pt x="2502" y="9724"/>
                      <a:pt x="2836" y="9224"/>
                    </a:cubicBezTo>
                    <a:cubicBezTo>
                      <a:pt x="2859" y="9178"/>
                      <a:pt x="2866" y="9148"/>
                      <a:pt x="2879" y="9123"/>
                    </a:cubicBezTo>
                    <a:lnTo>
                      <a:pt x="2879" y="9123"/>
                    </a:lnTo>
                    <a:cubicBezTo>
                      <a:pt x="2876" y="9123"/>
                      <a:pt x="2873" y="9124"/>
                      <a:pt x="2869" y="9124"/>
                    </a:cubicBezTo>
                    <a:cubicBezTo>
                      <a:pt x="3370" y="8323"/>
                      <a:pt x="3903" y="7589"/>
                      <a:pt x="4504" y="6822"/>
                    </a:cubicBezTo>
                    <a:cubicBezTo>
                      <a:pt x="5071" y="6055"/>
                      <a:pt x="5705" y="5288"/>
                      <a:pt x="6372" y="4554"/>
                    </a:cubicBezTo>
                    <a:cubicBezTo>
                      <a:pt x="7039" y="3787"/>
                      <a:pt x="7673" y="3086"/>
                      <a:pt x="8373" y="2386"/>
                    </a:cubicBezTo>
                    <a:cubicBezTo>
                      <a:pt x="9040" y="1652"/>
                      <a:pt x="9741" y="951"/>
                      <a:pt x="10475" y="251"/>
                    </a:cubicBezTo>
                    <a:cubicBezTo>
                      <a:pt x="10508" y="217"/>
                      <a:pt x="10508" y="117"/>
                      <a:pt x="10475" y="84"/>
                    </a:cubicBezTo>
                    <a:cubicBezTo>
                      <a:pt x="10408" y="51"/>
                      <a:pt x="10375" y="51"/>
                      <a:pt x="10341" y="51"/>
                    </a:cubicBezTo>
                    <a:cubicBezTo>
                      <a:pt x="10325" y="17"/>
                      <a:pt x="10300" y="1"/>
                      <a:pt x="1027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0" name="Google Shape;210;p2"/>
            <p:cNvGrpSpPr/>
            <p:nvPr/>
          </p:nvGrpSpPr>
          <p:grpSpPr>
            <a:xfrm>
              <a:off x="-86242" y="4427191"/>
              <a:ext cx="447011" cy="642232"/>
              <a:chOff x="178250" y="4721325"/>
              <a:chExt cx="244375" cy="351100"/>
            </a:xfrm>
          </p:grpSpPr>
          <p:sp>
            <p:nvSpPr>
              <p:cNvPr id="211" name="Google Shape;211;p2"/>
              <p:cNvSpPr/>
              <p:nvPr/>
            </p:nvSpPr>
            <p:spPr>
              <a:xfrm>
                <a:off x="178250" y="4721325"/>
                <a:ext cx="244375" cy="351100"/>
              </a:xfrm>
              <a:custGeom>
                <a:avLst/>
                <a:gdLst/>
                <a:ahLst/>
                <a:cxnLst/>
                <a:rect l="l" t="t" r="r" b="b"/>
                <a:pathLst>
                  <a:path w="9775" h="14044" extrusionOk="0">
                    <a:moveTo>
                      <a:pt x="334" y="0"/>
                    </a:moveTo>
                    <a:cubicBezTo>
                      <a:pt x="268" y="0"/>
                      <a:pt x="168" y="34"/>
                      <a:pt x="134" y="67"/>
                    </a:cubicBezTo>
                    <a:cubicBezTo>
                      <a:pt x="67" y="167"/>
                      <a:pt x="1" y="301"/>
                      <a:pt x="67" y="367"/>
                    </a:cubicBezTo>
                    <a:cubicBezTo>
                      <a:pt x="268" y="968"/>
                      <a:pt x="434" y="1535"/>
                      <a:pt x="568" y="2135"/>
                    </a:cubicBezTo>
                    <a:cubicBezTo>
                      <a:pt x="668" y="2636"/>
                      <a:pt x="801" y="3069"/>
                      <a:pt x="935" y="3570"/>
                    </a:cubicBezTo>
                    <a:lnTo>
                      <a:pt x="1035" y="4037"/>
                    </a:lnTo>
                    <a:cubicBezTo>
                      <a:pt x="1368" y="5404"/>
                      <a:pt x="1735" y="6739"/>
                      <a:pt x="2169" y="8073"/>
                    </a:cubicBezTo>
                    <a:cubicBezTo>
                      <a:pt x="2703" y="9574"/>
                      <a:pt x="3270" y="10708"/>
                      <a:pt x="4004" y="11642"/>
                    </a:cubicBezTo>
                    <a:cubicBezTo>
                      <a:pt x="4371" y="12142"/>
                      <a:pt x="4838" y="12543"/>
                      <a:pt x="5338" y="12910"/>
                    </a:cubicBezTo>
                    <a:cubicBezTo>
                      <a:pt x="5838" y="13310"/>
                      <a:pt x="6405" y="13577"/>
                      <a:pt x="7006" y="13744"/>
                    </a:cubicBezTo>
                    <a:cubicBezTo>
                      <a:pt x="7606" y="13910"/>
                      <a:pt x="8273" y="14044"/>
                      <a:pt x="8974" y="14044"/>
                    </a:cubicBezTo>
                    <a:lnTo>
                      <a:pt x="9374" y="14044"/>
                    </a:lnTo>
                    <a:cubicBezTo>
                      <a:pt x="9574" y="14044"/>
                      <a:pt x="9674" y="13910"/>
                      <a:pt x="9674" y="13810"/>
                    </a:cubicBezTo>
                    <a:lnTo>
                      <a:pt x="9674" y="13710"/>
                    </a:lnTo>
                    <a:cubicBezTo>
                      <a:pt x="9708" y="13677"/>
                      <a:pt x="9774" y="13577"/>
                      <a:pt x="9774" y="13510"/>
                    </a:cubicBezTo>
                    <a:cubicBezTo>
                      <a:pt x="9774" y="13143"/>
                      <a:pt x="9741" y="12743"/>
                      <a:pt x="9641" y="12242"/>
                    </a:cubicBezTo>
                    <a:cubicBezTo>
                      <a:pt x="9608" y="11876"/>
                      <a:pt x="9508" y="11475"/>
                      <a:pt x="9441" y="11042"/>
                    </a:cubicBezTo>
                    <a:cubicBezTo>
                      <a:pt x="9274" y="10208"/>
                      <a:pt x="9007" y="9374"/>
                      <a:pt x="8740" y="8573"/>
                    </a:cubicBezTo>
                    <a:cubicBezTo>
                      <a:pt x="8107" y="6872"/>
                      <a:pt x="7239" y="5338"/>
                      <a:pt x="6172" y="4003"/>
                    </a:cubicBezTo>
                    <a:cubicBezTo>
                      <a:pt x="5471" y="3069"/>
                      <a:pt x="4637" y="2235"/>
                      <a:pt x="3737" y="1568"/>
                    </a:cubicBezTo>
                    <a:cubicBezTo>
                      <a:pt x="3270" y="1235"/>
                      <a:pt x="2803" y="968"/>
                      <a:pt x="2269" y="701"/>
                    </a:cubicBezTo>
                    <a:cubicBezTo>
                      <a:pt x="1669" y="401"/>
                      <a:pt x="1102" y="201"/>
                      <a:pt x="601" y="34"/>
                    </a:cubicBezTo>
                    <a:cubicBezTo>
                      <a:pt x="401" y="0"/>
                      <a:pt x="334" y="0"/>
                      <a:pt x="33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192425" y="4737650"/>
                <a:ext cx="214350" cy="319650"/>
              </a:xfrm>
              <a:custGeom>
                <a:avLst/>
                <a:gdLst/>
                <a:ahLst/>
                <a:cxnLst/>
                <a:rect l="l" t="t" r="r" b="b"/>
                <a:pathLst>
                  <a:path w="8574" h="12786" extrusionOk="0">
                    <a:moveTo>
                      <a:pt x="129" y="1"/>
                    </a:moveTo>
                    <a:cubicBezTo>
                      <a:pt x="81" y="1"/>
                      <a:pt x="58" y="24"/>
                      <a:pt x="34" y="48"/>
                    </a:cubicBezTo>
                    <a:cubicBezTo>
                      <a:pt x="1" y="148"/>
                      <a:pt x="1" y="215"/>
                      <a:pt x="68" y="315"/>
                    </a:cubicBezTo>
                    <a:cubicBezTo>
                      <a:pt x="368" y="482"/>
                      <a:pt x="601" y="682"/>
                      <a:pt x="868" y="848"/>
                    </a:cubicBezTo>
                    <a:cubicBezTo>
                      <a:pt x="1569" y="1416"/>
                      <a:pt x="2169" y="2149"/>
                      <a:pt x="2703" y="2850"/>
                    </a:cubicBezTo>
                    <a:cubicBezTo>
                      <a:pt x="3737" y="4318"/>
                      <a:pt x="4537" y="5885"/>
                      <a:pt x="5271" y="7520"/>
                    </a:cubicBezTo>
                    <a:cubicBezTo>
                      <a:pt x="5672" y="8320"/>
                      <a:pt x="6038" y="9154"/>
                      <a:pt x="6405" y="9988"/>
                    </a:cubicBezTo>
                    <a:cubicBezTo>
                      <a:pt x="6772" y="10722"/>
                      <a:pt x="7173" y="11489"/>
                      <a:pt x="7606" y="12223"/>
                    </a:cubicBezTo>
                    <a:lnTo>
                      <a:pt x="7873" y="12590"/>
                    </a:lnTo>
                    <a:cubicBezTo>
                      <a:pt x="7906" y="12690"/>
                      <a:pt x="7940" y="12724"/>
                      <a:pt x="8073" y="12757"/>
                    </a:cubicBezTo>
                    <a:cubicBezTo>
                      <a:pt x="8104" y="12778"/>
                      <a:pt x="8132" y="12786"/>
                      <a:pt x="8158" y="12786"/>
                    </a:cubicBezTo>
                    <a:cubicBezTo>
                      <a:pt x="8215" y="12786"/>
                      <a:pt x="8261" y="12747"/>
                      <a:pt x="8307" y="12724"/>
                    </a:cubicBezTo>
                    <a:cubicBezTo>
                      <a:pt x="8507" y="12624"/>
                      <a:pt x="8574" y="12423"/>
                      <a:pt x="8440" y="12257"/>
                    </a:cubicBezTo>
                    <a:cubicBezTo>
                      <a:pt x="8373" y="12090"/>
                      <a:pt x="8240" y="11923"/>
                      <a:pt x="8140" y="11756"/>
                    </a:cubicBezTo>
                    <a:cubicBezTo>
                      <a:pt x="8040" y="11589"/>
                      <a:pt x="7940" y="11389"/>
                      <a:pt x="7806" y="11223"/>
                    </a:cubicBezTo>
                    <a:lnTo>
                      <a:pt x="7206" y="10088"/>
                    </a:lnTo>
                    <a:cubicBezTo>
                      <a:pt x="6772" y="9288"/>
                      <a:pt x="6372" y="8521"/>
                      <a:pt x="5972" y="7720"/>
                    </a:cubicBezTo>
                    <a:cubicBezTo>
                      <a:pt x="5138" y="6119"/>
                      <a:pt x="4371" y="4518"/>
                      <a:pt x="3303" y="3050"/>
                    </a:cubicBezTo>
                    <a:cubicBezTo>
                      <a:pt x="2469" y="1883"/>
                      <a:pt x="1469" y="782"/>
                      <a:pt x="268" y="48"/>
                    </a:cubicBezTo>
                    <a:cubicBezTo>
                      <a:pt x="234" y="48"/>
                      <a:pt x="234" y="15"/>
                      <a:pt x="201" y="15"/>
                    </a:cubicBezTo>
                    <a:cubicBezTo>
                      <a:pt x="172" y="5"/>
                      <a:pt x="148" y="1"/>
                      <a:pt x="1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375900" y="4943150"/>
                <a:ext cx="6700" cy="70075"/>
              </a:xfrm>
              <a:custGeom>
                <a:avLst/>
                <a:gdLst/>
                <a:ahLst/>
                <a:cxnLst/>
                <a:rect l="l" t="t" r="r" b="b"/>
                <a:pathLst>
                  <a:path w="268" h="2803" extrusionOk="0">
                    <a:moveTo>
                      <a:pt x="67" y="0"/>
                    </a:moveTo>
                    <a:cubicBezTo>
                      <a:pt x="67" y="0"/>
                      <a:pt x="34" y="34"/>
                      <a:pt x="34" y="100"/>
                    </a:cubicBezTo>
                    <a:cubicBezTo>
                      <a:pt x="67" y="501"/>
                      <a:pt x="67" y="934"/>
                      <a:pt x="67" y="1368"/>
                    </a:cubicBezTo>
                    <a:cubicBezTo>
                      <a:pt x="67" y="1602"/>
                      <a:pt x="34" y="1802"/>
                      <a:pt x="34" y="2002"/>
                    </a:cubicBezTo>
                    <a:cubicBezTo>
                      <a:pt x="34" y="2202"/>
                      <a:pt x="0" y="2435"/>
                      <a:pt x="0" y="2636"/>
                    </a:cubicBezTo>
                    <a:cubicBezTo>
                      <a:pt x="0" y="2702"/>
                      <a:pt x="34" y="2769"/>
                      <a:pt x="100" y="2802"/>
                    </a:cubicBezTo>
                    <a:cubicBezTo>
                      <a:pt x="134" y="2802"/>
                      <a:pt x="201" y="2802"/>
                      <a:pt x="201" y="2769"/>
                    </a:cubicBezTo>
                    <a:cubicBezTo>
                      <a:pt x="234" y="2702"/>
                      <a:pt x="234" y="2702"/>
                      <a:pt x="234" y="2669"/>
                    </a:cubicBezTo>
                    <a:cubicBezTo>
                      <a:pt x="267" y="2469"/>
                      <a:pt x="267" y="2269"/>
                      <a:pt x="267" y="2035"/>
                    </a:cubicBezTo>
                    <a:lnTo>
                      <a:pt x="267" y="1435"/>
                    </a:lnTo>
                    <a:cubicBezTo>
                      <a:pt x="267" y="1001"/>
                      <a:pt x="234" y="601"/>
                      <a:pt x="201" y="134"/>
                    </a:cubicBezTo>
                    <a:cubicBezTo>
                      <a:pt x="201" y="67"/>
                      <a:pt x="201" y="67"/>
                      <a:pt x="134" y="34"/>
                    </a:cubicBezTo>
                    <a:cubicBezTo>
                      <a:pt x="134" y="34"/>
                      <a:pt x="100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340050" y="4880575"/>
                <a:ext cx="10850" cy="717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2871" extrusionOk="0">
                    <a:moveTo>
                      <a:pt x="218" y="0"/>
                    </a:moveTo>
                    <a:cubicBezTo>
                      <a:pt x="181" y="0"/>
                      <a:pt x="167" y="37"/>
                      <a:pt x="167" y="102"/>
                    </a:cubicBezTo>
                    <a:lnTo>
                      <a:pt x="167" y="1269"/>
                    </a:lnTo>
                    <a:cubicBezTo>
                      <a:pt x="167" y="1469"/>
                      <a:pt x="133" y="1636"/>
                      <a:pt x="133" y="1836"/>
                    </a:cubicBezTo>
                    <a:cubicBezTo>
                      <a:pt x="133" y="2003"/>
                      <a:pt x="100" y="2203"/>
                      <a:pt x="33" y="2370"/>
                    </a:cubicBezTo>
                    <a:cubicBezTo>
                      <a:pt x="33" y="2503"/>
                      <a:pt x="0" y="2603"/>
                      <a:pt x="0" y="2704"/>
                    </a:cubicBezTo>
                    <a:cubicBezTo>
                      <a:pt x="0" y="2770"/>
                      <a:pt x="0" y="2770"/>
                      <a:pt x="33" y="2804"/>
                    </a:cubicBezTo>
                    <a:cubicBezTo>
                      <a:pt x="100" y="2837"/>
                      <a:pt x="100" y="2870"/>
                      <a:pt x="133" y="2870"/>
                    </a:cubicBezTo>
                    <a:lnTo>
                      <a:pt x="267" y="2870"/>
                    </a:lnTo>
                    <a:cubicBezTo>
                      <a:pt x="300" y="2870"/>
                      <a:pt x="334" y="2837"/>
                      <a:pt x="334" y="2804"/>
                    </a:cubicBezTo>
                    <a:cubicBezTo>
                      <a:pt x="367" y="2603"/>
                      <a:pt x="367" y="2370"/>
                      <a:pt x="434" y="2170"/>
                    </a:cubicBezTo>
                    <a:lnTo>
                      <a:pt x="434" y="1503"/>
                    </a:lnTo>
                    <a:cubicBezTo>
                      <a:pt x="434" y="1036"/>
                      <a:pt x="367" y="602"/>
                      <a:pt x="367" y="135"/>
                    </a:cubicBezTo>
                    <a:cubicBezTo>
                      <a:pt x="367" y="68"/>
                      <a:pt x="334" y="35"/>
                      <a:pt x="300" y="35"/>
                    </a:cubicBezTo>
                    <a:cubicBezTo>
                      <a:pt x="265" y="11"/>
                      <a:pt x="238" y="0"/>
                      <a:pt x="2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300850" y="4812225"/>
                <a:ext cx="5850" cy="550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202" extrusionOk="0">
                    <a:moveTo>
                      <a:pt x="67" y="0"/>
                    </a:moveTo>
                    <a:cubicBezTo>
                      <a:pt x="34" y="0"/>
                      <a:pt x="0" y="34"/>
                      <a:pt x="0" y="100"/>
                    </a:cubicBezTo>
                    <a:cubicBezTo>
                      <a:pt x="0" y="200"/>
                      <a:pt x="34" y="267"/>
                      <a:pt x="34" y="367"/>
                    </a:cubicBezTo>
                    <a:cubicBezTo>
                      <a:pt x="67" y="934"/>
                      <a:pt x="67" y="1501"/>
                      <a:pt x="0" y="2068"/>
                    </a:cubicBezTo>
                    <a:cubicBezTo>
                      <a:pt x="0" y="2102"/>
                      <a:pt x="0" y="2169"/>
                      <a:pt x="34" y="2169"/>
                    </a:cubicBezTo>
                    <a:cubicBezTo>
                      <a:pt x="67" y="2202"/>
                      <a:pt x="67" y="2202"/>
                      <a:pt x="100" y="2202"/>
                    </a:cubicBezTo>
                    <a:cubicBezTo>
                      <a:pt x="200" y="2202"/>
                      <a:pt x="234" y="2169"/>
                      <a:pt x="234" y="2068"/>
                    </a:cubicBezTo>
                    <a:lnTo>
                      <a:pt x="234" y="1068"/>
                    </a:lnTo>
                    <a:cubicBezTo>
                      <a:pt x="234" y="734"/>
                      <a:pt x="200" y="401"/>
                      <a:pt x="167" y="34"/>
                    </a:cubicBezTo>
                    <a:cubicBezTo>
                      <a:pt x="200" y="34"/>
                      <a:pt x="167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251650" y="4762725"/>
                <a:ext cx="1085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434" h="1547" extrusionOk="0">
                    <a:moveTo>
                      <a:pt x="128" y="0"/>
                    </a:moveTo>
                    <a:cubicBezTo>
                      <a:pt x="110" y="0"/>
                      <a:pt x="90" y="4"/>
                      <a:pt x="67" y="12"/>
                    </a:cubicBezTo>
                    <a:cubicBezTo>
                      <a:pt x="0" y="12"/>
                      <a:pt x="0" y="79"/>
                      <a:pt x="0" y="179"/>
                    </a:cubicBezTo>
                    <a:lnTo>
                      <a:pt x="100" y="913"/>
                    </a:lnTo>
                    <a:lnTo>
                      <a:pt x="100" y="880"/>
                    </a:lnTo>
                    <a:cubicBezTo>
                      <a:pt x="100" y="1046"/>
                      <a:pt x="167" y="1213"/>
                      <a:pt x="167" y="1380"/>
                    </a:cubicBezTo>
                    <a:cubicBezTo>
                      <a:pt x="167" y="1447"/>
                      <a:pt x="200" y="1547"/>
                      <a:pt x="267" y="1547"/>
                    </a:cubicBezTo>
                    <a:cubicBezTo>
                      <a:pt x="367" y="1547"/>
                      <a:pt x="434" y="1447"/>
                      <a:pt x="434" y="1413"/>
                    </a:cubicBezTo>
                    <a:cubicBezTo>
                      <a:pt x="434" y="1213"/>
                      <a:pt x="400" y="1013"/>
                      <a:pt x="400" y="846"/>
                    </a:cubicBezTo>
                    <a:cubicBezTo>
                      <a:pt x="367" y="579"/>
                      <a:pt x="334" y="379"/>
                      <a:pt x="267" y="146"/>
                    </a:cubicBezTo>
                    <a:cubicBezTo>
                      <a:pt x="216" y="44"/>
                      <a:pt x="185" y="0"/>
                      <a:pt x="1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2"/>
              <p:cNvSpPr/>
              <p:nvPr/>
            </p:nvSpPr>
            <p:spPr>
              <a:xfrm>
                <a:off x="202450" y="4775400"/>
                <a:ext cx="5422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2169" h="907" extrusionOk="0">
                    <a:moveTo>
                      <a:pt x="101" y="0"/>
                    </a:moveTo>
                    <a:cubicBezTo>
                      <a:pt x="67" y="0"/>
                      <a:pt x="33" y="20"/>
                      <a:pt x="33" y="39"/>
                    </a:cubicBezTo>
                    <a:cubicBezTo>
                      <a:pt x="33" y="72"/>
                      <a:pt x="0" y="139"/>
                      <a:pt x="33" y="172"/>
                    </a:cubicBezTo>
                    <a:cubicBezTo>
                      <a:pt x="33" y="206"/>
                      <a:pt x="100" y="239"/>
                      <a:pt x="100" y="239"/>
                    </a:cubicBezTo>
                    <a:cubicBezTo>
                      <a:pt x="367" y="373"/>
                      <a:pt x="667" y="539"/>
                      <a:pt x="1001" y="673"/>
                    </a:cubicBezTo>
                    <a:cubicBezTo>
                      <a:pt x="1168" y="706"/>
                      <a:pt x="1301" y="806"/>
                      <a:pt x="1468" y="840"/>
                    </a:cubicBezTo>
                    <a:cubicBezTo>
                      <a:pt x="1635" y="873"/>
                      <a:pt x="1801" y="906"/>
                      <a:pt x="1968" y="906"/>
                    </a:cubicBezTo>
                    <a:cubicBezTo>
                      <a:pt x="2035" y="906"/>
                      <a:pt x="2135" y="873"/>
                      <a:pt x="2135" y="806"/>
                    </a:cubicBezTo>
                    <a:cubicBezTo>
                      <a:pt x="2168" y="706"/>
                      <a:pt x="2102" y="573"/>
                      <a:pt x="2002" y="573"/>
                    </a:cubicBezTo>
                    <a:cubicBezTo>
                      <a:pt x="1835" y="539"/>
                      <a:pt x="1701" y="506"/>
                      <a:pt x="1535" y="506"/>
                    </a:cubicBezTo>
                    <a:cubicBezTo>
                      <a:pt x="1368" y="473"/>
                      <a:pt x="1268" y="406"/>
                      <a:pt x="1101" y="373"/>
                    </a:cubicBezTo>
                    <a:cubicBezTo>
                      <a:pt x="801" y="306"/>
                      <a:pt x="500" y="172"/>
                      <a:pt x="200" y="39"/>
                    </a:cubicBezTo>
                    <a:lnTo>
                      <a:pt x="167" y="39"/>
                    </a:lnTo>
                    <a:cubicBezTo>
                      <a:pt x="153" y="11"/>
                      <a:pt x="127" y="0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2"/>
              <p:cNvSpPr/>
              <p:nvPr/>
            </p:nvSpPr>
            <p:spPr>
              <a:xfrm>
                <a:off x="217450" y="4837250"/>
                <a:ext cx="90100" cy="35875"/>
              </a:xfrm>
              <a:custGeom>
                <a:avLst/>
                <a:gdLst/>
                <a:ahLst/>
                <a:cxnLst/>
                <a:rect l="l" t="t" r="r" b="b"/>
                <a:pathLst>
                  <a:path w="3604" h="1435" extrusionOk="0">
                    <a:moveTo>
                      <a:pt x="201" y="0"/>
                    </a:moveTo>
                    <a:cubicBezTo>
                      <a:pt x="67" y="33"/>
                      <a:pt x="67" y="33"/>
                      <a:pt x="34" y="67"/>
                    </a:cubicBezTo>
                    <a:cubicBezTo>
                      <a:pt x="1" y="100"/>
                      <a:pt x="34" y="200"/>
                      <a:pt x="67" y="200"/>
                    </a:cubicBezTo>
                    <a:cubicBezTo>
                      <a:pt x="568" y="500"/>
                      <a:pt x="1101" y="767"/>
                      <a:pt x="1668" y="1001"/>
                    </a:cubicBezTo>
                    <a:cubicBezTo>
                      <a:pt x="1902" y="1101"/>
                      <a:pt x="2202" y="1201"/>
                      <a:pt x="2502" y="1268"/>
                    </a:cubicBezTo>
                    <a:cubicBezTo>
                      <a:pt x="2769" y="1368"/>
                      <a:pt x="3069" y="1434"/>
                      <a:pt x="3403" y="1434"/>
                    </a:cubicBezTo>
                    <a:cubicBezTo>
                      <a:pt x="3503" y="1434"/>
                      <a:pt x="3536" y="1401"/>
                      <a:pt x="3570" y="1334"/>
                    </a:cubicBezTo>
                    <a:cubicBezTo>
                      <a:pt x="3603" y="1234"/>
                      <a:pt x="3570" y="1168"/>
                      <a:pt x="3503" y="1101"/>
                    </a:cubicBezTo>
                    <a:cubicBezTo>
                      <a:pt x="3270" y="1067"/>
                      <a:pt x="3036" y="1034"/>
                      <a:pt x="2803" y="967"/>
                    </a:cubicBezTo>
                    <a:cubicBezTo>
                      <a:pt x="2602" y="934"/>
                      <a:pt x="2402" y="901"/>
                      <a:pt x="2135" y="834"/>
                    </a:cubicBezTo>
                    <a:cubicBezTo>
                      <a:pt x="1935" y="767"/>
                      <a:pt x="1735" y="701"/>
                      <a:pt x="1535" y="600"/>
                    </a:cubicBezTo>
                    <a:lnTo>
                      <a:pt x="901" y="367"/>
                    </a:lnTo>
                    <a:lnTo>
                      <a:pt x="935" y="367"/>
                    </a:lnTo>
                    <a:cubicBezTo>
                      <a:pt x="701" y="234"/>
                      <a:pt x="434" y="100"/>
                      <a:pt x="2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247475" y="4918475"/>
                <a:ext cx="917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3670" h="1355" extrusionOk="0">
                    <a:moveTo>
                      <a:pt x="49" y="0"/>
                    </a:moveTo>
                    <a:cubicBezTo>
                      <a:pt x="38" y="0"/>
                      <a:pt x="34" y="8"/>
                      <a:pt x="34" y="20"/>
                    </a:cubicBezTo>
                    <a:cubicBezTo>
                      <a:pt x="0" y="87"/>
                      <a:pt x="34" y="120"/>
                      <a:pt x="67" y="153"/>
                    </a:cubicBezTo>
                    <a:cubicBezTo>
                      <a:pt x="301" y="320"/>
                      <a:pt x="534" y="487"/>
                      <a:pt x="801" y="620"/>
                    </a:cubicBezTo>
                    <a:cubicBezTo>
                      <a:pt x="1034" y="754"/>
                      <a:pt x="1335" y="854"/>
                      <a:pt x="1635" y="987"/>
                    </a:cubicBezTo>
                    <a:cubicBezTo>
                      <a:pt x="1735" y="1021"/>
                      <a:pt x="1902" y="1087"/>
                      <a:pt x="2035" y="1121"/>
                    </a:cubicBezTo>
                    <a:cubicBezTo>
                      <a:pt x="2135" y="1154"/>
                      <a:pt x="2202" y="1154"/>
                      <a:pt x="2302" y="1188"/>
                    </a:cubicBezTo>
                    <a:cubicBezTo>
                      <a:pt x="2369" y="1188"/>
                      <a:pt x="2469" y="1254"/>
                      <a:pt x="2536" y="1254"/>
                    </a:cubicBezTo>
                    <a:cubicBezTo>
                      <a:pt x="2669" y="1288"/>
                      <a:pt x="2836" y="1288"/>
                      <a:pt x="2969" y="1321"/>
                    </a:cubicBezTo>
                    <a:cubicBezTo>
                      <a:pt x="3136" y="1354"/>
                      <a:pt x="3303" y="1354"/>
                      <a:pt x="3470" y="1354"/>
                    </a:cubicBezTo>
                    <a:lnTo>
                      <a:pt x="3536" y="1354"/>
                    </a:lnTo>
                    <a:cubicBezTo>
                      <a:pt x="3570" y="1321"/>
                      <a:pt x="3636" y="1321"/>
                      <a:pt x="3636" y="1288"/>
                    </a:cubicBezTo>
                    <a:cubicBezTo>
                      <a:pt x="3670" y="1188"/>
                      <a:pt x="3570" y="1087"/>
                      <a:pt x="3503" y="1087"/>
                    </a:cubicBezTo>
                    <a:cubicBezTo>
                      <a:pt x="3303" y="1021"/>
                      <a:pt x="3136" y="987"/>
                      <a:pt x="2902" y="987"/>
                    </a:cubicBezTo>
                    <a:cubicBezTo>
                      <a:pt x="2702" y="954"/>
                      <a:pt x="2536" y="954"/>
                      <a:pt x="2335" y="921"/>
                    </a:cubicBezTo>
                    <a:cubicBezTo>
                      <a:pt x="2235" y="921"/>
                      <a:pt x="2169" y="854"/>
                      <a:pt x="2069" y="854"/>
                    </a:cubicBezTo>
                    <a:cubicBezTo>
                      <a:pt x="1902" y="821"/>
                      <a:pt x="1702" y="787"/>
                      <a:pt x="1535" y="754"/>
                    </a:cubicBezTo>
                    <a:cubicBezTo>
                      <a:pt x="1335" y="687"/>
                      <a:pt x="1168" y="620"/>
                      <a:pt x="1001" y="520"/>
                    </a:cubicBezTo>
                    <a:cubicBezTo>
                      <a:pt x="868" y="487"/>
                      <a:pt x="734" y="420"/>
                      <a:pt x="634" y="320"/>
                    </a:cubicBezTo>
                    <a:cubicBezTo>
                      <a:pt x="501" y="254"/>
                      <a:pt x="334" y="153"/>
                      <a:pt x="201" y="87"/>
                    </a:cubicBezTo>
                    <a:lnTo>
                      <a:pt x="167" y="87"/>
                    </a:lnTo>
                    <a:cubicBezTo>
                      <a:pt x="104" y="23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282500" y="4993175"/>
                <a:ext cx="9760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1135" extrusionOk="0">
                    <a:moveTo>
                      <a:pt x="234" y="1"/>
                    </a:moveTo>
                    <a:cubicBezTo>
                      <a:pt x="100" y="34"/>
                      <a:pt x="67" y="34"/>
                      <a:pt x="67" y="101"/>
                    </a:cubicBezTo>
                    <a:cubicBezTo>
                      <a:pt x="0" y="134"/>
                      <a:pt x="67" y="201"/>
                      <a:pt x="100" y="201"/>
                    </a:cubicBezTo>
                    <a:cubicBezTo>
                      <a:pt x="334" y="334"/>
                      <a:pt x="601" y="468"/>
                      <a:pt x="901" y="535"/>
                    </a:cubicBezTo>
                    <a:cubicBezTo>
                      <a:pt x="1168" y="668"/>
                      <a:pt x="1501" y="768"/>
                      <a:pt x="1802" y="835"/>
                    </a:cubicBezTo>
                    <a:cubicBezTo>
                      <a:pt x="2102" y="935"/>
                      <a:pt x="2402" y="1002"/>
                      <a:pt x="2669" y="1035"/>
                    </a:cubicBezTo>
                    <a:cubicBezTo>
                      <a:pt x="2969" y="1102"/>
                      <a:pt x="3303" y="1135"/>
                      <a:pt x="3636" y="1135"/>
                    </a:cubicBezTo>
                    <a:cubicBezTo>
                      <a:pt x="3670" y="1135"/>
                      <a:pt x="3770" y="1135"/>
                      <a:pt x="3803" y="1102"/>
                    </a:cubicBezTo>
                    <a:cubicBezTo>
                      <a:pt x="3836" y="1035"/>
                      <a:pt x="3903" y="1002"/>
                      <a:pt x="3903" y="968"/>
                    </a:cubicBezTo>
                    <a:cubicBezTo>
                      <a:pt x="3903" y="835"/>
                      <a:pt x="3803" y="768"/>
                      <a:pt x="3670" y="768"/>
                    </a:cubicBezTo>
                    <a:cubicBezTo>
                      <a:pt x="3436" y="768"/>
                      <a:pt x="3169" y="701"/>
                      <a:pt x="2936" y="701"/>
                    </a:cubicBezTo>
                    <a:cubicBezTo>
                      <a:pt x="2636" y="701"/>
                      <a:pt x="2402" y="668"/>
                      <a:pt x="2102" y="635"/>
                    </a:cubicBezTo>
                    <a:lnTo>
                      <a:pt x="2135" y="635"/>
                    </a:lnTo>
                    <a:cubicBezTo>
                      <a:pt x="2002" y="568"/>
                      <a:pt x="1835" y="568"/>
                      <a:pt x="1735" y="535"/>
                    </a:cubicBezTo>
                    <a:cubicBezTo>
                      <a:pt x="1568" y="501"/>
                      <a:pt x="1401" y="468"/>
                      <a:pt x="1268" y="434"/>
                    </a:cubicBezTo>
                    <a:cubicBezTo>
                      <a:pt x="968" y="334"/>
                      <a:pt x="734" y="201"/>
                      <a:pt x="434" y="101"/>
                    </a:cubicBezTo>
                    <a:cubicBezTo>
                      <a:pt x="401" y="34"/>
                      <a:pt x="301" y="34"/>
                      <a:pt x="26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1" name="Google Shape;221;p2"/>
            <p:cNvGrpSpPr/>
            <p:nvPr/>
          </p:nvGrpSpPr>
          <p:grpSpPr>
            <a:xfrm>
              <a:off x="200062" y="4427193"/>
              <a:ext cx="681767" cy="881731"/>
              <a:chOff x="373400" y="4372750"/>
              <a:chExt cx="548750" cy="709700"/>
            </a:xfrm>
          </p:grpSpPr>
          <p:sp>
            <p:nvSpPr>
              <p:cNvPr id="222" name="Google Shape;222;p2"/>
              <p:cNvSpPr/>
              <p:nvPr/>
            </p:nvSpPr>
            <p:spPr>
              <a:xfrm>
                <a:off x="603550" y="4391925"/>
                <a:ext cx="43400" cy="183775"/>
              </a:xfrm>
              <a:custGeom>
                <a:avLst/>
                <a:gdLst/>
                <a:ahLst/>
                <a:cxnLst/>
                <a:rect l="l" t="t" r="r" b="b"/>
                <a:pathLst>
                  <a:path w="1736" h="7351" extrusionOk="0">
                    <a:moveTo>
                      <a:pt x="1602" y="0"/>
                    </a:moveTo>
                    <a:cubicBezTo>
                      <a:pt x="1502" y="0"/>
                      <a:pt x="1502" y="67"/>
                      <a:pt x="1502" y="134"/>
                    </a:cubicBezTo>
                    <a:lnTo>
                      <a:pt x="1502" y="300"/>
                    </a:lnTo>
                    <a:cubicBezTo>
                      <a:pt x="1502" y="567"/>
                      <a:pt x="1502" y="901"/>
                      <a:pt x="1469" y="1201"/>
                    </a:cubicBezTo>
                    <a:lnTo>
                      <a:pt x="1335" y="2068"/>
                    </a:lnTo>
                    <a:cubicBezTo>
                      <a:pt x="1268" y="2702"/>
                      <a:pt x="1135" y="3303"/>
                      <a:pt x="968" y="3870"/>
                    </a:cubicBezTo>
                    <a:cubicBezTo>
                      <a:pt x="735" y="4870"/>
                      <a:pt x="401" y="5905"/>
                      <a:pt x="68" y="6905"/>
                    </a:cubicBezTo>
                    <a:cubicBezTo>
                      <a:pt x="1" y="7005"/>
                      <a:pt x="1" y="7072"/>
                      <a:pt x="68" y="7172"/>
                    </a:cubicBezTo>
                    <a:cubicBezTo>
                      <a:pt x="101" y="7239"/>
                      <a:pt x="134" y="7306"/>
                      <a:pt x="234" y="7339"/>
                    </a:cubicBezTo>
                    <a:cubicBezTo>
                      <a:pt x="272" y="7346"/>
                      <a:pt x="309" y="7350"/>
                      <a:pt x="346" y="7350"/>
                    </a:cubicBezTo>
                    <a:cubicBezTo>
                      <a:pt x="471" y="7350"/>
                      <a:pt x="583" y="7301"/>
                      <a:pt x="635" y="7172"/>
                    </a:cubicBezTo>
                    <a:cubicBezTo>
                      <a:pt x="1068" y="6038"/>
                      <a:pt x="1335" y="4837"/>
                      <a:pt x="1569" y="3670"/>
                    </a:cubicBezTo>
                    <a:lnTo>
                      <a:pt x="1669" y="2802"/>
                    </a:lnTo>
                    <a:cubicBezTo>
                      <a:pt x="1735" y="2502"/>
                      <a:pt x="1735" y="2202"/>
                      <a:pt x="1735" y="1902"/>
                    </a:cubicBezTo>
                    <a:lnTo>
                      <a:pt x="1735" y="134"/>
                    </a:lnTo>
                    <a:cubicBezTo>
                      <a:pt x="1735" y="34"/>
                      <a:pt x="1635" y="0"/>
                      <a:pt x="1602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651100" y="4437450"/>
                <a:ext cx="100100" cy="184400"/>
              </a:xfrm>
              <a:custGeom>
                <a:avLst/>
                <a:gdLst/>
                <a:ahLst/>
                <a:cxnLst/>
                <a:rect l="l" t="t" r="r" b="b"/>
                <a:pathLst>
                  <a:path w="4004" h="7376" extrusionOk="0">
                    <a:moveTo>
                      <a:pt x="3798" y="0"/>
                    </a:moveTo>
                    <a:cubicBezTo>
                      <a:pt x="3753" y="0"/>
                      <a:pt x="3736" y="24"/>
                      <a:pt x="3736" y="47"/>
                    </a:cubicBezTo>
                    <a:cubicBezTo>
                      <a:pt x="3536" y="648"/>
                      <a:pt x="3269" y="1215"/>
                      <a:pt x="3002" y="1815"/>
                    </a:cubicBezTo>
                    <a:cubicBezTo>
                      <a:pt x="2736" y="2382"/>
                      <a:pt x="2402" y="2916"/>
                      <a:pt x="2102" y="3483"/>
                    </a:cubicBezTo>
                    <a:lnTo>
                      <a:pt x="2168" y="3416"/>
                    </a:lnTo>
                    <a:lnTo>
                      <a:pt x="2168" y="3416"/>
                    </a:lnTo>
                    <a:cubicBezTo>
                      <a:pt x="2002" y="3717"/>
                      <a:pt x="1835" y="3983"/>
                      <a:pt x="1668" y="4250"/>
                    </a:cubicBezTo>
                    <a:cubicBezTo>
                      <a:pt x="1501" y="4551"/>
                      <a:pt x="1268" y="4851"/>
                      <a:pt x="1101" y="5151"/>
                    </a:cubicBezTo>
                    <a:cubicBezTo>
                      <a:pt x="934" y="5418"/>
                      <a:pt x="734" y="5718"/>
                      <a:pt x="567" y="6018"/>
                    </a:cubicBezTo>
                    <a:cubicBezTo>
                      <a:pt x="367" y="6318"/>
                      <a:pt x="200" y="6652"/>
                      <a:pt x="34" y="6919"/>
                    </a:cubicBezTo>
                    <a:cubicBezTo>
                      <a:pt x="0" y="6986"/>
                      <a:pt x="0" y="7052"/>
                      <a:pt x="0" y="7086"/>
                    </a:cubicBezTo>
                    <a:cubicBezTo>
                      <a:pt x="0" y="7186"/>
                      <a:pt x="34" y="7252"/>
                      <a:pt x="100" y="7319"/>
                    </a:cubicBezTo>
                    <a:cubicBezTo>
                      <a:pt x="163" y="7357"/>
                      <a:pt x="235" y="7375"/>
                      <a:pt x="306" y="7375"/>
                    </a:cubicBezTo>
                    <a:cubicBezTo>
                      <a:pt x="423" y="7375"/>
                      <a:pt x="538" y="7323"/>
                      <a:pt x="601" y="7219"/>
                    </a:cubicBezTo>
                    <a:cubicBezTo>
                      <a:pt x="834" y="6952"/>
                      <a:pt x="1001" y="6685"/>
                      <a:pt x="1101" y="6385"/>
                    </a:cubicBezTo>
                    <a:lnTo>
                      <a:pt x="1601" y="5518"/>
                    </a:lnTo>
                    <a:cubicBezTo>
                      <a:pt x="1768" y="5218"/>
                      <a:pt x="1902" y="4917"/>
                      <a:pt x="2035" y="4617"/>
                    </a:cubicBezTo>
                    <a:cubicBezTo>
                      <a:pt x="2168" y="4350"/>
                      <a:pt x="2335" y="4050"/>
                      <a:pt x="2435" y="3750"/>
                    </a:cubicBezTo>
                    <a:cubicBezTo>
                      <a:pt x="2569" y="3450"/>
                      <a:pt x="2702" y="3183"/>
                      <a:pt x="2869" y="2883"/>
                    </a:cubicBezTo>
                    <a:lnTo>
                      <a:pt x="3236" y="2015"/>
                    </a:lnTo>
                    <a:cubicBezTo>
                      <a:pt x="3503" y="1382"/>
                      <a:pt x="3736" y="748"/>
                      <a:pt x="3936" y="114"/>
                    </a:cubicBezTo>
                    <a:cubicBezTo>
                      <a:pt x="4003" y="81"/>
                      <a:pt x="3936" y="14"/>
                      <a:pt x="3903" y="14"/>
                    </a:cubicBezTo>
                    <a:lnTo>
                      <a:pt x="3870" y="14"/>
                    </a:lnTo>
                    <a:cubicBezTo>
                      <a:pt x="3840" y="4"/>
                      <a:pt x="3817" y="0"/>
                      <a:pt x="3798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708625" y="4497000"/>
                <a:ext cx="13512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5405" h="6598" extrusionOk="0">
                    <a:moveTo>
                      <a:pt x="5238" y="0"/>
                    </a:moveTo>
                    <a:cubicBezTo>
                      <a:pt x="5138" y="0"/>
                      <a:pt x="5105" y="0"/>
                      <a:pt x="5071" y="34"/>
                    </a:cubicBezTo>
                    <a:cubicBezTo>
                      <a:pt x="4537" y="467"/>
                      <a:pt x="4037" y="868"/>
                      <a:pt x="3537" y="1301"/>
                    </a:cubicBezTo>
                    <a:cubicBezTo>
                      <a:pt x="3003" y="1768"/>
                      <a:pt x="2569" y="2202"/>
                      <a:pt x="2102" y="2702"/>
                    </a:cubicBezTo>
                    <a:cubicBezTo>
                      <a:pt x="1669" y="3203"/>
                      <a:pt x="1268" y="3736"/>
                      <a:pt x="935" y="4337"/>
                    </a:cubicBezTo>
                    <a:cubicBezTo>
                      <a:pt x="768" y="4637"/>
                      <a:pt x="601" y="4904"/>
                      <a:pt x="435" y="5237"/>
                    </a:cubicBezTo>
                    <a:cubicBezTo>
                      <a:pt x="268" y="5571"/>
                      <a:pt x="134" y="5871"/>
                      <a:pt x="68" y="6205"/>
                    </a:cubicBezTo>
                    <a:cubicBezTo>
                      <a:pt x="1" y="6305"/>
                      <a:pt x="1" y="6338"/>
                      <a:pt x="68" y="6405"/>
                    </a:cubicBezTo>
                    <a:cubicBezTo>
                      <a:pt x="101" y="6505"/>
                      <a:pt x="134" y="6538"/>
                      <a:pt x="234" y="6572"/>
                    </a:cubicBezTo>
                    <a:cubicBezTo>
                      <a:pt x="260" y="6589"/>
                      <a:pt x="291" y="6597"/>
                      <a:pt x="323" y="6597"/>
                    </a:cubicBezTo>
                    <a:cubicBezTo>
                      <a:pt x="416" y="6597"/>
                      <a:pt x="527" y="6529"/>
                      <a:pt x="601" y="6405"/>
                    </a:cubicBezTo>
                    <a:cubicBezTo>
                      <a:pt x="735" y="6138"/>
                      <a:pt x="835" y="5871"/>
                      <a:pt x="968" y="5571"/>
                    </a:cubicBezTo>
                    <a:cubicBezTo>
                      <a:pt x="1102" y="5304"/>
                      <a:pt x="1268" y="5004"/>
                      <a:pt x="1435" y="4737"/>
                    </a:cubicBezTo>
                    <a:cubicBezTo>
                      <a:pt x="1735" y="4203"/>
                      <a:pt x="2102" y="3703"/>
                      <a:pt x="2469" y="3203"/>
                    </a:cubicBezTo>
                    <a:cubicBezTo>
                      <a:pt x="2703" y="2969"/>
                      <a:pt x="2903" y="2669"/>
                      <a:pt x="3103" y="2435"/>
                    </a:cubicBezTo>
                    <a:cubicBezTo>
                      <a:pt x="3303" y="2169"/>
                      <a:pt x="3537" y="1935"/>
                      <a:pt x="3737" y="1702"/>
                    </a:cubicBezTo>
                    <a:cubicBezTo>
                      <a:pt x="4237" y="1201"/>
                      <a:pt x="4771" y="768"/>
                      <a:pt x="5305" y="301"/>
                    </a:cubicBezTo>
                    <a:cubicBezTo>
                      <a:pt x="5405" y="267"/>
                      <a:pt x="5405" y="134"/>
                      <a:pt x="5338" y="100"/>
                    </a:cubicBezTo>
                    <a:cubicBezTo>
                      <a:pt x="5305" y="34"/>
                      <a:pt x="5271" y="0"/>
                      <a:pt x="5238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628575" y="4372750"/>
                <a:ext cx="28375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35" extrusionOk="0">
                    <a:moveTo>
                      <a:pt x="634" y="0"/>
                    </a:moveTo>
                    <a:cubicBezTo>
                      <a:pt x="468" y="0"/>
                      <a:pt x="334" y="67"/>
                      <a:pt x="234" y="133"/>
                    </a:cubicBezTo>
                    <a:cubicBezTo>
                      <a:pt x="101" y="234"/>
                      <a:pt x="1" y="400"/>
                      <a:pt x="1" y="500"/>
                    </a:cubicBezTo>
                    <a:cubicBezTo>
                      <a:pt x="1" y="667"/>
                      <a:pt x="67" y="801"/>
                      <a:pt x="134" y="934"/>
                    </a:cubicBezTo>
                    <a:cubicBezTo>
                      <a:pt x="234" y="1067"/>
                      <a:pt x="368" y="1134"/>
                      <a:pt x="501" y="1134"/>
                    </a:cubicBezTo>
                    <a:cubicBezTo>
                      <a:pt x="668" y="1134"/>
                      <a:pt x="801" y="1134"/>
                      <a:pt x="935" y="1001"/>
                    </a:cubicBezTo>
                    <a:cubicBezTo>
                      <a:pt x="1068" y="934"/>
                      <a:pt x="1135" y="767"/>
                      <a:pt x="1135" y="634"/>
                    </a:cubicBezTo>
                    <a:cubicBezTo>
                      <a:pt x="1135" y="467"/>
                      <a:pt x="1101" y="334"/>
                      <a:pt x="1001" y="234"/>
                    </a:cubicBezTo>
                    <a:cubicBezTo>
                      <a:pt x="935" y="100"/>
                      <a:pt x="768" y="0"/>
                      <a:pt x="634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734475" y="4418600"/>
                <a:ext cx="27550" cy="28375"/>
              </a:xfrm>
              <a:custGeom>
                <a:avLst/>
                <a:gdLst/>
                <a:ahLst/>
                <a:cxnLst/>
                <a:rect l="l" t="t" r="r" b="b"/>
                <a:pathLst>
                  <a:path w="1102" h="1135" extrusionOk="0">
                    <a:moveTo>
                      <a:pt x="601" y="1"/>
                    </a:moveTo>
                    <a:cubicBezTo>
                      <a:pt x="435" y="1"/>
                      <a:pt x="335" y="67"/>
                      <a:pt x="201" y="134"/>
                    </a:cubicBezTo>
                    <a:cubicBezTo>
                      <a:pt x="68" y="234"/>
                      <a:pt x="1" y="401"/>
                      <a:pt x="1" y="501"/>
                    </a:cubicBezTo>
                    <a:cubicBezTo>
                      <a:pt x="1" y="668"/>
                      <a:pt x="34" y="801"/>
                      <a:pt x="101" y="935"/>
                    </a:cubicBezTo>
                    <a:cubicBezTo>
                      <a:pt x="201" y="1068"/>
                      <a:pt x="368" y="1135"/>
                      <a:pt x="501" y="1135"/>
                    </a:cubicBezTo>
                    <a:cubicBezTo>
                      <a:pt x="668" y="1135"/>
                      <a:pt x="768" y="1135"/>
                      <a:pt x="902" y="1001"/>
                    </a:cubicBezTo>
                    <a:cubicBezTo>
                      <a:pt x="1035" y="935"/>
                      <a:pt x="1102" y="768"/>
                      <a:pt x="1102" y="634"/>
                    </a:cubicBezTo>
                    <a:cubicBezTo>
                      <a:pt x="1102" y="468"/>
                      <a:pt x="1068" y="334"/>
                      <a:pt x="1002" y="234"/>
                    </a:cubicBezTo>
                    <a:cubicBezTo>
                      <a:pt x="902" y="101"/>
                      <a:pt x="735" y="1"/>
                      <a:pt x="601" y="1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828725" y="4482825"/>
                <a:ext cx="28375" cy="27525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101" extrusionOk="0">
                    <a:moveTo>
                      <a:pt x="634" y="0"/>
                    </a:moveTo>
                    <a:cubicBezTo>
                      <a:pt x="467" y="0"/>
                      <a:pt x="334" y="34"/>
                      <a:pt x="234" y="100"/>
                    </a:cubicBezTo>
                    <a:cubicBezTo>
                      <a:pt x="100" y="200"/>
                      <a:pt x="0" y="367"/>
                      <a:pt x="0" y="501"/>
                    </a:cubicBezTo>
                    <a:cubicBezTo>
                      <a:pt x="0" y="634"/>
                      <a:pt x="67" y="767"/>
                      <a:pt x="134" y="901"/>
                    </a:cubicBezTo>
                    <a:cubicBezTo>
                      <a:pt x="234" y="1034"/>
                      <a:pt x="401" y="1101"/>
                      <a:pt x="501" y="1101"/>
                    </a:cubicBezTo>
                    <a:cubicBezTo>
                      <a:pt x="667" y="1101"/>
                      <a:pt x="801" y="1101"/>
                      <a:pt x="934" y="968"/>
                    </a:cubicBezTo>
                    <a:cubicBezTo>
                      <a:pt x="1068" y="901"/>
                      <a:pt x="1134" y="734"/>
                      <a:pt x="1134" y="601"/>
                    </a:cubicBezTo>
                    <a:cubicBezTo>
                      <a:pt x="1134" y="434"/>
                      <a:pt x="1101" y="334"/>
                      <a:pt x="1001" y="200"/>
                    </a:cubicBezTo>
                    <a:cubicBezTo>
                      <a:pt x="934" y="67"/>
                      <a:pt x="768" y="0"/>
                      <a:pt x="634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422600" y="4443625"/>
                <a:ext cx="499550" cy="528725"/>
              </a:xfrm>
              <a:custGeom>
                <a:avLst/>
                <a:gdLst/>
                <a:ahLst/>
                <a:cxnLst/>
                <a:rect l="l" t="t" r="r" b="b"/>
                <a:pathLst>
                  <a:path w="19982" h="21149" extrusionOk="0">
                    <a:moveTo>
                      <a:pt x="2702" y="0"/>
                    </a:moveTo>
                    <a:cubicBezTo>
                      <a:pt x="2569" y="0"/>
                      <a:pt x="2469" y="0"/>
                      <a:pt x="2369" y="67"/>
                    </a:cubicBezTo>
                    <a:cubicBezTo>
                      <a:pt x="2069" y="100"/>
                      <a:pt x="1802" y="234"/>
                      <a:pt x="1535" y="434"/>
                    </a:cubicBezTo>
                    <a:cubicBezTo>
                      <a:pt x="1301" y="634"/>
                      <a:pt x="1135" y="901"/>
                      <a:pt x="968" y="1301"/>
                    </a:cubicBezTo>
                    <a:cubicBezTo>
                      <a:pt x="768" y="1668"/>
                      <a:pt x="701" y="2135"/>
                      <a:pt x="734" y="2636"/>
                    </a:cubicBezTo>
                    <a:cubicBezTo>
                      <a:pt x="734" y="3169"/>
                      <a:pt x="868" y="3670"/>
                      <a:pt x="1001" y="4237"/>
                    </a:cubicBezTo>
                    <a:lnTo>
                      <a:pt x="1068" y="4570"/>
                    </a:lnTo>
                    <a:cubicBezTo>
                      <a:pt x="1168" y="4971"/>
                      <a:pt x="1268" y="5338"/>
                      <a:pt x="1335" y="5771"/>
                    </a:cubicBezTo>
                    <a:cubicBezTo>
                      <a:pt x="1401" y="6605"/>
                      <a:pt x="1268" y="7439"/>
                      <a:pt x="1168" y="8273"/>
                    </a:cubicBezTo>
                    <a:lnTo>
                      <a:pt x="1168" y="8240"/>
                    </a:lnTo>
                    <a:cubicBezTo>
                      <a:pt x="1101" y="8373"/>
                      <a:pt x="1101" y="8507"/>
                      <a:pt x="1068" y="8673"/>
                    </a:cubicBezTo>
                    <a:lnTo>
                      <a:pt x="1034" y="9007"/>
                    </a:lnTo>
                    <a:lnTo>
                      <a:pt x="1001" y="9407"/>
                    </a:lnTo>
                    <a:cubicBezTo>
                      <a:pt x="968" y="9574"/>
                      <a:pt x="968" y="9774"/>
                      <a:pt x="901" y="9941"/>
                    </a:cubicBezTo>
                    <a:cubicBezTo>
                      <a:pt x="834" y="10408"/>
                      <a:pt x="701" y="10908"/>
                      <a:pt x="601" y="11342"/>
                    </a:cubicBezTo>
                    <a:lnTo>
                      <a:pt x="534" y="11642"/>
                    </a:lnTo>
                    <a:cubicBezTo>
                      <a:pt x="267" y="12743"/>
                      <a:pt x="0" y="13877"/>
                      <a:pt x="34" y="15145"/>
                    </a:cubicBezTo>
                    <a:cubicBezTo>
                      <a:pt x="34" y="16012"/>
                      <a:pt x="234" y="16846"/>
                      <a:pt x="601" y="17646"/>
                    </a:cubicBezTo>
                    <a:cubicBezTo>
                      <a:pt x="901" y="18213"/>
                      <a:pt x="1268" y="18814"/>
                      <a:pt x="1768" y="19314"/>
                    </a:cubicBezTo>
                    <a:cubicBezTo>
                      <a:pt x="2702" y="20215"/>
                      <a:pt x="3937" y="20849"/>
                      <a:pt x="5271" y="21049"/>
                    </a:cubicBezTo>
                    <a:cubicBezTo>
                      <a:pt x="5671" y="21116"/>
                      <a:pt x="6005" y="21149"/>
                      <a:pt x="6338" y="21149"/>
                    </a:cubicBezTo>
                    <a:lnTo>
                      <a:pt x="6405" y="21149"/>
                    </a:lnTo>
                    <a:cubicBezTo>
                      <a:pt x="6705" y="21149"/>
                      <a:pt x="7005" y="21116"/>
                      <a:pt x="7372" y="21049"/>
                    </a:cubicBezTo>
                    <a:cubicBezTo>
                      <a:pt x="8006" y="20982"/>
                      <a:pt x="8673" y="20815"/>
                      <a:pt x="9274" y="20515"/>
                    </a:cubicBezTo>
                    <a:cubicBezTo>
                      <a:pt x="9707" y="20348"/>
                      <a:pt x="10074" y="20115"/>
                      <a:pt x="10508" y="19781"/>
                    </a:cubicBezTo>
                    <a:cubicBezTo>
                      <a:pt x="10875" y="19481"/>
                      <a:pt x="11208" y="19147"/>
                      <a:pt x="11542" y="18714"/>
                    </a:cubicBezTo>
                    <a:cubicBezTo>
                      <a:pt x="11909" y="18213"/>
                      <a:pt x="12209" y="17680"/>
                      <a:pt x="12476" y="17179"/>
                    </a:cubicBezTo>
                    <a:cubicBezTo>
                      <a:pt x="12676" y="16779"/>
                      <a:pt x="12843" y="16312"/>
                      <a:pt x="13043" y="15845"/>
                    </a:cubicBezTo>
                    <a:cubicBezTo>
                      <a:pt x="13143" y="15645"/>
                      <a:pt x="13210" y="15445"/>
                      <a:pt x="13343" y="15211"/>
                    </a:cubicBezTo>
                    <a:cubicBezTo>
                      <a:pt x="13643" y="14511"/>
                      <a:pt x="14010" y="13777"/>
                      <a:pt x="14544" y="13043"/>
                    </a:cubicBezTo>
                    <a:cubicBezTo>
                      <a:pt x="14711" y="12843"/>
                      <a:pt x="14911" y="12643"/>
                      <a:pt x="15078" y="12476"/>
                    </a:cubicBezTo>
                    <a:cubicBezTo>
                      <a:pt x="15245" y="12309"/>
                      <a:pt x="15478" y="12142"/>
                      <a:pt x="15712" y="11976"/>
                    </a:cubicBezTo>
                    <a:cubicBezTo>
                      <a:pt x="16079" y="11675"/>
                      <a:pt x="16546" y="11442"/>
                      <a:pt x="16912" y="11175"/>
                    </a:cubicBezTo>
                    <a:cubicBezTo>
                      <a:pt x="17346" y="10942"/>
                      <a:pt x="17813" y="10641"/>
                      <a:pt x="18213" y="10308"/>
                    </a:cubicBezTo>
                    <a:cubicBezTo>
                      <a:pt x="18647" y="10008"/>
                      <a:pt x="18981" y="9674"/>
                      <a:pt x="19247" y="9307"/>
                    </a:cubicBezTo>
                    <a:cubicBezTo>
                      <a:pt x="19581" y="8940"/>
                      <a:pt x="19748" y="8573"/>
                      <a:pt x="19881" y="8240"/>
                    </a:cubicBezTo>
                    <a:cubicBezTo>
                      <a:pt x="19915" y="8073"/>
                      <a:pt x="19981" y="7906"/>
                      <a:pt x="19915" y="7739"/>
                    </a:cubicBezTo>
                    <a:cubicBezTo>
                      <a:pt x="19915" y="7506"/>
                      <a:pt x="19881" y="7339"/>
                      <a:pt x="19748" y="7139"/>
                    </a:cubicBezTo>
                    <a:cubicBezTo>
                      <a:pt x="19714" y="7072"/>
                      <a:pt x="19681" y="6972"/>
                      <a:pt x="19581" y="6905"/>
                    </a:cubicBezTo>
                    <a:cubicBezTo>
                      <a:pt x="19548" y="6805"/>
                      <a:pt x="19514" y="6772"/>
                      <a:pt x="19414" y="6739"/>
                    </a:cubicBezTo>
                    <a:cubicBezTo>
                      <a:pt x="19247" y="6605"/>
                      <a:pt x="19081" y="6438"/>
                      <a:pt x="18881" y="6338"/>
                    </a:cubicBezTo>
                    <a:cubicBezTo>
                      <a:pt x="18414" y="6105"/>
                      <a:pt x="17913" y="5971"/>
                      <a:pt x="17379" y="5938"/>
                    </a:cubicBezTo>
                    <a:lnTo>
                      <a:pt x="17146" y="5938"/>
                    </a:lnTo>
                    <a:cubicBezTo>
                      <a:pt x="17013" y="5938"/>
                      <a:pt x="16846" y="5938"/>
                      <a:pt x="16712" y="5971"/>
                    </a:cubicBezTo>
                    <a:cubicBezTo>
                      <a:pt x="16479" y="6005"/>
                      <a:pt x="16179" y="6071"/>
                      <a:pt x="15912" y="6105"/>
                    </a:cubicBezTo>
                    <a:cubicBezTo>
                      <a:pt x="15545" y="6172"/>
                      <a:pt x="15111" y="6338"/>
                      <a:pt x="14744" y="6572"/>
                    </a:cubicBezTo>
                    <a:cubicBezTo>
                      <a:pt x="14411" y="6739"/>
                      <a:pt x="14044" y="6972"/>
                      <a:pt x="13677" y="7272"/>
                    </a:cubicBezTo>
                    <a:cubicBezTo>
                      <a:pt x="13543" y="7406"/>
                      <a:pt x="13377" y="7506"/>
                      <a:pt x="13243" y="7639"/>
                    </a:cubicBezTo>
                    <a:cubicBezTo>
                      <a:pt x="13377" y="7272"/>
                      <a:pt x="13477" y="6905"/>
                      <a:pt x="13543" y="6572"/>
                    </a:cubicBezTo>
                    <a:cubicBezTo>
                      <a:pt x="13643" y="6138"/>
                      <a:pt x="13677" y="5771"/>
                      <a:pt x="13643" y="5438"/>
                    </a:cubicBezTo>
                    <a:cubicBezTo>
                      <a:pt x="13577" y="5071"/>
                      <a:pt x="13510" y="4771"/>
                      <a:pt x="13377" y="4504"/>
                    </a:cubicBezTo>
                    <a:cubicBezTo>
                      <a:pt x="13310" y="4404"/>
                      <a:pt x="13210" y="4304"/>
                      <a:pt x="13076" y="4170"/>
                    </a:cubicBezTo>
                    <a:cubicBezTo>
                      <a:pt x="12976" y="4070"/>
                      <a:pt x="12810" y="3970"/>
                      <a:pt x="12643" y="3903"/>
                    </a:cubicBezTo>
                    <a:cubicBezTo>
                      <a:pt x="12476" y="3803"/>
                      <a:pt x="12309" y="3770"/>
                      <a:pt x="12076" y="3770"/>
                    </a:cubicBezTo>
                    <a:cubicBezTo>
                      <a:pt x="12009" y="3770"/>
                      <a:pt x="11909" y="3770"/>
                      <a:pt x="11809" y="3803"/>
                    </a:cubicBezTo>
                    <a:cubicBezTo>
                      <a:pt x="11542" y="3837"/>
                      <a:pt x="11308" y="3970"/>
                      <a:pt x="11042" y="4137"/>
                    </a:cubicBezTo>
                    <a:cubicBezTo>
                      <a:pt x="10741" y="4337"/>
                      <a:pt x="10475" y="4604"/>
                      <a:pt x="10174" y="4937"/>
                    </a:cubicBezTo>
                    <a:cubicBezTo>
                      <a:pt x="9907" y="5238"/>
                      <a:pt x="9674" y="5571"/>
                      <a:pt x="9374" y="5971"/>
                    </a:cubicBezTo>
                    <a:cubicBezTo>
                      <a:pt x="9207" y="6172"/>
                      <a:pt x="9074" y="6405"/>
                      <a:pt x="8973" y="6639"/>
                    </a:cubicBezTo>
                    <a:lnTo>
                      <a:pt x="9007" y="6505"/>
                    </a:lnTo>
                    <a:lnTo>
                      <a:pt x="9040" y="6405"/>
                    </a:lnTo>
                    <a:cubicBezTo>
                      <a:pt x="9174" y="5638"/>
                      <a:pt x="9240" y="5071"/>
                      <a:pt x="9240" y="4470"/>
                    </a:cubicBezTo>
                    <a:cubicBezTo>
                      <a:pt x="9240" y="4137"/>
                      <a:pt x="9240" y="3837"/>
                      <a:pt x="9174" y="3603"/>
                    </a:cubicBezTo>
                    <a:cubicBezTo>
                      <a:pt x="9140" y="3303"/>
                      <a:pt x="9040" y="3103"/>
                      <a:pt x="8907" y="2903"/>
                    </a:cubicBezTo>
                    <a:cubicBezTo>
                      <a:pt x="8807" y="2669"/>
                      <a:pt x="8640" y="2502"/>
                      <a:pt x="8406" y="2436"/>
                    </a:cubicBezTo>
                    <a:cubicBezTo>
                      <a:pt x="8240" y="2335"/>
                      <a:pt x="8039" y="2302"/>
                      <a:pt x="7806" y="2302"/>
                    </a:cubicBezTo>
                    <a:lnTo>
                      <a:pt x="7639" y="2302"/>
                    </a:lnTo>
                    <a:cubicBezTo>
                      <a:pt x="7406" y="2302"/>
                      <a:pt x="7206" y="2402"/>
                      <a:pt x="7005" y="2469"/>
                    </a:cubicBezTo>
                    <a:cubicBezTo>
                      <a:pt x="6839" y="2536"/>
                      <a:pt x="6672" y="2736"/>
                      <a:pt x="6505" y="2903"/>
                    </a:cubicBezTo>
                    <a:cubicBezTo>
                      <a:pt x="6171" y="3303"/>
                      <a:pt x="5971" y="3803"/>
                      <a:pt x="5838" y="4170"/>
                    </a:cubicBezTo>
                    <a:cubicBezTo>
                      <a:pt x="5805" y="4304"/>
                      <a:pt x="5738" y="4404"/>
                      <a:pt x="5738" y="4504"/>
                    </a:cubicBezTo>
                    <a:lnTo>
                      <a:pt x="5738" y="4103"/>
                    </a:lnTo>
                    <a:cubicBezTo>
                      <a:pt x="5704" y="3069"/>
                      <a:pt x="5404" y="2102"/>
                      <a:pt x="4937" y="1401"/>
                    </a:cubicBezTo>
                    <a:cubicBezTo>
                      <a:pt x="4537" y="768"/>
                      <a:pt x="3937" y="301"/>
                      <a:pt x="3269" y="100"/>
                    </a:cubicBezTo>
                    <a:cubicBezTo>
                      <a:pt x="3069" y="67"/>
                      <a:pt x="2869" y="0"/>
                      <a:pt x="2702" y="0"/>
                    </a:cubicBezTo>
                    <a:close/>
                  </a:path>
                </a:pathLst>
              </a:custGeom>
              <a:solidFill>
                <a:srgbClr val="FDB0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439275" y="4441950"/>
                <a:ext cx="480375" cy="313600"/>
              </a:xfrm>
              <a:custGeom>
                <a:avLst/>
                <a:gdLst/>
                <a:ahLst/>
                <a:cxnLst/>
                <a:rect l="l" t="t" r="r" b="b"/>
                <a:pathLst>
                  <a:path w="19215" h="12544" extrusionOk="0">
                    <a:moveTo>
                      <a:pt x="1869" y="1"/>
                    </a:moveTo>
                    <a:cubicBezTo>
                      <a:pt x="1902" y="67"/>
                      <a:pt x="1802" y="67"/>
                      <a:pt x="1668" y="67"/>
                    </a:cubicBezTo>
                    <a:cubicBezTo>
                      <a:pt x="1368" y="134"/>
                      <a:pt x="1068" y="234"/>
                      <a:pt x="834" y="468"/>
                    </a:cubicBezTo>
                    <a:cubicBezTo>
                      <a:pt x="568" y="668"/>
                      <a:pt x="367" y="935"/>
                      <a:pt x="234" y="1335"/>
                    </a:cubicBezTo>
                    <a:cubicBezTo>
                      <a:pt x="67" y="1702"/>
                      <a:pt x="1" y="2169"/>
                      <a:pt x="34" y="2669"/>
                    </a:cubicBezTo>
                    <a:cubicBezTo>
                      <a:pt x="34" y="3203"/>
                      <a:pt x="167" y="3703"/>
                      <a:pt x="267" y="4237"/>
                    </a:cubicBezTo>
                    <a:lnTo>
                      <a:pt x="367" y="4571"/>
                    </a:lnTo>
                    <a:cubicBezTo>
                      <a:pt x="434" y="4871"/>
                      <a:pt x="501" y="5171"/>
                      <a:pt x="568" y="5471"/>
                    </a:cubicBezTo>
                    <a:cubicBezTo>
                      <a:pt x="601" y="5371"/>
                      <a:pt x="701" y="5305"/>
                      <a:pt x="734" y="5238"/>
                    </a:cubicBezTo>
                    <a:cubicBezTo>
                      <a:pt x="834" y="5171"/>
                      <a:pt x="901" y="5071"/>
                      <a:pt x="1001" y="5038"/>
                    </a:cubicBezTo>
                    <a:cubicBezTo>
                      <a:pt x="1201" y="4904"/>
                      <a:pt x="1402" y="4838"/>
                      <a:pt x="1602" y="4804"/>
                    </a:cubicBezTo>
                    <a:lnTo>
                      <a:pt x="1869" y="4804"/>
                    </a:lnTo>
                    <a:cubicBezTo>
                      <a:pt x="2002" y="4804"/>
                      <a:pt x="2102" y="4804"/>
                      <a:pt x="2235" y="4838"/>
                    </a:cubicBezTo>
                    <a:cubicBezTo>
                      <a:pt x="2436" y="4904"/>
                      <a:pt x="2602" y="5004"/>
                      <a:pt x="2769" y="5171"/>
                    </a:cubicBezTo>
                    <a:cubicBezTo>
                      <a:pt x="2936" y="5338"/>
                      <a:pt x="3036" y="5538"/>
                      <a:pt x="3103" y="5805"/>
                    </a:cubicBezTo>
                    <a:cubicBezTo>
                      <a:pt x="3203" y="6038"/>
                      <a:pt x="3270" y="6339"/>
                      <a:pt x="3270" y="6572"/>
                    </a:cubicBezTo>
                    <a:cubicBezTo>
                      <a:pt x="3336" y="6872"/>
                      <a:pt x="3336" y="7206"/>
                      <a:pt x="3336" y="7539"/>
                    </a:cubicBezTo>
                    <a:cubicBezTo>
                      <a:pt x="3336" y="8173"/>
                      <a:pt x="3270" y="8840"/>
                      <a:pt x="3203" y="9474"/>
                    </a:cubicBezTo>
                    <a:cubicBezTo>
                      <a:pt x="3169" y="9708"/>
                      <a:pt x="3169" y="9975"/>
                      <a:pt x="3103" y="10208"/>
                    </a:cubicBezTo>
                    <a:cubicBezTo>
                      <a:pt x="3203" y="9975"/>
                      <a:pt x="3336" y="9674"/>
                      <a:pt x="3403" y="9407"/>
                    </a:cubicBezTo>
                    <a:cubicBezTo>
                      <a:pt x="3536" y="9141"/>
                      <a:pt x="3670" y="8807"/>
                      <a:pt x="3837" y="8507"/>
                    </a:cubicBezTo>
                    <a:cubicBezTo>
                      <a:pt x="3937" y="8207"/>
                      <a:pt x="4103" y="7973"/>
                      <a:pt x="4270" y="7706"/>
                    </a:cubicBezTo>
                    <a:cubicBezTo>
                      <a:pt x="4370" y="7573"/>
                      <a:pt x="4437" y="7506"/>
                      <a:pt x="4570" y="7373"/>
                    </a:cubicBezTo>
                    <a:cubicBezTo>
                      <a:pt x="4671" y="7306"/>
                      <a:pt x="4737" y="7206"/>
                      <a:pt x="4871" y="7173"/>
                    </a:cubicBezTo>
                    <a:cubicBezTo>
                      <a:pt x="4937" y="7072"/>
                      <a:pt x="5071" y="7039"/>
                      <a:pt x="5204" y="7006"/>
                    </a:cubicBezTo>
                    <a:cubicBezTo>
                      <a:pt x="5238" y="7006"/>
                      <a:pt x="5338" y="6972"/>
                      <a:pt x="5371" y="6972"/>
                    </a:cubicBezTo>
                    <a:lnTo>
                      <a:pt x="5538" y="6972"/>
                    </a:lnTo>
                    <a:cubicBezTo>
                      <a:pt x="5771" y="6972"/>
                      <a:pt x="6072" y="7072"/>
                      <a:pt x="6272" y="7206"/>
                    </a:cubicBezTo>
                    <a:cubicBezTo>
                      <a:pt x="6405" y="7306"/>
                      <a:pt x="6539" y="7406"/>
                      <a:pt x="6605" y="7539"/>
                    </a:cubicBezTo>
                    <a:cubicBezTo>
                      <a:pt x="6705" y="7673"/>
                      <a:pt x="6805" y="7806"/>
                      <a:pt x="6839" y="7906"/>
                    </a:cubicBezTo>
                    <a:cubicBezTo>
                      <a:pt x="6939" y="8240"/>
                      <a:pt x="6939" y="8574"/>
                      <a:pt x="6939" y="8907"/>
                    </a:cubicBezTo>
                    <a:cubicBezTo>
                      <a:pt x="6939" y="9307"/>
                      <a:pt x="6905" y="9708"/>
                      <a:pt x="6839" y="10075"/>
                    </a:cubicBezTo>
                    <a:lnTo>
                      <a:pt x="6572" y="11209"/>
                    </a:lnTo>
                    <a:cubicBezTo>
                      <a:pt x="6539" y="11376"/>
                      <a:pt x="6505" y="11542"/>
                      <a:pt x="6505" y="11709"/>
                    </a:cubicBezTo>
                    <a:cubicBezTo>
                      <a:pt x="6572" y="11542"/>
                      <a:pt x="6672" y="11409"/>
                      <a:pt x="6805" y="11242"/>
                    </a:cubicBezTo>
                    <a:cubicBezTo>
                      <a:pt x="6972" y="10975"/>
                      <a:pt x="7106" y="10675"/>
                      <a:pt x="7306" y="10408"/>
                    </a:cubicBezTo>
                    <a:cubicBezTo>
                      <a:pt x="7506" y="10141"/>
                      <a:pt x="7673" y="9841"/>
                      <a:pt x="7906" y="9541"/>
                    </a:cubicBezTo>
                    <a:cubicBezTo>
                      <a:pt x="8140" y="9307"/>
                      <a:pt x="8340" y="9041"/>
                      <a:pt x="8573" y="8807"/>
                    </a:cubicBezTo>
                    <a:cubicBezTo>
                      <a:pt x="8773" y="8640"/>
                      <a:pt x="9007" y="8473"/>
                      <a:pt x="9207" y="8340"/>
                    </a:cubicBezTo>
                    <a:cubicBezTo>
                      <a:pt x="9372" y="8258"/>
                      <a:pt x="9536" y="8198"/>
                      <a:pt x="9738" y="8198"/>
                    </a:cubicBezTo>
                    <a:cubicBezTo>
                      <a:pt x="9782" y="8198"/>
                      <a:pt x="9827" y="8201"/>
                      <a:pt x="9874" y="8207"/>
                    </a:cubicBezTo>
                    <a:cubicBezTo>
                      <a:pt x="10108" y="8240"/>
                      <a:pt x="10341" y="8340"/>
                      <a:pt x="10508" y="8507"/>
                    </a:cubicBezTo>
                    <a:cubicBezTo>
                      <a:pt x="10608" y="8574"/>
                      <a:pt x="10708" y="8707"/>
                      <a:pt x="10775" y="8840"/>
                    </a:cubicBezTo>
                    <a:cubicBezTo>
                      <a:pt x="10842" y="8874"/>
                      <a:pt x="10842" y="8974"/>
                      <a:pt x="10875" y="9007"/>
                    </a:cubicBezTo>
                    <a:cubicBezTo>
                      <a:pt x="10908" y="9041"/>
                      <a:pt x="10908" y="9141"/>
                      <a:pt x="10908" y="9207"/>
                    </a:cubicBezTo>
                    <a:cubicBezTo>
                      <a:pt x="10942" y="9374"/>
                      <a:pt x="10942" y="9541"/>
                      <a:pt x="10942" y="9708"/>
                    </a:cubicBezTo>
                    <a:cubicBezTo>
                      <a:pt x="10942" y="9874"/>
                      <a:pt x="10942" y="10041"/>
                      <a:pt x="10908" y="10208"/>
                    </a:cubicBezTo>
                    <a:cubicBezTo>
                      <a:pt x="10875" y="10575"/>
                      <a:pt x="10742" y="10942"/>
                      <a:pt x="10608" y="11342"/>
                    </a:cubicBezTo>
                    <a:cubicBezTo>
                      <a:pt x="10508" y="11709"/>
                      <a:pt x="10375" y="12076"/>
                      <a:pt x="10208" y="12410"/>
                    </a:cubicBezTo>
                    <a:cubicBezTo>
                      <a:pt x="10208" y="12476"/>
                      <a:pt x="10174" y="12510"/>
                      <a:pt x="10174" y="12543"/>
                    </a:cubicBezTo>
                    <a:cubicBezTo>
                      <a:pt x="10441" y="12176"/>
                      <a:pt x="10708" y="11843"/>
                      <a:pt x="11042" y="11442"/>
                    </a:cubicBezTo>
                    <a:cubicBezTo>
                      <a:pt x="11242" y="11209"/>
                      <a:pt x="11442" y="10942"/>
                      <a:pt x="11709" y="10742"/>
                    </a:cubicBezTo>
                    <a:cubicBezTo>
                      <a:pt x="11909" y="10542"/>
                      <a:pt x="12176" y="10275"/>
                      <a:pt x="12409" y="10075"/>
                    </a:cubicBezTo>
                    <a:cubicBezTo>
                      <a:pt x="12610" y="9874"/>
                      <a:pt x="12876" y="9708"/>
                      <a:pt x="13110" y="9574"/>
                    </a:cubicBezTo>
                    <a:cubicBezTo>
                      <a:pt x="13343" y="9441"/>
                      <a:pt x="13577" y="9341"/>
                      <a:pt x="13844" y="9274"/>
                    </a:cubicBezTo>
                    <a:cubicBezTo>
                      <a:pt x="13944" y="9257"/>
                      <a:pt x="14044" y="9249"/>
                      <a:pt x="14144" y="9249"/>
                    </a:cubicBezTo>
                    <a:cubicBezTo>
                      <a:pt x="14244" y="9249"/>
                      <a:pt x="14344" y="9257"/>
                      <a:pt x="14444" y="9274"/>
                    </a:cubicBezTo>
                    <a:cubicBezTo>
                      <a:pt x="14678" y="9341"/>
                      <a:pt x="14878" y="9508"/>
                      <a:pt x="15011" y="9674"/>
                    </a:cubicBezTo>
                    <a:cubicBezTo>
                      <a:pt x="15078" y="9741"/>
                      <a:pt x="15111" y="9841"/>
                      <a:pt x="15178" y="9941"/>
                    </a:cubicBezTo>
                    <a:cubicBezTo>
                      <a:pt x="15211" y="10041"/>
                      <a:pt x="15211" y="10108"/>
                      <a:pt x="15211" y="10208"/>
                    </a:cubicBezTo>
                    <a:cubicBezTo>
                      <a:pt x="15211" y="10408"/>
                      <a:pt x="15211" y="10675"/>
                      <a:pt x="15111" y="10875"/>
                    </a:cubicBezTo>
                    <a:cubicBezTo>
                      <a:pt x="15045" y="11175"/>
                      <a:pt x="14945" y="11409"/>
                      <a:pt x="14844" y="11709"/>
                    </a:cubicBezTo>
                    <a:cubicBezTo>
                      <a:pt x="14744" y="11909"/>
                      <a:pt x="14611" y="12176"/>
                      <a:pt x="14511" y="12376"/>
                    </a:cubicBezTo>
                    <a:cubicBezTo>
                      <a:pt x="14611" y="12310"/>
                      <a:pt x="14744" y="12176"/>
                      <a:pt x="14911" y="12043"/>
                    </a:cubicBezTo>
                    <a:cubicBezTo>
                      <a:pt x="15278" y="11742"/>
                      <a:pt x="15712" y="11542"/>
                      <a:pt x="16112" y="11242"/>
                    </a:cubicBezTo>
                    <a:cubicBezTo>
                      <a:pt x="16546" y="11009"/>
                      <a:pt x="17013" y="10708"/>
                      <a:pt x="17413" y="10375"/>
                    </a:cubicBezTo>
                    <a:cubicBezTo>
                      <a:pt x="17847" y="10075"/>
                      <a:pt x="18180" y="9741"/>
                      <a:pt x="18514" y="9374"/>
                    </a:cubicBezTo>
                    <a:cubicBezTo>
                      <a:pt x="18847" y="9007"/>
                      <a:pt x="19014" y="8640"/>
                      <a:pt x="19114" y="8307"/>
                    </a:cubicBezTo>
                    <a:cubicBezTo>
                      <a:pt x="19181" y="8140"/>
                      <a:pt x="19214" y="7973"/>
                      <a:pt x="19181" y="7806"/>
                    </a:cubicBezTo>
                    <a:cubicBezTo>
                      <a:pt x="19181" y="7573"/>
                      <a:pt x="19114" y="7406"/>
                      <a:pt x="19014" y="7206"/>
                    </a:cubicBezTo>
                    <a:cubicBezTo>
                      <a:pt x="18947" y="7139"/>
                      <a:pt x="18914" y="7039"/>
                      <a:pt x="18847" y="6972"/>
                    </a:cubicBezTo>
                    <a:cubicBezTo>
                      <a:pt x="18781" y="6872"/>
                      <a:pt x="18747" y="6839"/>
                      <a:pt x="18681" y="6806"/>
                    </a:cubicBezTo>
                    <a:cubicBezTo>
                      <a:pt x="18514" y="6639"/>
                      <a:pt x="18347" y="6505"/>
                      <a:pt x="18113" y="6405"/>
                    </a:cubicBezTo>
                    <a:cubicBezTo>
                      <a:pt x="17680" y="6172"/>
                      <a:pt x="17179" y="6038"/>
                      <a:pt x="16612" y="6005"/>
                    </a:cubicBezTo>
                    <a:lnTo>
                      <a:pt x="16379" y="6005"/>
                    </a:lnTo>
                    <a:cubicBezTo>
                      <a:pt x="16245" y="6005"/>
                      <a:pt x="16079" y="6005"/>
                      <a:pt x="15945" y="6038"/>
                    </a:cubicBezTo>
                    <a:cubicBezTo>
                      <a:pt x="15678" y="6072"/>
                      <a:pt x="15412" y="6138"/>
                      <a:pt x="15178" y="6172"/>
                    </a:cubicBezTo>
                    <a:cubicBezTo>
                      <a:pt x="14778" y="6239"/>
                      <a:pt x="14377" y="6405"/>
                      <a:pt x="14011" y="6639"/>
                    </a:cubicBezTo>
                    <a:cubicBezTo>
                      <a:pt x="13677" y="6806"/>
                      <a:pt x="13277" y="7039"/>
                      <a:pt x="12910" y="7339"/>
                    </a:cubicBezTo>
                    <a:cubicBezTo>
                      <a:pt x="12776" y="7473"/>
                      <a:pt x="12610" y="7573"/>
                      <a:pt x="12509" y="7706"/>
                    </a:cubicBezTo>
                    <a:cubicBezTo>
                      <a:pt x="12610" y="7339"/>
                      <a:pt x="12743" y="7006"/>
                      <a:pt x="12776" y="6639"/>
                    </a:cubicBezTo>
                    <a:cubicBezTo>
                      <a:pt x="12876" y="6205"/>
                      <a:pt x="12910" y="5838"/>
                      <a:pt x="12876" y="5505"/>
                    </a:cubicBezTo>
                    <a:cubicBezTo>
                      <a:pt x="12843" y="5138"/>
                      <a:pt x="12743" y="4838"/>
                      <a:pt x="12610" y="4571"/>
                    </a:cubicBezTo>
                    <a:cubicBezTo>
                      <a:pt x="12543" y="4471"/>
                      <a:pt x="12443" y="4371"/>
                      <a:pt x="12343" y="4237"/>
                    </a:cubicBezTo>
                    <a:cubicBezTo>
                      <a:pt x="12209" y="4137"/>
                      <a:pt x="12042" y="4037"/>
                      <a:pt x="11876" y="3970"/>
                    </a:cubicBezTo>
                    <a:cubicBezTo>
                      <a:pt x="11709" y="3870"/>
                      <a:pt x="11542" y="3837"/>
                      <a:pt x="11342" y="3837"/>
                    </a:cubicBezTo>
                    <a:cubicBezTo>
                      <a:pt x="11242" y="3837"/>
                      <a:pt x="11175" y="3837"/>
                      <a:pt x="11042" y="3870"/>
                    </a:cubicBezTo>
                    <a:cubicBezTo>
                      <a:pt x="10775" y="3904"/>
                      <a:pt x="10541" y="4037"/>
                      <a:pt x="10241" y="4204"/>
                    </a:cubicBezTo>
                    <a:cubicBezTo>
                      <a:pt x="9941" y="4404"/>
                      <a:pt x="9674" y="4671"/>
                      <a:pt x="9374" y="5004"/>
                    </a:cubicBezTo>
                    <a:cubicBezTo>
                      <a:pt x="9107" y="5305"/>
                      <a:pt x="8874" y="5638"/>
                      <a:pt x="8573" y="6038"/>
                    </a:cubicBezTo>
                    <a:cubicBezTo>
                      <a:pt x="8407" y="6239"/>
                      <a:pt x="8273" y="6472"/>
                      <a:pt x="8173" y="6706"/>
                    </a:cubicBezTo>
                    <a:lnTo>
                      <a:pt x="8206" y="6572"/>
                    </a:lnTo>
                    <a:lnTo>
                      <a:pt x="8240" y="6405"/>
                    </a:lnTo>
                    <a:cubicBezTo>
                      <a:pt x="8373" y="5671"/>
                      <a:pt x="8440" y="5038"/>
                      <a:pt x="8440" y="4504"/>
                    </a:cubicBezTo>
                    <a:cubicBezTo>
                      <a:pt x="8440" y="4204"/>
                      <a:pt x="8407" y="3870"/>
                      <a:pt x="8373" y="3637"/>
                    </a:cubicBezTo>
                    <a:cubicBezTo>
                      <a:pt x="8340" y="3336"/>
                      <a:pt x="8240" y="3136"/>
                      <a:pt x="8106" y="2903"/>
                    </a:cubicBezTo>
                    <a:cubicBezTo>
                      <a:pt x="8006" y="2703"/>
                      <a:pt x="7839" y="2536"/>
                      <a:pt x="7606" y="2402"/>
                    </a:cubicBezTo>
                    <a:cubicBezTo>
                      <a:pt x="7439" y="2336"/>
                      <a:pt x="7239" y="2302"/>
                      <a:pt x="7006" y="2302"/>
                    </a:cubicBezTo>
                    <a:lnTo>
                      <a:pt x="6839" y="2302"/>
                    </a:lnTo>
                    <a:cubicBezTo>
                      <a:pt x="6605" y="2302"/>
                      <a:pt x="6405" y="2369"/>
                      <a:pt x="6205" y="2469"/>
                    </a:cubicBezTo>
                    <a:cubicBezTo>
                      <a:pt x="6038" y="2536"/>
                      <a:pt x="5871" y="2703"/>
                      <a:pt x="5705" y="2869"/>
                    </a:cubicBezTo>
                    <a:cubicBezTo>
                      <a:pt x="5371" y="3303"/>
                      <a:pt x="5171" y="3803"/>
                      <a:pt x="5037" y="4170"/>
                    </a:cubicBezTo>
                    <a:cubicBezTo>
                      <a:pt x="5004" y="4304"/>
                      <a:pt x="4937" y="4371"/>
                      <a:pt x="4904" y="4504"/>
                    </a:cubicBezTo>
                    <a:cubicBezTo>
                      <a:pt x="4937" y="4371"/>
                      <a:pt x="4937" y="4204"/>
                      <a:pt x="4904" y="4070"/>
                    </a:cubicBezTo>
                    <a:cubicBezTo>
                      <a:pt x="4871" y="3036"/>
                      <a:pt x="4570" y="2069"/>
                      <a:pt x="4103" y="1368"/>
                    </a:cubicBezTo>
                    <a:cubicBezTo>
                      <a:pt x="3703" y="735"/>
                      <a:pt x="3103" y="301"/>
                      <a:pt x="2436" y="67"/>
                    </a:cubicBezTo>
                    <a:cubicBezTo>
                      <a:pt x="2235" y="34"/>
                      <a:pt x="2069" y="1"/>
                      <a:pt x="1869" y="1"/>
                    </a:cubicBezTo>
                    <a:close/>
                  </a:path>
                </a:pathLst>
              </a:custGeom>
              <a:solidFill>
                <a:srgbClr val="FFEDC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454275" y="4622075"/>
                <a:ext cx="38400" cy="262875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10515" extrusionOk="0">
                    <a:moveTo>
                      <a:pt x="1435" y="1"/>
                    </a:moveTo>
                    <a:cubicBezTo>
                      <a:pt x="1402" y="1"/>
                      <a:pt x="1369" y="34"/>
                      <a:pt x="1369" y="101"/>
                    </a:cubicBezTo>
                    <a:cubicBezTo>
                      <a:pt x="1402" y="935"/>
                      <a:pt x="1369" y="1702"/>
                      <a:pt x="1302" y="2536"/>
                    </a:cubicBezTo>
                    <a:lnTo>
                      <a:pt x="1302" y="2503"/>
                    </a:lnTo>
                    <a:cubicBezTo>
                      <a:pt x="1269" y="3136"/>
                      <a:pt x="1202" y="3804"/>
                      <a:pt x="1102" y="4437"/>
                    </a:cubicBezTo>
                    <a:cubicBezTo>
                      <a:pt x="1068" y="4771"/>
                      <a:pt x="1035" y="5038"/>
                      <a:pt x="935" y="5371"/>
                    </a:cubicBezTo>
                    <a:cubicBezTo>
                      <a:pt x="902" y="5705"/>
                      <a:pt x="802" y="6005"/>
                      <a:pt x="768" y="6339"/>
                    </a:cubicBezTo>
                    <a:lnTo>
                      <a:pt x="401" y="8207"/>
                    </a:lnTo>
                    <a:cubicBezTo>
                      <a:pt x="268" y="8874"/>
                      <a:pt x="101" y="9508"/>
                      <a:pt x="1" y="10175"/>
                    </a:cubicBezTo>
                    <a:cubicBezTo>
                      <a:pt x="1" y="10275"/>
                      <a:pt x="1" y="10342"/>
                      <a:pt x="68" y="10375"/>
                    </a:cubicBezTo>
                    <a:cubicBezTo>
                      <a:pt x="101" y="10475"/>
                      <a:pt x="168" y="10508"/>
                      <a:pt x="234" y="10508"/>
                    </a:cubicBezTo>
                    <a:cubicBezTo>
                      <a:pt x="256" y="10513"/>
                      <a:pt x="277" y="10515"/>
                      <a:pt x="297" y="10515"/>
                    </a:cubicBezTo>
                    <a:cubicBezTo>
                      <a:pt x="427" y="10515"/>
                      <a:pt x="510" y="10424"/>
                      <a:pt x="568" y="10308"/>
                    </a:cubicBezTo>
                    <a:cubicBezTo>
                      <a:pt x="668" y="9775"/>
                      <a:pt x="768" y="9274"/>
                      <a:pt x="835" y="8707"/>
                    </a:cubicBezTo>
                    <a:lnTo>
                      <a:pt x="1102" y="7106"/>
                    </a:lnTo>
                    <a:cubicBezTo>
                      <a:pt x="1168" y="6539"/>
                      <a:pt x="1235" y="6005"/>
                      <a:pt x="1302" y="5471"/>
                    </a:cubicBezTo>
                    <a:cubicBezTo>
                      <a:pt x="1335" y="5171"/>
                      <a:pt x="1335" y="4938"/>
                      <a:pt x="1402" y="4638"/>
                    </a:cubicBezTo>
                    <a:cubicBezTo>
                      <a:pt x="1402" y="4371"/>
                      <a:pt x="1435" y="4104"/>
                      <a:pt x="1435" y="3837"/>
                    </a:cubicBezTo>
                    <a:cubicBezTo>
                      <a:pt x="1469" y="3203"/>
                      <a:pt x="1502" y="2603"/>
                      <a:pt x="1502" y="2002"/>
                    </a:cubicBezTo>
                    <a:lnTo>
                      <a:pt x="1502" y="101"/>
                    </a:lnTo>
                    <a:cubicBezTo>
                      <a:pt x="1535" y="34"/>
                      <a:pt x="1469" y="1"/>
                      <a:pt x="1435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2"/>
              <p:cNvSpPr/>
              <p:nvPr/>
            </p:nvSpPr>
            <p:spPr>
              <a:xfrm>
                <a:off x="495975" y="4675450"/>
                <a:ext cx="76750" cy="240375"/>
              </a:xfrm>
              <a:custGeom>
                <a:avLst/>
                <a:gdLst/>
                <a:ahLst/>
                <a:cxnLst/>
                <a:rect l="l" t="t" r="r" b="b"/>
                <a:pathLst>
                  <a:path w="3070" h="9615" extrusionOk="0">
                    <a:moveTo>
                      <a:pt x="1368" y="5571"/>
                    </a:moveTo>
                    <a:lnTo>
                      <a:pt x="1368" y="5638"/>
                    </a:lnTo>
                    <a:cubicBezTo>
                      <a:pt x="1402" y="5571"/>
                      <a:pt x="1402" y="5571"/>
                      <a:pt x="1368" y="5571"/>
                    </a:cubicBezTo>
                    <a:close/>
                    <a:moveTo>
                      <a:pt x="2936" y="1"/>
                    </a:moveTo>
                    <a:cubicBezTo>
                      <a:pt x="2970" y="1"/>
                      <a:pt x="2936" y="34"/>
                      <a:pt x="2903" y="67"/>
                    </a:cubicBezTo>
                    <a:cubicBezTo>
                      <a:pt x="2636" y="1001"/>
                      <a:pt x="2403" y="1902"/>
                      <a:pt x="2202" y="2836"/>
                    </a:cubicBezTo>
                    <a:lnTo>
                      <a:pt x="1802" y="4204"/>
                    </a:lnTo>
                    <a:cubicBezTo>
                      <a:pt x="1735" y="4404"/>
                      <a:pt x="1669" y="4671"/>
                      <a:pt x="1602" y="4871"/>
                    </a:cubicBezTo>
                    <a:cubicBezTo>
                      <a:pt x="1502" y="5138"/>
                      <a:pt x="1435" y="5338"/>
                      <a:pt x="1402" y="5571"/>
                    </a:cubicBezTo>
                    <a:cubicBezTo>
                      <a:pt x="1368" y="5738"/>
                      <a:pt x="1268" y="5905"/>
                      <a:pt x="1235" y="6072"/>
                    </a:cubicBezTo>
                    <a:cubicBezTo>
                      <a:pt x="1068" y="6572"/>
                      <a:pt x="835" y="7072"/>
                      <a:pt x="668" y="7573"/>
                    </a:cubicBezTo>
                    <a:cubicBezTo>
                      <a:pt x="468" y="8073"/>
                      <a:pt x="268" y="8574"/>
                      <a:pt x="68" y="9141"/>
                    </a:cubicBezTo>
                    <a:cubicBezTo>
                      <a:pt x="1" y="9207"/>
                      <a:pt x="1" y="9307"/>
                      <a:pt x="1" y="9374"/>
                    </a:cubicBezTo>
                    <a:cubicBezTo>
                      <a:pt x="68" y="9474"/>
                      <a:pt x="101" y="9541"/>
                      <a:pt x="201" y="9574"/>
                    </a:cubicBezTo>
                    <a:cubicBezTo>
                      <a:pt x="247" y="9602"/>
                      <a:pt x="295" y="9614"/>
                      <a:pt x="343" y="9614"/>
                    </a:cubicBezTo>
                    <a:cubicBezTo>
                      <a:pt x="468" y="9614"/>
                      <a:pt x="586" y="9528"/>
                      <a:pt x="635" y="9407"/>
                    </a:cubicBezTo>
                    <a:cubicBezTo>
                      <a:pt x="801" y="9074"/>
                      <a:pt x="935" y="8707"/>
                      <a:pt x="1068" y="8340"/>
                    </a:cubicBezTo>
                    <a:cubicBezTo>
                      <a:pt x="1168" y="7973"/>
                      <a:pt x="1302" y="7539"/>
                      <a:pt x="1435" y="7173"/>
                    </a:cubicBezTo>
                    <a:cubicBezTo>
                      <a:pt x="1635" y="6405"/>
                      <a:pt x="1869" y="5638"/>
                      <a:pt x="2036" y="4838"/>
                    </a:cubicBezTo>
                    <a:cubicBezTo>
                      <a:pt x="2202" y="4037"/>
                      <a:pt x="2369" y="3303"/>
                      <a:pt x="2536" y="2503"/>
                    </a:cubicBezTo>
                    <a:cubicBezTo>
                      <a:pt x="2703" y="1702"/>
                      <a:pt x="2870" y="901"/>
                      <a:pt x="3070" y="134"/>
                    </a:cubicBezTo>
                    <a:cubicBezTo>
                      <a:pt x="3070" y="67"/>
                      <a:pt x="3036" y="1"/>
                      <a:pt x="2970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2"/>
              <p:cNvSpPr/>
              <p:nvPr/>
            </p:nvSpPr>
            <p:spPr>
              <a:xfrm>
                <a:off x="564375" y="4714650"/>
                <a:ext cx="109250" cy="221025"/>
              </a:xfrm>
              <a:custGeom>
                <a:avLst/>
                <a:gdLst/>
                <a:ahLst/>
                <a:cxnLst/>
                <a:rect l="l" t="t" r="r" b="b"/>
                <a:pathLst>
                  <a:path w="4370" h="8841" extrusionOk="0">
                    <a:moveTo>
                      <a:pt x="4170" y="1"/>
                    </a:moveTo>
                    <a:cubicBezTo>
                      <a:pt x="4170" y="1"/>
                      <a:pt x="4070" y="67"/>
                      <a:pt x="4070" y="101"/>
                    </a:cubicBezTo>
                    <a:lnTo>
                      <a:pt x="2969" y="2102"/>
                    </a:lnTo>
                    <a:cubicBezTo>
                      <a:pt x="2802" y="2436"/>
                      <a:pt x="2569" y="2769"/>
                      <a:pt x="2402" y="3103"/>
                    </a:cubicBezTo>
                    <a:cubicBezTo>
                      <a:pt x="2235" y="3436"/>
                      <a:pt x="2035" y="3770"/>
                      <a:pt x="1868" y="4137"/>
                    </a:cubicBezTo>
                    <a:cubicBezTo>
                      <a:pt x="1535" y="4804"/>
                      <a:pt x="1168" y="5504"/>
                      <a:pt x="867" y="6238"/>
                    </a:cubicBezTo>
                    <a:cubicBezTo>
                      <a:pt x="701" y="6572"/>
                      <a:pt x="567" y="6939"/>
                      <a:pt x="400" y="7272"/>
                    </a:cubicBezTo>
                    <a:cubicBezTo>
                      <a:pt x="300" y="7639"/>
                      <a:pt x="134" y="8040"/>
                      <a:pt x="33" y="8440"/>
                    </a:cubicBezTo>
                    <a:cubicBezTo>
                      <a:pt x="0" y="8573"/>
                      <a:pt x="67" y="8740"/>
                      <a:pt x="200" y="8807"/>
                    </a:cubicBezTo>
                    <a:cubicBezTo>
                      <a:pt x="300" y="8840"/>
                      <a:pt x="367" y="8840"/>
                      <a:pt x="467" y="8840"/>
                    </a:cubicBezTo>
                    <a:cubicBezTo>
                      <a:pt x="534" y="8807"/>
                      <a:pt x="634" y="8773"/>
                      <a:pt x="667" y="8673"/>
                    </a:cubicBezTo>
                    <a:cubicBezTo>
                      <a:pt x="801" y="8340"/>
                      <a:pt x="901" y="8006"/>
                      <a:pt x="1034" y="7639"/>
                    </a:cubicBezTo>
                    <a:cubicBezTo>
                      <a:pt x="1134" y="7439"/>
                      <a:pt x="1168" y="7272"/>
                      <a:pt x="1234" y="7072"/>
                    </a:cubicBezTo>
                    <a:lnTo>
                      <a:pt x="1234" y="7006"/>
                    </a:lnTo>
                    <a:cubicBezTo>
                      <a:pt x="1668" y="5838"/>
                      <a:pt x="2135" y="4737"/>
                      <a:pt x="2635" y="3603"/>
                    </a:cubicBezTo>
                    <a:cubicBezTo>
                      <a:pt x="3169" y="2436"/>
                      <a:pt x="3703" y="1301"/>
                      <a:pt x="4337" y="234"/>
                    </a:cubicBezTo>
                    <a:cubicBezTo>
                      <a:pt x="4370" y="134"/>
                      <a:pt x="4337" y="67"/>
                      <a:pt x="4236" y="1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649425" y="4730500"/>
                <a:ext cx="120100" cy="203500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8140" extrusionOk="0">
                    <a:moveTo>
                      <a:pt x="4504" y="601"/>
                    </a:moveTo>
                    <a:lnTo>
                      <a:pt x="4504" y="601"/>
                    </a:lnTo>
                    <a:cubicBezTo>
                      <a:pt x="4497" y="611"/>
                      <a:pt x="4490" y="622"/>
                      <a:pt x="4483" y="632"/>
                    </a:cubicBezTo>
                    <a:lnTo>
                      <a:pt x="4483" y="632"/>
                    </a:lnTo>
                    <a:cubicBezTo>
                      <a:pt x="4504" y="625"/>
                      <a:pt x="4504" y="601"/>
                      <a:pt x="4504" y="601"/>
                    </a:cubicBezTo>
                    <a:close/>
                    <a:moveTo>
                      <a:pt x="4637" y="0"/>
                    </a:moveTo>
                    <a:cubicBezTo>
                      <a:pt x="4604" y="0"/>
                      <a:pt x="4570" y="0"/>
                      <a:pt x="4504" y="34"/>
                    </a:cubicBezTo>
                    <a:lnTo>
                      <a:pt x="3270" y="1802"/>
                    </a:lnTo>
                    <a:cubicBezTo>
                      <a:pt x="2836" y="2435"/>
                      <a:pt x="2436" y="3002"/>
                      <a:pt x="2035" y="3670"/>
                    </a:cubicBezTo>
                    <a:cubicBezTo>
                      <a:pt x="1668" y="4303"/>
                      <a:pt x="1301" y="4971"/>
                      <a:pt x="968" y="5604"/>
                    </a:cubicBezTo>
                    <a:cubicBezTo>
                      <a:pt x="634" y="6271"/>
                      <a:pt x="301" y="6939"/>
                      <a:pt x="67" y="7639"/>
                    </a:cubicBezTo>
                    <a:cubicBezTo>
                      <a:pt x="67" y="7672"/>
                      <a:pt x="67" y="7672"/>
                      <a:pt x="1" y="7706"/>
                    </a:cubicBezTo>
                    <a:lnTo>
                      <a:pt x="1" y="7873"/>
                    </a:lnTo>
                    <a:cubicBezTo>
                      <a:pt x="67" y="7973"/>
                      <a:pt x="101" y="8039"/>
                      <a:pt x="167" y="8106"/>
                    </a:cubicBezTo>
                    <a:cubicBezTo>
                      <a:pt x="267" y="8139"/>
                      <a:pt x="334" y="8139"/>
                      <a:pt x="434" y="8139"/>
                    </a:cubicBezTo>
                    <a:cubicBezTo>
                      <a:pt x="501" y="8106"/>
                      <a:pt x="601" y="8039"/>
                      <a:pt x="634" y="7973"/>
                    </a:cubicBezTo>
                    <a:cubicBezTo>
                      <a:pt x="768" y="7639"/>
                      <a:pt x="901" y="7339"/>
                      <a:pt x="1001" y="7005"/>
                    </a:cubicBezTo>
                    <a:cubicBezTo>
                      <a:pt x="1135" y="6672"/>
                      <a:pt x="1268" y="6372"/>
                      <a:pt x="1402" y="6038"/>
                    </a:cubicBezTo>
                    <a:cubicBezTo>
                      <a:pt x="1668" y="5438"/>
                      <a:pt x="1969" y="4804"/>
                      <a:pt x="2302" y="4170"/>
                    </a:cubicBezTo>
                    <a:cubicBezTo>
                      <a:pt x="2963" y="2947"/>
                      <a:pt x="3723" y="1789"/>
                      <a:pt x="4483" y="632"/>
                    </a:cubicBezTo>
                    <a:lnTo>
                      <a:pt x="4483" y="632"/>
                    </a:lnTo>
                    <a:cubicBezTo>
                      <a:pt x="4480" y="633"/>
                      <a:pt x="4475" y="634"/>
                      <a:pt x="4470" y="634"/>
                    </a:cubicBezTo>
                    <a:cubicBezTo>
                      <a:pt x="4570" y="501"/>
                      <a:pt x="4637" y="367"/>
                      <a:pt x="4771" y="267"/>
                    </a:cubicBezTo>
                    <a:cubicBezTo>
                      <a:pt x="4804" y="167"/>
                      <a:pt x="4804" y="100"/>
                      <a:pt x="4771" y="34"/>
                    </a:cubicBezTo>
                    <a:cubicBezTo>
                      <a:pt x="4737" y="0"/>
                      <a:pt x="4671" y="0"/>
                      <a:pt x="4637" y="0"/>
                    </a:cubicBezTo>
                    <a:close/>
                  </a:path>
                </a:pathLst>
              </a:custGeom>
              <a:solidFill>
                <a:srgbClr val="EFA65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373400" y="4787200"/>
                <a:ext cx="381125" cy="221850"/>
              </a:xfrm>
              <a:custGeom>
                <a:avLst/>
                <a:gdLst/>
                <a:ahLst/>
                <a:cxnLst/>
                <a:rect l="l" t="t" r="r" b="b"/>
                <a:pathLst>
                  <a:path w="15245" h="8874" extrusionOk="0">
                    <a:moveTo>
                      <a:pt x="1401" y="1"/>
                    </a:moveTo>
                    <a:cubicBezTo>
                      <a:pt x="1235" y="1"/>
                      <a:pt x="1134" y="34"/>
                      <a:pt x="968" y="101"/>
                    </a:cubicBezTo>
                    <a:cubicBezTo>
                      <a:pt x="801" y="201"/>
                      <a:pt x="667" y="267"/>
                      <a:pt x="501" y="434"/>
                    </a:cubicBezTo>
                    <a:cubicBezTo>
                      <a:pt x="267" y="701"/>
                      <a:pt x="134" y="1035"/>
                      <a:pt x="34" y="1435"/>
                    </a:cubicBezTo>
                    <a:cubicBezTo>
                      <a:pt x="0" y="1668"/>
                      <a:pt x="0" y="1902"/>
                      <a:pt x="0" y="2102"/>
                    </a:cubicBezTo>
                    <a:cubicBezTo>
                      <a:pt x="0" y="2336"/>
                      <a:pt x="34" y="2536"/>
                      <a:pt x="100" y="2769"/>
                    </a:cubicBezTo>
                    <a:cubicBezTo>
                      <a:pt x="200" y="3336"/>
                      <a:pt x="467" y="3870"/>
                      <a:pt x="834" y="4437"/>
                    </a:cubicBezTo>
                    <a:cubicBezTo>
                      <a:pt x="1168" y="4904"/>
                      <a:pt x="1601" y="5371"/>
                      <a:pt x="2135" y="5871"/>
                    </a:cubicBezTo>
                    <a:cubicBezTo>
                      <a:pt x="3036" y="6672"/>
                      <a:pt x="4103" y="7272"/>
                      <a:pt x="5271" y="7940"/>
                    </a:cubicBezTo>
                    <a:lnTo>
                      <a:pt x="5304" y="7940"/>
                    </a:lnTo>
                    <a:cubicBezTo>
                      <a:pt x="5337" y="8040"/>
                      <a:pt x="5371" y="8040"/>
                      <a:pt x="5438" y="8073"/>
                    </a:cubicBezTo>
                    <a:lnTo>
                      <a:pt x="5471" y="8106"/>
                    </a:lnTo>
                    <a:lnTo>
                      <a:pt x="5504" y="8173"/>
                    </a:lnTo>
                    <a:lnTo>
                      <a:pt x="5738" y="8273"/>
                    </a:lnTo>
                    <a:cubicBezTo>
                      <a:pt x="5871" y="8373"/>
                      <a:pt x="6005" y="8407"/>
                      <a:pt x="6138" y="8440"/>
                    </a:cubicBezTo>
                    <a:cubicBezTo>
                      <a:pt x="6405" y="8573"/>
                      <a:pt x="6705" y="8607"/>
                      <a:pt x="6972" y="8707"/>
                    </a:cubicBezTo>
                    <a:cubicBezTo>
                      <a:pt x="7406" y="8774"/>
                      <a:pt x="7973" y="8874"/>
                      <a:pt x="8640" y="8874"/>
                    </a:cubicBezTo>
                    <a:cubicBezTo>
                      <a:pt x="9073" y="8874"/>
                      <a:pt x="9440" y="8874"/>
                      <a:pt x="9741" y="8840"/>
                    </a:cubicBezTo>
                    <a:lnTo>
                      <a:pt x="10641" y="8707"/>
                    </a:lnTo>
                    <a:cubicBezTo>
                      <a:pt x="11375" y="8573"/>
                      <a:pt x="12042" y="8373"/>
                      <a:pt x="12709" y="8106"/>
                    </a:cubicBezTo>
                    <a:cubicBezTo>
                      <a:pt x="13043" y="8006"/>
                      <a:pt x="13377" y="7840"/>
                      <a:pt x="13677" y="7673"/>
                    </a:cubicBezTo>
                    <a:cubicBezTo>
                      <a:pt x="14010" y="7439"/>
                      <a:pt x="14311" y="7272"/>
                      <a:pt x="14511" y="7072"/>
                    </a:cubicBezTo>
                    <a:lnTo>
                      <a:pt x="14844" y="6739"/>
                    </a:lnTo>
                    <a:cubicBezTo>
                      <a:pt x="14911" y="6605"/>
                      <a:pt x="15011" y="6505"/>
                      <a:pt x="15078" y="6338"/>
                    </a:cubicBezTo>
                    <a:cubicBezTo>
                      <a:pt x="15211" y="6072"/>
                      <a:pt x="15245" y="5771"/>
                      <a:pt x="15245" y="5438"/>
                    </a:cubicBezTo>
                    <a:cubicBezTo>
                      <a:pt x="15245" y="5204"/>
                      <a:pt x="15178" y="4937"/>
                      <a:pt x="15044" y="4737"/>
                    </a:cubicBezTo>
                    <a:cubicBezTo>
                      <a:pt x="14911" y="4571"/>
                      <a:pt x="14811" y="4437"/>
                      <a:pt x="14544" y="4337"/>
                    </a:cubicBezTo>
                    <a:cubicBezTo>
                      <a:pt x="14344" y="4204"/>
                      <a:pt x="14077" y="4170"/>
                      <a:pt x="13877" y="4170"/>
                    </a:cubicBezTo>
                    <a:cubicBezTo>
                      <a:pt x="13743" y="4170"/>
                      <a:pt x="13577" y="4104"/>
                      <a:pt x="13410" y="4104"/>
                    </a:cubicBezTo>
                    <a:lnTo>
                      <a:pt x="13043" y="4104"/>
                    </a:lnTo>
                    <a:cubicBezTo>
                      <a:pt x="12376" y="4170"/>
                      <a:pt x="11709" y="4337"/>
                      <a:pt x="11208" y="4437"/>
                    </a:cubicBezTo>
                    <a:cubicBezTo>
                      <a:pt x="10641" y="4604"/>
                      <a:pt x="10007" y="4771"/>
                      <a:pt x="9340" y="5038"/>
                    </a:cubicBezTo>
                    <a:cubicBezTo>
                      <a:pt x="9040" y="5104"/>
                      <a:pt x="8807" y="5238"/>
                      <a:pt x="8506" y="5338"/>
                    </a:cubicBezTo>
                    <a:cubicBezTo>
                      <a:pt x="8673" y="4904"/>
                      <a:pt x="8840" y="4537"/>
                      <a:pt x="8973" y="4170"/>
                    </a:cubicBezTo>
                    <a:cubicBezTo>
                      <a:pt x="9207" y="3403"/>
                      <a:pt x="9340" y="2769"/>
                      <a:pt x="9374" y="2202"/>
                    </a:cubicBezTo>
                    <a:cubicBezTo>
                      <a:pt x="9407" y="1869"/>
                      <a:pt x="9374" y="1568"/>
                      <a:pt x="9340" y="1335"/>
                    </a:cubicBezTo>
                    <a:lnTo>
                      <a:pt x="9207" y="935"/>
                    </a:lnTo>
                    <a:cubicBezTo>
                      <a:pt x="9140" y="835"/>
                      <a:pt x="9040" y="701"/>
                      <a:pt x="8907" y="568"/>
                    </a:cubicBezTo>
                    <a:cubicBezTo>
                      <a:pt x="8740" y="401"/>
                      <a:pt x="8473" y="267"/>
                      <a:pt x="8173" y="234"/>
                    </a:cubicBezTo>
                    <a:lnTo>
                      <a:pt x="8006" y="234"/>
                    </a:lnTo>
                    <a:cubicBezTo>
                      <a:pt x="7739" y="234"/>
                      <a:pt x="7506" y="267"/>
                      <a:pt x="7306" y="401"/>
                    </a:cubicBezTo>
                    <a:cubicBezTo>
                      <a:pt x="6972" y="568"/>
                      <a:pt x="6672" y="868"/>
                      <a:pt x="6405" y="1268"/>
                    </a:cubicBezTo>
                    <a:cubicBezTo>
                      <a:pt x="6205" y="1602"/>
                      <a:pt x="6038" y="2035"/>
                      <a:pt x="5871" y="2569"/>
                    </a:cubicBezTo>
                    <a:cubicBezTo>
                      <a:pt x="5738" y="3003"/>
                      <a:pt x="5638" y="3436"/>
                      <a:pt x="5538" y="3937"/>
                    </a:cubicBezTo>
                    <a:cubicBezTo>
                      <a:pt x="5504" y="4070"/>
                      <a:pt x="5504" y="4204"/>
                      <a:pt x="5504" y="4337"/>
                    </a:cubicBezTo>
                    <a:cubicBezTo>
                      <a:pt x="5171" y="3536"/>
                      <a:pt x="4837" y="2869"/>
                      <a:pt x="4470" y="2269"/>
                    </a:cubicBezTo>
                    <a:cubicBezTo>
                      <a:pt x="4203" y="1869"/>
                      <a:pt x="3870" y="1435"/>
                      <a:pt x="3570" y="1101"/>
                    </a:cubicBezTo>
                    <a:cubicBezTo>
                      <a:pt x="3203" y="734"/>
                      <a:pt x="2836" y="434"/>
                      <a:pt x="2469" y="267"/>
                    </a:cubicBezTo>
                    <a:cubicBezTo>
                      <a:pt x="2269" y="34"/>
                      <a:pt x="1935" y="1"/>
                      <a:pt x="1568" y="1"/>
                    </a:cubicBezTo>
                    <a:close/>
                  </a:path>
                </a:pathLst>
              </a:custGeom>
              <a:solidFill>
                <a:srgbClr val="BFD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436775" y="4959825"/>
                <a:ext cx="94250" cy="122625"/>
              </a:xfrm>
              <a:custGeom>
                <a:avLst/>
                <a:gdLst/>
                <a:ahLst/>
                <a:cxnLst/>
                <a:rect l="l" t="t" r="r" b="b"/>
                <a:pathLst>
                  <a:path w="3770" h="4905" extrusionOk="0">
                    <a:moveTo>
                      <a:pt x="3169" y="1"/>
                    </a:moveTo>
                    <a:cubicBezTo>
                      <a:pt x="2936" y="1"/>
                      <a:pt x="2669" y="201"/>
                      <a:pt x="2636" y="501"/>
                    </a:cubicBezTo>
                    <a:cubicBezTo>
                      <a:pt x="2636" y="601"/>
                      <a:pt x="2602" y="634"/>
                      <a:pt x="2602" y="701"/>
                    </a:cubicBezTo>
                    <a:cubicBezTo>
                      <a:pt x="2502" y="1035"/>
                      <a:pt x="2402" y="1368"/>
                      <a:pt x="2235" y="1668"/>
                    </a:cubicBezTo>
                    <a:cubicBezTo>
                      <a:pt x="1935" y="2202"/>
                      <a:pt x="1568" y="2669"/>
                      <a:pt x="1135" y="3136"/>
                    </a:cubicBezTo>
                    <a:cubicBezTo>
                      <a:pt x="901" y="3436"/>
                      <a:pt x="601" y="3670"/>
                      <a:pt x="301" y="3937"/>
                    </a:cubicBezTo>
                    <a:cubicBezTo>
                      <a:pt x="67" y="4137"/>
                      <a:pt x="0" y="4470"/>
                      <a:pt x="234" y="4704"/>
                    </a:cubicBezTo>
                    <a:cubicBezTo>
                      <a:pt x="301" y="4837"/>
                      <a:pt x="467" y="4871"/>
                      <a:pt x="601" y="4904"/>
                    </a:cubicBezTo>
                    <a:cubicBezTo>
                      <a:pt x="768" y="4904"/>
                      <a:pt x="901" y="4871"/>
                      <a:pt x="1001" y="4804"/>
                    </a:cubicBezTo>
                    <a:cubicBezTo>
                      <a:pt x="1668" y="4337"/>
                      <a:pt x="2269" y="3703"/>
                      <a:pt x="2736" y="3003"/>
                    </a:cubicBezTo>
                    <a:cubicBezTo>
                      <a:pt x="3236" y="2302"/>
                      <a:pt x="3603" y="1502"/>
                      <a:pt x="3736" y="634"/>
                    </a:cubicBezTo>
                    <a:cubicBezTo>
                      <a:pt x="3770" y="334"/>
                      <a:pt x="3503" y="34"/>
                      <a:pt x="3236" y="1"/>
                    </a:cubicBezTo>
                    <a:close/>
                  </a:path>
                </a:pathLst>
              </a:custGeom>
              <a:solidFill>
                <a:srgbClr val="BFDD8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400075" y="4823050"/>
                <a:ext cx="118450" cy="124500"/>
              </a:xfrm>
              <a:custGeom>
                <a:avLst/>
                <a:gdLst/>
                <a:ahLst/>
                <a:cxnLst/>
                <a:rect l="l" t="t" r="r" b="b"/>
                <a:pathLst>
                  <a:path w="4738" h="4980" extrusionOk="0">
                    <a:moveTo>
                      <a:pt x="301" y="1"/>
                    </a:moveTo>
                    <a:cubicBezTo>
                      <a:pt x="268" y="68"/>
                      <a:pt x="234" y="68"/>
                      <a:pt x="201" y="101"/>
                    </a:cubicBezTo>
                    <a:cubicBezTo>
                      <a:pt x="101" y="134"/>
                      <a:pt x="1" y="301"/>
                      <a:pt x="101" y="401"/>
                    </a:cubicBezTo>
                    <a:cubicBezTo>
                      <a:pt x="701" y="1168"/>
                      <a:pt x="1235" y="2002"/>
                      <a:pt x="1869" y="2803"/>
                    </a:cubicBezTo>
                    <a:cubicBezTo>
                      <a:pt x="2136" y="3170"/>
                      <a:pt x="2469" y="3570"/>
                      <a:pt x="2803" y="3937"/>
                    </a:cubicBezTo>
                    <a:cubicBezTo>
                      <a:pt x="3203" y="4304"/>
                      <a:pt x="3603" y="4671"/>
                      <a:pt x="4070" y="4938"/>
                    </a:cubicBezTo>
                    <a:cubicBezTo>
                      <a:pt x="4135" y="4964"/>
                      <a:pt x="4205" y="4980"/>
                      <a:pt x="4273" y="4980"/>
                    </a:cubicBezTo>
                    <a:cubicBezTo>
                      <a:pt x="4382" y="4980"/>
                      <a:pt x="4489" y="4940"/>
                      <a:pt x="4571" y="4838"/>
                    </a:cubicBezTo>
                    <a:cubicBezTo>
                      <a:pt x="4737" y="4671"/>
                      <a:pt x="4737" y="4437"/>
                      <a:pt x="4571" y="4271"/>
                    </a:cubicBezTo>
                    <a:cubicBezTo>
                      <a:pt x="4237" y="3970"/>
                      <a:pt x="3904" y="3737"/>
                      <a:pt x="3570" y="3437"/>
                    </a:cubicBezTo>
                    <a:cubicBezTo>
                      <a:pt x="3236" y="3137"/>
                      <a:pt x="2903" y="2903"/>
                      <a:pt x="2603" y="2569"/>
                    </a:cubicBezTo>
                    <a:cubicBezTo>
                      <a:pt x="1969" y="1936"/>
                      <a:pt x="1402" y="1269"/>
                      <a:pt x="835" y="601"/>
                    </a:cubicBezTo>
                    <a:lnTo>
                      <a:pt x="835" y="601"/>
                    </a:lnTo>
                    <a:lnTo>
                      <a:pt x="901" y="635"/>
                    </a:lnTo>
                    <a:lnTo>
                      <a:pt x="501" y="134"/>
                    </a:lnTo>
                    <a:cubicBezTo>
                      <a:pt x="468" y="68"/>
                      <a:pt x="401" y="1"/>
                      <a:pt x="301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525175" y="4825350"/>
                <a:ext cx="50050" cy="124825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4993" extrusionOk="0">
                    <a:moveTo>
                      <a:pt x="1703" y="1"/>
                    </a:moveTo>
                    <a:cubicBezTo>
                      <a:pt x="1603" y="1"/>
                      <a:pt x="1535" y="65"/>
                      <a:pt x="1535" y="176"/>
                    </a:cubicBezTo>
                    <a:cubicBezTo>
                      <a:pt x="1435" y="543"/>
                      <a:pt x="1301" y="876"/>
                      <a:pt x="1235" y="1210"/>
                    </a:cubicBezTo>
                    <a:cubicBezTo>
                      <a:pt x="1101" y="1543"/>
                      <a:pt x="968" y="1910"/>
                      <a:pt x="834" y="2244"/>
                    </a:cubicBezTo>
                    <a:cubicBezTo>
                      <a:pt x="601" y="2978"/>
                      <a:pt x="301" y="3678"/>
                      <a:pt x="100" y="4412"/>
                    </a:cubicBezTo>
                    <a:cubicBezTo>
                      <a:pt x="0" y="4679"/>
                      <a:pt x="200" y="4913"/>
                      <a:pt x="434" y="4979"/>
                    </a:cubicBezTo>
                    <a:cubicBezTo>
                      <a:pt x="470" y="4988"/>
                      <a:pt x="503" y="4992"/>
                      <a:pt x="535" y="4992"/>
                    </a:cubicBezTo>
                    <a:cubicBezTo>
                      <a:pt x="621" y="4992"/>
                      <a:pt x="694" y="4961"/>
                      <a:pt x="768" y="4913"/>
                    </a:cubicBezTo>
                    <a:lnTo>
                      <a:pt x="834" y="4846"/>
                    </a:lnTo>
                    <a:cubicBezTo>
                      <a:pt x="901" y="4779"/>
                      <a:pt x="934" y="4712"/>
                      <a:pt x="968" y="4646"/>
                    </a:cubicBezTo>
                    <a:cubicBezTo>
                      <a:pt x="1235" y="3945"/>
                      <a:pt x="1401" y="3211"/>
                      <a:pt x="1501" y="2511"/>
                    </a:cubicBezTo>
                    <a:cubicBezTo>
                      <a:pt x="1601" y="2144"/>
                      <a:pt x="1635" y="1810"/>
                      <a:pt x="1735" y="1410"/>
                    </a:cubicBezTo>
                    <a:lnTo>
                      <a:pt x="1968" y="276"/>
                    </a:lnTo>
                    <a:cubicBezTo>
                      <a:pt x="2002" y="176"/>
                      <a:pt x="1935" y="42"/>
                      <a:pt x="1802" y="9"/>
                    </a:cubicBezTo>
                    <a:lnTo>
                      <a:pt x="1768" y="9"/>
                    </a:lnTo>
                    <a:cubicBezTo>
                      <a:pt x="1745" y="3"/>
                      <a:pt x="1723" y="1"/>
                      <a:pt x="1703" y="1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564375" y="4922300"/>
                <a:ext cx="161800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6472" h="2007" extrusionOk="0">
                    <a:moveTo>
                      <a:pt x="6138" y="0"/>
                    </a:moveTo>
                    <a:cubicBezTo>
                      <a:pt x="5838" y="134"/>
                      <a:pt x="5504" y="201"/>
                      <a:pt x="5204" y="334"/>
                    </a:cubicBezTo>
                    <a:cubicBezTo>
                      <a:pt x="3636" y="801"/>
                      <a:pt x="2002" y="1035"/>
                      <a:pt x="367" y="1168"/>
                    </a:cubicBezTo>
                    <a:cubicBezTo>
                      <a:pt x="234" y="1168"/>
                      <a:pt x="167" y="1268"/>
                      <a:pt x="67" y="1335"/>
                    </a:cubicBezTo>
                    <a:cubicBezTo>
                      <a:pt x="0" y="1435"/>
                      <a:pt x="0" y="1535"/>
                      <a:pt x="0" y="1668"/>
                    </a:cubicBezTo>
                    <a:cubicBezTo>
                      <a:pt x="31" y="1851"/>
                      <a:pt x="200" y="2006"/>
                      <a:pt x="433" y="2006"/>
                    </a:cubicBezTo>
                    <a:cubicBezTo>
                      <a:pt x="455" y="2006"/>
                      <a:pt x="477" y="2005"/>
                      <a:pt x="500" y="2002"/>
                    </a:cubicBezTo>
                    <a:cubicBezTo>
                      <a:pt x="1001" y="1935"/>
                      <a:pt x="1501" y="1835"/>
                      <a:pt x="1968" y="1768"/>
                    </a:cubicBezTo>
                    <a:cubicBezTo>
                      <a:pt x="2469" y="1668"/>
                      <a:pt x="2902" y="1535"/>
                      <a:pt x="3403" y="1368"/>
                    </a:cubicBezTo>
                    <a:cubicBezTo>
                      <a:pt x="4403" y="1135"/>
                      <a:pt x="5371" y="801"/>
                      <a:pt x="6305" y="434"/>
                    </a:cubicBezTo>
                    <a:cubicBezTo>
                      <a:pt x="6405" y="367"/>
                      <a:pt x="6471" y="267"/>
                      <a:pt x="6371" y="134"/>
                    </a:cubicBezTo>
                    <a:cubicBezTo>
                      <a:pt x="6338" y="34"/>
                      <a:pt x="6238" y="0"/>
                      <a:pt x="6171" y="0"/>
                    </a:cubicBezTo>
                    <a:close/>
                  </a:path>
                </a:pathLst>
              </a:custGeom>
              <a:solidFill>
                <a:srgbClr val="A5BF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2"/>
            <p:cNvGrpSpPr/>
            <p:nvPr/>
          </p:nvGrpSpPr>
          <p:grpSpPr>
            <a:xfrm flipH="1">
              <a:off x="7949369" y="3991029"/>
              <a:ext cx="281509" cy="259694"/>
              <a:chOff x="2493475" y="2126450"/>
              <a:chExt cx="373900" cy="344925"/>
            </a:xfrm>
          </p:grpSpPr>
          <p:sp>
            <p:nvSpPr>
              <p:cNvPr id="240" name="Google Shape;240;p2"/>
              <p:cNvSpPr/>
              <p:nvPr/>
            </p:nvSpPr>
            <p:spPr>
              <a:xfrm>
                <a:off x="2672800" y="2248925"/>
                <a:ext cx="194575" cy="629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2516" extrusionOk="0">
                    <a:moveTo>
                      <a:pt x="5006" y="0"/>
                    </a:moveTo>
                    <a:cubicBezTo>
                      <a:pt x="3160" y="0"/>
                      <a:pt x="1338" y="739"/>
                      <a:pt x="1" y="2002"/>
                    </a:cubicBezTo>
                    <a:cubicBezTo>
                      <a:pt x="1401" y="2278"/>
                      <a:pt x="2840" y="2516"/>
                      <a:pt x="4268" y="2516"/>
                    </a:cubicBezTo>
                    <a:cubicBezTo>
                      <a:pt x="5040" y="2516"/>
                      <a:pt x="5809" y="2446"/>
                      <a:pt x="6566" y="2275"/>
                    </a:cubicBezTo>
                    <a:cubicBezTo>
                      <a:pt x="7022" y="2154"/>
                      <a:pt x="7600" y="1941"/>
                      <a:pt x="7721" y="1455"/>
                    </a:cubicBezTo>
                    <a:cubicBezTo>
                      <a:pt x="7782" y="1090"/>
                      <a:pt x="7600" y="725"/>
                      <a:pt x="7296" y="482"/>
                    </a:cubicBezTo>
                    <a:cubicBezTo>
                      <a:pt x="6992" y="269"/>
                      <a:pt x="6597" y="178"/>
                      <a:pt x="6262" y="117"/>
                    </a:cubicBezTo>
                    <a:cubicBezTo>
                      <a:pt x="5846" y="38"/>
                      <a:pt x="5425" y="0"/>
                      <a:pt x="500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2672800" y="2127725"/>
                <a:ext cx="114025" cy="167450"/>
              </a:xfrm>
              <a:custGeom>
                <a:avLst/>
                <a:gdLst/>
                <a:ahLst/>
                <a:cxnLst/>
                <a:rect l="l" t="t" r="r" b="b"/>
                <a:pathLst>
                  <a:path w="4561" h="6698" extrusionOk="0">
                    <a:moveTo>
                      <a:pt x="3268" y="1"/>
                    </a:moveTo>
                    <a:cubicBezTo>
                      <a:pt x="2884" y="1"/>
                      <a:pt x="2480" y="156"/>
                      <a:pt x="2159" y="406"/>
                    </a:cubicBezTo>
                    <a:cubicBezTo>
                      <a:pt x="1490" y="983"/>
                      <a:pt x="1217" y="1895"/>
                      <a:pt x="973" y="2746"/>
                    </a:cubicBezTo>
                    <a:cubicBezTo>
                      <a:pt x="609" y="4114"/>
                      <a:pt x="274" y="5421"/>
                      <a:pt x="1" y="6698"/>
                    </a:cubicBezTo>
                    <a:cubicBezTo>
                      <a:pt x="1703" y="5634"/>
                      <a:pt x="3496" y="4418"/>
                      <a:pt x="4287" y="2564"/>
                    </a:cubicBezTo>
                    <a:cubicBezTo>
                      <a:pt x="4439" y="2199"/>
                      <a:pt x="4560" y="1774"/>
                      <a:pt x="4560" y="1348"/>
                    </a:cubicBezTo>
                    <a:cubicBezTo>
                      <a:pt x="4530" y="923"/>
                      <a:pt x="4378" y="527"/>
                      <a:pt x="4013" y="254"/>
                    </a:cubicBezTo>
                    <a:cubicBezTo>
                      <a:pt x="3799" y="78"/>
                      <a:pt x="3539" y="1"/>
                      <a:pt x="3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2577825" y="2126450"/>
                <a:ext cx="107175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840" extrusionOk="0">
                    <a:moveTo>
                      <a:pt x="1452" y="1"/>
                    </a:moveTo>
                    <a:cubicBezTo>
                      <a:pt x="933" y="1"/>
                      <a:pt x="410" y="250"/>
                      <a:pt x="183" y="730"/>
                    </a:cubicBezTo>
                    <a:cubicBezTo>
                      <a:pt x="0" y="1126"/>
                      <a:pt x="92" y="1582"/>
                      <a:pt x="244" y="2007"/>
                    </a:cubicBezTo>
                    <a:cubicBezTo>
                      <a:pt x="973" y="3922"/>
                      <a:pt x="2888" y="5168"/>
                      <a:pt x="3678" y="6840"/>
                    </a:cubicBezTo>
                    <a:cubicBezTo>
                      <a:pt x="3921" y="5958"/>
                      <a:pt x="4134" y="5138"/>
                      <a:pt x="4195" y="4226"/>
                    </a:cubicBezTo>
                    <a:cubicBezTo>
                      <a:pt x="4286" y="3344"/>
                      <a:pt x="4165" y="2402"/>
                      <a:pt x="3800" y="1642"/>
                    </a:cubicBezTo>
                    <a:cubicBezTo>
                      <a:pt x="3374" y="822"/>
                      <a:pt x="2645" y="183"/>
                      <a:pt x="1763" y="31"/>
                    </a:cubicBezTo>
                    <a:cubicBezTo>
                      <a:pt x="1661" y="11"/>
                      <a:pt x="1557" y="1"/>
                      <a:pt x="14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2493475" y="2221125"/>
                <a:ext cx="17935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2962" extrusionOk="0">
                    <a:moveTo>
                      <a:pt x="1965" y="0"/>
                    </a:moveTo>
                    <a:cubicBezTo>
                      <a:pt x="1837" y="0"/>
                      <a:pt x="1709" y="5"/>
                      <a:pt x="1581" y="13"/>
                    </a:cubicBezTo>
                    <a:cubicBezTo>
                      <a:pt x="1247" y="44"/>
                      <a:pt x="912" y="74"/>
                      <a:pt x="608" y="226"/>
                    </a:cubicBezTo>
                    <a:cubicBezTo>
                      <a:pt x="304" y="378"/>
                      <a:pt x="61" y="682"/>
                      <a:pt x="31" y="986"/>
                    </a:cubicBezTo>
                    <a:cubicBezTo>
                      <a:pt x="0" y="1412"/>
                      <a:pt x="244" y="1837"/>
                      <a:pt x="639" y="2050"/>
                    </a:cubicBezTo>
                    <a:cubicBezTo>
                      <a:pt x="1004" y="2293"/>
                      <a:pt x="1459" y="2323"/>
                      <a:pt x="1885" y="2415"/>
                    </a:cubicBezTo>
                    <a:cubicBezTo>
                      <a:pt x="3587" y="2627"/>
                      <a:pt x="5350" y="2779"/>
                      <a:pt x="7174" y="2962"/>
                    </a:cubicBezTo>
                    <a:cubicBezTo>
                      <a:pt x="6143" y="1157"/>
                      <a:pt x="4058" y="0"/>
                      <a:pt x="19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2514000" y="2293675"/>
                <a:ext cx="158075" cy="104525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4181" extrusionOk="0">
                    <a:moveTo>
                      <a:pt x="4952" y="0"/>
                    </a:moveTo>
                    <a:cubicBezTo>
                      <a:pt x="3621" y="0"/>
                      <a:pt x="2301" y="416"/>
                      <a:pt x="1216" y="1184"/>
                    </a:cubicBezTo>
                    <a:cubicBezTo>
                      <a:pt x="882" y="1428"/>
                      <a:pt x="517" y="1701"/>
                      <a:pt x="304" y="2096"/>
                    </a:cubicBezTo>
                    <a:cubicBezTo>
                      <a:pt x="91" y="2461"/>
                      <a:pt x="0" y="2917"/>
                      <a:pt x="152" y="3343"/>
                    </a:cubicBezTo>
                    <a:cubicBezTo>
                      <a:pt x="338" y="3901"/>
                      <a:pt x="943" y="4180"/>
                      <a:pt x="1560" y="4180"/>
                    </a:cubicBezTo>
                    <a:cubicBezTo>
                      <a:pt x="1648" y="4180"/>
                      <a:pt x="1736" y="4175"/>
                      <a:pt x="1824" y="4163"/>
                    </a:cubicBezTo>
                    <a:cubicBezTo>
                      <a:pt x="2523" y="4102"/>
                      <a:pt x="3070" y="3677"/>
                      <a:pt x="3556" y="3251"/>
                    </a:cubicBezTo>
                    <a:cubicBezTo>
                      <a:pt x="4681" y="2339"/>
                      <a:pt x="5593" y="1276"/>
                      <a:pt x="6322" y="151"/>
                    </a:cubicBezTo>
                    <a:cubicBezTo>
                      <a:pt x="5871" y="50"/>
                      <a:pt x="5411" y="0"/>
                      <a:pt x="4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2"/>
              <p:cNvSpPr/>
              <p:nvPr/>
            </p:nvSpPr>
            <p:spPr>
              <a:xfrm>
                <a:off x="2668250" y="2296675"/>
                <a:ext cx="164925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4974" extrusionOk="0">
                    <a:moveTo>
                      <a:pt x="0" y="1"/>
                    </a:moveTo>
                    <a:cubicBezTo>
                      <a:pt x="1399" y="760"/>
                      <a:pt x="2159" y="2311"/>
                      <a:pt x="3070" y="3587"/>
                    </a:cubicBezTo>
                    <a:cubicBezTo>
                      <a:pt x="3526" y="4165"/>
                      <a:pt x="4043" y="4742"/>
                      <a:pt x="4742" y="4925"/>
                    </a:cubicBezTo>
                    <a:cubicBezTo>
                      <a:pt x="4874" y="4958"/>
                      <a:pt x="5009" y="4974"/>
                      <a:pt x="5144" y="4974"/>
                    </a:cubicBezTo>
                    <a:cubicBezTo>
                      <a:pt x="5756" y="4974"/>
                      <a:pt x="6350" y="4641"/>
                      <a:pt x="6475" y="4043"/>
                    </a:cubicBezTo>
                    <a:cubicBezTo>
                      <a:pt x="6596" y="3526"/>
                      <a:pt x="6292" y="2979"/>
                      <a:pt x="5958" y="2584"/>
                    </a:cubicBezTo>
                    <a:cubicBezTo>
                      <a:pt x="4499" y="852"/>
                      <a:pt x="2189" y="183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2"/>
              <p:cNvSpPr/>
              <p:nvPr/>
            </p:nvSpPr>
            <p:spPr>
              <a:xfrm>
                <a:off x="2669000" y="2294400"/>
                <a:ext cx="86650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673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74" y="760"/>
                      <a:pt x="305" y="1551"/>
                      <a:pt x="214" y="2371"/>
                    </a:cubicBezTo>
                    <a:cubicBezTo>
                      <a:pt x="183" y="3131"/>
                      <a:pt x="62" y="3891"/>
                      <a:pt x="183" y="4651"/>
                    </a:cubicBezTo>
                    <a:cubicBezTo>
                      <a:pt x="274" y="5411"/>
                      <a:pt x="639" y="6171"/>
                      <a:pt x="1277" y="6535"/>
                    </a:cubicBezTo>
                    <a:cubicBezTo>
                      <a:pt x="1504" y="6670"/>
                      <a:pt x="1770" y="6734"/>
                      <a:pt x="2033" y="6734"/>
                    </a:cubicBezTo>
                    <a:cubicBezTo>
                      <a:pt x="2547" y="6734"/>
                      <a:pt x="3052" y="6491"/>
                      <a:pt x="3253" y="6049"/>
                    </a:cubicBezTo>
                    <a:cubicBezTo>
                      <a:pt x="3466" y="5654"/>
                      <a:pt x="3375" y="5198"/>
                      <a:pt x="3314" y="4803"/>
                    </a:cubicBezTo>
                    <a:cubicBezTo>
                      <a:pt x="2888" y="2858"/>
                      <a:pt x="1673" y="10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2592250" y="2298200"/>
                <a:ext cx="97300" cy="1731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6927" extrusionOk="0">
                    <a:moveTo>
                      <a:pt x="3040" y="0"/>
                    </a:moveTo>
                    <a:lnTo>
                      <a:pt x="3040" y="0"/>
                    </a:lnTo>
                    <a:cubicBezTo>
                      <a:pt x="2189" y="1338"/>
                      <a:pt x="1308" y="2675"/>
                      <a:pt x="548" y="4043"/>
                    </a:cubicBezTo>
                    <a:cubicBezTo>
                      <a:pt x="335" y="4499"/>
                      <a:pt x="62" y="4955"/>
                      <a:pt x="31" y="5472"/>
                    </a:cubicBezTo>
                    <a:cubicBezTo>
                      <a:pt x="1" y="5958"/>
                      <a:pt x="183" y="6535"/>
                      <a:pt x="639" y="6809"/>
                    </a:cubicBezTo>
                    <a:cubicBezTo>
                      <a:pt x="785" y="6891"/>
                      <a:pt x="943" y="6926"/>
                      <a:pt x="1106" y="6926"/>
                    </a:cubicBezTo>
                    <a:cubicBezTo>
                      <a:pt x="1488" y="6926"/>
                      <a:pt x="1891" y="6730"/>
                      <a:pt x="2189" y="6475"/>
                    </a:cubicBezTo>
                    <a:cubicBezTo>
                      <a:pt x="2585" y="6049"/>
                      <a:pt x="2797" y="5502"/>
                      <a:pt x="2949" y="4955"/>
                    </a:cubicBezTo>
                    <a:cubicBezTo>
                      <a:pt x="3527" y="3313"/>
                      <a:pt x="3892" y="1551"/>
                      <a:pt x="3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8" name="Google Shape;248;p2"/>
            <p:cNvGrpSpPr/>
            <p:nvPr/>
          </p:nvGrpSpPr>
          <p:grpSpPr>
            <a:xfrm rot="-1738930">
              <a:off x="6613335" y="3812775"/>
              <a:ext cx="907394" cy="2192358"/>
              <a:chOff x="1456975" y="2715100"/>
              <a:chExt cx="1205225" cy="2911950"/>
            </a:xfrm>
          </p:grpSpPr>
          <p:sp>
            <p:nvSpPr>
              <p:cNvPr id="249" name="Google Shape;249;p2"/>
              <p:cNvSpPr/>
              <p:nvPr/>
            </p:nvSpPr>
            <p:spPr>
              <a:xfrm>
                <a:off x="1496500" y="3472875"/>
                <a:ext cx="500400" cy="2154175"/>
              </a:xfrm>
              <a:custGeom>
                <a:avLst/>
                <a:gdLst/>
                <a:ahLst/>
                <a:cxnLst/>
                <a:rect l="l" t="t" r="r" b="b"/>
                <a:pathLst>
                  <a:path w="20016" h="86167" extrusionOk="0">
                    <a:moveTo>
                      <a:pt x="19933" y="1"/>
                    </a:moveTo>
                    <a:cubicBezTo>
                      <a:pt x="19863" y="1"/>
                      <a:pt x="19658" y="225"/>
                      <a:pt x="19362" y="704"/>
                    </a:cubicBezTo>
                    <a:cubicBezTo>
                      <a:pt x="4195" y="23561"/>
                      <a:pt x="0" y="53501"/>
                      <a:pt x="8481" y="79945"/>
                    </a:cubicBezTo>
                    <a:cubicBezTo>
                      <a:pt x="8663" y="80523"/>
                      <a:pt x="8815" y="81070"/>
                      <a:pt x="9028" y="81526"/>
                    </a:cubicBezTo>
                    <a:cubicBezTo>
                      <a:pt x="9210" y="82012"/>
                      <a:pt x="9393" y="82438"/>
                      <a:pt x="9575" y="82833"/>
                    </a:cubicBezTo>
                    <a:cubicBezTo>
                      <a:pt x="9788" y="83258"/>
                      <a:pt x="9940" y="83593"/>
                      <a:pt x="10122" y="83958"/>
                    </a:cubicBezTo>
                    <a:cubicBezTo>
                      <a:pt x="10304" y="84292"/>
                      <a:pt x="10456" y="84565"/>
                      <a:pt x="10608" y="84809"/>
                    </a:cubicBezTo>
                    <a:cubicBezTo>
                      <a:pt x="11176" y="85728"/>
                      <a:pt x="11648" y="86166"/>
                      <a:pt x="11916" y="86166"/>
                    </a:cubicBezTo>
                    <a:cubicBezTo>
                      <a:pt x="11950" y="86166"/>
                      <a:pt x="11980" y="86159"/>
                      <a:pt x="12007" y="86146"/>
                    </a:cubicBezTo>
                    <a:cubicBezTo>
                      <a:pt x="12280" y="86024"/>
                      <a:pt x="12311" y="85386"/>
                      <a:pt x="12098" y="84201"/>
                    </a:cubicBezTo>
                    <a:cubicBezTo>
                      <a:pt x="12007" y="83897"/>
                      <a:pt x="11946" y="83593"/>
                      <a:pt x="11855" y="83258"/>
                    </a:cubicBezTo>
                    <a:cubicBezTo>
                      <a:pt x="11794" y="82924"/>
                      <a:pt x="11672" y="82499"/>
                      <a:pt x="11551" y="82103"/>
                    </a:cubicBezTo>
                    <a:cubicBezTo>
                      <a:pt x="11459" y="81708"/>
                      <a:pt x="11307" y="81252"/>
                      <a:pt x="11156" y="80796"/>
                    </a:cubicBezTo>
                    <a:cubicBezTo>
                      <a:pt x="10943" y="80310"/>
                      <a:pt x="10791" y="79793"/>
                      <a:pt x="10608" y="79246"/>
                    </a:cubicBezTo>
                    <a:cubicBezTo>
                      <a:pt x="6231" y="66480"/>
                      <a:pt x="4864" y="52650"/>
                      <a:pt x="6353" y="39154"/>
                    </a:cubicBezTo>
                    <a:cubicBezTo>
                      <a:pt x="7113" y="32376"/>
                      <a:pt x="8602" y="25750"/>
                      <a:pt x="10791" y="19276"/>
                    </a:cubicBezTo>
                    <a:cubicBezTo>
                      <a:pt x="13010" y="12832"/>
                      <a:pt x="15928" y="6631"/>
                      <a:pt x="19575" y="856"/>
                    </a:cubicBezTo>
                    <a:cubicBezTo>
                      <a:pt x="19918" y="301"/>
                      <a:pt x="20015" y="1"/>
                      <a:pt x="199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1456975" y="2856675"/>
                <a:ext cx="386825" cy="861025"/>
              </a:xfrm>
              <a:custGeom>
                <a:avLst/>
                <a:gdLst/>
                <a:ahLst/>
                <a:cxnLst/>
                <a:rect l="l" t="t" r="r" b="b"/>
                <a:pathLst>
                  <a:path w="15473" h="34441" extrusionOk="0">
                    <a:moveTo>
                      <a:pt x="4785" y="1"/>
                    </a:moveTo>
                    <a:cubicBezTo>
                      <a:pt x="3753" y="1"/>
                      <a:pt x="2759" y="313"/>
                      <a:pt x="1976" y="1036"/>
                    </a:cubicBezTo>
                    <a:cubicBezTo>
                      <a:pt x="700" y="2160"/>
                      <a:pt x="365" y="3984"/>
                      <a:pt x="305" y="5716"/>
                    </a:cubicBezTo>
                    <a:cubicBezTo>
                      <a:pt x="1" y="11400"/>
                      <a:pt x="1642" y="17145"/>
                      <a:pt x="4347" y="22160"/>
                    </a:cubicBezTo>
                    <a:cubicBezTo>
                      <a:pt x="7053" y="27145"/>
                      <a:pt x="10852" y="31492"/>
                      <a:pt x="15472" y="34440"/>
                    </a:cubicBezTo>
                    <a:cubicBezTo>
                      <a:pt x="15259" y="27085"/>
                      <a:pt x="14621" y="19759"/>
                      <a:pt x="13527" y="12495"/>
                    </a:cubicBezTo>
                    <a:cubicBezTo>
                      <a:pt x="12949" y="8634"/>
                      <a:pt x="12068" y="4501"/>
                      <a:pt x="9180" y="1826"/>
                    </a:cubicBezTo>
                    <a:cubicBezTo>
                      <a:pt x="8024" y="725"/>
                      <a:pt x="6359" y="1"/>
                      <a:pt x="478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1843775" y="3225250"/>
                <a:ext cx="818425" cy="503750"/>
              </a:xfrm>
              <a:custGeom>
                <a:avLst/>
                <a:gdLst/>
                <a:ahLst/>
                <a:cxnLst/>
                <a:rect l="l" t="t" r="r" b="b"/>
                <a:pathLst>
                  <a:path w="32737" h="20150" extrusionOk="0">
                    <a:moveTo>
                      <a:pt x="26748" y="1"/>
                    </a:moveTo>
                    <a:cubicBezTo>
                      <a:pt x="22827" y="1"/>
                      <a:pt x="19393" y="2463"/>
                      <a:pt x="16323" y="4895"/>
                    </a:cubicBezTo>
                    <a:cubicBezTo>
                      <a:pt x="10578" y="9454"/>
                      <a:pt x="5107" y="14439"/>
                      <a:pt x="0" y="19697"/>
                    </a:cubicBezTo>
                    <a:cubicBezTo>
                      <a:pt x="1670" y="20003"/>
                      <a:pt x="3385" y="20149"/>
                      <a:pt x="5120" y="20149"/>
                    </a:cubicBezTo>
                    <a:cubicBezTo>
                      <a:pt x="8910" y="20149"/>
                      <a:pt x="12793" y="19449"/>
                      <a:pt x="16505" y="18178"/>
                    </a:cubicBezTo>
                    <a:cubicBezTo>
                      <a:pt x="21915" y="16354"/>
                      <a:pt x="26992" y="13253"/>
                      <a:pt x="30639" y="8846"/>
                    </a:cubicBezTo>
                    <a:cubicBezTo>
                      <a:pt x="31764" y="7569"/>
                      <a:pt x="32736" y="6019"/>
                      <a:pt x="32584" y="4287"/>
                    </a:cubicBezTo>
                    <a:cubicBezTo>
                      <a:pt x="32372" y="1642"/>
                      <a:pt x="29393" y="1"/>
                      <a:pt x="267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1842250" y="2715100"/>
                <a:ext cx="556250" cy="1002600"/>
              </a:xfrm>
              <a:custGeom>
                <a:avLst/>
                <a:gdLst/>
                <a:ahLst/>
                <a:cxnLst/>
                <a:rect l="l" t="t" r="r" b="b"/>
                <a:pathLst>
                  <a:path w="22250" h="40104" extrusionOk="0">
                    <a:moveTo>
                      <a:pt x="16534" y="0"/>
                    </a:moveTo>
                    <a:cubicBezTo>
                      <a:pt x="15526" y="0"/>
                      <a:pt x="14507" y="236"/>
                      <a:pt x="13587" y="650"/>
                    </a:cubicBezTo>
                    <a:cubicBezTo>
                      <a:pt x="11763" y="1501"/>
                      <a:pt x="10304" y="2930"/>
                      <a:pt x="9058" y="4480"/>
                    </a:cubicBezTo>
                    <a:cubicBezTo>
                      <a:pt x="5076" y="9434"/>
                      <a:pt x="2675" y="15513"/>
                      <a:pt x="1338" y="21714"/>
                    </a:cubicBezTo>
                    <a:cubicBezTo>
                      <a:pt x="0" y="27884"/>
                      <a:pt x="426" y="33751"/>
                      <a:pt x="61" y="40103"/>
                    </a:cubicBezTo>
                    <a:cubicBezTo>
                      <a:pt x="11064" y="31775"/>
                      <a:pt x="17843" y="22383"/>
                      <a:pt x="21247" y="11227"/>
                    </a:cubicBezTo>
                    <a:cubicBezTo>
                      <a:pt x="21794" y="9343"/>
                      <a:pt x="22250" y="7458"/>
                      <a:pt x="22037" y="5544"/>
                    </a:cubicBezTo>
                    <a:cubicBezTo>
                      <a:pt x="21885" y="3659"/>
                      <a:pt x="20973" y="1714"/>
                      <a:pt x="19362" y="741"/>
                    </a:cubicBezTo>
                    <a:cubicBezTo>
                      <a:pt x="18503" y="229"/>
                      <a:pt x="17524" y="0"/>
                      <a:pt x="165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2"/>
              <p:cNvSpPr/>
              <p:nvPr/>
            </p:nvSpPr>
            <p:spPr>
              <a:xfrm>
                <a:off x="1622175" y="3178400"/>
                <a:ext cx="191775" cy="467700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8708" extrusionOk="0">
                    <a:moveTo>
                      <a:pt x="127" y="1"/>
                    </a:moveTo>
                    <a:cubicBezTo>
                      <a:pt x="56" y="1"/>
                      <a:pt x="1" y="100"/>
                      <a:pt x="49" y="294"/>
                    </a:cubicBezTo>
                    <a:cubicBezTo>
                      <a:pt x="445" y="3212"/>
                      <a:pt x="1052" y="6222"/>
                      <a:pt x="1934" y="9140"/>
                    </a:cubicBezTo>
                    <a:cubicBezTo>
                      <a:pt x="2815" y="12057"/>
                      <a:pt x="4001" y="14945"/>
                      <a:pt x="5460" y="17559"/>
                    </a:cubicBezTo>
                    <a:cubicBezTo>
                      <a:pt x="5933" y="18365"/>
                      <a:pt x="6450" y="18708"/>
                      <a:pt x="6839" y="18708"/>
                    </a:cubicBezTo>
                    <a:cubicBezTo>
                      <a:pt x="7375" y="18708"/>
                      <a:pt x="7671" y="18059"/>
                      <a:pt x="7284" y="17073"/>
                    </a:cubicBezTo>
                    <a:cubicBezTo>
                      <a:pt x="6250" y="14459"/>
                      <a:pt x="4852" y="11693"/>
                      <a:pt x="3545" y="8836"/>
                    </a:cubicBezTo>
                    <a:cubicBezTo>
                      <a:pt x="2207" y="5978"/>
                      <a:pt x="992" y="3030"/>
                      <a:pt x="293" y="234"/>
                    </a:cubicBezTo>
                    <a:cubicBezTo>
                      <a:pt x="264" y="77"/>
                      <a:pt x="189" y="1"/>
                      <a:pt x="127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2"/>
              <p:cNvSpPr/>
              <p:nvPr/>
            </p:nvSpPr>
            <p:spPr>
              <a:xfrm>
                <a:off x="1840300" y="3049625"/>
                <a:ext cx="196325" cy="607200"/>
              </a:xfrm>
              <a:custGeom>
                <a:avLst/>
                <a:gdLst/>
                <a:ahLst/>
                <a:cxnLst/>
                <a:rect l="l" t="t" r="r" b="b"/>
                <a:pathLst>
                  <a:path w="7853" h="24288" extrusionOk="0">
                    <a:moveTo>
                      <a:pt x="7760" y="1"/>
                    </a:moveTo>
                    <a:cubicBezTo>
                      <a:pt x="7700" y="1"/>
                      <a:pt x="7604" y="88"/>
                      <a:pt x="7495" y="278"/>
                    </a:cubicBezTo>
                    <a:cubicBezTo>
                      <a:pt x="5702" y="3561"/>
                      <a:pt x="4151" y="7117"/>
                      <a:pt x="2875" y="10765"/>
                    </a:cubicBezTo>
                    <a:cubicBezTo>
                      <a:pt x="1568" y="14412"/>
                      <a:pt x="625" y="18151"/>
                      <a:pt x="170" y="21950"/>
                    </a:cubicBezTo>
                    <a:cubicBezTo>
                      <a:pt x="1" y="23503"/>
                      <a:pt x="385" y="24287"/>
                      <a:pt x="854" y="24287"/>
                    </a:cubicBezTo>
                    <a:cubicBezTo>
                      <a:pt x="1229" y="24287"/>
                      <a:pt x="1659" y="23785"/>
                      <a:pt x="1902" y="22771"/>
                    </a:cubicBezTo>
                    <a:cubicBezTo>
                      <a:pt x="2784" y="19306"/>
                      <a:pt x="3483" y="15415"/>
                      <a:pt x="4334" y="11525"/>
                    </a:cubicBezTo>
                    <a:cubicBezTo>
                      <a:pt x="5215" y="7603"/>
                      <a:pt x="6309" y="3682"/>
                      <a:pt x="7768" y="369"/>
                    </a:cubicBezTo>
                    <a:cubicBezTo>
                      <a:pt x="7852" y="134"/>
                      <a:pt x="7834" y="1"/>
                      <a:pt x="7760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255;p2"/>
              <p:cNvSpPr/>
              <p:nvPr/>
            </p:nvSpPr>
            <p:spPr>
              <a:xfrm>
                <a:off x="1895325" y="3305875"/>
                <a:ext cx="190450" cy="311450"/>
              </a:xfrm>
              <a:custGeom>
                <a:avLst/>
                <a:gdLst/>
                <a:ahLst/>
                <a:cxnLst/>
                <a:rect l="l" t="t" r="r" b="b"/>
                <a:pathLst>
                  <a:path w="7618" h="12458" extrusionOk="0">
                    <a:moveTo>
                      <a:pt x="7468" y="0"/>
                    </a:moveTo>
                    <a:cubicBezTo>
                      <a:pt x="7412" y="0"/>
                      <a:pt x="7347" y="37"/>
                      <a:pt x="7300" y="119"/>
                    </a:cubicBezTo>
                    <a:cubicBezTo>
                      <a:pt x="5112" y="3706"/>
                      <a:pt x="2528" y="7232"/>
                      <a:pt x="522" y="10880"/>
                    </a:cubicBezTo>
                    <a:cubicBezTo>
                      <a:pt x="0" y="11797"/>
                      <a:pt x="438" y="12457"/>
                      <a:pt x="1058" y="12457"/>
                    </a:cubicBezTo>
                    <a:cubicBezTo>
                      <a:pt x="1342" y="12457"/>
                      <a:pt x="1664" y="12319"/>
                      <a:pt x="1950" y="12004"/>
                    </a:cubicBezTo>
                    <a:cubicBezTo>
                      <a:pt x="4686" y="8965"/>
                      <a:pt x="5993" y="3949"/>
                      <a:pt x="7543" y="241"/>
                    </a:cubicBezTo>
                    <a:cubicBezTo>
                      <a:pt x="7618" y="92"/>
                      <a:pt x="7555" y="0"/>
                      <a:pt x="7468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2"/>
              <p:cNvSpPr/>
              <p:nvPr/>
            </p:nvSpPr>
            <p:spPr>
              <a:xfrm>
                <a:off x="1811100" y="3396375"/>
                <a:ext cx="613400" cy="344950"/>
              </a:xfrm>
              <a:custGeom>
                <a:avLst/>
                <a:gdLst/>
                <a:ahLst/>
                <a:cxnLst/>
                <a:rect l="l" t="t" r="r" b="b"/>
                <a:pathLst>
                  <a:path w="24536" h="13798" extrusionOk="0">
                    <a:moveTo>
                      <a:pt x="24391" y="0"/>
                    </a:moveTo>
                    <a:cubicBezTo>
                      <a:pt x="24336" y="0"/>
                      <a:pt x="24259" y="26"/>
                      <a:pt x="24165" y="86"/>
                    </a:cubicBezTo>
                    <a:cubicBezTo>
                      <a:pt x="18146" y="3308"/>
                      <a:pt x="11794" y="6348"/>
                      <a:pt x="5897" y="9752"/>
                    </a:cubicBezTo>
                    <a:cubicBezTo>
                      <a:pt x="4499" y="10603"/>
                      <a:pt x="4256" y="11484"/>
                      <a:pt x="4863" y="11788"/>
                    </a:cubicBezTo>
                    <a:cubicBezTo>
                      <a:pt x="3888" y="11713"/>
                      <a:pt x="2933" y="11659"/>
                      <a:pt x="1965" y="11659"/>
                    </a:cubicBezTo>
                    <a:cubicBezTo>
                      <a:pt x="1757" y="11659"/>
                      <a:pt x="1547" y="11661"/>
                      <a:pt x="1338" y="11667"/>
                    </a:cubicBezTo>
                    <a:cubicBezTo>
                      <a:pt x="31" y="11667"/>
                      <a:pt x="0" y="13187"/>
                      <a:pt x="1094" y="13491"/>
                    </a:cubicBezTo>
                    <a:cubicBezTo>
                      <a:pt x="1915" y="13710"/>
                      <a:pt x="2780" y="13798"/>
                      <a:pt x="3667" y="13798"/>
                    </a:cubicBezTo>
                    <a:cubicBezTo>
                      <a:pt x="6460" y="13798"/>
                      <a:pt x="9476" y="12932"/>
                      <a:pt x="12037" y="12609"/>
                    </a:cubicBezTo>
                    <a:cubicBezTo>
                      <a:pt x="12250" y="12579"/>
                      <a:pt x="12250" y="12336"/>
                      <a:pt x="12037" y="12336"/>
                    </a:cubicBezTo>
                    <a:cubicBezTo>
                      <a:pt x="9970" y="12244"/>
                      <a:pt x="7842" y="12001"/>
                      <a:pt x="5715" y="11849"/>
                    </a:cubicBezTo>
                    <a:cubicBezTo>
                      <a:pt x="5897" y="11819"/>
                      <a:pt x="6110" y="11728"/>
                      <a:pt x="6383" y="11667"/>
                    </a:cubicBezTo>
                    <a:cubicBezTo>
                      <a:pt x="12462" y="9235"/>
                      <a:pt x="18876" y="3977"/>
                      <a:pt x="24317" y="390"/>
                    </a:cubicBezTo>
                    <a:cubicBezTo>
                      <a:pt x="24535" y="172"/>
                      <a:pt x="24534" y="0"/>
                      <a:pt x="24391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2"/>
              <p:cNvSpPr/>
              <p:nvPr/>
            </p:nvSpPr>
            <p:spPr>
              <a:xfrm>
                <a:off x="1661400" y="3547725"/>
                <a:ext cx="382250" cy="258150"/>
              </a:xfrm>
              <a:custGeom>
                <a:avLst/>
                <a:gdLst/>
                <a:ahLst/>
                <a:cxnLst/>
                <a:rect l="l" t="t" r="r" b="b"/>
                <a:pathLst>
                  <a:path w="15290" h="10326" extrusionOk="0">
                    <a:moveTo>
                      <a:pt x="10662" y="1"/>
                    </a:moveTo>
                    <a:cubicBezTo>
                      <a:pt x="10462" y="1"/>
                      <a:pt x="10258" y="21"/>
                      <a:pt x="10061" y="50"/>
                    </a:cubicBezTo>
                    <a:cubicBezTo>
                      <a:pt x="7933" y="476"/>
                      <a:pt x="6140" y="2148"/>
                      <a:pt x="5563" y="4245"/>
                    </a:cubicBezTo>
                    <a:cubicBezTo>
                      <a:pt x="4803" y="3485"/>
                      <a:pt x="4438" y="2391"/>
                      <a:pt x="3739" y="1509"/>
                    </a:cubicBezTo>
                    <a:cubicBezTo>
                      <a:pt x="3278" y="902"/>
                      <a:pt x="2499" y="438"/>
                      <a:pt x="1791" y="438"/>
                    </a:cubicBezTo>
                    <a:cubicBezTo>
                      <a:pt x="1472" y="438"/>
                      <a:pt x="1167" y="532"/>
                      <a:pt x="912" y="750"/>
                    </a:cubicBezTo>
                    <a:cubicBezTo>
                      <a:pt x="0" y="1479"/>
                      <a:pt x="365" y="2908"/>
                      <a:pt x="912" y="3941"/>
                    </a:cubicBezTo>
                    <a:cubicBezTo>
                      <a:pt x="1915" y="5978"/>
                      <a:pt x="4711" y="7893"/>
                      <a:pt x="6262" y="9564"/>
                    </a:cubicBezTo>
                    <a:cubicBezTo>
                      <a:pt x="8042" y="10096"/>
                      <a:pt x="9106" y="10325"/>
                      <a:pt x="10382" y="10325"/>
                    </a:cubicBezTo>
                    <a:cubicBezTo>
                      <a:pt x="11000" y="10325"/>
                      <a:pt x="11669" y="10271"/>
                      <a:pt x="12493" y="10172"/>
                    </a:cubicBezTo>
                    <a:cubicBezTo>
                      <a:pt x="13617" y="10020"/>
                      <a:pt x="14955" y="9564"/>
                      <a:pt x="15137" y="8470"/>
                    </a:cubicBezTo>
                    <a:cubicBezTo>
                      <a:pt x="15289" y="7619"/>
                      <a:pt x="14590" y="6798"/>
                      <a:pt x="13739" y="6525"/>
                    </a:cubicBezTo>
                    <a:cubicBezTo>
                      <a:pt x="13429" y="6422"/>
                      <a:pt x="13107" y="6379"/>
                      <a:pt x="12779" y="6379"/>
                    </a:cubicBezTo>
                    <a:cubicBezTo>
                      <a:pt x="12239" y="6379"/>
                      <a:pt x="11685" y="6495"/>
                      <a:pt x="11155" y="6646"/>
                    </a:cubicBezTo>
                    <a:cubicBezTo>
                      <a:pt x="11854" y="5157"/>
                      <a:pt x="12219" y="3516"/>
                      <a:pt x="12219" y="1874"/>
                    </a:cubicBezTo>
                    <a:cubicBezTo>
                      <a:pt x="12219" y="1357"/>
                      <a:pt x="12158" y="750"/>
                      <a:pt x="11763" y="354"/>
                    </a:cubicBezTo>
                    <a:cubicBezTo>
                      <a:pt x="11476" y="88"/>
                      <a:pt x="11077" y="1"/>
                      <a:pt x="106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8" name="Google Shape;258;p2"/>
            <p:cNvGrpSpPr/>
            <p:nvPr/>
          </p:nvGrpSpPr>
          <p:grpSpPr>
            <a:xfrm>
              <a:off x="8230874" y="3254663"/>
              <a:ext cx="1054846" cy="1732404"/>
              <a:chOff x="8230874" y="3254663"/>
              <a:chExt cx="1054846" cy="1732404"/>
            </a:xfrm>
          </p:grpSpPr>
          <p:sp>
            <p:nvSpPr>
              <p:cNvPr id="259" name="Google Shape;259;p2"/>
              <p:cNvSpPr/>
              <p:nvPr/>
            </p:nvSpPr>
            <p:spPr>
              <a:xfrm flipH="1">
                <a:off x="8230874" y="3911051"/>
                <a:ext cx="394218" cy="285086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260;p2"/>
              <p:cNvGrpSpPr/>
              <p:nvPr/>
            </p:nvGrpSpPr>
            <p:grpSpPr>
              <a:xfrm flipH="1">
                <a:off x="8307383" y="3254663"/>
                <a:ext cx="978337" cy="1732404"/>
                <a:chOff x="207725" y="2276150"/>
                <a:chExt cx="1299425" cy="2300975"/>
              </a:xfrm>
            </p:grpSpPr>
            <p:sp>
              <p:nvSpPr>
                <p:cNvPr id="261" name="Google Shape;261;p2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262;p2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263;p2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264;p2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265;p2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266;p2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267;p2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268;p2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269;p2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270;p2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271;p2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272;p2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74" name="Google Shape;274;p2"/>
            <p:cNvGrpSpPr/>
            <p:nvPr/>
          </p:nvGrpSpPr>
          <p:grpSpPr>
            <a:xfrm flipH="1">
              <a:off x="8424004" y="4466215"/>
              <a:ext cx="918425" cy="885505"/>
              <a:chOff x="-142600" y="4343675"/>
              <a:chExt cx="1219850" cy="1176125"/>
            </a:xfrm>
          </p:grpSpPr>
          <p:sp>
            <p:nvSpPr>
              <p:cNvPr id="275" name="Google Shape;275;p2"/>
              <p:cNvSpPr/>
              <p:nvPr/>
            </p:nvSpPr>
            <p:spPr>
              <a:xfrm>
                <a:off x="-142600" y="4343675"/>
                <a:ext cx="1137600" cy="1070850"/>
              </a:xfrm>
              <a:custGeom>
                <a:avLst/>
                <a:gdLst/>
                <a:ahLst/>
                <a:cxnLst/>
                <a:rect l="l" t="t" r="r" b="b"/>
                <a:pathLst>
                  <a:path w="45504" h="42834" extrusionOk="0">
                    <a:moveTo>
                      <a:pt x="3511" y="0"/>
                    </a:moveTo>
                    <a:cubicBezTo>
                      <a:pt x="2292" y="0"/>
                      <a:pt x="1126" y="379"/>
                      <a:pt x="609" y="1435"/>
                    </a:cubicBezTo>
                    <a:cubicBezTo>
                      <a:pt x="31" y="2620"/>
                      <a:pt x="609" y="4018"/>
                      <a:pt x="1247" y="5143"/>
                    </a:cubicBezTo>
                    <a:cubicBezTo>
                      <a:pt x="3375" y="9034"/>
                      <a:pt x="5989" y="12590"/>
                      <a:pt x="9028" y="15782"/>
                    </a:cubicBezTo>
                    <a:cubicBezTo>
                      <a:pt x="7721" y="14839"/>
                      <a:pt x="6293" y="13806"/>
                      <a:pt x="4682" y="13593"/>
                    </a:cubicBezTo>
                    <a:cubicBezTo>
                      <a:pt x="4461" y="13556"/>
                      <a:pt x="4235" y="13538"/>
                      <a:pt x="4009" y="13538"/>
                    </a:cubicBezTo>
                    <a:cubicBezTo>
                      <a:pt x="2551" y="13538"/>
                      <a:pt x="1060" y="14288"/>
                      <a:pt x="639" y="15630"/>
                    </a:cubicBezTo>
                    <a:cubicBezTo>
                      <a:pt x="1" y="17666"/>
                      <a:pt x="1824" y="19520"/>
                      <a:pt x="3527" y="20797"/>
                    </a:cubicBezTo>
                    <a:cubicBezTo>
                      <a:pt x="8238" y="24384"/>
                      <a:pt x="13284" y="27484"/>
                      <a:pt x="18573" y="30189"/>
                    </a:cubicBezTo>
                    <a:cubicBezTo>
                      <a:pt x="17336" y="29748"/>
                      <a:pt x="16072" y="29306"/>
                      <a:pt x="14751" y="29306"/>
                    </a:cubicBezTo>
                    <a:cubicBezTo>
                      <a:pt x="14708" y="29306"/>
                      <a:pt x="14665" y="29307"/>
                      <a:pt x="14621" y="29308"/>
                    </a:cubicBezTo>
                    <a:cubicBezTo>
                      <a:pt x="13253" y="29368"/>
                      <a:pt x="11855" y="30037"/>
                      <a:pt x="11308" y="31283"/>
                    </a:cubicBezTo>
                    <a:cubicBezTo>
                      <a:pt x="10457" y="33350"/>
                      <a:pt x="12311" y="35478"/>
                      <a:pt x="14135" y="36724"/>
                    </a:cubicBezTo>
                    <a:cubicBezTo>
                      <a:pt x="22159" y="42165"/>
                      <a:pt x="32494" y="42682"/>
                      <a:pt x="45169" y="42834"/>
                    </a:cubicBezTo>
                    <a:cubicBezTo>
                      <a:pt x="45503" y="34900"/>
                      <a:pt x="44257" y="26876"/>
                      <a:pt x="41704" y="19368"/>
                    </a:cubicBezTo>
                    <a:cubicBezTo>
                      <a:pt x="41096" y="17514"/>
                      <a:pt x="40397" y="15630"/>
                      <a:pt x="39059" y="14231"/>
                    </a:cubicBezTo>
                    <a:cubicBezTo>
                      <a:pt x="38001" y="13125"/>
                      <a:pt x="36504" y="12323"/>
                      <a:pt x="34992" y="12323"/>
                    </a:cubicBezTo>
                    <a:cubicBezTo>
                      <a:pt x="34593" y="12323"/>
                      <a:pt x="34194" y="12378"/>
                      <a:pt x="33801" y="12499"/>
                    </a:cubicBezTo>
                    <a:cubicBezTo>
                      <a:pt x="32296" y="12943"/>
                      <a:pt x="31191" y="14588"/>
                      <a:pt x="31349" y="16086"/>
                    </a:cubicBezTo>
                    <a:lnTo>
                      <a:pt x="31349" y="16086"/>
                    </a:lnTo>
                    <a:cubicBezTo>
                      <a:pt x="29905" y="11872"/>
                      <a:pt x="27533" y="7934"/>
                      <a:pt x="24378" y="4778"/>
                    </a:cubicBezTo>
                    <a:cubicBezTo>
                      <a:pt x="23010" y="3411"/>
                      <a:pt x="21339" y="2073"/>
                      <a:pt x="19424" y="2073"/>
                    </a:cubicBezTo>
                    <a:cubicBezTo>
                      <a:pt x="16557" y="2103"/>
                      <a:pt x="14524" y="5694"/>
                      <a:pt x="15810" y="8184"/>
                    </a:cubicBezTo>
                    <a:lnTo>
                      <a:pt x="15810" y="8184"/>
                    </a:lnTo>
                    <a:cubicBezTo>
                      <a:pt x="13541" y="4218"/>
                      <a:pt x="9619" y="1264"/>
                      <a:pt x="5198" y="219"/>
                    </a:cubicBezTo>
                    <a:cubicBezTo>
                      <a:pt x="4665" y="83"/>
                      <a:pt x="4082" y="0"/>
                      <a:pt x="35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276;p2"/>
              <p:cNvSpPr/>
              <p:nvPr/>
            </p:nvSpPr>
            <p:spPr>
              <a:xfrm>
                <a:off x="-39150" y="4392300"/>
                <a:ext cx="1116400" cy="1127500"/>
              </a:xfrm>
              <a:custGeom>
                <a:avLst/>
                <a:gdLst/>
                <a:ahLst/>
                <a:cxnLst/>
                <a:rect l="l" t="t" r="r" b="b"/>
                <a:pathLst>
                  <a:path w="44656" h="45100" extrusionOk="0">
                    <a:moveTo>
                      <a:pt x="81" y="0"/>
                    </a:moveTo>
                    <a:cubicBezTo>
                      <a:pt x="1" y="0"/>
                      <a:pt x="192" y="212"/>
                      <a:pt x="665" y="584"/>
                    </a:cubicBezTo>
                    <a:cubicBezTo>
                      <a:pt x="7869" y="6055"/>
                      <a:pt x="15438" y="12894"/>
                      <a:pt x="22429" y="20189"/>
                    </a:cubicBezTo>
                    <a:cubicBezTo>
                      <a:pt x="29450" y="27484"/>
                      <a:pt x="35894" y="35235"/>
                      <a:pt x="41456" y="42196"/>
                    </a:cubicBezTo>
                    <a:cubicBezTo>
                      <a:pt x="42971" y="44163"/>
                      <a:pt x="43945" y="45100"/>
                      <a:pt x="44248" y="45100"/>
                    </a:cubicBezTo>
                    <a:cubicBezTo>
                      <a:pt x="44656" y="45100"/>
                      <a:pt x="43843" y="43396"/>
                      <a:pt x="41487" y="40220"/>
                    </a:cubicBezTo>
                    <a:cubicBezTo>
                      <a:pt x="30210" y="25144"/>
                      <a:pt x="15954" y="11526"/>
                      <a:pt x="787" y="432"/>
                    </a:cubicBezTo>
                    <a:cubicBezTo>
                      <a:pt x="382" y="135"/>
                      <a:pt x="145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277;p2"/>
              <p:cNvSpPr/>
              <p:nvPr/>
            </p:nvSpPr>
            <p:spPr>
              <a:xfrm>
                <a:off x="132700" y="4811575"/>
                <a:ext cx="526200" cy="190100"/>
              </a:xfrm>
              <a:custGeom>
                <a:avLst/>
                <a:gdLst/>
                <a:ahLst/>
                <a:cxnLst/>
                <a:rect l="l" t="t" r="r" b="b"/>
                <a:pathLst>
                  <a:path w="21048" h="7604" extrusionOk="0">
                    <a:moveTo>
                      <a:pt x="156" y="0"/>
                    </a:moveTo>
                    <a:cubicBezTo>
                      <a:pt x="0" y="0"/>
                      <a:pt x="47" y="113"/>
                      <a:pt x="296" y="227"/>
                    </a:cubicBezTo>
                    <a:cubicBezTo>
                      <a:pt x="6071" y="2537"/>
                      <a:pt x="13062" y="6002"/>
                      <a:pt x="19080" y="7491"/>
                    </a:cubicBezTo>
                    <a:cubicBezTo>
                      <a:pt x="19417" y="7569"/>
                      <a:pt x="19701" y="7603"/>
                      <a:pt x="19930" y="7603"/>
                    </a:cubicBezTo>
                    <a:cubicBezTo>
                      <a:pt x="21048" y="7603"/>
                      <a:pt x="20856" y="6784"/>
                      <a:pt x="18989" y="6154"/>
                    </a:cubicBezTo>
                    <a:cubicBezTo>
                      <a:pt x="12910" y="3996"/>
                      <a:pt x="6497" y="2081"/>
                      <a:pt x="387" y="44"/>
                    </a:cubicBezTo>
                    <a:cubicBezTo>
                      <a:pt x="287" y="13"/>
                      <a:pt x="210" y="0"/>
                      <a:pt x="1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278;p2"/>
              <p:cNvSpPr/>
              <p:nvPr/>
            </p:nvSpPr>
            <p:spPr>
              <a:xfrm>
                <a:off x="395375" y="4531200"/>
                <a:ext cx="166350" cy="369350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14774" extrusionOk="0">
                    <a:moveTo>
                      <a:pt x="85" y="0"/>
                    </a:moveTo>
                    <a:cubicBezTo>
                      <a:pt x="21" y="0"/>
                      <a:pt x="0" y="96"/>
                      <a:pt x="93" y="226"/>
                    </a:cubicBezTo>
                    <a:cubicBezTo>
                      <a:pt x="1279" y="2201"/>
                      <a:pt x="2312" y="4572"/>
                      <a:pt x="3102" y="6974"/>
                    </a:cubicBezTo>
                    <a:cubicBezTo>
                      <a:pt x="3923" y="9344"/>
                      <a:pt x="4592" y="11746"/>
                      <a:pt x="5352" y="13873"/>
                    </a:cubicBezTo>
                    <a:cubicBezTo>
                      <a:pt x="5548" y="14476"/>
                      <a:pt x="5846" y="14774"/>
                      <a:pt x="6093" y="14774"/>
                    </a:cubicBezTo>
                    <a:cubicBezTo>
                      <a:pt x="6418" y="14774"/>
                      <a:pt x="6653" y="14255"/>
                      <a:pt x="6446" y="13235"/>
                    </a:cubicBezTo>
                    <a:cubicBezTo>
                      <a:pt x="5443" y="8493"/>
                      <a:pt x="3072" y="3964"/>
                      <a:pt x="245" y="135"/>
                    </a:cubicBezTo>
                    <a:cubicBezTo>
                      <a:pt x="186" y="40"/>
                      <a:pt x="126" y="0"/>
                      <a:pt x="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279;p2"/>
              <p:cNvSpPr/>
              <p:nvPr/>
            </p:nvSpPr>
            <p:spPr>
              <a:xfrm>
                <a:off x="742025" y="4779100"/>
                <a:ext cx="136825" cy="45682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18273" extrusionOk="0">
                    <a:moveTo>
                      <a:pt x="69" y="1"/>
                    </a:moveTo>
                    <a:cubicBezTo>
                      <a:pt x="13" y="1"/>
                      <a:pt x="0" y="105"/>
                      <a:pt x="88" y="279"/>
                    </a:cubicBezTo>
                    <a:cubicBezTo>
                      <a:pt x="1303" y="2711"/>
                      <a:pt x="2215" y="5629"/>
                      <a:pt x="2823" y="8547"/>
                    </a:cubicBezTo>
                    <a:cubicBezTo>
                      <a:pt x="3492" y="11495"/>
                      <a:pt x="3826" y="14444"/>
                      <a:pt x="4252" y="17058"/>
                    </a:cubicBezTo>
                    <a:cubicBezTo>
                      <a:pt x="4349" y="17866"/>
                      <a:pt x="4626" y="18272"/>
                      <a:pt x="4885" y="18272"/>
                    </a:cubicBezTo>
                    <a:cubicBezTo>
                      <a:pt x="5191" y="18272"/>
                      <a:pt x="5473" y="17707"/>
                      <a:pt x="5407" y="16572"/>
                    </a:cubicBezTo>
                    <a:cubicBezTo>
                      <a:pt x="5133" y="10796"/>
                      <a:pt x="3097" y="5052"/>
                      <a:pt x="240" y="188"/>
                    </a:cubicBezTo>
                    <a:cubicBezTo>
                      <a:pt x="175" y="59"/>
                      <a:pt x="110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280;p2"/>
              <p:cNvSpPr/>
              <p:nvPr/>
            </p:nvSpPr>
            <p:spPr>
              <a:xfrm>
                <a:off x="357325" y="5209750"/>
                <a:ext cx="567750" cy="121425"/>
              </a:xfrm>
              <a:custGeom>
                <a:avLst/>
                <a:gdLst/>
                <a:ahLst/>
                <a:cxnLst/>
                <a:rect l="l" t="t" r="r" b="b"/>
                <a:pathLst>
                  <a:path w="22710" h="4857" extrusionOk="0">
                    <a:moveTo>
                      <a:pt x="164" y="0"/>
                    </a:moveTo>
                    <a:cubicBezTo>
                      <a:pt x="1" y="0"/>
                      <a:pt x="36" y="114"/>
                      <a:pt x="308" y="227"/>
                    </a:cubicBezTo>
                    <a:cubicBezTo>
                      <a:pt x="3287" y="1473"/>
                      <a:pt x="6722" y="2780"/>
                      <a:pt x="10247" y="3631"/>
                    </a:cubicBezTo>
                    <a:cubicBezTo>
                      <a:pt x="13259" y="4410"/>
                      <a:pt x="16359" y="4856"/>
                      <a:pt x="19188" y="4856"/>
                    </a:cubicBezTo>
                    <a:cubicBezTo>
                      <a:pt x="19671" y="4856"/>
                      <a:pt x="20147" y="4843"/>
                      <a:pt x="20612" y="4817"/>
                    </a:cubicBezTo>
                    <a:cubicBezTo>
                      <a:pt x="22710" y="4665"/>
                      <a:pt x="22527" y="3631"/>
                      <a:pt x="20126" y="3570"/>
                    </a:cubicBezTo>
                    <a:cubicBezTo>
                      <a:pt x="13591" y="3267"/>
                      <a:pt x="6722" y="2233"/>
                      <a:pt x="399" y="45"/>
                    </a:cubicBezTo>
                    <a:cubicBezTo>
                      <a:pt x="299" y="14"/>
                      <a:pt x="220" y="0"/>
                      <a:pt x="1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1" name="Google Shape;281;p2"/>
            <p:cNvGrpSpPr/>
            <p:nvPr/>
          </p:nvGrpSpPr>
          <p:grpSpPr>
            <a:xfrm flipH="1">
              <a:off x="6896474" y="4374879"/>
              <a:ext cx="875378" cy="1673866"/>
              <a:chOff x="2069450" y="3516525"/>
              <a:chExt cx="1162675" cy="2223225"/>
            </a:xfrm>
          </p:grpSpPr>
          <p:sp>
            <p:nvSpPr>
              <p:cNvPr id="282" name="Google Shape;282;p2"/>
              <p:cNvSpPr/>
              <p:nvPr/>
            </p:nvSpPr>
            <p:spPr>
              <a:xfrm>
                <a:off x="2614300" y="4307350"/>
                <a:ext cx="123125" cy="1432400"/>
              </a:xfrm>
              <a:custGeom>
                <a:avLst/>
                <a:gdLst/>
                <a:ahLst/>
                <a:cxnLst/>
                <a:rect l="l" t="t" r="r" b="b"/>
                <a:pathLst>
                  <a:path w="4925" h="57296" extrusionOk="0">
                    <a:moveTo>
                      <a:pt x="2250" y="0"/>
                    </a:moveTo>
                    <a:cubicBezTo>
                      <a:pt x="3040" y="4742"/>
                      <a:pt x="3587" y="9544"/>
                      <a:pt x="3861" y="14317"/>
                    </a:cubicBezTo>
                    <a:cubicBezTo>
                      <a:pt x="4134" y="19119"/>
                      <a:pt x="4134" y="23922"/>
                      <a:pt x="3891" y="28724"/>
                    </a:cubicBezTo>
                    <a:cubicBezTo>
                      <a:pt x="3648" y="33496"/>
                      <a:pt x="3101" y="38299"/>
                      <a:pt x="2432" y="43040"/>
                    </a:cubicBezTo>
                    <a:lnTo>
                      <a:pt x="1915" y="46627"/>
                    </a:lnTo>
                    <a:cubicBezTo>
                      <a:pt x="1733" y="47843"/>
                      <a:pt x="1520" y="48998"/>
                      <a:pt x="1338" y="50183"/>
                    </a:cubicBezTo>
                    <a:lnTo>
                      <a:pt x="699" y="53709"/>
                    </a:lnTo>
                    <a:lnTo>
                      <a:pt x="0" y="57266"/>
                    </a:lnTo>
                    <a:lnTo>
                      <a:pt x="122" y="57296"/>
                    </a:lnTo>
                    <a:cubicBezTo>
                      <a:pt x="517" y="56141"/>
                      <a:pt x="851" y="54986"/>
                      <a:pt x="1186" y="53831"/>
                    </a:cubicBezTo>
                    <a:lnTo>
                      <a:pt x="2098" y="50335"/>
                    </a:lnTo>
                    <a:cubicBezTo>
                      <a:pt x="2371" y="49150"/>
                      <a:pt x="2614" y="47995"/>
                      <a:pt x="2858" y="46809"/>
                    </a:cubicBezTo>
                    <a:lnTo>
                      <a:pt x="3496" y="43223"/>
                    </a:lnTo>
                    <a:cubicBezTo>
                      <a:pt x="4256" y="38451"/>
                      <a:pt x="4621" y="33618"/>
                      <a:pt x="4772" y="28785"/>
                    </a:cubicBezTo>
                    <a:cubicBezTo>
                      <a:pt x="4924" y="23952"/>
                      <a:pt x="4803" y="19149"/>
                      <a:pt x="4438" y="14317"/>
                    </a:cubicBezTo>
                    <a:cubicBezTo>
                      <a:pt x="4043" y="9484"/>
                      <a:pt x="3374" y="4712"/>
                      <a:pt x="246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2"/>
              <p:cNvSpPr/>
              <p:nvPr/>
            </p:nvSpPr>
            <p:spPr>
              <a:xfrm>
                <a:off x="2729050" y="4204750"/>
                <a:ext cx="503075" cy="679375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7175" extrusionOk="0">
                    <a:moveTo>
                      <a:pt x="20092" y="1"/>
                    </a:moveTo>
                    <a:cubicBezTo>
                      <a:pt x="9028" y="4378"/>
                      <a:pt x="942" y="15351"/>
                      <a:pt x="0" y="27175"/>
                    </a:cubicBezTo>
                    <a:cubicBezTo>
                      <a:pt x="5927" y="25108"/>
                      <a:pt x="11034" y="21491"/>
                      <a:pt x="14620" y="16749"/>
                    </a:cubicBezTo>
                    <a:cubicBezTo>
                      <a:pt x="18177" y="11916"/>
                      <a:pt x="20122" y="5958"/>
                      <a:pt x="2009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2"/>
              <p:cNvSpPr/>
              <p:nvPr/>
            </p:nvSpPr>
            <p:spPr>
              <a:xfrm>
                <a:off x="2722200" y="4206275"/>
                <a:ext cx="506125" cy="674050"/>
              </a:xfrm>
              <a:custGeom>
                <a:avLst/>
                <a:gdLst/>
                <a:ahLst/>
                <a:cxnLst/>
                <a:rect l="l" t="t" r="r" b="b"/>
                <a:pathLst>
                  <a:path w="20245" h="26962" extrusionOk="0">
                    <a:moveTo>
                      <a:pt x="20214" y="1"/>
                    </a:moveTo>
                    <a:cubicBezTo>
                      <a:pt x="17843" y="5168"/>
                      <a:pt x="14955" y="10031"/>
                      <a:pt x="11551" y="14560"/>
                    </a:cubicBezTo>
                    <a:lnTo>
                      <a:pt x="10244" y="16232"/>
                    </a:lnTo>
                    <a:lnTo>
                      <a:pt x="8876" y="17873"/>
                    </a:lnTo>
                    <a:lnTo>
                      <a:pt x="7478" y="19454"/>
                    </a:lnTo>
                    <a:lnTo>
                      <a:pt x="6019" y="21034"/>
                    </a:lnTo>
                    <a:cubicBezTo>
                      <a:pt x="4134" y="23071"/>
                      <a:pt x="2098" y="25047"/>
                      <a:pt x="1" y="26962"/>
                    </a:cubicBezTo>
                    <a:cubicBezTo>
                      <a:pt x="2219" y="25229"/>
                      <a:pt x="4317" y="23314"/>
                      <a:pt x="6292" y="21247"/>
                    </a:cubicBezTo>
                    <a:lnTo>
                      <a:pt x="7751" y="19697"/>
                    </a:lnTo>
                    <a:lnTo>
                      <a:pt x="9150" y="18086"/>
                    </a:lnTo>
                    <a:lnTo>
                      <a:pt x="10487" y="16414"/>
                    </a:lnTo>
                    <a:lnTo>
                      <a:pt x="11764" y="14712"/>
                    </a:lnTo>
                    <a:cubicBezTo>
                      <a:pt x="15168" y="10153"/>
                      <a:pt x="17995" y="5198"/>
                      <a:pt x="202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2"/>
              <p:cNvSpPr/>
              <p:nvPr/>
            </p:nvSpPr>
            <p:spPr>
              <a:xfrm>
                <a:off x="2877975" y="4523925"/>
                <a:ext cx="12950" cy="2127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8511" extrusionOk="0">
                    <a:moveTo>
                      <a:pt x="487" y="0"/>
                    </a:moveTo>
                    <a:cubicBezTo>
                      <a:pt x="365" y="1398"/>
                      <a:pt x="244" y="2857"/>
                      <a:pt x="153" y="4255"/>
                    </a:cubicBezTo>
                    <a:cubicBezTo>
                      <a:pt x="61" y="4985"/>
                      <a:pt x="1" y="5654"/>
                      <a:pt x="1" y="6383"/>
                    </a:cubicBezTo>
                    <a:cubicBezTo>
                      <a:pt x="1" y="7052"/>
                      <a:pt x="1" y="7781"/>
                      <a:pt x="31" y="8511"/>
                    </a:cubicBezTo>
                    <a:cubicBezTo>
                      <a:pt x="183" y="7812"/>
                      <a:pt x="274" y="7113"/>
                      <a:pt x="335" y="6383"/>
                    </a:cubicBezTo>
                    <a:cubicBezTo>
                      <a:pt x="396" y="5654"/>
                      <a:pt x="396" y="4954"/>
                      <a:pt x="396" y="4255"/>
                    </a:cubicBezTo>
                    <a:cubicBezTo>
                      <a:pt x="457" y="2857"/>
                      <a:pt x="487" y="1398"/>
                      <a:pt x="5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"/>
              <p:cNvSpPr/>
              <p:nvPr/>
            </p:nvSpPr>
            <p:spPr>
              <a:xfrm>
                <a:off x="2991200" y="4406125"/>
                <a:ext cx="26625" cy="202925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117" extrusionOk="0">
                    <a:moveTo>
                      <a:pt x="1004" y="1"/>
                    </a:moveTo>
                    <a:cubicBezTo>
                      <a:pt x="821" y="1368"/>
                      <a:pt x="609" y="2706"/>
                      <a:pt x="396" y="4074"/>
                    </a:cubicBezTo>
                    <a:cubicBezTo>
                      <a:pt x="305" y="4712"/>
                      <a:pt x="183" y="5381"/>
                      <a:pt x="92" y="6080"/>
                    </a:cubicBezTo>
                    <a:cubicBezTo>
                      <a:pt x="31" y="6749"/>
                      <a:pt x="1" y="7448"/>
                      <a:pt x="1" y="8116"/>
                    </a:cubicBezTo>
                    <a:cubicBezTo>
                      <a:pt x="183" y="7448"/>
                      <a:pt x="305" y="6749"/>
                      <a:pt x="457" y="6110"/>
                    </a:cubicBezTo>
                    <a:cubicBezTo>
                      <a:pt x="548" y="5441"/>
                      <a:pt x="609" y="4742"/>
                      <a:pt x="669" y="4074"/>
                    </a:cubicBezTo>
                    <a:cubicBezTo>
                      <a:pt x="791" y="2736"/>
                      <a:pt x="943" y="1368"/>
                      <a:pt x="10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"/>
              <p:cNvSpPr/>
              <p:nvPr/>
            </p:nvSpPr>
            <p:spPr>
              <a:xfrm>
                <a:off x="3087700" y="4289875"/>
                <a:ext cx="31950" cy="180100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7204" extrusionOk="0">
                    <a:moveTo>
                      <a:pt x="1247" y="0"/>
                    </a:moveTo>
                    <a:cubicBezTo>
                      <a:pt x="974" y="1186"/>
                      <a:pt x="730" y="2401"/>
                      <a:pt x="487" y="3587"/>
                    </a:cubicBezTo>
                    <a:cubicBezTo>
                      <a:pt x="396" y="4195"/>
                      <a:pt x="214" y="4772"/>
                      <a:pt x="153" y="5380"/>
                    </a:cubicBezTo>
                    <a:cubicBezTo>
                      <a:pt x="92" y="5988"/>
                      <a:pt x="1" y="6596"/>
                      <a:pt x="1" y="7204"/>
                    </a:cubicBezTo>
                    <a:cubicBezTo>
                      <a:pt x="244" y="6626"/>
                      <a:pt x="396" y="6018"/>
                      <a:pt x="457" y="5411"/>
                    </a:cubicBezTo>
                    <a:cubicBezTo>
                      <a:pt x="609" y="4833"/>
                      <a:pt x="700" y="4225"/>
                      <a:pt x="761" y="3617"/>
                    </a:cubicBezTo>
                    <a:cubicBezTo>
                      <a:pt x="943" y="2401"/>
                      <a:pt x="1156" y="1216"/>
                      <a:pt x="12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"/>
              <p:cNvSpPr/>
              <p:nvPr/>
            </p:nvSpPr>
            <p:spPr>
              <a:xfrm>
                <a:off x="3021600" y="4495800"/>
                <a:ext cx="119325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2524" extrusionOk="0">
                    <a:moveTo>
                      <a:pt x="4742" y="0"/>
                    </a:moveTo>
                    <a:cubicBezTo>
                      <a:pt x="4013" y="547"/>
                      <a:pt x="3222" y="1003"/>
                      <a:pt x="2402" y="1399"/>
                    </a:cubicBezTo>
                    <a:cubicBezTo>
                      <a:pt x="2037" y="1581"/>
                      <a:pt x="1611" y="1733"/>
                      <a:pt x="1216" y="1915"/>
                    </a:cubicBezTo>
                    <a:cubicBezTo>
                      <a:pt x="791" y="2098"/>
                      <a:pt x="396" y="2280"/>
                      <a:pt x="0" y="2523"/>
                    </a:cubicBezTo>
                    <a:cubicBezTo>
                      <a:pt x="456" y="2523"/>
                      <a:pt x="882" y="2402"/>
                      <a:pt x="1307" y="2219"/>
                    </a:cubicBezTo>
                    <a:cubicBezTo>
                      <a:pt x="1733" y="2067"/>
                      <a:pt x="2159" y="1854"/>
                      <a:pt x="2523" y="1611"/>
                    </a:cubicBezTo>
                    <a:cubicBezTo>
                      <a:pt x="3344" y="1186"/>
                      <a:pt x="4104" y="669"/>
                      <a:pt x="4773" y="61"/>
                    </a:cubicBezTo>
                    <a:lnTo>
                      <a:pt x="47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"/>
              <p:cNvSpPr/>
              <p:nvPr/>
            </p:nvSpPr>
            <p:spPr>
              <a:xfrm>
                <a:off x="3124950" y="4343050"/>
                <a:ext cx="75250" cy="63875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2555" extrusionOk="0">
                    <a:moveTo>
                      <a:pt x="2949" y="1"/>
                    </a:moveTo>
                    <a:cubicBezTo>
                      <a:pt x="2432" y="396"/>
                      <a:pt x="1915" y="761"/>
                      <a:pt x="1398" y="1186"/>
                    </a:cubicBezTo>
                    <a:cubicBezTo>
                      <a:pt x="1125" y="1369"/>
                      <a:pt x="882" y="1551"/>
                      <a:pt x="639" y="1794"/>
                    </a:cubicBezTo>
                    <a:cubicBezTo>
                      <a:pt x="426" y="2037"/>
                      <a:pt x="183" y="2281"/>
                      <a:pt x="0" y="2554"/>
                    </a:cubicBezTo>
                    <a:cubicBezTo>
                      <a:pt x="335" y="2433"/>
                      <a:pt x="608" y="2250"/>
                      <a:pt x="882" y="2068"/>
                    </a:cubicBezTo>
                    <a:cubicBezTo>
                      <a:pt x="1125" y="1885"/>
                      <a:pt x="1368" y="1642"/>
                      <a:pt x="1581" y="1429"/>
                    </a:cubicBezTo>
                    <a:cubicBezTo>
                      <a:pt x="2037" y="943"/>
                      <a:pt x="2554" y="487"/>
                      <a:pt x="3009" y="31"/>
                    </a:cubicBezTo>
                    <a:lnTo>
                      <a:pt x="294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"/>
              <p:cNvSpPr/>
              <p:nvPr/>
            </p:nvSpPr>
            <p:spPr>
              <a:xfrm>
                <a:off x="2912175" y="4653100"/>
                <a:ext cx="129200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5168" h="1813" extrusionOk="0">
                    <a:moveTo>
                      <a:pt x="5168" y="0"/>
                    </a:moveTo>
                    <a:cubicBezTo>
                      <a:pt x="4377" y="487"/>
                      <a:pt x="3526" y="821"/>
                      <a:pt x="2645" y="1094"/>
                    </a:cubicBezTo>
                    <a:cubicBezTo>
                      <a:pt x="2189" y="1216"/>
                      <a:pt x="1794" y="1277"/>
                      <a:pt x="1338" y="1398"/>
                    </a:cubicBezTo>
                    <a:cubicBezTo>
                      <a:pt x="912" y="1520"/>
                      <a:pt x="456" y="1642"/>
                      <a:pt x="0" y="1733"/>
                    </a:cubicBezTo>
                    <a:cubicBezTo>
                      <a:pt x="227" y="1789"/>
                      <a:pt x="446" y="1813"/>
                      <a:pt x="656" y="1813"/>
                    </a:cubicBezTo>
                    <a:cubicBezTo>
                      <a:pt x="898" y="1813"/>
                      <a:pt x="1126" y="1782"/>
                      <a:pt x="1338" y="1733"/>
                    </a:cubicBezTo>
                    <a:cubicBezTo>
                      <a:pt x="1824" y="1672"/>
                      <a:pt x="2250" y="1520"/>
                      <a:pt x="2706" y="1368"/>
                    </a:cubicBezTo>
                    <a:cubicBezTo>
                      <a:pt x="3557" y="1034"/>
                      <a:pt x="4408" y="608"/>
                      <a:pt x="5168" y="31"/>
                    </a:cubicBezTo>
                    <a:lnTo>
                      <a:pt x="5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"/>
              <p:cNvSpPr/>
              <p:nvPr/>
            </p:nvSpPr>
            <p:spPr>
              <a:xfrm>
                <a:off x="2069450" y="4653675"/>
                <a:ext cx="659625" cy="478450"/>
              </a:xfrm>
              <a:custGeom>
                <a:avLst/>
                <a:gdLst/>
                <a:ahLst/>
                <a:cxnLst/>
                <a:rect l="l" t="t" r="r" b="b"/>
                <a:pathLst>
                  <a:path w="26385" h="19138" extrusionOk="0">
                    <a:moveTo>
                      <a:pt x="3657" y="0"/>
                    </a:moveTo>
                    <a:cubicBezTo>
                      <a:pt x="2434" y="0"/>
                      <a:pt x="1210" y="83"/>
                      <a:pt x="1" y="251"/>
                    </a:cubicBezTo>
                    <a:cubicBezTo>
                      <a:pt x="1004" y="5448"/>
                      <a:pt x="4226" y="10312"/>
                      <a:pt x="8967" y="13838"/>
                    </a:cubicBezTo>
                    <a:cubicBezTo>
                      <a:pt x="13352" y="17098"/>
                      <a:pt x="19089" y="19137"/>
                      <a:pt x="24735" y="19137"/>
                    </a:cubicBezTo>
                    <a:cubicBezTo>
                      <a:pt x="25194" y="19137"/>
                      <a:pt x="25653" y="19124"/>
                      <a:pt x="26111" y="19096"/>
                    </a:cubicBezTo>
                    <a:cubicBezTo>
                      <a:pt x="26384" y="13655"/>
                      <a:pt x="23527" y="8184"/>
                      <a:pt x="18542" y="4567"/>
                    </a:cubicBezTo>
                    <a:cubicBezTo>
                      <a:pt x="14475" y="1616"/>
                      <a:pt x="9074" y="0"/>
                      <a:pt x="36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"/>
              <p:cNvSpPr/>
              <p:nvPr/>
            </p:nvSpPr>
            <p:spPr>
              <a:xfrm>
                <a:off x="2077800" y="4656125"/>
                <a:ext cx="640625" cy="469650"/>
              </a:xfrm>
              <a:custGeom>
                <a:avLst/>
                <a:gdLst/>
                <a:ahLst/>
                <a:cxnLst/>
                <a:rect l="l" t="t" r="r" b="b"/>
                <a:pathLst>
                  <a:path w="25625" h="18786" extrusionOk="0">
                    <a:moveTo>
                      <a:pt x="1" y="1"/>
                    </a:moveTo>
                    <a:cubicBezTo>
                      <a:pt x="2372" y="1277"/>
                      <a:pt x="4682" y="2584"/>
                      <a:pt x="6870" y="3952"/>
                    </a:cubicBezTo>
                    <a:cubicBezTo>
                      <a:pt x="9150" y="5320"/>
                      <a:pt x="11399" y="6749"/>
                      <a:pt x="13557" y="8299"/>
                    </a:cubicBezTo>
                    <a:cubicBezTo>
                      <a:pt x="17904" y="11430"/>
                      <a:pt x="21916" y="14925"/>
                      <a:pt x="25564" y="18785"/>
                    </a:cubicBezTo>
                    <a:lnTo>
                      <a:pt x="25625" y="18755"/>
                    </a:lnTo>
                    <a:cubicBezTo>
                      <a:pt x="22038" y="14803"/>
                      <a:pt x="18056" y="11247"/>
                      <a:pt x="13770" y="8086"/>
                    </a:cubicBezTo>
                    <a:cubicBezTo>
                      <a:pt x="11643" y="6475"/>
                      <a:pt x="9424" y="5016"/>
                      <a:pt x="7114" y="3648"/>
                    </a:cubicBezTo>
                    <a:cubicBezTo>
                      <a:pt x="4834" y="2311"/>
                      <a:pt x="2433" y="1065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"/>
              <p:cNvSpPr/>
              <p:nvPr/>
            </p:nvSpPr>
            <p:spPr>
              <a:xfrm>
                <a:off x="2294375" y="4780000"/>
                <a:ext cx="173275" cy="140600"/>
              </a:xfrm>
              <a:custGeom>
                <a:avLst/>
                <a:gdLst/>
                <a:ahLst/>
                <a:cxnLst/>
                <a:rect l="l" t="t" r="r" b="b"/>
                <a:pathLst>
                  <a:path w="6931" h="5624" extrusionOk="0">
                    <a:moveTo>
                      <a:pt x="6019" y="0"/>
                    </a:moveTo>
                    <a:cubicBezTo>
                      <a:pt x="6436" y="1461"/>
                      <a:pt x="6649" y="2951"/>
                      <a:pt x="6686" y="4441"/>
                    </a:cubicBezTo>
                    <a:lnTo>
                      <a:pt x="6686" y="4441"/>
                    </a:lnTo>
                    <a:cubicBezTo>
                      <a:pt x="5621" y="4815"/>
                      <a:pt x="4528" y="5020"/>
                      <a:pt x="3435" y="5168"/>
                    </a:cubicBezTo>
                    <a:cubicBezTo>
                      <a:pt x="2858" y="5259"/>
                      <a:pt x="2280" y="5320"/>
                      <a:pt x="1733" y="5380"/>
                    </a:cubicBezTo>
                    <a:cubicBezTo>
                      <a:pt x="1156" y="5411"/>
                      <a:pt x="578" y="5441"/>
                      <a:pt x="1" y="5441"/>
                    </a:cubicBezTo>
                    <a:cubicBezTo>
                      <a:pt x="578" y="5563"/>
                      <a:pt x="1156" y="5593"/>
                      <a:pt x="1764" y="5623"/>
                    </a:cubicBezTo>
                    <a:cubicBezTo>
                      <a:pt x="2372" y="5623"/>
                      <a:pt x="2949" y="5593"/>
                      <a:pt x="3496" y="5532"/>
                    </a:cubicBezTo>
                    <a:cubicBezTo>
                      <a:pt x="4651" y="5380"/>
                      <a:pt x="5746" y="5016"/>
                      <a:pt x="6840" y="4651"/>
                    </a:cubicBezTo>
                    <a:lnTo>
                      <a:pt x="6931" y="4620"/>
                    </a:lnTo>
                    <a:lnTo>
                      <a:pt x="6931" y="4529"/>
                    </a:lnTo>
                    <a:cubicBezTo>
                      <a:pt x="6840" y="2979"/>
                      <a:pt x="6536" y="1459"/>
                      <a:pt x="60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"/>
              <p:cNvSpPr/>
              <p:nvPr/>
            </p:nvSpPr>
            <p:spPr>
              <a:xfrm>
                <a:off x="2415975" y="4988200"/>
                <a:ext cx="159600" cy="32700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308" extrusionOk="0">
                    <a:moveTo>
                      <a:pt x="6383" y="1"/>
                    </a:moveTo>
                    <a:cubicBezTo>
                      <a:pt x="5380" y="335"/>
                      <a:pt x="4316" y="609"/>
                      <a:pt x="3252" y="761"/>
                    </a:cubicBezTo>
                    <a:cubicBezTo>
                      <a:pt x="2705" y="821"/>
                      <a:pt x="2189" y="882"/>
                      <a:pt x="1641" y="943"/>
                    </a:cubicBezTo>
                    <a:cubicBezTo>
                      <a:pt x="1064" y="1034"/>
                      <a:pt x="547" y="1095"/>
                      <a:pt x="0" y="1186"/>
                    </a:cubicBezTo>
                    <a:cubicBezTo>
                      <a:pt x="547" y="1308"/>
                      <a:pt x="1064" y="1308"/>
                      <a:pt x="1641" y="1308"/>
                    </a:cubicBezTo>
                    <a:cubicBezTo>
                      <a:pt x="2219" y="1247"/>
                      <a:pt x="2736" y="1156"/>
                      <a:pt x="3283" y="1034"/>
                    </a:cubicBezTo>
                    <a:cubicBezTo>
                      <a:pt x="4347" y="791"/>
                      <a:pt x="5411" y="457"/>
                      <a:pt x="6383" y="31"/>
                    </a:cubicBezTo>
                    <a:lnTo>
                      <a:pt x="638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"/>
              <p:cNvSpPr/>
              <p:nvPr/>
            </p:nvSpPr>
            <p:spPr>
              <a:xfrm>
                <a:off x="2569475" y="4872700"/>
                <a:ext cx="49400" cy="152000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6080" extrusionOk="0">
                    <a:moveTo>
                      <a:pt x="0" y="1"/>
                    </a:moveTo>
                    <a:cubicBezTo>
                      <a:pt x="365" y="1004"/>
                      <a:pt x="699" y="2007"/>
                      <a:pt x="1003" y="3040"/>
                    </a:cubicBezTo>
                    <a:cubicBezTo>
                      <a:pt x="1155" y="3526"/>
                      <a:pt x="1277" y="4043"/>
                      <a:pt x="1429" y="4560"/>
                    </a:cubicBezTo>
                    <a:cubicBezTo>
                      <a:pt x="1581" y="5046"/>
                      <a:pt x="1763" y="5563"/>
                      <a:pt x="1976" y="6080"/>
                    </a:cubicBezTo>
                    <a:cubicBezTo>
                      <a:pt x="1976" y="5533"/>
                      <a:pt x="1854" y="5016"/>
                      <a:pt x="1763" y="4469"/>
                    </a:cubicBezTo>
                    <a:cubicBezTo>
                      <a:pt x="1672" y="3982"/>
                      <a:pt x="1459" y="3435"/>
                      <a:pt x="1277" y="2949"/>
                    </a:cubicBezTo>
                    <a:cubicBezTo>
                      <a:pt x="942" y="1915"/>
                      <a:pt x="517" y="943"/>
                      <a:pt x="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"/>
              <p:cNvSpPr/>
              <p:nvPr/>
            </p:nvSpPr>
            <p:spPr>
              <a:xfrm>
                <a:off x="2180400" y="3516525"/>
                <a:ext cx="824500" cy="901500"/>
              </a:xfrm>
              <a:custGeom>
                <a:avLst/>
                <a:gdLst/>
                <a:ahLst/>
                <a:cxnLst/>
                <a:rect l="l" t="t" r="r" b="b"/>
                <a:pathLst>
                  <a:path w="32980" h="36060" extrusionOk="0">
                    <a:moveTo>
                      <a:pt x="15378" y="1"/>
                    </a:moveTo>
                    <a:cubicBezTo>
                      <a:pt x="12754" y="1"/>
                      <a:pt x="10347" y="2129"/>
                      <a:pt x="9453" y="4642"/>
                    </a:cubicBezTo>
                    <a:cubicBezTo>
                      <a:pt x="8511" y="7408"/>
                      <a:pt x="9058" y="10448"/>
                      <a:pt x="10031" y="13183"/>
                    </a:cubicBezTo>
                    <a:cubicBezTo>
                      <a:pt x="8901" y="10555"/>
                      <a:pt x="6956" y="7506"/>
                      <a:pt x="4269" y="7506"/>
                    </a:cubicBezTo>
                    <a:cubicBezTo>
                      <a:pt x="4066" y="7506"/>
                      <a:pt x="3859" y="7524"/>
                      <a:pt x="3648" y="7560"/>
                    </a:cubicBezTo>
                    <a:cubicBezTo>
                      <a:pt x="1794" y="7925"/>
                      <a:pt x="456" y="9779"/>
                      <a:pt x="244" y="11663"/>
                    </a:cubicBezTo>
                    <a:cubicBezTo>
                      <a:pt x="0" y="13578"/>
                      <a:pt x="608" y="15432"/>
                      <a:pt x="1307" y="17226"/>
                    </a:cubicBezTo>
                    <a:cubicBezTo>
                      <a:pt x="3557" y="22971"/>
                      <a:pt x="6900" y="28229"/>
                      <a:pt x="11095" y="32728"/>
                    </a:cubicBezTo>
                    <a:cubicBezTo>
                      <a:pt x="13216" y="34978"/>
                      <a:pt x="16021" y="36060"/>
                      <a:pt x="18799" y="36060"/>
                    </a:cubicBezTo>
                    <a:cubicBezTo>
                      <a:pt x="22511" y="36060"/>
                      <a:pt x="26174" y="34129"/>
                      <a:pt x="28086" y="30478"/>
                    </a:cubicBezTo>
                    <a:cubicBezTo>
                      <a:pt x="28724" y="29262"/>
                      <a:pt x="29211" y="28016"/>
                      <a:pt x="29667" y="26709"/>
                    </a:cubicBezTo>
                    <a:cubicBezTo>
                      <a:pt x="31399" y="21664"/>
                      <a:pt x="32098" y="16344"/>
                      <a:pt x="32645" y="11025"/>
                    </a:cubicBezTo>
                    <a:cubicBezTo>
                      <a:pt x="32828" y="9444"/>
                      <a:pt x="32980" y="7773"/>
                      <a:pt x="32554" y="6192"/>
                    </a:cubicBezTo>
                    <a:cubicBezTo>
                      <a:pt x="32189" y="4642"/>
                      <a:pt x="31126" y="3153"/>
                      <a:pt x="29575" y="2666"/>
                    </a:cubicBezTo>
                    <a:cubicBezTo>
                      <a:pt x="29221" y="2554"/>
                      <a:pt x="28859" y="2502"/>
                      <a:pt x="28498" y="2502"/>
                    </a:cubicBezTo>
                    <a:cubicBezTo>
                      <a:pt x="26907" y="2502"/>
                      <a:pt x="25325" y="3512"/>
                      <a:pt x="24408" y="4824"/>
                    </a:cubicBezTo>
                    <a:cubicBezTo>
                      <a:pt x="23223" y="6466"/>
                      <a:pt x="22797" y="8472"/>
                      <a:pt x="22432" y="10448"/>
                    </a:cubicBezTo>
                    <a:cubicBezTo>
                      <a:pt x="22159" y="8289"/>
                      <a:pt x="21885" y="6040"/>
                      <a:pt x="20943" y="4064"/>
                    </a:cubicBezTo>
                    <a:cubicBezTo>
                      <a:pt x="20031" y="2089"/>
                      <a:pt x="18238" y="356"/>
                      <a:pt x="16080" y="52"/>
                    </a:cubicBezTo>
                    <a:cubicBezTo>
                      <a:pt x="15845" y="18"/>
                      <a:pt x="15610" y="1"/>
                      <a:pt x="1537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2"/>
              <p:cNvSpPr/>
              <p:nvPr/>
            </p:nvSpPr>
            <p:spPr>
              <a:xfrm>
                <a:off x="2411875" y="3875550"/>
                <a:ext cx="463100" cy="516075"/>
              </a:xfrm>
              <a:custGeom>
                <a:avLst/>
                <a:gdLst/>
                <a:ahLst/>
                <a:cxnLst/>
                <a:rect l="l" t="t" r="r" b="b"/>
                <a:pathLst>
                  <a:path w="18524" h="20643" extrusionOk="0">
                    <a:moveTo>
                      <a:pt x="2137" y="0"/>
                    </a:moveTo>
                    <a:cubicBezTo>
                      <a:pt x="2072" y="0"/>
                      <a:pt x="1978" y="72"/>
                      <a:pt x="1927" y="251"/>
                    </a:cubicBezTo>
                    <a:cubicBezTo>
                      <a:pt x="1805" y="646"/>
                      <a:pt x="1836" y="1041"/>
                      <a:pt x="1805" y="1467"/>
                    </a:cubicBezTo>
                    <a:cubicBezTo>
                      <a:pt x="1805" y="1862"/>
                      <a:pt x="1805" y="2257"/>
                      <a:pt x="1836" y="2682"/>
                    </a:cubicBezTo>
                    <a:cubicBezTo>
                      <a:pt x="1866" y="3047"/>
                      <a:pt x="1927" y="3473"/>
                      <a:pt x="1957" y="3837"/>
                    </a:cubicBezTo>
                    <a:cubicBezTo>
                      <a:pt x="1988" y="4263"/>
                      <a:pt x="2079" y="4658"/>
                      <a:pt x="2140" y="5053"/>
                    </a:cubicBezTo>
                    <a:lnTo>
                      <a:pt x="2322" y="6239"/>
                    </a:lnTo>
                    <a:cubicBezTo>
                      <a:pt x="2383" y="6634"/>
                      <a:pt x="2444" y="7029"/>
                      <a:pt x="2535" y="7424"/>
                    </a:cubicBezTo>
                    <a:cubicBezTo>
                      <a:pt x="2687" y="8214"/>
                      <a:pt x="2869" y="9005"/>
                      <a:pt x="3052" y="9825"/>
                    </a:cubicBezTo>
                    <a:cubicBezTo>
                      <a:pt x="3508" y="11376"/>
                      <a:pt x="3964" y="12895"/>
                      <a:pt x="4571" y="14445"/>
                    </a:cubicBezTo>
                    <a:cubicBezTo>
                      <a:pt x="4845" y="15084"/>
                      <a:pt x="5088" y="15692"/>
                      <a:pt x="5362" y="16391"/>
                    </a:cubicBezTo>
                    <a:cubicBezTo>
                      <a:pt x="5331" y="16360"/>
                      <a:pt x="5271" y="16330"/>
                      <a:pt x="5210" y="16269"/>
                    </a:cubicBezTo>
                    <a:cubicBezTo>
                      <a:pt x="5058" y="16148"/>
                      <a:pt x="4875" y="16087"/>
                      <a:pt x="4723" y="15965"/>
                    </a:cubicBezTo>
                    <a:lnTo>
                      <a:pt x="4237" y="15692"/>
                    </a:lnTo>
                    <a:cubicBezTo>
                      <a:pt x="3599" y="15357"/>
                      <a:pt x="2869" y="15053"/>
                      <a:pt x="2170" y="14749"/>
                    </a:cubicBezTo>
                    <a:cubicBezTo>
                      <a:pt x="2018" y="14689"/>
                      <a:pt x="1836" y="14597"/>
                      <a:pt x="1684" y="14537"/>
                    </a:cubicBezTo>
                    <a:lnTo>
                      <a:pt x="1228" y="14293"/>
                    </a:lnTo>
                    <a:cubicBezTo>
                      <a:pt x="924" y="14142"/>
                      <a:pt x="620" y="13959"/>
                      <a:pt x="346" y="13716"/>
                    </a:cubicBezTo>
                    <a:cubicBezTo>
                      <a:pt x="323" y="13702"/>
                      <a:pt x="299" y="13696"/>
                      <a:pt x="274" y="13696"/>
                    </a:cubicBezTo>
                    <a:cubicBezTo>
                      <a:pt x="137" y="13696"/>
                      <a:pt x="0" y="13886"/>
                      <a:pt x="103" y="13990"/>
                    </a:cubicBezTo>
                    <a:cubicBezTo>
                      <a:pt x="316" y="14263"/>
                      <a:pt x="498" y="14567"/>
                      <a:pt x="742" y="14841"/>
                    </a:cubicBezTo>
                    <a:cubicBezTo>
                      <a:pt x="954" y="15145"/>
                      <a:pt x="1198" y="15388"/>
                      <a:pt x="1410" y="15661"/>
                    </a:cubicBezTo>
                    <a:cubicBezTo>
                      <a:pt x="1866" y="16239"/>
                      <a:pt x="2322" y="16816"/>
                      <a:pt x="2839" y="17333"/>
                    </a:cubicBezTo>
                    <a:cubicBezTo>
                      <a:pt x="3052" y="17637"/>
                      <a:pt x="3295" y="17880"/>
                      <a:pt x="3508" y="18123"/>
                    </a:cubicBezTo>
                    <a:cubicBezTo>
                      <a:pt x="4984" y="19835"/>
                      <a:pt x="7168" y="20643"/>
                      <a:pt x="9370" y="20643"/>
                    </a:cubicBezTo>
                    <a:cubicBezTo>
                      <a:pt x="10297" y="20643"/>
                      <a:pt x="11227" y="20500"/>
                      <a:pt x="12110" y="20221"/>
                    </a:cubicBezTo>
                    <a:cubicBezTo>
                      <a:pt x="16395" y="18883"/>
                      <a:pt x="18432" y="14172"/>
                      <a:pt x="18432" y="9917"/>
                    </a:cubicBezTo>
                    <a:cubicBezTo>
                      <a:pt x="18523" y="9521"/>
                      <a:pt x="18493" y="9096"/>
                      <a:pt x="18493" y="8731"/>
                    </a:cubicBezTo>
                    <a:lnTo>
                      <a:pt x="18493" y="7454"/>
                    </a:lnTo>
                    <a:lnTo>
                      <a:pt x="18493" y="6208"/>
                    </a:lnTo>
                    <a:cubicBezTo>
                      <a:pt x="18493" y="5783"/>
                      <a:pt x="18432" y="5388"/>
                      <a:pt x="18432" y="4992"/>
                    </a:cubicBezTo>
                    <a:cubicBezTo>
                      <a:pt x="18402" y="4202"/>
                      <a:pt x="18402" y="3351"/>
                      <a:pt x="18128" y="2591"/>
                    </a:cubicBezTo>
                    <a:cubicBezTo>
                      <a:pt x="18077" y="2438"/>
                      <a:pt x="17989" y="2371"/>
                      <a:pt x="17910" y="2371"/>
                    </a:cubicBezTo>
                    <a:cubicBezTo>
                      <a:pt x="17801" y="2371"/>
                      <a:pt x="17710" y="2501"/>
                      <a:pt x="17763" y="2713"/>
                    </a:cubicBezTo>
                    <a:cubicBezTo>
                      <a:pt x="17915" y="3473"/>
                      <a:pt x="17763" y="4233"/>
                      <a:pt x="17642" y="4992"/>
                    </a:cubicBezTo>
                    <a:cubicBezTo>
                      <a:pt x="17581" y="5388"/>
                      <a:pt x="17520" y="5752"/>
                      <a:pt x="17459" y="6178"/>
                    </a:cubicBezTo>
                    <a:lnTo>
                      <a:pt x="17216" y="7303"/>
                    </a:lnTo>
                    <a:lnTo>
                      <a:pt x="16973" y="8458"/>
                    </a:lnTo>
                    <a:cubicBezTo>
                      <a:pt x="16882" y="8822"/>
                      <a:pt x="16821" y="9217"/>
                      <a:pt x="16760" y="9552"/>
                    </a:cubicBezTo>
                    <a:cubicBezTo>
                      <a:pt x="16760" y="9400"/>
                      <a:pt x="16730" y="9248"/>
                      <a:pt x="16730" y="9126"/>
                    </a:cubicBezTo>
                    <a:cubicBezTo>
                      <a:pt x="16699" y="8670"/>
                      <a:pt x="16669" y="8245"/>
                      <a:pt x="16608" y="7850"/>
                    </a:cubicBezTo>
                    <a:cubicBezTo>
                      <a:pt x="16608" y="7744"/>
                      <a:pt x="16495" y="7679"/>
                      <a:pt x="16395" y="7679"/>
                    </a:cubicBezTo>
                    <a:cubicBezTo>
                      <a:pt x="16322" y="7679"/>
                      <a:pt x="16256" y="7712"/>
                      <a:pt x="16243" y="7789"/>
                    </a:cubicBezTo>
                    <a:cubicBezTo>
                      <a:pt x="16061" y="8640"/>
                      <a:pt x="15909" y="9552"/>
                      <a:pt x="15636" y="10342"/>
                    </a:cubicBezTo>
                    <a:cubicBezTo>
                      <a:pt x="15362" y="11193"/>
                      <a:pt x="15058" y="11983"/>
                      <a:pt x="14693" y="12743"/>
                    </a:cubicBezTo>
                    <a:cubicBezTo>
                      <a:pt x="14602" y="12926"/>
                      <a:pt x="14480" y="13078"/>
                      <a:pt x="14420" y="13260"/>
                    </a:cubicBezTo>
                    <a:lnTo>
                      <a:pt x="14420" y="13047"/>
                    </a:lnTo>
                    <a:cubicBezTo>
                      <a:pt x="14389" y="12591"/>
                      <a:pt x="14328" y="12135"/>
                      <a:pt x="14268" y="11679"/>
                    </a:cubicBezTo>
                    <a:cubicBezTo>
                      <a:pt x="14085" y="10768"/>
                      <a:pt x="13812" y="9856"/>
                      <a:pt x="13538" y="8974"/>
                    </a:cubicBezTo>
                    <a:cubicBezTo>
                      <a:pt x="13386" y="8549"/>
                      <a:pt x="13265" y="8154"/>
                      <a:pt x="13113" y="7728"/>
                    </a:cubicBezTo>
                    <a:cubicBezTo>
                      <a:pt x="12961" y="7303"/>
                      <a:pt x="12869" y="6877"/>
                      <a:pt x="12657" y="6512"/>
                    </a:cubicBezTo>
                    <a:cubicBezTo>
                      <a:pt x="12634" y="6444"/>
                      <a:pt x="12574" y="6414"/>
                      <a:pt x="12508" y="6414"/>
                    </a:cubicBezTo>
                    <a:cubicBezTo>
                      <a:pt x="12398" y="6414"/>
                      <a:pt x="12273" y="6500"/>
                      <a:pt x="12292" y="6634"/>
                    </a:cubicBezTo>
                    <a:cubicBezTo>
                      <a:pt x="12444" y="7424"/>
                      <a:pt x="12322" y="8245"/>
                      <a:pt x="12292" y="9126"/>
                    </a:cubicBezTo>
                    <a:cubicBezTo>
                      <a:pt x="12262" y="9977"/>
                      <a:pt x="12140" y="10798"/>
                      <a:pt x="12018" y="11649"/>
                    </a:cubicBezTo>
                    <a:cubicBezTo>
                      <a:pt x="12018" y="11801"/>
                      <a:pt x="11988" y="11953"/>
                      <a:pt x="11958" y="12105"/>
                    </a:cubicBezTo>
                    <a:cubicBezTo>
                      <a:pt x="11745" y="11436"/>
                      <a:pt x="11532" y="10798"/>
                      <a:pt x="11289" y="10190"/>
                    </a:cubicBezTo>
                    <a:cubicBezTo>
                      <a:pt x="11167" y="9765"/>
                      <a:pt x="10985" y="9309"/>
                      <a:pt x="10833" y="8944"/>
                    </a:cubicBezTo>
                    <a:cubicBezTo>
                      <a:pt x="10772" y="8701"/>
                      <a:pt x="10742" y="8549"/>
                      <a:pt x="10620" y="8336"/>
                    </a:cubicBezTo>
                    <a:cubicBezTo>
                      <a:pt x="10529" y="8093"/>
                      <a:pt x="10438" y="7941"/>
                      <a:pt x="10377" y="7789"/>
                    </a:cubicBezTo>
                    <a:cubicBezTo>
                      <a:pt x="10362" y="7716"/>
                      <a:pt x="10278" y="7671"/>
                      <a:pt x="10193" y="7671"/>
                    </a:cubicBezTo>
                    <a:cubicBezTo>
                      <a:pt x="10102" y="7671"/>
                      <a:pt x="10012" y="7723"/>
                      <a:pt x="10012" y="7850"/>
                    </a:cubicBezTo>
                    <a:cubicBezTo>
                      <a:pt x="10012" y="8062"/>
                      <a:pt x="10043" y="8306"/>
                      <a:pt x="10073" y="8488"/>
                    </a:cubicBezTo>
                    <a:lnTo>
                      <a:pt x="10073" y="9096"/>
                    </a:lnTo>
                    <a:cubicBezTo>
                      <a:pt x="10073" y="9521"/>
                      <a:pt x="10073" y="9917"/>
                      <a:pt x="10043" y="10342"/>
                    </a:cubicBezTo>
                    <a:lnTo>
                      <a:pt x="9921" y="12166"/>
                    </a:lnTo>
                    <a:cubicBezTo>
                      <a:pt x="9769" y="11740"/>
                      <a:pt x="9617" y="11376"/>
                      <a:pt x="9435" y="10950"/>
                    </a:cubicBezTo>
                    <a:cubicBezTo>
                      <a:pt x="8948" y="9947"/>
                      <a:pt x="8371" y="8974"/>
                      <a:pt x="7854" y="8002"/>
                    </a:cubicBezTo>
                    <a:cubicBezTo>
                      <a:pt x="7581" y="7485"/>
                      <a:pt x="7307" y="7090"/>
                      <a:pt x="7094" y="6573"/>
                    </a:cubicBezTo>
                    <a:cubicBezTo>
                      <a:pt x="6851" y="6147"/>
                      <a:pt x="6638" y="5692"/>
                      <a:pt x="6365" y="5205"/>
                    </a:cubicBezTo>
                    <a:cubicBezTo>
                      <a:pt x="6324" y="5133"/>
                      <a:pt x="6261" y="5103"/>
                      <a:pt x="6200" y="5103"/>
                    </a:cubicBezTo>
                    <a:cubicBezTo>
                      <a:pt x="6082" y="5103"/>
                      <a:pt x="5970" y="5217"/>
                      <a:pt x="6030" y="5357"/>
                    </a:cubicBezTo>
                    <a:cubicBezTo>
                      <a:pt x="6182" y="5874"/>
                      <a:pt x="6243" y="6360"/>
                      <a:pt x="6365" y="6847"/>
                    </a:cubicBezTo>
                    <a:cubicBezTo>
                      <a:pt x="6486" y="7333"/>
                      <a:pt x="6547" y="7880"/>
                      <a:pt x="6669" y="8366"/>
                    </a:cubicBezTo>
                    <a:cubicBezTo>
                      <a:pt x="6851" y="9400"/>
                      <a:pt x="7034" y="10372"/>
                      <a:pt x="7246" y="11406"/>
                    </a:cubicBezTo>
                    <a:cubicBezTo>
                      <a:pt x="7429" y="12409"/>
                      <a:pt x="7489" y="13382"/>
                      <a:pt x="7641" y="14385"/>
                    </a:cubicBezTo>
                    <a:cubicBezTo>
                      <a:pt x="7581" y="14142"/>
                      <a:pt x="7459" y="13959"/>
                      <a:pt x="7398" y="13716"/>
                    </a:cubicBezTo>
                    <a:cubicBezTo>
                      <a:pt x="7034" y="13017"/>
                      <a:pt x="6699" y="12287"/>
                      <a:pt x="6365" y="11528"/>
                    </a:cubicBezTo>
                    <a:cubicBezTo>
                      <a:pt x="6030" y="10798"/>
                      <a:pt x="5635" y="10038"/>
                      <a:pt x="5271" y="9278"/>
                    </a:cubicBezTo>
                    <a:cubicBezTo>
                      <a:pt x="4906" y="8549"/>
                      <a:pt x="4571" y="7850"/>
                      <a:pt x="4268" y="7090"/>
                    </a:cubicBezTo>
                    <a:cubicBezTo>
                      <a:pt x="4116" y="6695"/>
                      <a:pt x="3964" y="6360"/>
                      <a:pt x="3812" y="5935"/>
                    </a:cubicBezTo>
                    <a:cubicBezTo>
                      <a:pt x="3660" y="5570"/>
                      <a:pt x="3508" y="5144"/>
                      <a:pt x="3356" y="4749"/>
                    </a:cubicBezTo>
                    <a:cubicBezTo>
                      <a:pt x="3204" y="4385"/>
                      <a:pt x="3052" y="3989"/>
                      <a:pt x="2930" y="3625"/>
                    </a:cubicBezTo>
                    <a:lnTo>
                      <a:pt x="2596" y="2470"/>
                    </a:lnTo>
                    <a:cubicBezTo>
                      <a:pt x="2474" y="2105"/>
                      <a:pt x="2413" y="1771"/>
                      <a:pt x="2383" y="1375"/>
                    </a:cubicBezTo>
                    <a:cubicBezTo>
                      <a:pt x="2322" y="1011"/>
                      <a:pt x="2261" y="615"/>
                      <a:pt x="2292" y="312"/>
                    </a:cubicBezTo>
                    <a:cubicBezTo>
                      <a:pt x="2292" y="160"/>
                      <a:pt x="2261" y="38"/>
                      <a:pt x="2170" y="8"/>
                    </a:cubicBezTo>
                    <a:cubicBezTo>
                      <a:pt x="2161" y="3"/>
                      <a:pt x="2149" y="0"/>
                      <a:pt x="21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1" name="Google Shape;301;p2"/>
            <p:cNvGrpSpPr/>
            <p:nvPr/>
          </p:nvGrpSpPr>
          <p:grpSpPr>
            <a:xfrm flipH="1">
              <a:off x="7384307" y="4374868"/>
              <a:ext cx="1295477" cy="951421"/>
              <a:chOff x="446100" y="4200250"/>
              <a:chExt cx="1720650" cy="1263675"/>
            </a:xfrm>
          </p:grpSpPr>
          <p:sp>
            <p:nvSpPr>
              <p:cNvPr id="302" name="Google Shape;302;p2"/>
              <p:cNvSpPr/>
              <p:nvPr/>
            </p:nvSpPr>
            <p:spPr>
              <a:xfrm>
                <a:off x="1162900" y="4295950"/>
                <a:ext cx="1003850" cy="1076250"/>
              </a:xfrm>
              <a:custGeom>
                <a:avLst/>
                <a:gdLst/>
                <a:ahLst/>
                <a:cxnLst/>
                <a:rect l="l" t="t" r="r" b="b"/>
                <a:pathLst>
                  <a:path w="40154" h="43050" extrusionOk="0">
                    <a:moveTo>
                      <a:pt x="11765" y="1"/>
                    </a:moveTo>
                    <a:cubicBezTo>
                      <a:pt x="10731" y="1"/>
                      <a:pt x="9655" y="415"/>
                      <a:pt x="8876" y="1125"/>
                    </a:cubicBezTo>
                    <a:cubicBezTo>
                      <a:pt x="7539" y="2371"/>
                      <a:pt x="6992" y="4286"/>
                      <a:pt x="6840" y="6140"/>
                    </a:cubicBezTo>
                    <a:cubicBezTo>
                      <a:pt x="6748" y="7964"/>
                      <a:pt x="6931" y="9818"/>
                      <a:pt x="6809" y="11642"/>
                    </a:cubicBezTo>
                    <a:cubicBezTo>
                      <a:pt x="6536" y="15806"/>
                      <a:pt x="4621" y="19636"/>
                      <a:pt x="2979" y="23466"/>
                    </a:cubicBezTo>
                    <a:cubicBezTo>
                      <a:pt x="1338" y="27326"/>
                      <a:pt x="1" y="31521"/>
                      <a:pt x="973" y="35594"/>
                    </a:cubicBezTo>
                    <a:cubicBezTo>
                      <a:pt x="2007" y="39636"/>
                      <a:pt x="6141" y="42737"/>
                      <a:pt x="10669" y="43010"/>
                    </a:cubicBezTo>
                    <a:cubicBezTo>
                      <a:pt x="11098" y="43037"/>
                      <a:pt x="11524" y="43049"/>
                      <a:pt x="11950" y="43049"/>
                    </a:cubicBezTo>
                    <a:cubicBezTo>
                      <a:pt x="18352" y="43049"/>
                      <a:pt x="24460" y="40146"/>
                      <a:pt x="30275" y="37296"/>
                    </a:cubicBezTo>
                    <a:cubicBezTo>
                      <a:pt x="32767" y="36080"/>
                      <a:pt x="35320" y="34834"/>
                      <a:pt x="37175" y="32797"/>
                    </a:cubicBezTo>
                    <a:cubicBezTo>
                      <a:pt x="39029" y="30730"/>
                      <a:pt x="40153" y="27721"/>
                      <a:pt x="39120" y="25137"/>
                    </a:cubicBezTo>
                    <a:cubicBezTo>
                      <a:pt x="37965" y="22189"/>
                      <a:pt x="34469" y="20578"/>
                      <a:pt x="33375" y="17630"/>
                    </a:cubicBezTo>
                    <a:cubicBezTo>
                      <a:pt x="32554" y="15411"/>
                      <a:pt x="32950" y="12493"/>
                      <a:pt x="30974" y="11216"/>
                    </a:cubicBezTo>
                    <a:cubicBezTo>
                      <a:pt x="29241" y="10031"/>
                      <a:pt x="26566" y="11064"/>
                      <a:pt x="24986" y="9697"/>
                    </a:cubicBezTo>
                    <a:cubicBezTo>
                      <a:pt x="23253" y="8207"/>
                      <a:pt x="23922" y="4894"/>
                      <a:pt x="21946" y="3769"/>
                    </a:cubicBezTo>
                    <a:cubicBezTo>
                      <a:pt x="21483" y="3501"/>
                      <a:pt x="20973" y="3415"/>
                      <a:pt x="20443" y="3415"/>
                    </a:cubicBezTo>
                    <a:cubicBezTo>
                      <a:pt x="19509" y="3415"/>
                      <a:pt x="18510" y="3680"/>
                      <a:pt x="17578" y="3680"/>
                    </a:cubicBezTo>
                    <a:cubicBezTo>
                      <a:pt x="17061" y="3680"/>
                      <a:pt x="16564" y="3598"/>
                      <a:pt x="16110" y="3344"/>
                    </a:cubicBezTo>
                    <a:cubicBezTo>
                      <a:pt x="15138" y="2766"/>
                      <a:pt x="14742" y="1520"/>
                      <a:pt x="13891" y="760"/>
                    </a:cubicBezTo>
                    <a:cubicBezTo>
                      <a:pt x="13303" y="237"/>
                      <a:pt x="12546" y="1"/>
                      <a:pt x="1176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"/>
              <p:cNvSpPr/>
              <p:nvPr/>
            </p:nvSpPr>
            <p:spPr>
              <a:xfrm>
                <a:off x="446100" y="4200250"/>
                <a:ext cx="1037300" cy="1094125"/>
              </a:xfrm>
              <a:custGeom>
                <a:avLst/>
                <a:gdLst/>
                <a:ahLst/>
                <a:cxnLst/>
                <a:rect l="l" t="t" r="r" b="b"/>
                <a:pathLst>
                  <a:path w="41492" h="43765" extrusionOk="0">
                    <a:moveTo>
                      <a:pt x="12294" y="0"/>
                    </a:moveTo>
                    <a:cubicBezTo>
                      <a:pt x="11244" y="0"/>
                      <a:pt x="10341" y="914"/>
                      <a:pt x="9788" y="1853"/>
                    </a:cubicBezTo>
                    <a:cubicBezTo>
                      <a:pt x="9180" y="2856"/>
                      <a:pt x="8664" y="4041"/>
                      <a:pt x="7600" y="4588"/>
                    </a:cubicBezTo>
                    <a:cubicBezTo>
                      <a:pt x="6475" y="5135"/>
                      <a:pt x="5077" y="4801"/>
                      <a:pt x="3952" y="5348"/>
                    </a:cubicBezTo>
                    <a:cubicBezTo>
                      <a:pt x="2767" y="5895"/>
                      <a:pt x="2189" y="7233"/>
                      <a:pt x="1825" y="8479"/>
                    </a:cubicBezTo>
                    <a:cubicBezTo>
                      <a:pt x="1" y="14528"/>
                      <a:pt x="548" y="21215"/>
                      <a:pt x="3071" y="27020"/>
                    </a:cubicBezTo>
                    <a:cubicBezTo>
                      <a:pt x="5563" y="32856"/>
                      <a:pt x="10032" y="37750"/>
                      <a:pt x="15412" y="41063"/>
                    </a:cubicBezTo>
                    <a:cubicBezTo>
                      <a:pt x="17539" y="42340"/>
                      <a:pt x="19849" y="43434"/>
                      <a:pt x="22342" y="43707"/>
                    </a:cubicBezTo>
                    <a:cubicBezTo>
                      <a:pt x="22682" y="43746"/>
                      <a:pt x="23027" y="43764"/>
                      <a:pt x="23369" y="43764"/>
                    </a:cubicBezTo>
                    <a:cubicBezTo>
                      <a:pt x="25442" y="43764"/>
                      <a:pt x="27456" y="43105"/>
                      <a:pt x="28239" y="42400"/>
                    </a:cubicBezTo>
                    <a:cubicBezTo>
                      <a:pt x="32220" y="38662"/>
                      <a:pt x="34561" y="33525"/>
                      <a:pt x="36172" y="28327"/>
                    </a:cubicBezTo>
                    <a:cubicBezTo>
                      <a:pt x="37752" y="23130"/>
                      <a:pt x="38756" y="17719"/>
                      <a:pt x="40458" y="12552"/>
                    </a:cubicBezTo>
                    <a:cubicBezTo>
                      <a:pt x="40944" y="11123"/>
                      <a:pt x="41491" y="9664"/>
                      <a:pt x="41491" y="8145"/>
                    </a:cubicBezTo>
                    <a:cubicBezTo>
                      <a:pt x="41491" y="6625"/>
                      <a:pt x="40792" y="5044"/>
                      <a:pt x="39455" y="4345"/>
                    </a:cubicBezTo>
                    <a:cubicBezTo>
                      <a:pt x="38997" y="4127"/>
                      <a:pt x="38530" y="4037"/>
                      <a:pt x="38054" y="4037"/>
                    </a:cubicBezTo>
                    <a:cubicBezTo>
                      <a:pt x="35906" y="4037"/>
                      <a:pt x="33595" y="5864"/>
                      <a:pt x="31290" y="5864"/>
                    </a:cubicBezTo>
                    <a:cubicBezTo>
                      <a:pt x="31124" y="5864"/>
                      <a:pt x="30958" y="5855"/>
                      <a:pt x="30792" y="5834"/>
                    </a:cubicBezTo>
                    <a:cubicBezTo>
                      <a:pt x="28907" y="5591"/>
                      <a:pt x="27509" y="3980"/>
                      <a:pt x="26141" y="2643"/>
                    </a:cubicBezTo>
                    <a:cubicBezTo>
                      <a:pt x="25045" y="1571"/>
                      <a:pt x="23578" y="558"/>
                      <a:pt x="22115" y="558"/>
                    </a:cubicBezTo>
                    <a:cubicBezTo>
                      <a:pt x="21753" y="558"/>
                      <a:pt x="21391" y="620"/>
                      <a:pt x="21035" y="758"/>
                    </a:cubicBezTo>
                    <a:cubicBezTo>
                      <a:pt x="19502" y="1344"/>
                      <a:pt x="18429" y="3208"/>
                      <a:pt x="16901" y="3208"/>
                    </a:cubicBezTo>
                    <a:cubicBezTo>
                      <a:pt x="16763" y="3208"/>
                      <a:pt x="16622" y="3192"/>
                      <a:pt x="16475" y="3160"/>
                    </a:cubicBezTo>
                    <a:cubicBezTo>
                      <a:pt x="14804" y="2825"/>
                      <a:pt x="14287" y="333"/>
                      <a:pt x="12615" y="29"/>
                    </a:cubicBezTo>
                    <a:cubicBezTo>
                      <a:pt x="12507" y="9"/>
                      <a:pt x="12399" y="0"/>
                      <a:pt x="122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"/>
              <p:cNvSpPr/>
              <p:nvPr/>
            </p:nvSpPr>
            <p:spPr>
              <a:xfrm>
                <a:off x="1265475" y="4916625"/>
                <a:ext cx="750700" cy="514225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20569" extrusionOk="0">
                    <a:moveTo>
                      <a:pt x="29897" y="0"/>
                    </a:moveTo>
                    <a:cubicBezTo>
                      <a:pt x="29890" y="0"/>
                      <a:pt x="29884" y="2"/>
                      <a:pt x="29880" y="7"/>
                    </a:cubicBezTo>
                    <a:cubicBezTo>
                      <a:pt x="25564" y="3715"/>
                      <a:pt x="20944" y="6997"/>
                      <a:pt x="16141" y="9976"/>
                    </a:cubicBezTo>
                    <a:cubicBezTo>
                      <a:pt x="11308" y="12925"/>
                      <a:pt x="6293" y="15569"/>
                      <a:pt x="1156" y="17879"/>
                    </a:cubicBezTo>
                    <a:cubicBezTo>
                      <a:pt x="0" y="18402"/>
                      <a:pt x="688" y="20569"/>
                      <a:pt x="1866" y="20569"/>
                    </a:cubicBezTo>
                    <a:cubicBezTo>
                      <a:pt x="1989" y="20569"/>
                      <a:pt x="2118" y="20545"/>
                      <a:pt x="2250" y="20493"/>
                    </a:cubicBezTo>
                    <a:cubicBezTo>
                      <a:pt x="7691" y="18457"/>
                      <a:pt x="12798" y="15447"/>
                      <a:pt x="17387" y="11922"/>
                    </a:cubicBezTo>
                    <a:cubicBezTo>
                      <a:pt x="22007" y="8365"/>
                      <a:pt x="26172" y="4353"/>
                      <a:pt x="30002" y="128"/>
                    </a:cubicBezTo>
                    <a:cubicBezTo>
                      <a:pt x="30028" y="76"/>
                      <a:pt x="29941" y="0"/>
                      <a:pt x="2989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"/>
              <p:cNvSpPr/>
              <p:nvPr/>
            </p:nvSpPr>
            <p:spPr>
              <a:xfrm>
                <a:off x="1208400" y="4783650"/>
                <a:ext cx="655050" cy="643500"/>
              </a:xfrm>
              <a:custGeom>
                <a:avLst/>
                <a:gdLst/>
                <a:ahLst/>
                <a:cxnLst/>
                <a:rect l="l" t="t" r="r" b="b"/>
                <a:pathLst>
                  <a:path w="26202" h="25740" extrusionOk="0">
                    <a:moveTo>
                      <a:pt x="26071" y="0"/>
                    </a:moveTo>
                    <a:cubicBezTo>
                      <a:pt x="26064" y="0"/>
                      <a:pt x="26058" y="2"/>
                      <a:pt x="26053" y="6"/>
                    </a:cubicBezTo>
                    <a:cubicBezTo>
                      <a:pt x="18363" y="8487"/>
                      <a:pt x="9822" y="16177"/>
                      <a:pt x="947" y="23259"/>
                    </a:cubicBezTo>
                    <a:cubicBezTo>
                      <a:pt x="0" y="24026"/>
                      <a:pt x="990" y="25740"/>
                      <a:pt x="2052" y="25740"/>
                    </a:cubicBezTo>
                    <a:cubicBezTo>
                      <a:pt x="2253" y="25740"/>
                      <a:pt x="2456" y="25679"/>
                      <a:pt x="2649" y="25539"/>
                    </a:cubicBezTo>
                    <a:cubicBezTo>
                      <a:pt x="7390" y="22195"/>
                      <a:pt x="11646" y="18122"/>
                      <a:pt x="15537" y="13806"/>
                    </a:cubicBezTo>
                    <a:cubicBezTo>
                      <a:pt x="19397" y="9429"/>
                      <a:pt x="22862" y="4809"/>
                      <a:pt x="26175" y="97"/>
                    </a:cubicBezTo>
                    <a:cubicBezTo>
                      <a:pt x="26201" y="71"/>
                      <a:pt x="26115" y="0"/>
                      <a:pt x="2607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"/>
              <p:cNvSpPr/>
              <p:nvPr/>
            </p:nvSpPr>
            <p:spPr>
              <a:xfrm>
                <a:off x="1157225" y="4641500"/>
                <a:ext cx="635425" cy="766250"/>
              </a:xfrm>
              <a:custGeom>
                <a:avLst/>
                <a:gdLst/>
                <a:ahLst/>
                <a:cxnLst/>
                <a:rect l="l" t="t" r="r" b="b"/>
                <a:pathLst>
                  <a:path w="25417" h="30650" extrusionOk="0">
                    <a:moveTo>
                      <a:pt x="25333" y="0"/>
                    </a:moveTo>
                    <a:cubicBezTo>
                      <a:pt x="25313" y="0"/>
                      <a:pt x="25292" y="11"/>
                      <a:pt x="25274" y="39"/>
                    </a:cubicBezTo>
                    <a:cubicBezTo>
                      <a:pt x="18556" y="10556"/>
                      <a:pt x="10197" y="19948"/>
                      <a:pt x="927" y="28185"/>
                    </a:cubicBezTo>
                    <a:cubicBezTo>
                      <a:pt x="1" y="29036"/>
                      <a:pt x="991" y="30650"/>
                      <a:pt x="2049" y="30650"/>
                    </a:cubicBezTo>
                    <a:cubicBezTo>
                      <a:pt x="2276" y="30650"/>
                      <a:pt x="2505" y="30576"/>
                      <a:pt x="2720" y="30404"/>
                    </a:cubicBezTo>
                    <a:cubicBezTo>
                      <a:pt x="7735" y="26392"/>
                      <a:pt x="12052" y="21620"/>
                      <a:pt x="15790" y="16452"/>
                    </a:cubicBezTo>
                    <a:cubicBezTo>
                      <a:pt x="19559" y="11285"/>
                      <a:pt x="22660" y="5723"/>
                      <a:pt x="25395" y="100"/>
                    </a:cubicBezTo>
                    <a:cubicBezTo>
                      <a:pt x="25416" y="57"/>
                      <a:pt x="25379" y="0"/>
                      <a:pt x="2533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"/>
              <p:cNvSpPr/>
              <p:nvPr/>
            </p:nvSpPr>
            <p:spPr>
              <a:xfrm>
                <a:off x="1079725" y="4567375"/>
                <a:ext cx="547950" cy="839275"/>
              </a:xfrm>
              <a:custGeom>
                <a:avLst/>
                <a:gdLst/>
                <a:ahLst/>
                <a:cxnLst/>
                <a:rect l="l" t="t" r="r" b="b"/>
                <a:pathLst>
                  <a:path w="21918" h="33571" extrusionOk="0">
                    <a:moveTo>
                      <a:pt x="21846" y="0"/>
                    </a:moveTo>
                    <a:cubicBezTo>
                      <a:pt x="21819" y="0"/>
                      <a:pt x="21790" y="17"/>
                      <a:pt x="21778" y="55"/>
                    </a:cubicBezTo>
                    <a:cubicBezTo>
                      <a:pt x="19164" y="5831"/>
                      <a:pt x="16033" y="11302"/>
                      <a:pt x="12507" y="16499"/>
                    </a:cubicBezTo>
                    <a:cubicBezTo>
                      <a:pt x="8951" y="21697"/>
                      <a:pt x="5060" y="26591"/>
                      <a:pt x="835" y="31241"/>
                    </a:cubicBezTo>
                    <a:cubicBezTo>
                      <a:pt x="0" y="32172"/>
                      <a:pt x="1019" y="33570"/>
                      <a:pt x="2069" y="33570"/>
                    </a:cubicBezTo>
                    <a:cubicBezTo>
                      <a:pt x="2357" y="33570"/>
                      <a:pt x="2647" y="33465"/>
                      <a:pt x="2902" y="33217"/>
                    </a:cubicBezTo>
                    <a:cubicBezTo>
                      <a:pt x="7522" y="28658"/>
                      <a:pt x="11322" y="23338"/>
                      <a:pt x="14452" y="17715"/>
                    </a:cubicBezTo>
                    <a:cubicBezTo>
                      <a:pt x="17522" y="12062"/>
                      <a:pt x="19954" y="6074"/>
                      <a:pt x="21899" y="86"/>
                    </a:cubicBezTo>
                    <a:cubicBezTo>
                      <a:pt x="21917" y="33"/>
                      <a:pt x="21883" y="0"/>
                      <a:pt x="2184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"/>
              <p:cNvSpPr/>
              <p:nvPr/>
            </p:nvSpPr>
            <p:spPr>
              <a:xfrm>
                <a:off x="1047250" y="4536975"/>
                <a:ext cx="448200" cy="844700"/>
              </a:xfrm>
              <a:custGeom>
                <a:avLst/>
                <a:gdLst/>
                <a:ahLst/>
                <a:cxnLst/>
                <a:rect l="l" t="t" r="r" b="b"/>
                <a:pathLst>
                  <a:path w="17928" h="33788" extrusionOk="0">
                    <a:moveTo>
                      <a:pt x="17856" y="0"/>
                    </a:moveTo>
                    <a:cubicBezTo>
                      <a:pt x="17829" y="0"/>
                      <a:pt x="17801" y="17"/>
                      <a:pt x="17788" y="56"/>
                    </a:cubicBezTo>
                    <a:cubicBezTo>
                      <a:pt x="13563" y="11363"/>
                      <a:pt x="7605" y="21910"/>
                      <a:pt x="645" y="31667"/>
                    </a:cubicBezTo>
                    <a:cubicBezTo>
                      <a:pt x="0" y="32588"/>
                      <a:pt x="1081" y="33787"/>
                      <a:pt x="2040" y="33787"/>
                    </a:cubicBezTo>
                    <a:cubicBezTo>
                      <a:pt x="2348" y="33787"/>
                      <a:pt x="2642" y="33664"/>
                      <a:pt x="2864" y="33369"/>
                    </a:cubicBezTo>
                    <a:cubicBezTo>
                      <a:pt x="6724" y="28567"/>
                      <a:pt x="9824" y="23156"/>
                      <a:pt x="12256" y="17472"/>
                    </a:cubicBezTo>
                    <a:cubicBezTo>
                      <a:pt x="14688" y="11819"/>
                      <a:pt x="16451" y="5983"/>
                      <a:pt x="17909" y="86"/>
                    </a:cubicBezTo>
                    <a:cubicBezTo>
                      <a:pt x="17927" y="33"/>
                      <a:pt x="17893" y="0"/>
                      <a:pt x="1785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"/>
              <p:cNvSpPr/>
              <p:nvPr/>
            </p:nvSpPr>
            <p:spPr>
              <a:xfrm>
                <a:off x="644650" y="4436900"/>
                <a:ext cx="480050" cy="874550"/>
              </a:xfrm>
              <a:custGeom>
                <a:avLst/>
                <a:gdLst/>
                <a:ahLst/>
                <a:cxnLst/>
                <a:rect l="l" t="t" r="r" b="b"/>
                <a:pathLst>
                  <a:path w="19202" h="34982" extrusionOk="0">
                    <a:moveTo>
                      <a:pt x="96" y="1"/>
                    </a:moveTo>
                    <a:cubicBezTo>
                      <a:pt x="61" y="1"/>
                      <a:pt x="31" y="16"/>
                      <a:pt x="31" y="46"/>
                    </a:cubicBezTo>
                    <a:cubicBezTo>
                      <a:pt x="1" y="6551"/>
                      <a:pt x="1460" y="13177"/>
                      <a:pt x="4256" y="19165"/>
                    </a:cubicBezTo>
                    <a:cubicBezTo>
                      <a:pt x="7083" y="25153"/>
                      <a:pt x="11217" y="30594"/>
                      <a:pt x="16414" y="34697"/>
                    </a:cubicBezTo>
                    <a:cubicBezTo>
                      <a:pt x="16665" y="34897"/>
                      <a:pt x="16928" y="34982"/>
                      <a:pt x="17181" y="34982"/>
                    </a:cubicBezTo>
                    <a:cubicBezTo>
                      <a:pt x="18278" y="34982"/>
                      <a:pt x="19201" y="33385"/>
                      <a:pt x="18238" y="32570"/>
                    </a:cubicBezTo>
                    <a:cubicBezTo>
                      <a:pt x="13588" y="28436"/>
                      <a:pt x="9515" y="23633"/>
                      <a:pt x="6323" y="18192"/>
                    </a:cubicBezTo>
                    <a:cubicBezTo>
                      <a:pt x="3131" y="12721"/>
                      <a:pt x="852" y="6521"/>
                      <a:pt x="183" y="46"/>
                    </a:cubicBezTo>
                    <a:cubicBezTo>
                      <a:pt x="168" y="16"/>
                      <a:pt x="130" y="1"/>
                      <a:pt x="9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"/>
              <p:cNvSpPr/>
              <p:nvPr/>
            </p:nvSpPr>
            <p:spPr>
              <a:xfrm>
                <a:off x="833875" y="4562275"/>
                <a:ext cx="347300" cy="737100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29484" extrusionOk="0">
                    <a:moveTo>
                      <a:pt x="532" y="1"/>
                    </a:moveTo>
                    <a:cubicBezTo>
                      <a:pt x="494" y="1"/>
                      <a:pt x="456" y="16"/>
                      <a:pt x="456" y="47"/>
                    </a:cubicBezTo>
                    <a:cubicBezTo>
                      <a:pt x="0" y="5305"/>
                      <a:pt x="760" y="10685"/>
                      <a:pt x="2584" y="15761"/>
                    </a:cubicBezTo>
                    <a:cubicBezTo>
                      <a:pt x="4408" y="20807"/>
                      <a:pt x="7326" y="25488"/>
                      <a:pt x="11155" y="29226"/>
                    </a:cubicBezTo>
                    <a:cubicBezTo>
                      <a:pt x="11341" y="29406"/>
                      <a:pt x="11557" y="29483"/>
                      <a:pt x="11781" y="29483"/>
                    </a:cubicBezTo>
                    <a:cubicBezTo>
                      <a:pt x="12764" y="29483"/>
                      <a:pt x="13891" y="27994"/>
                      <a:pt x="13222" y="27251"/>
                    </a:cubicBezTo>
                    <a:cubicBezTo>
                      <a:pt x="9909" y="23542"/>
                      <a:pt x="6991" y="19469"/>
                      <a:pt x="4712" y="14910"/>
                    </a:cubicBezTo>
                    <a:cubicBezTo>
                      <a:pt x="2432" y="10351"/>
                      <a:pt x="882" y="5305"/>
                      <a:pt x="608" y="47"/>
                    </a:cubicBezTo>
                    <a:cubicBezTo>
                      <a:pt x="608" y="16"/>
                      <a:pt x="570" y="1"/>
                      <a:pt x="532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"/>
              <p:cNvSpPr/>
              <p:nvPr/>
            </p:nvSpPr>
            <p:spPr>
              <a:xfrm>
                <a:off x="975200" y="4323275"/>
                <a:ext cx="213150" cy="942125"/>
              </a:xfrm>
              <a:custGeom>
                <a:avLst/>
                <a:gdLst/>
                <a:ahLst/>
                <a:cxnLst/>
                <a:rect l="l" t="t" r="r" b="b"/>
                <a:pathLst>
                  <a:path w="8526" h="37685" extrusionOk="0">
                    <a:moveTo>
                      <a:pt x="1686" y="0"/>
                    </a:moveTo>
                    <a:cubicBezTo>
                      <a:pt x="1661" y="0"/>
                      <a:pt x="1642" y="10"/>
                      <a:pt x="1642" y="32"/>
                    </a:cubicBezTo>
                    <a:cubicBezTo>
                      <a:pt x="335" y="6111"/>
                      <a:pt x="1" y="12494"/>
                      <a:pt x="639" y="18786"/>
                    </a:cubicBezTo>
                    <a:cubicBezTo>
                      <a:pt x="1247" y="25078"/>
                      <a:pt x="2888" y="31279"/>
                      <a:pt x="5502" y="37023"/>
                    </a:cubicBezTo>
                    <a:cubicBezTo>
                      <a:pt x="5721" y="37490"/>
                      <a:pt x="6138" y="37684"/>
                      <a:pt x="6581" y="37684"/>
                    </a:cubicBezTo>
                    <a:cubicBezTo>
                      <a:pt x="7495" y="37684"/>
                      <a:pt x="8525" y="36860"/>
                      <a:pt x="8177" y="35899"/>
                    </a:cubicBezTo>
                    <a:cubicBezTo>
                      <a:pt x="5958" y="30276"/>
                      <a:pt x="4104" y="24500"/>
                      <a:pt x="2919" y="18512"/>
                    </a:cubicBezTo>
                    <a:cubicBezTo>
                      <a:pt x="1764" y="12494"/>
                      <a:pt x="1217" y="6263"/>
                      <a:pt x="1794" y="93"/>
                    </a:cubicBezTo>
                    <a:cubicBezTo>
                      <a:pt x="1794" y="34"/>
                      <a:pt x="1731" y="0"/>
                      <a:pt x="1686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"/>
              <p:cNvSpPr/>
              <p:nvPr/>
            </p:nvSpPr>
            <p:spPr>
              <a:xfrm>
                <a:off x="1135550" y="4439350"/>
                <a:ext cx="177600" cy="818450"/>
              </a:xfrm>
              <a:custGeom>
                <a:avLst/>
                <a:gdLst/>
                <a:ahLst/>
                <a:cxnLst/>
                <a:rect l="l" t="t" r="r" b="b"/>
                <a:pathLst>
                  <a:path w="7104" h="32738" extrusionOk="0">
                    <a:moveTo>
                      <a:pt x="7007" y="1"/>
                    </a:moveTo>
                    <a:cubicBezTo>
                      <a:pt x="6988" y="1"/>
                      <a:pt x="6970" y="12"/>
                      <a:pt x="6961" y="39"/>
                    </a:cubicBezTo>
                    <a:cubicBezTo>
                      <a:pt x="4104" y="4720"/>
                      <a:pt x="2098" y="9948"/>
                      <a:pt x="1064" y="15389"/>
                    </a:cubicBezTo>
                    <a:cubicBezTo>
                      <a:pt x="61" y="20830"/>
                      <a:pt x="0" y="26484"/>
                      <a:pt x="1064" y="31924"/>
                    </a:cubicBezTo>
                    <a:cubicBezTo>
                      <a:pt x="1176" y="32497"/>
                      <a:pt x="1695" y="32738"/>
                      <a:pt x="2261" y="32738"/>
                    </a:cubicBezTo>
                    <a:cubicBezTo>
                      <a:pt x="3078" y="32738"/>
                      <a:pt x="3993" y="32235"/>
                      <a:pt x="3921" y="31499"/>
                    </a:cubicBezTo>
                    <a:cubicBezTo>
                      <a:pt x="3253" y="26332"/>
                      <a:pt x="2949" y="21073"/>
                      <a:pt x="3344" y="15754"/>
                    </a:cubicBezTo>
                    <a:cubicBezTo>
                      <a:pt x="3739" y="10435"/>
                      <a:pt x="4864" y="5085"/>
                      <a:pt x="7083" y="100"/>
                    </a:cubicBezTo>
                    <a:cubicBezTo>
                      <a:pt x="7104" y="58"/>
                      <a:pt x="7051" y="1"/>
                      <a:pt x="7007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"/>
              <p:cNvSpPr/>
              <p:nvPr/>
            </p:nvSpPr>
            <p:spPr>
              <a:xfrm>
                <a:off x="1048150" y="4444050"/>
                <a:ext cx="151750" cy="794475"/>
              </a:xfrm>
              <a:custGeom>
                <a:avLst/>
                <a:gdLst/>
                <a:ahLst/>
                <a:cxnLst/>
                <a:rect l="l" t="t" r="r" b="b"/>
                <a:pathLst>
                  <a:path w="6070" h="31779" extrusionOk="0">
                    <a:moveTo>
                      <a:pt x="2178" y="1"/>
                    </a:moveTo>
                    <a:cubicBezTo>
                      <a:pt x="2151" y="1"/>
                      <a:pt x="2129" y="11"/>
                      <a:pt x="2129" y="34"/>
                    </a:cubicBezTo>
                    <a:cubicBezTo>
                      <a:pt x="700" y="5049"/>
                      <a:pt x="1" y="10368"/>
                      <a:pt x="153" y="15657"/>
                    </a:cubicBezTo>
                    <a:cubicBezTo>
                      <a:pt x="305" y="20946"/>
                      <a:pt x="1308" y="26265"/>
                      <a:pt x="3132" y="31189"/>
                    </a:cubicBezTo>
                    <a:cubicBezTo>
                      <a:pt x="3284" y="31606"/>
                      <a:pt x="3675" y="31778"/>
                      <a:pt x="4115" y="31778"/>
                    </a:cubicBezTo>
                    <a:cubicBezTo>
                      <a:pt x="4993" y="31778"/>
                      <a:pt x="6069" y="31097"/>
                      <a:pt x="5867" y="30308"/>
                    </a:cubicBezTo>
                    <a:cubicBezTo>
                      <a:pt x="4408" y="25505"/>
                      <a:pt x="3192" y="20581"/>
                      <a:pt x="2493" y="15536"/>
                    </a:cubicBezTo>
                    <a:cubicBezTo>
                      <a:pt x="1764" y="10490"/>
                      <a:pt x="1581" y="5232"/>
                      <a:pt x="2280" y="64"/>
                    </a:cubicBezTo>
                    <a:cubicBezTo>
                      <a:pt x="2280" y="27"/>
                      <a:pt x="2222" y="1"/>
                      <a:pt x="2178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"/>
              <p:cNvSpPr/>
              <p:nvPr/>
            </p:nvSpPr>
            <p:spPr>
              <a:xfrm>
                <a:off x="681125" y="4466425"/>
                <a:ext cx="447525" cy="781675"/>
              </a:xfrm>
              <a:custGeom>
                <a:avLst/>
                <a:gdLst/>
                <a:ahLst/>
                <a:cxnLst/>
                <a:rect l="l" t="t" r="r" b="b"/>
                <a:pathLst>
                  <a:path w="17901" h="31267" extrusionOk="0">
                    <a:moveTo>
                      <a:pt x="70" y="0"/>
                    </a:moveTo>
                    <a:cubicBezTo>
                      <a:pt x="32" y="0"/>
                      <a:pt x="1" y="15"/>
                      <a:pt x="1" y="51"/>
                    </a:cubicBezTo>
                    <a:cubicBezTo>
                      <a:pt x="609" y="5826"/>
                      <a:pt x="2220" y="11540"/>
                      <a:pt x="4773" y="16799"/>
                    </a:cubicBezTo>
                    <a:cubicBezTo>
                      <a:pt x="7356" y="22088"/>
                      <a:pt x="10852" y="26951"/>
                      <a:pt x="15107" y="30993"/>
                    </a:cubicBezTo>
                    <a:cubicBezTo>
                      <a:pt x="15310" y="31184"/>
                      <a:pt x="15544" y="31266"/>
                      <a:pt x="15782" y="31266"/>
                    </a:cubicBezTo>
                    <a:cubicBezTo>
                      <a:pt x="16796" y="31266"/>
                      <a:pt x="17901" y="29788"/>
                      <a:pt x="17113" y="28927"/>
                    </a:cubicBezTo>
                    <a:cubicBezTo>
                      <a:pt x="13314" y="24854"/>
                      <a:pt x="9788" y="20537"/>
                      <a:pt x="6809" y="15704"/>
                    </a:cubicBezTo>
                    <a:cubicBezTo>
                      <a:pt x="3861" y="10902"/>
                      <a:pt x="1460" y="5644"/>
                      <a:pt x="153" y="20"/>
                    </a:cubicBezTo>
                    <a:cubicBezTo>
                      <a:pt x="127" y="8"/>
                      <a:pt x="97" y="0"/>
                      <a:pt x="70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"/>
              <p:cNvSpPr/>
              <p:nvPr/>
            </p:nvSpPr>
            <p:spPr>
              <a:xfrm>
                <a:off x="891625" y="4545275"/>
                <a:ext cx="235900" cy="654850"/>
              </a:xfrm>
              <a:custGeom>
                <a:avLst/>
                <a:gdLst/>
                <a:ahLst/>
                <a:cxnLst/>
                <a:rect l="l" t="t" r="r" b="b"/>
                <a:pathLst>
                  <a:path w="9436" h="26194" extrusionOk="0">
                    <a:moveTo>
                      <a:pt x="257" y="0"/>
                    </a:moveTo>
                    <a:cubicBezTo>
                      <a:pt x="219" y="0"/>
                      <a:pt x="183" y="25"/>
                      <a:pt x="183" y="58"/>
                    </a:cubicBezTo>
                    <a:cubicBezTo>
                      <a:pt x="0" y="4496"/>
                      <a:pt x="426" y="9025"/>
                      <a:pt x="1490" y="13402"/>
                    </a:cubicBezTo>
                    <a:cubicBezTo>
                      <a:pt x="2554" y="17748"/>
                      <a:pt x="4256" y="22003"/>
                      <a:pt x="6566" y="25864"/>
                    </a:cubicBezTo>
                    <a:cubicBezTo>
                      <a:pt x="6704" y="26097"/>
                      <a:pt x="6948" y="26194"/>
                      <a:pt x="7231" y="26194"/>
                    </a:cubicBezTo>
                    <a:cubicBezTo>
                      <a:pt x="8131" y="26194"/>
                      <a:pt x="9435" y="25220"/>
                      <a:pt x="9089" y="24526"/>
                    </a:cubicBezTo>
                    <a:cubicBezTo>
                      <a:pt x="7174" y="20696"/>
                      <a:pt x="5320" y="16836"/>
                      <a:pt x="3709" y="12794"/>
                    </a:cubicBezTo>
                    <a:cubicBezTo>
                      <a:pt x="2158" y="8721"/>
                      <a:pt x="882" y="4465"/>
                      <a:pt x="335" y="58"/>
                    </a:cubicBezTo>
                    <a:cubicBezTo>
                      <a:pt x="321" y="17"/>
                      <a:pt x="289" y="0"/>
                      <a:pt x="25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"/>
              <p:cNvSpPr/>
              <p:nvPr/>
            </p:nvSpPr>
            <p:spPr>
              <a:xfrm>
                <a:off x="1189500" y="4528150"/>
                <a:ext cx="188250" cy="676975"/>
              </a:xfrm>
              <a:custGeom>
                <a:avLst/>
                <a:gdLst/>
                <a:ahLst/>
                <a:cxnLst/>
                <a:rect l="l" t="t" r="r" b="b"/>
                <a:pathLst>
                  <a:path w="7530" h="27079" extrusionOk="0">
                    <a:moveTo>
                      <a:pt x="7431" y="1"/>
                    </a:moveTo>
                    <a:cubicBezTo>
                      <a:pt x="7412" y="1"/>
                      <a:pt x="7395" y="4"/>
                      <a:pt x="7387" y="13"/>
                    </a:cubicBezTo>
                    <a:cubicBezTo>
                      <a:pt x="5259" y="3965"/>
                      <a:pt x="3222" y="8068"/>
                      <a:pt x="1794" y="12476"/>
                    </a:cubicBezTo>
                    <a:cubicBezTo>
                      <a:pt x="1125" y="14694"/>
                      <a:pt x="548" y="16974"/>
                      <a:pt x="274" y="19315"/>
                    </a:cubicBezTo>
                    <a:cubicBezTo>
                      <a:pt x="0" y="21625"/>
                      <a:pt x="0" y="24026"/>
                      <a:pt x="365" y="26397"/>
                    </a:cubicBezTo>
                    <a:cubicBezTo>
                      <a:pt x="428" y="26877"/>
                      <a:pt x="937" y="27078"/>
                      <a:pt x="1505" y="27078"/>
                    </a:cubicBezTo>
                    <a:cubicBezTo>
                      <a:pt x="2302" y="27078"/>
                      <a:pt x="3215" y="26679"/>
                      <a:pt x="3162" y="26093"/>
                    </a:cubicBezTo>
                    <a:cubicBezTo>
                      <a:pt x="2858" y="21837"/>
                      <a:pt x="3222" y="17521"/>
                      <a:pt x="4013" y="13114"/>
                    </a:cubicBezTo>
                    <a:cubicBezTo>
                      <a:pt x="4803" y="8707"/>
                      <a:pt x="6049" y="4299"/>
                      <a:pt x="7508" y="44"/>
                    </a:cubicBezTo>
                    <a:cubicBezTo>
                      <a:pt x="7530" y="22"/>
                      <a:pt x="7475" y="1"/>
                      <a:pt x="7431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"/>
              <p:cNvSpPr/>
              <p:nvPr/>
            </p:nvSpPr>
            <p:spPr>
              <a:xfrm>
                <a:off x="1097550" y="4422550"/>
                <a:ext cx="113050" cy="736850"/>
              </a:xfrm>
              <a:custGeom>
                <a:avLst/>
                <a:gdLst/>
                <a:ahLst/>
                <a:cxnLst/>
                <a:rect l="l" t="t" r="r" b="b"/>
                <a:pathLst>
                  <a:path w="4522" h="29474" extrusionOk="0">
                    <a:moveTo>
                      <a:pt x="4417" y="0"/>
                    </a:moveTo>
                    <a:cubicBezTo>
                      <a:pt x="4400" y="0"/>
                      <a:pt x="4386" y="4"/>
                      <a:pt x="4378" y="12"/>
                    </a:cubicBezTo>
                    <a:cubicBezTo>
                      <a:pt x="2402" y="4420"/>
                      <a:pt x="1064" y="9222"/>
                      <a:pt x="548" y="14116"/>
                    </a:cubicBezTo>
                    <a:cubicBezTo>
                      <a:pt x="1" y="18979"/>
                      <a:pt x="244" y="23995"/>
                      <a:pt x="1338" y="28797"/>
                    </a:cubicBezTo>
                    <a:cubicBezTo>
                      <a:pt x="1445" y="29272"/>
                      <a:pt x="1928" y="29473"/>
                      <a:pt x="2462" y="29473"/>
                    </a:cubicBezTo>
                    <a:cubicBezTo>
                      <a:pt x="3295" y="29473"/>
                      <a:pt x="4252" y="28984"/>
                      <a:pt x="4104" y="28280"/>
                    </a:cubicBezTo>
                    <a:cubicBezTo>
                      <a:pt x="3435" y="23691"/>
                      <a:pt x="2888" y="19070"/>
                      <a:pt x="2827" y="14298"/>
                    </a:cubicBezTo>
                    <a:cubicBezTo>
                      <a:pt x="2736" y="9557"/>
                      <a:pt x="3192" y="4724"/>
                      <a:pt x="4499" y="73"/>
                    </a:cubicBezTo>
                    <a:cubicBezTo>
                      <a:pt x="4521" y="29"/>
                      <a:pt x="4462" y="0"/>
                      <a:pt x="4417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"/>
              <p:cNvSpPr/>
              <p:nvPr/>
            </p:nvSpPr>
            <p:spPr>
              <a:xfrm>
                <a:off x="1205650" y="4653650"/>
                <a:ext cx="552900" cy="650725"/>
              </a:xfrm>
              <a:custGeom>
                <a:avLst/>
                <a:gdLst/>
                <a:ahLst/>
                <a:cxnLst/>
                <a:rect l="l" t="t" r="r" b="b"/>
                <a:pathLst>
                  <a:path w="22116" h="26029" extrusionOk="0">
                    <a:moveTo>
                      <a:pt x="21993" y="1"/>
                    </a:moveTo>
                    <a:cubicBezTo>
                      <a:pt x="21983" y="1"/>
                      <a:pt x="21974" y="3"/>
                      <a:pt x="21969" y="9"/>
                    </a:cubicBezTo>
                    <a:cubicBezTo>
                      <a:pt x="15495" y="8398"/>
                      <a:pt x="8260" y="16240"/>
                      <a:pt x="783" y="23687"/>
                    </a:cubicBezTo>
                    <a:cubicBezTo>
                      <a:pt x="0" y="24470"/>
                      <a:pt x="1147" y="26028"/>
                      <a:pt x="2151" y="26028"/>
                    </a:cubicBezTo>
                    <a:cubicBezTo>
                      <a:pt x="2355" y="26028"/>
                      <a:pt x="2553" y="25964"/>
                      <a:pt x="2728" y="25814"/>
                    </a:cubicBezTo>
                    <a:cubicBezTo>
                      <a:pt x="6771" y="22228"/>
                      <a:pt x="10358" y="18094"/>
                      <a:pt x="13519" y="13717"/>
                    </a:cubicBezTo>
                    <a:cubicBezTo>
                      <a:pt x="16650" y="9310"/>
                      <a:pt x="19446" y="4720"/>
                      <a:pt x="22090" y="100"/>
                    </a:cubicBezTo>
                    <a:cubicBezTo>
                      <a:pt x="22115" y="50"/>
                      <a:pt x="22039" y="1"/>
                      <a:pt x="21993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"/>
              <p:cNvSpPr/>
              <p:nvPr/>
            </p:nvSpPr>
            <p:spPr>
              <a:xfrm>
                <a:off x="1335875" y="4846725"/>
                <a:ext cx="587500" cy="492325"/>
              </a:xfrm>
              <a:custGeom>
                <a:avLst/>
                <a:gdLst/>
                <a:ahLst/>
                <a:cxnLst/>
                <a:rect l="l" t="t" r="r" b="b"/>
                <a:pathLst>
                  <a:path w="23500" h="19693" extrusionOk="0">
                    <a:moveTo>
                      <a:pt x="23401" y="0"/>
                    </a:moveTo>
                    <a:cubicBezTo>
                      <a:pt x="23396" y="0"/>
                      <a:pt x="23390" y="2"/>
                      <a:pt x="23386" y="6"/>
                    </a:cubicBezTo>
                    <a:cubicBezTo>
                      <a:pt x="15848" y="5781"/>
                      <a:pt x="8219" y="11404"/>
                      <a:pt x="802" y="17210"/>
                    </a:cubicBezTo>
                    <a:cubicBezTo>
                      <a:pt x="0" y="17852"/>
                      <a:pt x="1150" y="19692"/>
                      <a:pt x="2100" y="19692"/>
                    </a:cubicBezTo>
                    <a:cubicBezTo>
                      <a:pt x="2230" y="19692"/>
                      <a:pt x="2357" y="19658"/>
                      <a:pt x="2474" y="19581"/>
                    </a:cubicBezTo>
                    <a:cubicBezTo>
                      <a:pt x="6425" y="16906"/>
                      <a:pt x="10073" y="13745"/>
                      <a:pt x="13507" y="10401"/>
                    </a:cubicBezTo>
                    <a:cubicBezTo>
                      <a:pt x="16942" y="7058"/>
                      <a:pt x="20195" y="3532"/>
                      <a:pt x="23447" y="128"/>
                    </a:cubicBezTo>
                    <a:cubicBezTo>
                      <a:pt x="23499" y="75"/>
                      <a:pt x="23439" y="0"/>
                      <a:pt x="23401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"/>
              <p:cNvSpPr/>
              <p:nvPr/>
            </p:nvSpPr>
            <p:spPr>
              <a:xfrm>
                <a:off x="1427775" y="4767625"/>
                <a:ext cx="371950" cy="441550"/>
              </a:xfrm>
              <a:custGeom>
                <a:avLst/>
                <a:gdLst/>
                <a:ahLst/>
                <a:cxnLst/>
                <a:rect l="l" t="t" r="r" b="b"/>
                <a:pathLst>
                  <a:path w="14878" h="17662" extrusionOk="0">
                    <a:moveTo>
                      <a:pt x="14789" y="1"/>
                    </a:moveTo>
                    <a:cubicBezTo>
                      <a:pt x="14778" y="1"/>
                      <a:pt x="14767" y="3"/>
                      <a:pt x="14756" y="9"/>
                    </a:cubicBezTo>
                    <a:cubicBezTo>
                      <a:pt x="9680" y="4903"/>
                      <a:pt x="4725" y="10040"/>
                      <a:pt x="439" y="15663"/>
                    </a:cubicBezTo>
                    <a:cubicBezTo>
                      <a:pt x="0" y="16257"/>
                      <a:pt x="1425" y="17662"/>
                      <a:pt x="2237" y="17662"/>
                    </a:cubicBezTo>
                    <a:cubicBezTo>
                      <a:pt x="2381" y="17662"/>
                      <a:pt x="2506" y="17618"/>
                      <a:pt x="2597" y="17517"/>
                    </a:cubicBezTo>
                    <a:cubicBezTo>
                      <a:pt x="7430" y="12350"/>
                      <a:pt x="10895" y="5936"/>
                      <a:pt x="14877" y="100"/>
                    </a:cubicBezTo>
                    <a:cubicBezTo>
                      <a:pt x="14877" y="51"/>
                      <a:pt x="14837" y="1"/>
                      <a:pt x="14789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"/>
              <p:cNvSpPr/>
              <p:nvPr/>
            </p:nvSpPr>
            <p:spPr>
              <a:xfrm>
                <a:off x="723675" y="4419500"/>
                <a:ext cx="294000" cy="687900"/>
              </a:xfrm>
              <a:custGeom>
                <a:avLst/>
                <a:gdLst/>
                <a:ahLst/>
                <a:cxnLst/>
                <a:rect l="l" t="t" r="r" b="b"/>
                <a:pathLst>
                  <a:path w="11760" h="27516" extrusionOk="0">
                    <a:moveTo>
                      <a:pt x="76" y="1"/>
                    </a:moveTo>
                    <a:cubicBezTo>
                      <a:pt x="38" y="1"/>
                      <a:pt x="1" y="23"/>
                      <a:pt x="1" y="74"/>
                    </a:cubicBezTo>
                    <a:cubicBezTo>
                      <a:pt x="1217" y="9466"/>
                      <a:pt x="4104" y="18828"/>
                      <a:pt x="8846" y="27126"/>
                    </a:cubicBezTo>
                    <a:cubicBezTo>
                      <a:pt x="9003" y="27401"/>
                      <a:pt x="9283" y="27516"/>
                      <a:pt x="9602" y="27516"/>
                    </a:cubicBezTo>
                    <a:cubicBezTo>
                      <a:pt x="10517" y="27516"/>
                      <a:pt x="11760" y="26577"/>
                      <a:pt x="11399" y="25788"/>
                    </a:cubicBezTo>
                    <a:cubicBezTo>
                      <a:pt x="9393" y="21624"/>
                      <a:pt x="7265" y="17460"/>
                      <a:pt x="5290" y="13204"/>
                    </a:cubicBezTo>
                    <a:cubicBezTo>
                      <a:pt x="3314" y="8949"/>
                      <a:pt x="1490" y="4603"/>
                      <a:pt x="153" y="43"/>
                    </a:cubicBezTo>
                    <a:cubicBezTo>
                      <a:pt x="139" y="16"/>
                      <a:pt x="107" y="1"/>
                      <a:pt x="76" y="1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"/>
              <p:cNvSpPr/>
              <p:nvPr/>
            </p:nvSpPr>
            <p:spPr>
              <a:xfrm>
                <a:off x="1249950" y="4560525"/>
                <a:ext cx="332975" cy="581250"/>
              </a:xfrm>
              <a:custGeom>
                <a:avLst/>
                <a:gdLst/>
                <a:ahLst/>
                <a:cxnLst/>
                <a:rect l="l" t="t" r="r" b="b"/>
                <a:pathLst>
                  <a:path w="13319" h="23250" extrusionOk="0">
                    <a:moveTo>
                      <a:pt x="13219" y="0"/>
                    </a:moveTo>
                    <a:cubicBezTo>
                      <a:pt x="13201" y="0"/>
                      <a:pt x="13184" y="8"/>
                      <a:pt x="13175" y="25"/>
                    </a:cubicBezTo>
                    <a:cubicBezTo>
                      <a:pt x="8798" y="7108"/>
                      <a:pt x="4391" y="14220"/>
                      <a:pt x="409" y="21485"/>
                    </a:cubicBezTo>
                    <a:cubicBezTo>
                      <a:pt x="1" y="22206"/>
                      <a:pt x="1378" y="23250"/>
                      <a:pt x="2273" y="23250"/>
                    </a:cubicBezTo>
                    <a:cubicBezTo>
                      <a:pt x="2510" y="23250"/>
                      <a:pt x="2714" y="23176"/>
                      <a:pt x="2841" y="23004"/>
                    </a:cubicBezTo>
                    <a:cubicBezTo>
                      <a:pt x="5151" y="19509"/>
                      <a:pt x="7035" y="15710"/>
                      <a:pt x="8646" y="11819"/>
                    </a:cubicBezTo>
                    <a:cubicBezTo>
                      <a:pt x="10318" y="7928"/>
                      <a:pt x="11777" y="3977"/>
                      <a:pt x="13297" y="86"/>
                    </a:cubicBezTo>
                    <a:cubicBezTo>
                      <a:pt x="13318" y="43"/>
                      <a:pt x="13264" y="0"/>
                      <a:pt x="13219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"/>
              <p:cNvSpPr/>
              <p:nvPr/>
            </p:nvSpPr>
            <p:spPr>
              <a:xfrm>
                <a:off x="887050" y="4628250"/>
                <a:ext cx="737125" cy="698900"/>
              </a:xfrm>
              <a:custGeom>
                <a:avLst/>
                <a:gdLst/>
                <a:ahLst/>
                <a:cxnLst/>
                <a:rect l="l" t="t" r="r" b="b"/>
                <a:pathLst>
                  <a:path w="29485" h="27956" extrusionOk="0">
                    <a:moveTo>
                      <a:pt x="21138" y="1"/>
                    </a:moveTo>
                    <a:cubicBezTo>
                      <a:pt x="19419" y="1"/>
                      <a:pt x="17328" y="191"/>
                      <a:pt x="14773" y="538"/>
                    </a:cubicBezTo>
                    <a:cubicBezTo>
                      <a:pt x="13738" y="683"/>
                      <a:pt x="12831" y="729"/>
                      <a:pt x="12012" y="729"/>
                    </a:cubicBezTo>
                    <a:cubicBezTo>
                      <a:pt x="10533" y="729"/>
                      <a:pt x="9344" y="577"/>
                      <a:pt x="8214" y="577"/>
                    </a:cubicBezTo>
                    <a:cubicBezTo>
                      <a:pt x="5895" y="577"/>
                      <a:pt x="3825" y="1218"/>
                      <a:pt x="1" y="5128"/>
                    </a:cubicBezTo>
                    <a:cubicBezTo>
                      <a:pt x="1703" y="15858"/>
                      <a:pt x="5958" y="25675"/>
                      <a:pt x="15959" y="27955"/>
                    </a:cubicBezTo>
                    <a:cubicBezTo>
                      <a:pt x="23466" y="24095"/>
                      <a:pt x="28938" y="16496"/>
                      <a:pt x="29485" y="8198"/>
                    </a:cubicBezTo>
                    <a:cubicBezTo>
                      <a:pt x="28589" y="2279"/>
                      <a:pt x="27089" y="1"/>
                      <a:pt x="211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"/>
              <p:cNvSpPr/>
              <p:nvPr/>
            </p:nvSpPr>
            <p:spPr>
              <a:xfrm>
                <a:off x="637600" y="4720500"/>
                <a:ext cx="1257650" cy="742650"/>
              </a:xfrm>
              <a:custGeom>
                <a:avLst/>
                <a:gdLst/>
                <a:ahLst/>
                <a:cxnLst/>
                <a:rect l="l" t="t" r="r" b="b"/>
                <a:pathLst>
                  <a:path w="50306" h="29706" extrusionOk="0">
                    <a:moveTo>
                      <a:pt x="13199" y="0"/>
                    </a:moveTo>
                    <a:cubicBezTo>
                      <a:pt x="11306" y="0"/>
                      <a:pt x="9297" y="574"/>
                      <a:pt x="7356" y="982"/>
                    </a:cubicBezTo>
                    <a:cubicBezTo>
                      <a:pt x="6749" y="1104"/>
                      <a:pt x="6141" y="1225"/>
                      <a:pt x="5533" y="1286"/>
                    </a:cubicBezTo>
                    <a:cubicBezTo>
                      <a:pt x="2341" y="1742"/>
                      <a:pt x="1" y="4630"/>
                      <a:pt x="244" y="7821"/>
                    </a:cubicBezTo>
                    <a:cubicBezTo>
                      <a:pt x="426" y="10678"/>
                      <a:pt x="1125" y="13475"/>
                      <a:pt x="2250" y="16119"/>
                    </a:cubicBezTo>
                    <a:cubicBezTo>
                      <a:pt x="2797" y="17365"/>
                      <a:pt x="3435" y="18551"/>
                      <a:pt x="4195" y="19675"/>
                    </a:cubicBezTo>
                    <a:cubicBezTo>
                      <a:pt x="5624" y="21925"/>
                      <a:pt x="7508" y="23961"/>
                      <a:pt x="9575" y="25603"/>
                    </a:cubicBezTo>
                    <a:cubicBezTo>
                      <a:pt x="12220" y="27639"/>
                      <a:pt x="15259" y="29128"/>
                      <a:pt x="18512" y="29554"/>
                    </a:cubicBezTo>
                    <a:cubicBezTo>
                      <a:pt x="19241" y="29676"/>
                      <a:pt x="20001" y="29706"/>
                      <a:pt x="20731" y="29706"/>
                    </a:cubicBezTo>
                    <a:cubicBezTo>
                      <a:pt x="22342" y="29706"/>
                      <a:pt x="23922" y="29402"/>
                      <a:pt x="25472" y="28946"/>
                    </a:cubicBezTo>
                    <a:cubicBezTo>
                      <a:pt x="27630" y="28247"/>
                      <a:pt x="29728" y="27244"/>
                      <a:pt x="31703" y="25967"/>
                    </a:cubicBezTo>
                    <a:cubicBezTo>
                      <a:pt x="33892" y="24599"/>
                      <a:pt x="35989" y="23019"/>
                      <a:pt x="38026" y="21408"/>
                    </a:cubicBezTo>
                    <a:lnTo>
                      <a:pt x="48299" y="13444"/>
                    </a:lnTo>
                    <a:cubicBezTo>
                      <a:pt x="48938" y="12928"/>
                      <a:pt x="49485" y="12228"/>
                      <a:pt x="49698" y="11408"/>
                    </a:cubicBezTo>
                    <a:cubicBezTo>
                      <a:pt x="50306" y="9128"/>
                      <a:pt x="48208" y="7852"/>
                      <a:pt x="46445" y="7031"/>
                    </a:cubicBezTo>
                    <a:cubicBezTo>
                      <a:pt x="43193" y="5511"/>
                      <a:pt x="39758" y="3900"/>
                      <a:pt x="36293" y="3687"/>
                    </a:cubicBezTo>
                    <a:cubicBezTo>
                      <a:pt x="36015" y="3668"/>
                      <a:pt x="35735" y="3659"/>
                      <a:pt x="35455" y="3659"/>
                    </a:cubicBezTo>
                    <a:cubicBezTo>
                      <a:pt x="34390" y="3659"/>
                      <a:pt x="33322" y="3800"/>
                      <a:pt x="32311" y="4113"/>
                    </a:cubicBezTo>
                    <a:cubicBezTo>
                      <a:pt x="31247" y="4417"/>
                      <a:pt x="30184" y="4934"/>
                      <a:pt x="29120" y="5389"/>
                    </a:cubicBezTo>
                    <a:cubicBezTo>
                      <a:pt x="27703" y="6027"/>
                      <a:pt x="26249" y="6610"/>
                      <a:pt x="24801" y="6610"/>
                    </a:cubicBezTo>
                    <a:cubicBezTo>
                      <a:pt x="24386" y="6610"/>
                      <a:pt x="23971" y="6562"/>
                      <a:pt x="23557" y="6453"/>
                    </a:cubicBezTo>
                    <a:cubicBezTo>
                      <a:pt x="22767" y="6271"/>
                      <a:pt x="22068" y="5876"/>
                      <a:pt x="21490" y="5389"/>
                    </a:cubicBezTo>
                    <a:cubicBezTo>
                      <a:pt x="19545" y="3900"/>
                      <a:pt x="18147" y="1468"/>
                      <a:pt x="15867" y="496"/>
                    </a:cubicBezTo>
                    <a:cubicBezTo>
                      <a:pt x="15020" y="137"/>
                      <a:pt x="14123" y="0"/>
                      <a:pt x="13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"/>
              <p:cNvSpPr/>
              <p:nvPr/>
            </p:nvSpPr>
            <p:spPr>
              <a:xfrm>
                <a:off x="911375" y="4991350"/>
                <a:ext cx="690625" cy="472575"/>
              </a:xfrm>
              <a:custGeom>
                <a:avLst/>
                <a:gdLst/>
                <a:ahLst/>
                <a:cxnLst/>
                <a:rect l="l" t="t" r="r" b="b"/>
                <a:pathLst>
                  <a:path w="27625" h="18903" extrusionOk="0">
                    <a:moveTo>
                      <a:pt x="23470" y="1"/>
                    </a:moveTo>
                    <a:cubicBezTo>
                      <a:pt x="23450" y="1"/>
                      <a:pt x="23436" y="8"/>
                      <a:pt x="23436" y="27"/>
                    </a:cubicBezTo>
                    <a:cubicBezTo>
                      <a:pt x="20822" y="4586"/>
                      <a:pt x="17812" y="8872"/>
                      <a:pt x="14591" y="12914"/>
                    </a:cubicBezTo>
                    <a:cubicBezTo>
                      <a:pt x="14469" y="13036"/>
                      <a:pt x="14408" y="13127"/>
                      <a:pt x="14287" y="13249"/>
                    </a:cubicBezTo>
                    <a:lnTo>
                      <a:pt x="13253" y="14495"/>
                    </a:lnTo>
                    <a:cubicBezTo>
                      <a:pt x="13405" y="14009"/>
                      <a:pt x="13557" y="13553"/>
                      <a:pt x="13709" y="13066"/>
                    </a:cubicBezTo>
                    <a:lnTo>
                      <a:pt x="13831" y="12732"/>
                    </a:lnTo>
                    <a:cubicBezTo>
                      <a:pt x="13861" y="12610"/>
                      <a:pt x="13922" y="12458"/>
                      <a:pt x="13952" y="12337"/>
                    </a:cubicBezTo>
                    <a:cubicBezTo>
                      <a:pt x="14378" y="10939"/>
                      <a:pt x="14712" y="9480"/>
                      <a:pt x="15046" y="8082"/>
                    </a:cubicBezTo>
                    <a:cubicBezTo>
                      <a:pt x="15472" y="6349"/>
                      <a:pt x="15837" y="4586"/>
                      <a:pt x="16262" y="2853"/>
                    </a:cubicBezTo>
                    <a:cubicBezTo>
                      <a:pt x="16262" y="2809"/>
                      <a:pt x="16197" y="2781"/>
                      <a:pt x="16162" y="2781"/>
                    </a:cubicBezTo>
                    <a:cubicBezTo>
                      <a:pt x="16149" y="2781"/>
                      <a:pt x="16141" y="2785"/>
                      <a:pt x="16141" y="2793"/>
                    </a:cubicBezTo>
                    <a:cubicBezTo>
                      <a:pt x="14925" y="5437"/>
                      <a:pt x="13648" y="7960"/>
                      <a:pt x="12402" y="10544"/>
                    </a:cubicBezTo>
                    <a:cubicBezTo>
                      <a:pt x="12280" y="10787"/>
                      <a:pt x="12189" y="10969"/>
                      <a:pt x="12098" y="11151"/>
                    </a:cubicBezTo>
                    <a:cubicBezTo>
                      <a:pt x="11885" y="11516"/>
                      <a:pt x="11733" y="11881"/>
                      <a:pt x="11551" y="12215"/>
                    </a:cubicBezTo>
                    <a:cubicBezTo>
                      <a:pt x="11125" y="13097"/>
                      <a:pt x="10669" y="13978"/>
                      <a:pt x="10274" y="14860"/>
                    </a:cubicBezTo>
                    <a:cubicBezTo>
                      <a:pt x="10335" y="13826"/>
                      <a:pt x="10366" y="12793"/>
                      <a:pt x="10457" y="11759"/>
                    </a:cubicBezTo>
                    <a:lnTo>
                      <a:pt x="10457" y="11607"/>
                    </a:lnTo>
                    <a:lnTo>
                      <a:pt x="10457" y="11547"/>
                    </a:lnTo>
                    <a:cubicBezTo>
                      <a:pt x="10578" y="9784"/>
                      <a:pt x="10669" y="8051"/>
                      <a:pt x="10882" y="6258"/>
                    </a:cubicBezTo>
                    <a:cubicBezTo>
                      <a:pt x="11065" y="4616"/>
                      <a:pt x="11247" y="3005"/>
                      <a:pt x="11581" y="1364"/>
                    </a:cubicBezTo>
                    <a:cubicBezTo>
                      <a:pt x="11581" y="1343"/>
                      <a:pt x="11538" y="1308"/>
                      <a:pt x="11511" y="1308"/>
                    </a:cubicBezTo>
                    <a:cubicBezTo>
                      <a:pt x="11499" y="1308"/>
                      <a:pt x="11490" y="1315"/>
                      <a:pt x="11490" y="1334"/>
                    </a:cubicBezTo>
                    <a:cubicBezTo>
                      <a:pt x="11338" y="1668"/>
                      <a:pt x="11186" y="2033"/>
                      <a:pt x="11034" y="2398"/>
                    </a:cubicBezTo>
                    <a:cubicBezTo>
                      <a:pt x="10001" y="4920"/>
                      <a:pt x="9119" y="7565"/>
                      <a:pt x="8451" y="10209"/>
                    </a:cubicBezTo>
                    <a:cubicBezTo>
                      <a:pt x="8299" y="10817"/>
                      <a:pt x="8147" y="11425"/>
                      <a:pt x="7995" y="12063"/>
                    </a:cubicBezTo>
                    <a:cubicBezTo>
                      <a:pt x="7782" y="12975"/>
                      <a:pt x="7600" y="13857"/>
                      <a:pt x="7448" y="14769"/>
                    </a:cubicBezTo>
                    <a:cubicBezTo>
                      <a:pt x="7174" y="13857"/>
                      <a:pt x="6931" y="12945"/>
                      <a:pt x="6688" y="12003"/>
                    </a:cubicBezTo>
                    <a:cubicBezTo>
                      <a:pt x="6566" y="11577"/>
                      <a:pt x="6475" y="11212"/>
                      <a:pt x="6384" y="10787"/>
                    </a:cubicBezTo>
                    <a:cubicBezTo>
                      <a:pt x="6110" y="9692"/>
                      <a:pt x="5867" y="8537"/>
                      <a:pt x="5624" y="7413"/>
                    </a:cubicBezTo>
                    <a:cubicBezTo>
                      <a:pt x="5198" y="5224"/>
                      <a:pt x="4894" y="3005"/>
                      <a:pt x="4864" y="756"/>
                    </a:cubicBezTo>
                    <a:cubicBezTo>
                      <a:pt x="4864" y="741"/>
                      <a:pt x="4834" y="733"/>
                      <a:pt x="4799" y="733"/>
                    </a:cubicBezTo>
                    <a:cubicBezTo>
                      <a:pt x="4765" y="733"/>
                      <a:pt x="4727" y="741"/>
                      <a:pt x="4712" y="756"/>
                    </a:cubicBezTo>
                    <a:cubicBezTo>
                      <a:pt x="4408" y="2246"/>
                      <a:pt x="4226" y="3765"/>
                      <a:pt x="4104" y="5316"/>
                    </a:cubicBezTo>
                    <a:cubicBezTo>
                      <a:pt x="3952" y="7200"/>
                      <a:pt x="3952" y="9145"/>
                      <a:pt x="4104" y="11091"/>
                    </a:cubicBezTo>
                    <a:cubicBezTo>
                      <a:pt x="4104" y="11212"/>
                      <a:pt x="4134" y="11364"/>
                      <a:pt x="4134" y="11455"/>
                    </a:cubicBezTo>
                    <a:cubicBezTo>
                      <a:pt x="4226" y="12367"/>
                      <a:pt x="4347" y="13340"/>
                      <a:pt x="4499" y="14252"/>
                    </a:cubicBezTo>
                    <a:cubicBezTo>
                      <a:pt x="4074" y="13553"/>
                      <a:pt x="3678" y="12823"/>
                      <a:pt x="3314" y="12124"/>
                    </a:cubicBezTo>
                    <a:cubicBezTo>
                      <a:pt x="3131" y="11729"/>
                      <a:pt x="2888" y="11303"/>
                      <a:pt x="2706" y="10908"/>
                    </a:cubicBezTo>
                    <a:cubicBezTo>
                      <a:pt x="1612" y="8507"/>
                      <a:pt x="791" y="5893"/>
                      <a:pt x="609" y="3188"/>
                    </a:cubicBezTo>
                    <a:cubicBezTo>
                      <a:pt x="517" y="3218"/>
                      <a:pt x="365" y="3218"/>
                      <a:pt x="365" y="3249"/>
                    </a:cubicBezTo>
                    <a:cubicBezTo>
                      <a:pt x="1" y="5376"/>
                      <a:pt x="1" y="7626"/>
                      <a:pt x="365" y="9844"/>
                    </a:cubicBezTo>
                    <a:cubicBezTo>
                      <a:pt x="517" y="10908"/>
                      <a:pt x="730" y="11911"/>
                      <a:pt x="1034" y="12945"/>
                    </a:cubicBezTo>
                    <a:cubicBezTo>
                      <a:pt x="1216" y="13553"/>
                      <a:pt x="1399" y="14191"/>
                      <a:pt x="1672" y="14799"/>
                    </a:cubicBezTo>
                    <a:cubicBezTo>
                      <a:pt x="4317" y="16866"/>
                      <a:pt x="7356" y="18325"/>
                      <a:pt x="10609" y="18750"/>
                    </a:cubicBezTo>
                    <a:cubicBezTo>
                      <a:pt x="11338" y="18872"/>
                      <a:pt x="12098" y="18902"/>
                      <a:pt x="12828" y="18902"/>
                    </a:cubicBezTo>
                    <a:cubicBezTo>
                      <a:pt x="14439" y="18902"/>
                      <a:pt x="16019" y="18598"/>
                      <a:pt x="17569" y="18142"/>
                    </a:cubicBezTo>
                    <a:cubicBezTo>
                      <a:pt x="18512" y="17200"/>
                      <a:pt x="19393" y="16197"/>
                      <a:pt x="20214" y="15194"/>
                    </a:cubicBezTo>
                    <a:cubicBezTo>
                      <a:pt x="20609" y="14738"/>
                      <a:pt x="20974" y="14252"/>
                      <a:pt x="21338" y="13735"/>
                    </a:cubicBezTo>
                    <a:cubicBezTo>
                      <a:pt x="23831" y="10392"/>
                      <a:pt x="25837" y="6744"/>
                      <a:pt x="27600" y="3097"/>
                    </a:cubicBezTo>
                    <a:cubicBezTo>
                      <a:pt x="27624" y="3072"/>
                      <a:pt x="27550" y="3028"/>
                      <a:pt x="27504" y="3028"/>
                    </a:cubicBezTo>
                    <a:cubicBezTo>
                      <a:pt x="27493" y="3028"/>
                      <a:pt x="27484" y="3030"/>
                      <a:pt x="27478" y="3036"/>
                    </a:cubicBezTo>
                    <a:cubicBezTo>
                      <a:pt x="25138" y="6288"/>
                      <a:pt x="22463" y="9328"/>
                      <a:pt x="19667" y="12185"/>
                    </a:cubicBezTo>
                    <a:cubicBezTo>
                      <a:pt x="18907" y="12945"/>
                      <a:pt x="18086" y="13705"/>
                      <a:pt x="17296" y="14465"/>
                    </a:cubicBezTo>
                    <a:cubicBezTo>
                      <a:pt x="17144" y="14617"/>
                      <a:pt x="16992" y="14769"/>
                      <a:pt x="16840" y="14890"/>
                    </a:cubicBezTo>
                    <a:cubicBezTo>
                      <a:pt x="16931" y="14769"/>
                      <a:pt x="16961" y="14708"/>
                      <a:pt x="17022" y="14586"/>
                    </a:cubicBezTo>
                    <a:cubicBezTo>
                      <a:pt x="17053" y="14495"/>
                      <a:pt x="17113" y="14465"/>
                      <a:pt x="17144" y="14404"/>
                    </a:cubicBezTo>
                    <a:cubicBezTo>
                      <a:pt x="17752" y="13370"/>
                      <a:pt x="18268" y="12306"/>
                      <a:pt x="18816" y="11243"/>
                    </a:cubicBezTo>
                    <a:lnTo>
                      <a:pt x="18816" y="11212"/>
                    </a:lnTo>
                    <a:cubicBezTo>
                      <a:pt x="18907" y="11091"/>
                      <a:pt x="18937" y="10969"/>
                      <a:pt x="18998" y="10848"/>
                    </a:cubicBezTo>
                    <a:cubicBezTo>
                      <a:pt x="20882" y="7352"/>
                      <a:pt x="22311" y="3705"/>
                      <a:pt x="23557" y="57"/>
                    </a:cubicBezTo>
                    <a:cubicBezTo>
                      <a:pt x="23578" y="36"/>
                      <a:pt x="23512" y="1"/>
                      <a:pt x="23470" y="1"/>
                    </a:cubicBezTo>
                    <a:close/>
                  </a:path>
                </a:pathLst>
              </a:custGeom>
              <a:solidFill>
                <a:srgbClr val="FFC54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"/>
              <p:cNvSpPr/>
              <p:nvPr/>
            </p:nvSpPr>
            <p:spPr>
              <a:xfrm>
                <a:off x="1469100" y="4366957"/>
                <a:ext cx="178250" cy="453725"/>
              </a:xfrm>
              <a:custGeom>
                <a:avLst/>
                <a:gdLst/>
                <a:ahLst/>
                <a:cxnLst/>
                <a:rect l="l" t="t" r="r" b="b"/>
                <a:pathLst>
                  <a:path w="7130" h="18149" extrusionOk="0">
                    <a:moveTo>
                      <a:pt x="7077" y="0"/>
                    </a:moveTo>
                    <a:cubicBezTo>
                      <a:pt x="7046" y="0"/>
                      <a:pt x="7008" y="61"/>
                      <a:pt x="6993" y="183"/>
                    </a:cubicBezTo>
                    <a:cubicBezTo>
                      <a:pt x="6568" y="6171"/>
                      <a:pt x="4349" y="11885"/>
                      <a:pt x="762" y="16596"/>
                    </a:cubicBezTo>
                    <a:cubicBezTo>
                      <a:pt x="24" y="17532"/>
                      <a:pt x="0" y="18148"/>
                      <a:pt x="356" y="18148"/>
                    </a:cubicBezTo>
                    <a:cubicBezTo>
                      <a:pt x="601" y="18148"/>
                      <a:pt x="1026" y="17856"/>
                      <a:pt x="1522" y="17174"/>
                    </a:cubicBezTo>
                    <a:cubicBezTo>
                      <a:pt x="5017" y="12189"/>
                      <a:pt x="6963" y="6201"/>
                      <a:pt x="7115" y="183"/>
                    </a:cubicBezTo>
                    <a:cubicBezTo>
                      <a:pt x="7130" y="61"/>
                      <a:pt x="7107" y="0"/>
                      <a:pt x="70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"/>
              <p:cNvSpPr/>
              <p:nvPr/>
            </p:nvSpPr>
            <p:spPr>
              <a:xfrm>
                <a:off x="1339300" y="4302500"/>
                <a:ext cx="98700" cy="446025"/>
              </a:xfrm>
              <a:custGeom>
                <a:avLst/>
                <a:gdLst/>
                <a:ahLst/>
                <a:cxnLst/>
                <a:rect l="l" t="t" r="r" b="b"/>
                <a:pathLst>
                  <a:path w="3948" h="17841" extrusionOk="0">
                    <a:moveTo>
                      <a:pt x="3205" y="0"/>
                    </a:moveTo>
                    <a:cubicBezTo>
                      <a:pt x="3182" y="0"/>
                      <a:pt x="3158" y="69"/>
                      <a:pt x="3158" y="194"/>
                    </a:cubicBezTo>
                    <a:cubicBezTo>
                      <a:pt x="3553" y="5726"/>
                      <a:pt x="2550" y="11319"/>
                      <a:pt x="422" y="16334"/>
                    </a:cubicBezTo>
                    <a:cubicBezTo>
                      <a:pt x="0" y="17279"/>
                      <a:pt x="93" y="17840"/>
                      <a:pt x="390" y="17840"/>
                    </a:cubicBezTo>
                    <a:cubicBezTo>
                      <a:pt x="628" y="17840"/>
                      <a:pt x="996" y="17480"/>
                      <a:pt x="1334" y="16669"/>
                    </a:cubicBezTo>
                    <a:cubicBezTo>
                      <a:pt x="3310" y="11441"/>
                      <a:pt x="3948" y="5696"/>
                      <a:pt x="3249" y="194"/>
                    </a:cubicBezTo>
                    <a:cubicBezTo>
                      <a:pt x="3249" y="61"/>
                      <a:pt x="3227" y="0"/>
                      <a:pt x="320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"/>
              <p:cNvSpPr/>
              <p:nvPr/>
            </p:nvSpPr>
            <p:spPr>
              <a:xfrm>
                <a:off x="1169975" y="4269200"/>
                <a:ext cx="60575" cy="427100"/>
              </a:xfrm>
              <a:custGeom>
                <a:avLst/>
                <a:gdLst/>
                <a:ahLst/>
                <a:cxnLst/>
                <a:rect l="l" t="t" r="r" b="b"/>
                <a:pathLst>
                  <a:path w="2423" h="17084" extrusionOk="0">
                    <a:moveTo>
                      <a:pt x="277" y="1"/>
                    </a:moveTo>
                    <a:cubicBezTo>
                      <a:pt x="244" y="1"/>
                      <a:pt x="231" y="72"/>
                      <a:pt x="265" y="189"/>
                    </a:cubicBezTo>
                    <a:cubicBezTo>
                      <a:pt x="1754" y="5235"/>
                      <a:pt x="1663" y="10675"/>
                      <a:pt x="265" y="15660"/>
                    </a:cubicBezTo>
                    <a:cubicBezTo>
                      <a:pt x="0" y="16570"/>
                      <a:pt x="158" y="17084"/>
                      <a:pt x="431" y="17084"/>
                    </a:cubicBezTo>
                    <a:cubicBezTo>
                      <a:pt x="660" y="17084"/>
                      <a:pt x="969" y="16723"/>
                      <a:pt x="1177" y="15934"/>
                    </a:cubicBezTo>
                    <a:cubicBezTo>
                      <a:pt x="2423" y="10675"/>
                      <a:pt x="2088" y="5174"/>
                      <a:pt x="386" y="158"/>
                    </a:cubicBezTo>
                    <a:cubicBezTo>
                      <a:pt x="345" y="49"/>
                      <a:pt x="304" y="1"/>
                      <a:pt x="27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"/>
              <p:cNvSpPr/>
              <p:nvPr/>
            </p:nvSpPr>
            <p:spPr>
              <a:xfrm>
                <a:off x="971325" y="4322200"/>
                <a:ext cx="121475" cy="345700"/>
              </a:xfrm>
              <a:custGeom>
                <a:avLst/>
                <a:gdLst/>
                <a:ahLst/>
                <a:cxnLst/>
                <a:rect l="l" t="t" r="r" b="b"/>
                <a:pathLst>
                  <a:path w="4859" h="13828" extrusionOk="0">
                    <a:moveTo>
                      <a:pt x="35" y="1"/>
                    </a:moveTo>
                    <a:cubicBezTo>
                      <a:pt x="4" y="1"/>
                      <a:pt x="0" y="65"/>
                      <a:pt x="34" y="166"/>
                    </a:cubicBezTo>
                    <a:cubicBezTo>
                      <a:pt x="1949" y="4148"/>
                      <a:pt x="3165" y="8434"/>
                      <a:pt x="3773" y="12780"/>
                    </a:cubicBezTo>
                    <a:cubicBezTo>
                      <a:pt x="3860" y="13491"/>
                      <a:pt x="4140" y="13828"/>
                      <a:pt x="4380" y="13828"/>
                    </a:cubicBezTo>
                    <a:cubicBezTo>
                      <a:pt x="4644" y="13828"/>
                      <a:pt x="4858" y="13422"/>
                      <a:pt x="4715" y="12659"/>
                    </a:cubicBezTo>
                    <a:cubicBezTo>
                      <a:pt x="3895" y="8251"/>
                      <a:pt x="2284" y="4026"/>
                      <a:pt x="156" y="136"/>
                    </a:cubicBezTo>
                    <a:cubicBezTo>
                      <a:pt x="102" y="41"/>
                      <a:pt x="60" y="1"/>
                      <a:pt x="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"/>
              <p:cNvSpPr/>
              <p:nvPr/>
            </p:nvSpPr>
            <p:spPr>
              <a:xfrm>
                <a:off x="1601725" y="4346725"/>
                <a:ext cx="95850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3834" h="2684" extrusionOk="0">
                    <a:moveTo>
                      <a:pt x="1943" y="1"/>
                    </a:moveTo>
                    <a:cubicBezTo>
                      <a:pt x="852" y="1"/>
                      <a:pt x="1" y="1544"/>
                      <a:pt x="1111" y="2407"/>
                    </a:cubicBezTo>
                    <a:cubicBezTo>
                      <a:pt x="1366" y="2600"/>
                      <a:pt x="1631" y="2683"/>
                      <a:pt x="1882" y="2683"/>
                    </a:cubicBezTo>
                    <a:cubicBezTo>
                      <a:pt x="2977" y="2683"/>
                      <a:pt x="3834" y="1120"/>
                      <a:pt x="2722" y="279"/>
                    </a:cubicBezTo>
                    <a:cubicBezTo>
                      <a:pt x="2463" y="84"/>
                      <a:pt x="2197" y="1"/>
                      <a:pt x="194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"/>
              <p:cNvSpPr/>
              <p:nvPr/>
            </p:nvSpPr>
            <p:spPr>
              <a:xfrm>
                <a:off x="1376125" y="4262450"/>
                <a:ext cx="96525" cy="67025"/>
              </a:xfrm>
              <a:custGeom>
                <a:avLst/>
                <a:gdLst/>
                <a:ahLst/>
                <a:cxnLst/>
                <a:rect l="l" t="t" r="r" b="b"/>
                <a:pathLst>
                  <a:path w="3861" h="2681" extrusionOk="0">
                    <a:moveTo>
                      <a:pt x="1974" y="1"/>
                    </a:moveTo>
                    <a:cubicBezTo>
                      <a:pt x="873" y="1"/>
                      <a:pt x="1" y="1564"/>
                      <a:pt x="1137" y="2404"/>
                    </a:cubicBezTo>
                    <a:cubicBezTo>
                      <a:pt x="1393" y="2597"/>
                      <a:pt x="1657" y="2680"/>
                      <a:pt x="1909" y="2680"/>
                    </a:cubicBezTo>
                    <a:cubicBezTo>
                      <a:pt x="3004" y="2680"/>
                      <a:pt x="3860" y="1117"/>
                      <a:pt x="2748" y="276"/>
                    </a:cubicBezTo>
                    <a:cubicBezTo>
                      <a:pt x="2493" y="83"/>
                      <a:pt x="2227" y="1"/>
                      <a:pt x="197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"/>
              <p:cNvSpPr/>
              <p:nvPr/>
            </p:nvSpPr>
            <p:spPr>
              <a:xfrm>
                <a:off x="1133875" y="4251475"/>
                <a:ext cx="96375" cy="67350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2694" extrusionOk="0">
                    <a:moveTo>
                      <a:pt x="1952" y="0"/>
                    </a:moveTo>
                    <a:cubicBezTo>
                      <a:pt x="858" y="0"/>
                      <a:pt x="0" y="1557"/>
                      <a:pt x="1131" y="2418"/>
                    </a:cubicBezTo>
                    <a:cubicBezTo>
                      <a:pt x="1387" y="2611"/>
                      <a:pt x="1651" y="2694"/>
                      <a:pt x="1903" y="2694"/>
                    </a:cubicBezTo>
                    <a:cubicBezTo>
                      <a:pt x="2997" y="2694"/>
                      <a:pt x="3854" y="1130"/>
                      <a:pt x="2742" y="290"/>
                    </a:cubicBezTo>
                    <a:cubicBezTo>
                      <a:pt x="2481" y="87"/>
                      <a:pt x="2210" y="0"/>
                      <a:pt x="19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"/>
              <p:cNvSpPr/>
              <p:nvPr/>
            </p:nvSpPr>
            <p:spPr>
              <a:xfrm>
                <a:off x="927700" y="4285175"/>
                <a:ext cx="95100" cy="67075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2683" extrusionOk="0">
                    <a:moveTo>
                      <a:pt x="1915" y="1"/>
                    </a:moveTo>
                    <a:cubicBezTo>
                      <a:pt x="832" y="1"/>
                      <a:pt x="1" y="1544"/>
                      <a:pt x="1111" y="2407"/>
                    </a:cubicBezTo>
                    <a:cubicBezTo>
                      <a:pt x="1366" y="2600"/>
                      <a:pt x="1630" y="2683"/>
                      <a:pt x="1880" y="2683"/>
                    </a:cubicBezTo>
                    <a:cubicBezTo>
                      <a:pt x="2966" y="2683"/>
                      <a:pt x="3803" y="1120"/>
                      <a:pt x="2691" y="279"/>
                    </a:cubicBezTo>
                    <a:cubicBezTo>
                      <a:pt x="2433" y="84"/>
                      <a:pt x="2167" y="1"/>
                      <a:pt x="191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0_1_1_1">
    <p:spTree>
      <p:nvGrpSpPr>
        <p:cNvPr id="1" name="Shape 5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8" name="Google Shape;5848;p35"/>
          <p:cNvSpPr/>
          <p:nvPr/>
        </p:nvSpPr>
        <p:spPr>
          <a:xfrm>
            <a:off x="1104874" y="145672"/>
            <a:ext cx="592207" cy="329511"/>
          </a:xfrm>
          <a:custGeom>
            <a:avLst/>
            <a:gdLst/>
            <a:ahLst/>
            <a:cxnLst/>
            <a:rect l="l" t="t" r="r" b="b"/>
            <a:pathLst>
              <a:path w="30756" h="17113" extrusionOk="0">
                <a:moveTo>
                  <a:pt x="21949" y="0"/>
                </a:moveTo>
                <a:cubicBezTo>
                  <a:pt x="20615" y="0"/>
                  <a:pt x="19314" y="434"/>
                  <a:pt x="18246" y="1168"/>
                </a:cubicBezTo>
                <a:cubicBezTo>
                  <a:pt x="17446" y="1735"/>
                  <a:pt x="16812" y="2469"/>
                  <a:pt x="16479" y="3269"/>
                </a:cubicBezTo>
                <a:cubicBezTo>
                  <a:pt x="16412" y="3469"/>
                  <a:pt x="16312" y="3670"/>
                  <a:pt x="16245" y="3936"/>
                </a:cubicBezTo>
                <a:cubicBezTo>
                  <a:pt x="16212" y="4137"/>
                  <a:pt x="16145" y="4337"/>
                  <a:pt x="16112" y="4637"/>
                </a:cubicBezTo>
                <a:cubicBezTo>
                  <a:pt x="16078" y="4904"/>
                  <a:pt x="16112" y="5171"/>
                  <a:pt x="16112" y="5437"/>
                </a:cubicBezTo>
                <a:cubicBezTo>
                  <a:pt x="15911" y="5304"/>
                  <a:pt x="15645" y="5237"/>
                  <a:pt x="15378" y="5171"/>
                </a:cubicBezTo>
                <a:lnTo>
                  <a:pt x="15111" y="5171"/>
                </a:lnTo>
                <a:cubicBezTo>
                  <a:pt x="14777" y="5171"/>
                  <a:pt x="14410" y="5271"/>
                  <a:pt x="14077" y="5437"/>
                </a:cubicBezTo>
                <a:cubicBezTo>
                  <a:pt x="13710" y="5638"/>
                  <a:pt x="13376" y="5938"/>
                  <a:pt x="13109" y="6338"/>
                </a:cubicBezTo>
                <a:cubicBezTo>
                  <a:pt x="13043" y="6105"/>
                  <a:pt x="12943" y="5838"/>
                  <a:pt x="12809" y="5604"/>
                </a:cubicBezTo>
                <a:cubicBezTo>
                  <a:pt x="12642" y="5304"/>
                  <a:pt x="12476" y="5004"/>
                  <a:pt x="12242" y="4737"/>
                </a:cubicBezTo>
                <a:cubicBezTo>
                  <a:pt x="12042" y="4470"/>
                  <a:pt x="11775" y="4270"/>
                  <a:pt x="11475" y="4003"/>
                </a:cubicBezTo>
                <a:cubicBezTo>
                  <a:pt x="10975" y="3636"/>
                  <a:pt x="10307" y="3336"/>
                  <a:pt x="9640" y="3169"/>
                </a:cubicBezTo>
                <a:cubicBezTo>
                  <a:pt x="9273" y="3102"/>
                  <a:pt x="8906" y="3069"/>
                  <a:pt x="8473" y="3069"/>
                </a:cubicBezTo>
                <a:cubicBezTo>
                  <a:pt x="8139" y="3069"/>
                  <a:pt x="7839" y="3102"/>
                  <a:pt x="7505" y="3136"/>
                </a:cubicBezTo>
                <a:cubicBezTo>
                  <a:pt x="6805" y="3269"/>
                  <a:pt x="6104" y="3503"/>
                  <a:pt x="5471" y="3903"/>
                </a:cubicBezTo>
                <a:cubicBezTo>
                  <a:pt x="4804" y="4270"/>
                  <a:pt x="4236" y="4804"/>
                  <a:pt x="3736" y="5471"/>
                </a:cubicBezTo>
                <a:cubicBezTo>
                  <a:pt x="2735" y="6772"/>
                  <a:pt x="2135" y="8340"/>
                  <a:pt x="2102" y="9907"/>
                </a:cubicBezTo>
                <a:cubicBezTo>
                  <a:pt x="2102" y="10808"/>
                  <a:pt x="2302" y="11742"/>
                  <a:pt x="2735" y="12509"/>
                </a:cubicBezTo>
                <a:cubicBezTo>
                  <a:pt x="3001" y="13108"/>
                  <a:pt x="3433" y="13640"/>
                  <a:pt x="3965" y="14106"/>
                </a:cubicBezTo>
                <a:lnTo>
                  <a:pt x="3965" y="14106"/>
                </a:lnTo>
                <a:cubicBezTo>
                  <a:pt x="3927" y="14077"/>
                  <a:pt x="3835" y="14077"/>
                  <a:pt x="3803" y="14077"/>
                </a:cubicBezTo>
                <a:cubicBezTo>
                  <a:pt x="3636" y="14077"/>
                  <a:pt x="3469" y="14077"/>
                  <a:pt x="3302" y="14110"/>
                </a:cubicBezTo>
                <a:cubicBezTo>
                  <a:pt x="2669" y="14144"/>
                  <a:pt x="2102" y="14310"/>
                  <a:pt x="1568" y="14511"/>
                </a:cubicBezTo>
                <a:cubicBezTo>
                  <a:pt x="1168" y="14677"/>
                  <a:pt x="634" y="15011"/>
                  <a:pt x="300" y="15578"/>
                </a:cubicBezTo>
                <a:cubicBezTo>
                  <a:pt x="267" y="15645"/>
                  <a:pt x="167" y="15778"/>
                  <a:pt x="134" y="15945"/>
                </a:cubicBezTo>
                <a:cubicBezTo>
                  <a:pt x="100" y="16078"/>
                  <a:pt x="67" y="16245"/>
                  <a:pt x="67" y="16345"/>
                </a:cubicBezTo>
                <a:cubicBezTo>
                  <a:pt x="0" y="16579"/>
                  <a:pt x="67" y="16846"/>
                  <a:pt x="100" y="17112"/>
                </a:cubicBezTo>
                <a:lnTo>
                  <a:pt x="30355" y="17112"/>
                </a:lnTo>
                <a:cubicBezTo>
                  <a:pt x="30655" y="16645"/>
                  <a:pt x="30755" y="16078"/>
                  <a:pt x="30689" y="15478"/>
                </a:cubicBezTo>
                <a:cubicBezTo>
                  <a:pt x="30655" y="14844"/>
                  <a:pt x="30455" y="14244"/>
                  <a:pt x="30122" y="13743"/>
                </a:cubicBezTo>
                <a:cubicBezTo>
                  <a:pt x="29955" y="13477"/>
                  <a:pt x="29755" y="13243"/>
                  <a:pt x="29521" y="13076"/>
                </a:cubicBezTo>
                <a:cubicBezTo>
                  <a:pt x="29288" y="12843"/>
                  <a:pt x="29021" y="12743"/>
                  <a:pt x="28754" y="12643"/>
                </a:cubicBezTo>
                <a:cubicBezTo>
                  <a:pt x="28520" y="12576"/>
                  <a:pt x="28320" y="12576"/>
                  <a:pt x="28120" y="12576"/>
                </a:cubicBezTo>
                <a:lnTo>
                  <a:pt x="27853" y="12576"/>
                </a:lnTo>
                <a:cubicBezTo>
                  <a:pt x="27820" y="12576"/>
                  <a:pt x="27753" y="12576"/>
                  <a:pt x="27687" y="12609"/>
                </a:cubicBezTo>
                <a:cubicBezTo>
                  <a:pt x="28520" y="11075"/>
                  <a:pt x="28854" y="9240"/>
                  <a:pt x="28754" y="7305"/>
                </a:cubicBezTo>
                <a:cubicBezTo>
                  <a:pt x="28621" y="5471"/>
                  <a:pt x="28020" y="3836"/>
                  <a:pt x="27086" y="2569"/>
                </a:cubicBezTo>
                <a:cubicBezTo>
                  <a:pt x="26586" y="1902"/>
                  <a:pt x="25952" y="1301"/>
                  <a:pt x="25251" y="901"/>
                </a:cubicBezTo>
                <a:cubicBezTo>
                  <a:pt x="24518" y="434"/>
                  <a:pt x="23684" y="134"/>
                  <a:pt x="2281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9" name="Google Shape;5849;p35"/>
          <p:cNvSpPr/>
          <p:nvPr/>
        </p:nvSpPr>
        <p:spPr>
          <a:xfrm>
            <a:off x="92175" y="1030086"/>
            <a:ext cx="762227" cy="372918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50" name="Google Shape;5850;p35"/>
          <p:cNvSpPr/>
          <p:nvPr/>
        </p:nvSpPr>
        <p:spPr>
          <a:xfrm>
            <a:off x="8119601" y="211092"/>
            <a:ext cx="839142" cy="413944"/>
          </a:xfrm>
          <a:custGeom>
            <a:avLst/>
            <a:gdLst/>
            <a:ahLst/>
            <a:cxnLst/>
            <a:rect l="l" t="t" r="r" b="b"/>
            <a:pathLst>
              <a:path w="19748" h="9741" extrusionOk="0">
                <a:moveTo>
                  <a:pt x="13943" y="0"/>
                </a:moveTo>
                <a:cubicBezTo>
                  <a:pt x="13209" y="67"/>
                  <a:pt x="12442" y="234"/>
                  <a:pt x="11742" y="567"/>
                </a:cubicBezTo>
                <a:cubicBezTo>
                  <a:pt x="10407" y="1135"/>
                  <a:pt x="9407" y="2169"/>
                  <a:pt x="9073" y="3336"/>
                </a:cubicBezTo>
                <a:cubicBezTo>
                  <a:pt x="8840" y="2836"/>
                  <a:pt x="8539" y="2435"/>
                  <a:pt x="8206" y="2069"/>
                </a:cubicBezTo>
                <a:cubicBezTo>
                  <a:pt x="7906" y="1768"/>
                  <a:pt x="7605" y="1501"/>
                  <a:pt x="7272" y="1335"/>
                </a:cubicBezTo>
                <a:cubicBezTo>
                  <a:pt x="7105" y="1268"/>
                  <a:pt x="6938" y="1168"/>
                  <a:pt x="6772" y="1135"/>
                </a:cubicBezTo>
                <a:cubicBezTo>
                  <a:pt x="6605" y="1101"/>
                  <a:pt x="6438" y="1034"/>
                  <a:pt x="6204" y="1001"/>
                </a:cubicBezTo>
                <a:lnTo>
                  <a:pt x="5904" y="1001"/>
                </a:lnTo>
                <a:cubicBezTo>
                  <a:pt x="5604" y="1001"/>
                  <a:pt x="5337" y="1068"/>
                  <a:pt x="5004" y="1135"/>
                </a:cubicBezTo>
                <a:cubicBezTo>
                  <a:pt x="4570" y="1268"/>
                  <a:pt x="4170" y="1468"/>
                  <a:pt x="3669" y="1768"/>
                </a:cubicBezTo>
                <a:cubicBezTo>
                  <a:pt x="2769" y="2335"/>
                  <a:pt x="2202" y="3103"/>
                  <a:pt x="2001" y="3903"/>
                </a:cubicBezTo>
                <a:cubicBezTo>
                  <a:pt x="1901" y="4203"/>
                  <a:pt x="1868" y="4604"/>
                  <a:pt x="1901" y="5004"/>
                </a:cubicBezTo>
                <a:cubicBezTo>
                  <a:pt x="1935" y="5338"/>
                  <a:pt x="2068" y="5738"/>
                  <a:pt x="2268" y="6071"/>
                </a:cubicBezTo>
                <a:cubicBezTo>
                  <a:pt x="2435" y="6405"/>
                  <a:pt x="2702" y="6672"/>
                  <a:pt x="3036" y="7005"/>
                </a:cubicBezTo>
                <a:cubicBezTo>
                  <a:pt x="3102" y="7105"/>
                  <a:pt x="3202" y="7172"/>
                  <a:pt x="3336" y="7272"/>
                </a:cubicBezTo>
                <a:lnTo>
                  <a:pt x="3002" y="7272"/>
                </a:lnTo>
                <a:cubicBezTo>
                  <a:pt x="2402" y="7339"/>
                  <a:pt x="1901" y="7439"/>
                  <a:pt x="1501" y="7606"/>
                </a:cubicBezTo>
                <a:cubicBezTo>
                  <a:pt x="1234" y="7673"/>
                  <a:pt x="1034" y="7806"/>
                  <a:pt x="834" y="7939"/>
                </a:cubicBezTo>
                <a:cubicBezTo>
                  <a:pt x="600" y="8039"/>
                  <a:pt x="434" y="8206"/>
                  <a:pt x="267" y="8440"/>
                </a:cubicBezTo>
                <a:cubicBezTo>
                  <a:pt x="167" y="8607"/>
                  <a:pt x="67" y="8807"/>
                  <a:pt x="33" y="9007"/>
                </a:cubicBezTo>
                <a:cubicBezTo>
                  <a:pt x="0" y="9207"/>
                  <a:pt x="0" y="9474"/>
                  <a:pt x="67" y="9741"/>
                </a:cubicBezTo>
                <a:lnTo>
                  <a:pt x="19714" y="9741"/>
                </a:lnTo>
                <a:cubicBezTo>
                  <a:pt x="19714" y="9641"/>
                  <a:pt x="19747" y="9541"/>
                  <a:pt x="19747" y="9474"/>
                </a:cubicBezTo>
                <a:cubicBezTo>
                  <a:pt x="19747" y="9340"/>
                  <a:pt x="19747" y="9174"/>
                  <a:pt x="19714" y="8973"/>
                </a:cubicBezTo>
                <a:cubicBezTo>
                  <a:pt x="19681" y="8807"/>
                  <a:pt x="19614" y="8673"/>
                  <a:pt x="19547" y="8506"/>
                </a:cubicBezTo>
                <a:cubicBezTo>
                  <a:pt x="19447" y="8340"/>
                  <a:pt x="19381" y="8240"/>
                  <a:pt x="19280" y="8140"/>
                </a:cubicBezTo>
                <a:cubicBezTo>
                  <a:pt x="19114" y="7939"/>
                  <a:pt x="18880" y="7773"/>
                  <a:pt x="18580" y="7673"/>
                </a:cubicBezTo>
                <a:cubicBezTo>
                  <a:pt x="18513" y="7639"/>
                  <a:pt x="18413" y="7639"/>
                  <a:pt x="18280" y="7639"/>
                </a:cubicBezTo>
                <a:cubicBezTo>
                  <a:pt x="18880" y="6505"/>
                  <a:pt x="19047" y="5171"/>
                  <a:pt x="18780" y="3803"/>
                </a:cubicBezTo>
                <a:cubicBezTo>
                  <a:pt x="18680" y="3069"/>
                  <a:pt x="18346" y="2335"/>
                  <a:pt x="17913" y="1735"/>
                </a:cubicBezTo>
                <a:cubicBezTo>
                  <a:pt x="17446" y="1101"/>
                  <a:pt x="16845" y="601"/>
                  <a:pt x="16112" y="267"/>
                </a:cubicBezTo>
                <a:cubicBezTo>
                  <a:pt x="15578" y="134"/>
                  <a:pt x="14944" y="0"/>
                  <a:pt x="1427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0" name="Google Shape;5750;p35"/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51" name="Google Shape;5751;p35"/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768" name="Google Shape;5768;p35"/>
          <p:cNvGrpSpPr/>
          <p:nvPr/>
        </p:nvGrpSpPr>
        <p:grpSpPr>
          <a:xfrm rot="20850585">
            <a:off x="82252" y="3491063"/>
            <a:ext cx="583337" cy="1417573"/>
            <a:chOff x="1535425" y="492925"/>
            <a:chExt cx="524575" cy="1274775"/>
          </a:xfrm>
        </p:grpSpPr>
        <p:sp>
          <p:nvSpPr>
            <p:cNvPr id="5769" name="Google Shape;5769;p35"/>
            <p:cNvSpPr/>
            <p:nvPr/>
          </p:nvSpPr>
          <p:spPr>
            <a:xfrm>
              <a:off x="1734750" y="627100"/>
              <a:ext cx="127600" cy="161425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0" name="Google Shape;5770;p35"/>
            <p:cNvSpPr/>
            <p:nvPr/>
          </p:nvSpPr>
          <p:spPr>
            <a:xfrm>
              <a:off x="1865675" y="683675"/>
              <a:ext cx="165975" cy="101750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1" name="Google Shape;5771;p35"/>
            <p:cNvSpPr/>
            <p:nvPr/>
          </p:nvSpPr>
          <p:spPr>
            <a:xfrm>
              <a:off x="1664700" y="736275"/>
              <a:ext cx="171800" cy="159825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2" name="Google Shape;5772;p35"/>
            <p:cNvSpPr/>
            <p:nvPr/>
          </p:nvSpPr>
          <p:spPr>
            <a:xfrm>
              <a:off x="1832325" y="796850"/>
              <a:ext cx="227675" cy="101800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3" name="Google Shape;5773;p35"/>
            <p:cNvSpPr/>
            <p:nvPr/>
          </p:nvSpPr>
          <p:spPr>
            <a:xfrm>
              <a:off x="1611325" y="872625"/>
              <a:ext cx="204325" cy="129400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4" name="Google Shape;5774;p35"/>
            <p:cNvSpPr/>
            <p:nvPr/>
          </p:nvSpPr>
          <p:spPr>
            <a:xfrm>
              <a:off x="1814800" y="929450"/>
              <a:ext cx="210175" cy="82125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5" name="Google Shape;5775;p35"/>
            <p:cNvSpPr/>
            <p:nvPr/>
          </p:nvSpPr>
          <p:spPr>
            <a:xfrm>
              <a:off x="1587150" y="996275"/>
              <a:ext cx="219325" cy="80125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6" name="Google Shape;5776;p35"/>
            <p:cNvSpPr/>
            <p:nvPr/>
          </p:nvSpPr>
          <p:spPr>
            <a:xfrm>
              <a:off x="1806450" y="1034700"/>
              <a:ext cx="196000" cy="64950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7" name="Google Shape;5777;p35"/>
            <p:cNvSpPr/>
            <p:nvPr/>
          </p:nvSpPr>
          <p:spPr>
            <a:xfrm>
              <a:off x="1574625" y="1125475"/>
              <a:ext cx="221025" cy="83125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8" name="Google Shape;5778;p35"/>
            <p:cNvSpPr/>
            <p:nvPr/>
          </p:nvSpPr>
          <p:spPr>
            <a:xfrm>
              <a:off x="1798125" y="1125650"/>
              <a:ext cx="245200" cy="92000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9" name="Google Shape;5779;p35"/>
            <p:cNvSpPr/>
            <p:nvPr/>
          </p:nvSpPr>
          <p:spPr>
            <a:xfrm>
              <a:off x="1544600" y="1233400"/>
              <a:ext cx="248550" cy="105475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0" name="Google Shape;5780;p35"/>
            <p:cNvSpPr/>
            <p:nvPr/>
          </p:nvSpPr>
          <p:spPr>
            <a:xfrm>
              <a:off x="1793125" y="1242675"/>
              <a:ext cx="243525" cy="91350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1" name="Google Shape;5781;p35"/>
            <p:cNvSpPr/>
            <p:nvPr/>
          </p:nvSpPr>
          <p:spPr>
            <a:xfrm>
              <a:off x="1535425" y="1378150"/>
              <a:ext cx="262725" cy="104800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2" name="Google Shape;5782;p35"/>
            <p:cNvSpPr/>
            <p:nvPr/>
          </p:nvSpPr>
          <p:spPr>
            <a:xfrm>
              <a:off x="1795625" y="1351125"/>
              <a:ext cx="249375" cy="118975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3" name="Google Shape;5783;p35"/>
            <p:cNvSpPr/>
            <p:nvPr/>
          </p:nvSpPr>
          <p:spPr>
            <a:xfrm>
              <a:off x="1781450" y="589500"/>
              <a:ext cx="139275" cy="1178200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4" name="Google Shape;5784;p35"/>
            <p:cNvSpPr/>
            <p:nvPr/>
          </p:nvSpPr>
          <p:spPr>
            <a:xfrm>
              <a:off x="1879850" y="492925"/>
              <a:ext cx="124275" cy="185525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548A61F1-5D88-69F2-8CB6-7751D6954652}"/>
              </a:ext>
            </a:extLst>
          </p:cNvPr>
          <p:cNvGrpSpPr/>
          <p:nvPr userDrawn="1"/>
        </p:nvGrpSpPr>
        <p:grpSpPr>
          <a:xfrm>
            <a:off x="7771321" y="4293014"/>
            <a:ext cx="1492752" cy="1299421"/>
            <a:chOff x="7586664" y="3869617"/>
            <a:chExt cx="1905196" cy="1658448"/>
          </a:xfrm>
        </p:grpSpPr>
        <p:grpSp>
          <p:nvGrpSpPr>
            <p:cNvPr id="5752" name="Google Shape;5752;p35"/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5753" name="Google Shape;5753;p35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4" name="Google Shape;5754;p35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55" name="Google Shape;5755;p35"/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5756" name="Google Shape;5756;p35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7" name="Google Shape;5757;p35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8" name="Google Shape;5758;p35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9" name="Google Shape;5759;p35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0" name="Google Shape;5760;p35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1" name="Google Shape;5761;p35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2" name="Google Shape;5762;p35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3" name="Google Shape;5763;p35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4" name="Google Shape;5764;p35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65" name="Google Shape;5765;p35"/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5766" name="Google Shape;5766;p35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7" name="Google Shape;5767;p35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85" name="Google Shape;5785;p35"/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5786" name="Google Shape;5786;p35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7" name="Google Shape;5787;p35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8" name="Google Shape;5788;p35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9" name="Google Shape;5789;p35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0" name="Google Shape;5790;p35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1" name="Google Shape;5791;p35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2" name="Google Shape;5792;p35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3" name="Google Shape;5793;p35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4" name="Google Shape;5794;p35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5" name="Google Shape;5795;p35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6" name="Google Shape;5796;p35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7" name="Google Shape;5797;p35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8" name="Google Shape;5798;p35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9" name="Google Shape;5799;p35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0" name="Google Shape;5800;p35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1" name="Google Shape;5801;p35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2" name="Google Shape;5802;p35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3" name="Google Shape;5803;p35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4" name="Google Shape;5804;p35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5" name="Google Shape;5805;p35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6" name="Google Shape;5806;p35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7" name="Google Shape;5807;p35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8" name="Google Shape;5808;p35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9" name="Google Shape;5809;p35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0" name="Google Shape;5810;p35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1" name="Google Shape;5811;p35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2" name="Google Shape;5812;p35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3" name="Google Shape;5813;p35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814" name="Google Shape;5814;p35"/>
          <p:cNvGrpSpPr/>
          <p:nvPr/>
        </p:nvGrpSpPr>
        <p:grpSpPr>
          <a:xfrm rot="19880654" flipH="1">
            <a:off x="-302167" y="4093192"/>
            <a:ext cx="889403" cy="1363591"/>
            <a:chOff x="2235100" y="548200"/>
            <a:chExt cx="759725" cy="1164775"/>
          </a:xfrm>
        </p:grpSpPr>
        <p:sp>
          <p:nvSpPr>
            <p:cNvPr id="5815" name="Google Shape;5815;p35"/>
            <p:cNvSpPr/>
            <p:nvPr/>
          </p:nvSpPr>
          <p:spPr>
            <a:xfrm>
              <a:off x="2235100" y="548200"/>
              <a:ext cx="759725" cy="1100125"/>
            </a:xfrm>
            <a:custGeom>
              <a:avLst/>
              <a:gdLst/>
              <a:ahLst/>
              <a:cxnLst/>
              <a:rect l="l" t="t" r="r" b="b"/>
              <a:pathLst>
                <a:path w="30389" h="44005" extrusionOk="0">
                  <a:moveTo>
                    <a:pt x="14146" y="0"/>
                  </a:moveTo>
                  <a:cubicBezTo>
                    <a:pt x="12773" y="0"/>
                    <a:pt x="11816" y="1695"/>
                    <a:pt x="11509" y="3108"/>
                  </a:cubicBezTo>
                  <a:cubicBezTo>
                    <a:pt x="11175" y="4643"/>
                    <a:pt x="10742" y="6577"/>
                    <a:pt x="9207" y="7044"/>
                  </a:cubicBezTo>
                  <a:cubicBezTo>
                    <a:pt x="8507" y="7211"/>
                    <a:pt x="7673" y="7044"/>
                    <a:pt x="7039" y="7445"/>
                  </a:cubicBezTo>
                  <a:cubicBezTo>
                    <a:pt x="5338" y="8579"/>
                    <a:pt x="7873" y="11447"/>
                    <a:pt x="6839" y="13249"/>
                  </a:cubicBezTo>
                  <a:cubicBezTo>
                    <a:pt x="5871" y="14917"/>
                    <a:pt x="2669" y="14083"/>
                    <a:pt x="1935" y="15884"/>
                  </a:cubicBezTo>
                  <a:cubicBezTo>
                    <a:pt x="1168" y="17785"/>
                    <a:pt x="4504" y="19720"/>
                    <a:pt x="3570" y="21555"/>
                  </a:cubicBezTo>
                  <a:cubicBezTo>
                    <a:pt x="3236" y="22255"/>
                    <a:pt x="2402" y="22555"/>
                    <a:pt x="1835" y="23056"/>
                  </a:cubicBezTo>
                  <a:cubicBezTo>
                    <a:pt x="1" y="24590"/>
                    <a:pt x="768" y="27592"/>
                    <a:pt x="1902" y="29761"/>
                  </a:cubicBezTo>
                  <a:cubicBezTo>
                    <a:pt x="4771" y="35264"/>
                    <a:pt x="8773" y="40135"/>
                    <a:pt x="13610" y="44004"/>
                  </a:cubicBezTo>
                  <a:cubicBezTo>
                    <a:pt x="20182" y="40001"/>
                    <a:pt x="24985" y="34464"/>
                    <a:pt x="28721" y="28326"/>
                  </a:cubicBezTo>
                  <a:cubicBezTo>
                    <a:pt x="29622" y="26758"/>
                    <a:pt x="30389" y="24457"/>
                    <a:pt x="28921" y="23389"/>
                  </a:cubicBezTo>
                  <a:cubicBezTo>
                    <a:pt x="28254" y="22889"/>
                    <a:pt x="27387" y="22822"/>
                    <a:pt x="26753" y="22322"/>
                  </a:cubicBezTo>
                  <a:cubicBezTo>
                    <a:pt x="25419" y="21288"/>
                    <a:pt x="26052" y="19220"/>
                    <a:pt x="26686" y="17618"/>
                  </a:cubicBezTo>
                  <a:cubicBezTo>
                    <a:pt x="27287" y="16084"/>
                    <a:pt x="27554" y="13782"/>
                    <a:pt x="26019" y="13115"/>
                  </a:cubicBezTo>
                  <a:cubicBezTo>
                    <a:pt x="25419" y="12815"/>
                    <a:pt x="24718" y="12915"/>
                    <a:pt x="24118" y="12648"/>
                  </a:cubicBezTo>
                  <a:cubicBezTo>
                    <a:pt x="22683" y="11981"/>
                    <a:pt x="22817" y="9913"/>
                    <a:pt x="23150" y="8379"/>
                  </a:cubicBezTo>
                  <a:cubicBezTo>
                    <a:pt x="23451" y="6811"/>
                    <a:pt x="23250" y="4609"/>
                    <a:pt x="21649" y="4409"/>
                  </a:cubicBezTo>
                  <a:cubicBezTo>
                    <a:pt x="21578" y="4399"/>
                    <a:pt x="21506" y="4395"/>
                    <a:pt x="21436" y="4395"/>
                  </a:cubicBezTo>
                  <a:cubicBezTo>
                    <a:pt x="20556" y="4395"/>
                    <a:pt x="19742" y="5080"/>
                    <a:pt x="18829" y="5080"/>
                  </a:cubicBezTo>
                  <a:cubicBezTo>
                    <a:pt x="18791" y="5080"/>
                    <a:pt x="18752" y="5079"/>
                    <a:pt x="18714" y="5076"/>
                  </a:cubicBezTo>
                  <a:cubicBezTo>
                    <a:pt x="16412" y="4809"/>
                    <a:pt x="16746" y="540"/>
                    <a:pt x="14511" y="39"/>
                  </a:cubicBezTo>
                  <a:cubicBezTo>
                    <a:pt x="14386" y="13"/>
                    <a:pt x="14265" y="0"/>
                    <a:pt x="14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6" name="Google Shape;5816;p35"/>
            <p:cNvSpPr/>
            <p:nvPr/>
          </p:nvSpPr>
          <p:spPr>
            <a:xfrm>
              <a:off x="2559150" y="599000"/>
              <a:ext cx="64575" cy="1113975"/>
            </a:xfrm>
            <a:custGeom>
              <a:avLst/>
              <a:gdLst/>
              <a:ahLst/>
              <a:cxnLst/>
              <a:rect l="l" t="t" r="r" b="b"/>
              <a:pathLst>
                <a:path w="2583" h="44559" extrusionOk="0">
                  <a:moveTo>
                    <a:pt x="725" y="0"/>
                  </a:moveTo>
                  <a:cubicBezTo>
                    <a:pt x="698" y="0"/>
                    <a:pt x="697" y="201"/>
                    <a:pt x="748" y="576"/>
                  </a:cubicBezTo>
                  <a:cubicBezTo>
                    <a:pt x="2349" y="13752"/>
                    <a:pt x="2116" y="27562"/>
                    <a:pt x="348" y="40604"/>
                  </a:cubicBezTo>
                  <a:cubicBezTo>
                    <a:pt x="1" y="43217"/>
                    <a:pt x="4" y="44558"/>
                    <a:pt x="198" y="44558"/>
                  </a:cubicBezTo>
                  <a:cubicBezTo>
                    <a:pt x="359" y="44558"/>
                    <a:pt x="650" y="43643"/>
                    <a:pt x="982" y="41772"/>
                  </a:cubicBezTo>
                  <a:cubicBezTo>
                    <a:pt x="2016" y="35567"/>
                    <a:pt x="2583" y="28396"/>
                    <a:pt x="2483" y="21224"/>
                  </a:cubicBezTo>
                  <a:cubicBezTo>
                    <a:pt x="2416" y="14052"/>
                    <a:pt x="1782" y="6880"/>
                    <a:pt x="848" y="576"/>
                  </a:cubicBezTo>
                  <a:cubicBezTo>
                    <a:pt x="799" y="184"/>
                    <a:pt x="750" y="0"/>
                    <a:pt x="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7" name="Google Shape;5817;p35"/>
            <p:cNvSpPr/>
            <p:nvPr/>
          </p:nvSpPr>
          <p:spPr>
            <a:xfrm>
              <a:off x="2369175" y="1333150"/>
              <a:ext cx="223000" cy="194875"/>
            </a:xfrm>
            <a:custGeom>
              <a:avLst/>
              <a:gdLst/>
              <a:ahLst/>
              <a:cxnLst/>
              <a:rect l="l" t="t" r="r" b="b"/>
              <a:pathLst>
                <a:path w="8920" h="7795" extrusionOk="0">
                  <a:moveTo>
                    <a:pt x="52" y="1"/>
                  </a:moveTo>
                  <a:cubicBezTo>
                    <a:pt x="1" y="1"/>
                    <a:pt x="8" y="75"/>
                    <a:pt x="75" y="164"/>
                  </a:cubicBezTo>
                  <a:cubicBezTo>
                    <a:pt x="2643" y="2532"/>
                    <a:pt x="5178" y="5067"/>
                    <a:pt x="7747" y="7369"/>
                  </a:cubicBezTo>
                  <a:cubicBezTo>
                    <a:pt x="8096" y="7668"/>
                    <a:pt x="8384" y="7795"/>
                    <a:pt x="8572" y="7795"/>
                  </a:cubicBezTo>
                  <a:cubicBezTo>
                    <a:pt x="8887" y="7795"/>
                    <a:pt x="8920" y="7437"/>
                    <a:pt x="8481" y="6935"/>
                  </a:cubicBezTo>
                  <a:cubicBezTo>
                    <a:pt x="6246" y="4500"/>
                    <a:pt x="2810" y="2099"/>
                    <a:pt x="175" y="64"/>
                  </a:cubicBezTo>
                  <a:cubicBezTo>
                    <a:pt x="119" y="19"/>
                    <a:pt x="78" y="1"/>
                    <a:pt x="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8" name="Google Shape;5818;p35"/>
            <p:cNvSpPr/>
            <p:nvPr/>
          </p:nvSpPr>
          <p:spPr>
            <a:xfrm>
              <a:off x="2415400" y="1090275"/>
              <a:ext cx="197975" cy="265900"/>
            </a:xfrm>
            <a:custGeom>
              <a:avLst/>
              <a:gdLst/>
              <a:ahLst/>
              <a:cxnLst/>
              <a:rect l="l" t="t" r="r" b="b"/>
              <a:pathLst>
                <a:path w="7919" h="10636" extrusionOk="0">
                  <a:moveTo>
                    <a:pt x="36" y="1"/>
                  </a:moveTo>
                  <a:cubicBezTo>
                    <a:pt x="0" y="1"/>
                    <a:pt x="2" y="69"/>
                    <a:pt x="60" y="205"/>
                  </a:cubicBezTo>
                  <a:cubicBezTo>
                    <a:pt x="2262" y="3374"/>
                    <a:pt x="4497" y="6777"/>
                    <a:pt x="6765" y="9912"/>
                  </a:cubicBezTo>
                  <a:cubicBezTo>
                    <a:pt x="7150" y="10415"/>
                    <a:pt x="7475" y="10636"/>
                    <a:pt x="7663" y="10636"/>
                  </a:cubicBezTo>
                  <a:cubicBezTo>
                    <a:pt x="7899" y="10636"/>
                    <a:pt x="7919" y="10288"/>
                    <a:pt x="7566" y="9712"/>
                  </a:cubicBezTo>
                  <a:cubicBezTo>
                    <a:pt x="5698" y="6476"/>
                    <a:pt x="2495" y="3041"/>
                    <a:pt x="160" y="105"/>
                  </a:cubicBezTo>
                  <a:cubicBezTo>
                    <a:pt x="105" y="36"/>
                    <a:pt x="61" y="1"/>
                    <a:pt x="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9" name="Google Shape;5819;p35"/>
            <p:cNvSpPr/>
            <p:nvPr/>
          </p:nvSpPr>
          <p:spPr>
            <a:xfrm>
              <a:off x="2583300" y="1281200"/>
              <a:ext cx="207250" cy="197150"/>
            </a:xfrm>
            <a:custGeom>
              <a:avLst/>
              <a:gdLst/>
              <a:ahLst/>
              <a:cxnLst/>
              <a:rect l="l" t="t" r="r" b="b"/>
              <a:pathLst>
                <a:path w="8290" h="7886" extrusionOk="0">
                  <a:moveTo>
                    <a:pt x="8252" y="1"/>
                  </a:moveTo>
                  <a:cubicBezTo>
                    <a:pt x="8230" y="1"/>
                    <a:pt x="8185" y="23"/>
                    <a:pt x="8122" y="74"/>
                  </a:cubicBezTo>
                  <a:cubicBezTo>
                    <a:pt x="5653" y="2309"/>
                    <a:pt x="2985" y="4577"/>
                    <a:pt x="583" y="6912"/>
                  </a:cubicBezTo>
                  <a:cubicBezTo>
                    <a:pt x="1" y="7447"/>
                    <a:pt x="4" y="7886"/>
                    <a:pt x="342" y="7886"/>
                  </a:cubicBezTo>
                  <a:cubicBezTo>
                    <a:pt x="489" y="7886"/>
                    <a:pt x="698" y="7804"/>
                    <a:pt x="950" y="7612"/>
                  </a:cubicBezTo>
                  <a:cubicBezTo>
                    <a:pt x="3518" y="5678"/>
                    <a:pt x="6020" y="2475"/>
                    <a:pt x="8188" y="140"/>
                  </a:cubicBezTo>
                  <a:cubicBezTo>
                    <a:pt x="8271" y="58"/>
                    <a:pt x="8290" y="1"/>
                    <a:pt x="82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0" name="Google Shape;5820;p35"/>
            <p:cNvSpPr/>
            <p:nvPr/>
          </p:nvSpPr>
          <p:spPr>
            <a:xfrm>
              <a:off x="2611650" y="1014125"/>
              <a:ext cx="185275" cy="167600"/>
            </a:xfrm>
            <a:custGeom>
              <a:avLst/>
              <a:gdLst/>
              <a:ahLst/>
              <a:cxnLst/>
              <a:rect l="l" t="t" r="r" b="b"/>
              <a:pathLst>
                <a:path w="7411" h="6704" extrusionOk="0">
                  <a:moveTo>
                    <a:pt x="7336" y="1"/>
                  </a:moveTo>
                  <a:cubicBezTo>
                    <a:pt x="7306" y="1"/>
                    <a:pt x="7266" y="16"/>
                    <a:pt x="7221" y="49"/>
                  </a:cubicBezTo>
                  <a:cubicBezTo>
                    <a:pt x="5020" y="1950"/>
                    <a:pt x="2685" y="3818"/>
                    <a:pt x="550" y="5786"/>
                  </a:cubicBezTo>
                  <a:cubicBezTo>
                    <a:pt x="0" y="6288"/>
                    <a:pt x="15" y="6704"/>
                    <a:pt x="350" y="6704"/>
                  </a:cubicBezTo>
                  <a:cubicBezTo>
                    <a:pt x="482" y="6704"/>
                    <a:pt x="665" y="6638"/>
                    <a:pt x="883" y="6487"/>
                  </a:cubicBezTo>
                  <a:cubicBezTo>
                    <a:pt x="3185" y="4919"/>
                    <a:pt x="5353" y="2150"/>
                    <a:pt x="7321" y="149"/>
                  </a:cubicBezTo>
                  <a:cubicBezTo>
                    <a:pt x="7410" y="60"/>
                    <a:pt x="7395" y="1"/>
                    <a:pt x="7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1" name="Google Shape;5821;p35"/>
            <p:cNvSpPr/>
            <p:nvPr/>
          </p:nvSpPr>
          <p:spPr>
            <a:xfrm>
              <a:off x="2488650" y="948675"/>
              <a:ext cx="125025" cy="152275"/>
            </a:xfrm>
            <a:custGeom>
              <a:avLst/>
              <a:gdLst/>
              <a:ahLst/>
              <a:cxnLst/>
              <a:rect l="l" t="t" r="r" b="b"/>
              <a:pathLst>
                <a:path w="5001" h="6091" extrusionOk="0">
                  <a:moveTo>
                    <a:pt x="61" y="1"/>
                  </a:moveTo>
                  <a:cubicBezTo>
                    <a:pt x="21" y="1"/>
                    <a:pt x="0" y="66"/>
                    <a:pt x="66" y="132"/>
                  </a:cubicBezTo>
                  <a:cubicBezTo>
                    <a:pt x="1200" y="2100"/>
                    <a:pt x="2468" y="4135"/>
                    <a:pt x="4069" y="5803"/>
                  </a:cubicBezTo>
                  <a:cubicBezTo>
                    <a:pt x="4261" y="6006"/>
                    <a:pt x="4445" y="6090"/>
                    <a:pt x="4589" y="6090"/>
                  </a:cubicBezTo>
                  <a:cubicBezTo>
                    <a:pt x="4871" y="6090"/>
                    <a:pt x="5001" y="5766"/>
                    <a:pt x="4736" y="5369"/>
                  </a:cubicBezTo>
                  <a:cubicBezTo>
                    <a:pt x="4135" y="4435"/>
                    <a:pt x="3301" y="3568"/>
                    <a:pt x="2468" y="2667"/>
                  </a:cubicBezTo>
                  <a:cubicBezTo>
                    <a:pt x="1634" y="1800"/>
                    <a:pt x="800" y="899"/>
                    <a:pt x="133" y="65"/>
                  </a:cubicBezTo>
                  <a:cubicBezTo>
                    <a:pt x="109" y="19"/>
                    <a:pt x="82" y="1"/>
                    <a:pt x="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2" name="Google Shape;5822;p35"/>
            <p:cNvSpPr/>
            <p:nvPr/>
          </p:nvSpPr>
          <p:spPr>
            <a:xfrm>
              <a:off x="2608050" y="818075"/>
              <a:ext cx="101225" cy="166025"/>
            </a:xfrm>
            <a:custGeom>
              <a:avLst/>
              <a:gdLst/>
              <a:ahLst/>
              <a:cxnLst/>
              <a:rect l="l" t="t" r="r" b="b"/>
              <a:pathLst>
                <a:path w="4049" h="6641" extrusionOk="0">
                  <a:moveTo>
                    <a:pt x="4003" y="0"/>
                  </a:moveTo>
                  <a:cubicBezTo>
                    <a:pt x="3977" y="0"/>
                    <a:pt x="3940" y="27"/>
                    <a:pt x="3896" y="85"/>
                  </a:cubicBezTo>
                  <a:cubicBezTo>
                    <a:pt x="2962" y="2120"/>
                    <a:pt x="1628" y="4021"/>
                    <a:pt x="327" y="5823"/>
                  </a:cubicBezTo>
                  <a:cubicBezTo>
                    <a:pt x="1" y="6288"/>
                    <a:pt x="130" y="6640"/>
                    <a:pt x="419" y="6640"/>
                  </a:cubicBezTo>
                  <a:cubicBezTo>
                    <a:pt x="544" y="6640"/>
                    <a:pt x="699" y="6574"/>
                    <a:pt x="860" y="6423"/>
                  </a:cubicBezTo>
                  <a:cubicBezTo>
                    <a:pt x="1661" y="5656"/>
                    <a:pt x="2328" y="4555"/>
                    <a:pt x="2829" y="3454"/>
                  </a:cubicBezTo>
                  <a:cubicBezTo>
                    <a:pt x="3329" y="2320"/>
                    <a:pt x="3696" y="1119"/>
                    <a:pt x="4029" y="119"/>
                  </a:cubicBezTo>
                  <a:cubicBezTo>
                    <a:pt x="4048" y="44"/>
                    <a:pt x="4035" y="0"/>
                    <a:pt x="40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3" name="Google Shape;5823;p35"/>
            <p:cNvSpPr/>
            <p:nvPr/>
          </p:nvSpPr>
          <p:spPr>
            <a:xfrm>
              <a:off x="2523750" y="818350"/>
              <a:ext cx="90075" cy="87075"/>
            </a:xfrm>
            <a:custGeom>
              <a:avLst/>
              <a:gdLst/>
              <a:ahLst/>
              <a:cxnLst/>
              <a:rect l="l" t="t" r="r" b="b"/>
              <a:pathLst>
                <a:path w="3603" h="3483" extrusionOk="0">
                  <a:moveTo>
                    <a:pt x="70" y="1"/>
                  </a:moveTo>
                  <a:cubicBezTo>
                    <a:pt x="21" y="1"/>
                    <a:pt x="1" y="79"/>
                    <a:pt x="29" y="108"/>
                  </a:cubicBezTo>
                  <a:cubicBezTo>
                    <a:pt x="997" y="1142"/>
                    <a:pt x="1864" y="2343"/>
                    <a:pt x="2865" y="3343"/>
                  </a:cubicBezTo>
                  <a:cubicBezTo>
                    <a:pt x="2954" y="3442"/>
                    <a:pt x="3053" y="3483"/>
                    <a:pt x="3146" y="3483"/>
                  </a:cubicBezTo>
                  <a:cubicBezTo>
                    <a:pt x="3398" y="3483"/>
                    <a:pt x="3603" y="3178"/>
                    <a:pt x="3432" y="2910"/>
                  </a:cubicBezTo>
                  <a:cubicBezTo>
                    <a:pt x="2798" y="1642"/>
                    <a:pt x="1197" y="842"/>
                    <a:pt x="96" y="8"/>
                  </a:cubicBezTo>
                  <a:cubicBezTo>
                    <a:pt x="87" y="3"/>
                    <a:pt x="78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24" name="Google Shape;5824;p35"/>
          <p:cNvGrpSpPr/>
          <p:nvPr/>
        </p:nvGrpSpPr>
        <p:grpSpPr>
          <a:xfrm rot="1031996">
            <a:off x="286147" y="4355707"/>
            <a:ext cx="988287" cy="895065"/>
            <a:chOff x="4048900" y="1919750"/>
            <a:chExt cx="1060775" cy="960715"/>
          </a:xfrm>
        </p:grpSpPr>
        <p:sp>
          <p:nvSpPr>
            <p:cNvPr id="5825" name="Google Shape;5825;p35"/>
            <p:cNvSpPr/>
            <p:nvPr/>
          </p:nvSpPr>
          <p:spPr>
            <a:xfrm>
              <a:off x="4133125" y="1919750"/>
              <a:ext cx="968225" cy="911900"/>
            </a:xfrm>
            <a:custGeom>
              <a:avLst/>
              <a:gdLst/>
              <a:ahLst/>
              <a:cxnLst/>
              <a:rect l="l" t="t" r="r" b="b"/>
              <a:pathLst>
                <a:path w="38729" h="36476" extrusionOk="0">
                  <a:moveTo>
                    <a:pt x="20075" y="0"/>
                  </a:moveTo>
                  <a:cubicBezTo>
                    <a:pt x="17881" y="0"/>
                    <a:pt x="15579" y="1191"/>
                    <a:pt x="14211" y="2985"/>
                  </a:cubicBezTo>
                  <a:cubicBezTo>
                    <a:pt x="12209" y="5721"/>
                    <a:pt x="11842" y="9290"/>
                    <a:pt x="12009" y="12626"/>
                  </a:cubicBezTo>
                  <a:cubicBezTo>
                    <a:pt x="12209" y="15961"/>
                    <a:pt x="12876" y="19330"/>
                    <a:pt x="12676" y="22666"/>
                  </a:cubicBezTo>
                  <a:cubicBezTo>
                    <a:pt x="12309" y="19731"/>
                    <a:pt x="11142" y="16662"/>
                    <a:pt x="9507" y="13926"/>
                  </a:cubicBezTo>
                  <a:cubicBezTo>
                    <a:pt x="8807" y="12759"/>
                    <a:pt x="8006" y="11591"/>
                    <a:pt x="6872" y="10791"/>
                  </a:cubicBezTo>
                  <a:cubicBezTo>
                    <a:pt x="6042" y="10205"/>
                    <a:pt x="5051" y="9833"/>
                    <a:pt x="4069" y="9833"/>
                  </a:cubicBezTo>
                  <a:cubicBezTo>
                    <a:pt x="3709" y="9833"/>
                    <a:pt x="3351" y="9883"/>
                    <a:pt x="3003" y="9990"/>
                  </a:cubicBezTo>
                  <a:cubicBezTo>
                    <a:pt x="1501" y="10457"/>
                    <a:pt x="501" y="11958"/>
                    <a:pt x="234" y="13493"/>
                  </a:cubicBezTo>
                  <a:cubicBezTo>
                    <a:pt x="0" y="15061"/>
                    <a:pt x="334" y="16628"/>
                    <a:pt x="868" y="18096"/>
                  </a:cubicBezTo>
                  <a:cubicBezTo>
                    <a:pt x="3036" y="24100"/>
                    <a:pt x="7739" y="28737"/>
                    <a:pt x="12343" y="33140"/>
                  </a:cubicBezTo>
                  <a:cubicBezTo>
                    <a:pt x="14177" y="34908"/>
                    <a:pt x="15411" y="35408"/>
                    <a:pt x="16345" y="36476"/>
                  </a:cubicBezTo>
                  <a:cubicBezTo>
                    <a:pt x="19581" y="32940"/>
                    <a:pt x="23817" y="30472"/>
                    <a:pt x="27720" y="27736"/>
                  </a:cubicBezTo>
                  <a:cubicBezTo>
                    <a:pt x="31656" y="24968"/>
                    <a:pt x="35526" y="21765"/>
                    <a:pt x="37494" y="17396"/>
                  </a:cubicBezTo>
                  <a:cubicBezTo>
                    <a:pt x="38561" y="14927"/>
                    <a:pt x="38728" y="11458"/>
                    <a:pt x="36393" y="10124"/>
                  </a:cubicBezTo>
                  <a:cubicBezTo>
                    <a:pt x="35821" y="9792"/>
                    <a:pt x="35215" y="9648"/>
                    <a:pt x="34601" y="9648"/>
                  </a:cubicBezTo>
                  <a:cubicBezTo>
                    <a:pt x="32743" y="9648"/>
                    <a:pt x="30800" y="10963"/>
                    <a:pt x="29421" y="12392"/>
                  </a:cubicBezTo>
                  <a:cubicBezTo>
                    <a:pt x="26319" y="15494"/>
                    <a:pt x="23851" y="19297"/>
                    <a:pt x="22250" y="23433"/>
                  </a:cubicBezTo>
                  <a:cubicBezTo>
                    <a:pt x="23517" y="19130"/>
                    <a:pt x="25152" y="14560"/>
                    <a:pt x="25719" y="9723"/>
                  </a:cubicBezTo>
                  <a:cubicBezTo>
                    <a:pt x="26086" y="6555"/>
                    <a:pt x="25719" y="2752"/>
                    <a:pt x="23084" y="917"/>
                  </a:cubicBezTo>
                  <a:cubicBezTo>
                    <a:pt x="22187" y="283"/>
                    <a:pt x="21144" y="0"/>
                    <a:pt x="20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6" name="Google Shape;5826;p35"/>
            <p:cNvSpPr/>
            <p:nvPr/>
          </p:nvSpPr>
          <p:spPr>
            <a:xfrm>
              <a:off x="4576500" y="2085450"/>
              <a:ext cx="109600" cy="597875"/>
            </a:xfrm>
            <a:custGeom>
              <a:avLst/>
              <a:gdLst/>
              <a:ahLst/>
              <a:cxnLst/>
              <a:rect l="l" t="t" r="r" b="b"/>
              <a:pathLst>
                <a:path w="4384" h="23915" extrusionOk="0">
                  <a:moveTo>
                    <a:pt x="4307" y="1"/>
                  </a:moveTo>
                  <a:cubicBezTo>
                    <a:pt x="4266" y="1"/>
                    <a:pt x="4213" y="67"/>
                    <a:pt x="4181" y="193"/>
                  </a:cubicBezTo>
                  <a:cubicBezTo>
                    <a:pt x="2913" y="7465"/>
                    <a:pt x="1479" y="14670"/>
                    <a:pt x="245" y="21876"/>
                  </a:cubicBezTo>
                  <a:cubicBezTo>
                    <a:pt x="1" y="23219"/>
                    <a:pt x="286" y="23914"/>
                    <a:pt x="661" y="23914"/>
                  </a:cubicBezTo>
                  <a:cubicBezTo>
                    <a:pt x="1003" y="23914"/>
                    <a:pt x="1420" y="23336"/>
                    <a:pt x="1579" y="22142"/>
                  </a:cubicBezTo>
                  <a:cubicBezTo>
                    <a:pt x="2513" y="14837"/>
                    <a:pt x="3414" y="7532"/>
                    <a:pt x="4348" y="260"/>
                  </a:cubicBezTo>
                  <a:cubicBezTo>
                    <a:pt x="4383" y="84"/>
                    <a:pt x="4353" y="1"/>
                    <a:pt x="43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7" name="Google Shape;5827;p35"/>
            <p:cNvSpPr/>
            <p:nvPr/>
          </p:nvSpPr>
          <p:spPr>
            <a:xfrm>
              <a:off x="4509225" y="1954950"/>
              <a:ext cx="58825" cy="699400"/>
            </a:xfrm>
            <a:custGeom>
              <a:avLst/>
              <a:gdLst/>
              <a:ahLst/>
              <a:cxnLst/>
              <a:rect l="l" t="t" r="r" b="b"/>
              <a:pathLst>
                <a:path w="2353" h="27976" extrusionOk="0">
                  <a:moveTo>
                    <a:pt x="2271" y="1"/>
                  </a:moveTo>
                  <a:cubicBezTo>
                    <a:pt x="2231" y="1"/>
                    <a:pt x="2185" y="84"/>
                    <a:pt x="2169" y="243"/>
                  </a:cubicBezTo>
                  <a:cubicBezTo>
                    <a:pt x="801" y="8682"/>
                    <a:pt x="0" y="17222"/>
                    <a:pt x="34" y="25761"/>
                  </a:cubicBezTo>
                  <a:cubicBezTo>
                    <a:pt x="67" y="27241"/>
                    <a:pt x="440" y="27975"/>
                    <a:pt x="794" y="27975"/>
                  </a:cubicBezTo>
                  <a:cubicBezTo>
                    <a:pt x="1149" y="27975"/>
                    <a:pt x="1485" y="27233"/>
                    <a:pt x="1435" y="25761"/>
                  </a:cubicBezTo>
                  <a:cubicBezTo>
                    <a:pt x="1101" y="17322"/>
                    <a:pt x="1335" y="8749"/>
                    <a:pt x="2335" y="310"/>
                  </a:cubicBezTo>
                  <a:cubicBezTo>
                    <a:pt x="2353" y="100"/>
                    <a:pt x="2316" y="1"/>
                    <a:pt x="2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8" name="Google Shape;5828;p35"/>
            <p:cNvSpPr/>
            <p:nvPr/>
          </p:nvSpPr>
          <p:spPr>
            <a:xfrm>
              <a:off x="4542350" y="2076150"/>
              <a:ext cx="97900" cy="573275"/>
            </a:xfrm>
            <a:custGeom>
              <a:avLst/>
              <a:gdLst/>
              <a:ahLst/>
              <a:cxnLst/>
              <a:rect l="l" t="t" r="r" b="b"/>
              <a:pathLst>
                <a:path w="3916" h="22931" extrusionOk="0">
                  <a:moveTo>
                    <a:pt x="3835" y="1"/>
                  </a:moveTo>
                  <a:cubicBezTo>
                    <a:pt x="3794" y="1"/>
                    <a:pt x="3743" y="61"/>
                    <a:pt x="3712" y="198"/>
                  </a:cubicBezTo>
                  <a:cubicBezTo>
                    <a:pt x="2545" y="7103"/>
                    <a:pt x="1344" y="14075"/>
                    <a:pt x="210" y="21013"/>
                  </a:cubicBezTo>
                  <a:cubicBezTo>
                    <a:pt x="1" y="22268"/>
                    <a:pt x="301" y="22931"/>
                    <a:pt x="674" y="22931"/>
                  </a:cubicBezTo>
                  <a:cubicBezTo>
                    <a:pt x="1015" y="22931"/>
                    <a:pt x="1417" y="22377"/>
                    <a:pt x="1544" y="21213"/>
                  </a:cubicBezTo>
                  <a:cubicBezTo>
                    <a:pt x="2378" y="14208"/>
                    <a:pt x="3112" y="7203"/>
                    <a:pt x="3879" y="232"/>
                  </a:cubicBezTo>
                  <a:cubicBezTo>
                    <a:pt x="3915" y="87"/>
                    <a:pt x="3883" y="1"/>
                    <a:pt x="3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9" name="Google Shape;5829;p35"/>
            <p:cNvSpPr/>
            <p:nvPr/>
          </p:nvSpPr>
          <p:spPr>
            <a:xfrm>
              <a:off x="4579650" y="2148850"/>
              <a:ext cx="150175" cy="488100"/>
            </a:xfrm>
            <a:custGeom>
              <a:avLst/>
              <a:gdLst/>
              <a:ahLst/>
              <a:cxnLst/>
              <a:rect l="l" t="t" r="r" b="b"/>
              <a:pathLst>
                <a:path w="6007" h="19524" extrusionOk="0">
                  <a:moveTo>
                    <a:pt x="5931" y="1"/>
                  </a:moveTo>
                  <a:cubicBezTo>
                    <a:pt x="5890" y="1"/>
                    <a:pt x="5840" y="76"/>
                    <a:pt x="5823" y="226"/>
                  </a:cubicBezTo>
                  <a:cubicBezTo>
                    <a:pt x="4956" y="6330"/>
                    <a:pt x="3121" y="12268"/>
                    <a:pt x="519" y="17772"/>
                  </a:cubicBezTo>
                  <a:cubicBezTo>
                    <a:pt x="1" y="18847"/>
                    <a:pt x="212" y="19524"/>
                    <a:pt x="649" y="19524"/>
                  </a:cubicBezTo>
                  <a:cubicBezTo>
                    <a:pt x="972" y="19524"/>
                    <a:pt x="1419" y="19155"/>
                    <a:pt x="1787" y="18305"/>
                  </a:cubicBezTo>
                  <a:cubicBezTo>
                    <a:pt x="4155" y="12501"/>
                    <a:pt x="5489" y="6397"/>
                    <a:pt x="5990" y="226"/>
                  </a:cubicBezTo>
                  <a:cubicBezTo>
                    <a:pt x="6006" y="76"/>
                    <a:pt x="5973" y="1"/>
                    <a:pt x="5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0" name="Google Shape;5830;p35"/>
            <p:cNvSpPr/>
            <p:nvPr/>
          </p:nvSpPr>
          <p:spPr>
            <a:xfrm>
              <a:off x="4529250" y="2045225"/>
              <a:ext cx="88450" cy="614175"/>
            </a:xfrm>
            <a:custGeom>
              <a:avLst/>
              <a:gdLst/>
              <a:ahLst/>
              <a:cxnLst/>
              <a:rect l="l" t="t" r="r" b="b"/>
              <a:pathLst>
                <a:path w="3538" h="24567" extrusionOk="0">
                  <a:moveTo>
                    <a:pt x="3463" y="0"/>
                  </a:moveTo>
                  <a:cubicBezTo>
                    <a:pt x="3422" y="0"/>
                    <a:pt x="3367" y="76"/>
                    <a:pt x="3336" y="235"/>
                  </a:cubicBezTo>
                  <a:cubicBezTo>
                    <a:pt x="1034" y="7440"/>
                    <a:pt x="0" y="15079"/>
                    <a:pt x="467" y="22717"/>
                  </a:cubicBezTo>
                  <a:cubicBezTo>
                    <a:pt x="548" y="23964"/>
                    <a:pt x="927" y="24566"/>
                    <a:pt x="1266" y="24566"/>
                  </a:cubicBezTo>
                  <a:cubicBezTo>
                    <a:pt x="1625" y="24566"/>
                    <a:pt x="1939" y="23889"/>
                    <a:pt x="1801" y="22584"/>
                  </a:cubicBezTo>
                  <a:cubicBezTo>
                    <a:pt x="1034" y="15145"/>
                    <a:pt x="1568" y="7573"/>
                    <a:pt x="3503" y="268"/>
                  </a:cubicBezTo>
                  <a:cubicBezTo>
                    <a:pt x="3538" y="93"/>
                    <a:pt x="3508" y="0"/>
                    <a:pt x="3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1" name="Google Shape;5831;p35"/>
            <p:cNvSpPr/>
            <p:nvPr/>
          </p:nvSpPr>
          <p:spPr>
            <a:xfrm>
              <a:off x="4630625" y="2266000"/>
              <a:ext cx="364725" cy="392800"/>
            </a:xfrm>
            <a:custGeom>
              <a:avLst/>
              <a:gdLst/>
              <a:ahLst/>
              <a:cxnLst/>
              <a:rect l="l" t="t" r="r" b="b"/>
              <a:pathLst>
                <a:path w="14589" h="15712" extrusionOk="0">
                  <a:moveTo>
                    <a:pt x="14510" y="0"/>
                  </a:moveTo>
                  <a:cubicBezTo>
                    <a:pt x="14464" y="0"/>
                    <a:pt x="14395" y="46"/>
                    <a:pt x="14325" y="143"/>
                  </a:cubicBezTo>
                  <a:cubicBezTo>
                    <a:pt x="10622" y="5414"/>
                    <a:pt x="6119" y="10050"/>
                    <a:pt x="1149" y="13986"/>
                  </a:cubicBezTo>
                  <a:cubicBezTo>
                    <a:pt x="1" y="14887"/>
                    <a:pt x="38" y="15711"/>
                    <a:pt x="696" y="15711"/>
                  </a:cubicBezTo>
                  <a:cubicBezTo>
                    <a:pt x="1013" y="15711"/>
                    <a:pt x="1474" y="15520"/>
                    <a:pt x="2016" y="15054"/>
                  </a:cubicBezTo>
                  <a:cubicBezTo>
                    <a:pt x="6920" y="10751"/>
                    <a:pt x="11089" y="5714"/>
                    <a:pt x="14492" y="243"/>
                  </a:cubicBezTo>
                  <a:cubicBezTo>
                    <a:pt x="14589" y="88"/>
                    <a:pt x="14573" y="0"/>
                    <a:pt x="145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2" name="Google Shape;5832;p35"/>
            <p:cNvSpPr/>
            <p:nvPr/>
          </p:nvSpPr>
          <p:spPr>
            <a:xfrm>
              <a:off x="4660525" y="2299625"/>
              <a:ext cx="375975" cy="347550"/>
            </a:xfrm>
            <a:custGeom>
              <a:avLst/>
              <a:gdLst/>
              <a:ahLst/>
              <a:cxnLst/>
              <a:rect l="l" t="t" r="r" b="b"/>
              <a:pathLst>
                <a:path w="15039" h="13902" extrusionOk="0">
                  <a:moveTo>
                    <a:pt x="14948" y="0"/>
                  </a:moveTo>
                  <a:cubicBezTo>
                    <a:pt x="14909" y="0"/>
                    <a:pt x="14855" y="29"/>
                    <a:pt x="14797" y="99"/>
                  </a:cubicBezTo>
                  <a:cubicBezTo>
                    <a:pt x="10994" y="4936"/>
                    <a:pt x="6324" y="9039"/>
                    <a:pt x="1254" y="12274"/>
                  </a:cubicBezTo>
                  <a:cubicBezTo>
                    <a:pt x="1" y="13055"/>
                    <a:pt x="21" y="13902"/>
                    <a:pt x="757" y="13902"/>
                  </a:cubicBezTo>
                  <a:cubicBezTo>
                    <a:pt x="1059" y="13902"/>
                    <a:pt x="1482" y="13758"/>
                    <a:pt x="1988" y="13409"/>
                  </a:cubicBezTo>
                  <a:cubicBezTo>
                    <a:pt x="7091" y="9806"/>
                    <a:pt x="11428" y="5269"/>
                    <a:pt x="14930" y="233"/>
                  </a:cubicBezTo>
                  <a:cubicBezTo>
                    <a:pt x="15039" y="102"/>
                    <a:pt x="15020" y="0"/>
                    <a:pt x="149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3" name="Google Shape;5833;p35"/>
            <p:cNvSpPr/>
            <p:nvPr/>
          </p:nvSpPr>
          <p:spPr>
            <a:xfrm>
              <a:off x="4645350" y="2236800"/>
              <a:ext cx="299525" cy="365350"/>
            </a:xfrm>
            <a:custGeom>
              <a:avLst/>
              <a:gdLst/>
              <a:ahLst/>
              <a:cxnLst/>
              <a:rect l="l" t="t" r="r" b="b"/>
              <a:pathLst>
                <a:path w="11981" h="14614" extrusionOk="0">
                  <a:moveTo>
                    <a:pt x="11877" y="0"/>
                  </a:moveTo>
                  <a:cubicBezTo>
                    <a:pt x="11839" y="0"/>
                    <a:pt x="11789" y="23"/>
                    <a:pt x="11734" y="77"/>
                  </a:cubicBezTo>
                  <a:cubicBezTo>
                    <a:pt x="7698" y="3980"/>
                    <a:pt x="3895" y="8283"/>
                    <a:pt x="693" y="12953"/>
                  </a:cubicBezTo>
                  <a:cubicBezTo>
                    <a:pt x="1" y="13951"/>
                    <a:pt x="204" y="14613"/>
                    <a:pt x="694" y="14613"/>
                  </a:cubicBezTo>
                  <a:cubicBezTo>
                    <a:pt x="1007" y="14613"/>
                    <a:pt x="1438" y="14344"/>
                    <a:pt x="1827" y="13720"/>
                  </a:cubicBezTo>
                  <a:cubicBezTo>
                    <a:pt x="4729" y="8950"/>
                    <a:pt x="8065" y="4380"/>
                    <a:pt x="11868" y="210"/>
                  </a:cubicBezTo>
                  <a:cubicBezTo>
                    <a:pt x="11980" y="98"/>
                    <a:pt x="11956" y="0"/>
                    <a:pt x="118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4" name="Google Shape;5834;p35"/>
            <p:cNvSpPr/>
            <p:nvPr/>
          </p:nvSpPr>
          <p:spPr>
            <a:xfrm>
              <a:off x="4048900" y="2085525"/>
              <a:ext cx="879825" cy="746125"/>
            </a:xfrm>
            <a:custGeom>
              <a:avLst/>
              <a:gdLst/>
              <a:ahLst/>
              <a:cxnLst/>
              <a:rect l="l" t="t" r="r" b="b"/>
              <a:pathLst>
                <a:path w="35193" h="29845" extrusionOk="0">
                  <a:moveTo>
                    <a:pt x="19085" y="1"/>
                  </a:moveTo>
                  <a:cubicBezTo>
                    <a:pt x="18147" y="1"/>
                    <a:pt x="17180" y="379"/>
                    <a:pt x="16445" y="991"/>
                  </a:cubicBezTo>
                  <a:cubicBezTo>
                    <a:pt x="15445" y="1825"/>
                    <a:pt x="14844" y="3026"/>
                    <a:pt x="14411" y="4260"/>
                  </a:cubicBezTo>
                  <a:cubicBezTo>
                    <a:pt x="12743" y="9130"/>
                    <a:pt x="14077" y="14467"/>
                    <a:pt x="15411" y="19437"/>
                  </a:cubicBezTo>
                  <a:cubicBezTo>
                    <a:pt x="13543" y="15668"/>
                    <a:pt x="10274" y="13133"/>
                    <a:pt x="6605" y="12432"/>
                  </a:cubicBezTo>
                  <a:cubicBezTo>
                    <a:pt x="6078" y="12327"/>
                    <a:pt x="5525" y="12268"/>
                    <a:pt x="4974" y="12268"/>
                  </a:cubicBezTo>
                  <a:cubicBezTo>
                    <a:pt x="3434" y="12268"/>
                    <a:pt x="1910" y="12730"/>
                    <a:pt x="1001" y="13934"/>
                  </a:cubicBezTo>
                  <a:cubicBezTo>
                    <a:pt x="0" y="15168"/>
                    <a:pt x="34" y="17002"/>
                    <a:pt x="667" y="18503"/>
                  </a:cubicBezTo>
                  <a:cubicBezTo>
                    <a:pt x="1268" y="20005"/>
                    <a:pt x="2502" y="21172"/>
                    <a:pt x="3736" y="22173"/>
                  </a:cubicBezTo>
                  <a:cubicBezTo>
                    <a:pt x="8473" y="26009"/>
                    <a:pt x="14411" y="27977"/>
                    <a:pt x="20215" y="29845"/>
                  </a:cubicBezTo>
                  <a:cubicBezTo>
                    <a:pt x="25352" y="25842"/>
                    <a:pt x="31389" y="21372"/>
                    <a:pt x="34125" y="14868"/>
                  </a:cubicBezTo>
                  <a:cubicBezTo>
                    <a:pt x="34859" y="13133"/>
                    <a:pt x="35192" y="10831"/>
                    <a:pt x="33791" y="9530"/>
                  </a:cubicBezTo>
                  <a:cubicBezTo>
                    <a:pt x="33186" y="8948"/>
                    <a:pt x="32369" y="8691"/>
                    <a:pt x="31556" y="8691"/>
                  </a:cubicBezTo>
                  <a:cubicBezTo>
                    <a:pt x="31205" y="8691"/>
                    <a:pt x="30854" y="8739"/>
                    <a:pt x="30522" y="8830"/>
                  </a:cubicBezTo>
                  <a:cubicBezTo>
                    <a:pt x="29388" y="9130"/>
                    <a:pt x="28387" y="9797"/>
                    <a:pt x="27520" y="10598"/>
                  </a:cubicBezTo>
                  <a:cubicBezTo>
                    <a:pt x="25084" y="12742"/>
                    <a:pt x="23280" y="15613"/>
                    <a:pt x="22356" y="18719"/>
                  </a:cubicBezTo>
                  <a:lnTo>
                    <a:pt x="22356" y="18719"/>
                  </a:lnTo>
                  <a:cubicBezTo>
                    <a:pt x="23759" y="13805"/>
                    <a:pt x="24001" y="9053"/>
                    <a:pt x="23017" y="4527"/>
                  </a:cubicBezTo>
                  <a:cubicBezTo>
                    <a:pt x="22583" y="2759"/>
                    <a:pt x="21783" y="791"/>
                    <a:pt x="20081" y="157"/>
                  </a:cubicBezTo>
                  <a:cubicBezTo>
                    <a:pt x="19762" y="50"/>
                    <a:pt x="19425" y="1"/>
                    <a:pt x="19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5" name="Google Shape;5835;p35"/>
            <p:cNvSpPr/>
            <p:nvPr/>
          </p:nvSpPr>
          <p:spPr>
            <a:xfrm>
              <a:off x="4521725" y="2259600"/>
              <a:ext cx="255225" cy="567900"/>
            </a:xfrm>
            <a:custGeom>
              <a:avLst/>
              <a:gdLst/>
              <a:ahLst/>
              <a:cxnLst/>
              <a:rect l="l" t="t" r="r" b="b"/>
              <a:pathLst>
                <a:path w="10209" h="22716" extrusionOk="0">
                  <a:moveTo>
                    <a:pt x="6622" y="0"/>
                  </a:moveTo>
                  <a:cubicBezTo>
                    <a:pt x="5691" y="0"/>
                    <a:pt x="4771" y="466"/>
                    <a:pt x="4104" y="1133"/>
                  </a:cubicBezTo>
                  <a:cubicBezTo>
                    <a:pt x="3303" y="1867"/>
                    <a:pt x="2803" y="2868"/>
                    <a:pt x="2369" y="3868"/>
                  </a:cubicBezTo>
                  <a:cubicBezTo>
                    <a:pt x="1" y="9739"/>
                    <a:pt x="735" y="16377"/>
                    <a:pt x="1502" y="22715"/>
                  </a:cubicBezTo>
                  <a:cubicBezTo>
                    <a:pt x="5371" y="17345"/>
                    <a:pt x="9441" y="12141"/>
                    <a:pt x="10108" y="5970"/>
                  </a:cubicBezTo>
                  <a:cubicBezTo>
                    <a:pt x="10208" y="4736"/>
                    <a:pt x="10175" y="3468"/>
                    <a:pt x="9708" y="2334"/>
                  </a:cubicBezTo>
                  <a:cubicBezTo>
                    <a:pt x="9274" y="1200"/>
                    <a:pt x="8273" y="199"/>
                    <a:pt x="7039" y="32"/>
                  </a:cubicBezTo>
                  <a:cubicBezTo>
                    <a:pt x="6900" y="11"/>
                    <a:pt x="6761" y="0"/>
                    <a:pt x="6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6" name="Google Shape;5836;p35"/>
            <p:cNvSpPr/>
            <p:nvPr/>
          </p:nvSpPr>
          <p:spPr>
            <a:xfrm>
              <a:off x="4188150" y="2420700"/>
              <a:ext cx="367800" cy="411800"/>
            </a:xfrm>
            <a:custGeom>
              <a:avLst/>
              <a:gdLst/>
              <a:ahLst/>
              <a:cxnLst/>
              <a:rect l="l" t="t" r="r" b="b"/>
              <a:pathLst>
                <a:path w="14712" h="16472" extrusionOk="0">
                  <a:moveTo>
                    <a:pt x="4051" y="0"/>
                  </a:moveTo>
                  <a:cubicBezTo>
                    <a:pt x="3592" y="0"/>
                    <a:pt x="3137" y="82"/>
                    <a:pt x="2703" y="260"/>
                  </a:cubicBezTo>
                  <a:cubicBezTo>
                    <a:pt x="802" y="1060"/>
                    <a:pt x="1" y="3529"/>
                    <a:pt x="501" y="5530"/>
                  </a:cubicBezTo>
                  <a:cubicBezTo>
                    <a:pt x="1002" y="7532"/>
                    <a:pt x="2503" y="9133"/>
                    <a:pt x="4071" y="10467"/>
                  </a:cubicBezTo>
                  <a:cubicBezTo>
                    <a:pt x="7006" y="13035"/>
                    <a:pt x="10442" y="14970"/>
                    <a:pt x="14711" y="16471"/>
                  </a:cubicBezTo>
                  <a:cubicBezTo>
                    <a:pt x="13310" y="12135"/>
                    <a:pt x="11843" y="7798"/>
                    <a:pt x="9441" y="3929"/>
                  </a:cubicBezTo>
                  <a:cubicBezTo>
                    <a:pt x="8674" y="2761"/>
                    <a:pt x="7840" y="1594"/>
                    <a:pt x="6672" y="860"/>
                  </a:cubicBezTo>
                  <a:cubicBezTo>
                    <a:pt x="5894" y="326"/>
                    <a:pt x="4967" y="0"/>
                    <a:pt x="4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7" name="Google Shape;5837;p35"/>
            <p:cNvSpPr/>
            <p:nvPr/>
          </p:nvSpPr>
          <p:spPr>
            <a:xfrm>
              <a:off x="4562600" y="2469700"/>
              <a:ext cx="547075" cy="352775"/>
            </a:xfrm>
            <a:custGeom>
              <a:avLst/>
              <a:gdLst/>
              <a:ahLst/>
              <a:cxnLst/>
              <a:rect l="l" t="t" r="r" b="b"/>
              <a:pathLst>
                <a:path w="21883" h="14111" extrusionOk="0">
                  <a:moveTo>
                    <a:pt x="17813" y="1"/>
                  </a:moveTo>
                  <a:cubicBezTo>
                    <a:pt x="16512" y="1"/>
                    <a:pt x="15311" y="435"/>
                    <a:pt x="14144" y="935"/>
                  </a:cubicBezTo>
                  <a:cubicBezTo>
                    <a:pt x="7906" y="3503"/>
                    <a:pt x="2636" y="8173"/>
                    <a:pt x="0" y="14111"/>
                  </a:cubicBezTo>
                  <a:cubicBezTo>
                    <a:pt x="6738" y="13477"/>
                    <a:pt x="13977" y="12643"/>
                    <a:pt x="19081" y="8240"/>
                  </a:cubicBezTo>
                  <a:cubicBezTo>
                    <a:pt x="20048" y="7406"/>
                    <a:pt x="20915" y="6405"/>
                    <a:pt x="21416" y="5238"/>
                  </a:cubicBezTo>
                  <a:cubicBezTo>
                    <a:pt x="21883" y="4004"/>
                    <a:pt x="21883" y="2603"/>
                    <a:pt x="21149" y="1569"/>
                  </a:cubicBezTo>
                  <a:cubicBezTo>
                    <a:pt x="20382" y="501"/>
                    <a:pt x="19081" y="1"/>
                    <a:pt x="17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8" name="Google Shape;5838;p35"/>
            <p:cNvSpPr/>
            <p:nvPr/>
          </p:nvSpPr>
          <p:spPr>
            <a:xfrm>
              <a:off x="4555925" y="2449800"/>
              <a:ext cx="44400" cy="292100"/>
            </a:xfrm>
            <a:custGeom>
              <a:avLst/>
              <a:gdLst/>
              <a:ahLst/>
              <a:cxnLst/>
              <a:rect l="l" t="t" r="r" b="b"/>
              <a:pathLst>
                <a:path w="1776" h="11684" extrusionOk="0">
                  <a:moveTo>
                    <a:pt x="1091" y="0"/>
                  </a:moveTo>
                  <a:cubicBezTo>
                    <a:pt x="1055" y="0"/>
                    <a:pt x="1017" y="33"/>
                    <a:pt x="1001" y="96"/>
                  </a:cubicBezTo>
                  <a:cubicBezTo>
                    <a:pt x="334" y="3599"/>
                    <a:pt x="0" y="7235"/>
                    <a:pt x="301" y="10804"/>
                  </a:cubicBezTo>
                  <a:cubicBezTo>
                    <a:pt x="379" y="11411"/>
                    <a:pt x="725" y="11684"/>
                    <a:pt x="1052" y="11684"/>
                  </a:cubicBezTo>
                  <a:cubicBezTo>
                    <a:pt x="1426" y="11684"/>
                    <a:pt x="1775" y="11327"/>
                    <a:pt x="1668" y="10704"/>
                  </a:cubicBezTo>
                  <a:cubicBezTo>
                    <a:pt x="1101" y="7235"/>
                    <a:pt x="901" y="3699"/>
                    <a:pt x="1168" y="130"/>
                  </a:cubicBezTo>
                  <a:cubicBezTo>
                    <a:pt x="1168" y="42"/>
                    <a:pt x="1131" y="0"/>
                    <a:pt x="10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9" name="Google Shape;5839;p35"/>
            <p:cNvSpPr/>
            <p:nvPr/>
          </p:nvSpPr>
          <p:spPr>
            <a:xfrm>
              <a:off x="4566000" y="2436125"/>
              <a:ext cx="113825" cy="315600"/>
            </a:xfrm>
            <a:custGeom>
              <a:avLst/>
              <a:gdLst/>
              <a:ahLst/>
              <a:cxnLst/>
              <a:rect l="l" t="t" r="r" b="b"/>
              <a:pathLst>
                <a:path w="4553" h="12624" extrusionOk="0">
                  <a:moveTo>
                    <a:pt x="4477" y="0"/>
                  </a:moveTo>
                  <a:cubicBezTo>
                    <a:pt x="4441" y="0"/>
                    <a:pt x="4398" y="35"/>
                    <a:pt x="4368" y="110"/>
                  </a:cubicBezTo>
                  <a:cubicBezTo>
                    <a:pt x="2866" y="3812"/>
                    <a:pt x="1399" y="7582"/>
                    <a:pt x="265" y="11451"/>
                  </a:cubicBezTo>
                  <a:cubicBezTo>
                    <a:pt x="1" y="12186"/>
                    <a:pt x="355" y="12623"/>
                    <a:pt x="767" y="12623"/>
                  </a:cubicBezTo>
                  <a:cubicBezTo>
                    <a:pt x="1084" y="12623"/>
                    <a:pt x="1435" y="12365"/>
                    <a:pt x="1566" y="11785"/>
                  </a:cubicBezTo>
                  <a:cubicBezTo>
                    <a:pt x="2399" y="7915"/>
                    <a:pt x="3333" y="3979"/>
                    <a:pt x="4534" y="143"/>
                  </a:cubicBezTo>
                  <a:cubicBezTo>
                    <a:pt x="4553" y="51"/>
                    <a:pt x="4521" y="0"/>
                    <a:pt x="44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0" name="Google Shape;5840;p35"/>
            <p:cNvSpPr/>
            <p:nvPr/>
          </p:nvSpPr>
          <p:spPr>
            <a:xfrm>
              <a:off x="4584575" y="2557475"/>
              <a:ext cx="104475" cy="196475"/>
            </a:xfrm>
            <a:custGeom>
              <a:avLst/>
              <a:gdLst/>
              <a:ahLst/>
              <a:cxnLst/>
              <a:rect l="l" t="t" r="r" b="b"/>
              <a:pathLst>
                <a:path w="4179" h="7859" extrusionOk="0">
                  <a:moveTo>
                    <a:pt x="4073" y="1"/>
                  </a:moveTo>
                  <a:cubicBezTo>
                    <a:pt x="4039" y="1"/>
                    <a:pt x="4005" y="20"/>
                    <a:pt x="3991" y="59"/>
                  </a:cubicBezTo>
                  <a:cubicBezTo>
                    <a:pt x="2791" y="2327"/>
                    <a:pt x="1456" y="4596"/>
                    <a:pt x="289" y="6897"/>
                  </a:cubicBezTo>
                  <a:cubicBezTo>
                    <a:pt x="1" y="7407"/>
                    <a:pt x="494" y="7859"/>
                    <a:pt x="955" y="7859"/>
                  </a:cubicBezTo>
                  <a:cubicBezTo>
                    <a:pt x="1187" y="7859"/>
                    <a:pt x="1411" y="7744"/>
                    <a:pt x="1523" y="7464"/>
                  </a:cubicBezTo>
                  <a:cubicBezTo>
                    <a:pt x="2457" y="5063"/>
                    <a:pt x="3291" y="2594"/>
                    <a:pt x="4158" y="126"/>
                  </a:cubicBezTo>
                  <a:cubicBezTo>
                    <a:pt x="4178" y="45"/>
                    <a:pt x="4125" y="1"/>
                    <a:pt x="40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1" name="Google Shape;5841;p35"/>
            <p:cNvSpPr/>
            <p:nvPr/>
          </p:nvSpPr>
          <p:spPr>
            <a:xfrm>
              <a:off x="4580475" y="2553375"/>
              <a:ext cx="316200" cy="224850"/>
            </a:xfrm>
            <a:custGeom>
              <a:avLst/>
              <a:gdLst/>
              <a:ahLst/>
              <a:cxnLst/>
              <a:rect l="l" t="t" r="r" b="b"/>
              <a:pathLst>
                <a:path w="12648" h="8994" extrusionOk="0">
                  <a:moveTo>
                    <a:pt x="12581" y="0"/>
                  </a:moveTo>
                  <a:cubicBezTo>
                    <a:pt x="12553" y="0"/>
                    <a:pt x="12512" y="16"/>
                    <a:pt x="12461" y="56"/>
                  </a:cubicBezTo>
                  <a:cubicBezTo>
                    <a:pt x="8625" y="2558"/>
                    <a:pt x="4756" y="4993"/>
                    <a:pt x="953" y="7562"/>
                  </a:cubicBezTo>
                  <a:cubicBezTo>
                    <a:pt x="0" y="8197"/>
                    <a:pt x="211" y="8994"/>
                    <a:pt x="877" y="8994"/>
                  </a:cubicBezTo>
                  <a:cubicBezTo>
                    <a:pt x="1120" y="8994"/>
                    <a:pt x="1424" y="8888"/>
                    <a:pt x="1754" y="8629"/>
                  </a:cubicBezTo>
                  <a:cubicBezTo>
                    <a:pt x="5356" y="5827"/>
                    <a:pt x="8959" y="2958"/>
                    <a:pt x="12528" y="156"/>
                  </a:cubicBezTo>
                  <a:cubicBezTo>
                    <a:pt x="12645" y="86"/>
                    <a:pt x="12647" y="0"/>
                    <a:pt x="125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2" name="Google Shape;5842;p35"/>
            <p:cNvSpPr/>
            <p:nvPr/>
          </p:nvSpPr>
          <p:spPr>
            <a:xfrm>
              <a:off x="4605150" y="2623600"/>
              <a:ext cx="302175" cy="152400"/>
            </a:xfrm>
            <a:custGeom>
              <a:avLst/>
              <a:gdLst/>
              <a:ahLst/>
              <a:cxnLst/>
              <a:rect l="l" t="t" r="r" b="b"/>
              <a:pathLst>
                <a:path w="12087" h="6096" extrusionOk="0">
                  <a:moveTo>
                    <a:pt x="11936" y="1"/>
                  </a:moveTo>
                  <a:cubicBezTo>
                    <a:pt x="11917" y="1"/>
                    <a:pt x="11896" y="5"/>
                    <a:pt x="11875" y="16"/>
                  </a:cubicBezTo>
                  <a:cubicBezTo>
                    <a:pt x="8472" y="2017"/>
                    <a:pt x="4836" y="3518"/>
                    <a:pt x="1134" y="4686"/>
                  </a:cubicBezTo>
                  <a:cubicBezTo>
                    <a:pt x="1" y="5054"/>
                    <a:pt x="166" y="6095"/>
                    <a:pt x="1018" y="6095"/>
                  </a:cubicBezTo>
                  <a:cubicBezTo>
                    <a:pt x="1169" y="6095"/>
                    <a:pt x="1343" y="6062"/>
                    <a:pt x="1534" y="5987"/>
                  </a:cubicBezTo>
                  <a:cubicBezTo>
                    <a:pt x="5270" y="4519"/>
                    <a:pt x="8772" y="2484"/>
                    <a:pt x="11975" y="183"/>
                  </a:cubicBezTo>
                  <a:cubicBezTo>
                    <a:pt x="12087" y="127"/>
                    <a:pt x="12034" y="1"/>
                    <a:pt x="119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3" name="Google Shape;5843;p35"/>
            <p:cNvSpPr/>
            <p:nvPr/>
          </p:nvSpPr>
          <p:spPr>
            <a:xfrm>
              <a:off x="4601825" y="2714750"/>
              <a:ext cx="272325" cy="76175"/>
            </a:xfrm>
            <a:custGeom>
              <a:avLst/>
              <a:gdLst/>
              <a:ahLst/>
              <a:cxnLst/>
              <a:rect l="l" t="t" r="r" b="b"/>
              <a:pathLst>
                <a:path w="10893" h="3047" extrusionOk="0">
                  <a:moveTo>
                    <a:pt x="10724" y="1"/>
                  </a:moveTo>
                  <a:cubicBezTo>
                    <a:pt x="10708" y="1"/>
                    <a:pt x="10691" y="2"/>
                    <a:pt x="10673" y="6"/>
                  </a:cubicBezTo>
                  <a:cubicBezTo>
                    <a:pt x="7605" y="1140"/>
                    <a:pt x="4302" y="1640"/>
                    <a:pt x="1100" y="1674"/>
                  </a:cubicBezTo>
                  <a:cubicBezTo>
                    <a:pt x="35" y="1674"/>
                    <a:pt x="0" y="3046"/>
                    <a:pt x="1055" y="3046"/>
                  </a:cubicBezTo>
                  <a:cubicBezTo>
                    <a:pt x="1091" y="3046"/>
                    <a:pt x="1128" y="3045"/>
                    <a:pt x="1167" y="3041"/>
                  </a:cubicBezTo>
                  <a:cubicBezTo>
                    <a:pt x="4569" y="2708"/>
                    <a:pt x="7805" y="1674"/>
                    <a:pt x="10773" y="173"/>
                  </a:cubicBezTo>
                  <a:cubicBezTo>
                    <a:pt x="10892" y="113"/>
                    <a:pt x="10852" y="1"/>
                    <a:pt x="10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4" name="Google Shape;5844;p35"/>
            <p:cNvSpPr/>
            <p:nvPr/>
          </p:nvSpPr>
          <p:spPr>
            <a:xfrm>
              <a:off x="4362800" y="2519350"/>
              <a:ext cx="178750" cy="260800"/>
            </a:xfrm>
            <a:custGeom>
              <a:avLst/>
              <a:gdLst/>
              <a:ahLst/>
              <a:cxnLst/>
              <a:rect l="l" t="t" r="r" b="b"/>
              <a:pathLst>
                <a:path w="7150" h="10432" extrusionOk="0">
                  <a:moveTo>
                    <a:pt x="85" y="1"/>
                  </a:moveTo>
                  <a:cubicBezTo>
                    <a:pt x="38" y="1"/>
                    <a:pt x="1" y="53"/>
                    <a:pt x="20" y="150"/>
                  </a:cubicBezTo>
                  <a:cubicBezTo>
                    <a:pt x="1521" y="3552"/>
                    <a:pt x="3322" y="6888"/>
                    <a:pt x="5524" y="9957"/>
                  </a:cubicBezTo>
                  <a:cubicBezTo>
                    <a:pt x="5756" y="10294"/>
                    <a:pt x="6027" y="10431"/>
                    <a:pt x="6266" y="10431"/>
                  </a:cubicBezTo>
                  <a:cubicBezTo>
                    <a:pt x="6784" y="10431"/>
                    <a:pt x="7150" y="9785"/>
                    <a:pt x="6625" y="9123"/>
                  </a:cubicBezTo>
                  <a:cubicBezTo>
                    <a:pt x="4223" y="6321"/>
                    <a:pt x="2021" y="3319"/>
                    <a:pt x="187" y="83"/>
                  </a:cubicBezTo>
                  <a:cubicBezTo>
                    <a:pt x="159" y="27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5" name="Google Shape;5845;p35"/>
            <p:cNvSpPr/>
            <p:nvPr/>
          </p:nvSpPr>
          <p:spPr>
            <a:xfrm>
              <a:off x="4323125" y="2592125"/>
              <a:ext cx="199950" cy="198200"/>
            </a:xfrm>
            <a:custGeom>
              <a:avLst/>
              <a:gdLst/>
              <a:ahLst/>
              <a:cxnLst/>
              <a:rect l="l" t="t" r="r" b="b"/>
              <a:pathLst>
                <a:path w="7998" h="7928" extrusionOk="0">
                  <a:moveTo>
                    <a:pt x="104" y="0"/>
                  </a:moveTo>
                  <a:cubicBezTo>
                    <a:pt x="32" y="0"/>
                    <a:pt x="1" y="79"/>
                    <a:pt x="73" y="174"/>
                  </a:cubicBezTo>
                  <a:cubicBezTo>
                    <a:pt x="2207" y="2609"/>
                    <a:pt x="4242" y="5178"/>
                    <a:pt x="6410" y="7613"/>
                  </a:cubicBezTo>
                  <a:cubicBezTo>
                    <a:pt x="6607" y="7836"/>
                    <a:pt x="6827" y="7928"/>
                    <a:pt x="7029" y="7928"/>
                  </a:cubicBezTo>
                  <a:cubicBezTo>
                    <a:pt x="7582" y="7928"/>
                    <a:pt x="7997" y="7241"/>
                    <a:pt x="7411" y="6679"/>
                  </a:cubicBezTo>
                  <a:cubicBezTo>
                    <a:pt x="5043" y="4411"/>
                    <a:pt x="2608" y="2242"/>
                    <a:pt x="206" y="41"/>
                  </a:cubicBezTo>
                  <a:cubicBezTo>
                    <a:pt x="168" y="12"/>
                    <a:pt x="133" y="0"/>
                    <a:pt x="1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6" name="Google Shape;5846;p35"/>
            <p:cNvSpPr/>
            <p:nvPr/>
          </p:nvSpPr>
          <p:spPr>
            <a:xfrm>
              <a:off x="4279600" y="2644450"/>
              <a:ext cx="229575" cy="147875"/>
            </a:xfrm>
            <a:custGeom>
              <a:avLst/>
              <a:gdLst/>
              <a:ahLst/>
              <a:cxnLst/>
              <a:rect l="l" t="t" r="r" b="b"/>
              <a:pathLst>
                <a:path w="9183" h="5915" extrusionOk="0">
                  <a:moveTo>
                    <a:pt x="120" y="0"/>
                  </a:moveTo>
                  <a:cubicBezTo>
                    <a:pt x="29" y="0"/>
                    <a:pt x="0" y="127"/>
                    <a:pt x="112" y="183"/>
                  </a:cubicBezTo>
                  <a:cubicBezTo>
                    <a:pt x="2647" y="2017"/>
                    <a:pt x="5149" y="3952"/>
                    <a:pt x="7684" y="5753"/>
                  </a:cubicBezTo>
                  <a:cubicBezTo>
                    <a:pt x="7848" y="5866"/>
                    <a:pt x="8008" y="5914"/>
                    <a:pt x="8156" y="5914"/>
                  </a:cubicBezTo>
                  <a:cubicBezTo>
                    <a:pt x="8793" y="5914"/>
                    <a:pt x="9183" y="5019"/>
                    <a:pt x="8452" y="4586"/>
                  </a:cubicBezTo>
                  <a:cubicBezTo>
                    <a:pt x="5716" y="3018"/>
                    <a:pt x="2948" y="1584"/>
                    <a:pt x="179" y="16"/>
                  </a:cubicBezTo>
                  <a:cubicBezTo>
                    <a:pt x="158" y="5"/>
                    <a:pt x="138" y="0"/>
                    <a:pt x="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7" name="Google Shape;5847;p35"/>
            <p:cNvSpPr/>
            <p:nvPr/>
          </p:nvSpPr>
          <p:spPr>
            <a:xfrm>
              <a:off x="4399081" y="2659390"/>
              <a:ext cx="321900" cy="221075"/>
            </a:xfrm>
            <a:custGeom>
              <a:avLst/>
              <a:gdLst/>
              <a:ahLst/>
              <a:cxnLst/>
              <a:rect l="l" t="t" r="r" b="b"/>
              <a:pathLst>
                <a:path w="12876" h="8843" extrusionOk="0">
                  <a:moveTo>
                    <a:pt x="7147" y="1"/>
                  </a:moveTo>
                  <a:cubicBezTo>
                    <a:pt x="6676" y="1"/>
                    <a:pt x="6329" y="387"/>
                    <a:pt x="6104" y="803"/>
                  </a:cubicBezTo>
                  <a:cubicBezTo>
                    <a:pt x="5270" y="2138"/>
                    <a:pt x="4870" y="3705"/>
                    <a:pt x="4970" y="5307"/>
                  </a:cubicBezTo>
                  <a:cubicBezTo>
                    <a:pt x="4336" y="3972"/>
                    <a:pt x="3136" y="2871"/>
                    <a:pt x="1701" y="2471"/>
                  </a:cubicBezTo>
                  <a:cubicBezTo>
                    <a:pt x="1515" y="2425"/>
                    <a:pt x="1313" y="2394"/>
                    <a:pt x="1119" y="2394"/>
                  </a:cubicBezTo>
                  <a:cubicBezTo>
                    <a:pt x="755" y="2394"/>
                    <a:pt x="419" y="2500"/>
                    <a:pt x="267" y="2805"/>
                  </a:cubicBezTo>
                  <a:cubicBezTo>
                    <a:pt x="0" y="3272"/>
                    <a:pt x="334" y="3805"/>
                    <a:pt x="667" y="4172"/>
                  </a:cubicBezTo>
                  <a:cubicBezTo>
                    <a:pt x="2102" y="5840"/>
                    <a:pt x="3669" y="7441"/>
                    <a:pt x="5337" y="8842"/>
                  </a:cubicBezTo>
                  <a:cubicBezTo>
                    <a:pt x="7605" y="7942"/>
                    <a:pt x="9507" y="6841"/>
                    <a:pt x="11341" y="5507"/>
                  </a:cubicBezTo>
                  <a:cubicBezTo>
                    <a:pt x="11842" y="5206"/>
                    <a:pt x="12309" y="4873"/>
                    <a:pt x="12609" y="4373"/>
                  </a:cubicBezTo>
                  <a:cubicBezTo>
                    <a:pt x="12876" y="3872"/>
                    <a:pt x="12843" y="3172"/>
                    <a:pt x="12376" y="2838"/>
                  </a:cubicBezTo>
                  <a:cubicBezTo>
                    <a:pt x="12184" y="2716"/>
                    <a:pt x="11955" y="2667"/>
                    <a:pt x="11724" y="2667"/>
                  </a:cubicBezTo>
                  <a:cubicBezTo>
                    <a:pt x="11513" y="2667"/>
                    <a:pt x="11299" y="2708"/>
                    <a:pt x="11108" y="2771"/>
                  </a:cubicBezTo>
                  <a:cubicBezTo>
                    <a:pt x="9473" y="3172"/>
                    <a:pt x="8039" y="4272"/>
                    <a:pt x="7272" y="5673"/>
                  </a:cubicBezTo>
                  <a:cubicBezTo>
                    <a:pt x="7772" y="4373"/>
                    <a:pt x="8006" y="2972"/>
                    <a:pt x="8039" y="1604"/>
                  </a:cubicBezTo>
                  <a:cubicBezTo>
                    <a:pt x="8106" y="903"/>
                    <a:pt x="7872" y="69"/>
                    <a:pt x="7205" y="3"/>
                  </a:cubicBezTo>
                  <a:cubicBezTo>
                    <a:pt x="7186" y="1"/>
                    <a:pt x="7166" y="1"/>
                    <a:pt x="71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1" name="Google Shape;5851;p35"/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5852" name="Google Shape;5852;p35"/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3" name="Google Shape;5853;p35"/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0_1_1_1_1">
    <p:spTree>
      <p:nvGrpSpPr>
        <p:cNvPr id="1" name="Shape 5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55" name="Google Shape;5855;p36"/>
          <p:cNvGrpSpPr/>
          <p:nvPr/>
        </p:nvGrpSpPr>
        <p:grpSpPr>
          <a:xfrm>
            <a:off x="-322656" y="259275"/>
            <a:ext cx="9649534" cy="5133144"/>
            <a:chOff x="-322656" y="259275"/>
            <a:chExt cx="9649534" cy="5133144"/>
          </a:xfrm>
        </p:grpSpPr>
        <p:sp>
          <p:nvSpPr>
            <p:cNvPr id="5856" name="Google Shape;5856;p36"/>
            <p:cNvSpPr/>
            <p:nvPr/>
          </p:nvSpPr>
          <p:spPr>
            <a:xfrm>
              <a:off x="-38725" y="3723725"/>
              <a:ext cx="9209436" cy="1458730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7" name="Google Shape;5857;p36"/>
            <p:cNvSpPr/>
            <p:nvPr/>
          </p:nvSpPr>
          <p:spPr>
            <a:xfrm>
              <a:off x="-65450" y="3787133"/>
              <a:ext cx="9209483" cy="1394939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58" name="Google Shape;5858;p36"/>
            <p:cNvGrpSpPr/>
            <p:nvPr/>
          </p:nvGrpSpPr>
          <p:grpSpPr>
            <a:xfrm>
              <a:off x="-322656" y="2822671"/>
              <a:ext cx="1615975" cy="2569748"/>
              <a:chOff x="-322656" y="2822671"/>
              <a:chExt cx="1615975" cy="2569748"/>
            </a:xfrm>
          </p:grpSpPr>
          <p:grpSp>
            <p:nvGrpSpPr>
              <p:cNvPr id="5859" name="Google Shape;5859;p36"/>
              <p:cNvGrpSpPr/>
              <p:nvPr/>
            </p:nvGrpSpPr>
            <p:grpSpPr>
              <a:xfrm flipH="1">
                <a:off x="190140" y="3890691"/>
                <a:ext cx="664598" cy="652358"/>
                <a:chOff x="5672100" y="3575250"/>
                <a:chExt cx="1054750" cy="1035325"/>
              </a:xfrm>
            </p:grpSpPr>
            <p:sp>
              <p:nvSpPr>
                <p:cNvPr id="5860" name="Google Shape;5860;p36"/>
                <p:cNvSpPr/>
                <p:nvPr/>
              </p:nvSpPr>
              <p:spPr>
                <a:xfrm>
                  <a:off x="6153875" y="3575250"/>
                  <a:ext cx="260675" cy="5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7" h="21503" extrusionOk="0">
                      <a:moveTo>
                        <a:pt x="7849" y="0"/>
                      </a:moveTo>
                      <a:cubicBezTo>
                        <a:pt x="7291" y="0"/>
                        <a:pt x="6718" y="163"/>
                        <a:pt x="6232" y="439"/>
                      </a:cubicBezTo>
                      <a:cubicBezTo>
                        <a:pt x="5320" y="986"/>
                        <a:pt x="4681" y="1837"/>
                        <a:pt x="4104" y="2719"/>
                      </a:cubicBezTo>
                      <a:cubicBezTo>
                        <a:pt x="639" y="8281"/>
                        <a:pt x="1" y="15454"/>
                        <a:pt x="2432" y="21503"/>
                      </a:cubicBezTo>
                      <a:cubicBezTo>
                        <a:pt x="5928" y="16275"/>
                        <a:pt x="9271" y="10652"/>
                        <a:pt x="10214" y="4390"/>
                      </a:cubicBezTo>
                      <a:cubicBezTo>
                        <a:pt x="10426" y="2992"/>
                        <a:pt x="10365" y="1229"/>
                        <a:pt x="9210" y="408"/>
                      </a:cubicBezTo>
                      <a:cubicBezTo>
                        <a:pt x="8813" y="125"/>
                        <a:pt x="8337" y="0"/>
                        <a:pt x="78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1" name="Google Shape;5861;p36"/>
                <p:cNvSpPr/>
                <p:nvPr/>
              </p:nvSpPr>
              <p:spPr>
                <a:xfrm>
                  <a:off x="5833200" y="3655975"/>
                  <a:ext cx="373125" cy="453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5" h="18153" extrusionOk="0">
                      <a:moveTo>
                        <a:pt x="4026" y="0"/>
                      </a:moveTo>
                      <a:cubicBezTo>
                        <a:pt x="3355" y="0"/>
                        <a:pt x="2693" y="150"/>
                        <a:pt x="2128" y="493"/>
                      </a:cubicBezTo>
                      <a:cubicBezTo>
                        <a:pt x="457" y="1465"/>
                        <a:pt x="1" y="3745"/>
                        <a:pt x="548" y="5599"/>
                      </a:cubicBezTo>
                      <a:cubicBezTo>
                        <a:pt x="1308" y="8091"/>
                        <a:pt x="3496" y="9794"/>
                        <a:pt x="5533" y="11344"/>
                      </a:cubicBezTo>
                      <a:cubicBezTo>
                        <a:pt x="8603" y="13715"/>
                        <a:pt x="11733" y="16055"/>
                        <a:pt x="14925" y="18152"/>
                      </a:cubicBezTo>
                      <a:cubicBezTo>
                        <a:pt x="13891" y="12408"/>
                        <a:pt x="12645" y="6329"/>
                        <a:pt x="8542" y="2225"/>
                      </a:cubicBezTo>
                      <a:cubicBezTo>
                        <a:pt x="7691" y="1404"/>
                        <a:pt x="6718" y="645"/>
                        <a:pt x="5563" y="249"/>
                      </a:cubicBezTo>
                      <a:cubicBezTo>
                        <a:pt x="5072" y="90"/>
                        <a:pt x="4546" y="0"/>
                        <a:pt x="4026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2" name="Google Shape;5862;p36"/>
                <p:cNvSpPr/>
                <p:nvPr/>
              </p:nvSpPr>
              <p:spPr>
                <a:xfrm>
                  <a:off x="5672100" y="3969050"/>
                  <a:ext cx="535000" cy="24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00" h="9947" extrusionOk="0">
                      <a:moveTo>
                        <a:pt x="8469" y="1"/>
                      </a:moveTo>
                      <a:cubicBezTo>
                        <a:pt x="8179" y="1"/>
                        <a:pt x="7889" y="13"/>
                        <a:pt x="7600" y="37"/>
                      </a:cubicBezTo>
                      <a:cubicBezTo>
                        <a:pt x="5077" y="280"/>
                        <a:pt x="2524" y="1556"/>
                        <a:pt x="1186" y="3714"/>
                      </a:cubicBezTo>
                      <a:cubicBezTo>
                        <a:pt x="244" y="5234"/>
                        <a:pt x="1" y="7423"/>
                        <a:pt x="1217" y="8730"/>
                      </a:cubicBezTo>
                      <a:cubicBezTo>
                        <a:pt x="2098" y="9702"/>
                        <a:pt x="3496" y="9915"/>
                        <a:pt x="4803" y="9946"/>
                      </a:cubicBezTo>
                      <a:cubicBezTo>
                        <a:pt x="4852" y="9946"/>
                        <a:pt x="4901" y="9946"/>
                        <a:pt x="4950" y="9946"/>
                      </a:cubicBezTo>
                      <a:cubicBezTo>
                        <a:pt x="10790" y="9946"/>
                        <a:pt x="16154" y="6386"/>
                        <a:pt x="21399" y="5964"/>
                      </a:cubicBezTo>
                      <a:cubicBezTo>
                        <a:pt x="19363" y="4414"/>
                        <a:pt x="17296" y="2863"/>
                        <a:pt x="15016" y="1708"/>
                      </a:cubicBezTo>
                      <a:cubicBezTo>
                        <a:pt x="12995" y="711"/>
                        <a:pt x="10735" y="1"/>
                        <a:pt x="8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3" name="Google Shape;5863;p36"/>
                <p:cNvSpPr/>
                <p:nvPr/>
              </p:nvSpPr>
              <p:spPr>
                <a:xfrm>
                  <a:off x="5842325" y="4110525"/>
                  <a:ext cx="361725" cy="43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69" h="17266" extrusionOk="0">
                      <a:moveTo>
                        <a:pt x="14469" y="1"/>
                      </a:moveTo>
                      <a:cubicBezTo>
                        <a:pt x="8146" y="913"/>
                        <a:pt x="2523" y="5624"/>
                        <a:pt x="547" y="11703"/>
                      </a:cubicBezTo>
                      <a:cubicBezTo>
                        <a:pt x="243" y="12615"/>
                        <a:pt x="0" y="13618"/>
                        <a:pt x="122" y="14560"/>
                      </a:cubicBezTo>
                      <a:cubicBezTo>
                        <a:pt x="213" y="15503"/>
                        <a:pt x="730" y="16506"/>
                        <a:pt x="1550" y="16962"/>
                      </a:cubicBezTo>
                      <a:cubicBezTo>
                        <a:pt x="1929" y="17172"/>
                        <a:pt x="2352" y="17266"/>
                        <a:pt x="2783" y="17266"/>
                      </a:cubicBezTo>
                      <a:cubicBezTo>
                        <a:pt x="3597" y="17266"/>
                        <a:pt x="4440" y="16931"/>
                        <a:pt x="5076" y="16414"/>
                      </a:cubicBezTo>
                      <a:cubicBezTo>
                        <a:pt x="6079" y="15624"/>
                        <a:pt x="6718" y="14530"/>
                        <a:pt x="7326" y="13405"/>
                      </a:cubicBezTo>
                      <a:cubicBezTo>
                        <a:pt x="9727" y="9059"/>
                        <a:pt x="12067" y="4682"/>
                        <a:pt x="1446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4" name="Google Shape;5864;p36"/>
                <p:cNvSpPr/>
                <p:nvPr/>
              </p:nvSpPr>
              <p:spPr>
                <a:xfrm>
                  <a:off x="6111325" y="4113575"/>
                  <a:ext cx="257625" cy="49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5" h="19880" extrusionOk="0">
                      <a:moveTo>
                        <a:pt x="3982" y="0"/>
                      </a:moveTo>
                      <a:cubicBezTo>
                        <a:pt x="1064" y="4225"/>
                        <a:pt x="0" y="9697"/>
                        <a:pt x="1186" y="14712"/>
                      </a:cubicBezTo>
                      <a:cubicBezTo>
                        <a:pt x="1429" y="15928"/>
                        <a:pt x="1885" y="17143"/>
                        <a:pt x="2645" y="18116"/>
                      </a:cubicBezTo>
                      <a:cubicBezTo>
                        <a:pt x="3405" y="19119"/>
                        <a:pt x="4590" y="19818"/>
                        <a:pt x="5806" y="19879"/>
                      </a:cubicBezTo>
                      <a:cubicBezTo>
                        <a:pt x="5823" y="19879"/>
                        <a:pt x="5840" y="19879"/>
                        <a:pt x="5857" y="19879"/>
                      </a:cubicBezTo>
                      <a:cubicBezTo>
                        <a:pt x="7780" y="19879"/>
                        <a:pt x="9366" y="18191"/>
                        <a:pt x="9818" y="16323"/>
                      </a:cubicBezTo>
                      <a:cubicBezTo>
                        <a:pt x="10305" y="14469"/>
                        <a:pt x="9879" y="12493"/>
                        <a:pt x="9271" y="10639"/>
                      </a:cubicBezTo>
                      <a:cubicBezTo>
                        <a:pt x="8055" y="6809"/>
                        <a:pt x="6201" y="3192"/>
                        <a:pt x="398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5" name="Google Shape;5865;p36"/>
                <p:cNvSpPr/>
                <p:nvPr/>
              </p:nvSpPr>
              <p:spPr>
                <a:xfrm>
                  <a:off x="6204025" y="3782450"/>
                  <a:ext cx="489400" cy="340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76" h="13611" extrusionOk="0">
                      <a:moveTo>
                        <a:pt x="15728" y="0"/>
                      </a:moveTo>
                      <a:cubicBezTo>
                        <a:pt x="14929" y="0"/>
                        <a:pt x="14105" y="185"/>
                        <a:pt x="13344" y="449"/>
                      </a:cubicBezTo>
                      <a:cubicBezTo>
                        <a:pt x="7265" y="2455"/>
                        <a:pt x="2888" y="7896"/>
                        <a:pt x="1" y="13610"/>
                      </a:cubicBezTo>
                      <a:cubicBezTo>
                        <a:pt x="3466" y="10692"/>
                        <a:pt x="8451" y="10358"/>
                        <a:pt x="12980" y="9142"/>
                      </a:cubicBezTo>
                      <a:cubicBezTo>
                        <a:pt x="14986" y="8595"/>
                        <a:pt x="17022" y="7805"/>
                        <a:pt x="18299" y="6133"/>
                      </a:cubicBezTo>
                      <a:cubicBezTo>
                        <a:pt x="19545" y="4491"/>
                        <a:pt x="19576" y="1756"/>
                        <a:pt x="17873" y="601"/>
                      </a:cubicBezTo>
                      <a:cubicBezTo>
                        <a:pt x="17234" y="170"/>
                        <a:pt x="16493" y="0"/>
                        <a:pt x="1572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6" name="Google Shape;5866;p36"/>
                <p:cNvSpPr/>
                <p:nvPr/>
              </p:nvSpPr>
              <p:spPr>
                <a:xfrm>
                  <a:off x="6199475" y="4018125"/>
                  <a:ext cx="527375" cy="21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95" h="8752" extrusionOk="0">
                      <a:moveTo>
                        <a:pt x="12649" y="0"/>
                      </a:moveTo>
                      <a:cubicBezTo>
                        <a:pt x="8147" y="0"/>
                        <a:pt x="3671" y="1402"/>
                        <a:pt x="0" y="4001"/>
                      </a:cubicBezTo>
                      <a:cubicBezTo>
                        <a:pt x="2310" y="4183"/>
                        <a:pt x="4499" y="4943"/>
                        <a:pt x="6475" y="5855"/>
                      </a:cubicBezTo>
                      <a:cubicBezTo>
                        <a:pt x="8481" y="6767"/>
                        <a:pt x="10365" y="7891"/>
                        <a:pt x="12493" y="8439"/>
                      </a:cubicBezTo>
                      <a:cubicBezTo>
                        <a:pt x="13265" y="8637"/>
                        <a:pt x="14077" y="8751"/>
                        <a:pt x="14881" y="8751"/>
                      </a:cubicBezTo>
                      <a:cubicBezTo>
                        <a:pt x="16293" y="8751"/>
                        <a:pt x="17681" y="8398"/>
                        <a:pt x="18785" y="7527"/>
                      </a:cubicBezTo>
                      <a:cubicBezTo>
                        <a:pt x="20517" y="6220"/>
                        <a:pt x="21095" y="3362"/>
                        <a:pt x="19606" y="1751"/>
                      </a:cubicBezTo>
                      <a:cubicBezTo>
                        <a:pt x="18815" y="900"/>
                        <a:pt x="17569" y="536"/>
                        <a:pt x="16353" y="323"/>
                      </a:cubicBezTo>
                      <a:cubicBezTo>
                        <a:pt x="15127" y="107"/>
                        <a:pt x="13887" y="0"/>
                        <a:pt x="1264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7" name="Google Shape;5867;p36"/>
                <p:cNvSpPr/>
                <p:nvPr/>
              </p:nvSpPr>
              <p:spPr>
                <a:xfrm>
                  <a:off x="6207075" y="4122350"/>
                  <a:ext cx="424050" cy="36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62" h="14420" extrusionOk="0">
                      <a:moveTo>
                        <a:pt x="1320" y="1"/>
                      </a:moveTo>
                      <a:cubicBezTo>
                        <a:pt x="886" y="1"/>
                        <a:pt x="447" y="25"/>
                        <a:pt x="0" y="75"/>
                      </a:cubicBezTo>
                      <a:cubicBezTo>
                        <a:pt x="2614" y="3783"/>
                        <a:pt x="5198" y="7461"/>
                        <a:pt x="8086" y="10957"/>
                      </a:cubicBezTo>
                      <a:cubicBezTo>
                        <a:pt x="9028" y="12112"/>
                        <a:pt x="10031" y="13236"/>
                        <a:pt x="11368" y="13935"/>
                      </a:cubicBezTo>
                      <a:cubicBezTo>
                        <a:pt x="12005" y="14239"/>
                        <a:pt x="12725" y="14419"/>
                        <a:pt x="13425" y="14419"/>
                      </a:cubicBezTo>
                      <a:cubicBezTo>
                        <a:pt x="14196" y="14419"/>
                        <a:pt x="14943" y="14202"/>
                        <a:pt x="15532" y="13692"/>
                      </a:cubicBezTo>
                      <a:cubicBezTo>
                        <a:pt x="16779" y="12628"/>
                        <a:pt x="16961" y="10653"/>
                        <a:pt x="16262" y="9194"/>
                      </a:cubicBezTo>
                      <a:cubicBezTo>
                        <a:pt x="15624" y="7674"/>
                        <a:pt x="14317" y="6519"/>
                        <a:pt x="13070" y="5485"/>
                      </a:cubicBezTo>
                      <a:cubicBezTo>
                        <a:pt x="9740" y="2654"/>
                        <a:pt x="5877" y="1"/>
                        <a:pt x="1320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868" name="Google Shape;5868;p36"/>
              <p:cNvGrpSpPr/>
              <p:nvPr/>
            </p:nvGrpSpPr>
            <p:grpSpPr>
              <a:xfrm flipH="1">
                <a:off x="-98572" y="2822671"/>
                <a:ext cx="361614" cy="2013485"/>
                <a:chOff x="6611150" y="1880250"/>
                <a:chExt cx="573900" cy="3195500"/>
              </a:xfrm>
            </p:grpSpPr>
            <p:sp>
              <p:nvSpPr>
                <p:cNvPr id="5869" name="Google Shape;5869;p36"/>
                <p:cNvSpPr/>
                <p:nvPr/>
              </p:nvSpPr>
              <p:spPr>
                <a:xfrm>
                  <a:off x="6730125" y="2278575"/>
                  <a:ext cx="240650" cy="279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26" h="111887" extrusionOk="0">
                      <a:moveTo>
                        <a:pt x="6213" y="1"/>
                      </a:moveTo>
                      <a:cubicBezTo>
                        <a:pt x="6132" y="1"/>
                        <a:pt x="6070" y="156"/>
                        <a:pt x="6070" y="481"/>
                      </a:cubicBezTo>
                      <a:cubicBezTo>
                        <a:pt x="6130" y="7412"/>
                        <a:pt x="6860" y="15679"/>
                        <a:pt x="7437" y="24068"/>
                      </a:cubicBezTo>
                      <a:cubicBezTo>
                        <a:pt x="8045" y="32518"/>
                        <a:pt x="8501" y="41090"/>
                        <a:pt x="8349" y="48506"/>
                      </a:cubicBezTo>
                      <a:cubicBezTo>
                        <a:pt x="8137" y="58841"/>
                        <a:pt x="7285" y="69267"/>
                        <a:pt x="5857" y="79540"/>
                      </a:cubicBezTo>
                      <a:cubicBezTo>
                        <a:pt x="4459" y="89844"/>
                        <a:pt x="2513" y="100118"/>
                        <a:pt x="234" y="110179"/>
                      </a:cubicBezTo>
                      <a:cubicBezTo>
                        <a:pt x="0" y="111203"/>
                        <a:pt x="74" y="111887"/>
                        <a:pt x="293" y="111887"/>
                      </a:cubicBezTo>
                      <a:cubicBezTo>
                        <a:pt x="445" y="111887"/>
                        <a:pt x="666" y="111558"/>
                        <a:pt x="902" y="110787"/>
                      </a:cubicBezTo>
                      <a:cubicBezTo>
                        <a:pt x="3729" y="101851"/>
                        <a:pt x="5492" y="92367"/>
                        <a:pt x="6830" y="82884"/>
                      </a:cubicBezTo>
                      <a:cubicBezTo>
                        <a:pt x="8258" y="72549"/>
                        <a:pt x="9170" y="62124"/>
                        <a:pt x="9444" y="51728"/>
                      </a:cubicBezTo>
                      <a:cubicBezTo>
                        <a:pt x="9626" y="43066"/>
                        <a:pt x="9352" y="34676"/>
                        <a:pt x="8836" y="26287"/>
                      </a:cubicBezTo>
                      <a:cubicBezTo>
                        <a:pt x="8289" y="17898"/>
                        <a:pt x="7498" y="9539"/>
                        <a:pt x="6556" y="907"/>
                      </a:cubicBezTo>
                      <a:cubicBezTo>
                        <a:pt x="6484" y="317"/>
                        <a:pt x="6329" y="1"/>
                        <a:pt x="621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0" name="Google Shape;5870;p36"/>
                <p:cNvSpPr/>
                <p:nvPr/>
              </p:nvSpPr>
              <p:spPr>
                <a:xfrm>
                  <a:off x="6748975" y="2826575"/>
                  <a:ext cx="324400" cy="15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6151" extrusionOk="0">
                      <a:moveTo>
                        <a:pt x="8677" y="1"/>
                      </a:moveTo>
                      <a:cubicBezTo>
                        <a:pt x="8498" y="1"/>
                        <a:pt x="8309" y="26"/>
                        <a:pt x="8112" y="81"/>
                      </a:cubicBezTo>
                      <a:cubicBezTo>
                        <a:pt x="7170" y="325"/>
                        <a:pt x="6744" y="1085"/>
                        <a:pt x="6744" y="1844"/>
                      </a:cubicBezTo>
                      <a:cubicBezTo>
                        <a:pt x="6402" y="1502"/>
                        <a:pt x="5958" y="1280"/>
                        <a:pt x="5423" y="1280"/>
                      </a:cubicBezTo>
                      <a:cubicBezTo>
                        <a:pt x="5245" y="1280"/>
                        <a:pt x="5057" y="1305"/>
                        <a:pt x="4860" y="1358"/>
                      </a:cubicBezTo>
                      <a:cubicBezTo>
                        <a:pt x="4738" y="1388"/>
                        <a:pt x="4617" y="1449"/>
                        <a:pt x="4556" y="1480"/>
                      </a:cubicBezTo>
                      <a:cubicBezTo>
                        <a:pt x="4236" y="841"/>
                        <a:pt x="3659" y="361"/>
                        <a:pt x="2871" y="361"/>
                      </a:cubicBezTo>
                      <a:cubicBezTo>
                        <a:pt x="2684" y="361"/>
                        <a:pt x="2486" y="388"/>
                        <a:pt x="2276" y="446"/>
                      </a:cubicBezTo>
                      <a:cubicBezTo>
                        <a:pt x="0" y="1112"/>
                        <a:pt x="740" y="4338"/>
                        <a:pt x="2760" y="4338"/>
                      </a:cubicBezTo>
                      <a:cubicBezTo>
                        <a:pt x="2953" y="4338"/>
                        <a:pt x="3156" y="4309"/>
                        <a:pt x="3370" y="4246"/>
                      </a:cubicBezTo>
                      <a:cubicBezTo>
                        <a:pt x="3462" y="4215"/>
                        <a:pt x="3583" y="4185"/>
                        <a:pt x="3674" y="4124"/>
                      </a:cubicBezTo>
                      <a:cubicBezTo>
                        <a:pt x="3967" y="4783"/>
                        <a:pt x="4553" y="5246"/>
                        <a:pt x="5339" y="5246"/>
                      </a:cubicBezTo>
                      <a:cubicBezTo>
                        <a:pt x="5532" y="5246"/>
                        <a:pt x="5738" y="5218"/>
                        <a:pt x="5954" y="5158"/>
                      </a:cubicBezTo>
                      <a:cubicBezTo>
                        <a:pt x="6896" y="4884"/>
                        <a:pt x="7322" y="4124"/>
                        <a:pt x="7322" y="3364"/>
                      </a:cubicBezTo>
                      <a:cubicBezTo>
                        <a:pt x="7595" y="3668"/>
                        <a:pt x="7930" y="3881"/>
                        <a:pt x="8355" y="3942"/>
                      </a:cubicBezTo>
                      <a:cubicBezTo>
                        <a:pt x="8276" y="5000"/>
                        <a:pt x="9048" y="6150"/>
                        <a:pt x="10252" y="6150"/>
                      </a:cubicBezTo>
                      <a:cubicBezTo>
                        <a:pt x="10431" y="6150"/>
                        <a:pt x="10620" y="6125"/>
                        <a:pt x="10817" y="6069"/>
                      </a:cubicBezTo>
                      <a:cubicBezTo>
                        <a:pt x="12975" y="5461"/>
                        <a:pt x="12398" y="2452"/>
                        <a:pt x="10574" y="2209"/>
                      </a:cubicBezTo>
                      <a:cubicBezTo>
                        <a:pt x="10653" y="1151"/>
                        <a:pt x="9881" y="1"/>
                        <a:pt x="867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1" name="Google Shape;5871;p36"/>
                <p:cNvSpPr/>
                <p:nvPr/>
              </p:nvSpPr>
              <p:spPr>
                <a:xfrm>
                  <a:off x="6990350" y="2757900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66" y="0"/>
                      </a:moveTo>
                      <a:cubicBezTo>
                        <a:pt x="2674" y="0"/>
                        <a:pt x="2470" y="30"/>
                        <a:pt x="2257" y="93"/>
                      </a:cubicBezTo>
                      <a:cubicBezTo>
                        <a:pt x="0" y="734"/>
                        <a:pt x="731" y="3978"/>
                        <a:pt x="2763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627" y="3226"/>
                        <a:pt x="4887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2" name="Google Shape;5872;p36"/>
                <p:cNvSpPr/>
                <p:nvPr/>
              </p:nvSpPr>
              <p:spPr>
                <a:xfrm>
                  <a:off x="6732175" y="2235275"/>
                  <a:ext cx="388325" cy="596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33" h="23877" extrusionOk="0">
                      <a:moveTo>
                        <a:pt x="8328" y="16074"/>
                      </a:moveTo>
                      <a:cubicBezTo>
                        <a:pt x="8615" y="16258"/>
                        <a:pt x="8943" y="16373"/>
                        <a:pt x="9312" y="16373"/>
                      </a:cubicBezTo>
                      <a:cubicBezTo>
                        <a:pt x="9491" y="16373"/>
                        <a:pt x="9680" y="16346"/>
                        <a:pt x="9878" y="16287"/>
                      </a:cubicBezTo>
                      <a:cubicBezTo>
                        <a:pt x="10030" y="16226"/>
                        <a:pt x="10152" y="16165"/>
                        <a:pt x="10304" y="16135"/>
                      </a:cubicBezTo>
                      <a:cubicBezTo>
                        <a:pt x="10588" y="16315"/>
                        <a:pt x="10937" y="16452"/>
                        <a:pt x="11334" y="16452"/>
                      </a:cubicBezTo>
                      <a:cubicBezTo>
                        <a:pt x="11405" y="16452"/>
                        <a:pt x="11477" y="16448"/>
                        <a:pt x="11550" y="16439"/>
                      </a:cubicBezTo>
                      <a:lnTo>
                        <a:pt x="11550" y="16439"/>
                      </a:lnTo>
                      <a:cubicBezTo>
                        <a:pt x="10699" y="17046"/>
                        <a:pt x="10608" y="18201"/>
                        <a:pt x="11094" y="19053"/>
                      </a:cubicBezTo>
                      <a:cubicBezTo>
                        <a:pt x="10805" y="18741"/>
                        <a:pt x="10369" y="18544"/>
                        <a:pt x="9858" y="18544"/>
                      </a:cubicBezTo>
                      <a:cubicBezTo>
                        <a:pt x="9671" y="18544"/>
                        <a:pt x="9474" y="18570"/>
                        <a:pt x="9270" y="18627"/>
                      </a:cubicBezTo>
                      <a:cubicBezTo>
                        <a:pt x="9240" y="18627"/>
                        <a:pt x="9210" y="18657"/>
                        <a:pt x="9179" y="18657"/>
                      </a:cubicBezTo>
                      <a:cubicBezTo>
                        <a:pt x="8814" y="18201"/>
                        <a:pt x="8328" y="17867"/>
                        <a:pt x="7690" y="17867"/>
                      </a:cubicBezTo>
                      <a:cubicBezTo>
                        <a:pt x="7659" y="17442"/>
                        <a:pt x="7447" y="17077"/>
                        <a:pt x="7203" y="16742"/>
                      </a:cubicBezTo>
                      <a:cubicBezTo>
                        <a:pt x="7264" y="16742"/>
                        <a:pt x="7295" y="16682"/>
                        <a:pt x="7386" y="16682"/>
                      </a:cubicBezTo>
                      <a:cubicBezTo>
                        <a:pt x="7811" y="16591"/>
                        <a:pt x="8146" y="16347"/>
                        <a:pt x="8328" y="16074"/>
                      </a:cubicBezTo>
                      <a:close/>
                      <a:moveTo>
                        <a:pt x="4084" y="0"/>
                      </a:moveTo>
                      <a:cubicBezTo>
                        <a:pt x="3898" y="0"/>
                        <a:pt x="3701" y="27"/>
                        <a:pt x="3495" y="86"/>
                      </a:cubicBezTo>
                      <a:cubicBezTo>
                        <a:pt x="1287" y="737"/>
                        <a:pt x="1979" y="3971"/>
                        <a:pt x="4024" y="3971"/>
                      </a:cubicBezTo>
                      <a:cubicBezTo>
                        <a:pt x="4175" y="3971"/>
                        <a:pt x="4333" y="3953"/>
                        <a:pt x="4498" y="3916"/>
                      </a:cubicBezTo>
                      <a:lnTo>
                        <a:pt x="4498" y="4159"/>
                      </a:lnTo>
                      <a:cubicBezTo>
                        <a:pt x="4377" y="4159"/>
                        <a:pt x="4225" y="4189"/>
                        <a:pt x="4073" y="4220"/>
                      </a:cubicBezTo>
                      <a:cubicBezTo>
                        <a:pt x="2279" y="4767"/>
                        <a:pt x="2401" y="6925"/>
                        <a:pt x="3556" y="7776"/>
                      </a:cubicBezTo>
                      <a:cubicBezTo>
                        <a:pt x="3161" y="8293"/>
                        <a:pt x="3130" y="8992"/>
                        <a:pt x="3313" y="9539"/>
                      </a:cubicBezTo>
                      <a:cubicBezTo>
                        <a:pt x="2675" y="10572"/>
                        <a:pt x="3191" y="12183"/>
                        <a:pt x="4377" y="12548"/>
                      </a:cubicBezTo>
                      <a:cubicBezTo>
                        <a:pt x="4346" y="12700"/>
                        <a:pt x="4346" y="12882"/>
                        <a:pt x="4377" y="13034"/>
                      </a:cubicBezTo>
                      <a:lnTo>
                        <a:pt x="4346" y="13034"/>
                      </a:lnTo>
                      <a:cubicBezTo>
                        <a:pt x="3343" y="13308"/>
                        <a:pt x="2918" y="14098"/>
                        <a:pt x="2978" y="14919"/>
                      </a:cubicBezTo>
                      <a:cubicBezTo>
                        <a:pt x="2735" y="14919"/>
                        <a:pt x="2523" y="14919"/>
                        <a:pt x="2249" y="14980"/>
                      </a:cubicBezTo>
                      <a:cubicBezTo>
                        <a:pt x="1" y="15646"/>
                        <a:pt x="718" y="18872"/>
                        <a:pt x="2734" y="18872"/>
                      </a:cubicBezTo>
                      <a:cubicBezTo>
                        <a:pt x="2926" y="18872"/>
                        <a:pt x="3129" y="18842"/>
                        <a:pt x="3343" y="18779"/>
                      </a:cubicBezTo>
                      <a:cubicBezTo>
                        <a:pt x="3586" y="18718"/>
                        <a:pt x="3769" y="18627"/>
                        <a:pt x="3921" y="18505"/>
                      </a:cubicBezTo>
                      <a:cubicBezTo>
                        <a:pt x="3951" y="18718"/>
                        <a:pt x="4073" y="18901"/>
                        <a:pt x="4134" y="19053"/>
                      </a:cubicBezTo>
                      <a:cubicBezTo>
                        <a:pt x="2196" y="19855"/>
                        <a:pt x="2956" y="22852"/>
                        <a:pt x="4875" y="22852"/>
                      </a:cubicBezTo>
                      <a:cubicBezTo>
                        <a:pt x="5063" y="22852"/>
                        <a:pt x="5262" y="22823"/>
                        <a:pt x="5471" y="22761"/>
                      </a:cubicBezTo>
                      <a:lnTo>
                        <a:pt x="5532" y="22761"/>
                      </a:lnTo>
                      <a:cubicBezTo>
                        <a:pt x="5829" y="23379"/>
                        <a:pt x="6407" y="23877"/>
                        <a:pt x="7186" y="23877"/>
                      </a:cubicBezTo>
                      <a:cubicBezTo>
                        <a:pt x="7364" y="23877"/>
                        <a:pt x="7553" y="23851"/>
                        <a:pt x="7751" y="23794"/>
                      </a:cubicBezTo>
                      <a:cubicBezTo>
                        <a:pt x="8571" y="23581"/>
                        <a:pt x="8966" y="23004"/>
                        <a:pt x="9088" y="22366"/>
                      </a:cubicBezTo>
                      <a:cubicBezTo>
                        <a:pt x="9264" y="22446"/>
                        <a:pt x="9466" y="22484"/>
                        <a:pt x="9685" y="22484"/>
                      </a:cubicBezTo>
                      <a:cubicBezTo>
                        <a:pt x="9880" y="22484"/>
                        <a:pt x="10089" y="22453"/>
                        <a:pt x="10304" y="22396"/>
                      </a:cubicBezTo>
                      <a:cubicBezTo>
                        <a:pt x="11732" y="21971"/>
                        <a:pt x="11976" y="20481"/>
                        <a:pt x="11398" y="19478"/>
                      </a:cubicBezTo>
                      <a:lnTo>
                        <a:pt x="11398" y="19478"/>
                      </a:lnTo>
                      <a:cubicBezTo>
                        <a:pt x="11706" y="19764"/>
                        <a:pt x="12126" y="19970"/>
                        <a:pt x="12622" y="19970"/>
                      </a:cubicBezTo>
                      <a:cubicBezTo>
                        <a:pt x="12811" y="19970"/>
                        <a:pt x="13012" y="19940"/>
                        <a:pt x="13222" y="19873"/>
                      </a:cubicBezTo>
                      <a:cubicBezTo>
                        <a:pt x="15532" y="19259"/>
                        <a:pt x="14804" y="16028"/>
                        <a:pt x="12796" y="16028"/>
                      </a:cubicBezTo>
                      <a:cubicBezTo>
                        <a:pt x="12717" y="16028"/>
                        <a:pt x="12636" y="16033"/>
                        <a:pt x="12553" y="16043"/>
                      </a:cubicBezTo>
                      <a:cubicBezTo>
                        <a:pt x="13985" y="15025"/>
                        <a:pt x="13197" y="12460"/>
                        <a:pt x="11387" y="12460"/>
                      </a:cubicBezTo>
                      <a:cubicBezTo>
                        <a:pt x="11199" y="12460"/>
                        <a:pt x="10999" y="12488"/>
                        <a:pt x="10790" y="12548"/>
                      </a:cubicBezTo>
                      <a:cubicBezTo>
                        <a:pt x="10638" y="12578"/>
                        <a:pt x="10547" y="12669"/>
                        <a:pt x="10395" y="12700"/>
                      </a:cubicBezTo>
                      <a:cubicBezTo>
                        <a:pt x="10116" y="12501"/>
                        <a:pt x="9773" y="12380"/>
                        <a:pt x="9398" y="12380"/>
                      </a:cubicBezTo>
                      <a:cubicBezTo>
                        <a:pt x="9200" y="12380"/>
                        <a:pt x="8994" y="12414"/>
                        <a:pt x="8784" y="12487"/>
                      </a:cubicBezTo>
                      <a:cubicBezTo>
                        <a:pt x="8571" y="12548"/>
                        <a:pt x="8359" y="12639"/>
                        <a:pt x="8176" y="12730"/>
                      </a:cubicBezTo>
                      <a:cubicBezTo>
                        <a:pt x="8055" y="11970"/>
                        <a:pt x="7599" y="11271"/>
                        <a:pt x="6839" y="11028"/>
                      </a:cubicBezTo>
                      <a:cubicBezTo>
                        <a:pt x="6839" y="10907"/>
                        <a:pt x="6900" y="10755"/>
                        <a:pt x="6839" y="10663"/>
                      </a:cubicBezTo>
                      <a:lnTo>
                        <a:pt x="6839" y="10663"/>
                      </a:lnTo>
                      <a:cubicBezTo>
                        <a:pt x="7080" y="10775"/>
                        <a:pt x="7355" y="10841"/>
                        <a:pt x="7657" y="10841"/>
                      </a:cubicBezTo>
                      <a:cubicBezTo>
                        <a:pt x="7850" y="10841"/>
                        <a:pt x="8054" y="10814"/>
                        <a:pt x="8267" y="10755"/>
                      </a:cubicBezTo>
                      <a:cubicBezTo>
                        <a:pt x="10524" y="10114"/>
                        <a:pt x="9793" y="6870"/>
                        <a:pt x="7737" y="6870"/>
                      </a:cubicBezTo>
                      <a:cubicBezTo>
                        <a:pt x="7550" y="6870"/>
                        <a:pt x="7351" y="6897"/>
                        <a:pt x="7143" y="6955"/>
                      </a:cubicBezTo>
                      <a:cubicBezTo>
                        <a:pt x="6808" y="7077"/>
                        <a:pt x="6504" y="7229"/>
                        <a:pt x="6322" y="7472"/>
                      </a:cubicBezTo>
                      <a:cubicBezTo>
                        <a:pt x="6292" y="7411"/>
                        <a:pt x="6231" y="7381"/>
                        <a:pt x="6170" y="7350"/>
                      </a:cubicBezTo>
                      <a:cubicBezTo>
                        <a:pt x="6383" y="7046"/>
                        <a:pt x="6504" y="6651"/>
                        <a:pt x="6504" y="6286"/>
                      </a:cubicBezTo>
                      <a:cubicBezTo>
                        <a:pt x="6626" y="6286"/>
                        <a:pt x="6778" y="6256"/>
                        <a:pt x="6930" y="6195"/>
                      </a:cubicBezTo>
                      <a:cubicBezTo>
                        <a:pt x="9174" y="5570"/>
                        <a:pt x="8445" y="2316"/>
                        <a:pt x="6428" y="2316"/>
                      </a:cubicBezTo>
                      <a:cubicBezTo>
                        <a:pt x="6287" y="2316"/>
                        <a:pt x="6140" y="2332"/>
                        <a:pt x="5988" y="2365"/>
                      </a:cubicBezTo>
                      <a:cubicBezTo>
                        <a:pt x="6120" y="1252"/>
                        <a:pt x="5351" y="0"/>
                        <a:pt x="408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3" name="Google Shape;5873;p36"/>
                <p:cNvSpPr/>
                <p:nvPr/>
              </p:nvSpPr>
              <p:spPr>
                <a:xfrm>
                  <a:off x="6732750" y="212717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6" y="94"/>
                      </a:cubicBezTo>
                      <a:cubicBezTo>
                        <a:pt x="0" y="734"/>
                        <a:pt x="730" y="3978"/>
                        <a:pt x="2786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4" name="Google Shape;5874;p36"/>
                <p:cNvSpPr/>
                <p:nvPr/>
              </p:nvSpPr>
              <p:spPr>
                <a:xfrm>
                  <a:off x="6704600" y="1982675"/>
                  <a:ext cx="146950" cy="13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8" h="5204" extrusionOk="0">
                      <a:moveTo>
                        <a:pt x="3336" y="1"/>
                      </a:moveTo>
                      <a:cubicBezTo>
                        <a:pt x="3140" y="1"/>
                        <a:pt x="2932" y="32"/>
                        <a:pt x="2714" y="98"/>
                      </a:cubicBezTo>
                      <a:cubicBezTo>
                        <a:pt x="1863" y="342"/>
                        <a:pt x="1407" y="949"/>
                        <a:pt x="1346" y="1649"/>
                      </a:cubicBezTo>
                      <a:cubicBezTo>
                        <a:pt x="0" y="2719"/>
                        <a:pt x="813" y="5204"/>
                        <a:pt x="2573" y="5204"/>
                      </a:cubicBezTo>
                      <a:cubicBezTo>
                        <a:pt x="2762" y="5204"/>
                        <a:pt x="2961" y="5175"/>
                        <a:pt x="3170" y="5114"/>
                      </a:cubicBezTo>
                      <a:cubicBezTo>
                        <a:pt x="3990" y="4840"/>
                        <a:pt x="4446" y="4232"/>
                        <a:pt x="4537" y="3533"/>
                      </a:cubicBezTo>
                      <a:cubicBezTo>
                        <a:pt x="5878" y="2493"/>
                        <a:pt x="5101" y="1"/>
                        <a:pt x="33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5" name="Google Shape;5875;p36"/>
                <p:cNvSpPr/>
                <p:nvPr/>
              </p:nvSpPr>
              <p:spPr>
                <a:xfrm>
                  <a:off x="6862125" y="2055925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43" y="1"/>
                      </a:moveTo>
                      <a:cubicBezTo>
                        <a:pt x="2656" y="1"/>
                        <a:pt x="2457" y="28"/>
                        <a:pt x="2249" y="86"/>
                      </a:cubicBezTo>
                      <a:cubicBezTo>
                        <a:pt x="0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6"/>
                      </a:cubicBezTo>
                      <a:cubicBezTo>
                        <a:pt x="5629" y="3245"/>
                        <a:pt x="4899" y="1"/>
                        <a:pt x="284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6" name="Google Shape;5876;p36"/>
                <p:cNvSpPr/>
                <p:nvPr/>
              </p:nvSpPr>
              <p:spPr>
                <a:xfrm>
                  <a:off x="6893350" y="2163250"/>
                  <a:ext cx="1401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2" extrusionOk="0">
                      <a:moveTo>
                        <a:pt x="2835" y="1"/>
                      </a:moveTo>
                      <a:cubicBezTo>
                        <a:pt x="2658" y="1"/>
                        <a:pt x="2472" y="25"/>
                        <a:pt x="2276" y="79"/>
                      </a:cubicBezTo>
                      <a:cubicBezTo>
                        <a:pt x="0" y="745"/>
                        <a:pt x="740" y="3971"/>
                        <a:pt x="2761" y="3971"/>
                      </a:cubicBezTo>
                      <a:cubicBezTo>
                        <a:pt x="2953" y="3971"/>
                        <a:pt x="3157" y="3942"/>
                        <a:pt x="3371" y="3879"/>
                      </a:cubicBezTo>
                      <a:cubicBezTo>
                        <a:pt x="5607" y="3264"/>
                        <a:pt x="4861" y="1"/>
                        <a:pt x="283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7" name="Google Shape;5877;p36"/>
                <p:cNvSpPr/>
                <p:nvPr/>
              </p:nvSpPr>
              <p:spPr>
                <a:xfrm>
                  <a:off x="6930525" y="2293025"/>
                  <a:ext cx="1407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1" h="3978" extrusionOk="0">
                      <a:moveTo>
                        <a:pt x="2839" y="1"/>
                      </a:moveTo>
                      <a:cubicBezTo>
                        <a:pt x="2653" y="1"/>
                        <a:pt x="2455" y="28"/>
                        <a:pt x="2248" y="86"/>
                      </a:cubicBezTo>
                      <a:cubicBezTo>
                        <a:pt x="0" y="752"/>
                        <a:pt x="717" y="3978"/>
                        <a:pt x="2756" y="3978"/>
                      </a:cubicBezTo>
                      <a:cubicBezTo>
                        <a:pt x="2950" y="3978"/>
                        <a:pt x="3156" y="3949"/>
                        <a:pt x="3373" y="3885"/>
                      </a:cubicBezTo>
                      <a:cubicBezTo>
                        <a:pt x="5631" y="3272"/>
                        <a:pt x="4898" y="1"/>
                        <a:pt x="283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8" name="Google Shape;5878;p36"/>
                <p:cNvSpPr/>
                <p:nvPr/>
              </p:nvSpPr>
              <p:spPr>
                <a:xfrm>
                  <a:off x="6974525" y="2439500"/>
                  <a:ext cx="138400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6" h="3986" extrusionOk="0">
                      <a:moveTo>
                        <a:pt x="2823" y="1"/>
                      </a:moveTo>
                      <a:cubicBezTo>
                        <a:pt x="2633" y="1"/>
                        <a:pt x="2432" y="30"/>
                        <a:pt x="2221" y="93"/>
                      </a:cubicBezTo>
                      <a:cubicBezTo>
                        <a:pt x="0" y="759"/>
                        <a:pt x="720" y="3985"/>
                        <a:pt x="2713" y="3985"/>
                      </a:cubicBezTo>
                      <a:cubicBezTo>
                        <a:pt x="2903" y="3985"/>
                        <a:pt x="3104" y="3956"/>
                        <a:pt x="3315" y="3893"/>
                      </a:cubicBezTo>
                      <a:cubicBezTo>
                        <a:pt x="5535" y="3226"/>
                        <a:pt x="4816" y="1"/>
                        <a:pt x="282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9" name="Google Shape;5879;p36"/>
                <p:cNvSpPr/>
                <p:nvPr/>
              </p:nvSpPr>
              <p:spPr>
                <a:xfrm>
                  <a:off x="7000975" y="2564125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66" y="0"/>
                      </a:moveTo>
                      <a:cubicBezTo>
                        <a:pt x="2674" y="0"/>
                        <a:pt x="2471" y="30"/>
                        <a:pt x="2257" y="93"/>
                      </a:cubicBezTo>
                      <a:cubicBezTo>
                        <a:pt x="1" y="734"/>
                        <a:pt x="731" y="3978"/>
                        <a:pt x="2764" y="3978"/>
                      </a:cubicBezTo>
                      <a:cubicBezTo>
                        <a:pt x="2949" y="3978"/>
                        <a:pt x="3145" y="3951"/>
                        <a:pt x="3351" y="3892"/>
                      </a:cubicBezTo>
                      <a:cubicBezTo>
                        <a:pt x="5599" y="3226"/>
                        <a:pt x="4882" y="0"/>
                        <a:pt x="286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0" name="Google Shape;5880;p36"/>
                <p:cNvSpPr/>
                <p:nvPr/>
              </p:nvSpPr>
              <p:spPr>
                <a:xfrm>
                  <a:off x="6919950" y="2428900"/>
                  <a:ext cx="140550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4" extrusionOk="0">
                      <a:moveTo>
                        <a:pt x="2878" y="0"/>
                      </a:moveTo>
                      <a:cubicBezTo>
                        <a:pt x="2688" y="0"/>
                        <a:pt x="2487" y="29"/>
                        <a:pt x="2276" y="92"/>
                      </a:cubicBezTo>
                      <a:cubicBezTo>
                        <a:pt x="0" y="758"/>
                        <a:pt x="740" y="3984"/>
                        <a:pt x="2761" y="3984"/>
                      </a:cubicBezTo>
                      <a:cubicBezTo>
                        <a:pt x="2953" y="3984"/>
                        <a:pt x="3156" y="3954"/>
                        <a:pt x="3370" y="3891"/>
                      </a:cubicBezTo>
                      <a:cubicBezTo>
                        <a:pt x="5621" y="3280"/>
                        <a:pt x="4900" y="0"/>
                        <a:pt x="28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1" name="Google Shape;5881;p36"/>
                <p:cNvSpPr/>
                <p:nvPr/>
              </p:nvSpPr>
              <p:spPr>
                <a:xfrm>
                  <a:off x="6906950" y="238330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51" y="1"/>
                      </a:moveTo>
                      <a:cubicBezTo>
                        <a:pt x="2661" y="1"/>
                        <a:pt x="2460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2" name="Google Shape;5882;p36"/>
                <p:cNvSpPr/>
                <p:nvPr/>
              </p:nvSpPr>
              <p:spPr>
                <a:xfrm>
                  <a:off x="6868200" y="2220250"/>
                  <a:ext cx="1402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1" extrusionOk="0">
                      <a:moveTo>
                        <a:pt x="2814" y="0"/>
                      </a:moveTo>
                      <a:cubicBezTo>
                        <a:pt x="2635" y="0"/>
                        <a:pt x="2447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3" name="Google Shape;5883;p36"/>
                <p:cNvSpPr/>
                <p:nvPr/>
              </p:nvSpPr>
              <p:spPr>
                <a:xfrm>
                  <a:off x="6854525" y="217432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6" y="1"/>
                        <a:pt x="2462" y="30"/>
                        <a:pt x="2249" y="92"/>
                      </a:cubicBezTo>
                      <a:cubicBezTo>
                        <a:pt x="1" y="758"/>
                        <a:pt x="718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3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4" name="Google Shape;5884;p36"/>
                <p:cNvSpPr/>
                <p:nvPr/>
              </p:nvSpPr>
              <p:spPr>
                <a:xfrm>
                  <a:off x="6818800" y="213555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5" name="Google Shape;5885;p36"/>
                <p:cNvSpPr/>
                <p:nvPr/>
              </p:nvSpPr>
              <p:spPr>
                <a:xfrm>
                  <a:off x="6777775" y="2080275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33" y="0"/>
                      </a:moveTo>
                      <a:cubicBezTo>
                        <a:pt x="2648" y="0"/>
                        <a:pt x="2453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4"/>
                      </a:cubicBezTo>
                      <a:cubicBezTo>
                        <a:pt x="5628" y="3271"/>
                        <a:pt x="4873" y="0"/>
                        <a:pt x="28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6" name="Google Shape;5886;p36"/>
                <p:cNvSpPr/>
                <p:nvPr/>
              </p:nvSpPr>
              <p:spPr>
                <a:xfrm>
                  <a:off x="6763950" y="20930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7" name="Google Shape;5887;p36"/>
                <p:cNvSpPr/>
                <p:nvPr/>
              </p:nvSpPr>
              <p:spPr>
                <a:xfrm>
                  <a:off x="6744350" y="2023425"/>
                  <a:ext cx="14095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8" h="3972" extrusionOk="0">
                      <a:moveTo>
                        <a:pt x="2821" y="1"/>
                      </a:moveTo>
                      <a:cubicBezTo>
                        <a:pt x="2640" y="1"/>
                        <a:pt x="2448" y="26"/>
                        <a:pt x="2248" y="79"/>
                      </a:cubicBezTo>
                      <a:cubicBezTo>
                        <a:pt x="0" y="745"/>
                        <a:pt x="717" y="3971"/>
                        <a:pt x="2756" y="3971"/>
                      </a:cubicBezTo>
                      <a:cubicBezTo>
                        <a:pt x="2950" y="3971"/>
                        <a:pt x="3156" y="3942"/>
                        <a:pt x="3373" y="3879"/>
                      </a:cubicBezTo>
                      <a:cubicBezTo>
                        <a:pt x="5637" y="3264"/>
                        <a:pt x="4894" y="1"/>
                        <a:pt x="2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8" name="Google Shape;5888;p36"/>
                <p:cNvSpPr/>
                <p:nvPr/>
              </p:nvSpPr>
              <p:spPr>
                <a:xfrm>
                  <a:off x="6686600" y="1966275"/>
                  <a:ext cx="1406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7" h="3978" extrusionOk="0">
                      <a:moveTo>
                        <a:pt x="2836" y="0"/>
                      </a:moveTo>
                      <a:cubicBezTo>
                        <a:pt x="2651" y="0"/>
                        <a:pt x="2454" y="27"/>
                        <a:pt x="2248" y="86"/>
                      </a:cubicBezTo>
                      <a:cubicBezTo>
                        <a:pt x="0" y="752"/>
                        <a:pt x="717" y="3978"/>
                        <a:pt x="2733" y="3978"/>
                      </a:cubicBezTo>
                      <a:cubicBezTo>
                        <a:pt x="2925" y="3978"/>
                        <a:pt x="3129" y="3948"/>
                        <a:pt x="3342" y="3885"/>
                      </a:cubicBezTo>
                      <a:cubicBezTo>
                        <a:pt x="5627" y="3244"/>
                        <a:pt x="4873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9" name="Google Shape;5889;p36"/>
                <p:cNvSpPr/>
                <p:nvPr/>
              </p:nvSpPr>
              <p:spPr>
                <a:xfrm>
                  <a:off x="6650175" y="1926600"/>
                  <a:ext cx="1405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1" h="3985" extrusionOk="0">
                      <a:moveTo>
                        <a:pt x="2882" y="0"/>
                      </a:moveTo>
                      <a:cubicBezTo>
                        <a:pt x="2691" y="0"/>
                        <a:pt x="2489" y="29"/>
                        <a:pt x="2277" y="92"/>
                      </a:cubicBezTo>
                      <a:cubicBezTo>
                        <a:pt x="1" y="758"/>
                        <a:pt x="741" y="3984"/>
                        <a:pt x="2761" y="3984"/>
                      </a:cubicBezTo>
                      <a:cubicBezTo>
                        <a:pt x="2953" y="3984"/>
                        <a:pt x="3157" y="3955"/>
                        <a:pt x="3371" y="3892"/>
                      </a:cubicBezTo>
                      <a:cubicBezTo>
                        <a:pt x="5621" y="3253"/>
                        <a:pt x="4901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0" name="Google Shape;5890;p36"/>
                <p:cNvSpPr/>
                <p:nvPr/>
              </p:nvSpPr>
              <p:spPr>
                <a:xfrm>
                  <a:off x="6611150" y="1880250"/>
                  <a:ext cx="140800" cy="99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2" h="3977" extrusionOk="0">
                      <a:moveTo>
                        <a:pt x="2870" y="0"/>
                      </a:moveTo>
                      <a:cubicBezTo>
                        <a:pt x="2677" y="0"/>
                        <a:pt x="2472" y="29"/>
                        <a:pt x="2257" y="92"/>
                      </a:cubicBezTo>
                      <a:cubicBezTo>
                        <a:pt x="1" y="733"/>
                        <a:pt x="731" y="3977"/>
                        <a:pt x="2787" y="3977"/>
                      </a:cubicBezTo>
                      <a:cubicBezTo>
                        <a:pt x="2975" y="3977"/>
                        <a:pt x="3173" y="3950"/>
                        <a:pt x="3382" y="3891"/>
                      </a:cubicBezTo>
                      <a:cubicBezTo>
                        <a:pt x="5631" y="3253"/>
                        <a:pt x="4912" y="0"/>
                        <a:pt x="287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1" name="Google Shape;5891;p36"/>
                <p:cNvSpPr/>
                <p:nvPr/>
              </p:nvSpPr>
              <p:spPr>
                <a:xfrm>
                  <a:off x="6716975" y="2098350"/>
                  <a:ext cx="140575" cy="9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4" extrusionOk="0">
                      <a:moveTo>
                        <a:pt x="2845" y="0"/>
                      </a:moveTo>
                      <a:cubicBezTo>
                        <a:pt x="2656" y="0"/>
                        <a:pt x="2457" y="29"/>
                        <a:pt x="2249" y="92"/>
                      </a:cubicBezTo>
                      <a:cubicBezTo>
                        <a:pt x="1" y="758"/>
                        <a:pt x="718" y="3984"/>
                        <a:pt x="2734" y="3984"/>
                      </a:cubicBezTo>
                      <a:cubicBezTo>
                        <a:pt x="2926" y="3984"/>
                        <a:pt x="3129" y="3954"/>
                        <a:pt x="3343" y="3891"/>
                      </a:cubicBezTo>
                      <a:cubicBezTo>
                        <a:pt x="5622" y="3280"/>
                        <a:pt x="4852" y="0"/>
                        <a:pt x="284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2" name="Google Shape;5892;p36"/>
                <p:cNvSpPr/>
                <p:nvPr/>
              </p:nvSpPr>
              <p:spPr>
                <a:xfrm>
                  <a:off x="6773975" y="2380425"/>
                  <a:ext cx="1393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3" h="3978" extrusionOk="0">
                      <a:moveTo>
                        <a:pt x="2826" y="0"/>
                      </a:moveTo>
                      <a:cubicBezTo>
                        <a:pt x="2643" y="0"/>
                        <a:pt x="2451" y="27"/>
                        <a:pt x="2249" y="85"/>
                      </a:cubicBezTo>
                      <a:cubicBezTo>
                        <a:pt x="1" y="751"/>
                        <a:pt x="718" y="3977"/>
                        <a:pt x="2734" y="3977"/>
                      </a:cubicBezTo>
                      <a:cubicBezTo>
                        <a:pt x="2926" y="3977"/>
                        <a:pt x="3129" y="3948"/>
                        <a:pt x="3343" y="3885"/>
                      </a:cubicBezTo>
                      <a:cubicBezTo>
                        <a:pt x="5573" y="3272"/>
                        <a:pt x="4838" y="0"/>
                        <a:pt x="282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3" name="Google Shape;5893;p36"/>
                <p:cNvSpPr/>
                <p:nvPr/>
              </p:nvSpPr>
              <p:spPr>
                <a:xfrm>
                  <a:off x="6873525" y="2467800"/>
                  <a:ext cx="14075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8" extrusionOk="0">
                      <a:moveTo>
                        <a:pt x="2843" y="0"/>
                      </a:moveTo>
                      <a:cubicBezTo>
                        <a:pt x="2656" y="0"/>
                        <a:pt x="2457" y="27"/>
                        <a:pt x="2249" y="86"/>
                      </a:cubicBezTo>
                      <a:cubicBezTo>
                        <a:pt x="0" y="752"/>
                        <a:pt x="717" y="3978"/>
                        <a:pt x="2757" y="3978"/>
                      </a:cubicBezTo>
                      <a:cubicBezTo>
                        <a:pt x="2951" y="3978"/>
                        <a:pt x="3157" y="3949"/>
                        <a:pt x="3373" y="3885"/>
                      </a:cubicBezTo>
                      <a:cubicBezTo>
                        <a:pt x="5629" y="3245"/>
                        <a:pt x="4899" y="0"/>
                        <a:pt x="284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4" name="Google Shape;5894;p36"/>
                <p:cNvSpPr/>
                <p:nvPr/>
              </p:nvSpPr>
              <p:spPr>
                <a:xfrm>
                  <a:off x="6910750" y="2539975"/>
                  <a:ext cx="14070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9" extrusionOk="0">
                      <a:moveTo>
                        <a:pt x="2837" y="1"/>
                      </a:moveTo>
                      <a:cubicBezTo>
                        <a:pt x="2651" y="1"/>
                        <a:pt x="2455" y="28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6"/>
                      </a:cubicBezTo>
                      <a:cubicBezTo>
                        <a:pt x="5627" y="3245"/>
                        <a:pt x="4874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5" name="Google Shape;5895;p36"/>
                <p:cNvSpPr/>
                <p:nvPr/>
              </p:nvSpPr>
              <p:spPr>
                <a:xfrm>
                  <a:off x="6911525" y="2656075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65" y="0"/>
                      </a:moveTo>
                      <a:cubicBezTo>
                        <a:pt x="2671" y="0"/>
                        <a:pt x="2465" y="29"/>
                        <a:pt x="2248" y="93"/>
                      </a:cubicBezTo>
                      <a:cubicBezTo>
                        <a:pt x="0" y="759"/>
                        <a:pt x="717" y="3985"/>
                        <a:pt x="2757" y="3985"/>
                      </a:cubicBezTo>
                      <a:cubicBezTo>
                        <a:pt x="2951" y="3985"/>
                        <a:pt x="3156" y="3956"/>
                        <a:pt x="3373" y="3892"/>
                      </a:cubicBezTo>
                      <a:cubicBezTo>
                        <a:pt x="5621" y="3226"/>
                        <a:pt x="4904" y="0"/>
                        <a:pt x="286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6" name="Google Shape;5896;p36"/>
                <p:cNvSpPr/>
                <p:nvPr/>
              </p:nvSpPr>
              <p:spPr>
                <a:xfrm>
                  <a:off x="6748775" y="249575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82" y="0"/>
                      </a:moveTo>
                      <a:cubicBezTo>
                        <a:pt x="2694" y="0"/>
                        <a:pt x="2494" y="29"/>
                        <a:pt x="2284" y="92"/>
                      </a:cubicBezTo>
                      <a:cubicBezTo>
                        <a:pt x="0" y="733"/>
                        <a:pt x="753" y="3977"/>
                        <a:pt x="2790" y="3977"/>
                      </a:cubicBezTo>
                      <a:cubicBezTo>
                        <a:pt x="2976" y="3977"/>
                        <a:pt x="3172" y="3950"/>
                        <a:pt x="3378" y="3892"/>
                      </a:cubicBezTo>
                      <a:cubicBezTo>
                        <a:pt x="5600" y="3253"/>
                        <a:pt x="4878" y="0"/>
                        <a:pt x="288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7" name="Google Shape;5897;p36"/>
                <p:cNvSpPr/>
                <p:nvPr/>
              </p:nvSpPr>
              <p:spPr>
                <a:xfrm>
                  <a:off x="6745175" y="2338625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1"/>
                      </a:moveTo>
                      <a:cubicBezTo>
                        <a:pt x="2671" y="1"/>
                        <a:pt x="2478" y="27"/>
                        <a:pt x="2276" y="86"/>
                      </a:cubicBezTo>
                      <a:cubicBezTo>
                        <a:pt x="0" y="752"/>
                        <a:pt x="740" y="3978"/>
                        <a:pt x="2760" y="3978"/>
                      </a:cubicBezTo>
                      <a:cubicBezTo>
                        <a:pt x="2953" y="3978"/>
                        <a:pt x="3156" y="3948"/>
                        <a:pt x="3370" y="3885"/>
                      </a:cubicBezTo>
                      <a:cubicBezTo>
                        <a:pt x="5600" y="3272"/>
                        <a:pt x="4865" y="1"/>
                        <a:pt x="285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8" name="Google Shape;5898;p36"/>
                <p:cNvSpPr/>
                <p:nvPr/>
              </p:nvSpPr>
              <p:spPr>
                <a:xfrm>
                  <a:off x="6674425" y="21524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8"/>
                        <a:pt x="3343" y="3885"/>
                      </a:cubicBezTo>
                      <a:cubicBezTo>
                        <a:pt x="5599" y="3244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9" name="Google Shape;5899;p36"/>
                <p:cNvSpPr/>
                <p:nvPr/>
              </p:nvSpPr>
              <p:spPr>
                <a:xfrm>
                  <a:off x="6710150" y="2249550"/>
                  <a:ext cx="14057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3" h="3985" extrusionOk="0">
                      <a:moveTo>
                        <a:pt x="2861" y="0"/>
                      </a:moveTo>
                      <a:cubicBezTo>
                        <a:pt x="2668" y="0"/>
                        <a:pt x="2464" y="29"/>
                        <a:pt x="2248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3" y="3253"/>
                        <a:pt x="4903" y="0"/>
                        <a:pt x="286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0" name="Google Shape;5900;p36"/>
                <p:cNvSpPr/>
                <p:nvPr/>
              </p:nvSpPr>
              <p:spPr>
                <a:xfrm>
                  <a:off x="6702550" y="2508675"/>
                  <a:ext cx="1406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5" h="3985" extrusionOk="0">
                      <a:moveTo>
                        <a:pt x="2857" y="1"/>
                      </a:moveTo>
                      <a:cubicBezTo>
                        <a:pt x="2665" y="1"/>
                        <a:pt x="2462" y="30"/>
                        <a:pt x="2249" y="92"/>
                      </a:cubicBezTo>
                      <a:cubicBezTo>
                        <a:pt x="0" y="758"/>
                        <a:pt x="717" y="3984"/>
                        <a:pt x="2757" y="3984"/>
                      </a:cubicBezTo>
                      <a:cubicBezTo>
                        <a:pt x="2951" y="3984"/>
                        <a:pt x="3157" y="3955"/>
                        <a:pt x="3373" y="3892"/>
                      </a:cubicBezTo>
                      <a:cubicBezTo>
                        <a:pt x="5624" y="3280"/>
                        <a:pt x="4902" y="1"/>
                        <a:pt x="285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1" name="Google Shape;5901;p36"/>
                <p:cNvSpPr/>
                <p:nvPr/>
              </p:nvSpPr>
              <p:spPr>
                <a:xfrm>
                  <a:off x="6694200" y="27358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58" y="1"/>
                      </a:moveTo>
                      <a:cubicBezTo>
                        <a:pt x="2666" y="1"/>
                        <a:pt x="2462" y="30"/>
                        <a:pt x="2248" y="93"/>
                      </a:cubicBezTo>
                      <a:cubicBezTo>
                        <a:pt x="0" y="760"/>
                        <a:pt x="717" y="3985"/>
                        <a:pt x="2733" y="3985"/>
                      </a:cubicBezTo>
                      <a:cubicBezTo>
                        <a:pt x="2925" y="3985"/>
                        <a:pt x="3129" y="3956"/>
                        <a:pt x="3342" y="3893"/>
                      </a:cubicBezTo>
                      <a:cubicBezTo>
                        <a:pt x="5618" y="3227"/>
                        <a:pt x="4878" y="1"/>
                        <a:pt x="285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2" name="Google Shape;5902;p36"/>
                <p:cNvSpPr/>
                <p:nvPr/>
              </p:nvSpPr>
              <p:spPr>
                <a:xfrm>
                  <a:off x="6940400" y="26389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3" name="Google Shape;5903;p36"/>
                <p:cNvSpPr/>
                <p:nvPr/>
              </p:nvSpPr>
              <p:spPr>
                <a:xfrm>
                  <a:off x="6913800" y="2862350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0" y="745"/>
                        <a:pt x="717" y="3971"/>
                        <a:pt x="2734" y="3971"/>
                      </a:cubicBezTo>
                      <a:cubicBezTo>
                        <a:pt x="2925" y="3971"/>
                        <a:pt x="3129" y="3942"/>
                        <a:pt x="3343" y="3879"/>
                      </a:cubicBezTo>
                      <a:cubicBezTo>
                        <a:pt x="5607" y="3264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4" name="Google Shape;5904;p36"/>
                <p:cNvSpPr/>
                <p:nvPr/>
              </p:nvSpPr>
              <p:spPr>
                <a:xfrm>
                  <a:off x="6786750" y="27997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90" y="1"/>
                      </a:moveTo>
                      <a:cubicBezTo>
                        <a:pt x="2700" y="1"/>
                        <a:pt x="2497" y="30"/>
                        <a:pt x="2285" y="93"/>
                      </a:cubicBezTo>
                      <a:cubicBezTo>
                        <a:pt x="1" y="733"/>
                        <a:pt x="754" y="3978"/>
                        <a:pt x="2791" y="3978"/>
                      </a:cubicBezTo>
                      <a:cubicBezTo>
                        <a:pt x="2977" y="3978"/>
                        <a:pt x="3173" y="3951"/>
                        <a:pt x="3379" y="3892"/>
                      </a:cubicBezTo>
                      <a:cubicBezTo>
                        <a:pt x="5629" y="3253"/>
                        <a:pt x="4909" y="1"/>
                        <a:pt x="28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5" name="Google Shape;5905;p36"/>
                <p:cNvSpPr/>
                <p:nvPr/>
              </p:nvSpPr>
              <p:spPr>
                <a:xfrm>
                  <a:off x="6832550" y="292755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6" name="Google Shape;5906;p36"/>
                <p:cNvSpPr/>
                <p:nvPr/>
              </p:nvSpPr>
              <p:spPr>
                <a:xfrm>
                  <a:off x="6993575" y="2881000"/>
                  <a:ext cx="13980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2" h="3985" extrusionOk="0">
                      <a:moveTo>
                        <a:pt x="2858" y="0"/>
                      </a:moveTo>
                      <a:cubicBezTo>
                        <a:pt x="2667" y="0"/>
                        <a:pt x="2463" y="30"/>
                        <a:pt x="2249" y="93"/>
                      </a:cubicBezTo>
                      <a:cubicBezTo>
                        <a:pt x="1" y="759"/>
                        <a:pt x="718" y="3985"/>
                        <a:pt x="2734" y="3985"/>
                      </a:cubicBezTo>
                      <a:cubicBezTo>
                        <a:pt x="2926" y="3985"/>
                        <a:pt x="3129" y="3956"/>
                        <a:pt x="3343" y="3892"/>
                      </a:cubicBezTo>
                      <a:cubicBezTo>
                        <a:pt x="5592" y="3226"/>
                        <a:pt x="4874" y="0"/>
                        <a:pt x="285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7" name="Google Shape;5907;p36"/>
                <p:cNvSpPr/>
                <p:nvPr/>
              </p:nvSpPr>
              <p:spPr>
                <a:xfrm>
                  <a:off x="7039175" y="2809750"/>
                  <a:ext cx="1400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0" h="3978" extrusionOk="0">
                      <a:moveTo>
                        <a:pt x="2836" y="0"/>
                      </a:moveTo>
                      <a:cubicBezTo>
                        <a:pt x="2651" y="0"/>
                        <a:pt x="2455" y="27"/>
                        <a:pt x="2249" y="86"/>
                      </a:cubicBezTo>
                      <a:cubicBezTo>
                        <a:pt x="1" y="752"/>
                        <a:pt x="718" y="3978"/>
                        <a:pt x="2734" y="3978"/>
                      </a:cubicBezTo>
                      <a:cubicBezTo>
                        <a:pt x="2926" y="3978"/>
                        <a:pt x="3129" y="3949"/>
                        <a:pt x="3343" y="3885"/>
                      </a:cubicBezTo>
                      <a:cubicBezTo>
                        <a:pt x="5599" y="3245"/>
                        <a:pt x="4869" y="0"/>
                        <a:pt x="283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8" name="Google Shape;5908;p36"/>
                <p:cNvSpPr/>
                <p:nvPr/>
              </p:nvSpPr>
              <p:spPr>
                <a:xfrm>
                  <a:off x="7044300" y="2659100"/>
                  <a:ext cx="140750" cy="9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0" h="3979" extrusionOk="0">
                      <a:moveTo>
                        <a:pt x="2873" y="1"/>
                      </a:moveTo>
                      <a:cubicBezTo>
                        <a:pt x="2679" y="1"/>
                        <a:pt x="2473" y="30"/>
                        <a:pt x="2257" y="93"/>
                      </a:cubicBezTo>
                      <a:cubicBezTo>
                        <a:pt x="0" y="734"/>
                        <a:pt x="731" y="3978"/>
                        <a:pt x="2787" y="3978"/>
                      </a:cubicBezTo>
                      <a:cubicBezTo>
                        <a:pt x="2974" y="3978"/>
                        <a:pt x="3173" y="3951"/>
                        <a:pt x="3381" y="3893"/>
                      </a:cubicBezTo>
                      <a:cubicBezTo>
                        <a:pt x="5629" y="3227"/>
                        <a:pt x="4912" y="1"/>
                        <a:pt x="287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9" name="Google Shape;5909;p36"/>
                <p:cNvSpPr/>
                <p:nvPr/>
              </p:nvSpPr>
              <p:spPr>
                <a:xfrm>
                  <a:off x="7022525" y="2581800"/>
                  <a:ext cx="1407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9" h="3978" extrusionOk="0">
                      <a:moveTo>
                        <a:pt x="2860" y="0"/>
                      </a:moveTo>
                      <a:cubicBezTo>
                        <a:pt x="2676" y="0"/>
                        <a:pt x="2481" y="27"/>
                        <a:pt x="2277" y="85"/>
                      </a:cubicBezTo>
                      <a:cubicBezTo>
                        <a:pt x="1" y="751"/>
                        <a:pt x="741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28" y="3271"/>
                        <a:pt x="4896" y="0"/>
                        <a:pt x="28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0" name="Google Shape;5910;p36"/>
                <p:cNvSpPr/>
                <p:nvPr/>
              </p:nvSpPr>
              <p:spPr>
                <a:xfrm>
                  <a:off x="6960900" y="2367500"/>
                  <a:ext cx="1400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3" h="3978" extrusionOk="0">
                      <a:moveTo>
                        <a:pt x="2830" y="0"/>
                      </a:moveTo>
                      <a:cubicBezTo>
                        <a:pt x="2647" y="0"/>
                        <a:pt x="2452" y="27"/>
                        <a:pt x="2249" y="86"/>
                      </a:cubicBezTo>
                      <a:cubicBezTo>
                        <a:pt x="1" y="752"/>
                        <a:pt x="718" y="3978"/>
                        <a:pt x="2757" y="3978"/>
                      </a:cubicBezTo>
                      <a:cubicBezTo>
                        <a:pt x="2951" y="3978"/>
                        <a:pt x="3157" y="3948"/>
                        <a:pt x="3374" y="3885"/>
                      </a:cubicBezTo>
                      <a:cubicBezTo>
                        <a:pt x="5602" y="3244"/>
                        <a:pt x="4844" y="0"/>
                        <a:pt x="283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1" name="Google Shape;5911;p36"/>
                <p:cNvSpPr/>
                <p:nvPr/>
              </p:nvSpPr>
              <p:spPr>
                <a:xfrm>
                  <a:off x="6883400" y="2357025"/>
                  <a:ext cx="140200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8" h="3972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607" y="3263"/>
                        <a:pt x="4864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2" name="Google Shape;5912;p36"/>
                <p:cNvSpPr/>
                <p:nvPr/>
              </p:nvSpPr>
              <p:spPr>
                <a:xfrm>
                  <a:off x="6773025" y="2206975"/>
                  <a:ext cx="13997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9" h="3978" extrusionOk="0">
                      <a:moveTo>
                        <a:pt x="2866" y="1"/>
                      </a:moveTo>
                      <a:cubicBezTo>
                        <a:pt x="2674" y="1"/>
                        <a:pt x="2470" y="30"/>
                        <a:pt x="2256" y="93"/>
                      </a:cubicBezTo>
                      <a:cubicBezTo>
                        <a:pt x="0" y="734"/>
                        <a:pt x="730" y="3978"/>
                        <a:pt x="2763" y="3978"/>
                      </a:cubicBezTo>
                      <a:cubicBezTo>
                        <a:pt x="2948" y="3978"/>
                        <a:pt x="3145" y="3951"/>
                        <a:pt x="3351" y="3893"/>
                      </a:cubicBezTo>
                      <a:cubicBezTo>
                        <a:pt x="5599" y="3226"/>
                        <a:pt x="4882" y="1"/>
                        <a:pt x="286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3" name="Google Shape;5913;p36"/>
                <p:cNvSpPr/>
                <p:nvPr/>
              </p:nvSpPr>
              <p:spPr>
                <a:xfrm>
                  <a:off x="6875800" y="2616150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08" y="0"/>
                      </a:moveTo>
                      <a:cubicBezTo>
                        <a:pt x="2631" y="0"/>
                        <a:pt x="2444" y="25"/>
                        <a:pt x="2249" y="79"/>
                      </a:cubicBezTo>
                      <a:cubicBezTo>
                        <a:pt x="1" y="745"/>
                        <a:pt x="718" y="3971"/>
                        <a:pt x="2734" y="3971"/>
                      </a:cubicBezTo>
                      <a:cubicBezTo>
                        <a:pt x="2926" y="3971"/>
                        <a:pt x="3129" y="3942"/>
                        <a:pt x="3343" y="3878"/>
                      </a:cubicBezTo>
                      <a:cubicBezTo>
                        <a:pt x="5579" y="3263"/>
                        <a:pt x="4833" y="0"/>
                        <a:pt x="28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4" name="Google Shape;5914;p36"/>
                <p:cNvSpPr/>
                <p:nvPr/>
              </p:nvSpPr>
              <p:spPr>
                <a:xfrm>
                  <a:off x="6915950" y="2845300"/>
                  <a:ext cx="140700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8" h="3978" extrusionOk="0">
                      <a:moveTo>
                        <a:pt x="2889" y="0"/>
                      </a:moveTo>
                      <a:cubicBezTo>
                        <a:pt x="2699" y="0"/>
                        <a:pt x="2497" y="29"/>
                        <a:pt x="2284" y="92"/>
                      </a:cubicBezTo>
                      <a:cubicBezTo>
                        <a:pt x="0" y="733"/>
                        <a:pt x="754" y="3977"/>
                        <a:pt x="2790" y="3977"/>
                      </a:cubicBezTo>
                      <a:cubicBezTo>
                        <a:pt x="2976" y="3977"/>
                        <a:pt x="3173" y="3950"/>
                        <a:pt x="3378" y="3892"/>
                      </a:cubicBezTo>
                      <a:cubicBezTo>
                        <a:pt x="5628" y="3253"/>
                        <a:pt x="4909" y="0"/>
                        <a:pt x="288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5" name="Google Shape;5915;p36"/>
                <p:cNvSpPr/>
                <p:nvPr/>
              </p:nvSpPr>
              <p:spPr>
                <a:xfrm>
                  <a:off x="6946550" y="2720650"/>
                  <a:ext cx="140475" cy="9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" h="3986" extrusionOk="0">
                      <a:moveTo>
                        <a:pt x="2885" y="1"/>
                      </a:moveTo>
                      <a:cubicBezTo>
                        <a:pt x="2693" y="1"/>
                        <a:pt x="2490" y="30"/>
                        <a:pt x="2276" y="93"/>
                      </a:cubicBezTo>
                      <a:cubicBezTo>
                        <a:pt x="0" y="760"/>
                        <a:pt x="740" y="3985"/>
                        <a:pt x="2760" y="3985"/>
                      </a:cubicBezTo>
                      <a:cubicBezTo>
                        <a:pt x="2953" y="3985"/>
                        <a:pt x="3156" y="3956"/>
                        <a:pt x="3370" y="3893"/>
                      </a:cubicBezTo>
                      <a:cubicBezTo>
                        <a:pt x="5618" y="3227"/>
                        <a:pt x="4901" y="1"/>
                        <a:pt x="288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6" name="Google Shape;5916;p36"/>
                <p:cNvSpPr/>
                <p:nvPr/>
              </p:nvSpPr>
              <p:spPr>
                <a:xfrm>
                  <a:off x="7005750" y="2694850"/>
                  <a:ext cx="140550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2" h="3985" extrusionOk="0">
                      <a:moveTo>
                        <a:pt x="2850" y="1"/>
                      </a:moveTo>
                      <a:cubicBezTo>
                        <a:pt x="2661" y="1"/>
                        <a:pt x="2459" y="30"/>
                        <a:pt x="2248" y="92"/>
                      </a:cubicBezTo>
                      <a:cubicBezTo>
                        <a:pt x="0" y="758"/>
                        <a:pt x="717" y="3984"/>
                        <a:pt x="2733" y="3984"/>
                      </a:cubicBezTo>
                      <a:cubicBezTo>
                        <a:pt x="2925" y="3984"/>
                        <a:pt x="3129" y="3955"/>
                        <a:pt x="3343" y="3891"/>
                      </a:cubicBezTo>
                      <a:cubicBezTo>
                        <a:pt x="5622" y="3280"/>
                        <a:pt x="4877" y="1"/>
                        <a:pt x="285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7" name="Google Shape;5917;p36"/>
                <p:cNvSpPr/>
                <p:nvPr/>
              </p:nvSpPr>
              <p:spPr>
                <a:xfrm>
                  <a:off x="6834775" y="1989225"/>
                  <a:ext cx="140875" cy="9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35" h="3972" extrusionOk="0">
                      <a:moveTo>
                        <a:pt x="2808" y="1"/>
                      </a:moveTo>
                      <a:cubicBezTo>
                        <a:pt x="2631" y="1"/>
                        <a:pt x="2444" y="26"/>
                        <a:pt x="2248" y="80"/>
                      </a:cubicBezTo>
                      <a:cubicBezTo>
                        <a:pt x="0" y="746"/>
                        <a:pt x="717" y="3972"/>
                        <a:pt x="2733" y="3972"/>
                      </a:cubicBezTo>
                      <a:cubicBezTo>
                        <a:pt x="2925" y="3972"/>
                        <a:pt x="3129" y="3942"/>
                        <a:pt x="3343" y="3879"/>
                      </a:cubicBezTo>
                      <a:cubicBezTo>
                        <a:pt x="5635" y="3264"/>
                        <a:pt x="4842" y="1"/>
                        <a:pt x="28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8" name="Google Shape;5918;p36"/>
                <p:cNvSpPr/>
                <p:nvPr/>
              </p:nvSpPr>
              <p:spPr>
                <a:xfrm>
                  <a:off x="6674225" y="2036175"/>
                  <a:ext cx="139500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0" h="3971" extrusionOk="0">
                      <a:moveTo>
                        <a:pt x="2837" y="1"/>
                      </a:moveTo>
                      <a:cubicBezTo>
                        <a:pt x="2654" y="1"/>
                        <a:pt x="2460" y="28"/>
                        <a:pt x="2257" y="86"/>
                      </a:cubicBezTo>
                      <a:cubicBezTo>
                        <a:pt x="1" y="727"/>
                        <a:pt x="731" y="3971"/>
                        <a:pt x="2764" y="3971"/>
                      </a:cubicBezTo>
                      <a:cubicBezTo>
                        <a:pt x="2949" y="3971"/>
                        <a:pt x="3145" y="3944"/>
                        <a:pt x="3351" y="3886"/>
                      </a:cubicBezTo>
                      <a:cubicBezTo>
                        <a:pt x="5579" y="3245"/>
                        <a:pt x="4847" y="1"/>
                        <a:pt x="283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9" name="Google Shape;5919;p36"/>
                <p:cNvSpPr/>
                <p:nvPr/>
              </p:nvSpPr>
              <p:spPr>
                <a:xfrm>
                  <a:off x="6691975" y="1897900"/>
                  <a:ext cx="140025" cy="99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1" h="3978" extrusionOk="0">
                      <a:moveTo>
                        <a:pt x="2853" y="0"/>
                      </a:moveTo>
                      <a:cubicBezTo>
                        <a:pt x="2671" y="0"/>
                        <a:pt x="2478" y="27"/>
                        <a:pt x="2276" y="85"/>
                      </a:cubicBezTo>
                      <a:cubicBezTo>
                        <a:pt x="0" y="751"/>
                        <a:pt x="740" y="3977"/>
                        <a:pt x="2761" y="3977"/>
                      </a:cubicBezTo>
                      <a:cubicBezTo>
                        <a:pt x="2953" y="3977"/>
                        <a:pt x="3157" y="3948"/>
                        <a:pt x="3371" y="3885"/>
                      </a:cubicBezTo>
                      <a:cubicBezTo>
                        <a:pt x="5600" y="3271"/>
                        <a:pt x="4865" y="0"/>
                        <a:pt x="28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0" name="Google Shape;5920;p36"/>
                <p:cNvSpPr/>
                <p:nvPr/>
              </p:nvSpPr>
              <p:spPr>
                <a:xfrm>
                  <a:off x="6765625" y="1951250"/>
                  <a:ext cx="140175" cy="99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7" h="3971" extrusionOk="0">
                      <a:moveTo>
                        <a:pt x="2814" y="0"/>
                      </a:moveTo>
                      <a:cubicBezTo>
                        <a:pt x="2635" y="0"/>
                        <a:pt x="2446" y="25"/>
                        <a:pt x="2248" y="79"/>
                      </a:cubicBezTo>
                      <a:cubicBezTo>
                        <a:pt x="0" y="745"/>
                        <a:pt x="717" y="3971"/>
                        <a:pt x="2733" y="3971"/>
                      </a:cubicBezTo>
                      <a:cubicBezTo>
                        <a:pt x="2925" y="3971"/>
                        <a:pt x="3129" y="3942"/>
                        <a:pt x="3343" y="3878"/>
                      </a:cubicBezTo>
                      <a:cubicBezTo>
                        <a:pt x="5607" y="3263"/>
                        <a:pt x="4863" y="0"/>
                        <a:pt x="281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1" name="Google Shape;5921;p36"/>
                <p:cNvSpPr/>
                <p:nvPr/>
              </p:nvSpPr>
              <p:spPr>
                <a:xfrm>
                  <a:off x="6739025" y="2431925"/>
                  <a:ext cx="139825" cy="9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93" h="3985" extrusionOk="0">
                      <a:moveTo>
                        <a:pt x="2854" y="0"/>
                      </a:moveTo>
                      <a:cubicBezTo>
                        <a:pt x="2663" y="0"/>
                        <a:pt x="2461" y="29"/>
                        <a:pt x="2249" y="92"/>
                      </a:cubicBezTo>
                      <a:cubicBezTo>
                        <a:pt x="0" y="758"/>
                        <a:pt x="717" y="3984"/>
                        <a:pt x="2734" y="3984"/>
                      </a:cubicBezTo>
                      <a:cubicBezTo>
                        <a:pt x="2925" y="3984"/>
                        <a:pt x="3129" y="3955"/>
                        <a:pt x="3343" y="3892"/>
                      </a:cubicBezTo>
                      <a:cubicBezTo>
                        <a:pt x="5592" y="3253"/>
                        <a:pt x="4873" y="0"/>
                        <a:pt x="285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922" name="Google Shape;5922;p36"/>
              <p:cNvGrpSpPr/>
              <p:nvPr/>
            </p:nvGrpSpPr>
            <p:grpSpPr>
              <a:xfrm flipH="1">
                <a:off x="154193" y="3322813"/>
                <a:ext cx="719842" cy="1309127"/>
                <a:chOff x="5641475" y="2674000"/>
                <a:chExt cx="1142425" cy="2077650"/>
              </a:xfrm>
            </p:grpSpPr>
            <p:sp>
              <p:nvSpPr>
                <p:cNvPr id="5923" name="Google Shape;5923;p36"/>
                <p:cNvSpPr/>
                <p:nvPr/>
              </p:nvSpPr>
              <p:spPr>
                <a:xfrm>
                  <a:off x="5940925" y="2883650"/>
                  <a:ext cx="842975" cy="186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19" h="74720" extrusionOk="0">
                      <a:moveTo>
                        <a:pt x="91" y="1"/>
                      </a:moveTo>
                      <a:cubicBezTo>
                        <a:pt x="7" y="1"/>
                        <a:pt x="0" y="122"/>
                        <a:pt x="129" y="352"/>
                      </a:cubicBezTo>
                      <a:cubicBezTo>
                        <a:pt x="2470" y="4850"/>
                        <a:pt x="5722" y="9987"/>
                        <a:pt x="8883" y="15276"/>
                      </a:cubicBezTo>
                      <a:cubicBezTo>
                        <a:pt x="12075" y="20534"/>
                        <a:pt x="15236" y="25975"/>
                        <a:pt x="17637" y="30838"/>
                      </a:cubicBezTo>
                      <a:cubicBezTo>
                        <a:pt x="24294" y="44395"/>
                        <a:pt x="29218" y="58985"/>
                        <a:pt x="32957" y="73605"/>
                      </a:cubicBezTo>
                      <a:cubicBezTo>
                        <a:pt x="33140" y="74303"/>
                        <a:pt x="33395" y="74720"/>
                        <a:pt x="33545" y="74720"/>
                      </a:cubicBezTo>
                      <a:cubicBezTo>
                        <a:pt x="33668" y="74720"/>
                        <a:pt x="33719" y="74434"/>
                        <a:pt x="33595" y="73787"/>
                      </a:cubicBezTo>
                      <a:cubicBezTo>
                        <a:pt x="32470" y="67040"/>
                        <a:pt x="30434" y="60261"/>
                        <a:pt x="28124" y="53666"/>
                      </a:cubicBezTo>
                      <a:cubicBezTo>
                        <a:pt x="25631" y="46492"/>
                        <a:pt x="22744" y="39380"/>
                        <a:pt x="19431" y="32541"/>
                      </a:cubicBezTo>
                      <a:cubicBezTo>
                        <a:pt x="16665" y="26857"/>
                        <a:pt x="13686" y="21477"/>
                        <a:pt x="10525" y="16218"/>
                      </a:cubicBezTo>
                      <a:cubicBezTo>
                        <a:pt x="7394" y="10929"/>
                        <a:pt x="4081" y="5762"/>
                        <a:pt x="585" y="473"/>
                      </a:cubicBezTo>
                      <a:cubicBezTo>
                        <a:pt x="377" y="152"/>
                        <a:pt x="185" y="1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4" name="Google Shape;5924;p36"/>
                <p:cNvSpPr/>
                <p:nvPr/>
              </p:nvSpPr>
              <p:spPr>
                <a:xfrm>
                  <a:off x="6050300" y="3209575"/>
                  <a:ext cx="239575" cy="1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83" h="5083" extrusionOk="0">
                      <a:moveTo>
                        <a:pt x="5708" y="1"/>
                      </a:moveTo>
                      <a:cubicBezTo>
                        <a:pt x="5388" y="1"/>
                        <a:pt x="5054" y="123"/>
                        <a:pt x="4751" y="415"/>
                      </a:cubicBezTo>
                      <a:cubicBezTo>
                        <a:pt x="4235" y="902"/>
                        <a:pt x="4235" y="1509"/>
                        <a:pt x="4448" y="1996"/>
                      </a:cubicBezTo>
                      <a:cubicBezTo>
                        <a:pt x="4289" y="1943"/>
                        <a:pt x="4128" y="1912"/>
                        <a:pt x="3965" y="1912"/>
                      </a:cubicBezTo>
                      <a:cubicBezTo>
                        <a:pt x="3658" y="1912"/>
                        <a:pt x="3347" y="2022"/>
                        <a:pt x="3049" y="2300"/>
                      </a:cubicBezTo>
                      <a:cubicBezTo>
                        <a:pt x="2958" y="2391"/>
                        <a:pt x="2928" y="2421"/>
                        <a:pt x="2897" y="2482"/>
                      </a:cubicBezTo>
                      <a:cubicBezTo>
                        <a:pt x="2650" y="2297"/>
                        <a:pt x="2340" y="2174"/>
                        <a:pt x="2016" y="2174"/>
                      </a:cubicBezTo>
                      <a:cubicBezTo>
                        <a:pt x="1701" y="2174"/>
                        <a:pt x="1373" y="2289"/>
                        <a:pt x="1074" y="2573"/>
                      </a:cubicBezTo>
                      <a:cubicBezTo>
                        <a:pt x="0" y="3575"/>
                        <a:pt x="1005" y="5083"/>
                        <a:pt x="2133" y="5083"/>
                      </a:cubicBezTo>
                      <a:cubicBezTo>
                        <a:pt x="2443" y="5083"/>
                        <a:pt x="2761" y="4969"/>
                        <a:pt x="3049" y="4701"/>
                      </a:cubicBezTo>
                      <a:cubicBezTo>
                        <a:pt x="3110" y="4610"/>
                        <a:pt x="3171" y="4579"/>
                        <a:pt x="3201" y="4519"/>
                      </a:cubicBezTo>
                      <a:cubicBezTo>
                        <a:pt x="3448" y="4704"/>
                        <a:pt x="3758" y="4826"/>
                        <a:pt x="4083" y="4826"/>
                      </a:cubicBezTo>
                      <a:cubicBezTo>
                        <a:pt x="4397" y="4826"/>
                        <a:pt x="4726" y="4712"/>
                        <a:pt x="5025" y="4427"/>
                      </a:cubicBezTo>
                      <a:cubicBezTo>
                        <a:pt x="5542" y="3941"/>
                        <a:pt x="5542" y="3333"/>
                        <a:pt x="5329" y="2847"/>
                      </a:cubicBezTo>
                      <a:lnTo>
                        <a:pt x="5329" y="2847"/>
                      </a:lnTo>
                      <a:cubicBezTo>
                        <a:pt x="5466" y="2892"/>
                        <a:pt x="5610" y="2915"/>
                        <a:pt x="5755" y="2915"/>
                      </a:cubicBezTo>
                      <a:cubicBezTo>
                        <a:pt x="5899" y="2915"/>
                        <a:pt x="6043" y="2892"/>
                        <a:pt x="6180" y="2847"/>
                      </a:cubicBezTo>
                      <a:cubicBezTo>
                        <a:pt x="6434" y="3375"/>
                        <a:pt x="6978" y="3765"/>
                        <a:pt x="7561" y="3765"/>
                      </a:cubicBezTo>
                      <a:cubicBezTo>
                        <a:pt x="7883" y="3765"/>
                        <a:pt x="8217" y="3645"/>
                        <a:pt x="8521" y="3364"/>
                      </a:cubicBezTo>
                      <a:cubicBezTo>
                        <a:pt x="9582" y="2383"/>
                        <a:pt x="8571" y="867"/>
                        <a:pt x="7453" y="867"/>
                      </a:cubicBezTo>
                      <a:cubicBezTo>
                        <a:pt x="7323" y="867"/>
                        <a:pt x="7192" y="888"/>
                        <a:pt x="7062" y="932"/>
                      </a:cubicBezTo>
                      <a:cubicBezTo>
                        <a:pt x="6827" y="403"/>
                        <a:pt x="6289" y="1"/>
                        <a:pt x="57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5" name="Google Shape;5925;p36"/>
                <p:cNvSpPr/>
                <p:nvPr/>
              </p:nvSpPr>
              <p:spPr>
                <a:xfrm>
                  <a:off x="6181100" y="31326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05" y="0"/>
                      </a:moveTo>
                      <a:cubicBezTo>
                        <a:pt x="1692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60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6" name="Google Shape;5926;p36"/>
                <p:cNvSpPr/>
                <p:nvPr/>
              </p:nvSpPr>
              <p:spPr>
                <a:xfrm>
                  <a:off x="5859775" y="2867550"/>
                  <a:ext cx="376600" cy="374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64" h="14983" extrusionOk="0">
                      <a:moveTo>
                        <a:pt x="11765" y="8382"/>
                      </a:moveTo>
                      <a:lnTo>
                        <a:pt x="11765" y="8382"/>
                      </a:lnTo>
                      <a:cubicBezTo>
                        <a:pt x="11369" y="9081"/>
                        <a:pt x="11734" y="9871"/>
                        <a:pt x="12312" y="10236"/>
                      </a:cubicBezTo>
                      <a:cubicBezTo>
                        <a:pt x="12191" y="10210"/>
                        <a:pt x="12065" y="10194"/>
                        <a:pt x="11937" y="10194"/>
                      </a:cubicBezTo>
                      <a:cubicBezTo>
                        <a:pt x="11615" y="10194"/>
                        <a:pt x="11279" y="10296"/>
                        <a:pt x="10974" y="10601"/>
                      </a:cubicBezTo>
                      <a:cubicBezTo>
                        <a:pt x="10944" y="10601"/>
                        <a:pt x="10944" y="10631"/>
                        <a:pt x="10944" y="10631"/>
                      </a:cubicBezTo>
                      <a:cubicBezTo>
                        <a:pt x="10724" y="10530"/>
                        <a:pt x="10495" y="10466"/>
                        <a:pt x="10266" y="10466"/>
                      </a:cubicBezTo>
                      <a:cubicBezTo>
                        <a:pt x="10085" y="10466"/>
                        <a:pt x="9903" y="10506"/>
                        <a:pt x="9728" y="10601"/>
                      </a:cubicBezTo>
                      <a:cubicBezTo>
                        <a:pt x="9515" y="10327"/>
                        <a:pt x="9303" y="10145"/>
                        <a:pt x="9029" y="10023"/>
                      </a:cubicBezTo>
                      <a:cubicBezTo>
                        <a:pt x="9059" y="9962"/>
                        <a:pt x="9120" y="9962"/>
                        <a:pt x="9151" y="9932"/>
                      </a:cubicBezTo>
                      <a:cubicBezTo>
                        <a:pt x="9363" y="9719"/>
                        <a:pt x="9515" y="9476"/>
                        <a:pt x="9576" y="9233"/>
                      </a:cubicBezTo>
                      <a:cubicBezTo>
                        <a:pt x="9612" y="9236"/>
                        <a:pt x="9649" y="9237"/>
                        <a:pt x="9685" y="9237"/>
                      </a:cubicBezTo>
                      <a:cubicBezTo>
                        <a:pt x="10018" y="9237"/>
                        <a:pt x="10369" y="9112"/>
                        <a:pt x="10670" y="8838"/>
                      </a:cubicBezTo>
                      <a:cubicBezTo>
                        <a:pt x="10731" y="8777"/>
                        <a:pt x="10822" y="8686"/>
                        <a:pt x="10853" y="8625"/>
                      </a:cubicBezTo>
                      <a:cubicBezTo>
                        <a:pt x="10913" y="8631"/>
                        <a:pt x="10974" y="8635"/>
                        <a:pt x="11035" y="8635"/>
                      </a:cubicBezTo>
                      <a:cubicBezTo>
                        <a:pt x="11278" y="8635"/>
                        <a:pt x="11521" y="8576"/>
                        <a:pt x="11765" y="8382"/>
                      </a:cubicBezTo>
                      <a:close/>
                      <a:moveTo>
                        <a:pt x="1978" y="1"/>
                      </a:moveTo>
                      <a:cubicBezTo>
                        <a:pt x="1667" y="1"/>
                        <a:pt x="1348" y="116"/>
                        <a:pt x="1065" y="388"/>
                      </a:cubicBezTo>
                      <a:cubicBezTo>
                        <a:pt x="0" y="1404"/>
                        <a:pt x="979" y="2903"/>
                        <a:pt x="2097" y="2903"/>
                      </a:cubicBezTo>
                      <a:cubicBezTo>
                        <a:pt x="2383" y="2903"/>
                        <a:pt x="2678" y="2805"/>
                        <a:pt x="2950" y="2576"/>
                      </a:cubicBezTo>
                      <a:cubicBezTo>
                        <a:pt x="2950" y="2607"/>
                        <a:pt x="2980" y="2667"/>
                        <a:pt x="3041" y="2728"/>
                      </a:cubicBezTo>
                      <a:cubicBezTo>
                        <a:pt x="2950" y="2759"/>
                        <a:pt x="2889" y="2819"/>
                        <a:pt x="2798" y="2911"/>
                      </a:cubicBezTo>
                      <a:cubicBezTo>
                        <a:pt x="1825" y="3853"/>
                        <a:pt x="2615" y="5221"/>
                        <a:pt x="3649" y="5403"/>
                      </a:cubicBezTo>
                      <a:cubicBezTo>
                        <a:pt x="3558" y="5859"/>
                        <a:pt x="3740" y="6315"/>
                        <a:pt x="4105" y="6680"/>
                      </a:cubicBezTo>
                      <a:cubicBezTo>
                        <a:pt x="4021" y="7492"/>
                        <a:pt x="4762" y="8278"/>
                        <a:pt x="5593" y="8278"/>
                      </a:cubicBezTo>
                      <a:cubicBezTo>
                        <a:pt x="5664" y="8278"/>
                        <a:pt x="5735" y="8272"/>
                        <a:pt x="5807" y="8260"/>
                      </a:cubicBezTo>
                      <a:cubicBezTo>
                        <a:pt x="5837" y="8382"/>
                        <a:pt x="5929" y="8503"/>
                        <a:pt x="5959" y="8595"/>
                      </a:cubicBezTo>
                      <a:cubicBezTo>
                        <a:pt x="5412" y="9111"/>
                        <a:pt x="5412" y="9750"/>
                        <a:pt x="5685" y="10266"/>
                      </a:cubicBezTo>
                      <a:cubicBezTo>
                        <a:pt x="5533" y="10358"/>
                        <a:pt x="5381" y="10418"/>
                        <a:pt x="5229" y="10570"/>
                      </a:cubicBezTo>
                      <a:cubicBezTo>
                        <a:pt x="4161" y="11591"/>
                        <a:pt x="5152" y="13095"/>
                        <a:pt x="6274" y="13095"/>
                      </a:cubicBezTo>
                      <a:cubicBezTo>
                        <a:pt x="6588" y="13095"/>
                        <a:pt x="6913" y="12977"/>
                        <a:pt x="7205" y="12698"/>
                      </a:cubicBezTo>
                      <a:cubicBezTo>
                        <a:pt x="7327" y="12607"/>
                        <a:pt x="7448" y="12485"/>
                        <a:pt x="7509" y="12333"/>
                      </a:cubicBezTo>
                      <a:cubicBezTo>
                        <a:pt x="7631" y="12455"/>
                        <a:pt x="7752" y="12516"/>
                        <a:pt x="7844" y="12607"/>
                      </a:cubicBezTo>
                      <a:cubicBezTo>
                        <a:pt x="6997" y="13595"/>
                        <a:pt x="7952" y="14983"/>
                        <a:pt x="9033" y="14983"/>
                      </a:cubicBezTo>
                      <a:cubicBezTo>
                        <a:pt x="9349" y="14983"/>
                        <a:pt x="9676" y="14864"/>
                        <a:pt x="9971" y="14583"/>
                      </a:cubicBezTo>
                      <a:cubicBezTo>
                        <a:pt x="10225" y="14762"/>
                        <a:pt x="10524" y="14875"/>
                        <a:pt x="10830" y="14875"/>
                      </a:cubicBezTo>
                      <a:cubicBezTo>
                        <a:pt x="11146" y="14875"/>
                        <a:pt x="11471" y="14754"/>
                        <a:pt x="11765" y="14461"/>
                      </a:cubicBezTo>
                      <a:cubicBezTo>
                        <a:pt x="12220" y="14035"/>
                        <a:pt x="12312" y="13519"/>
                        <a:pt x="12160" y="13093"/>
                      </a:cubicBezTo>
                      <a:cubicBezTo>
                        <a:pt x="12403" y="13063"/>
                        <a:pt x="12707" y="12941"/>
                        <a:pt x="12950" y="12698"/>
                      </a:cubicBezTo>
                      <a:cubicBezTo>
                        <a:pt x="13740" y="11938"/>
                        <a:pt x="13376" y="10935"/>
                        <a:pt x="12676" y="10418"/>
                      </a:cubicBezTo>
                      <a:lnTo>
                        <a:pt x="12676" y="10418"/>
                      </a:lnTo>
                      <a:cubicBezTo>
                        <a:pt x="12812" y="10457"/>
                        <a:pt x="12954" y="10480"/>
                        <a:pt x="13098" y="10480"/>
                      </a:cubicBezTo>
                      <a:cubicBezTo>
                        <a:pt x="13406" y="10480"/>
                        <a:pt x="13724" y="10374"/>
                        <a:pt x="14014" y="10084"/>
                      </a:cubicBezTo>
                      <a:cubicBezTo>
                        <a:pt x="15063" y="9084"/>
                        <a:pt x="14100" y="7571"/>
                        <a:pt x="12980" y="7571"/>
                      </a:cubicBezTo>
                      <a:cubicBezTo>
                        <a:pt x="12738" y="7571"/>
                        <a:pt x="12489" y="7642"/>
                        <a:pt x="12251" y="7804"/>
                      </a:cubicBezTo>
                      <a:cubicBezTo>
                        <a:pt x="12758" y="6860"/>
                        <a:pt x="11867" y="5705"/>
                        <a:pt x="10877" y="5705"/>
                      </a:cubicBezTo>
                      <a:cubicBezTo>
                        <a:pt x="10561" y="5705"/>
                        <a:pt x="10235" y="5823"/>
                        <a:pt x="9941" y="6102"/>
                      </a:cubicBezTo>
                      <a:cubicBezTo>
                        <a:pt x="9850" y="6163"/>
                        <a:pt x="9789" y="6254"/>
                        <a:pt x="9758" y="6345"/>
                      </a:cubicBezTo>
                      <a:cubicBezTo>
                        <a:pt x="9684" y="6334"/>
                        <a:pt x="9610" y="6328"/>
                        <a:pt x="9537" y="6328"/>
                      </a:cubicBezTo>
                      <a:cubicBezTo>
                        <a:pt x="9224" y="6328"/>
                        <a:pt x="8924" y="6439"/>
                        <a:pt x="8603" y="6710"/>
                      </a:cubicBezTo>
                      <a:cubicBezTo>
                        <a:pt x="8512" y="6832"/>
                        <a:pt x="8391" y="6984"/>
                        <a:pt x="8299" y="7105"/>
                      </a:cubicBezTo>
                      <a:cubicBezTo>
                        <a:pt x="8021" y="6688"/>
                        <a:pt x="7540" y="6398"/>
                        <a:pt x="7018" y="6398"/>
                      </a:cubicBezTo>
                      <a:cubicBezTo>
                        <a:pt x="6969" y="6398"/>
                        <a:pt x="6920" y="6401"/>
                        <a:pt x="6871" y="6406"/>
                      </a:cubicBezTo>
                      <a:cubicBezTo>
                        <a:pt x="6840" y="6345"/>
                        <a:pt x="6780" y="6254"/>
                        <a:pt x="6749" y="6133"/>
                      </a:cubicBezTo>
                      <a:cubicBezTo>
                        <a:pt x="7053" y="6133"/>
                        <a:pt x="7388" y="6041"/>
                        <a:pt x="7692" y="5768"/>
                      </a:cubicBezTo>
                      <a:cubicBezTo>
                        <a:pt x="8762" y="4744"/>
                        <a:pt x="7765" y="3255"/>
                        <a:pt x="6640" y="3255"/>
                      </a:cubicBezTo>
                      <a:cubicBezTo>
                        <a:pt x="6328" y="3255"/>
                        <a:pt x="6006" y="3370"/>
                        <a:pt x="5716" y="3640"/>
                      </a:cubicBezTo>
                      <a:cubicBezTo>
                        <a:pt x="5533" y="3822"/>
                        <a:pt x="5412" y="4005"/>
                        <a:pt x="5351" y="4248"/>
                      </a:cubicBezTo>
                      <a:cubicBezTo>
                        <a:pt x="5321" y="4248"/>
                        <a:pt x="5260" y="4248"/>
                        <a:pt x="5229" y="4187"/>
                      </a:cubicBezTo>
                      <a:cubicBezTo>
                        <a:pt x="5260" y="3944"/>
                        <a:pt x="5229" y="3640"/>
                        <a:pt x="5077" y="3397"/>
                      </a:cubicBezTo>
                      <a:cubicBezTo>
                        <a:pt x="5169" y="3367"/>
                        <a:pt x="5229" y="3275"/>
                        <a:pt x="5321" y="3215"/>
                      </a:cubicBezTo>
                      <a:cubicBezTo>
                        <a:pt x="6359" y="2225"/>
                        <a:pt x="5384" y="718"/>
                        <a:pt x="4268" y="718"/>
                      </a:cubicBezTo>
                      <a:cubicBezTo>
                        <a:pt x="3979" y="718"/>
                        <a:pt x="3681" y="819"/>
                        <a:pt x="3406" y="1056"/>
                      </a:cubicBezTo>
                      <a:cubicBezTo>
                        <a:pt x="3203" y="467"/>
                        <a:pt x="2606" y="1"/>
                        <a:pt x="19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7" name="Google Shape;5927;p36"/>
                <p:cNvSpPr/>
                <p:nvPr/>
              </p:nvSpPr>
              <p:spPr>
                <a:xfrm>
                  <a:off x="5803400" y="2808875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7" y="1"/>
                      </a:moveTo>
                      <a:cubicBezTo>
                        <a:pt x="1693" y="1"/>
                        <a:pt x="1368" y="117"/>
                        <a:pt x="1071" y="394"/>
                      </a:cubicBezTo>
                      <a:cubicBezTo>
                        <a:pt x="0" y="1418"/>
                        <a:pt x="997" y="2907"/>
                        <a:pt x="2123" y="2907"/>
                      </a:cubicBezTo>
                      <a:cubicBezTo>
                        <a:pt x="2435" y="2907"/>
                        <a:pt x="2756" y="2792"/>
                        <a:pt x="3047" y="2522"/>
                      </a:cubicBezTo>
                      <a:cubicBezTo>
                        <a:pt x="4118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8" name="Google Shape;5928;p36"/>
                <p:cNvSpPr/>
                <p:nvPr/>
              </p:nvSpPr>
              <p:spPr>
                <a:xfrm>
                  <a:off x="5750950" y="2720325"/>
                  <a:ext cx="88725" cy="97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891" extrusionOk="0">
                      <a:moveTo>
                        <a:pt x="1741" y="0"/>
                      </a:moveTo>
                      <a:cubicBezTo>
                        <a:pt x="1423" y="0"/>
                        <a:pt x="1094" y="122"/>
                        <a:pt x="798" y="410"/>
                      </a:cubicBezTo>
                      <a:cubicBezTo>
                        <a:pt x="342" y="866"/>
                        <a:pt x="281" y="1383"/>
                        <a:pt x="433" y="1839"/>
                      </a:cubicBezTo>
                      <a:cubicBezTo>
                        <a:pt x="0" y="2796"/>
                        <a:pt x="849" y="3891"/>
                        <a:pt x="1801" y="3891"/>
                      </a:cubicBezTo>
                      <a:cubicBezTo>
                        <a:pt x="2118" y="3891"/>
                        <a:pt x="2447" y="3769"/>
                        <a:pt x="2743" y="3480"/>
                      </a:cubicBezTo>
                      <a:cubicBezTo>
                        <a:pt x="3199" y="3024"/>
                        <a:pt x="3291" y="2508"/>
                        <a:pt x="3139" y="2052"/>
                      </a:cubicBezTo>
                      <a:cubicBezTo>
                        <a:pt x="3549" y="1094"/>
                        <a:pt x="2694" y="0"/>
                        <a:pt x="17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9" name="Google Shape;5929;p36"/>
                <p:cNvSpPr/>
                <p:nvPr/>
              </p:nvSpPr>
              <p:spPr>
                <a:xfrm>
                  <a:off x="5863350" y="27199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21" y="0"/>
                      </a:moveTo>
                      <a:cubicBezTo>
                        <a:pt x="1703" y="0"/>
                        <a:pt x="1373" y="118"/>
                        <a:pt x="1074" y="397"/>
                      </a:cubicBezTo>
                      <a:cubicBezTo>
                        <a:pt x="1" y="1399"/>
                        <a:pt x="1005" y="2906"/>
                        <a:pt x="2134" y="2906"/>
                      </a:cubicBezTo>
                      <a:cubicBezTo>
                        <a:pt x="2443" y="2906"/>
                        <a:pt x="2762" y="2793"/>
                        <a:pt x="3050" y="2525"/>
                      </a:cubicBezTo>
                      <a:cubicBezTo>
                        <a:pt x="4142" y="1504"/>
                        <a:pt x="3157" y="0"/>
                        <a:pt x="202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0" name="Google Shape;5930;p36"/>
                <p:cNvSpPr/>
                <p:nvPr/>
              </p:nvSpPr>
              <p:spPr>
                <a:xfrm>
                  <a:off x="5918950" y="277925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05" y="0"/>
                      </a:moveTo>
                      <a:cubicBezTo>
                        <a:pt x="1691" y="0"/>
                        <a:pt x="1366" y="117"/>
                        <a:pt x="1069" y="394"/>
                      </a:cubicBezTo>
                      <a:cubicBezTo>
                        <a:pt x="0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3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1" name="Google Shape;5931;p36"/>
                <p:cNvSpPr/>
                <p:nvPr/>
              </p:nvSpPr>
              <p:spPr>
                <a:xfrm>
                  <a:off x="5987275" y="2851350"/>
                  <a:ext cx="102925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1" extrusionOk="0">
                      <a:moveTo>
                        <a:pt x="2015" y="0"/>
                      </a:moveTo>
                      <a:cubicBezTo>
                        <a:pt x="1699" y="0"/>
                        <a:pt x="1371" y="118"/>
                        <a:pt x="1072" y="397"/>
                      </a:cubicBezTo>
                      <a:cubicBezTo>
                        <a:pt x="1" y="1421"/>
                        <a:pt x="1017" y="2910"/>
                        <a:pt x="2136" y="2910"/>
                      </a:cubicBezTo>
                      <a:cubicBezTo>
                        <a:pt x="2446" y="2910"/>
                        <a:pt x="2764" y="2796"/>
                        <a:pt x="3047" y="2525"/>
                      </a:cubicBezTo>
                      <a:cubicBezTo>
                        <a:pt x="4116" y="1504"/>
                        <a:pt x="3144" y="0"/>
                        <a:pt x="201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2" name="Google Shape;5932;p36"/>
                <p:cNvSpPr/>
                <p:nvPr/>
              </p:nvSpPr>
              <p:spPr>
                <a:xfrm>
                  <a:off x="6063450" y="2931525"/>
                  <a:ext cx="102850" cy="7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893" extrusionOk="0">
                      <a:moveTo>
                        <a:pt x="1994" y="0"/>
                      </a:moveTo>
                      <a:cubicBezTo>
                        <a:pt x="1682" y="0"/>
                        <a:pt x="1359" y="113"/>
                        <a:pt x="1064" y="382"/>
                      </a:cubicBezTo>
                      <a:cubicBezTo>
                        <a:pt x="1" y="1398"/>
                        <a:pt x="995" y="2892"/>
                        <a:pt x="2105" y="2892"/>
                      </a:cubicBezTo>
                      <a:cubicBezTo>
                        <a:pt x="2422" y="2892"/>
                        <a:pt x="2749" y="2770"/>
                        <a:pt x="3040" y="2479"/>
                      </a:cubicBezTo>
                      <a:cubicBezTo>
                        <a:pt x="4113" y="1502"/>
                        <a:pt x="3128" y="0"/>
                        <a:pt x="199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3" name="Google Shape;5933;p36"/>
                <p:cNvSpPr/>
                <p:nvPr/>
              </p:nvSpPr>
              <p:spPr>
                <a:xfrm>
                  <a:off x="6123300" y="3003325"/>
                  <a:ext cx="1029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1" extrusionOk="0">
                      <a:moveTo>
                        <a:pt x="2003" y="1"/>
                      </a:moveTo>
                      <a:cubicBezTo>
                        <a:pt x="1689" y="1"/>
                        <a:pt x="1364" y="118"/>
                        <a:pt x="1072" y="398"/>
                      </a:cubicBezTo>
                      <a:cubicBezTo>
                        <a:pt x="1" y="1421"/>
                        <a:pt x="998" y="2910"/>
                        <a:pt x="2123" y="2910"/>
                      </a:cubicBezTo>
                      <a:cubicBezTo>
                        <a:pt x="2435" y="2910"/>
                        <a:pt x="2757" y="2796"/>
                        <a:pt x="3047" y="2525"/>
                      </a:cubicBezTo>
                      <a:cubicBezTo>
                        <a:pt x="4116" y="1504"/>
                        <a:pt x="3125" y="1"/>
                        <a:pt x="200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4" name="Google Shape;5934;p36"/>
                <p:cNvSpPr/>
                <p:nvPr/>
              </p:nvSpPr>
              <p:spPr>
                <a:xfrm>
                  <a:off x="6025325" y="2942625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2" y="0"/>
                      </a:moveTo>
                      <a:cubicBezTo>
                        <a:pt x="1694" y="0"/>
                        <a:pt x="1366" y="117"/>
                        <a:pt x="1070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9" y="2919"/>
                        <a:pt x="2759" y="2801"/>
                        <a:pt x="3045" y="2522"/>
                      </a:cubicBezTo>
                      <a:cubicBezTo>
                        <a:pt x="4164" y="1522"/>
                        <a:pt x="3158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5" name="Google Shape;5935;p36"/>
                <p:cNvSpPr/>
                <p:nvPr/>
              </p:nvSpPr>
              <p:spPr>
                <a:xfrm>
                  <a:off x="6001650" y="2917450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8" y="1"/>
                      </a:moveTo>
                      <a:cubicBezTo>
                        <a:pt x="1702" y="1"/>
                        <a:pt x="1373" y="119"/>
                        <a:pt x="1074" y="398"/>
                      </a:cubicBezTo>
                      <a:cubicBezTo>
                        <a:pt x="1" y="1400"/>
                        <a:pt x="1005" y="2907"/>
                        <a:pt x="2134" y="2907"/>
                      </a:cubicBezTo>
                      <a:cubicBezTo>
                        <a:pt x="2443" y="2907"/>
                        <a:pt x="2762" y="2794"/>
                        <a:pt x="3050" y="2526"/>
                      </a:cubicBezTo>
                      <a:cubicBezTo>
                        <a:pt x="4119" y="1504"/>
                        <a:pt x="3146" y="1"/>
                        <a:pt x="201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6" name="Google Shape;5936;p36"/>
                <p:cNvSpPr/>
                <p:nvPr/>
              </p:nvSpPr>
              <p:spPr>
                <a:xfrm>
                  <a:off x="5922000" y="28247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12" y="1"/>
                      </a:moveTo>
                      <a:cubicBezTo>
                        <a:pt x="1696" y="1"/>
                        <a:pt x="1368" y="118"/>
                        <a:pt x="1069" y="398"/>
                      </a:cubicBezTo>
                      <a:cubicBezTo>
                        <a:pt x="0" y="1419"/>
                        <a:pt x="991" y="2922"/>
                        <a:pt x="2113" y="2922"/>
                      </a:cubicBezTo>
                      <a:cubicBezTo>
                        <a:pt x="2427" y="2922"/>
                        <a:pt x="2752" y="2805"/>
                        <a:pt x="3044" y="2525"/>
                      </a:cubicBezTo>
                      <a:cubicBezTo>
                        <a:pt x="4113" y="1504"/>
                        <a:pt x="314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7" name="Google Shape;5937;p36"/>
                <p:cNvSpPr/>
                <p:nvPr/>
              </p:nvSpPr>
              <p:spPr>
                <a:xfrm>
                  <a:off x="5898300" y="27993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2"/>
                        <a:pt x="1074" y="410"/>
                      </a:cubicBezTo>
                      <a:cubicBezTo>
                        <a:pt x="1" y="1411"/>
                        <a:pt x="1006" y="2919"/>
                        <a:pt x="2134" y="2919"/>
                      </a:cubicBezTo>
                      <a:cubicBezTo>
                        <a:pt x="2444" y="2919"/>
                        <a:pt x="2762" y="2805"/>
                        <a:pt x="3050" y="2537"/>
                      </a:cubicBezTo>
                      <a:cubicBezTo>
                        <a:pt x="4117" y="1518"/>
                        <a:pt x="3151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8" name="Google Shape;5938;p36"/>
                <p:cNvSpPr/>
                <p:nvPr/>
              </p:nvSpPr>
              <p:spPr>
                <a:xfrm>
                  <a:off x="5861150" y="2786075"/>
                  <a:ext cx="103550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2" h="2908" extrusionOk="0">
                      <a:moveTo>
                        <a:pt x="2010" y="1"/>
                      </a:moveTo>
                      <a:cubicBezTo>
                        <a:pt x="1694" y="1"/>
                        <a:pt x="1368" y="118"/>
                        <a:pt x="1071" y="394"/>
                      </a:cubicBezTo>
                      <a:cubicBezTo>
                        <a:pt x="0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3"/>
                        <a:pt x="3047" y="2522"/>
                      </a:cubicBezTo>
                      <a:cubicBezTo>
                        <a:pt x="4142" y="1522"/>
                        <a:pt x="3149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9" name="Google Shape;5939;p36"/>
                <p:cNvSpPr/>
                <p:nvPr/>
              </p:nvSpPr>
              <p:spPr>
                <a:xfrm>
                  <a:off x="5816375" y="2764050"/>
                  <a:ext cx="1041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19" extrusionOk="0">
                      <a:moveTo>
                        <a:pt x="2011" y="0"/>
                      </a:moveTo>
                      <a:cubicBezTo>
                        <a:pt x="1694" y="0"/>
                        <a:pt x="1365" y="117"/>
                        <a:pt x="1069" y="394"/>
                      </a:cubicBezTo>
                      <a:cubicBezTo>
                        <a:pt x="0" y="1415"/>
                        <a:pt x="1009" y="2919"/>
                        <a:pt x="2125" y="2919"/>
                      </a:cubicBezTo>
                      <a:cubicBezTo>
                        <a:pt x="2438" y="2919"/>
                        <a:pt x="2759" y="2801"/>
                        <a:pt x="3044" y="2522"/>
                      </a:cubicBezTo>
                      <a:cubicBezTo>
                        <a:pt x="4163" y="1522"/>
                        <a:pt x="3157" y="0"/>
                        <a:pt x="201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0" name="Google Shape;5940;p36"/>
                <p:cNvSpPr/>
                <p:nvPr/>
              </p:nvSpPr>
              <p:spPr>
                <a:xfrm>
                  <a:off x="5812450" y="2776500"/>
                  <a:ext cx="10285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2" extrusionOk="0">
                      <a:moveTo>
                        <a:pt x="2020" y="0"/>
                      </a:moveTo>
                      <a:cubicBezTo>
                        <a:pt x="1701" y="0"/>
                        <a:pt x="1371" y="122"/>
                        <a:pt x="1074" y="413"/>
                      </a:cubicBezTo>
                      <a:cubicBezTo>
                        <a:pt x="0" y="1415"/>
                        <a:pt x="1024" y="2922"/>
                        <a:pt x="2145" y="2922"/>
                      </a:cubicBezTo>
                      <a:cubicBezTo>
                        <a:pt x="2453" y="2922"/>
                        <a:pt x="2768" y="2809"/>
                        <a:pt x="3049" y="2540"/>
                      </a:cubicBezTo>
                      <a:cubicBezTo>
                        <a:pt x="4113" y="1500"/>
                        <a:pt x="3136" y="0"/>
                        <a:pt x="202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1" name="Google Shape;5941;p36"/>
                <p:cNvSpPr/>
                <p:nvPr/>
              </p:nvSpPr>
              <p:spPr>
                <a:xfrm>
                  <a:off x="5776725" y="273850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0"/>
                      </a:moveTo>
                      <a:cubicBezTo>
                        <a:pt x="1712" y="0"/>
                        <a:pt x="1378" y="123"/>
                        <a:pt x="1074" y="413"/>
                      </a:cubicBezTo>
                      <a:cubicBezTo>
                        <a:pt x="1" y="1415"/>
                        <a:pt x="1005" y="2922"/>
                        <a:pt x="2134" y="2922"/>
                      </a:cubicBezTo>
                      <a:cubicBezTo>
                        <a:pt x="2443" y="2922"/>
                        <a:pt x="2762" y="2809"/>
                        <a:pt x="3050" y="2541"/>
                      </a:cubicBezTo>
                      <a:cubicBezTo>
                        <a:pt x="4114" y="1500"/>
                        <a:pt x="3155" y="0"/>
                        <a:pt x="203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2" name="Google Shape;5942;p36"/>
                <p:cNvSpPr/>
                <p:nvPr/>
              </p:nvSpPr>
              <p:spPr>
                <a:xfrm>
                  <a:off x="5719750" y="2719900"/>
                  <a:ext cx="102950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8" h="2907" extrusionOk="0">
                      <a:moveTo>
                        <a:pt x="2005" y="0"/>
                      </a:moveTo>
                      <a:cubicBezTo>
                        <a:pt x="1690" y="0"/>
                        <a:pt x="1366" y="118"/>
                        <a:pt x="1073" y="397"/>
                      </a:cubicBezTo>
                      <a:cubicBezTo>
                        <a:pt x="0" y="1399"/>
                        <a:pt x="1005" y="2906"/>
                        <a:pt x="2133" y="2906"/>
                      </a:cubicBezTo>
                      <a:cubicBezTo>
                        <a:pt x="2443" y="2906"/>
                        <a:pt x="2761" y="2793"/>
                        <a:pt x="3049" y="2525"/>
                      </a:cubicBezTo>
                      <a:cubicBezTo>
                        <a:pt x="4118" y="1504"/>
                        <a:pt x="3127" y="0"/>
                        <a:pt x="200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3" name="Google Shape;5943;p36"/>
                <p:cNvSpPr/>
                <p:nvPr/>
              </p:nvSpPr>
              <p:spPr>
                <a:xfrm>
                  <a:off x="5682575" y="2706600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1999" y="0"/>
                      </a:moveTo>
                      <a:cubicBezTo>
                        <a:pt x="1688" y="0"/>
                        <a:pt x="1365" y="114"/>
                        <a:pt x="1071" y="382"/>
                      </a:cubicBezTo>
                      <a:cubicBezTo>
                        <a:pt x="0" y="1405"/>
                        <a:pt x="998" y="2894"/>
                        <a:pt x="2123" y="2894"/>
                      </a:cubicBezTo>
                      <a:cubicBezTo>
                        <a:pt x="2435" y="2894"/>
                        <a:pt x="2757" y="2780"/>
                        <a:pt x="3047" y="2510"/>
                      </a:cubicBezTo>
                      <a:cubicBezTo>
                        <a:pt x="4120" y="1508"/>
                        <a:pt x="3134" y="0"/>
                        <a:pt x="199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4" name="Google Shape;5944;p36"/>
                <p:cNvSpPr/>
                <p:nvPr/>
              </p:nvSpPr>
              <p:spPr>
                <a:xfrm>
                  <a:off x="5641475" y="2689200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1"/>
                        <a:pt x="1074" y="409"/>
                      </a:cubicBezTo>
                      <a:cubicBezTo>
                        <a:pt x="0" y="1411"/>
                        <a:pt x="1024" y="2918"/>
                        <a:pt x="2145" y="2918"/>
                      </a:cubicBezTo>
                      <a:cubicBezTo>
                        <a:pt x="2453" y="2918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5" name="Google Shape;5945;p36"/>
                <p:cNvSpPr/>
                <p:nvPr/>
              </p:nvSpPr>
              <p:spPr>
                <a:xfrm>
                  <a:off x="5783575" y="27958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3" y="1"/>
                      </a:moveTo>
                      <a:cubicBezTo>
                        <a:pt x="1680" y="1"/>
                        <a:pt x="1360" y="118"/>
                        <a:pt x="1074" y="398"/>
                      </a:cubicBezTo>
                      <a:cubicBezTo>
                        <a:pt x="0" y="1399"/>
                        <a:pt x="1005" y="2907"/>
                        <a:pt x="2133" y="2907"/>
                      </a:cubicBezTo>
                      <a:cubicBezTo>
                        <a:pt x="2443" y="2907"/>
                        <a:pt x="2762" y="2793"/>
                        <a:pt x="3049" y="2525"/>
                      </a:cubicBezTo>
                      <a:cubicBezTo>
                        <a:pt x="4118" y="1504"/>
                        <a:pt x="3109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6" name="Google Shape;5946;p36"/>
                <p:cNvSpPr/>
                <p:nvPr/>
              </p:nvSpPr>
              <p:spPr>
                <a:xfrm>
                  <a:off x="5914275" y="2960325"/>
                  <a:ext cx="1030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895" extrusionOk="0">
                      <a:moveTo>
                        <a:pt x="2010" y="0"/>
                      </a:moveTo>
                      <a:cubicBezTo>
                        <a:pt x="1696" y="0"/>
                        <a:pt x="1371" y="115"/>
                        <a:pt x="1074" y="385"/>
                      </a:cubicBezTo>
                      <a:cubicBezTo>
                        <a:pt x="0" y="1387"/>
                        <a:pt x="1005" y="2894"/>
                        <a:pt x="2133" y="2894"/>
                      </a:cubicBezTo>
                      <a:cubicBezTo>
                        <a:pt x="2443" y="2894"/>
                        <a:pt x="2762" y="2781"/>
                        <a:pt x="3049" y="2513"/>
                      </a:cubicBezTo>
                      <a:cubicBezTo>
                        <a:pt x="4120" y="1489"/>
                        <a:pt x="3142" y="0"/>
                        <a:pt x="20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7" name="Google Shape;5947;p36"/>
                <p:cNvSpPr/>
                <p:nvPr/>
              </p:nvSpPr>
              <p:spPr>
                <a:xfrm>
                  <a:off x="6008550" y="298365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1"/>
                      </a:moveTo>
                      <a:cubicBezTo>
                        <a:pt x="1694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19" y="1522"/>
                        <a:pt x="3139" y="1"/>
                        <a:pt x="20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8" name="Google Shape;5948;p36"/>
                <p:cNvSpPr/>
                <p:nvPr/>
              </p:nvSpPr>
              <p:spPr>
                <a:xfrm>
                  <a:off x="6056525" y="301777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41" y="0"/>
                      </a:moveTo>
                      <a:cubicBezTo>
                        <a:pt x="1726" y="0"/>
                        <a:pt x="1397" y="118"/>
                        <a:pt x="1098" y="397"/>
                      </a:cubicBezTo>
                      <a:cubicBezTo>
                        <a:pt x="1" y="1399"/>
                        <a:pt x="1019" y="2906"/>
                        <a:pt x="2154" y="2906"/>
                      </a:cubicBezTo>
                      <a:cubicBezTo>
                        <a:pt x="2466" y="2906"/>
                        <a:pt x="2786" y="2793"/>
                        <a:pt x="3074" y="2525"/>
                      </a:cubicBezTo>
                      <a:cubicBezTo>
                        <a:pt x="4143" y="1504"/>
                        <a:pt x="3170" y="0"/>
                        <a:pt x="20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9" name="Google Shape;5949;p36"/>
                <p:cNvSpPr/>
                <p:nvPr/>
              </p:nvSpPr>
              <p:spPr>
                <a:xfrm>
                  <a:off x="6095875" y="3092700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2025" y="0"/>
                      </a:moveTo>
                      <a:cubicBezTo>
                        <a:pt x="1707" y="0"/>
                        <a:pt x="1376" y="121"/>
                        <a:pt x="1074" y="409"/>
                      </a:cubicBezTo>
                      <a:cubicBezTo>
                        <a:pt x="1" y="1411"/>
                        <a:pt x="1005" y="2918"/>
                        <a:pt x="2134" y="2918"/>
                      </a:cubicBezTo>
                      <a:cubicBezTo>
                        <a:pt x="2443" y="2918"/>
                        <a:pt x="2762" y="2805"/>
                        <a:pt x="3050" y="2537"/>
                      </a:cubicBezTo>
                      <a:cubicBezTo>
                        <a:pt x="4116" y="1518"/>
                        <a:pt x="3150" y="0"/>
                        <a:pt x="202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0" name="Google Shape;5950;p36"/>
                <p:cNvSpPr/>
                <p:nvPr/>
              </p:nvSpPr>
              <p:spPr>
                <a:xfrm>
                  <a:off x="5936300" y="3043300"/>
                  <a:ext cx="1035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1" h="2919" extrusionOk="0">
                      <a:moveTo>
                        <a:pt x="2028" y="0"/>
                      </a:moveTo>
                      <a:cubicBezTo>
                        <a:pt x="1708" y="0"/>
                        <a:pt x="1376" y="122"/>
                        <a:pt x="1074" y="410"/>
                      </a:cubicBezTo>
                      <a:cubicBezTo>
                        <a:pt x="1" y="1411"/>
                        <a:pt x="1005" y="2919"/>
                        <a:pt x="2134" y="2919"/>
                      </a:cubicBezTo>
                      <a:cubicBezTo>
                        <a:pt x="2443" y="2919"/>
                        <a:pt x="2762" y="2805"/>
                        <a:pt x="3050" y="2537"/>
                      </a:cubicBezTo>
                      <a:cubicBezTo>
                        <a:pt x="4140" y="1518"/>
                        <a:pt x="3161" y="0"/>
                        <a:pt x="202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1" name="Google Shape;5951;p36"/>
                <p:cNvSpPr/>
                <p:nvPr/>
              </p:nvSpPr>
              <p:spPr>
                <a:xfrm>
                  <a:off x="5882475" y="2942625"/>
                  <a:ext cx="1023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" h="2919" extrusionOk="0">
                      <a:moveTo>
                        <a:pt x="1977" y="0"/>
                      </a:moveTo>
                      <a:cubicBezTo>
                        <a:pt x="1669" y="0"/>
                        <a:pt x="1353" y="117"/>
                        <a:pt x="1069" y="394"/>
                      </a:cubicBezTo>
                      <a:cubicBezTo>
                        <a:pt x="0" y="1415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092" y="1522"/>
                        <a:pt x="3089" y="0"/>
                        <a:pt x="19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2" name="Google Shape;5952;p36"/>
                <p:cNvSpPr/>
                <p:nvPr/>
              </p:nvSpPr>
              <p:spPr>
                <a:xfrm>
                  <a:off x="5773700" y="28449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12" y="0"/>
                      </a:moveTo>
                      <a:cubicBezTo>
                        <a:pt x="1695" y="0"/>
                        <a:pt x="1368" y="121"/>
                        <a:pt x="1074" y="409"/>
                      </a:cubicBezTo>
                      <a:cubicBezTo>
                        <a:pt x="0" y="1411"/>
                        <a:pt x="1005" y="2919"/>
                        <a:pt x="2133" y="2919"/>
                      </a:cubicBezTo>
                      <a:cubicBezTo>
                        <a:pt x="2443" y="2919"/>
                        <a:pt x="2761" y="2805"/>
                        <a:pt x="3049" y="2537"/>
                      </a:cubicBezTo>
                      <a:cubicBezTo>
                        <a:pt x="4116" y="1518"/>
                        <a:pt x="3131" y="0"/>
                        <a:pt x="20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3" name="Google Shape;5953;p36"/>
                <p:cNvSpPr/>
                <p:nvPr/>
              </p:nvSpPr>
              <p:spPr>
                <a:xfrm>
                  <a:off x="5829925" y="2896275"/>
                  <a:ext cx="103025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1" h="2904" extrusionOk="0">
                      <a:moveTo>
                        <a:pt x="2009" y="0"/>
                      </a:moveTo>
                      <a:cubicBezTo>
                        <a:pt x="1696" y="0"/>
                        <a:pt x="1371" y="117"/>
                        <a:pt x="1074" y="394"/>
                      </a:cubicBezTo>
                      <a:cubicBezTo>
                        <a:pt x="0" y="1396"/>
                        <a:pt x="1005" y="2903"/>
                        <a:pt x="2133" y="2903"/>
                      </a:cubicBezTo>
                      <a:cubicBezTo>
                        <a:pt x="2443" y="2903"/>
                        <a:pt x="2762" y="2790"/>
                        <a:pt x="3050" y="2522"/>
                      </a:cubicBezTo>
                      <a:cubicBezTo>
                        <a:pt x="4121" y="1522"/>
                        <a:pt x="3141" y="0"/>
                        <a:pt x="200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4" name="Google Shape;5954;p36"/>
                <p:cNvSpPr/>
                <p:nvPr/>
              </p:nvSpPr>
              <p:spPr>
                <a:xfrm>
                  <a:off x="5911225" y="3067250"/>
                  <a:ext cx="103050" cy="7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2" h="2904" extrusionOk="0">
                      <a:moveTo>
                        <a:pt x="1998" y="0"/>
                      </a:moveTo>
                      <a:cubicBezTo>
                        <a:pt x="1686" y="0"/>
                        <a:pt x="1364" y="117"/>
                        <a:pt x="1074" y="394"/>
                      </a:cubicBezTo>
                      <a:cubicBezTo>
                        <a:pt x="1" y="1396"/>
                        <a:pt x="1024" y="2903"/>
                        <a:pt x="2146" y="2903"/>
                      </a:cubicBezTo>
                      <a:cubicBezTo>
                        <a:pt x="2454" y="2903"/>
                        <a:pt x="2769" y="2790"/>
                        <a:pt x="3050" y="2522"/>
                      </a:cubicBezTo>
                      <a:cubicBezTo>
                        <a:pt x="4121" y="1522"/>
                        <a:pt x="3123" y="0"/>
                        <a:pt x="199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5" name="Google Shape;5955;p36"/>
                <p:cNvSpPr/>
                <p:nvPr/>
              </p:nvSpPr>
              <p:spPr>
                <a:xfrm>
                  <a:off x="5980550" y="321730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48" y="1"/>
                      </a:moveTo>
                      <a:cubicBezTo>
                        <a:pt x="1730" y="1"/>
                        <a:pt x="1399" y="122"/>
                        <a:pt x="1098" y="410"/>
                      </a:cubicBezTo>
                      <a:cubicBezTo>
                        <a:pt x="0" y="1412"/>
                        <a:pt x="1018" y="2919"/>
                        <a:pt x="2154" y="2919"/>
                      </a:cubicBezTo>
                      <a:cubicBezTo>
                        <a:pt x="2465" y="2919"/>
                        <a:pt x="2785" y="2806"/>
                        <a:pt x="3073" y="2538"/>
                      </a:cubicBezTo>
                      <a:cubicBezTo>
                        <a:pt x="4140" y="1519"/>
                        <a:pt x="3174" y="1"/>
                        <a:pt x="204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6" name="Google Shape;5956;p36"/>
                <p:cNvSpPr/>
                <p:nvPr/>
              </p:nvSpPr>
              <p:spPr>
                <a:xfrm>
                  <a:off x="6108800" y="3072925"/>
                  <a:ext cx="10292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20" extrusionOk="0">
                      <a:moveTo>
                        <a:pt x="2012" y="1"/>
                      </a:moveTo>
                      <a:cubicBezTo>
                        <a:pt x="1696" y="1"/>
                        <a:pt x="1369" y="122"/>
                        <a:pt x="1074" y="410"/>
                      </a:cubicBezTo>
                      <a:cubicBezTo>
                        <a:pt x="1" y="1412"/>
                        <a:pt x="1024" y="2919"/>
                        <a:pt x="2146" y="2919"/>
                      </a:cubicBezTo>
                      <a:cubicBezTo>
                        <a:pt x="2453" y="2919"/>
                        <a:pt x="2769" y="2806"/>
                        <a:pt x="3050" y="2538"/>
                      </a:cubicBezTo>
                      <a:cubicBezTo>
                        <a:pt x="4116" y="1519"/>
                        <a:pt x="3132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7" name="Google Shape;5957;p36"/>
                <p:cNvSpPr/>
                <p:nvPr/>
              </p:nvSpPr>
              <p:spPr>
                <a:xfrm>
                  <a:off x="6165800" y="3226725"/>
                  <a:ext cx="102975" cy="7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8" extrusionOk="0">
                      <a:moveTo>
                        <a:pt x="2017" y="1"/>
                      </a:moveTo>
                      <a:cubicBezTo>
                        <a:pt x="1701" y="1"/>
                        <a:pt x="1373" y="119"/>
                        <a:pt x="1074" y="398"/>
                      </a:cubicBezTo>
                      <a:cubicBezTo>
                        <a:pt x="0" y="1400"/>
                        <a:pt x="1024" y="2907"/>
                        <a:pt x="2145" y="2907"/>
                      </a:cubicBezTo>
                      <a:cubicBezTo>
                        <a:pt x="2453" y="2907"/>
                        <a:pt x="2768" y="2794"/>
                        <a:pt x="3049" y="2526"/>
                      </a:cubicBezTo>
                      <a:cubicBezTo>
                        <a:pt x="4118" y="1504"/>
                        <a:pt x="3146" y="1"/>
                        <a:pt x="20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8" name="Google Shape;5958;p36"/>
                <p:cNvSpPr/>
                <p:nvPr/>
              </p:nvSpPr>
              <p:spPr>
                <a:xfrm>
                  <a:off x="6063325" y="3227575"/>
                  <a:ext cx="10292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7" h="2919" extrusionOk="0">
                      <a:moveTo>
                        <a:pt x="1993" y="1"/>
                      </a:moveTo>
                      <a:cubicBezTo>
                        <a:pt x="1681" y="1"/>
                        <a:pt x="1359" y="117"/>
                        <a:pt x="1069" y="394"/>
                      </a:cubicBezTo>
                      <a:cubicBezTo>
                        <a:pt x="1" y="1415"/>
                        <a:pt x="1010" y="2919"/>
                        <a:pt x="2126" y="2919"/>
                      </a:cubicBezTo>
                      <a:cubicBezTo>
                        <a:pt x="2438" y="2919"/>
                        <a:pt x="2759" y="2801"/>
                        <a:pt x="3045" y="2522"/>
                      </a:cubicBezTo>
                      <a:cubicBezTo>
                        <a:pt x="4116" y="1522"/>
                        <a:pt x="3118" y="1"/>
                        <a:pt x="19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9" name="Google Shape;5959;p36"/>
                <p:cNvSpPr/>
                <p:nvPr/>
              </p:nvSpPr>
              <p:spPr>
                <a:xfrm>
                  <a:off x="6135450" y="3295975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1995" y="0"/>
                      </a:moveTo>
                      <a:cubicBezTo>
                        <a:pt x="1684" y="0"/>
                        <a:pt x="1362" y="117"/>
                        <a:pt x="1072" y="394"/>
                      </a:cubicBezTo>
                      <a:cubicBezTo>
                        <a:pt x="1" y="1417"/>
                        <a:pt x="1017" y="2906"/>
                        <a:pt x="2136" y="2906"/>
                      </a:cubicBezTo>
                      <a:cubicBezTo>
                        <a:pt x="2446" y="2906"/>
                        <a:pt x="2764" y="2792"/>
                        <a:pt x="3048" y="2522"/>
                      </a:cubicBezTo>
                      <a:cubicBezTo>
                        <a:pt x="4119" y="1522"/>
                        <a:pt x="3121" y="0"/>
                        <a:pt x="199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0" name="Google Shape;5960;p36"/>
                <p:cNvSpPr/>
                <p:nvPr/>
              </p:nvSpPr>
              <p:spPr>
                <a:xfrm>
                  <a:off x="6224375" y="3211925"/>
                  <a:ext cx="102425" cy="7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2895" extrusionOk="0">
                      <a:moveTo>
                        <a:pt x="1996" y="0"/>
                      </a:moveTo>
                      <a:cubicBezTo>
                        <a:pt x="1687" y="0"/>
                        <a:pt x="1366" y="114"/>
                        <a:pt x="1071" y="382"/>
                      </a:cubicBezTo>
                      <a:cubicBezTo>
                        <a:pt x="0" y="1405"/>
                        <a:pt x="998" y="2895"/>
                        <a:pt x="2123" y="2895"/>
                      </a:cubicBezTo>
                      <a:cubicBezTo>
                        <a:pt x="2435" y="2895"/>
                        <a:pt x="2757" y="2780"/>
                        <a:pt x="3047" y="2510"/>
                      </a:cubicBezTo>
                      <a:cubicBezTo>
                        <a:pt x="4097" y="1508"/>
                        <a:pt x="3124" y="0"/>
                        <a:pt x="19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1" name="Google Shape;5961;p36"/>
                <p:cNvSpPr/>
                <p:nvPr/>
              </p:nvSpPr>
              <p:spPr>
                <a:xfrm>
                  <a:off x="6229625" y="3150650"/>
                  <a:ext cx="103500" cy="7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11" extrusionOk="0">
                      <a:moveTo>
                        <a:pt x="2029" y="1"/>
                      </a:moveTo>
                      <a:cubicBezTo>
                        <a:pt x="1708" y="1"/>
                        <a:pt x="1376" y="120"/>
                        <a:pt x="1074" y="401"/>
                      </a:cubicBezTo>
                      <a:cubicBezTo>
                        <a:pt x="1" y="1403"/>
                        <a:pt x="1005" y="2911"/>
                        <a:pt x="2134" y="2911"/>
                      </a:cubicBezTo>
                      <a:cubicBezTo>
                        <a:pt x="2443" y="2911"/>
                        <a:pt x="2762" y="2797"/>
                        <a:pt x="3050" y="2529"/>
                      </a:cubicBezTo>
                      <a:cubicBezTo>
                        <a:pt x="4140" y="1487"/>
                        <a:pt x="3161" y="1"/>
                        <a:pt x="202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2" name="Google Shape;5962;p36"/>
                <p:cNvSpPr/>
                <p:nvPr/>
              </p:nvSpPr>
              <p:spPr>
                <a:xfrm>
                  <a:off x="6183275" y="3050125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28" y="1"/>
                      </a:moveTo>
                      <a:cubicBezTo>
                        <a:pt x="1708" y="1"/>
                        <a:pt x="1375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50" y="2538"/>
                      </a:cubicBezTo>
                      <a:cubicBezTo>
                        <a:pt x="4140" y="1519"/>
                        <a:pt x="3160" y="1"/>
                        <a:pt x="20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3" name="Google Shape;5963;p36"/>
                <p:cNvSpPr/>
                <p:nvPr/>
              </p:nvSpPr>
              <p:spPr>
                <a:xfrm>
                  <a:off x="6143000" y="30082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2" y="1"/>
                      </a:moveTo>
                      <a:cubicBezTo>
                        <a:pt x="1712" y="1"/>
                        <a:pt x="1378" y="123"/>
                        <a:pt x="1074" y="413"/>
                      </a:cubicBezTo>
                      <a:cubicBezTo>
                        <a:pt x="0" y="1415"/>
                        <a:pt x="1024" y="2923"/>
                        <a:pt x="2146" y="2923"/>
                      </a:cubicBezTo>
                      <a:cubicBezTo>
                        <a:pt x="2453" y="2923"/>
                        <a:pt x="2768" y="2809"/>
                        <a:pt x="3050" y="2541"/>
                      </a:cubicBezTo>
                      <a:cubicBezTo>
                        <a:pt x="4114" y="1501"/>
                        <a:pt x="3154" y="1"/>
                        <a:pt x="203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4" name="Google Shape;5964;p36"/>
                <p:cNvSpPr/>
                <p:nvPr/>
              </p:nvSpPr>
              <p:spPr>
                <a:xfrm>
                  <a:off x="6031350" y="2889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5" name="Google Shape;5965;p36"/>
                <p:cNvSpPr/>
                <p:nvPr/>
              </p:nvSpPr>
              <p:spPr>
                <a:xfrm>
                  <a:off x="5977400" y="2908425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0" y="1"/>
                      </a:moveTo>
                      <a:cubicBezTo>
                        <a:pt x="1695" y="1"/>
                        <a:pt x="1368" y="117"/>
                        <a:pt x="1072" y="394"/>
                      </a:cubicBezTo>
                      <a:cubicBezTo>
                        <a:pt x="1" y="1418"/>
                        <a:pt x="998" y="2907"/>
                        <a:pt x="2123" y="2907"/>
                      </a:cubicBezTo>
                      <a:cubicBezTo>
                        <a:pt x="2435" y="2907"/>
                        <a:pt x="2757" y="2792"/>
                        <a:pt x="3047" y="2522"/>
                      </a:cubicBezTo>
                      <a:cubicBezTo>
                        <a:pt x="4142" y="1522"/>
                        <a:pt x="3150" y="1"/>
                        <a:pt x="20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6" name="Google Shape;5966;p36"/>
                <p:cNvSpPr/>
                <p:nvPr/>
              </p:nvSpPr>
              <p:spPr>
                <a:xfrm>
                  <a:off x="5855875" y="28475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00" y="0"/>
                      </a:moveTo>
                      <a:cubicBezTo>
                        <a:pt x="1686" y="0"/>
                        <a:pt x="1362" y="118"/>
                        <a:pt x="1069" y="398"/>
                      </a:cubicBezTo>
                      <a:cubicBezTo>
                        <a:pt x="1" y="1419"/>
                        <a:pt x="991" y="2922"/>
                        <a:pt x="2114" y="2922"/>
                      </a:cubicBezTo>
                      <a:cubicBezTo>
                        <a:pt x="2428" y="2922"/>
                        <a:pt x="2753" y="2804"/>
                        <a:pt x="3045" y="2525"/>
                      </a:cubicBezTo>
                      <a:cubicBezTo>
                        <a:pt x="4114" y="1504"/>
                        <a:pt x="3123" y="0"/>
                        <a:pt x="200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7" name="Google Shape;5967;p36"/>
                <p:cNvSpPr/>
                <p:nvPr/>
              </p:nvSpPr>
              <p:spPr>
                <a:xfrm>
                  <a:off x="6058700" y="3079400"/>
                  <a:ext cx="1035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3" h="2907" extrusionOk="0">
                      <a:moveTo>
                        <a:pt x="2011" y="1"/>
                      </a:moveTo>
                      <a:cubicBezTo>
                        <a:pt x="1695" y="1"/>
                        <a:pt x="1369" y="117"/>
                        <a:pt x="1072" y="394"/>
                      </a:cubicBezTo>
                      <a:cubicBezTo>
                        <a:pt x="1" y="1418"/>
                        <a:pt x="998" y="2907"/>
                        <a:pt x="2124" y="2907"/>
                      </a:cubicBezTo>
                      <a:cubicBezTo>
                        <a:pt x="2436" y="2907"/>
                        <a:pt x="2757" y="2792"/>
                        <a:pt x="3048" y="2522"/>
                      </a:cubicBezTo>
                      <a:cubicBezTo>
                        <a:pt x="4143" y="1522"/>
                        <a:pt x="3150" y="1"/>
                        <a:pt x="201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8" name="Google Shape;5968;p36"/>
                <p:cNvSpPr/>
                <p:nvPr/>
              </p:nvSpPr>
              <p:spPr>
                <a:xfrm>
                  <a:off x="6162000" y="3214275"/>
                  <a:ext cx="102900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19" extrusionOk="0">
                      <a:moveTo>
                        <a:pt x="2024" y="0"/>
                      </a:moveTo>
                      <a:cubicBezTo>
                        <a:pt x="1706" y="0"/>
                        <a:pt x="1375" y="122"/>
                        <a:pt x="1074" y="410"/>
                      </a:cubicBezTo>
                      <a:cubicBezTo>
                        <a:pt x="0" y="1411"/>
                        <a:pt x="1024" y="2919"/>
                        <a:pt x="2145" y="2919"/>
                      </a:cubicBezTo>
                      <a:cubicBezTo>
                        <a:pt x="2453" y="2919"/>
                        <a:pt x="2768" y="2805"/>
                        <a:pt x="3049" y="2537"/>
                      </a:cubicBezTo>
                      <a:cubicBezTo>
                        <a:pt x="4116" y="1518"/>
                        <a:pt x="3150" y="0"/>
                        <a:pt x="202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9" name="Google Shape;5969;p36"/>
                <p:cNvSpPr/>
                <p:nvPr/>
              </p:nvSpPr>
              <p:spPr>
                <a:xfrm>
                  <a:off x="6140725" y="3123075"/>
                  <a:ext cx="1029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6" h="2920" extrusionOk="0">
                      <a:moveTo>
                        <a:pt x="2012" y="1"/>
                      </a:moveTo>
                      <a:cubicBezTo>
                        <a:pt x="1696" y="1"/>
                        <a:pt x="1368" y="122"/>
                        <a:pt x="1074" y="410"/>
                      </a:cubicBezTo>
                      <a:cubicBezTo>
                        <a:pt x="0" y="1412"/>
                        <a:pt x="1005" y="2919"/>
                        <a:pt x="2133" y="2919"/>
                      </a:cubicBezTo>
                      <a:cubicBezTo>
                        <a:pt x="2443" y="2919"/>
                        <a:pt x="2762" y="2806"/>
                        <a:pt x="3049" y="2538"/>
                      </a:cubicBezTo>
                      <a:cubicBezTo>
                        <a:pt x="4116" y="1519"/>
                        <a:pt x="3131" y="1"/>
                        <a:pt x="201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0" name="Google Shape;5970;p36"/>
                <p:cNvSpPr/>
                <p:nvPr/>
              </p:nvSpPr>
              <p:spPr>
                <a:xfrm>
                  <a:off x="6169650" y="3087000"/>
                  <a:ext cx="102975" cy="7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9" h="2907" extrusionOk="0">
                      <a:moveTo>
                        <a:pt x="2007" y="0"/>
                      </a:moveTo>
                      <a:cubicBezTo>
                        <a:pt x="1694" y="0"/>
                        <a:pt x="1368" y="117"/>
                        <a:pt x="1072" y="394"/>
                      </a:cubicBezTo>
                      <a:cubicBezTo>
                        <a:pt x="1" y="1417"/>
                        <a:pt x="1017" y="2907"/>
                        <a:pt x="2136" y="2907"/>
                      </a:cubicBezTo>
                      <a:cubicBezTo>
                        <a:pt x="2446" y="2907"/>
                        <a:pt x="2764" y="2792"/>
                        <a:pt x="3047" y="2522"/>
                      </a:cubicBezTo>
                      <a:cubicBezTo>
                        <a:pt x="4119" y="1522"/>
                        <a:pt x="3139" y="0"/>
                        <a:pt x="200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1" name="Google Shape;5971;p36"/>
                <p:cNvSpPr/>
                <p:nvPr/>
              </p:nvSpPr>
              <p:spPr>
                <a:xfrm>
                  <a:off x="5823075" y="2686050"/>
                  <a:ext cx="102850" cy="7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2923" extrusionOk="0">
                      <a:moveTo>
                        <a:pt x="2033" y="1"/>
                      </a:moveTo>
                      <a:cubicBezTo>
                        <a:pt x="1712" y="1"/>
                        <a:pt x="1378" y="123"/>
                        <a:pt x="1074" y="414"/>
                      </a:cubicBezTo>
                      <a:cubicBezTo>
                        <a:pt x="1" y="1416"/>
                        <a:pt x="1005" y="2923"/>
                        <a:pt x="2134" y="2923"/>
                      </a:cubicBezTo>
                      <a:cubicBezTo>
                        <a:pt x="2443" y="2923"/>
                        <a:pt x="2762" y="2810"/>
                        <a:pt x="3050" y="2541"/>
                      </a:cubicBezTo>
                      <a:cubicBezTo>
                        <a:pt x="4114" y="1501"/>
                        <a:pt x="3155" y="1"/>
                        <a:pt x="203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2" name="Google Shape;5972;p36"/>
                <p:cNvSpPr/>
                <p:nvPr/>
              </p:nvSpPr>
              <p:spPr>
                <a:xfrm>
                  <a:off x="5733575" y="2769725"/>
                  <a:ext cx="1041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4" h="2920" extrusionOk="0">
                      <a:moveTo>
                        <a:pt x="2052" y="1"/>
                      </a:moveTo>
                      <a:cubicBezTo>
                        <a:pt x="1732" y="1"/>
                        <a:pt x="1399" y="122"/>
                        <a:pt x="1098" y="410"/>
                      </a:cubicBezTo>
                      <a:cubicBezTo>
                        <a:pt x="1" y="1412"/>
                        <a:pt x="1019" y="2919"/>
                        <a:pt x="2154" y="2919"/>
                      </a:cubicBezTo>
                      <a:cubicBezTo>
                        <a:pt x="2466" y="2919"/>
                        <a:pt x="2786" y="2806"/>
                        <a:pt x="3074" y="2538"/>
                      </a:cubicBezTo>
                      <a:cubicBezTo>
                        <a:pt x="4164" y="1519"/>
                        <a:pt x="3185" y="1"/>
                        <a:pt x="205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3" name="Google Shape;5973;p36"/>
                <p:cNvSpPr/>
                <p:nvPr/>
              </p:nvSpPr>
              <p:spPr>
                <a:xfrm>
                  <a:off x="5699225" y="2674000"/>
                  <a:ext cx="103675" cy="7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19" extrusionOk="0">
                      <a:moveTo>
                        <a:pt x="2040" y="0"/>
                      </a:moveTo>
                      <a:cubicBezTo>
                        <a:pt x="1718" y="0"/>
                        <a:pt x="1382" y="121"/>
                        <a:pt x="1074" y="409"/>
                      </a:cubicBezTo>
                      <a:cubicBezTo>
                        <a:pt x="0" y="1411"/>
                        <a:pt x="1024" y="2919"/>
                        <a:pt x="2160" y="2919"/>
                      </a:cubicBezTo>
                      <a:cubicBezTo>
                        <a:pt x="2472" y="2919"/>
                        <a:pt x="2792" y="2805"/>
                        <a:pt x="3080" y="2537"/>
                      </a:cubicBezTo>
                      <a:cubicBezTo>
                        <a:pt x="4146" y="1518"/>
                        <a:pt x="3180" y="0"/>
                        <a:pt x="204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4" name="Google Shape;5974;p36"/>
                <p:cNvSpPr/>
                <p:nvPr/>
              </p:nvSpPr>
              <p:spPr>
                <a:xfrm>
                  <a:off x="5765450" y="2684250"/>
                  <a:ext cx="103500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" h="2920" extrusionOk="0">
                      <a:moveTo>
                        <a:pt x="2008" y="1"/>
                      </a:moveTo>
                      <a:cubicBezTo>
                        <a:pt x="1693" y="1"/>
                        <a:pt x="1366" y="118"/>
                        <a:pt x="1069" y="394"/>
                      </a:cubicBezTo>
                      <a:cubicBezTo>
                        <a:pt x="1" y="1416"/>
                        <a:pt x="991" y="2919"/>
                        <a:pt x="2114" y="2919"/>
                      </a:cubicBezTo>
                      <a:cubicBezTo>
                        <a:pt x="2428" y="2919"/>
                        <a:pt x="2752" y="2801"/>
                        <a:pt x="3045" y="2522"/>
                      </a:cubicBezTo>
                      <a:cubicBezTo>
                        <a:pt x="4140" y="1522"/>
                        <a:pt x="3147" y="1"/>
                        <a:pt x="200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5" name="Google Shape;5975;p36"/>
                <p:cNvSpPr/>
                <p:nvPr/>
              </p:nvSpPr>
              <p:spPr>
                <a:xfrm>
                  <a:off x="5908200" y="3005300"/>
                  <a:ext cx="103675" cy="73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7" h="2920" extrusionOk="0">
                      <a:moveTo>
                        <a:pt x="2040" y="1"/>
                      </a:moveTo>
                      <a:cubicBezTo>
                        <a:pt x="1718" y="1"/>
                        <a:pt x="1382" y="122"/>
                        <a:pt x="1074" y="410"/>
                      </a:cubicBezTo>
                      <a:cubicBezTo>
                        <a:pt x="0" y="1412"/>
                        <a:pt x="1023" y="2919"/>
                        <a:pt x="2160" y="2919"/>
                      </a:cubicBezTo>
                      <a:cubicBezTo>
                        <a:pt x="2472" y="2919"/>
                        <a:pt x="2792" y="2806"/>
                        <a:pt x="3080" y="2537"/>
                      </a:cubicBezTo>
                      <a:cubicBezTo>
                        <a:pt x="4146" y="1518"/>
                        <a:pt x="3180" y="1"/>
                        <a:pt x="204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976" name="Google Shape;5976;p36"/>
              <p:cNvGrpSpPr/>
              <p:nvPr/>
            </p:nvGrpSpPr>
            <p:grpSpPr>
              <a:xfrm flipH="1">
                <a:off x="244234" y="4543648"/>
                <a:ext cx="1049085" cy="537460"/>
                <a:chOff x="4976050" y="4611525"/>
                <a:chExt cx="1664950" cy="852975"/>
              </a:xfrm>
            </p:grpSpPr>
            <p:sp>
              <p:nvSpPr>
                <p:cNvPr id="5977" name="Google Shape;5977;p36"/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8" name="Google Shape;5978;p36"/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5979" name="Google Shape;5979;p36"/>
              <p:cNvGrpSpPr/>
              <p:nvPr/>
            </p:nvGrpSpPr>
            <p:grpSpPr>
              <a:xfrm flipH="1">
                <a:off x="-322656" y="4314917"/>
                <a:ext cx="1049087" cy="1077502"/>
                <a:chOff x="582350" y="682150"/>
                <a:chExt cx="1350350" cy="1386925"/>
              </a:xfrm>
            </p:grpSpPr>
            <p:sp>
              <p:nvSpPr>
                <p:cNvPr id="5980" name="Google Shape;5980;p36"/>
                <p:cNvSpPr/>
                <p:nvPr/>
              </p:nvSpPr>
              <p:spPr>
                <a:xfrm>
                  <a:off x="975200" y="682150"/>
                  <a:ext cx="409625" cy="659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5" h="26391" extrusionOk="0">
                      <a:moveTo>
                        <a:pt x="7173" y="1"/>
                      </a:moveTo>
                      <a:cubicBezTo>
                        <a:pt x="5104" y="1"/>
                        <a:pt x="3053" y="975"/>
                        <a:pt x="1916" y="2879"/>
                      </a:cubicBezTo>
                      <a:cubicBezTo>
                        <a:pt x="1" y="5979"/>
                        <a:pt x="1034" y="10265"/>
                        <a:pt x="2554" y="13669"/>
                      </a:cubicBezTo>
                      <a:cubicBezTo>
                        <a:pt x="3983" y="16891"/>
                        <a:pt x="5806" y="19930"/>
                        <a:pt x="7934" y="22636"/>
                      </a:cubicBezTo>
                      <a:cubicBezTo>
                        <a:pt x="8846" y="23760"/>
                        <a:pt x="9849" y="24855"/>
                        <a:pt x="11034" y="25584"/>
                      </a:cubicBezTo>
                      <a:cubicBezTo>
                        <a:pt x="11759" y="26094"/>
                        <a:pt x="12578" y="26390"/>
                        <a:pt x="13533" y="26390"/>
                      </a:cubicBezTo>
                      <a:cubicBezTo>
                        <a:pt x="13660" y="26390"/>
                        <a:pt x="13790" y="26385"/>
                        <a:pt x="13922" y="26374"/>
                      </a:cubicBezTo>
                      <a:cubicBezTo>
                        <a:pt x="14743" y="26344"/>
                        <a:pt x="15442" y="25584"/>
                        <a:pt x="15503" y="24672"/>
                      </a:cubicBezTo>
                      <a:cubicBezTo>
                        <a:pt x="15685" y="21967"/>
                        <a:pt x="16050" y="19292"/>
                        <a:pt x="16202" y="16587"/>
                      </a:cubicBezTo>
                      <a:cubicBezTo>
                        <a:pt x="16384" y="13395"/>
                        <a:pt x="16263" y="10173"/>
                        <a:pt x="15229" y="7164"/>
                      </a:cubicBezTo>
                      <a:cubicBezTo>
                        <a:pt x="14256" y="4186"/>
                        <a:pt x="12250" y="1511"/>
                        <a:pt x="9545" y="447"/>
                      </a:cubicBezTo>
                      <a:cubicBezTo>
                        <a:pt x="8787" y="149"/>
                        <a:pt x="7979" y="1"/>
                        <a:pt x="717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1" name="Google Shape;5981;p36"/>
                <p:cNvSpPr/>
                <p:nvPr/>
              </p:nvSpPr>
              <p:spPr>
                <a:xfrm>
                  <a:off x="582350" y="1004750"/>
                  <a:ext cx="701400" cy="43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56" h="17365" extrusionOk="0">
                      <a:moveTo>
                        <a:pt x="6844" y="1"/>
                      </a:moveTo>
                      <a:cubicBezTo>
                        <a:pt x="5243" y="1"/>
                        <a:pt x="3691" y="403"/>
                        <a:pt x="2462" y="1525"/>
                      </a:cubicBezTo>
                      <a:cubicBezTo>
                        <a:pt x="517" y="3257"/>
                        <a:pt x="0" y="6479"/>
                        <a:pt x="821" y="9124"/>
                      </a:cubicBezTo>
                      <a:cubicBezTo>
                        <a:pt x="1611" y="11738"/>
                        <a:pt x="3587" y="13744"/>
                        <a:pt x="5836" y="14960"/>
                      </a:cubicBezTo>
                      <a:cubicBezTo>
                        <a:pt x="8086" y="16176"/>
                        <a:pt x="10548" y="16662"/>
                        <a:pt x="13010" y="16966"/>
                      </a:cubicBezTo>
                      <a:cubicBezTo>
                        <a:pt x="15211" y="17229"/>
                        <a:pt x="17400" y="17365"/>
                        <a:pt x="19593" y="17365"/>
                      </a:cubicBezTo>
                      <a:cubicBezTo>
                        <a:pt x="20942" y="17365"/>
                        <a:pt x="22293" y="17313"/>
                        <a:pt x="23648" y="17209"/>
                      </a:cubicBezTo>
                      <a:cubicBezTo>
                        <a:pt x="24712" y="17118"/>
                        <a:pt x="25867" y="16966"/>
                        <a:pt x="26657" y="16176"/>
                      </a:cubicBezTo>
                      <a:cubicBezTo>
                        <a:pt x="27448" y="15416"/>
                        <a:pt x="28055" y="13562"/>
                        <a:pt x="27083" y="12224"/>
                      </a:cubicBezTo>
                      <a:cubicBezTo>
                        <a:pt x="22827" y="6388"/>
                        <a:pt x="16779" y="2194"/>
                        <a:pt x="10213" y="491"/>
                      </a:cubicBezTo>
                      <a:cubicBezTo>
                        <a:pt x="9131" y="202"/>
                        <a:pt x="7975" y="1"/>
                        <a:pt x="68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2" name="Google Shape;5982;p36"/>
                <p:cNvSpPr/>
                <p:nvPr/>
              </p:nvSpPr>
              <p:spPr>
                <a:xfrm>
                  <a:off x="755600" y="1406350"/>
                  <a:ext cx="546375" cy="46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55" h="18603" extrusionOk="0">
                      <a:moveTo>
                        <a:pt x="16298" y="0"/>
                      </a:moveTo>
                      <a:cubicBezTo>
                        <a:pt x="13719" y="0"/>
                        <a:pt x="11160" y="320"/>
                        <a:pt x="8754" y="1267"/>
                      </a:cubicBezTo>
                      <a:cubicBezTo>
                        <a:pt x="5016" y="2695"/>
                        <a:pt x="1611" y="5887"/>
                        <a:pt x="608" y="10172"/>
                      </a:cubicBezTo>
                      <a:cubicBezTo>
                        <a:pt x="0" y="12726"/>
                        <a:pt x="426" y="15735"/>
                        <a:pt x="2250" y="17346"/>
                      </a:cubicBezTo>
                      <a:cubicBezTo>
                        <a:pt x="3219" y="18225"/>
                        <a:pt x="4439" y="18603"/>
                        <a:pt x="5675" y="18603"/>
                      </a:cubicBezTo>
                      <a:cubicBezTo>
                        <a:pt x="6105" y="18603"/>
                        <a:pt x="6537" y="18557"/>
                        <a:pt x="6961" y="18470"/>
                      </a:cubicBezTo>
                      <a:cubicBezTo>
                        <a:pt x="8602" y="18106"/>
                        <a:pt x="10092" y="17194"/>
                        <a:pt x="11490" y="16221"/>
                      </a:cubicBezTo>
                      <a:cubicBezTo>
                        <a:pt x="14682" y="13972"/>
                        <a:pt x="17569" y="11115"/>
                        <a:pt x="20001" y="7893"/>
                      </a:cubicBezTo>
                      <a:cubicBezTo>
                        <a:pt x="20639" y="7011"/>
                        <a:pt x="21277" y="6069"/>
                        <a:pt x="21551" y="5005"/>
                      </a:cubicBezTo>
                      <a:cubicBezTo>
                        <a:pt x="21855" y="3911"/>
                        <a:pt x="21703" y="2634"/>
                        <a:pt x="20487" y="233"/>
                      </a:cubicBezTo>
                      <a:cubicBezTo>
                        <a:pt x="19099" y="94"/>
                        <a:pt x="17695" y="0"/>
                        <a:pt x="1629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3" name="Google Shape;5983;p36"/>
                <p:cNvSpPr/>
                <p:nvPr/>
              </p:nvSpPr>
              <p:spPr>
                <a:xfrm>
                  <a:off x="1206975" y="1420700"/>
                  <a:ext cx="335150" cy="64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06" h="25935" extrusionOk="0">
                      <a:moveTo>
                        <a:pt x="4837" y="0"/>
                      </a:moveTo>
                      <a:cubicBezTo>
                        <a:pt x="4050" y="0"/>
                        <a:pt x="3309" y="514"/>
                        <a:pt x="2979" y="1392"/>
                      </a:cubicBezTo>
                      <a:cubicBezTo>
                        <a:pt x="1186" y="6073"/>
                        <a:pt x="153" y="11149"/>
                        <a:pt x="31" y="16255"/>
                      </a:cubicBezTo>
                      <a:cubicBezTo>
                        <a:pt x="1" y="18535"/>
                        <a:pt x="153" y="20966"/>
                        <a:pt x="1247" y="22851"/>
                      </a:cubicBezTo>
                      <a:cubicBezTo>
                        <a:pt x="2389" y="24764"/>
                        <a:pt x="4415" y="25934"/>
                        <a:pt x="6450" y="25934"/>
                      </a:cubicBezTo>
                      <a:cubicBezTo>
                        <a:pt x="6742" y="25934"/>
                        <a:pt x="7035" y="25910"/>
                        <a:pt x="7326" y="25860"/>
                      </a:cubicBezTo>
                      <a:cubicBezTo>
                        <a:pt x="9666" y="25495"/>
                        <a:pt x="11672" y="23580"/>
                        <a:pt x="12554" y="21149"/>
                      </a:cubicBezTo>
                      <a:cubicBezTo>
                        <a:pt x="13405" y="18656"/>
                        <a:pt x="13071" y="15799"/>
                        <a:pt x="12432" y="13185"/>
                      </a:cubicBezTo>
                      <a:cubicBezTo>
                        <a:pt x="11672" y="9994"/>
                        <a:pt x="10517" y="6863"/>
                        <a:pt x="8998" y="3975"/>
                      </a:cubicBezTo>
                      <a:cubicBezTo>
                        <a:pt x="8238" y="2547"/>
                        <a:pt x="7174" y="1027"/>
                        <a:pt x="5745" y="237"/>
                      </a:cubicBezTo>
                      <a:cubicBezTo>
                        <a:pt x="5450" y="76"/>
                        <a:pt x="5140" y="0"/>
                        <a:pt x="483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4" name="Google Shape;5984;p36"/>
                <p:cNvSpPr/>
                <p:nvPr/>
              </p:nvSpPr>
              <p:spPr>
                <a:xfrm>
                  <a:off x="1324000" y="791250"/>
                  <a:ext cx="503075" cy="54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1998" extrusionOk="0">
                      <a:moveTo>
                        <a:pt x="15137" y="1"/>
                      </a:moveTo>
                      <a:cubicBezTo>
                        <a:pt x="13202" y="1"/>
                        <a:pt x="11195" y="1272"/>
                        <a:pt x="9666" y="2800"/>
                      </a:cubicBezTo>
                      <a:cubicBezTo>
                        <a:pt x="5077" y="7420"/>
                        <a:pt x="2614" y="14077"/>
                        <a:pt x="304" y="20460"/>
                      </a:cubicBezTo>
                      <a:cubicBezTo>
                        <a:pt x="0" y="21311"/>
                        <a:pt x="1186" y="21919"/>
                        <a:pt x="1976" y="21980"/>
                      </a:cubicBezTo>
                      <a:cubicBezTo>
                        <a:pt x="2086" y="21992"/>
                        <a:pt x="2196" y="21998"/>
                        <a:pt x="2306" y="21998"/>
                      </a:cubicBezTo>
                      <a:cubicBezTo>
                        <a:pt x="3016" y="21998"/>
                        <a:pt x="3723" y="21761"/>
                        <a:pt x="4408" y="21524"/>
                      </a:cubicBezTo>
                      <a:cubicBezTo>
                        <a:pt x="7995" y="20278"/>
                        <a:pt x="11733" y="18971"/>
                        <a:pt x="14773" y="16478"/>
                      </a:cubicBezTo>
                      <a:cubicBezTo>
                        <a:pt x="17812" y="13956"/>
                        <a:pt x="20122" y="9943"/>
                        <a:pt x="19818" y="5718"/>
                      </a:cubicBezTo>
                      <a:cubicBezTo>
                        <a:pt x="19666" y="3591"/>
                        <a:pt x="18724" y="1433"/>
                        <a:pt x="17022" y="460"/>
                      </a:cubicBezTo>
                      <a:cubicBezTo>
                        <a:pt x="16415" y="141"/>
                        <a:pt x="15780" y="1"/>
                        <a:pt x="1513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5" name="Google Shape;5985;p36"/>
                <p:cNvSpPr/>
                <p:nvPr/>
              </p:nvSpPr>
              <p:spPr>
                <a:xfrm>
                  <a:off x="1301950" y="1287625"/>
                  <a:ext cx="630750" cy="35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30" h="14331" extrusionOk="0">
                      <a:moveTo>
                        <a:pt x="14369" y="0"/>
                      </a:moveTo>
                      <a:cubicBezTo>
                        <a:pt x="8611" y="0"/>
                        <a:pt x="1063" y="868"/>
                        <a:pt x="609" y="1821"/>
                      </a:cubicBezTo>
                      <a:cubicBezTo>
                        <a:pt x="1" y="3128"/>
                        <a:pt x="335" y="4709"/>
                        <a:pt x="1156" y="5924"/>
                      </a:cubicBezTo>
                      <a:cubicBezTo>
                        <a:pt x="1946" y="7110"/>
                        <a:pt x="3071" y="8022"/>
                        <a:pt x="4256" y="8812"/>
                      </a:cubicBezTo>
                      <a:cubicBezTo>
                        <a:pt x="7539" y="11092"/>
                        <a:pt x="11065" y="13159"/>
                        <a:pt x="14925" y="14010"/>
                      </a:cubicBezTo>
                      <a:cubicBezTo>
                        <a:pt x="15784" y="14200"/>
                        <a:pt x="16686" y="14330"/>
                        <a:pt x="17573" y="14330"/>
                      </a:cubicBezTo>
                      <a:cubicBezTo>
                        <a:pt x="18663" y="14330"/>
                        <a:pt x="19731" y="14134"/>
                        <a:pt x="20670" y="13614"/>
                      </a:cubicBezTo>
                      <a:cubicBezTo>
                        <a:pt x="22433" y="12642"/>
                        <a:pt x="23497" y="10757"/>
                        <a:pt x="24166" y="8842"/>
                      </a:cubicBezTo>
                      <a:cubicBezTo>
                        <a:pt x="24895" y="6867"/>
                        <a:pt x="25229" y="4496"/>
                        <a:pt x="24044" y="2763"/>
                      </a:cubicBezTo>
                      <a:cubicBezTo>
                        <a:pt x="22980" y="1243"/>
                        <a:pt x="21096" y="696"/>
                        <a:pt x="19272" y="332"/>
                      </a:cubicBezTo>
                      <a:cubicBezTo>
                        <a:pt x="18077" y="100"/>
                        <a:pt x="16326" y="0"/>
                        <a:pt x="1436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6" name="Google Shape;5986;p36"/>
                <p:cNvSpPr/>
                <p:nvPr/>
              </p:nvSpPr>
              <p:spPr>
                <a:xfrm>
                  <a:off x="1259250" y="1456575"/>
                  <a:ext cx="128600" cy="43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4" h="17533" extrusionOk="0">
                      <a:moveTo>
                        <a:pt x="1796" y="0"/>
                      </a:moveTo>
                      <a:cubicBezTo>
                        <a:pt x="916" y="0"/>
                        <a:pt x="1" y="832"/>
                        <a:pt x="463" y="1872"/>
                      </a:cubicBezTo>
                      <a:cubicBezTo>
                        <a:pt x="2560" y="6704"/>
                        <a:pt x="4080" y="11933"/>
                        <a:pt x="4445" y="17373"/>
                      </a:cubicBezTo>
                      <a:cubicBezTo>
                        <a:pt x="4460" y="17480"/>
                        <a:pt x="4543" y="17533"/>
                        <a:pt x="4623" y="17533"/>
                      </a:cubicBezTo>
                      <a:cubicBezTo>
                        <a:pt x="4703" y="17533"/>
                        <a:pt x="4779" y="17480"/>
                        <a:pt x="4779" y="17373"/>
                      </a:cubicBezTo>
                      <a:cubicBezTo>
                        <a:pt x="5144" y="11933"/>
                        <a:pt x="4627" y="6309"/>
                        <a:pt x="3016" y="960"/>
                      </a:cubicBezTo>
                      <a:cubicBezTo>
                        <a:pt x="2804" y="280"/>
                        <a:pt x="2306" y="0"/>
                        <a:pt x="17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7" name="Google Shape;5987;p36"/>
                <p:cNvSpPr/>
                <p:nvPr/>
              </p:nvSpPr>
              <p:spPr>
                <a:xfrm>
                  <a:off x="1278425" y="1436350"/>
                  <a:ext cx="170225" cy="375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09" h="15003" extrusionOk="0">
                      <a:moveTo>
                        <a:pt x="2033" y="0"/>
                      </a:moveTo>
                      <a:cubicBezTo>
                        <a:pt x="1053" y="0"/>
                        <a:pt x="0" y="1189"/>
                        <a:pt x="729" y="2073"/>
                      </a:cubicBezTo>
                      <a:cubicBezTo>
                        <a:pt x="3495" y="5751"/>
                        <a:pt x="5623" y="10128"/>
                        <a:pt x="6444" y="14869"/>
                      </a:cubicBezTo>
                      <a:cubicBezTo>
                        <a:pt x="6473" y="14957"/>
                        <a:pt x="6558" y="15002"/>
                        <a:pt x="6639" y="15002"/>
                      </a:cubicBezTo>
                      <a:cubicBezTo>
                        <a:pt x="6726" y="15002"/>
                        <a:pt x="6808" y="14949"/>
                        <a:pt x="6808" y="14839"/>
                      </a:cubicBezTo>
                      <a:cubicBezTo>
                        <a:pt x="6687" y="9976"/>
                        <a:pt x="5501" y="4991"/>
                        <a:pt x="3009" y="583"/>
                      </a:cubicBezTo>
                      <a:cubicBezTo>
                        <a:pt x="2760" y="168"/>
                        <a:pt x="2402" y="0"/>
                        <a:pt x="203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8" name="Google Shape;5988;p36"/>
                <p:cNvSpPr/>
                <p:nvPr/>
              </p:nvSpPr>
              <p:spPr>
                <a:xfrm>
                  <a:off x="1256375" y="1484350"/>
                  <a:ext cx="69925" cy="37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14910" extrusionOk="0">
                      <a:moveTo>
                        <a:pt x="1406" y="1"/>
                      </a:moveTo>
                      <a:cubicBezTo>
                        <a:pt x="707" y="1"/>
                        <a:pt x="0" y="396"/>
                        <a:pt x="31" y="1186"/>
                      </a:cubicBezTo>
                      <a:cubicBezTo>
                        <a:pt x="335" y="5685"/>
                        <a:pt x="882" y="10214"/>
                        <a:pt x="1216" y="14773"/>
                      </a:cubicBezTo>
                      <a:cubicBezTo>
                        <a:pt x="1216" y="14864"/>
                        <a:pt x="1300" y="14910"/>
                        <a:pt x="1383" y="14910"/>
                      </a:cubicBezTo>
                      <a:cubicBezTo>
                        <a:pt x="1467" y="14910"/>
                        <a:pt x="1550" y="14864"/>
                        <a:pt x="1550" y="14773"/>
                      </a:cubicBezTo>
                      <a:cubicBezTo>
                        <a:pt x="1915" y="10244"/>
                        <a:pt x="2432" y="5745"/>
                        <a:pt x="2736" y="1186"/>
                      </a:cubicBezTo>
                      <a:cubicBezTo>
                        <a:pt x="2797" y="396"/>
                        <a:pt x="2105" y="1"/>
                        <a:pt x="140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9" name="Google Shape;5989;p36"/>
                <p:cNvSpPr/>
                <p:nvPr/>
              </p:nvSpPr>
              <p:spPr>
                <a:xfrm>
                  <a:off x="987250" y="1441975"/>
                  <a:ext cx="298650" cy="24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9692" extrusionOk="0">
                      <a:moveTo>
                        <a:pt x="10269" y="1"/>
                      </a:moveTo>
                      <a:cubicBezTo>
                        <a:pt x="10139" y="1"/>
                        <a:pt x="10000" y="27"/>
                        <a:pt x="9853" y="85"/>
                      </a:cubicBezTo>
                      <a:cubicBezTo>
                        <a:pt x="5446" y="1908"/>
                        <a:pt x="2011" y="5465"/>
                        <a:pt x="66" y="9447"/>
                      </a:cubicBezTo>
                      <a:cubicBezTo>
                        <a:pt x="1" y="9577"/>
                        <a:pt x="121" y="9691"/>
                        <a:pt x="240" y="9691"/>
                      </a:cubicBezTo>
                      <a:cubicBezTo>
                        <a:pt x="288" y="9691"/>
                        <a:pt x="335" y="9673"/>
                        <a:pt x="370" y="9629"/>
                      </a:cubicBezTo>
                      <a:cubicBezTo>
                        <a:pt x="2954" y="6042"/>
                        <a:pt x="6783" y="3702"/>
                        <a:pt x="10735" y="2668"/>
                      </a:cubicBezTo>
                      <a:cubicBezTo>
                        <a:pt x="11946" y="2393"/>
                        <a:pt x="11512" y="1"/>
                        <a:pt x="10269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0" name="Google Shape;5990;p36"/>
                <p:cNvSpPr/>
                <p:nvPr/>
              </p:nvSpPr>
              <p:spPr>
                <a:xfrm>
                  <a:off x="1125950" y="1425825"/>
                  <a:ext cx="212075" cy="23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3" h="9245" extrusionOk="0">
                      <a:moveTo>
                        <a:pt x="6267" y="0"/>
                      </a:moveTo>
                      <a:cubicBezTo>
                        <a:pt x="6042" y="0"/>
                        <a:pt x="5842" y="82"/>
                        <a:pt x="5704" y="275"/>
                      </a:cubicBezTo>
                      <a:cubicBezTo>
                        <a:pt x="3728" y="3132"/>
                        <a:pt x="1965" y="6111"/>
                        <a:pt x="50" y="8968"/>
                      </a:cubicBezTo>
                      <a:cubicBezTo>
                        <a:pt x="1" y="9066"/>
                        <a:pt x="131" y="9244"/>
                        <a:pt x="246" y="9244"/>
                      </a:cubicBezTo>
                      <a:cubicBezTo>
                        <a:pt x="274" y="9244"/>
                        <a:pt x="300" y="9234"/>
                        <a:pt x="324" y="9211"/>
                      </a:cubicBezTo>
                      <a:cubicBezTo>
                        <a:pt x="2786" y="6779"/>
                        <a:pt x="5369" y="4469"/>
                        <a:pt x="7801" y="2038"/>
                      </a:cubicBezTo>
                      <a:cubicBezTo>
                        <a:pt x="8483" y="1331"/>
                        <a:pt x="7174" y="0"/>
                        <a:pt x="626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1" name="Google Shape;5991;p36"/>
                <p:cNvSpPr/>
                <p:nvPr/>
              </p:nvSpPr>
              <p:spPr>
                <a:xfrm>
                  <a:off x="872725" y="1410800"/>
                  <a:ext cx="414450" cy="218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8" h="8721" extrusionOk="0">
                      <a:moveTo>
                        <a:pt x="14739" y="0"/>
                      </a:moveTo>
                      <a:cubicBezTo>
                        <a:pt x="14588" y="0"/>
                        <a:pt x="14425" y="27"/>
                        <a:pt x="14252" y="86"/>
                      </a:cubicBezTo>
                      <a:cubicBezTo>
                        <a:pt x="9054" y="1940"/>
                        <a:pt x="4282" y="4918"/>
                        <a:pt x="148" y="8414"/>
                      </a:cubicBezTo>
                      <a:cubicBezTo>
                        <a:pt x="0" y="8537"/>
                        <a:pt x="92" y="8720"/>
                        <a:pt x="230" y="8720"/>
                      </a:cubicBezTo>
                      <a:cubicBezTo>
                        <a:pt x="262" y="8720"/>
                        <a:pt x="296" y="8710"/>
                        <a:pt x="331" y="8687"/>
                      </a:cubicBezTo>
                      <a:cubicBezTo>
                        <a:pt x="4890" y="5800"/>
                        <a:pt x="9905" y="3885"/>
                        <a:pt x="15012" y="2669"/>
                      </a:cubicBezTo>
                      <a:cubicBezTo>
                        <a:pt x="16577" y="2340"/>
                        <a:pt x="16158" y="0"/>
                        <a:pt x="1473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2" name="Google Shape;5992;p36"/>
                <p:cNvSpPr/>
                <p:nvPr/>
              </p:nvSpPr>
              <p:spPr>
                <a:xfrm>
                  <a:off x="980400" y="1404150"/>
                  <a:ext cx="289450" cy="1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8" h="5373" extrusionOk="0">
                      <a:moveTo>
                        <a:pt x="9583" y="0"/>
                      </a:moveTo>
                      <a:cubicBezTo>
                        <a:pt x="7715" y="0"/>
                        <a:pt x="5896" y="527"/>
                        <a:pt x="4352" y="1355"/>
                      </a:cubicBezTo>
                      <a:cubicBezTo>
                        <a:pt x="2620" y="2266"/>
                        <a:pt x="1130" y="3543"/>
                        <a:pt x="97" y="5093"/>
                      </a:cubicBezTo>
                      <a:cubicBezTo>
                        <a:pt x="0" y="5214"/>
                        <a:pt x="152" y="5372"/>
                        <a:pt x="280" y="5372"/>
                      </a:cubicBezTo>
                      <a:cubicBezTo>
                        <a:pt x="313" y="5372"/>
                        <a:pt x="345" y="5362"/>
                        <a:pt x="370" y="5336"/>
                      </a:cubicBezTo>
                      <a:cubicBezTo>
                        <a:pt x="1647" y="4029"/>
                        <a:pt x="3258" y="3239"/>
                        <a:pt x="4930" y="2783"/>
                      </a:cubicBezTo>
                      <a:cubicBezTo>
                        <a:pt x="5849" y="2549"/>
                        <a:pt x="6778" y="2435"/>
                        <a:pt x="7681" y="2435"/>
                      </a:cubicBezTo>
                      <a:cubicBezTo>
                        <a:pt x="8419" y="2435"/>
                        <a:pt x="9140" y="2511"/>
                        <a:pt x="9823" y="2662"/>
                      </a:cubicBezTo>
                      <a:cubicBezTo>
                        <a:pt x="9872" y="2674"/>
                        <a:pt x="9919" y="2680"/>
                        <a:pt x="9966" y="2680"/>
                      </a:cubicBezTo>
                      <a:cubicBezTo>
                        <a:pt x="10926" y="2680"/>
                        <a:pt x="11578" y="133"/>
                        <a:pt x="10158" y="17"/>
                      </a:cubicBezTo>
                      <a:cubicBezTo>
                        <a:pt x="9966" y="6"/>
                        <a:pt x="9774" y="0"/>
                        <a:pt x="958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3" name="Google Shape;5993;p36"/>
                <p:cNvSpPr/>
                <p:nvPr/>
              </p:nvSpPr>
              <p:spPr>
                <a:xfrm>
                  <a:off x="789025" y="1324225"/>
                  <a:ext cx="491750" cy="1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70" h="4872" extrusionOk="0">
                      <a:moveTo>
                        <a:pt x="4780" y="1"/>
                      </a:moveTo>
                      <a:cubicBezTo>
                        <a:pt x="3266" y="1"/>
                        <a:pt x="1760" y="81"/>
                        <a:pt x="274" y="235"/>
                      </a:cubicBezTo>
                      <a:cubicBezTo>
                        <a:pt x="1" y="296"/>
                        <a:pt x="31" y="600"/>
                        <a:pt x="274" y="600"/>
                      </a:cubicBezTo>
                      <a:cubicBezTo>
                        <a:pt x="6110" y="691"/>
                        <a:pt x="11825" y="2272"/>
                        <a:pt x="16962" y="4704"/>
                      </a:cubicBezTo>
                      <a:cubicBezTo>
                        <a:pt x="17195" y="4820"/>
                        <a:pt x="17421" y="4872"/>
                        <a:pt x="17631" y="4872"/>
                      </a:cubicBezTo>
                      <a:cubicBezTo>
                        <a:pt x="18953" y="4872"/>
                        <a:pt x="19669" y="2836"/>
                        <a:pt x="17965" y="2181"/>
                      </a:cubicBezTo>
                      <a:cubicBezTo>
                        <a:pt x="13705" y="685"/>
                        <a:pt x="9210" y="1"/>
                        <a:pt x="478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4" name="Google Shape;5994;p36"/>
                <p:cNvSpPr/>
                <p:nvPr/>
              </p:nvSpPr>
              <p:spPr>
                <a:xfrm>
                  <a:off x="981525" y="1249500"/>
                  <a:ext cx="328025" cy="18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21" h="7259" extrusionOk="0">
                      <a:moveTo>
                        <a:pt x="263" y="0"/>
                      </a:moveTo>
                      <a:cubicBezTo>
                        <a:pt x="73" y="0"/>
                        <a:pt x="1" y="250"/>
                        <a:pt x="173" y="337"/>
                      </a:cubicBezTo>
                      <a:cubicBezTo>
                        <a:pt x="3942" y="2161"/>
                        <a:pt x="7347" y="4531"/>
                        <a:pt x="10538" y="7085"/>
                      </a:cubicBezTo>
                      <a:cubicBezTo>
                        <a:pt x="10691" y="7206"/>
                        <a:pt x="10858" y="7258"/>
                        <a:pt x="11029" y="7258"/>
                      </a:cubicBezTo>
                      <a:cubicBezTo>
                        <a:pt x="12018" y="7258"/>
                        <a:pt x="13121" y="5483"/>
                        <a:pt x="12058" y="4835"/>
                      </a:cubicBezTo>
                      <a:cubicBezTo>
                        <a:pt x="8350" y="2677"/>
                        <a:pt x="4307" y="1157"/>
                        <a:pt x="295" y="2"/>
                      </a:cubicBezTo>
                      <a:cubicBezTo>
                        <a:pt x="284" y="1"/>
                        <a:pt x="273" y="0"/>
                        <a:pt x="26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5" name="Google Shape;5995;p36"/>
                <p:cNvSpPr/>
                <p:nvPr/>
              </p:nvSpPr>
              <p:spPr>
                <a:xfrm>
                  <a:off x="973500" y="1174075"/>
                  <a:ext cx="356800" cy="239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72" h="9592" extrusionOk="0">
                      <a:moveTo>
                        <a:pt x="284" y="1"/>
                      </a:moveTo>
                      <a:cubicBezTo>
                        <a:pt x="125" y="1"/>
                        <a:pt x="1" y="206"/>
                        <a:pt x="190" y="314"/>
                      </a:cubicBezTo>
                      <a:cubicBezTo>
                        <a:pt x="4263" y="2959"/>
                        <a:pt x="7972" y="6059"/>
                        <a:pt x="11437" y="9281"/>
                      </a:cubicBezTo>
                      <a:cubicBezTo>
                        <a:pt x="11667" y="9499"/>
                        <a:pt x="11924" y="9591"/>
                        <a:pt x="12180" y="9591"/>
                      </a:cubicBezTo>
                      <a:cubicBezTo>
                        <a:pt x="13242" y="9591"/>
                        <a:pt x="14272" y="7998"/>
                        <a:pt x="13169" y="7214"/>
                      </a:cubicBezTo>
                      <a:cubicBezTo>
                        <a:pt x="9157" y="4326"/>
                        <a:pt x="4780" y="1986"/>
                        <a:pt x="342" y="10"/>
                      </a:cubicBezTo>
                      <a:cubicBezTo>
                        <a:pt x="323" y="4"/>
                        <a:pt x="303" y="1"/>
                        <a:pt x="2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6" name="Google Shape;5996;p36"/>
                <p:cNvSpPr/>
                <p:nvPr/>
              </p:nvSpPr>
              <p:spPr>
                <a:xfrm>
                  <a:off x="1137400" y="950450"/>
                  <a:ext cx="180600" cy="46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4" h="18448" extrusionOk="0">
                      <a:moveTo>
                        <a:pt x="181" y="1"/>
                      </a:moveTo>
                      <a:cubicBezTo>
                        <a:pt x="89" y="1"/>
                        <a:pt x="0" y="78"/>
                        <a:pt x="18" y="232"/>
                      </a:cubicBezTo>
                      <a:cubicBezTo>
                        <a:pt x="990" y="6007"/>
                        <a:pt x="2267" y="11812"/>
                        <a:pt x="4151" y="17436"/>
                      </a:cubicBezTo>
                      <a:cubicBezTo>
                        <a:pt x="4409" y="18152"/>
                        <a:pt x="4934" y="18448"/>
                        <a:pt x="5454" y="18448"/>
                      </a:cubicBezTo>
                      <a:cubicBezTo>
                        <a:pt x="6346" y="18448"/>
                        <a:pt x="7223" y="17577"/>
                        <a:pt x="6705" y="16463"/>
                      </a:cubicBezTo>
                      <a:cubicBezTo>
                        <a:pt x="4273" y="11174"/>
                        <a:pt x="2024" y="5764"/>
                        <a:pt x="352" y="141"/>
                      </a:cubicBezTo>
                      <a:cubicBezTo>
                        <a:pt x="325" y="48"/>
                        <a:pt x="252" y="1"/>
                        <a:pt x="18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7" name="Google Shape;5997;p36"/>
                <p:cNvSpPr/>
                <p:nvPr/>
              </p:nvSpPr>
              <p:spPr>
                <a:xfrm>
                  <a:off x="1214125" y="977300"/>
                  <a:ext cx="139375" cy="45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5" h="18034" extrusionOk="0">
                      <a:moveTo>
                        <a:pt x="191" y="0"/>
                      </a:moveTo>
                      <a:cubicBezTo>
                        <a:pt x="96" y="0"/>
                        <a:pt x="1" y="80"/>
                        <a:pt x="18" y="222"/>
                      </a:cubicBezTo>
                      <a:cubicBezTo>
                        <a:pt x="930" y="5754"/>
                        <a:pt x="1660" y="11346"/>
                        <a:pt x="2633" y="16848"/>
                      </a:cubicBezTo>
                      <a:cubicBezTo>
                        <a:pt x="2761" y="17673"/>
                        <a:pt x="3349" y="18033"/>
                        <a:pt x="3945" y="18033"/>
                      </a:cubicBezTo>
                      <a:cubicBezTo>
                        <a:pt x="4753" y="18033"/>
                        <a:pt x="5575" y="17369"/>
                        <a:pt x="5277" y="16301"/>
                      </a:cubicBezTo>
                      <a:cubicBezTo>
                        <a:pt x="3696" y="10890"/>
                        <a:pt x="1964" y="5541"/>
                        <a:pt x="353" y="130"/>
                      </a:cubicBezTo>
                      <a:cubicBezTo>
                        <a:pt x="327" y="41"/>
                        <a:pt x="260" y="0"/>
                        <a:pt x="1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8" name="Google Shape;5998;p36"/>
                <p:cNvSpPr/>
                <p:nvPr/>
              </p:nvSpPr>
              <p:spPr>
                <a:xfrm>
                  <a:off x="1288100" y="1008875"/>
                  <a:ext cx="84550" cy="41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2" h="16459" extrusionOk="0">
                      <a:moveTo>
                        <a:pt x="210" y="1"/>
                      </a:moveTo>
                      <a:cubicBezTo>
                        <a:pt x="104" y="1"/>
                        <a:pt x="0" y="91"/>
                        <a:pt x="38" y="205"/>
                      </a:cubicBezTo>
                      <a:cubicBezTo>
                        <a:pt x="1011" y="5129"/>
                        <a:pt x="1102" y="10205"/>
                        <a:pt x="677" y="15099"/>
                      </a:cubicBezTo>
                      <a:cubicBezTo>
                        <a:pt x="581" y="15974"/>
                        <a:pt x="1328" y="16458"/>
                        <a:pt x="2061" y="16458"/>
                      </a:cubicBezTo>
                      <a:cubicBezTo>
                        <a:pt x="2727" y="16458"/>
                        <a:pt x="3382" y="16058"/>
                        <a:pt x="3382" y="15190"/>
                      </a:cubicBezTo>
                      <a:cubicBezTo>
                        <a:pt x="3230" y="9962"/>
                        <a:pt x="2044" y="4886"/>
                        <a:pt x="373" y="114"/>
                      </a:cubicBezTo>
                      <a:cubicBezTo>
                        <a:pt x="338" y="34"/>
                        <a:pt x="274" y="1"/>
                        <a:pt x="21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9" name="Google Shape;5999;p36"/>
                <p:cNvSpPr/>
                <p:nvPr/>
              </p:nvSpPr>
              <p:spPr>
                <a:xfrm>
                  <a:off x="1308525" y="1001450"/>
                  <a:ext cx="276000" cy="37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40" h="15198" extrusionOk="0">
                      <a:moveTo>
                        <a:pt x="10802" y="1"/>
                      </a:moveTo>
                      <a:cubicBezTo>
                        <a:pt x="10749" y="1"/>
                        <a:pt x="10695" y="23"/>
                        <a:pt x="10650" y="76"/>
                      </a:cubicBezTo>
                      <a:cubicBezTo>
                        <a:pt x="7367" y="4423"/>
                        <a:pt x="3963" y="8678"/>
                        <a:pt x="771" y="12994"/>
                      </a:cubicBezTo>
                      <a:cubicBezTo>
                        <a:pt x="0" y="14066"/>
                        <a:pt x="981" y="15197"/>
                        <a:pt x="1956" y="15197"/>
                      </a:cubicBezTo>
                      <a:cubicBezTo>
                        <a:pt x="2365" y="15197"/>
                        <a:pt x="2773" y="14999"/>
                        <a:pt x="3051" y="14514"/>
                      </a:cubicBezTo>
                      <a:cubicBezTo>
                        <a:pt x="5787" y="9864"/>
                        <a:pt x="8279" y="5031"/>
                        <a:pt x="10954" y="259"/>
                      </a:cubicBezTo>
                      <a:cubicBezTo>
                        <a:pt x="11040" y="130"/>
                        <a:pt x="10928" y="1"/>
                        <a:pt x="1080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0" name="Google Shape;6000;p36"/>
                <p:cNvSpPr/>
                <p:nvPr/>
              </p:nvSpPr>
              <p:spPr>
                <a:xfrm>
                  <a:off x="1296875" y="1110600"/>
                  <a:ext cx="319475" cy="32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79" h="13014" extrusionOk="0">
                      <a:moveTo>
                        <a:pt x="12553" y="0"/>
                      </a:moveTo>
                      <a:cubicBezTo>
                        <a:pt x="12504" y="0"/>
                        <a:pt x="12448" y="17"/>
                        <a:pt x="12393" y="57"/>
                      </a:cubicBezTo>
                      <a:cubicBezTo>
                        <a:pt x="8654" y="3613"/>
                        <a:pt x="4733" y="7109"/>
                        <a:pt x="994" y="10726"/>
                      </a:cubicBezTo>
                      <a:cubicBezTo>
                        <a:pt x="1" y="11650"/>
                        <a:pt x="1009" y="13013"/>
                        <a:pt x="2044" y="13013"/>
                      </a:cubicBezTo>
                      <a:cubicBezTo>
                        <a:pt x="2371" y="13013"/>
                        <a:pt x="2700" y="12878"/>
                        <a:pt x="2970" y="12549"/>
                      </a:cubicBezTo>
                      <a:cubicBezTo>
                        <a:pt x="6283" y="8537"/>
                        <a:pt x="9383" y="4343"/>
                        <a:pt x="12666" y="270"/>
                      </a:cubicBezTo>
                      <a:cubicBezTo>
                        <a:pt x="12778" y="135"/>
                        <a:pt x="12692" y="0"/>
                        <a:pt x="125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1" name="Google Shape;6001;p36"/>
                <p:cNvSpPr/>
                <p:nvPr/>
              </p:nvSpPr>
              <p:spPr>
                <a:xfrm>
                  <a:off x="1281425" y="1174950"/>
                  <a:ext cx="353375" cy="26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10458" extrusionOk="0">
                      <a:moveTo>
                        <a:pt x="13896" y="0"/>
                      </a:moveTo>
                      <a:cubicBezTo>
                        <a:pt x="13857" y="0"/>
                        <a:pt x="13815" y="11"/>
                        <a:pt x="13771" y="36"/>
                      </a:cubicBezTo>
                      <a:cubicBezTo>
                        <a:pt x="9758" y="2954"/>
                        <a:pt x="5442" y="5507"/>
                        <a:pt x="1217" y="7939"/>
                      </a:cubicBezTo>
                      <a:cubicBezTo>
                        <a:pt x="1" y="8649"/>
                        <a:pt x="876" y="10457"/>
                        <a:pt x="2029" y="10457"/>
                      </a:cubicBezTo>
                      <a:cubicBezTo>
                        <a:pt x="2259" y="10457"/>
                        <a:pt x="2500" y="10385"/>
                        <a:pt x="2737" y="10219"/>
                      </a:cubicBezTo>
                      <a:cubicBezTo>
                        <a:pt x="6749" y="7209"/>
                        <a:pt x="10427" y="3775"/>
                        <a:pt x="14014" y="279"/>
                      </a:cubicBezTo>
                      <a:cubicBezTo>
                        <a:pt x="14134" y="159"/>
                        <a:pt x="14045" y="0"/>
                        <a:pt x="1389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2" name="Google Shape;6002;p36"/>
                <p:cNvSpPr/>
                <p:nvPr/>
              </p:nvSpPr>
              <p:spPr>
                <a:xfrm>
                  <a:off x="1290625" y="1350725"/>
                  <a:ext cx="465300" cy="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12" h="3518" extrusionOk="0">
                      <a:moveTo>
                        <a:pt x="9241" y="0"/>
                      </a:moveTo>
                      <a:cubicBezTo>
                        <a:pt x="6729" y="0"/>
                        <a:pt x="4200" y="260"/>
                        <a:pt x="1700" y="817"/>
                      </a:cubicBezTo>
                      <a:cubicBezTo>
                        <a:pt x="1" y="1228"/>
                        <a:pt x="600" y="3518"/>
                        <a:pt x="1960" y="3518"/>
                      </a:cubicBezTo>
                      <a:cubicBezTo>
                        <a:pt x="2108" y="3518"/>
                        <a:pt x="2266" y="3490"/>
                        <a:pt x="2430" y="3431"/>
                      </a:cubicBezTo>
                      <a:cubicBezTo>
                        <a:pt x="6379" y="2082"/>
                        <a:pt x="10615" y="1287"/>
                        <a:pt x="14926" y="1287"/>
                      </a:cubicBezTo>
                      <a:cubicBezTo>
                        <a:pt x="16056" y="1287"/>
                        <a:pt x="17190" y="1341"/>
                        <a:pt x="18327" y="1455"/>
                      </a:cubicBezTo>
                      <a:cubicBezTo>
                        <a:pt x="18343" y="1460"/>
                        <a:pt x="18359" y="1462"/>
                        <a:pt x="18373" y="1462"/>
                      </a:cubicBezTo>
                      <a:cubicBezTo>
                        <a:pt x="18551" y="1462"/>
                        <a:pt x="18612" y="1149"/>
                        <a:pt x="18387" y="1121"/>
                      </a:cubicBezTo>
                      <a:cubicBezTo>
                        <a:pt x="15429" y="398"/>
                        <a:pt x="12349" y="0"/>
                        <a:pt x="924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3" name="Google Shape;6003;p36"/>
                <p:cNvSpPr/>
                <p:nvPr/>
              </p:nvSpPr>
              <p:spPr>
                <a:xfrm>
                  <a:off x="1303125" y="1429000"/>
                  <a:ext cx="401400" cy="6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56" h="2750" extrusionOk="0">
                      <a:moveTo>
                        <a:pt x="2982" y="1"/>
                      </a:moveTo>
                      <a:cubicBezTo>
                        <a:pt x="2530" y="1"/>
                        <a:pt x="2078" y="9"/>
                        <a:pt x="1626" y="26"/>
                      </a:cubicBezTo>
                      <a:cubicBezTo>
                        <a:pt x="1" y="113"/>
                        <a:pt x="343" y="2750"/>
                        <a:pt x="1700" y="2750"/>
                      </a:cubicBezTo>
                      <a:cubicBezTo>
                        <a:pt x="1764" y="2750"/>
                        <a:pt x="1831" y="2744"/>
                        <a:pt x="1899" y="2731"/>
                      </a:cubicBezTo>
                      <a:cubicBezTo>
                        <a:pt x="4643" y="2271"/>
                        <a:pt x="7453" y="2000"/>
                        <a:pt x="10277" y="2000"/>
                      </a:cubicBezTo>
                      <a:cubicBezTo>
                        <a:pt x="12114" y="2000"/>
                        <a:pt x="13957" y="2115"/>
                        <a:pt x="15790" y="2367"/>
                      </a:cubicBezTo>
                      <a:cubicBezTo>
                        <a:pt x="15799" y="2368"/>
                        <a:pt x="15807" y="2369"/>
                        <a:pt x="15815" y="2369"/>
                      </a:cubicBezTo>
                      <a:cubicBezTo>
                        <a:pt x="15981" y="2369"/>
                        <a:pt x="16055" y="2089"/>
                        <a:pt x="15881" y="2002"/>
                      </a:cubicBezTo>
                      <a:cubicBezTo>
                        <a:pt x="11774" y="789"/>
                        <a:pt x="7391" y="1"/>
                        <a:pt x="298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4" name="Google Shape;6004;p36"/>
                <p:cNvSpPr/>
                <p:nvPr/>
              </p:nvSpPr>
              <p:spPr>
                <a:xfrm>
                  <a:off x="1295700" y="1386875"/>
                  <a:ext cx="344450" cy="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8" h="2990" extrusionOk="0">
                      <a:moveTo>
                        <a:pt x="5512" y="0"/>
                      </a:moveTo>
                      <a:cubicBezTo>
                        <a:pt x="4114" y="0"/>
                        <a:pt x="2711" y="88"/>
                        <a:pt x="1315" y="283"/>
                      </a:cubicBezTo>
                      <a:cubicBezTo>
                        <a:pt x="0" y="454"/>
                        <a:pt x="566" y="2990"/>
                        <a:pt x="1674" y="2990"/>
                      </a:cubicBezTo>
                      <a:cubicBezTo>
                        <a:pt x="1745" y="2990"/>
                        <a:pt x="1818" y="2979"/>
                        <a:pt x="1892" y="2957"/>
                      </a:cubicBezTo>
                      <a:cubicBezTo>
                        <a:pt x="5462" y="1933"/>
                        <a:pt x="9256" y="1191"/>
                        <a:pt x="13113" y="1191"/>
                      </a:cubicBezTo>
                      <a:cubicBezTo>
                        <a:pt x="13264" y="1191"/>
                        <a:pt x="13414" y="1192"/>
                        <a:pt x="13564" y="1194"/>
                      </a:cubicBezTo>
                      <a:cubicBezTo>
                        <a:pt x="13747" y="1194"/>
                        <a:pt x="13777" y="891"/>
                        <a:pt x="13595" y="860"/>
                      </a:cubicBezTo>
                      <a:cubicBezTo>
                        <a:pt x="10978" y="337"/>
                        <a:pt x="8254" y="0"/>
                        <a:pt x="551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5" name="Google Shape;6005;p36"/>
                <p:cNvSpPr/>
                <p:nvPr/>
              </p:nvSpPr>
              <p:spPr>
                <a:xfrm>
                  <a:off x="1275475" y="1444025"/>
                  <a:ext cx="345175" cy="10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07" h="4275" extrusionOk="0">
                      <a:moveTo>
                        <a:pt x="1388" y="1"/>
                      </a:moveTo>
                      <a:cubicBezTo>
                        <a:pt x="0" y="1"/>
                        <a:pt x="132" y="2712"/>
                        <a:pt x="1375" y="2712"/>
                      </a:cubicBezTo>
                      <a:cubicBezTo>
                        <a:pt x="1401" y="2712"/>
                        <a:pt x="1428" y="2710"/>
                        <a:pt x="1455" y="2708"/>
                      </a:cubicBezTo>
                      <a:cubicBezTo>
                        <a:pt x="2229" y="2655"/>
                        <a:pt x="3009" y="2627"/>
                        <a:pt x="3793" y="2627"/>
                      </a:cubicBezTo>
                      <a:cubicBezTo>
                        <a:pt x="7046" y="2627"/>
                        <a:pt x="10363" y="3107"/>
                        <a:pt x="13522" y="4258"/>
                      </a:cubicBezTo>
                      <a:cubicBezTo>
                        <a:pt x="13546" y="4270"/>
                        <a:pt x="13568" y="4275"/>
                        <a:pt x="13589" y="4275"/>
                      </a:cubicBezTo>
                      <a:cubicBezTo>
                        <a:pt x="13731" y="4275"/>
                        <a:pt x="13807" y="4034"/>
                        <a:pt x="13674" y="3954"/>
                      </a:cubicBezTo>
                      <a:cubicBezTo>
                        <a:pt x="10027" y="1826"/>
                        <a:pt x="5863" y="307"/>
                        <a:pt x="1455" y="3"/>
                      </a:cubicBezTo>
                      <a:cubicBezTo>
                        <a:pt x="1432" y="1"/>
                        <a:pt x="1410" y="1"/>
                        <a:pt x="138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6" name="Google Shape;6006;p36"/>
                <p:cNvSpPr/>
                <p:nvPr/>
              </p:nvSpPr>
              <p:spPr>
                <a:xfrm>
                  <a:off x="1137825" y="1157600"/>
                  <a:ext cx="342175" cy="3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87" h="15488" extrusionOk="0">
                      <a:moveTo>
                        <a:pt x="5745" y="1"/>
                      </a:moveTo>
                      <a:cubicBezTo>
                        <a:pt x="5350" y="1"/>
                        <a:pt x="5168" y="487"/>
                        <a:pt x="5137" y="912"/>
                      </a:cubicBezTo>
                      <a:cubicBezTo>
                        <a:pt x="4961" y="2049"/>
                        <a:pt x="5036" y="3207"/>
                        <a:pt x="5363" y="4281"/>
                      </a:cubicBezTo>
                      <a:lnTo>
                        <a:pt x="5363" y="4281"/>
                      </a:lnTo>
                      <a:cubicBezTo>
                        <a:pt x="4935" y="3111"/>
                        <a:pt x="4601" y="2360"/>
                        <a:pt x="4134" y="1764"/>
                      </a:cubicBezTo>
                      <a:cubicBezTo>
                        <a:pt x="3967" y="1456"/>
                        <a:pt x="3722" y="1148"/>
                        <a:pt x="3423" y="1148"/>
                      </a:cubicBezTo>
                      <a:cubicBezTo>
                        <a:pt x="3397" y="1148"/>
                        <a:pt x="3371" y="1151"/>
                        <a:pt x="3344" y="1156"/>
                      </a:cubicBezTo>
                      <a:cubicBezTo>
                        <a:pt x="3070" y="1247"/>
                        <a:pt x="2919" y="1551"/>
                        <a:pt x="2919" y="1855"/>
                      </a:cubicBezTo>
                      <a:cubicBezTo>
                        <a:pt x="2919" y="2159"/>
                        <a:pt x="3040" y="2432"/>
                        <a:pt x="3162" y="2675"/>
                      </a:cubicBezTo>
                      <a:cubicBezTo>
                        <a:pt x="3461" y="3333"/>
                        <a:pt x="3773" y="3965"/>
                        <a:pt x="4124" y="4571"/>
                      </a:cubicBezTo>
                      <a:lnTo>
                        <a:pt x="4124" y="4571"/>
                      </a:lnTo>
                      <a:cubicBezTo>
                        <a:pt x="3603" y="3801"/>
                        <a:pt x="3117" y="3284"/>
                        <a:pt x="2402" y="2949"/>
                      </a:cubicBezTo>
                      <a:cubicBezTo>
                        <a:pt x="2253" y="2888"/>
                        <a:pt x="2091" y="2857"/>
                        <a:pt x="1931" y="2857"/>
                      </a:cubicBezTo>
                      <a:cubicBezTo>
                        <a:pt x="1535" y="2857"/>
                        <a:pt x="1146" y="3046"/>
                        <a:pt x="973" y="3435"/>
                      </a:cubicBezTo>
                      <a:cubicBezTo>
                        <a:pt x="791" y="3952"/>
                        <a:pt x="1034" y="4499"/>
                        <a:pt x="1277" y="4925"/>
                      </a:cubicBezTo>
                      <a:cubicBezTo>
                        <a:pt x="1885" y="5806"/>
                        <a:pt x="2797" y="6384"/>
                        <a:pt x="3678" y="6931"/>
                      </a:cubicBezTo>
                      <a:cubicBezTo>
                        <a:pt x="3206" y="6817"/>
                        <a:pt x="2726" y="6755"/>
                        <a:pt x="2255" y="6755"/>
                      </a:cubicBezTo>
                      <a:cubicBezTo>
                        <a:pt x="1846" y="6755"/>
                        <a:pt x="1446" y="6802"/>
                        <a:pt x="1064" y="6900"/>
                      </a:cubicBezTo>
                      <a:cubicBezTo>
                        <a:pt x="730" y="6992"/>
                        <a:pt x="365" y="7144"/>
                        <a:pt x="213" y="7448"/>
                      </a:cubicBezTo>
                      <a:cubicBezTo>
                        <a:pt x="1" y="7934"/>
                        <a:pt x="274" y="8572"/>
                        <a:pt x="730" y="8815"/>
                      </a:cubicBezTo>
                      <a:cubicBezTo>
                        <a:pt x="1124" y="9030"/>
                        <a:pt x="1740" y="9150"/>
                        <a:pt x="2366" y="9150"/>
                      </a:cubicBezTo>
                      <a:cubicBezTo>
                        <a:pt x="2771" y="9150"/>
                        <a:pt x="3179" y="9100"/>
                        <a:pt x="3535" y="8993"/>
                      </a:cubicBezTo>
                      <a:lnTo>
                        <a:pt x="3535" y="8993"/>
                      </a:lnTo>
                      <a:cubicBezTo>
                        <a:pt x="2566" y="9313"/>
                        <a:pt x="1720" y="10059"/>
                        <a:pt x="1247" y="11065"/>
                      </a:cubicBezTo>
                      <a:cubicBezTo>
                        <a:pt x="1095" y="11399"/>
                        <a:pt x="973" y="11764"/>
                        <a:pt x="1095" y="12098"/>
                      </a:cubicBezTo>
                      <a:cubicBezTo>
                        <a:pt x="1216" y="12487"/>
                        <a:pt x="1610" y="12682"/>
                        <a:pt x="1981" y="12682"/>
                      </a:cubicBezTo>
                      <a:cubicBezTo>
                        <a:pt x="2074" y="12682"/>
                        <a:pt x="2165" y="12669"/>
                        <a:pt x="2250" y="12645"/>
                      </a:cubicBezTo>
                      <a:cubicBezTo>
                        <a:pt x="2645" y="12493"/>
                        <a:pt x="3830" y="11642"/>
                        <a:pt x="4438" y="10973"/>
                      </a:cubicBezTo>
                      <a:lnTo>
                        <a:pt x="4438" y="10973"/>
                      </a:lnTo>
                      <a:cubicBezTo>
                        <a:pt x="4104" y="11824"/>
                        <a:pt x="3800" y="12676"/>
                        <a:pt x="3952" y="13587"/>
                      </a:cubicBezTo>
                      <a:cubicBezTo>
                        <a:pt x="4078" y="14318"/>
                        <a:pt x="4705" y="14986"/>
                        <a:pt x="5348" y="14986"/>
                      </a:cubicBezTo>
                      <a:cubicBezTo>
                        <a:pt x="5481" y="14986"/>
                        <a:pt x="5615" y="14957"/>
                        <a:pt x="5745" y="14894"/>
                      </a:cubicBezTo>
                      <a:cubicBezTo>
                        <a:pt x="6292" y="14590"/>
                        <a:pt x="6505" y="13800"/>
                        <a:pt x="6505" y="13101"/>
                      </a:cubicBezTo>
                      <a:cubicBezTo>
                        <a:pt x="6505" y="12432"/>
                        <a:pt x="6353" y="11703"/>
                        <a:pt x="6505" y="11004"/>
                      </a:cubicBezTo>
                      <a:cubicBezTo>
                        <a:pt x="6505" y="12311"/>
                        <a:pt x="6870" y="13557"/>
                        <a:pt x="7569" y="14590"/>
                      </a:cubicBezTo>
                      <a:cubicBezTo>
                        <a:pt x="7782" y="14925"/>
                        <a:pt x="8055" y="15259"/>
                        <a:pt x="8420" y="15411"/>
                      </a:cubicBezTo>
                      <a:cubicBezTo>
                        <a:pt x="8549" y="15461"/>
                        <a:pt x="8685" y="15488"/>
                        <a:pt x="8816" y="15488"/>
                      </a:cubicBezTo>
                      <a:cubicBezTo>
                        <a:pt x="9087" y="15488"/>
                        <a:pt x="9341" y="15373"/>
                        <a:pt x="9484" y="15107"/>
                      </a:cubicBezTo>
                      <a:cubicBezTo>
                        <a:pt x="9727" y="14742"/>
                        <a:pt x="9606" y="14195"/>
                        <a:pt x="9484" y="13800"/>
                      </a:cubicBezTo>
                      <a:cubicBezTo>
                        <a:pt x="9237" y="12861"/>
                        <a:pt x="8950" y="11963"/>
                        <a:pt x="8590" y="11088"/>
                      </a:cubicBezTo>
                      <a:lnTo>
                        <a:pt x="8590" y="11088"/>
                      </a:lnTo>
                      <a:cubicBezTo>
                        <a:pt x="9010" y="11879"/>
                        <a:pt x="9674" y="12522"/>
                        <a:pt x="10457" y="12888"/>
                      </a:cubicBezTo>
                      <a:cubicBezTo>
                        <a:pt x="10684" y="12982"/>
                        <a:pt x="10952" y="13052"/>
                        <a:pt x="11205" y="13052"/>
                      </a:cubicBezTo>
                      <a:cubicBezTo>
                        <a:pt x="11527" y="13052"/>
                        <a:pt x="11823" y="12938"/>
                        <a:pt x="11976" y="12615"/>
                      </a:cubicBezTo>
                      <a:cubicBezTo>
                        <a:pt x="12159" y="12220"/>
                        <a:pt x="12007" y="11764"/>
                        <a:pt x="11855" y="11399"/>
                      </a:cubicBezTo>
                      <a:cubicBezTo>
                        <a:pt x="11369" y="10335"/>
                        <a:pt x="10669" y="9332"/>
                        <a:pt x="9788" y="8633"/>
                      </a:cubicBezTo>
                      <a:lnTo>
                        <a:pt x="9788" y="8633"/>
                      </a:lnTo>
                      <a:cubicBezTo>
                        <a:pt x="10530" y="8816"/>
                        <a:pt x="11182" y="8902"/>
                        <a:pt x="11720" y="8902"/>
                      </a:cubicBezTo>
                      <a:cubicBezTo>
                        <a:pt x="13054" y="8902"/>
                        <a:pt x="13686" y="8375"/>
                        <a:pt x="13253" y="7508"/>
                      </a:cubicBezTo>
                      <a:cubicBezTo>
                        <a:pt x="13131" y="7265"/>
                        <a:pt x="12828" y="7083"/>
                        <a:pt x="12584" y="6992"/>
                      </a:cubicBezTo>
                      <a:cubicBezTo>
                        <a:pt x="11828" y="6652"/>
                        <a:pt x="10981" y="6492"/>
                        <a:pt x="10160" y="6492"/>
                      </a:cubicBezTo>
                      <a:cubicBezTo>
                        <a:pt x="10025" y="6492"/>
                        <a:pt x="9891" y="6497"/>
                        <a:pt x="9758" y="6505"/>
                      </a:cubicBezTo>
                      <a:cubicBezTo>
                        <a:pt x="10700" y="6262"/>
                        <a:pt x="11612" y="5685"/>
                        <a:pt x="12220" y="4803"/>
                      </a:cubicBezTo>
                      <a:cubicBezTo>
                        <a:pt x="12493" y="4408"/>
                        <a:pt x="12706" y="3800"/>
                        <a:pt x="12372" y="3435"/>
                      </a:cubicBezTo>
                      <a:cubicBezTo>
                        <a:pt x="12265" y="3314"/>
                        <a:pt x="12106" y="3268"/>
                        <a:pt x="11935" y="3268"/>
                      </a:cubicBezTo>
                      <a:cubicBezTo>
                        <a:pt x="11764" y="3268"/>
                        <a:pt x="11581" y="3314"/>
                        <a:pt x="11429" y="3375"/>
                      </a:cubicBezTo>
                      <a:cubicBezTo>
                        <a:pt x="10487" y="3739"/>
                        <a:pt x="9575" y="4408"/>
                        <a:pt x="8876" y="5229"/>
                      </a:cubicBezTo>
                      <a:cubicBezTo>
                        <a:pt x="9393" y="4226"/>
                        <a:pt x="9727" y="3101"/>
                        <a:pt x="9849" y="1916"/>
                      </a:cubicBezTo>
                      <a:cubicBezTo>
                        <a:pt x="9879" y="1520"/>
                        <a:pt x="9849" y="1004"/>
                        <a:pt x="9545" y="791"/>
                      </a:cubicBezTo>
                      <a:cubicBezTo>
                        <a:pt x="9446" y="717"/>
                        <a:pt x="9340" y="685"/>
                        <a:pt x="9232" y="685"/>
                      </a:cubicBezTo>
                      <a:cubicBezTo>
                        <a:pt x="8943" y="685"/>
                        <a:pt x="8641" y="912"/>
                        <a:pt x="8420" y="1156"/>
                      </a:cubicBezTo>
                      <a:cubicBezTo>
                        <a:pt x="7630" y="2098"/>
                        <a:pt x="7144" y="3344"/>
                        <a:pt x="7022" y="4590"/>
                      </a:cubicBezTo>
                      <a:cubicBezTo>
                        <a:pt x="6900" y="3344"/>
                        <a:pt x="6718" y="2098"/>
                        <a:pt x="6414" y="852"/>
                      </a:cubicBezTo>
                      <a:cubicBezTo>
                        <a:pt x="6292" y="457"/>
                        <a:pt x="6110" y="1"/>
                        <a:pt x="574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7" name="Google Shape;6007;p36"/>
                <p:cNvSpPr/>
                <p:nvPr/>
              </p:nvSpPr>
              <p:spPr>
                <a:xfrm>
                  <a:off x="1239650" y="1283750"/>
                  <a:ext cx="136800" cy="13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2" h="5597" extrusionOk="0">
                      <a:moveTo>
                        <a:pt x="2249" y="0"/>
                      </a:moveTo>
                      <a:cubicBezTo>
                        <a:pt x="2111" y="0"/>
                        <a:pt x="1974" y="32"/>
                        <a:pt x="1855" y="91"/>
                      </a:cubicBezTo>
                      <a:cubicBezTo>
                        <a:pt x="1520" y="243"/>
                        <a:pt x="1277" y="608"/>
                        <a:pt x="1277" y="1034"/>
                      </a:cubicBezTo>
                      <a:cubicBezTo>
                        <a:pt x="791" y="1095"/>
                        <a:pt x="304" y="1520"/>
                        <a:pt x="153" y="2067"/>
                      </a:cubicBezTo>
                      <a:cubicBezTo>
                        <a:pt x="1" y="2584"/>
                        <a:pt x="92" y="3222"/>
                        <a:pt x="487" y="3648"/>
                      </a:cubicBezTo>
                      <a:cubicBezTo>
                        <a:pt x="304" y="4225"/>
                        <a:pt x="487" y="4894"/>
                        <a:pt x="943" y="5259"/>
                      </a:cubicBezTo>
                      <a:cubicBezTo>
                        <a:pt x="1161" y="5419"/>
                        <a:pt x="1422" y="5502"/>
                        <a:pt x="1680" y="5502"/>
                      </a:cubicBezTo>
                      <a:cubicBezTo>
                        <a:pt x="1962" y="5502"/>
                        <a:pt x="2241" y="5404"/>
                        <a:pt x="2463" y="5198"/>
                      </a:cubicBezTo>
                      <a:cubicBezTo>
                        <a:pt x="2700" y="5455"/>
                        <a:pt x="3028" y="5597"/>
                        <a:pt x="3354" y="5597"/>
                      </a:cubicBezTo>
                      <a:cubicBezTo>
                        <a:pt x="3528" y="5597"/>
                        <a:pt x="3702" y="5556"/>
                        <a:pt x="3861" y="5471"/>
                      </a:cubicBezTo>
                      <a:cubicBezTo>
                        <a:pt x="4317" y="5259"/>
                        <a:pt x="4621" y="4681"/>
                        <a:pt x="4590" y="4104"/>
                      </a:cubicBezTo>
                      <a:cubicBezTo>
                        <a:pt x="5046" y="3830"/>
                        <a:pt x="5381" y="3313"/>
                        <a:pt x="5411" y="2705"/>
                      </a:cubicBezTo>
                      <a:cubicBezTo>
                        <a:pt x="5472" y="2128"/>
                        <a:pt x="5168" y="1520"/>
                        <a:pt x="4712" y="1246"/>
                      </a:cubicBezTo>
                      <a:cubicBezTo>
                        <a:pt x="4712" y="882"/>
                        <a:pt x="4469" y="487"/>
                        <a:pt x="4165" y="335"/>
                      </a:cubicBezTo>
                      <a:cubicBezTo>
                        <a:pt x="3993" y="231"/>
                        <a:pt x="3782" y="196"/>
                        <a:pt x="3521" y="196"/>
                      </a:cubicBezTo>
                      <a:cubicBezTo>
                        <a:pt x="3321" y="196"/>
                        <a:pt x="3091" y="217"/>
                        <a:pt x="2827" y="243"/>
                      </a:cubicBezTo>
                      <a:cubicBezTo>
                        <a:pt x="2679" y="77"/>
                        <a:pt x="2464" y="0"/>
                        <a:pt x="224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6008" name="Google Shape;6008;p36"/>
            <p:cNvSpPr/>
            <p:nvPr/>
          </p:nvSpPr>
          <p:spPr>
            <a:xfrm>
              <a:off x="3287854" y="259275"/>
              <a:ext cx="1138176" cy="561447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9" name="Google Shape;6009;p36"/>
            <p:cNvSpPr/>
            <p:nvPr/>
          </p:nvSpPr>
          <p:spPr>
            <a:xfrm>
              <a:off x="4295824" y="8783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0" name="Google Shape;6010;p36"/>
            <p:cNvSpPr/>
            <p:nvPr/>
          </p:nvSpPr>
          <p:spPr>
            <a:xfrm>
              <a:off x="8545550" y="3322825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1" name="Google Shape;6011;p36"/>
            <p:cNvSpPr/>
            <p:nvPr/>
          </p:nvSpPr>
          <p:spPr>
            <a:xfrm>
              <a:off x="8656350" y="27844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2" name="Google Shape;6012;p36"/>
            <p:cNvSpPr/>
            <p:nvPr/>
          </p:nvSpPr>
          <p:spPr>
            <a:xfrm>
              <a:off x="-65450" y="385276"/>
              <a:ext cx="485341" cy="237452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13" name="Google Shape;6013;p36"/>
            <p:cNvGrpSpPr/>
            <p:nvPr/>
          </p:nvGrpSpPr>
          <p:grpSpPr>
            <a:xfrm>
              <a:off x="7038231" y="3744172"/>
              <a:ext cx="2288647" cy="1586009"/>
              <a:chOff x="7038231" y="3744172"/>
              <a:chExt cx="2288647" cy="1586009"/>
            </a:xfrm>
          </p:grpSpPr>
          <p:grpSp>
            <p:nvGrpSpPr>
              <p:cNvPr id="6014" name="Google Shape;6014;p36"/>
              <p:cNvGrpSpPr/>
              <p:nvPr/>
            </p:nvGrpSpPr>
            <p:grpSpPr>
              <a:xfrm rot="10800000">
                <a:off x="8277376" y="3744172"/>
                <a:ext cx="901949" cy="1162507"/>
                <a:chOff x="5037600" y="742850"/>
                <a:chExt cx="1280450" cy="1650350"/>
              </a:xfrm>
            </p:grpSpPr>
            <p:sp>
              <p:nvSpPr>
                <p:cNvPr id="6015" name="Google Shape;6015;p36"/>
                <p:cNvSpPr/>
                <p:nvPr/>
              </p:nvSpPr>
              <p:spPr>
                <a:xfrm>
                  <a:off x="5374225" y="2061100"/>
                  <a:ext cx="140600" cy="285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24" h="11405" extrusionOk="0">
                      <a:moveTo>
                        <a:pt x="1824" y="1"/>
                      </a:moveTo>
                      <a:cubicBezTo>
                        <a:pt x="791" y="2037"/>
                        <a:pt x="213" y="4287"/>
                        <a:pt x="61" y="6536"/>
                      </a:cubicBezTo>
                      <a:cubicBezTo>
                        <a:pt x="1" y="7691"/>
                        <a:pt x="61" y="8998"/>
                        <a:pt x="730" y="9971"/>
                      </a:cubicBezTo>
                      <a:cubicBezTo>
                        <a:pt x="1214" y="10794"/>
                        <a:pt x="2122" y="11404"/>
                        <a:pt x="3055" y="11404"/>
                      </a:cubicBezTo>
                      <a:cubicBezTo>
                        <a:pt x="3294" y="11404"/>
                        <a:pt x="3534" y="11364"/>
                        <a:pt x="3770" y="11278"/>
                      </a:cubicBezTo>
                      <a:cubicBezTo>
                        <a:pt x="5016" y="10822"/>
                        <a:pt x="5502" y="9302"/>
                        <a:pt x="5533" y="7965"/>
                      </a:cubicBezTo>
                      <a:cubicBezTo>
                        <a:pt x="5624" y="5259"/>
                        <a:pt x="4408" y="2493"/>
                        <a:pt x="1824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6" name="Google Shape;6016;p36"/>
                <p:cNvSpPr/>
                <p:nvPr/>
              </p:nvSpPr>
              <p:spPr>
                <a:xfrm>
                  <a:off x="5146250" y="1992725"/>
                  <a:ext cx="267525" cy="13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1" h="5503" extrusionOk="0">
                      <a:moveTo>
                        <a:pt x="2862" y="0"/>
                      </a:moveTo>
                      <a:cubicBezTo>
                        <a:pt x="2478" y="0"/>
                        <a:pt x="2098" y="46"/>
                        <a:pt x="1733" y="183"/>
                      </a:cubicBezTo>
                      <a:cubicBezTo>
                        <a:pt x="822" y="517"/>
                        <a:pt x="183" y="1429"/>
                        <a:pt x="122" y="2371"/>
                      </a:cubicBezTo>
                      <a:cubicBezTo>
                        <a:pt x="1" y="3344"/>
                        <a:pt x="487" y="4317"/>
                        <a:pt x="1277" y="4864"/>
                      </a:cubicBezTo>
                      <a:cubicBezTo>
                        <a:pt x="1977" y="5350"/>
                        <a:pt x="2888" y="5502"/>
                        <a:pt x="3770" y="5502"/>
                      </a:cubicBezTo>
                      <a:cubicBezTo>
                        <a:pt x="3809" y="5502"/>
                        <a:pt x="3849" y="5503"/>
                        <a:pt x="3888" y="5503"/>
                      </a:cubicBezTo>
                      <a:cubicBezTo>
                        <a:pt x="6372" y="5503"/>
                        <a:pt x="8845" y="4564"/>
                        <a:pt x="10700" y="2918"/>
                      </a:cubicBezTo>
                      <a:cubicBezTo>
                        <a:pt x="8420" y="1459"/>
                        <a:pt x="6262" y="547"/>
                        <a:pt x="4013" y="92"/>
                      </a:cubicBezTo>
                      <a:cubicBezTo>
                        <a:pt x="3633" y="46"/>
                        <a:pt x="3246" y="0"/>
                        <a:pt x="286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7" name="Google Shape;6017;p36"/>
                <p:cNvSpPr/>
                <p:nvPr/>
              </p:nvSpPr>
              <p:spPr>
                <a:xfrm>
                  <a:off x="5530775" y="1934200"/>
                  <a:ext cx="154275" cy="3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1" h="12858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334" y="3892"/>
                        <a:pt x="730" y="7843"/>
                        <a:pt x="2401" y="11338"/>
                      </a:cubicBezTo>
                      <a:cubicBezTo>
                        <a:pt x="2705" y="11977"/>
                        <a:pt x="3131" y="12676"/>
                        <a:pt x="3830" y="12828"/>
                      </a:cubicBezTo>
                      <a:cubicBezTo>
                        <a:pt x="3922" y="12848"/>
                        <a:pt x="4014" y="12857"/>
                        <a:pt x="4105" y="12857"/>
                      </a:cubicBezTo>
                      <a:cubicBezTo>
                        <a:pt x="4701" y="12857"/>
                        <a:pt x="5250" y="12448"/>
                        <a:pt x="5593" y="11946"/>
                      </a:cubicBezTo>
                      <a:cubicBezTo>
                        <a:pt x="6049" y="11247"/>
                        <a:pt x="6170" y="10396"/>
                        <a:pt x="6049" y="9545"/>
                      </a:cubicBezTo>
                      <a:cubicBezTo>
                        <a:pt x="5927" y="8724"/>
                        <a:pt x="5623" y="7965"/>
                        <a:pt x="5289" y="7205"/>
                      </a:cubicBezTo>
                      <a:cubicBezTo>
                        <a:pt x="4103" y="4682"/>
                        <a:pt x="2493" y="2311"/>
                        <a:pt x="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8" name="Google Shape;6018;p36"/>
                <p:cNvSpPr/>
                <p:nvPr/>
              </p:nvSpPr>
              <p:spPr>
                <a:xfrm>
                  <a:off x="5178175" y="1835325"/>
                  <a:ext cx="357925" cy="14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7" h="5654" extrusionOk="0">
                      <a:moveTo>
                        <a:pt x="3371" y="1"/>
                      </a:moveTo>
                      <a:cubicBezTo>
                        <a:pt x="3149" y="1"/>
                        <a:pt x="2927" y="12"/>
                        <a:pt x="2706" y="35"/>
                      </a:cubicBezTo>
                      <a:cubicBezTo>
                        <a:pt x="2067" y="126"/>
                        <a:pt x="1399" y="308"/>
                        <a:pt x="882" y="734"/>
                      </a:cubicBezTo>
                      <a:cubicBezTo>
                        <a:pt x="365" y="1159"/>
                        <a:pt x="0" y="1798"/>
                        <a:pt x="92" y="2436"/>
                      </a:cubicBezTo>
                      <a:cubicBezTo>
                        <a:pt x="152" y="3409"/>
                        <a:pt x="1034" y="4047"/>
                        <a:pt x="1885" y="4473"/>
                      </a:cubicBezTo>
                      <a:cubicBezTo>
                        <a:pt x="3510" y="5312"/>
                        <a:pt x="5340" y="5653"/>
                        <a:pt x="7216" y="5653"/>
                      </a:cubicBezTo>
                      <a:cubicBezTo>
                        <a:pt x="7515" y="5653"/>
                        <a:pt x="7815" y="5644"/>
                        <a:pt x="8116" y="5628"/>
                      </a:cubicBezTo>
                      <a:cubicBezTo>
                        <a:pt x="10274" y="5506"/>
                        <a:pt x="12341" y="4868"/>
                        <a:pt x="14317" y="3986"/>
                      </a:cubicBezTo>
                      <a:cubicBezTo>
                        <a:pt x="12037" y="2527"/>
                        <a:pt x="9970" y="1767"/>
                        <a:pt x="7873" y="1038"/>
                      </a:cubicBezTo>
                      <a:cubicBezTo>
                        <a:pt x="6415" y="508"/>
                        <a:pt x="4888" y="1"/>
                        <a:pt x="337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9" name="Google Shape;6019;p36"/>
                <p:cNvSpPr/>
                <p:nvPr/>
              </p:nvSpPr>
              <p:spPr>
                <a:xfrm>
                  <a:off x="5631075" y="1804275"/>
                  <a:ext cx="212025" cy="300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1" h="12012" extrusionOk="0">
                      <a:moveTo>
                        <a:pt x="0" y="0"/>
                      </a:moveTo>
                      <a:cubicBezTo>
                        <a:pt x="578" y="3769"/>
                        <a:pt x="1763" y="7538"/>
                        <a:pt x="4195" y="10456"/>
                      </a:cubicBezTo>
                      <a:cubicBezTo>
                        <a:pt x="4620" y="10943"/>
                        <a:pt x="5076" y="11429"/>
                        <a:pt x="5624" y="11733"/>
                      </a:cubicBezTo>
                      <a:cubicBezTo>
                        <a:pt x="5955" y="11907"/>
                        <a:pt x="6336" y="12012"/>
                        <a:pt x="6710" y="12012"/>
                      </a:cubicBezTo>
                      <a:cubicBezTo>
                        <a:pt x="6988" y="12012"/>
                        <a:pt x="7262" y="11954"/>
                        <a:pt x="7508" y="11824"/>
                      </a:cubicBezTo>
                      <a:cubicBezTo>
                        <a:pt x="8055" y="11520"/>
                        <a:pt x="8420" y="10821"/>
                        <a:pt x="8450" y="10183"/>
                      </a:cubicBezTo>
                      <a:cubicBezTo>
                        <a:pt x="8481" y="9544"/>
                        <a:pt x="8329" y="8876"/>
                        <a:pt x="8116" y="8268"/>
                      </a:cubicBezTo>
                      <a:cubicBezTo>
                        <a:pt x="6779" y="4803"/>
                        <a:pt x="3891" y="2189"/>
                        <a:pt x="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0" name="Google Shape;6020;p36"/>
                <p:cNvSpPr/>
                <p:nvPr/>
              </p:nvSpPr>
              <p:spPr>
                <a:xfrm>
                  <a:off x="5310400" y="1690475"/>
                  <a:ext cx="322975" cy="14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9" h="5673" extrusionOk="0">
                      <a:moveTo>
                        <a:pt x="2930" y="1"/>
                      </a:moveTo>
                      <a:cubicBezTo>
                        <a:pt x="2462" y="1"/>
                        <a:pt x="1991" y="54"/>
                        <a:pt x="1551" y="175"/>
                      </a:cubicBezTo>
                      <a:cubicBezTo>
                        <a:pt x="1095" y="327"/>
                        <a:pt x="639" y="601"/>
                        <a:pt x="395" y="1026"/>
                      </a:cubicBezTo>
                      <a:cubicBezTo>
                        <a:pt x="0" y="1634"/>
                        <a:pt x="183" y="2394"/>
                        <a:pt x="608" y="2972"/>
                      </a:cubicBezTo>
                      <a:cubicBezTo>
                        <a:pt x="1034" y="3519"/>
                        <a:pt x="1672" y="3884"/>
                        <a:pt x="2280" y="4187"/>
                      </a:cubicBezTo>
                      <a:cubicBezTo>
                        <a:pt x="3952" y="4978"/>
                        <a:pt x="5745" y="5555"/>
                        <a:pt x="7569" y="5646"/>
                      </a:cubicBezTo>
                      <a:cubicBezTo>
                        <a:pt x="7827" y="5663"/>
                        <a:pt x="8086" y="5672"/>
                        <a:pt x="8344" y="5672"/>
                      </a:cubicBezTo>
                      <a:cubicBezTo>
                        <a:pt x="9936" y="5672"/>
                        <a:pt x="11506" y="5341"/>
                        <a:pt x="12918" y="4583"/>
                      </a:cubicBezTo>
                      <a:cubicBezTo>
                        <a:pt x="11247" y="2850"/>
                        <a:pt x="9028" y="1908"/>
                        <a:pt x="6931" y="1057"/>
                      </a:cubicBezTo>
                      <a:cubicBezTo>
                        <a:pt x="6079" y="722"/>
                        <a:pt x="5198" y="327"/>
                        <a:pt x="4286" y="145"/>
                      </a:cubicBezTo>
                      <a:cubicBezTo>
                        <a:pt x="3861" y="54"/>
                        <a:pt x="3397" y="1"/>
                        <a:pt x="2930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1" name="Google Shape;6021;p36"/>
                <p:cNvSpPr/>
                <p:nvPr/>
              </p:nvSpPr>
              <p:spPr>
                <a:xfrm>
                  <a:off x="5693375" y="1715350"/>
                  <a:ext cx="266000" cy="2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0" h="9372" extrusionOk="0">
                      <a:moveTo>
                        <a:pt x="1" y="1"/>
                      </a:moveTo>
                      <a:cubicBezTo>
                        <a:pt x="791" y="1916"/>
                        <a:pt x="1703" y="3831"/>
                        <a:pt x="2980" y="5503"/>
                      </a:cubicBezTo>
                      <a:cubicBezTo>
                        <a:pt x="4287" y="7174"/>
                        <a:pt x="5958" y="8542"/>
                        <a:pt x="7964" y="9180"/>
                      </a:cubicBezTo>
                      <a:cubicBezTo>
                        <a:pt x="8281" y="9286"/>
                        <a:pt x="8618" y="9371"/>
                        <a:pt x="8946" y="9371"/>
                      </a:cubicBezTo>
                      <a:cubicBezTo>
                        <a:pt x="9185" y="9371"/>
                        <a:pt x="9419" y="9326"/>
                        <a:pt x="9636" y="9211"/>
                      </a:cubicBezTo>
                      <a:cubicBezTo>
                        <a:pt x="10366" y="8876"/>
                        <a:pt x="10639" y="7965"/>
                        <a:pt x="10426" y="7205"/>
                      </a:cubicBezTo>
                      <a:cubicBezTo>
                        <a:pt x="10244" y="6445"/>
                        <a:pt x="9727" y="5837"/>
                        <a:pt x="9180" y="5290"/>
                      </a:cubicBezTo>
                      <a:cubicBezTo>
                        <a:pt x="6870" y="3101"/>
                        <a:pt x="3952" y="1673"/>
                        <a:pt x="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2" name="Google Shape;6022;p36"/>
                <p:cNvSpPr/>
                <p:nvPr/>
              </p:nvSpPr>
              <p:spPr>
                <a:xfrm>
                  <a:off x="5420575" y="1564075"/>
                  <a:ext cx="273600" cy="15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44" h="6179" extrusionOk="0">
                      <a:moveTo>
                        <a:pt x="1817" y="1"/>
                      </a:moveTo>
                      <a:cubicBezTo>
                        <a:pt x="1779" y="1"/>
                        <a:pt x="1741" y="2"/>
                        <a:pt x="1703" y="3"/>
                      </a:cubicBezTo>
                      <a:cubicBezTo>
                        <a:pt x="1065" y="34"/>
                        <a:pt x="396" y="368"/>
                        <a:pt x="183" y="1037"/>
                      </a:cubicBezTo>
                      <a:cubicBezTo>
                        <a:pt x="1" y="1797"/>
                        <a:pt x="548" y="2556"/>
                        <a:pt x="1095" y="3073"/>
                      </a:cubicBezTo>
                      <a:cubicBezTo>
                        <a:pt x="3166" y="5046"/>
                        <a:pt x="6058" y="6179"/>
                        <a:pt x="8943" y="6179"/>
                      </a:cubicBezTo>
                      <a:cubicBezTo>
                        <a:pt x="9613" y="6179"/>
                        <a:pt x="10284" y="6117"/>
                        <a:pt x="10943" y="5991"/>
                      </a:cubicBezTo>
                      <a:cubicBezTo>
                        <a:pt x="9180" y="3256"/>
                        <a:pt x="6414" y="1736"/>
                        <a:pt x="3618" y="490"/>
                      </a:cubicBezTo>
                      <a:cubicBezTo>
                        <a:pt x="3045" y="232"/>
                        <a:pt x="2444" y="1"/>
                        <a:pt x="181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3" name="Google Shape;6023;p36"/>
                <p:cNvSpPr/>
                <p:nvPr/>
              </p:nvSpPr>
              <p:spPr>
                <a:xfrm>
                  <a:off x="5777725" y="1584875"/>
                  <a:ext cx="294875" cy="19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5" h="7717" extrusionOk="0">
                      <a:moveTo>
                        <a:pt x="1316" y="0"/>
                      </a:moveTo>
                      <a:cubicBezTo>
                        <a:pt x="890" y="0"/>
                        <a:pt x="452" y="18"/>
                        <a:pt x="1" y="53"/>
                      </a:cubicBezTo>
                      <a:cubicBezTo>
                        <a:pt x="913" y="2272"/>
                        <a:pt x="2919" y="3883"/>
                        <a:pt x="4834" y="5372"/>
                      </a:cubicBezTo>
                      <a:cubicBezTo>
                        <a:pt x="6080" y="6345"/>
                        <a:pt x="7417" y="7348"/>
                        <a:pt x="8967" y="7652"/>
                      </a:cubicBezTo>
                      <a:cubicBezTo>
                        <a:pt x="9181" y="7694"/>
                        <a:pt x="9404" y="7717"/>
                        <a:pt x="9628" y="7717"/>
                      </a:cubicBezTo>
                      <a:cubicBezTo>
                        <a:pt x="10360" y="7717"/>
                        <a:pt x="11094" y="7474"/>
                        <a:pt x="11490" y="6892"/>
                      </a:cubicBezTo>
                      <a:cubicBezTo>
                        <a:pt x="11794" y="6345"/>
                        <a:pt x="11794" y="5676"/>
                        <a:pt x="11521" y="5129"/>
                      </a:cubicBezTo>
                      <a:cubicBezTo>
                        <a:pt x="11277" y="4551"/>
                        <a:pt x="10882" y="4095"/>
                        <a:pt x="10426" y="3700"/>
                      </a:cubicBezTo>
                      <a:cubicBezTo>
                        <a:pt x="8229" y="1503"/>
                        <a:pt x="5312" y="0"/>
                        <a:pt x="131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4" name="Google Shape;6024;p36"/>
                <p:cNvSpPr/>
                <p:nvPr/>
              </p:nvSpPr>
              <p:spPr>
                <a:xfrm>
                  <a:off x="5435775" y="1398300"/>
                  <a:ext cx="340450" cy="18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8" h="7500" extrusionOk="0">
                      <a:moveTo>
                        <a:pt x="3327" y="1"/>
                      </a:moveTo>
                      <a:cubicBezTo>
                        <a:pt x="3040" y="1"/>
                        <a:pt x="2751" y="23"/>
                        <a:pt x="2463" y="69"/>
                      </a:cubicBezTo>
                      <a:cubicBezTo>
                        <a:pt x="1338" y="251"/>
                        <a:pt x="153" y="981"/>
                        <a:pt x="92" y="2105"/>
                      </a:cubicBezTo>
                      <a:cubicBezTo>
                        <a:pt x="1" y="3139"/>
                        <a:pt x="912" y="3929"/>
                        <a:pt x="1733" y="4507"/>
                      </a:cubicBezTo>
                      <a:cubicBezTo>
                        <a:pt x="4662" y="6459"/>
                        <a:pt x="8199" y="7500"/>
                        <a:pt x="11701" y="7500"/>
                      </a:cubicBezTo>
                      <a:cubicBezTo>
                        <a:pt x="12343" y="7500"/>
                        <a:pt x="12983" y="7465"/>
                        <a:pt x="13618" y="7394"/>
                      </a:cubicBezTo>
                      <a:cubicBezTo>
                        <a:pt x="12098" y="5570"/>
                        <a:pt x="10578" y="3777"/>
                        <a:pt x="8815" y="2288"/>
                      </a:cubicBezTo>
                      <a:cubicBezTo>
                        <a:pt x="7249" y="1040"/>
                        <a:pt x="5312" y="1"/>
                        <a:pt x="332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5" name="Google Shape;6025;p36"/>
                <p:cNvSpPr/>
                <p:nvPr/>
              </p:nvSpPr>
              <p:spPr>
                <a:xfrm>
                  <a:off x="5860550" y="1426400"/>
                  <a:ext cx="346550" cy="217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62" h="8710" extrusionOk="0">
                      <a:moveTo>
                        <a:pt x="3307" y="0"/>
                      </a:moveTo>
                      <a:cubicBezTo>
                        <a:pt x="2253" y="0"/>
                        <a:pt x="1148" y="129"/>
                        <a:pt x="1" y="404"/>
                      </a:cubicBezTo>
                      <a:cubicBezTo>
                        <a:pt x="1125" y="2228"/>
                        <a:pt x="2432" y="3990"/>
                        <a:pt x="4013" y="5480"/>
                      </a:cubicBezTo>
                      <a:cubicBezTo>
                        <a:pt x="5624" y="6939"/>
                        <a:pt x="7509" y="8124"/>
                        <a:pt x="9606" y="8580"/>
                      </a:cubicBezTo>
                      <a:cubicBezTo>
                        <a:pt x="9968" y="8663"/>
                        <a:pt x="10358" y="8709"/>
                        <a:pt x="10745" y="8709"/>
                      </a:cubicBezTo>
                      <a:cubicBezTo>
                        <a:pt x="11786" y="8709"/>
                        <a:pt x="12810" y="8372"/>
                        <a:pt x="13253" y="7486"/>
                      </a:cubicBezTo>
                      <a:cubicBezTo>
                        <a:pt x="13861" y="6270"/>
                        <a:pt x="13071" y="4811"/>
                        <a:pt x="12129" y="3838"/>
                      </a:cubicBezTo>
                      <a:cubicBezTo>
                        <a:pt x="9941" y="1510"/>
                        <a:pt x="6916" y="0"/>
                        <a:pt x="330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6" name="Google Shape;6026;p36"/>
                <p:cNvSpPr/>
                <p:nvPr/>
              </p:nvSpPr>
              <p:spPr>
                <a:xfrm>
                  <a:off x="5943375" y="1246900"/>
                  <a:ext cx="374675" cy="19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87" h="7946" extrusionOk="0">
                      <a:moveTo>
                        <a:pt x="4583" y="0"/>
                      </a:moveTo>
                      <a:cubicBezTo>
                        <a:pt x="3215" y="0"/>
                        <a:pt x="1718" y="137"/>
                        <a:pt x="1" y="380"/>
                      </a:cubicBezTo>
                      <a:cubicBezTo>
                        <a:pt x="2463" y="4392"/>
                        <a:pt x="6779" y="7219"/>
                        <a:pt x="11491" y="7888"/>
                      </a:cubicBezTo>
                      <a:cubicBezTo>
                        <a:pt x="11761" y="7923"/>
                        <a:pt x="12046" y="7946"/>
                        <a:pt x="12331" y="7946"/>
                      </a:cubicBezTo>
                      <a:cubicBezTo>
                        <a:pt x="13266" y="7946"/>
                        <a:pt x="14202" y="7707"/>
                        <a:pt x="14621" y="6915"/>
                      </a:cubicBezTo>
                      <a:cubicBezTo>
                        <a:pt x="14986" y="6186"/>
                        <a:pt x="14743" y="5274"/>
                        <a:pt x="14317" y="4605"/>
                      </a:cubicBezTo>
                      <a:cubicBezTo>
                        <a:pt x="13101" y="2417"/>
                        <a:pt x="10791" y="1049"/>
                        <a:pt x="8390" y="441"/>
                      </a:cubicBezTo>
                      <a:cubicBezTo>
                        <a:pt x="7190" y="137"/>
                        <a:pt x="5951" y="0"/>
                        <a:pt x="458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7" name="Google Shape;6027;p36"/>
                <p:cNvSpPr/>
                <p:nvPr/>
              </p:nvSpPr>
              <p:spPr>
                <a:xfrm>
                  <a:off x="5593825" y="1062325"/>
                  <a:ext cx="354150" cy="20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66" h="8124" extrusionOk="0">
                      <a:moveTo>
                        <a:pt x="3991" y="1"/>
                      </a:moveTo>
                      <a:cubicBezTo>
                        <a:pt x="3411" y="1"/>
                        <a:pt x="2834" y="83"/>
                        <a:pt x="2281" y="286"/>
                      </a:cubicBezTo>
                      <a:cubicBezTo>
                        <a:pt x="1004" y="742"/>
                        <a:pt x="1" y="1897"/>
                        <a:pt x="31" y="3234"/>
                      </a:cubicBezTo>
                      <a:cubicBezTo>
                        <a:pt x="92" y="4875"/>
                        <a:pt x="1673" y="6030"/>
                        <a:pt x="3192" y="6699"/>
                      </a:cubicBezTo>
                      <a:cubicBezTo>
                        <a:pt x="5320" y="7649"/>
                        <a:pt x="7662" y="8124"/>
                        <a:pt x="10002" y="8124"/>
                      </a:cubicBezTo>
                      <a:cubicBezTo>
                        <a:pt x="11405" y="8124"/>
                        <a:pt x="12809" y="7953"/>
                        <a:pt x="14165" y="7611"/>
                      </a:cubicBezTo>
                      <a:cubicBezTo>
                        <a:pt x="12463" y="3690"/>
                        <a:pt x="9515" y="1289"/>
                        <a:pt x="6141" y="316"/>
                      </a:cubicBezTo>
                      <a:cubicBezTo>
                        <a:pt x="5448" y="130"/>
                        <a:pt x="4717" y="1"/>
                        <a:pt x="3991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8" name="Google Shape;6028;p36"/>
                <p:cNvSpPr/>
                <p:nvPr/>
              </p:nvSpPr>
              <p:spPr>
                <a:xfrm>
                  <a:off x="5204575" y="742850"/>
                  <a:ext cx="918500" cy="154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740" h="61897" extrusionOk="0">
                      <a:moveTo>
                        <a:pt x="36255" y="1"/>
                      </a:moveTo>
                      <a:cubicBezTo>
                        <a:pt x="35890" y="1"/>
                        <a:pt x="35415" y="534"/>
                        <a:pt x="35207" y="1454"/>
                      </a:cubicBezTo>
                      <a:cubicBezTo>
                        <a:pt x="32349" y="13612"/>
                        <a:pt x="27304" y="25223"/>
                        <a:pt x="20647" y="35770"/>
                      </a:cubicBezTo>
                      <a:cubicBezTo>
                        <a:pt x="17790" y="40330"/>
                        <a:pt x="14264" y="44889"/>
                        <a:pt x="10616" y="49205"/>
                      </a:cubicBezTo>
                      <a:cubicBezTo>
                        <a:pt x="6969" y="53582"/>
                        <a:pt x="3261" y="57746"/>
                        <a:pt x="69" y="61789"/>
                      </a:cubicBezTo>
                      <a:cubicBezTo>
                        <a:pt x="1" y="61857"/>
                        <a:pt x="19" y="61897"/>
                        <a:pt x="69" y="61897"/>
                      </a:cubicBezTo>
                      <a:cubicBezTo>
                        <a:pt x="109" y="61897"/>
                        <a:pt x="168" y="61873"/>
                        <a:pt x="221" y="61819"/>
                      </a:cubicBezTo>
                      <a:cubicBezTo>
                        <a:pt x="9127" y="53673"/>
                        <a:pt x="16939" y="44311"/>
                        <a:pt x="23261" y="33977"/>
                      </a:cubicBezTo>
                      <a:cubicBezTo>
                        <a:pt x="26696" y="28384"/>
                        <a:pt x="29644" y="22548"/>
                        <a:pt x="32137" y="16469"/>
                      </a:cubicBezTo>
                      <a:cubicBezTo>
                        <a:pt x="32744" y="14858"/>
                        <a:pt x="33383" y="13308"/>
                        <a:pt x="33900" y="11667"/>
                      </a:cubicBezTo>
                      <a:lnTo>
                        <a:pt x="34751" y="9296"/>
                      </a:lnTo>
                      <a:cubicBezTo>
                        <a:pt x="35024" y="8475"/>
                        <a:pt x="35237" y="7654"/>
                        <a:pt x="35511" y="6864"/>
                      </a:cubicBezTo>
                      <a:cubicBezTo>
                        <a:pt x="36149" y="4888"/>
                        <a:pt x="36726" y="2852"/>
                        <a:pt x="36726" y="967"/>
                      </a:cubicBezTo>
                      <a:cubicBezTo>
                        <a:pt x="36739" y="302"/>
                        <a:pt x="36529" y="1"/>
                        <a:pt x="36255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9" name="Google Shape;6029;p36"/>
                <p:cNvSpPr/>
                <p:nvPr/>
              </p:nvSpPr>
              <p:spPr>
                <a:xfrm>
                  <a:off x="5037600" y="2187250"/>
                  <a:ext cx="262175" cy="2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87" h="8238" extrusionOk="0">
                      <a:moveTo>
                        <a:pt x="10487" y="1"/>
                      </a:moveTo>
                      <a:lnTo>
                        <a:pt x="10487" y="1"/>
                      </a:lnTo>
                      <a:cubicBezTo>
                        <a:pt x="7143" y="517"/>
                        <a:pt x="4681" y="1581"/>
                        <a:pt x="2523" y="3040"/>
                      </a:cubicBezTo>
                      <a:cubicBezTo>
                        <a:pt x="1763" y="3526"/>
                        <a:pt x="1034" y="4104"/>
                        <a:pt x="578" y="4864"/>
                      </a:cubicBezTo>
                      <a:cubicBezTo>
                        <a:pt x="122" y="5624"/>
                        <a:pt x="0" y="6627"/>
                        <a:pt x="547" y="7356"/>
                      </a:cubicBezTo>
                      <a:cubicBezTo>
                        <a:pt x="943" y="7934"/>
                        <a:pt x="1702" y="8238"/>
                        <a:pt x="2432" y="8238"/>
                      </a:cubicBezTo>
                      <a:cubicBezTo>
                        <a:pt x="3161" y="8238"/>
                        <a:pt x="3891" y="7964"/>
                        <a:pt x="4529" y="7660"/>
                      </a:cubicBezTo>
                      <a:cubicBezTo>
                        <a:pt x="7538" y="6201"/>
                        <a:pt x="9818" y="3253"/>
                        <a:pt x="1048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030" name="Google Shape;6030;p36"/>
              <p:cNvGrpSpPr/>
              <p:nvPr/>
            </p:nvGrpSpPr>
            <p:grpSpPr>
              <a:xfrm rot="10800000">
                <a:off x="7038231" y="4541324"/>
                <a:ext cx="1146446" cy="623412"/>
                <a:chOff x="6449650" y="376500"/>
                <a:chExt cx="1627550" cy="885025"/>
              </a:xfrm>
            </p:grpSpPr>
            <p:sp>
              <p:nvSpPr>
                <p:cNvPr id="6031" name="Google Shape;6031;p36"/>
                <p:cNvSpPr/>
                <p:nvPr/>
              </p:nvSpPr>
              <p:spPr>
                <a:xfrm>
                  <a:off x="6608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2" name="Google Shape;6032;p36"/>
                <p:cNvSpPr/>
                <p:nvPr/>
              </p:nvSpPr>
              <p:spPr>
                <a:xfrm>
                  <a:off x="6449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3" name="Google Shape;6033;p36"/>
                <p:cNvSpPr/>
                <p:nvPr/>
              </p:nvSpPr>
              <p:spPr>
                <a:xfrm>
                  <a:off x="7132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4" name="Google Shape;6034;p36"/>
                <p:cNvSpPr/>
                <p:nvPr/>
              </p:nvSpPr>
              <p:spPr>
                <a:xfrm>
                  <a:off x="7260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5" name="Google Shape;6035;p36"/>
                <p:cNvSpPr/>
                <p:nvPr/>
              </p:nvSpPr>
              <p:spPr>
                <a:xfrm>
                  <a:off x="6814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6" name="Google Shape;6036;p36"/>
                <p:cNvSpPr/>
                <p:nvPr/>
              </p:nvSpPr>
              <p:spPr>
                <a:xfrm>
                  <a:off x="6725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037" name="Google Shape;6037;p36"/>
              <p:cNvGrpSpPr/>
              <p:nvPr/>
            </p:nvGrpSpPr>
            <p:grpSpPr>
              <a:xfrm rot="10800000">
                <a:off x="8328039" y="4298693"/>
                <a:ext cx="998839" cy="1031488"/>
                <a:chOff x="4719950" y="141625"/>
                <a:chExt cx="1418000" cy="1464350"/>
              </a:xfrm>
            </p:grpSpPr>
            <p:sp>
              <p:nvSpPr>
                <p:cNvPr id="6038" name="Google Shape;6038;p36"/>
                <p:cNvSpPr/>
                <p:nvPr/>
              </p:nvSpPr>
              <p:spPr>
                <a:xfrm>
                  <a:off x="5168300" y="141625"/>
                  <a:ext cx="298650" cy="74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6" h="29728" extrusionOk="0">
                      <a:moveTo>
                        <a:pt x="4871" y="0"/>
                      </a:moveTo>
                      <a:cubicBezTo>
                        <a:pt x="3598" y="0"/>
                        <a:pt x="2418" y="849"/>
                        <a:pt x="1733" y="1946"/>
                      </a:cubicBezTo>
                      <a:cubicBezTo>
                        <a:pt x="973" y="3162"/>
                        <a:pt x="730" y="4621"/>
                        <a:pt x="639" y="6049"/>
                      </a:cubicBezTo>
                      <a:cubicBezTo>
                        <a:pt x="0" y="14925"/>
                        <a:pt x="3800" y="23983"/>
                        <a:pt x="10578" y="29728"/>
                      </a:cubicBezTo>
                      <a:cubicBezTo>
                        <a:pt x="11490" y="21217"/>
                        <a:pt x="11946" y="12311"/>
                        <a:pt x="9058" y="4195"/>
                      </a:cubicBezTo>
                      <a:cubicBezTo>
                        <a:pt x="8420" y="2341"/>
                        <a:pt x="7265" y="244"/>
                        <a:pt x="5289" y="31"/>
                      </a:cubicBezTo>
                      <a:cubicBezTo>
                        <a:pt x="5149" y="10"/>
                        <a:pt x="5009" y="0"/>
                        <a:pt x="487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9" name="Google Shape;6039;p36"/>
                <p:cNvSpPr/>
                <p:nvPr/>
              </p:nvSpPr>
              <p:spPr>
                <a:xfrm>
                  <a:off x="4719950" y="493475"/>
                  <a:ext cx="700650" cy="39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026" h="15745" extrusionOk="0">
                      <a:moveTo>
                        <a:pt x="6632" y="1"/>
                      </a:moveTo>
                      <a:cubicBezTo>
                        <a:pt x="6216" y="1"/>
                        <a:pt x="5798" y="29"/>
                        <a:pt x="5381" y="91"/>
                      </a:cubicBezTo>
                      <a:cubicBezTo>
                        <a:pt x="3800" y="334"/>
                        <a:pt x="2189" y="1185"/>
                        <a:pt x="1369" y="2583"/>
                      </a:cubicBezTo>
                      <a:cubicBezTo>
                        <a:pt x="1" y="4833"/>
                        <a:pt x="852" y="7903"/>
                        <a:pt x="2736" y="9757"/>
                      </a:cubicBezTo>
                      <a:cubicBezTo>
                        <a:pt x="5199" y="12219"/>
                        <a:pt x="8876" y="12918"/>
                        <a:pt x="12342" y="13496"/>
                      </a:cubicBezTo>
                      <a:cubicBezTo>
                        <a:pt x="17630" y="14377"/>
                        <a:pt x="22828" y="15228"/>
                        <a:pt x="28026" y="15745"/>
                      </a:cubicBezTo>
                      <a:cubicBezTo>
                        <a:pt x="23162" y="9453"/>
                        <a:pt x="17782" y="2918"/>
                        <a:pt x="10214" y="608"/>
                      </a:cubicBezTo>
                      <a:cubicBezTo>
                        <a:pt x="9058" y="245"/>
                        <a:pt x="7851" y="1"/>
                        <a:pt x="663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0" name="Google Shape;6040;p36"/>
                <p:cNvSpPr/>
                <p:nvPr/>
              </p:nvSpPr>
              <p:spPr>
                <a:xfrm>
                  <a:off x="4777700" y="868825"/>
                  <a:ext cx="649750" cy="43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90" h="17470" extrusionOk="0">
                      <a:moveTo>
                        <a:pt x="15843" y="0"/>
                      </a:moveTo>
                      <a:cubicBezTo>
                        <a:pt x="15750" y="0"/>
                        <a:pt x="15657" y="0"/>
                        <a:pt x="15564" y="1"/>
                      </a:cubicBezTo>
                      <a:cubicBezTo>
                        <a:pt x="12068" y="62"/>
                        <a:pt x="8542" y="822"/>
                        <a:pt x="5594" y="2706"/>
                      </a:cubicBezTo>
                      <a:cubicBezTo>
                        <a:pt x="2645" y="4591"/>
                        <a:pt x="396" y="7752"/>
                        <a:pt x="183" y="11248"/>
                      </a:cubicBezTo>
                      <a:cubicBezTo>
                        <a:pt x="1" y="13679"/>
                        <a:pt x="1095" y="16445"/>
                        <a:pt x="3405" y="17236"/>
                      </a:cubicBezTo>
                      <a:cubicBezTo>
                        <a:pt x="3878" y="17399"/>
                        <a:pt x="4362" y="17470"/>
                        <a:pt x="4850" y="17470"/>
                      </a:cubicBezTo>
                      <a:cubicBezTo>
                        <a:pt x="6088" y="17470"/>
                        <a:pt x="7347" y="17012"/>
                        <a:pt x="8481" y="16445"/>
                      </a:cubicBezTo>
                      <a:cubicBezTo>
                        <a:pt x="15655" y="12798"/>
                        <a:pt x="19910" y="4986"/>
                        <a:pt x="25989" y="1096"/>
                      </a:cubicBezTo>
                      <a:cubicBezTo>
                        <a:pt x="22617" y="533"/>
                        <a:pt x="19244" y="0"/>
                        <a:pt x="1584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1" name="Google Shape;6041;p36"/>
                <p:cNvSpPr/>
                <p:nvPr/>
              </p:nvSpPr>
              <p:spPr>
                <a:xfrm>
                  <a:off x="5147775" y="888600"/>
                  <a:ext cx="272825" cy="717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13" h="28695" extrusionOk="0">
                      <a:moveTo>
                        <a:pt x="10852" y="1"/>
                      </a:moveTo>
                      <a:lnTo>
                        <a:pt x="10852" y="1"/>
                      </a:lnTo>
                      <a:cubicBezTo>
                        <a:pt x="3770" y="5137"/>
                        <a:pt x="1" y="14408"/>
                        <a:pt x="1460" y="22980"/>
                      </a:cubicBezTo>
                      <a:cubicBezTo>
                        <a:pt x="1672" y="24287"/>
                        <a:pt x="2007" y="25624"/>
                        <a:pt x="2736" y="26718"/>
                      </a:cubicBezTo>
                      <a:cubicBezTo>
                        <a:pt x="3496" y="27813"/>
                        <a:pt x="4682" y="28664"/>
                        <a:pt x="6019" y="28694"/>
                      </a:cubicBezTo>
                      <a:cubicBezTo>
                        <a:pt x="6038" y="28694"/>
                        <a:pt x="6057" y="28694"/>
                        <a:pt x="6076" y="28694"/>
                      </a:cubicBezTo>
                      <a:cubicBezTo>
                        <a:pt x="7755" y="28694"/>
                        <a:pt x="9248" y="27370"/>
                        <a:pt x="9910" y="25837"/>
                      </a:cubicBezTo>
                      <a:cubicBezTo>
                        <a:pt x="10609" y="24287"/>
                        <a:pt x="10670" y="22493"/>
                        <a:pt x="10670" y="20791"/>
                      </a:cubicBezTo>
                      <a:cubicBezTo>
                        <a:pt x="10882" y="13952"/>
                        <a:pt x="10913" y="7144"/>
                        <a:pt x="108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2" name="Google Shape;6042;p36"/>
                <p:cNvSpPr/>
                <p:nvPr/>
              </p:nvSpPr>
              <p:spPr>
                <a:xfrm>
                  <a:off x="5408425" y="888600"/>
                  <a:ext cx="471925" cy="58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7" h="23242" extrusionOk="0">
                      <a:moveTo>
                        <a:pt x="821" y="1"/>
                      </a:moveTo>
                      <a:lnTo>
                        <a:pt x="821" y="1"/>
                      </a:lnTo>
                      <a:cubicBezTo>
                        <a:pt x="0" y="6961"/>
                        <a:pt x="2189" y="14226"/>
                        <a:pt x="6809" y="19484"/>
                      </a:cubicBezTo>
                      <a:cubicBezTo>
                        <a:pt x="7903" y="20791"/>
                        <a:pt x="9180" y="21977"/>
                        <a:pt x="10760" y="22645"/>
                      </a:cubicBezTo>
                      <a:cubicBezTo>
                        <a:pt x="11599" y="23024"/>
                        <a:pt x="12528" y="23242"/>
                        <a:pt x="13439" y="23242"/>
                      </a:cubicBezTo>
                      <a:cubicBezTo>
                        <a:pt x="14211" y="23242"/>
                        <a:pt x="14971" y="23085"/>
                        <a:pt x="15654" y="22736"/>
                      </a:cubicBezTo>
                      <a:cubicBezTo>
                        <a:pt x="17995" y="21551"/>
                        <a:pt x="18876" y="18420"/>
                        <a:pt x="18238" y="15897"/>
                      </a:cubicBezTo>
                      <a:cubicBezTo>
                        <a:pt x="17569" y="13344"/>
                        <a:pt x="15806" y="11217"/>
                        <a:pt x="13952" y="9393"/>
                      </a:cubicBezTo>
                      <a:cubicBezTo>
                        <a:pt x="10031" y="5593"/>
                        <a:pt x="5502" y="2432"/>
                        <a:pt x="82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3" name="Google Shape;6043;p36"/>
                <p:cNvSpPr/>
                <p:nvPr/>
              </p:nvSpPr>
              <p:spPr>
                <a:xfrm>
                  <a:off x="5422850" y="227575"/>
                  <a:ext cx="446850" cy="67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74" h="27050" extrusionOk="0">
                      <a:moveTo>
                        <a:pt x="12918" y="0"/>
                      </a:moveTo>
                      <a:cubicBezTo>
                        <a:pt x="10982" y="0"/>
                        <a:pt x="9218" y="1300"/>
                        <a:pt x="7843" y="2703"/>
                      </a:cubicBezTo>
                      <a:cubicBezTo>
                        <a:pt x="1764" y="8995"/>
                        <a:pt x="1" y="18326"/>
                        <a:pt x="153" y="27049"/>
                      </a:cubicBezTo>
                      <a:cubicBezTo>
                        <a:pt x="2463" y="21305"/>
                        <a:pt x="8238" y="17748"/>
                        <a:pt x="12919" y="13463"/>
                      </a:cubicBezTo>
                      <a:cubicBezTo>
                        <a:pt x="14986" y="11548"/>
                        <a:pt x="16962" y="9238"/>
                        <a:pt x="17418" y="6472"/>
                      </a:cubicBezTo>
                      <a:cubicBezTo>
                        <a:pt x="17874" y="3675"/>
                        <a:pt x="16202" y="393"/>
                        <a:pt x="13405" y="28"/>
                      </a:cubicBezTo>
                      <a:cubicBezTo>
                        <a:pt x="13242" y="9"/>
                        <a:pt x="13080" y="0"/>
                        <a:pt x="1291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4" name="Google Shape;6044;p36"/>
                <p:cNvSpPr/>
                <p:nvPr/>
              </p:nvSpPr>
              <p:spPr>
                <a:xfrm>
                  <a:off x="5417550" y="514525"/>
                  <a:ext cx="652775" cy="386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111" h="15450" extrusionOk="0">
                      <a:moveTo>
                        <a:pt x="20544" y="1"/>
                      </a:moveTo>
                      <a:cubicBezTo>
                        <a:pt x="19478" y="1"/>
                        <a:pt x="18382" y="268"/>
                        <a:pt x="17326" y="586"/>
                      </a:cubicBezTo>
                      <a:cubicBezTo>
                        <a:pt x="9940" y="2988"/>
                        <a:pt x="3496" y="8459"/>
                        <a:pt x="0" y="15450"/>
                      </a:cubicBezTo>
                      <a:cubicBezTo>
                        <a:pt x="2948" y="14204"/>
                        <a:pt x="6018" y="13748"/>
                        <a:pt x="8967" y="13596"/>
                      </a:cubicBezTo>
                      <a:cubicBezTo>
                        <a:pt x="11976" y="13444"/>
                        <a:pt x="14985" y="13565"/>
                        <a:pt x="17903" y="12866"/>
                      </a:cubicBezTo>
                      <a:cubicBezTo>
                        <a:pt x="20791" y="12198"/>
                        <a:pt x="23678" y="10526"/>
                        <a:pt x="24894" y="7790"/>
                      </a:cubicBezTo>
                      <a:cubicBezTo>
                        <a:pt x="26110" y="5055"/>
                        <a:pt x="25016" y="1255"/>
                        <a:pt x="22189" y="252"/>
                      </a:cubicBezTo>
                      <a:cubicBezTo>
                        <a:pt x="21655" y="74"/>
                        <a:pt x="21104" y="1"/>
                        <a:pt x="20544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5" name="Google Shape;6045;p36"/>
                <p:cNvSpPr/>
                <p:nvPr/>
              </p:nvSpPr>
              <p:spPr>
                <a:xfrm>
                  <a:off x="5431225" y="829875"/>
                  <a:ext cx="706725" cy="30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2381" extrusionOk="0">
                      <a:moveTo>
                        <a:pt x="10416" y="0"/>
                      </a:moveTo>
                      <a:cubicBezTo>
                        <a:pt x="6781" y="0"/>
                        <a:pt x="3205" y="746"/>
                        <a:pt x="0" y="2927"/>
                      </a:cubicBezTo>
                      <a:cubicBezTo>
                        <a:pt x="5502" y="5723"/>
                        <a:pt x="11003" y="8550"/>
                        <a:pt x="16718" y="10891"/>
                      </a:cubicBezTo>
                      <a:cubicBezTo>
                        <a:pt x="18536" y="11636"/>
                        <a:pt x="20442" y="12381"/>
                        <a:pt x="22407" y="12381"/>
                      </a:cubicBezTo>
                      <a:cubicBezTo>
                        <a:pt x="22446" y="12381"/>
                        <a:pt x="22484" y="12381"/>
                        <a:pt x="22523" y="12380"/>
                      </a:cubicBezTo>
                      <a:cubicBezTo>
                        <a:pt x="24530" y="12350"/>
                        <a:pt x="26657" y="11316"/>
                        <a:pt x="27417" y="9462"/>
                      </a:cubicBezTo>
                      <a:cubicBezTo>
                        <a:pt x="28268" y="7395"/>
                        <a:pt x="27144" y="4933"/>
                        <a:pt x="25411" y="3535"/>
                      </a:cubicBezTo>
                      <a:cubicBezTo>
                        <a:pt x="23678" y="2137"/>
                        <a:pt x="21429" y="1590"/>
                        <a:pt x="19210" y="1103"/>
                      </a:cubicBezTo>
                      <a:cubicBezTo>
                        <a:pt x="16351" y="491"/>
                        <a:pt x="13364" y="0"/>
                        <a:pt x="1041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6" name="Google Shape;6046;p36"/>
                <p:cNvSpPr/>
                <p:nvPr/>
              </p:nvSpPr>
              <p:spPr>
                <a:xfrm>
                  <a:off x="5042925" y="404175"/>
                  <a:ext cx="889075" cy="9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63" h="37598" extrusionOk="0">
                      <a:moveTo>
                        <a:pt x="11034" y="0"/>
                      </a:moveTo>
                      <a:cubicBezTo>
                        <a:pt x="11003" y="0"/>
                        <a:pt x="10973" y="16"/>
                        <a:pt x="10973" y="46"/>
                      </a:cubicBezTo>
                      <a:cubicBezTo>
                        <a:pt x="10942" y="2873"/>
                        <a:pt x="10882" y="5821"/>
                        <a:pt x="11034" y="8739"/>
                      </a:cubicBezTo>
                      <a:cubicBezTo>
                        <a:pt x="11186" y="11323"/>
                        <a:pt x="11581" y="13876"/>
                        <a:pt x="12310" y="16338"/>
                      </a:cubicBezTo>
                      <a:cubicBezTo>
                        <a:pt x="8572" y="13754"/>
                        <a:pt x="4347" y="11931"/>
                        <a:pt x="61" y="10715"/>
                      </a:cubicBezTo>
                      <a:cubicBezTo>
                        <a:pt x="30" y="10715"/>
                        <a:pt x="0" y="10836"/>
                        <a:pt x="30" y="10836"/>
                      </a:cubicBezTo>
                      <a:cubicBezTo>
                        <a:pt x="2219" y="12113"/>
                        <a:pt x="4255" y="13663"/>
                        <a:pt x="6262" y="15183"/>
                      </a:cubicBezTo>
                      <a:cubicBezTo>
                        <a:pt x="7964" y="16520"/>
                        <a:pt x="9666" y="17767"/>
                        <a:pt x="11459" y="18922"/>
                      </a:cubicBezTo>
                      <a:cubicBezTo>
                        <a:pt x="11429" y="19043"/>
                        <a:pt x="11429" y="19104"/>
                        <a:pt x="11398" y="19226"/>
                      </a:cubicBezTo>
                      <a:lnTo>
                        <a:pt x="11398" y="19347"/>
                      </a:lnTo>
                      <a:cubicBezTo>
                        <a:pt x="9635" y="19803"/>
                        <a:pt x="7933" y="20502"/>
                        <a:pt x="6414" y="21475"/>
                      </a:cubicBezTo>
                      <a:cubicBezTo>
                        <a:pt x="3982" y="22934"/>
                        <a:pt x="1915" y="25001"/>
                        <a:pt x="395" y="27372"/>
                      </a:cubicBezTo>
                      <a:cubicBezTo>
                        <a:pt x="371" y="27396"/>
                        <a:pt x="445" y="27441"/>
                        <a:pt x="491" y="27441"/>
                      </a:cubicBezTo>
                      <a:cubicBezTo>
                        <a:pt x="502" y="27441"/>
                        <a:pt x="511" y="27438"/>
                        <a:pt x="517" y="27432"/>
                      </a:cubicBezTo>
                      <a:cubicBezTo>
                        <a:pt x="2492" y="25487"/>
                        <a:pt x="4955" y="24180"/>
                        <a:pt x="7386" y="23268"/>
                      </a:cubicBezTo>
                      <a:cubicBezTo>
                        <a:pt x="8876" y="22691"/>
                        <a:pt x="10365" y="22296"/>
                        <a:pt x="11854" y="21961"/>
                      </a:cubicBezTo>
                      <a:cubicBezTo>
                        <a:pt x="11915" y="22144"/>
                        <a:pt x="12037" y="22356"/>
                        <a:pt x="12158" y="22539"/>
                      </a:cubicBezTo>
                      <a:cubicBezTo>
                        <a:pt x="11094" y="24271"/>
                        <a:pt x="10335" y="26247"/>
                        <a:pt x="9939" y="28283"/>
                      </a:cubicBezTo>
                      <a:cubicBezTo>
                        <a:pt x="9332" y="31384"/>
                        <a:pt x="9605" y="34697"/>
                        <a:pt x="10699" y="37585"/>
                      </a:cubicBezTo>
                      <a:cubicBezTo>
                        <a:pt x="10699" y="37593"/>
                        <a:pt x="10710" y="37597"/>
                        <a:pt x="10725" y="37597"/>
                      </a:cubicBezTo>
                      <a:cubicBezTo>
                        <a:pt x="10760" y="37597"/>
                        <a:pt x="10821" y="37576"/>
                        <a:pt x="10821" y="37554"/>
                      </a:cubicBezTo>
                      <a:cubicBezTo>
                        <a:pt x="10365" y="34515"/>
                        <a:pt x="10882" y="31414"/>
                        <a:pt x="11915" y="28739"/>
                      </a:cubicBezTo>
                      <a:cubicBezTo>
                        <a:pt x="12523" y="27128"/>
                        <a:pt x="13283" y="25639"/>
                        <a:pt x="14164" y="24271"/>
                      </a:cubicBezTo>
                      <a:cubicBezTo>
                        <a:pt x="14742" y="24514"/>
                        <a:pt x="15380" y="24666"/>
                        <a:pt x="16019" y="24666"/>
                      </a:cubicBezTo>
                      <a:cubicBezTo>
                        <a:pt x="18177" y="28648"/>
                        <a:pt x="21216" y="32174"/>
                        <a:pt x="24681" y="35031"/>
                      </a:cubicBezTo>
                      <a:cubicBezTo>
                        <a:pt x="24686" y="35036"/>
                        <a:pt x="24691" y="35037"/>
                        <a:pt x="24698" y="35037"/>
                      </a:cubicBezTo>
                      <a:cubicBezTo>
                        <a:pt x="24735" y="35037"/>
                        <a:pt x="24799" y="34970"/>
                        <a:pt x="24773" y="34970"/>
                      </a:cubicBezTo>
                      <a:cubicBezTo>
                        <a:pt x="23040" y="32721"/>
                        <a:pt x="21672" y="30229"/>
                        <a:pt x="20456" y="27767"/>
                      </a:cubicBezTo>
                      <a:cubicBezTo>
                        <a:pt x="19818" y="26490"/>
                        <a:pt x="19180" y="25153"/>
                        <a:pt x="18572" y="23907"/>
                      </a:cubicBezTo>
                      <a:cubicBezTo>
                        <a:pt x="19362" y="23329"/>
                        <a:pt x="19940" y="22478"/>
                        <a:pt x="20244" y="21536"/>
                      </a:cubicBezTo>
                      <a:cubicBezTo>
                        <a:pt x="21915" y="21779"/>
                        <a:pt x="23587" y="22144"/>
                        <a:pt x="25228" y="22691"/>
                      </a:cubicBezTo>
                      <a:cubicBezTo>
                        <a:pt x="27356" y="23390"/>
                        <a:pt x="29393" y="24393"/>
                        <a:pt x="31247" y="25761"/>
                      </a:cubicBezTo>
                      <a:cubicBezTo>
                        <a:pt x="31308" y="25761"/>
                        <a:pt x="31368" y="25669"/>
                        <a:pt x="31338" y="25669"/>
                      </a:cubicBezTo>
                      <a:cubicBezTo>
                        <a:pt x="29879" y="23846"/>
                        <a:pt x="28116" y="22083"/>
                        <a:pt x="25928" y="20776"/>
                      </a:cubicBezTo>
                      <a:cubicBezTo>
                        <a:pt x="24256" y="19742"/>
                        <a:pt x="22341" y="19074"/>
                        <a:pt x="20365" y="18891"/>
                      </a:cubicBezTo>
                      <a:cubicBezTo>
                        <a:pt x="20274" y="18618"/>
                        <a:pt x="20213" y="18375"/>
                        <a:pt x="20122" y="18131"/>
                      </a:cubicBezTo>
                      <a:lnTo>
                        <a:pt x="20122" y="18071"/>
                      </a:lnTo>
                      <a:cubicBezTo>
                        <a:pt x="25289" y="16520"/>
                        <a:pt x="30426" y="14666"/>
                        <a:pt x="35563" y="12873"/>
                      </a:cubicBezTo>
                      <a:cubicBezTo>
                        <a:pt x="35472" y="12843"/>
                        <a:pt x="35441" y="12721"/>
                        <a:pt x="35411" y="12721"/>
                      </a:cubicBezTo>
                      <a:cubicBezTo>
                        <a:pt x="29697" y="13450"/>
                        <a:pt x="23739" y="13846"/>
                        <a:pt x="18298" y="15882"/>
                      </a:cubicBezTo>
                      <a:cubicBezTo>
                        <a:pt x="18146" y="15760"/>
                        <a:pt x="17994" y="15639"/>
                        <a:pt x="17842" y="15578"/>
                      </a:cubicBezTo>
                      <a:cubicBezTo>
                        <a:pt x="19453" y="10806"/>
                        <a:pt x="21672" y="6186"/>
                        <a:pt x="24773" y="2022"/>
                      </a:cubicBezTo>
                      <a:cubicBezTo>
                        <a:pt x="24797" y="1972"/>
                        <a:pt x="24721" y="1922"/>
                        <a:pt x="24692" y="1922"/>
                      </a:cubicBezTo>
                      <a:cubicBezTo>
                        <a:pt x="24685" y="1922"/>
                        <a:pt x="24681" y="1925"/>
                        <a:pt x="24681" y="1931"/>
                      </a:cubicBezTo>
                      <a:cubicBezTo>
                        <a:pt x="22250" y="4180"/>
                        <a:pt x="19879" y="6733"/>
                        <a:pt x="18025" y="9621"/>
                      </a:cubicBezTo>
                      <a:cubicBezTo>
                        <a:pt x="16930" y="11323"/>
                        <a:pt x="15988" y="13146"/>
                        <a:pt x="15259" y="15031"/>
                      </a:cubicBezTo>
                      <a:cubicBezTo>
                        <a:pt x="15076" y="15092"/>
                        <a:pt x="14894" y="15122"/>
                        <a:pt x="14681" y="15183"/>
                      </a:cubicBezTo>
                      <a:cubicBezTo>
                        <a:pt x="13526" y="10137"/>
                        <a:pt x="12189" y="5122"/>
                        <a:pt x="11094" y="46"/>
                      </a:cubicBezTo>
                      <a:cubicBezTo>
                        <a:pt x="11094" y="16"/>
                        <a:pt x="11064" y="0"/>
                        <a:pt x="11034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7" name="Google Shape;6047;p36"/>
                <p:cNvSpPr/>
                <p:nvPr/>
              </p:nvSpPr>
              <p:spPr>
                <a:xfrm>
                  <a:off x="5282103" y="743203"/>
                  <a:ext cx="245475" cy="24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9" h="9632" extrusionOk="0">
                      <a:moveTo>
                        <a:pt x="4814" y="0"/>
                      </a:moveTo>
                      <a:cubicBezTo>
                        <a:pt x="4385" y="0"/>
                        <a:pt x="3943" y="77"/>
                        <a:pt x="3496" y="247"/>
                      </a:cubicBezTo>
                      <a:cubicBezTo>
                        <a:pt x="1824" y="855"/>
                        <a:pt x="548" y="2466"/>
                        <a:pt x="274" y="4199"/>
                      </a:cubicBezTo>
                      <a:cubicBezTo>
                        <a:pt x="1" y="5992"/>
                        <a:pt x="852" y="7846"/>
                        <a:pt x="2341" y="8880"/>
                      </a:cubicBezTo>
                      <a:cubicBezTo>
                        <a:pt x="3082" y="9373"/>
                        <a:pt x="3987" y="9632"/>
                        <a:pt x="4893" y="9632"/>
                      </a:cubicBezTo>
                      <a:cubicBezTo>
                        <a:pt x="5773" y="9632"/>
                        <a:pt x="6653" y="9388"/>
                        <a:pt x="7387" y="8880"/>
                      </a:cubicBezTo>
                      <a:cubicBezTo>
                        <a:pt x="9180" y="7664"/>
                        <a:pt x="9818" y="5110"/>
                        <a:pt x="8998" y="3104"/>
                      </a:cubicBezTo>
                      <a:cubicBezTo>
                        <a:pt x="8305" y="1472"/>
                        <a:pt x="6687" y="0"/>
                        <a:pt x="481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048" name="Google Shape;6048;p36"/>
              <p:cNvGrpSpPr/>
              <p:nvPr/>
            </p:nvGrpSpPr>
            <p:grpSpPr>
              <a:xfrm rot="10800000">
                <a:off x="7864158" y="4590878"/>
                <a:ext cx="694803" cy="684906"/>
                <a:chOff x="5918300" y="218850"/>
                <a:chExt cx="986375" cy="972325"/>
              </a:xfrm>
            </p:grpSpPr>
            <p:sp>
              <p:nvSpPr>
                <p:cNvPr id="6049" name="Google Shape;6049;p36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0" name="Google Shape;6050;p36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1" name="Google Shape;6051;p36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2" name="Google Shape;6052;p36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3" name="Google Shape;6053;p36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4" name="Google Shape;6054;p36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5" name="Google Shape;6055;p36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6" name="Google Shape;6056;p36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7" name="Google Shape;6057;p36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8" name="Google Shape;6058;p36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59" name="Google Shape;6059;p36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0" name="Google Shape;6060;p36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1" name="Google Shape;6061;p36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2" name="Google Shape;6062;p36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3" name="Google Shape;6063;p36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4" name="Google Shape;6064;p36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5" name="Google Shape;6065;p36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6" name="Google Shape;6066;p36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7" name="Google Shape;6067;p36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8" name="Google Shape;6068;p36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69" name="Google Shape;6069;p36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0" name="Google Shape;6070;p36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1" name="Google Shape;6071;p36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2" name="Google Shape;6072;p36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3" name="Google Shape;6073;p36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4" name="Google Shape;6074;p36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rgbClr val="EA9E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5" name="Google Shape;6075;p36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6" name="Google Shape;6076;p36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7" name="Google Shape;6077;p36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8" name="Google Shape;6078;p36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79" name="Google Shape;6079;p36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80" name="Google Shape;6080;p36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81" name="Google Shape;6081;p36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CUSTOM_10_1_1_1_1_1">
    <p:spTree>
      <p:nvGrpSpPr>
        <p:cNvPr id="1" name="Shape 60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83" name="Google Shape;6083;p37"/>
          <p:cNvGrpSpPr/>
          <p:nvPr/>
        </p:nvGrpSpPr>
        <p:grpSpPr>
          <a:xfrm>
            <a:off x="-202790" y="116561"/>
            <a:ext cx="9545220" cy="5235159"/>
            <a:chOff x="-202790" y="116561"/>
            <a:chExt cx="9545220" cy="5235159"/>
          </a:xfrm>
        </p:grpSpPr>
        <p:sp>
          <p:nvSpPr>
            <p:cNvPr id="6084" name="Google Shape;6084;p37"/>
            <p:cNvSpPr/>
            <p:nvPr/>
          </p:nvSpPr>
          <p:spPr>
            <a:xfrm flipH="1">
              <a:off x="-65450" y="3697900"/>
              <a:ext cx="9209436" cy="148450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5" name="Google Shape;6085;p37"/>
            <p:cNvSpPr/>
            <p:nvPr/>
          </p:nvSpPr>
          <p:spPr>
            <a:xfrm flipH="1">
              <a:off x="-38772" y="3988074"/>
              <a:ext cx="9209483" cy="119406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86" name="Google Shape;6086;p37"/>
            <p:cNvGrpSpPr/>
            <p:nvPr/>
          </p:nvGrpSpPr>
          <p:grpSpPr>
            <a:xfrm>
              <a:off x="150917" y="116561"/>
              <a:ext cx="8715558" cy="2292089"/>
              <a:chOff x="150917" y="116561"/>
              <a:chExt cx="8715558" cy="2292089"/>
            </a:xfrm>
          </p:grpSpPr>
          <p:sp>
            <p:nvSpPr>
              <p:cNvPr id="6087" name="Google Shape;6087;p37"/>
              <p:cNvSpPr/>
              <p:nvPr/>
            </p:nvSpPr>
            <p:spPr>
              <a:xfrm>
                <a:off x="528600" y="2234875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8" name="Google Shape;6088;p37"/>
              <p:cNvSpPr/>
              <p:nvPr/>
            </p:nvSpPr>
            <p:spPr>
              <a:xfrm>
                <a:off x="8590775" y="18816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9" name="Google Shape;6089;p37"/>
              <p:cNvSpPr/>
              <p:nvPr/>
            </p:nvSpPr>
            <p:spPr>
              <a:xfrm>
                <a:off x="150917" y="306400"/>
                <a:ext cx="1138176" cy="561447"/>
              </a:xfrm>
              <a:custGeom>
                <a:avLst/>
                <a:gdLst/>
                <a:ahLst/>
                <a:cxnLst/>
                <a:rect l="l" t="t" r="r" b="b"/>
                <a:pathLst>
                  <a:path w="19748" h="9741" extrusionOk="0">
                    <a:moveTo>
                      <a:pt x="13943" y="0"/>
                    </a:moveTo>
                    <a:cubicBezTo>
                      <a:pt x="13209" y="67"/>
                      <a:pt x="12442" y="234"/>
                      <a:pt x="11742" y="567"/>
                    </a:cubicBezTo>
                    <a:cubicBezTo>
                      <a:pt x="10407" y="1135"/>
                      <a:pt x="9407" y="2169"/>
                      <a:pt x="9073" y="3336"/>
                    </a:cubicBezTo>
                    <a:cubicBezTo>
                      <a:pt x="8840" y="2836"/>
                      <a:pt x="8539" y="2435"/>
                      <a:pt x="8206" y="2069"/>
                    </a:cubicBezTo>
                    <a:cubicBezTo>
                      <a:pt x="7906" y="1768"/>
                      <a:pt x="7605" y="1501"/>
                      <a:pt x="7272" y="1335"/>
                    </a:cubicBezTo>
                    <a:cubicBezTo>
                      <a:pt x="7105" y="1268"/>
                      <a:pt x="6938" y="1168"/>
                      <a:pt x="6772" y="1135"/>
                    </a:cubicBezTo>
                    <a:cubicBezTo>
                      <a:pt x="6605" y="1101"/>
                      <a:pt x="6438" y="1034"/>
                      <a:pt x="6204" y="1001"/>
                    </a:cubicBezTo>
                    <a:lnTo>
                      <a:pt x="5904" y="1001"/>
                    </a:lnTo>
                    <a:cubicBezTo>
                      <a:pt x="5604" y="1001"/>
                      <a:pt x="5337" y="1068"/>
                      <a:pt x="5004" y="1135"/>
                    </a:cubicBezTo>
                    <a:cubicBezTo>
                      <a:pt x="4570" y="1268"/>
                      <a:pt x="4170" y="1468"/>
                      <a:pt x="3669" y="1768"/>
                    </a:cubicBezTo>
                    <a:cubicBezTo>
                      <a:pt x="2769" y="2335"/>
                      <a:pt x="2202" y="3103"/>
                      <a:pt x="2001" y="3903"/>
                    </a:cubicBezTo>
                    <a:cubicBezTo>
                      <a:pt x="1901" y="4203"/>
                      <a:pt x="1868" y="4604"/>
                      <a:pt x="1901" y="5004"/>
                    </a:cubicBezTo>
                    <a:cubicBezTo>
                      <a:pt x="1935" y="5338"/>
                      <a:pt x="2068" y="5738"/>
                      <a:pt x="2268" y="6071"/>
                    </a:cubicBezTo>
                    <a:cubicBezTo>
                      <a:pt x="2435" y="6405"/>
                      <a:pt x="2702" y="6672"/>
                      <a:pt x="3036" y="7005"/>
                    </a:cubicBezTo>
                    <a:cubicBezTo>
                      <a:pt x="3102" y="7105"/>
                      <a:pt x="3202" y="7172"/>
                      <a:pt x="3336" y="7272"/>
                    </a:cubicBezTo>
                    <a:lnTo>
                      <a:pt x="3002" y="7272"/>
                    </a:lnTo>
                    <a:cubicBezTo>
                      <a:pt x="2402" y="7339"/>
                      <a:pt x="1901" y="7439"/>
                      <a:pt x="1501" y="7606"/>
                    </a:cubicBezTo>
                    <a:cubicBezTo>
                      <a:pt x="1234" y="7673"/>
                      <a:pt x="1034" y="7806"/>
                      <a:pt x="834" y="7939"/>
                    </a:cubicBezTo>
                    <a:cubicBezTo>
                      <a:pt x="600" y="8039"/>
                      <a:pt x="434" y="8206"/>
                      <a:pt x="267" y="8440"/>
                    </a:cubicBezTo>
                    <a:cubicBezTo>
                      <a:pt x="167" y="8607"/>
                      <a:pt x="67" y="8807"/>
                      <a:pt x="33" y="9007"/>
                    </a:cubicBezTo>
                    <a:cubicBezTo>
                      <a:pt x="0" y="9207"/>
                      <a:pt x="0" y="9474"/>
                      <a:pt x="67" y="9741"/>
                    </a:cubicBezTo>
                    <a:lnTo>
                      <a:pt x="19714" y="9741"/>
                    </a:lnTo>
                    <a:cubicBezTo>
                      <a:pt x="19714" y="9641"/>
                      <a:pt x="19747" y="9541"/>
                      <a:pt x="19747" y="9474"/>
                    </a:cubicBezTo>
                    <a:cubicBezTo>
                      <a:pt x="19747" y="9340"/>
                      <a:pt x="19747" y="9174"/>
                      <a:pt x="19714" y="8973"/>
                    </a:cubicBezTo>
                    <a:cubicBezTo>
                      <a:pt x="19681" y="8807"/>
                      <a:pt x="19614" y="8673"/>
                      <a:pt x="19547" y="8506"/>
                    </a:cubicBezTo>
                    <a:cubicBezTo>
                      <a:pt x="19447" y="8340"/>
                      <a:pt x="19381" y="8240"/>
                      <a:pt x="19280" y="8140"/>
                    </a:cubicBezTo>
                    <a:cubicBezTo>
                      <a:pt x="19114" y="7939"/>
                      <a:pt x="18880" y="7773"/>
                      <a:pt x="18580" y="7673"/>
                    </a:cubicBezTo>
                    <a:cubicBezTo>
                      <a:pt x="18513" y="7639"/>
                      <a:pt x="18413" y="7639"/>
                      <a:pt x="18280" y="7639"/>
                    </a:cubicBezTo>
                    <a:cubicBezTo>
                      <a:pt x="18880" y="6505"/>
                      <a:pt x="19047" y="5171"/>
                      <a:pt x="18780" y="3803"/>
                    </a:cubicBezTo>
                    <a:cubicBezTo>
                      <a:pt x="18680" y="3069"/>
                      <a:pt x="18346" y="2335"/>
                      <a:pt x="17913" y="1735"/>
                    </a:cubicBezTo>
                    <a:cubicBezTo>
                      <a:pt x="17446" y="1101"/>
                      <a:pt x="16845" y="601"/>
                      <a:pt x="16112" y="267"/>
                    </a:cubicBezTo>
                    <a:cubicBezTo>
                      <a:pt x="15578" y="134"/>
                      <a:pt x="14944" y="0"/>
                      <a:pt x="1427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0" name="Google Shape;6090;p37"/>
              <p:cNvSpPr/>
              <p:nvPr/>
            </p:nvSpPr>
            <p:spPr>
              <a:xfrm>
                <a:off x="8181699" y="722222"/>
                <a:ext cx="592207" cy="329511"/>
              </a:xfrm>
              <a:custGeom>
                <a:avLst/>
                <a:gdLst/>
                <a:ahLst/>
                <a:cxnLst/>
                <a:rect l="l" t="t" r="r" b="b"/>
                <a:pathLst>
                  <a:path w="30756" h="17113" extrusionOk="0">
                    <a:moveTo>
                      <a:pt x="21949" y="0"/>
                    </a:moveTo>
                    <a:cubicBezTo>
                      <a:pt x="20615" y="0"/>
                      <a:pt x="19314" y="434"/>
                      <a:pt x="18246" y="1168"/>
                    </a:cubicBezTo>
                    <a:cubicBezTo>
                      <a:pt x="17446" y="1735"/>
                      <a:pt x="16812" y="2469"/>
                      <a:pt x="16479" y="3269"/>
                    </a:cubicBezTo>
                    <a:cubicBezTo>
                      <a:pt x="16412" y="3469"/>
                      <a:pt x="16312" y="3670"/>
                      <a:pt x="16245" y="3936"/>
                    </a:cubicBezTo>
                    <a:cubicBezTo>
                      <a:pt x="16212" y="4137"/>
                      <a:pt x="16145" y="4337"/>
                      <a:pt x="16112" y="4637"/>
                    </a:cubicBezTo>
                    <a:cubicBezTo>
                      <a:pt x="16078" y="4904"/>
                      <a:pt x="16112" y="5171"/>
                      <a:pt x="16112" y="5437"/>
                    </a:cubicBezTo>
                    <a:cubicBezTo>
                      <a:pt x="15911" y="5304"/>
                      <a:pt x="15645" y="5237"/>
                      <a:pt x="15378" y="5171"/>
                    </a:cubicBezTo>
                    <a:lnTo>
                      <a:pt x="15111" y="5171"/>
                    </a:lnTo>
                    <a:cubicBezTo>
                      <a:pt x="14777" y="5171"/>
                      <a:pt x="14410" y="5271"/>
                      <a:pt x="14077" y="5437"/>
                    </a:cubicBezTo>
                    <a:cubicBezTo>
                      <a:pt x="13710" y="5638"/>
                      <a:pt x="13376" y="5938"/>
                      <a:pt x="13109" y="6338"/>
                    </a:cubicBezTo>
                    <a:cubicBezTo>
                      <a:pt x="13043" y="6105"/>
                      <a:pt x="12943" y="5838"/>
                      <a:pt x="12809" y="5604"/>
                    </a:cubicBezTo>
                    <a:cubicBezTo>
                      <a:pt x="12642" y="5304"/>
                      <a:pt x="12476" y="5004"/>
                      <a:pt x="12242" y="4737"/>
                    </a:cubicBezTo>
                    <a:cubicBezTo>
                      <a:pt x="12042" y="4470"/>
                      <a:pt x="11775" y="4270"/>
                      <a:pt x="11475" y="4003"/>
                    </a:cubicBezTo>
                    <a:cubicBezTo>
                      <a:pt x="10975" y="3636"/>
                      <a:pt x="10307" y="3336"/>
                      <a:pt x="9640" y="3169"/>
                    </a:cubicBezTo>
                    <a:cubicBezTo>
                      <a:pt x="9273" y="3102"/>
                      <a:pt x="8906" y="3069"/>
                      <a:pt x="8473" y="3069"/>
                    </a:cubicBezTo>
                    <a:cubicBezTo>
                      <a:pt x="8139" y="3069"/>
                      <a:pt x="7839" y="3102"/>
                      <a:pt x="7505" y="3136"/>
                    </a:cubicBezTo>
                    <a:cubicBezTo>
                      <a:pt x="6805" y="3269"/>
                      <a:pt x="6104" y="3503"/>
                      <a:pt x="5471" y="3903"/>
                    </a:cubicBezTo>
                    <a:cubicBezTo>
                      <a:pt x="4804" y="4270"/>
                      <a:pt x="4236" y="4804"/>
                      <a:pt x="3736" y="5471"/>
                    </a:cubicBezTo>
                    <a:cubicBezTo>
                      <a:pt x="2735" y="6772"/>
                      <a:pt x="2135" y="8340"/>
                      <a:pt x="2102" y="9907"/>
                    </a:cubicBezTo>
                    <a:cubicBezTo>
                      <a:pt x="2102" y="10808"/>
                      <a:pt x="2302" y="11742"/>
                      <a:pt x="2735" y="12509"/>
                    </a:cubicBezTo>
                    <a:cubicBezTo>
                      <a:pt x="3001" y="13108"/>
                      <a:pt x="3433" y="13640"/>
                      <a:pt x="3965" y="14106"/>
                    </a:cubicBezTo>
                    <a:lnTo>
                      <a:pt x="3965" y="14106"/>
                    </a:lnTo>
                    <a:cubicBezTo>
                      <a:pt x="3927" y="14077"/>
                      <a:pt x="3835" y="14077"/>
                      <a:pt x="3803" y="14077"/>
                    </a:cubicBezTo>
                    <a:cubicBezTo>
                      <a:pt x="3636" y="14077"/>
                      <a:pt x="3469" y="14077"/>
                      <a:pt x="3302" y="14110"/>
                    </a:cubicBezTo>
                    <a:cubicBezTo>
                      <a:pt x="2669" y="14144"/>
                      <a:pt x="2102" y="14310"/>
                      <a:pt x="1568" y="14511"/>
                    </a:cubicBezTo>
                    <a:cubicBezTo>
                      <a:pt x="1168" y="14677"/>
                      <a:pt x="634" y="15011"/>
                      <a:pt x="300" y="15578"/>
                    </a:cubicBezTo>
                    <a:cubicBezTo>
                      <a:pt x="267" y="15645"/>
                      <a:pt x="167" y="15778"/>
                      <a:pt x="134" y="15945"/>
                    </a:cubicBezTo>
                    <a:cubicBezTo>
                      <a:pt x="100" y="16078"/>
                      <a:pt x="67" y="16245"/>
                      <a:pt x="67" y="16345"/>
                    </a:cubicBezTo>
                    <a:cubicBezTo>
                      <a:pt x="0" y="16579"/>
                      <a:pt x="67" y="16846"/>
                      <a:pt x="100" y="17112"/>
                    </a:cubicBezTo>
                    <a:lnTo>
                      <a:pt x="30355" y="17112"/>
                    </a:lnTo>
                    <a:cubicBezTo>
                      <a:pt x="30655" y="16645"/>
                      <a:pt x="30755" y="16078"/>
                      <a:pt x="30689" y="15478"/>
                    </a:cubicBezTo>
                    <a:cubicBezTo>
                      <a:pt x="30655" y="14844"/>
                      <a:pt x="30455" y="14244"/>
                      <a:pt x="30122" y="13743"/>
                    </a:cubicBezTo>
                    <a:cubicBezTo>
                      <a:pt x="29955" y="13477"/>
                      <a:pt x="29755" y="13243"/>
                      <a:pt x="29521" y="13076"/>
                    </a:cubicBezTo>
                    <a:cubicBezTo>
                      <a:pt x="29288" y="12843"/>
                      <a:pt x="29021" y="12743"/>
                      <a:pt x="28754" y="12643"/>
                    </a:cubicBezTo>
                    <a:cubicBezTo>
                      <a:pt x="28520" y="12576"/>
                      <a:pt x="28320" y="12576"/>
                      <a:pt x="28120" y="12576"/>
                    </a:cubicBezTo>
                    <a:lnTo>
                      <a:pt x="27853" y="12576"/>
                    </a:lnTo>
                    <a:cubicBezTo>
                      <a:pt x="27820" y="12576"/>
                      <a:pt x="27753" y="12576"/>
                      <a:pt x="27687" y="12609"/>
                    </a:cubicBezTo>
                    <a:cubicBezTo>
                      <a:pt x="28520" y="11075"/>
                      <a:pt x="28854" y="9240"/>
                      <a:pt x="28754" y="7305"/>
                    </a:cubicBezTo>
                    <a:cubicBezTo>
                      <a:pt x="28621" y="5471"/>
                      <a:pt x="28020" y="3836"/>
                      <a:pt x="27086" y="2569"/>
                    </a:cubicBezTo>
                    <a:cubicBezTo>
                      <a:pt x="26586" y="1902"/>
                      <a:pt x="25952" y="1301"/>
                      <a:pt x="25251" y="901"/>
                    </a:cubicBezTo>
                    <a:cubicBezTo>
                      <a:pt x="24518" y="434"/>
                      <a:pt x="23684" y="134"/>
                      <a:pt x="22816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1" name="Google Shape;6091;p37"/>
              <p:cNvSpPr/>
              <p:nvPr/>
            </p:nvSpPr>
            <p:spPr>
              <a:xfrm>
                <a:off x="5034800" y="116561"/>
                <a:ext cx="762227" cy="372918"/>
              </a:xfrm>
              <a:custGeom>
                <a:avLst/>
                <a:gdLst/>
                <a:ahLst/>
                <a:cxnLst/>
                <a:rect l="l" t="t" r="r" b="b"/>
                <a:pathLst>
                  <a:path w="26320" h="12877" extrusionOk="0">
                    <a:moveTo>
                      <a:pt x="9173" y="0"/>
                    </a:moveTo>
                    <a:cubicBezTo>
                      <a:pt x="8306" y="34"/>
                      <a:pt x="7506" y="234"/>
                      <a:pt x="6705" y="634"/>
                    </a:cubicBezTo>
                    <a:cubicBezTo>
                      <a:pt x="6038" y="968"/>
                      <a:pt x="5404" y="1468"/>
                      <a:pt x="4870" y="2068"/>
                    </a:cubicBezTo>
                    <a:cubicBezTo>
                      <a:pt x="3870" y="3236"/>
                      <a:pt x="3336" y="4837"/>
                      <a:pt x="3303" y="6505"/>
                    </a:cubicBezTo>
                    <a:cubicBezTo>
                      <a:pt x="3303" y="7005"/>
                      <a:pt x="3336" y="7506"/>
                      <a:pt x="3403" y="8006"/>
                    </a:cubicBezTo>
                    <a:cubicBezTo>
                      <a:pt x="3303" y="7906"/>
                      <a:pt x="3069" y="7873"/>
                      <a:pt x="2902" y="7873"/>
                    </a:cubicBezTo>
                    <a:lnTo>
                      <a:pt x="2869" y="7873"/>
                    </a:lnTo>
                    <a:cubicBezTo>
                      <a:pt x="2369" y="7873"/>
                      <a:pt x="1868" y="8106"/>
                      <a:pt x="1368" y="8606"/>
                    </a:cubicBezTo>
                    <a:cubicBezTo>
                      <a:pt x="901" y="9040"/>
                      <a:pt x="534" y="9574"/>
                      <a:pt x="267" y="10241"/>
                    </a:cubicBezTo>
                    <a:cubicBezTo>
                      <a:pt x="167" y="10541"/>
                      <a:pt x="67" y="10875"/>
                      <a:pt x="34" y="11175"/>
                    </a:cubicBezTo>
                    <a:cubicBezTo>
                      <a:pt x="0" y="11342"/>
                      <a:pt x="0" y="11508"/>
                      <a:pt x="0" y="11675"/>
                    </a:cubicBezTo>
                    <a:cubicBezTo>
                      <a:pt x="0" y="11842"/>
                      <a:pt x="0" y="12042"/>
                      <a:pt x="34" y="12176"/>
                    </a:cubicBezTo>
                    <a:cubicBezTo>
                      <a:pt x="67" y="12409"/>
                      <a:pt x="167" y="12643"/>
                      <a:pt x="267" y="12876"/>
                    </a:cubicBezTo>
                    <a:lnTo>
                      <a:pt x="25719" y="12876"/>
                    </a:lnTo>
                    <a:cubicBezTo>
                      <a:pt x="25819" y="12743"/>
                      <a:pt x="25885" y="12643"/>
                      <a:pt x="25985" y="12543"/>
                    </a:cubicBezTo>
                    <a:cubicBezTo>
                      <a:pt x="26052" y="12409"/>
                      <a:pt x="26086" y="12309"/>
                      <a:pt x="26186" y="12142"/>
                    </a:cubicBezTo>
                    <a:cubicBezTo>
                      <a:pt x="26252" y="11875"/>
                      <a:pt x="26319" y="11575"/>
                      <a:pt x="26252" y="11342"/>
                    </a:cubicBezTo>
                    <a:cubicBezTo>
                      <a:pt x="26219" y="11075"/>
                      <a:pt x="26152" y="10841"/>
                      <a:pt x="26019" y="10641"/>
                    </a:cubicBezTo>
                    <a:cubicBezTo>
                      <a:pt x="25885" y="10408"/>
                      <a:pt x="25719" y="10241"/>
                      <a:pt x="25485" y="10074"/>
                    </a:cubicBezTo>
                    <a:cubicBezTo>
                      <a:pt x="25218" y="9907"/>
                      <a:pt x="24918" y="9807"/>
                      <a:pt x="24751" y="9707"/>
                    </a:cubicBezTo>
                    <a:cubicBezTo>
                      <a:pt x="24518" y="9640"/>
                      <a:pt x="24251" y="9540"/>
                      <a:pt x="23984" y="9507"/>
                    </a:cubicBezTo>
                    <a:cubicBezTo>
                      <a:pt x="23751" y="9474"/>
                      <a:pt x="23550" y="9474"/>
                      <a:pt x="23350" y="9474"/>
                    </a:cubicBezTo>
                    <a:lnTo>
                      <a:pt x="23217" y="9374"/>
                    </a:lnTo>
                    <a:cubicBezTo>
                      <a:pt x="23417" y="9207"/>
                      <a:pt x="23584" y="8973"/>
                      <a:pt x="23717" y="8706"/>
                    </a:cubicBezTo>
                    <a:cubicBezTo>
                      <a:pt x="23984" y="8306"/>
                      <a:pt x="24084" y="7839"/>
                      <a:pt x="24151" y="7339"/>
                    </a:cubicBezTo>
                    <a:cubicBezTo>
                      <a:pt x="24184" y="6905"/>
                      <a:pt x="24084" y="6505"/>
                      <a:pt x="23917" y="6071"/>
                    </a:cubicBezTo>
                    <a:cubicBezTo>
                      <a:pt x="23751" y="5671"/>
                      <a:pt x="23517" y="5304"/>
                      <a:pt x="23217" y="4970"/>
                    </a:cubicBezTo>
                    <a:cubicBezTo>
                      <a:pt x="22917" y="4637"/>
                      <a:pt x="22583" y="4337"/>
                      <a:pt x="22183" y="4070"/>
                    </a:cubicBezTo>
                    <a:cubicBezTo>
                      <a:pt x="21816" y="3836"/>
                      <a:pt x="21349" y="3636"/>
                      <a:pt x="20882" y="3469"/>
                    </a:cubicBezTo>
                    <a:cubicBezTo>
                      <a:pt x="20315" y="3236"/>
                      <a:pt x="19714" y="3169"/>
                      <a:pt x="19181" y="3169"/>
                    </a:cubicBezTo>
                    <a:cubicBezTo>
                      <a:pt x="18814" y="3169"/>
                      <a:pt x="18480" y="3203"/>
                      <a:pt x="18147" y="3303"/>
                    </a:cubicBezTo>
                    <a:cubicBezTo>
                      <a:pt x="17413" y="3469"/>
                      <a:pt x="16746" y="3870"/>
                      <a:pt x="16312" y="4403"/>
                    </a:cubicBezTo>
                    <a:cubicBezTo>
                      <a:pt x="16045" y="4737"/>
                      <a:pt x="15845" y="5071"/>
                      <a:pt x="15678" y="5504"/>
                    </a:cubicBezTo>
                    <a:cubicBezTo>
                      <a:pt x="15645" y="5638"/>
                      <a:pt x="15578" y="5838"/>
                      <a:pt x="15511" y="6005"/>
                    </a:cubicBezTo>
                    <a:cubicBezTo>
                      <a:pt x="15411" y="5871"/>
                      <a:pt x="15345" y="5738"/>
                      <a:pt x="15178" y="5638"/>
                    </a:cubicBezTo>
                    <a:cubicBezTo>
                      <a:pt x="14978" y="5471"/>
                      <a:pt x="14711" y="5337"/>
                      <a:pt x="14477" y="5304"/>
                    </a:cubicBezTo>
                    <a:lnTo>
                      <a:pt x="14010" y="5304"/>
                    </a:lnTo>
                    <a:cubicBezTo>
                      <a:pt x="14044" y="5037"/>
                      <a:pt x="14077" y="4804"/>
                      <a:pt x="14077" y="4537"/>
                    </a:cubicBezTo>
                    <a:cubicBezTo>
                      <a:pt x="14077" y="4170"/>
                      <a:pt x="14077" y="3803"/>
                      <a:pt x="14010" y="3369"/>
                    </a:cubicBezTo>
                    <a:cubicBezTo>
                      <a:pt x="13877" y="2669"/>
                      <a:pt x="13643" y="2002"/>
                      <a:pt x="13210" y="1501"/>
                    </a:cubicBezTo>
                    <a:cubicBezTo>
                      <a:pt x="13076" y="1368"/>
                      <a:pt x="13010" y="1234"/>
                      <a:pt x="12876" y="1134"/>
                    </a:cubicBezTo>
                    <a:cubicBezTo>
                      <a:pt x="12743" y="1001"/>
                      <a:pt x="12576" y="867"/>
                      <a:pt x="12476" y="801"/>
                    </a:cubicBezTo>
                    <a:cubicBezTo>
                      <a:pt x="12209" y="567"/>
                      <a:pt x="11909" y="400"/>
                      <a:pt x="11542" y="300"/>
                    </a:cubicBezTo>
                    <a:cubicBezTo>
                      <a:pt x="11208" y="167"/>
                      <a:pt x="10875" y="67"/>
                      <a:pt x="10408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92" name="Google Shape;6092;p37"/>
            <p:cNvGrpSpPr/>
            <p:nvPr/>
          </p:nvGrpSpPr>
          <p:grpSpPr>
            <a:xfrm>
              <a:off x="5652675" y="2561141"/>
              <a:ext cx="3689754" cy="2790579"/>
              <a:chOff x="5652675" y="2561141"/>
              <a:chExt cx="3689754" cy="2790579"/>
            </a:xfrm>
          </p:grpSpPr>
          <p:grpSp>
            <p:nvGrpSpPr>
              <p:cNvPr id="6093" name="Google Shape;6093;p37"/>
              <p:cNvGrpSpPr/>
              <p:nvPr/>
            </p:nvGrpSpPr>
            <p:grpSpPr>
              <a:xfrm rot="10800000">
                <a:off x="5652675" y="4283500"/>
                <a:ext cx="1627550" cy="885025"/>
                <a:chOff x="5306650" y="376500"/>
                <a:chExt cx="1627550" cy="885025"/>
              </a:xfrm>
            </p:grpSpPr>
            <p:sp>
              <p:nvSpPr>
                <p:cNvPr id="6094" name="Google Shape;6094;p37"/>
                <p:cNvSpPr/>
                <p:nvPr/>
              </p:nvSpPr>
              <p:spPr>
                <a:xfrm>
                  <a:off x="5465300" y="376500"/>
                  <a:ext cx="1468900" cy="88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56" h="35401" extrusionOk="0">
                      <a:moveTo>
                        <a:pt x="25832" y="1"/>
                      </a:moveTo>
                      <a:cubicBezTo>
                        <a:pt x="24623" y="1"/>
                        <a:pt x="23392" y="185"/>
                        <a:pt x="22219" y="393"/>
                      </a:cubicBezTo>
                      <a:cubicBezTo>
                        <a:pt x="14377" y="1822"/>
                        <a:pt x="6778" y="4557"/>
                        <a:pt x="0" y="8721"/>
                      </a:cubicBezTo>
                      <a:cubicBezTo>
                        <a:pt x="6231" y="19755"/>
                        <a:pt x="11703" y="28539"/>
                        <a:pt x="20426" y="32886"/>
                      </a:cubicBezTo>
                      <a:cubicBezTo>
                        <a:pt x="21495" y="33412"/>
                        <a:pt x="22795" y="33831"/>
                        <a:pt x="23980" y="33831"/>
                      </a:cubicBezTo>
                      <a:cubicBezTo>
                        <a:pt x="24985" y="33831"/>
                        <a:pt x="25908" y="33529"/>
                        <a:pt x="26536" y="32734"/>
                      </a:cubicBezTo>
                      <a:cubicBezTo>
                        <a:pt x="27387" y="31670"/>
                        <a:pt x="27265" y="30090"/>
                        <a:pt x="26657" y="28874"/>
                      </a:cubicBezTo>
                      <a:cubicBezTo>
                        <a:pt x="26019" y="27658"/>
                        <a:pt x="24985" y="26746"/>
                        <a:pt x="23952" y="25834"/>
                      </a:cubicBezTo>
                      <a:lnTo>
                        <a:pt x="23952" y="25834"/>
                      </a:lnTo>
                      <a:cubicBezTo>
                        <a:pt x="28876" y="29147"/>
                        <a:pt x="34043" y="32035"/>
                        <a:pt x="39423" y="34467"/>
                      </a:cubicBezTo>
                      <a:cubicBezTo>
                        <a:pt x="40513" y="34968"/>
                        <a:pt x="41799" y="35401"/>
                        <a:pt x="42974" y="35401"/>
                      </a:cubicBezTo>
                      <a:cubicBezTo>
                        <a:pt x="43864" y="35401"/>
                        <a:pt x="44691" y="35152"/>
                        <a:pt x="45320" y="34497"/>
                      </a:cubicBezTo>
                      <a:cubicBezTo>
                        <a:pt x="46445" y="33342"/>
                        <a:pt x="46202" y="31275"/>
                        <a:pt x="45168" y="29998"/>
                      </a:cubicBezTo>
                      <a:cubicBezTo>
                        <a:pt x="44165" y="28691"/>
                        <a:pt x="42615" y="27931"/>
                        <a:pt x="41126" y="27263"/>
                      </a:cubicBezTo>
                      <a:lnTo>
                        <a:pt x="41126" y="27263"/>
                      </a:lnTo>
                      <a:cubicBezTo>
                        <a:pt x="45381" y="28387"/>
                        <a:pt x="49788" y="28965"/>
                        <a:pt x="54196" y="28965"/>
                      </a:cubicBezTo>
                      <a:cubicBezTo>
                        <a:pt x="55533" y="28935"/>
                        <a:pt x="57023" y="28783"/>
                        <a:pt x="57782" y="27719"/>
                      </a:cubicBezTo>
                      <a:cubicBezTo>
                        <a:pt x="58755" y="26290"/>
                        <a:pt x="57782" y="24375"/>
                        <a:pt x="56627" y="23099"/>
                      </a:cubicBezTo>
                      <a:cubicBezTo>
                        <a:pt x="53591" y="19794"/>
                        <a:pt x="49126" y="17773"/>
                        <a:pt x="44574" y="17691"/>
                      </a:cubicBezTo>
                      <a:lnTo>
                        <a:pt x="44574" y="17691"/>
                      </a:lnTo>
                      <a:cubicBezTo>
                        <a:pt x="47352" y="17596"/>
                        <a:pt x="49439" y="14048"/>
                        <a:pt x="48117" y="11609"/>
                      </a:cubicBezTo>
                      <a:cubicBezTo>
                        <a:pt x="47205" y="9877"/>
                        <a:pt x="45229" y="9056"/>
                        <a:pt x="43375" y="8509"/>
                      </a:cubicBezTo>
                      <a:cubicBezTo>
                        <a:pt x="40753" y="7784"/>
                        <a:pt x="38013" y="7422"/>
                        <a:pt x="35272" y="7422"/>
                      </a:cubicBezTo>
                      <a:cubicBezTo>
                        <a:pt x="33557" y="7422"/>
                        <a:pt x="31842" y="7564"/>
                        <a:pt x="30155" y="7847"/>
                      </a:cubicBezTo>
                      <a:lnTo>
                        <a:pt x="30155" y="7847"/>
                      </a:lnTo>
                      <a:cubicBezTo>
                        <a:pt x="31504" y="7257"/>
                        <a:pt x="32359" y="5517"/>
                        <a:pt x="32068" y="4010"/>
                      </a:cubicBezTo>
                      <a:cubicBezTo>
                        <a:pt x="31642" y="2095"/>
                        <a:pt x="29879" y="727"/>
                        <a:pt x="27995" y="241"/>
                      </a:cubicBezTo>
                      <a:cubicBezTo>
                        <a:pt x="27294" y="69"/>
                        <a:pt x="26567" y="1"/>
                        <a:pt x="258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5" name="Google Shape;6095;p37"/>
                <p:cNvSpPr/>
                <p:nvPr/>
              </p:nvSpPr>
              <p:spPr>
                <a:xfrm>
                  <a:off x="5306650" y="567150"/>
                  <a:ext cx="1550450" cy="431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018" h="17253" extrusionOk="0">
                      <a:moveTo>
                        <a:pt x="2374" y="1"/>
                      </a:moveTo>
                      <a:cubicBezTo>
                        <a:pt x="0" y="1"/>
                        <a:pt x="827" y="685"/>
                        <a:pt x="5009" y="1339"/>
                      </a:cubicBezTo>
                      <a:cubicBezTo>
                        <a:pt x="13793" y="2858"/>
                        <a:pt x="23702" y="4773"/>
                        <a:pt x="33459" y="7418"/>
                      </a:cubicBezTo>
                      <a:cubicBezTo>
                        <a:pt x="43216" y="10062"/>
                        <a:pt x="52882" y="13345"/>
                        <a:pt x="61119" y="16992"/>
                      </a:cubicBezTo>
                      <a:cubicBezTo>
                        <a:pt x="61551" y="17170"/>
                        <a:pt x="61813" y="17253"/>
                        <a:pt x="61899" y="17253"/>
                      </a:cubicBezTo>
                      <a:cubicBezTo>
                        <a:pt x="62018" y="17253"/>
                        <a:pt x="61794" y="17093"/>
                        <a:pt x="61210" y="16810"/>
                      </a:cubicBezTo>
                      <a:cubicBezTo>
                        <a:pt x="44128" y="8877"/>
                        <a:pt x="25344" y="2980"/>
                        <a:pt x="6681" y="366"/>
                      </a:cubicBezTo>
                      <a:cubicBezTo>
                        <a:pt x="4751" y="108"/>
                        <a:pt x="3312" y="1"/>
                        <a:pt x="237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6" name="Google Shape;6096;p37"/>
                <p:cNvSpPr/>
                <p:nvPr/>
              </p:nvSpPr>
              <p:spPr>
                <a:xfrm>
                  <a:off x="5989850" y="686650"/>
                  <a:ext cx="415500" cy="36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620" h="14511" extrusionOk="0">
                      <a:moveTo>
                        <a:pt x="471" y="1"/>
                      </a:moveTo>
                      <a:cubicBezTo>
                        <a:pt x="0" y="1"/>
                        <a:pt x="31" y="581"/>
                        <a:pt x="842" y="1483"/>
                      </a:cubicBezTo>
                      <a:cubicBezTo>
                        <a:pt x="5037" y="6042"/>
                        <a:pt x="11450" y="10480"/>
                        <a:pt x="16283" y="14401"/>
                      </a:cubicBezTo>
                      <a:cubicBezTo>
                        <a:pt x="16393" y="14477"/>
                        <a:pt x="16478" y="14511"/>
                        <a:pt x="16529" y="14511"/>
                      </a:cubicBezTo>
                      <a:cubicBezTo>
                        <a:pt x="16620" y="14511"/>
                        <a:pt x="16600" y="14405"/>
                        <a:pt x="16405" y="14249"/>
                      </a:cubicBezTo>
                      <a:cubicBezTo>
                        <a:pt x="11633" y="9872"/>
                        <a:pt x="6891" y="5161"/>
                        <a:pt x="2058" y="905"/>
                      </a:cubicBezTo>
                      <a:cubicBezTo>
                        <a:pt x="1353" y="274"/>
                        <a:pt x="794" y="1"/>
                        <a:pt x="4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7" name="Google Shape;6097;p37"/>
                <p:cNvSpPr/>
                <p:nvPr/>
              </p:nvSpPr>
              <p:spPr>
                <a:xfrm>
                  <a:off x="6117575" y="673600"/>
                  <a:ext cx="407025" cy="6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81" h="2567" extrusionOk="0">
                      <a:moveTo>
                        <a:pt x="10525" y="0"/>
                      </a:moveTo>
                      <a:cubicBezTo>
                        <a:pt x="7480" y="0"/>
                        <a:pt x="4406" y="366"/>
                        <a:pt x="1508" y="1275"/>
                      </a:cubicBezTo>
                      <a:cubicBezTo>
                        <a:pt x="0" y="1706"/>
                        <a:pt x="43" y="2567"/>
                        <a:pt x="1067" y="2567"/>
                      </a:cubicBezTo>
                      <a:cubicBezTo>
                        <a:pt x="1198" y="2567"/>
                        <a:pt x="1346" y="2553"/>
                        <a:pt x="1508" y="2521"/>
                      </a:cubicBezTo>
                      <a:cubicBezTo>
                        <a:pt x="3758" y="2157"/>
                        <a:pt x="6159" y="1579"/>
                        <a:pt x="8651" y="1154"/>
                      </a:cubicBezTo>
                      <a:cubicBezTo>
                        <a:pt x="10718" y="771"/>
                        <a:pt x="12869" y="517"/>
                        <a:pt x="14855" y="517"/>
                      </a:cubicBezTo>
                      <a:cubicBezTo>
                        <a:pt x="15236" y="517"/>
                        <a:pt x="15610" y="526"/>
                        <a:pt x="15977" y="546"/>
                      </a:cubicBezTo>
                      <a:cubicBezTo>
                        <a:pt x="16250" y="546"/>
                        <a:pt x="16281" y="394"/>
                        <a:pt x="15977" y="363"/>
                      </a:cubicBezTo>
                      <a:cubicBezTo>
                        <a:pt x="14201" y="134"/>
                        <a:pt x="12368" y="0"/>
                        <a:pt x="105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8" name="Google Shape;6098;p37"/>
                <p:cNvSpPr/>
                <p:nvPr/>
              </p:nvSpPr>
              <p:spPr>
                <a:xfrm>
                  <a:off x="5671425" y="497500"/>
                  <a:ext cx="468675" cy="12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47" h="4891" extrusionOk="0">
                      <a:moveTo>
                        <a:pt x="17122" y="0"/>
                      </a:moveTo>
                      <a:cubicBezTo>
                        <a:pt x="11873" y="0"/>
                        <a:pt x="6347" y="1034"/>
                        <a:pt x="1573" y="3365"/>
                      </a:cubicBezTo>
                      <a:cubicBezTo>
                        <a:pt x="95" y="4128"/>
                        <a:pt x="0" y="4891"/>
                        <a:pt x="821" y="4891"/>
                      </a:cubicBezTo>
                      <a:cubicBezTo>
                        <a:pt x="1046" y="4891"/>
                        <a:pt x="1341" y="4833"/>
                        <a:pt x="1695" y="4702"/>
                      </a:cubicBezTo>
                      <a:cubicBezTo>
                        <a:pt x="4217" y="3790"/>
                        <a:pt x="6923" y="2696"/>
                        <a:pt x="9841" y="1815"/>
                      </a:cubicBezTo>
                      <a:cubicBezTo>
                        <a:pt x="12667" y="933"/>
                        <a:pt x="15677" y="325"/>
                        <a:pt x="18412" y="204"/>
                      </a:cubicBezTo>
                      <a:cubicBezTo>
                        <a:pt x="18747" y="173"/>
                        <a:pt x="18747" y="21"/>
                        <a:pt x="18412" y="21"/>
                      </a:cubicBezTo>
                      <a:cubicBezTo>
                        <a:pt x="17984" y="7"/>
                        <a:pt x="17554" y="0"/>
                        <a:pt x="1712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99" name="Google Shape;6099;p37"/>
                <p:cNvSpPr/>
                <p:nvPr/>
              </p:nvSpPr>
              <p:spPr>
                <a:xfrm>
                  <a:off x="5582375" y="614150"/>
                  <a:ext cx="365800" cy="43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32" h="17219" extrusionOk="0">
                      <a:moveTo>
                        <a:pt x="385" y="0"/>
                      </a:moveTo>
                      <a:cubicBezTo>
                        <a:pt x="47" y="0"/>
                        <a:pt x="0" y="555"/>
                        <a:pt x="484" y="1556"/>
                      </a:cubicBezTo>
                      <a:cubicBezTo>
                        <a:pt x="1852" y="4444"/>
                        <a:pt x="4010" y="7422"/>
                        <a:pt x="6503" y="10067"/>
                      </a:cubicBezTo>
                      <a:cubicBezTo>
                        <a:pt x="8995" y="12711"/>
                        <a:pt x="11761" y="15082"/>
                        <a:pt x="14315" y="17088"/>
                      </a:cubicBezTo>
                      <a:cubicBezTo>
                        <a:pt x="14428" y="17179"/>
                        <a:pt x="14512" y="17219"/>
                        <a:pt x="14557" y="17219"/>
                      </a:cubicBezTo>
                      <a:cubicBezTo>
                        <a:pt x="14631" y="17219"/>
                        <a:pt x="14596" y="17107"/>
                        <a:pt x="14406" y="16936"/>
                      </a:cubicBezTo>
                      <a:cubicBezTo>
                        <a:pt x="9451" y="12498"/>
                        <a:pt x="5257" y="6936"/>
                        <a:pt x="1791" y="1374"/>
                      </a:cubicBezTo>
                      <a:cubicBezTo>
                        <a:pt x="1207" y="433"/>
                        <a:pt x="683" y="0"/>
                        <a:pt x="3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00" name="Google Shape;6100;p37"/>
              <p:cNvGrpSpPr/>
              <p:nvPr/>
            </p:nvGrpSpPr>
            <p:grpSpPr>
              <a:xfrm flipH="1">
                <a:off x="7608869" y="3814829"/>
                <a:ext cx="281509" cy="259694"/>
                <a:chOff x="2493475" y="2126450"/>
                <a:chExt cx="373900" cy="344925"/>
              </a:xfrm>
            </p:grpSpPr>
            <p:sp>
              <p:nvSpPr>
                <p:cNvPr id="6101" name="Google Shape;6101;p37"/>
                <p:cNvSpPr/>
                <p:nvPr/>
              </p:nvSpPr>
              <p:spPr>
                <a:xfrm>
                  <a:off x="2672800" y="2248925"/>
                  <a:ext cx="194575" cy="6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83" h="2516" extrusionOk="0">
                      <a:moveTo>
                        <a:pt x="5006" y="0"/>
                      </a:moveTo>
                      <a:cubicBezTo>
                        <a:pt x="3160" y="0"/>
                        <a:pt x="1338" y="739"/>
                        <a:pt x="1" y="2002"/>
                      </a:cubicBezTo>
                      <a:cubicBezTo>
                        <a:pt x="1401" y="2278"/>
                        <a:pt x="2840" y="2516"/>
                        <a:pt x="4268" y="2516"/>
                      </a:cubicBezTo>
                      <a:cubicBezTo>
                        <a:pt x="5040" y="2516"/>
                        <a:pt x="5809" y="2446"/>
                        <a:pt x="6566" y="2275"/>
                      </a:cubicBezTo>
                      <a:cubicBezTo>
                        <a:pt x="7022" y="2154"/>
                        <a:pt x="7600" y="1941"/>
                        <a:pt x="7721" y="1455"/>
                      </a:cubicBezTo>
                      <a:cubicBezTo>
                        <a:pt x="7782" y="1090"/>
                        <a:pt x="7600" y="725"/>
                        <a:pt x="7296" y="482"/>
                      </a:cubicBezTo>
                      <a:cubicBezTo>
                        <a:pt x="6992" y="269"/>
                        <a:pt x="6597" y="178"/>
                        <a:pt x="6262" y="117"/>
                      </a:cubicBezTo>
                      <a:cubicBezTo>
                        <a:pt x="5846" y="38"/>
                        <a:pt x="5425" y="0"/>
                        <a:pt x="5006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2" name="Google Shape;6102;p37"/>
                <p:cNvSpPr/>
                <p:nvPr/>
              </p:nvSpPr>
              <p:spPr>
                <a:xfrm>
                  <a:off x="2672800" y="2127725"/>
                  <a:ext cx="114025" cy="167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61" h="6698" extrusionOk="0">
                      <a:moveTo>
                        <a:pt x="3268" y="1"/>
                      </a:moveTo>
                      <a:cubicBezTo>
                        <a:pt x="2884" y="1"/>
                        <a:pt x="2480" y="156"/>
                        <a:pt x="2159" y="406"/>
                      </a:cubicBezTo>
                      <a:cubicBezTo>
                        <a:pt x="1490" y="983"/>
                        <a:pt x="1217" y="1895"/>
                        <a:pt x="973" y="2746"/>
                      </a:cubicBezTo>
                      <a:cubicBezTo>
                        <a:pt x="609" y="4114"/>
                        <a:pt x="274" y="5421"/>
                        <a:pt x="1" y="6698"/>
                      </a:cubicBezTo>
                      <a:cubicBezTo>
                        <a:pt x="1703" y="5634"/>
                        <a:pt x="3496" y="4418"/>
                        <a:pt x="4287" y="2564"/>
                      </a:cubicBezTo>
                      <a:cubicBezTo>
                        <a:pt x="4439" y="2199"/>
                        <a:pt x="4560" y="1774"/>
                        <a:pt x="4560" y="1348"/>
                      </a:cubicBezTo>
                      <a:cubicBezTo>
                        <a:pt x="4530" y="923"/>
                        <a:pt x="4378" y="527"/>
                        <a:pt x="4013" y="254"/>
                      </a:cubicBezTo>
                      <a:cubicBezTo>
                        <a:pt x="3799" y="78"/>
                        <a:pt x="3539" y="1"/>
                        <a:pt x="326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3" name="Google Shape;6103;p37"/>
                <p:cNvSpPr/>
                <p:nvPr/>
              </p:nvSpPr>
              <p:spPr>
                <a:xfrm>
                  <a:off x="2577825" y="2126450"/>
                  <a:ext cx="107175" cy="171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7" h="6840" extrusionOk="0">
                      <a:moveTo>
                        <a:pt x="1452" y="1"/>
                      </a:moveTo>
                      <a:cubicBezTo>
                        <a:pt x="933" y="1"/>
                        <a:pt x="410" y="250"/>
                        <a:pt x="183" y="730"/>
                      </a:cubicBezTo>
                      <a:cubicBezTo>
                        <a:pt x="0" y="1126"/>
                        <a:pt x="92" y="1582"/>
                        <a:pt x="244" y="2007"/>
                      </a:cubicBezTo>
                      <a:cubicBezTo>
                        <a:pt x="973" y="3922"/>
                        <a:pt x="2888" y="5168"/>
                        <a:pt x="3678" y="6840"/>
                      </a:cubicBezTo>
                      <a:cubicBezTo>
                        <a:pt x="3921" y="5958"/>
                        <a:pt x="4134" y="5138"/>
                        <a:pt x="4195" y="4226"/>
                      </a:cubicBezTo>
                      <a:cubicBezTo>
                        <a:pt x="4286" y="3344"/>
                        <a:pt x="4165" y="2402"/>
                        <a:pt x="3800" y="1642"/>
                      </a:cubicBezTo>
                      <a:cubicBezTo>
                        <a:pt x="3374" y="822"/>
                        <a:pt x="2645" y="183"/>
                        <a:pt x="1763" y="31"/>
                      </a:cubicBezTo>
                      <a:cubicBezTo>
                        <a:pt x="1661" y="11"/>
                        <a:pt x="1557" y="1"/>
                        <a:pt x="145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4" name="Google Shape;6104;p37"/>
                <p:cNvSpPr/>
                <p:nvPr/>
              </p:nvSpPr>
              <p:spPr>
                <a:xfrm>
                  <a:off x="2493475" y="2221125"/>
                  <a:ext cx="179350" cy="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74" h="2962" extrusionOk="0">
                      <a:moveTo>
                        <a:pt x="1965" y="0"/>
                      </a:moveTo>
                      <a:cubicBezTo>
                        <a:pt x="1837" y="0"/>
                        <a:pt x="1709" y="5"/>
                        <a:pt x="1581" y="13"/>
                      </a:cubicBezTo>
                      <a:cubicBezTo>
                        <a:pt x="1247" y="44"/>
                        <a:pt x="912" y="74"/>
                        <a:pt x="608" y="226"/>
                      </a:cubicBezTo>
                      <a:cubicBezTo>
                        <a:pt x="304" y="378"/>
                        <a:pt x="61" y="682"/>
                        <a:pt x="31" y="986"/>
                      </a:cubicBezTo>
                      <a:cubicBezTo>
                        <a:pt x="0" y="1412"/>
                        <a:pt x="244" y="1837"/>
                        <a:pt x="639" y="2050"/>
                      </a:cubicBezTo>
                      <a:cubicBezTo>
                        <a:pt x="1004" y="2293"/>
                        <a:pt x="1459" y="2323"/>
                        <a:pt x="1885" y="2415"/>
                      </a:cubicBezTo>
                      <a:cubicBezTo>
                        <a:pt x="3587" y="2627"/>
                        <a:pt x="5350" y="2779"/>
                        <a:pt x="7174" y="2962"/>
                      </a:cubicBezTo>
                      <a:cubicBezTo>
                        <a:pt x="6143" y="1157"/>
                        <a:pt x="4058" y="0"/>
                        <a:pt x="196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5" name="Google Shape;6105;p37"/>
                <p:cNvSpPr/>
                <p:nvPr/>
              </p:nvSpPr>
              <p:spPr>
                <a:xfrm>
                  <a:off x="2514000" y="2293675"/>
                  <a:ext cx="158075" cy="10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3" h="4181" extrusionOk="0">
                      <a:moveTo>
                        <a:pt x="4952" y="0"/>
                      </a:moveTo>
                      <a:cubicBezTo>
                        <a:pt x="3621" y="0"/>
                        <a:pt x="2301" y="416"/>
                        <a:pt x="1216" y="1184"/>
                      </a:cubicBezTo>
                      <a:cubicBezTo>
                        <a:pt x="882" y="1428"/>
                        <a:pt x="517" y="1701"/>
                        <a:pt x="304" y="2096"/>
                      </a:cubicBezTo>
                      <a:cubicBezTo>
                        <a:pt x="91" y="2461"/>
                        <a:pt x="0" y="2917"/>
                        <a:pt x="152" y="3343"/>
                      </a:cubicBezTo>
                      <a:cubicBezTo>
                        <a:pt x="338" y="3901"/>
                        <a:pt x="943" y="4180"/>
                        <a:pt x="1560" y="4180"/>
                      </a:cubicBezTo>
                      <a:cubicBezTo>
                        <a:pt x="1648" y="4180"/>
                        <a:pt x="1736" y="4175"/>
                        <a:pt x="1824" y="4163"/>
                      </a:cubicBezTo>
                      <a:cubicBezTo>
                        <a:pt x="2523" y="4102"/>
                        <a:pt x="3070" y="3677"/>
                        <a:pt x="3556" y="3251"/>
                      </a:cubicBezTo>
                      <a:cubicBezTo>
                        <a:pt x="4681" y="2339"/>
                        <a:pt x="5593" y="1276"/>
                        <a:pt x="6322" y="151"/>
                      </a:cubicBezTo>
                      <a:cubicBezTo>
                        <a:pt x="5871" y="50"/>
                        <a:pt x="5411" y="0"/>
                        <a:pt x="495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6" name="Google Shape;6106;p37"/>
                <p:cNvSpPr/>
                <p:nvPr/>
              </p:nvSpPr>
              <p:spPr>
                <a:xfrm>
                  <a:off x="2668250" y="2296675"/>
                  <a:ext cx="164925" cy="124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97" h="4974" extrusionOk="0">
                      <a:moveTo>
                        <a:pt x="0" y="1"/>
                      </a:moveTo>
                      <a:cubicBezTo>
                        <a:pt x="1399" y="760"/>
                        <a:pt x="2159" y="2311"/>
                        <a:pt x="3070" y="3587"/>
                      </a:cubicBezTo>
                      <a:cubicBezTo>
                        <a:pt x="3526" y="4165"/>
                        <a:pt x="4043" y="4742"/>
                        <a:pt x="4742" y="4925"/>
                      </a:cubicBezTo>
                      <a:cubicBezTo>
                        <a:pt x="4874" y="4958"/>
                        <a:pt x="5009" y="4974"/>
                        <a:pt x="5144" y="4974"/>
                      </a:cubicBezTo>
                      <a:cubicBezTo>
                        <a:pt x="5756" y="4974"/>
                        <a:pt x="6350" y="4641"/>
                        <a:pt x="6475" y="4043"/>
                      </a:cubicBezTo>
                      <a:cubicBezTo>
                        <a:pt x="6596" y="3526"/>
                        <a:pt x="6292" y="2979"/>
                        <a:pt x="5958" y="2584"/>
                      </a:cubicBezTo>
                      <a:cubicBezTo>
                        <a:pt x="4499" y="852"/>
                        <a:pt x="2189" y="18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7" name="Google Shape;6107;p37"/>
                <p:cNvSpPr/>
                <p:nvPr/>
              </p:nvSpPr>
              <p:spPr>
                <a:xfrm>
                  <a:off x="2669000" y="2294400"/>
                  <a:ext cx="86650" cy="16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6" h="6734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274" y="760"/>
                        <a:pt x="305" y="1551"/>
                        <a:pt x="214" y="2371"/>
                      </a:cubicBezTo>
                      <a:cubicBezTo>
                        <a:pt x="183" y="3131"/>
                        <a:pt x="62" y="3891"/>
                        <a:pt x="183" y="4651"/>
                      </a:cubicBezTo>
                      <a:cubicBezTo>
                        <a:pt x="274" y="5411"/>
                        <a:pt x="639" y="6171"/>
                        <a:pt x="1277" y="6535"/>
                      </a:cubicBezTo>
                      <a:cubicBezTo>
                        <a:pt x="1504" y="6670"/>
                        <a:pt x="1770" y="6734"/>
                        <a:pt x="2033" y="6734"/>
                      </a:cubicBezTo>
                      <a:cubicBezTo>
                        <a:pt x="2547" y="6734"/>
                        <a:pt x="3052" y="6491"/>
                        <a:pt x="3253" y="6049"/>
                      </a:cubicBezTo>
                      <a:cubicBezTo>
                        <a:pt x="3466" y="5654"/>
                        <a:pt x="3375" y="5198"/>
                        <a:pt x="3314" y="4803"/>
                      </a:cubicBezTo>
                      <a:cubicBezTo>
                        <a:pt x="2888" y="2858"/>
                        <a:pt x="1673" y="1064"/>
                        <a:pt x="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08" name="Google Shape;6108;p37"/>
                <p:cNvSpPr/>
                <p:nvPr/>
              </p:nvSpPr>
              <p:spPr>
                <a:xfrm>
                  <a:off x="2592250" y="2298200"/>
                  <a:ext cx="97300" cy="173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2" h="6927" extrusionOk="0">
                      <a:moveTo>
                        <a:pt x="3040" y="0"/>
                      </a:moveTo>
                      <a:lnTo>
                        <a:pt x="3040" y="0"/>
                      </a:lnTo>
                      <a:cubicBezTo>
                        <a:pt x="2189" y="1338"/>
                        <a:pt x="1308" y="2675"/>
                        <a:pt x="548" y="4043"/>
                      </a:cubicBezTo>
                      <a:cubicBezTo>
                        <a:pt x="335" y="4499"/>
                        <a:pt x="62" y="4955"/>
                        <a:pt x="31" y="5472"/>
                      </a:cubicBezTo>
                      <a:cubicBezTo>
                        <a:pt x="1" y="5958"/>
                        <a:pt x="183" y="6535"/>
                        <a:pt x="639" y="6809"/>
                      </a:cubicBezTo>
                      <a:cubicBezTo>
                        <a:pt x="785" y="6891"/>
                        <a:pt x="943" y="6926"/>
                        <a:pt x="1106" y="6926"/>
                      </a:cubicBezTo>
                      <a:cubicBezTo>
                        <a:pt x="1488" y="6926"/>
                        <a:pt x="1891" y="6730"/>
                        <a:pt x="2189" y="6475"/>
                      </a:cubicBezTo>
                      <a:cubicBezTo>
                        <a:pt x="2585" y="6049"/>
                        <a:pt x="2797" y="5502"/>
                        <a:pt x="2949" y="4955"/>
                      </a:cubicBezTo>
                      <a:cubicBezTo>
                        <a:pt x="3527" y="3313"/>
                        <a:pt x="3892" y="1551"/>
                        <a:pt x="304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09" name="Google Shape;6109;p37"/>
              <p:cNvGrpSpPr/>
              <p:nvPr/>
            </p:nvGrpSpPr>
            <p:grpSpPr>
              <a:xfrm rot="-1738930">
                <a:off x="7671047" y="2643700"/>
                <a:ext cx="907394" cy="2192358"/>
                <a:chOff x="1456975" y="2715100"/>
                <a:chExt cx="1205225" cy="2911950"/>
              </a:xfrm>
            </p:grpSpPr>
            <p:sp>
              <p:nvSpPr>
                <p:cNvPr id="6110" name="Google Shape;6110;p37"/>
                <p:cNvSpPr/>
                <p:nvPr/>
              </p:nvSpPr>
              <p:spPr>
                <a:xfrm>
                  <a:off x="1496500" y="3472875"/>
                  <a:ext cx="500400" cy="2154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6" h="86167" extrusionOk="0">
                      <a:moveTo>
                        <a:pt x="19933" y="1"/>
                      </a:moveTo>
                      <a:cubicBezTo>
                        <a:pt x="19863" y="1"/>
                        <a:pt x="19658" y="225"/>
                        <a:pt x="19362" y="704"/>
                      </a:cubicBezTo>
                      <a:cubicBezTo>
                        <a:pt x="4195" y="23561"/>
                        <a:pt x="0" y="53501"/>
                        <a:pt x="8481" y="79945"/>
                      </a:cubicBezTo>
                      <a:cubicBezTo>
                        <a:pt x="8663" y="80523"/>
                        <a:pt x="8815" y="81070"/>
                        <a:pt x="9028" y="81526"/>
                      </a:cubicBezTo>
                      <a:cubicBezTo>
                        <a:pt x="9210" y="82012"/>
                        <a:pt x="9393" y="82438"/>
                        <a:pt x="9575" y="82833"/>
                      </a:cubicBezTo>
                      <a:cubicBezTo>
                        <a:pt x="9788" y="83258"/>
                        <a:pt x="9940" y="83593"/>
                        <a:pt x="10122" y="83958"/>
                      </a:cubicBezTo>
                      <a:cubicBezTo>
                        <a:pt x="10304" y="84292"/>
                        <a:pt x="10456" y="84565"/>
                        <a:pt x="10608" y="84809"/>
                      </a:cubicBezTo>
                      <a:cubicBezTo>
                        <a:pt x="11176" y="85728"/>
                        <a:pt x="11648" y="86166"/>
                        <a:pt x="11916" y="86166"/>
                      </a:cubicBezTo>
                      <a:cubicBezTo>
                        <a:pt x="11950" y="86166"/>
                        <a:pt x="11980" y="86159"/>
                        <a:pt x="12007" y="86146"/>
                      </a:cubicBezTo>
                      <a:cubicBezTo>
                        <a:pt x="12280" y="86024"/>
                        <a:pt x="12311" y="85386"/>
                        <a:pt x="12098" y="84201"/>
                      </a:cubicBezTo>
                      <a:cubicBezTo>
                        <a:pt x="12007" y="83897"/>
                        <a:pt x="11946" y="83593"/>
                        <a:pt x="11855" y="83258"/>
                      </a:cubicBezTo>
                      <a:cubicBezTo>
                        <a:pt x="11794" y="82924"/>
                        <a:pt x="11672" y="82499"/>
                        <a:pt x="11551" y="82103"/>
                      </a:cubicBezTo>
                      <a:cubicBezTo>
                        <a:pt x="11459" y="81708"/>
                        <a:pt x="11307" y="81252"/>
                        <a:pt x="11156" y="80796"/>
                      </a:cubicBezTo>
                      <a:cubicBezTo>
                        <a:pt x="10943" y="80310"/>
                        <a:pt x="10791" y="79793"/>
                        <a:pt x="10608" y="79246"/>
                      </a:cubicBezTo>
                      <a:cubicBezTo>
                        <a:pt x="6231" y="66480"/>
                        <a:pt x="4864" y="52650"/>
                        <a:pt x="6353" y="39154"/>
                      </a:cubicBezTo>
                      <a:cubicBezTo>
                        <a:pt x="7113" y="32376"/>
                        <a:pt x="8602" y="25750"/>
                        <a:pt x="10791" y="19276"/>
                      </a:cubicBezTo>
                      <a:cubicBezTo>
                        <a:pt x="13010" y="12832"/>
                        <a:pt x="15928" y="6631"/>
                        <a:pt x="19575" y="856"/>
                      </a:cubicBezTo>
                      <a:cubicBezTo>
                        <a:pt x="19918" y="301"/>
                        <a:pt x="20015" y="1"/>
                        <a:pt x="1993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1" name="Google Shape;6111;p37"/>
                <p:cNvSpPr/>
                <p:nvPr/>
              </p:nvSpPr>
              <p:spPr>
                <a:xfrm>
                  <a:off x="1456975" y="2856675"/>
                  <a:ext cx="386825" cy="86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3" h="34441" extrusionOk="0">
                      <a:moveTo>
                        <a:pt x="4785" y="1"/>
                      </a:moveTo>
                      <a:cubicBezTo>
                        <a:pt x="3753" y="1"/>
                        <a:pt x="2759" y="313"/>
                        <a:pt x="1976" y="1036"/>
                      </a:cubicBezTo>
                      <a:cubicBezTo>
                        <a:pt x="700" y="2160"/>
                        <a:pt x="365" y="3984"/>
                        <a:pt x="305" y="5716"/>
                      </a:cubicBezTo>
                      <a:cubicBezTo>
                        <a:pt x="1" y="11400"/>
                        <a:pt x="1642" y="17145"/>
                        <a:pt x="4347" y="22160"/>
                      </a:cubicBezTo>
                      <a:cubicBezTo>
                        <a:pt x="7053" y="27145"/>
                        <a:pt x="10852" y="31492"/>
                        <a:pt x="15472" y="34440"/>
                      </a:cubicBezTo>
                      <a:cubicBezTo>
                        <a:pt x="15259" y="27085"/>
                        <a:pt x="14621" y="19759"/>
                        <a:pt x="13527" y="12495"/>
                      </a:cubicBezTo>
                      <a:cubicBezTo>
                        <a:pt x="12949" y="8634"/>
                        <a:pt x="12068" y="4501"/>
                        <a:pt x="9180" y="1826"/>
                      </a:cubicBezTo>
                      <a:cubicBezTo>
                        <a:pt x="8024" y="725"/>
                        <a:pt x="6359" y="1"/>
                        <a:pt x="478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2" name="Google Shape;6112;p37"/>
                <p:cNvSpPr/>
                <p:nvPr/>
              </p:nvSpPr>
              <p:spPr>
                <a:xfrm>
                  <a:off x="1843775" y="3225250"/>
                  <a:ext cx="818425" cy="503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37" h="20150" extrusionOk="0">
                      <a:moveTo>
                        <a:pt x="26748" y="1"/>
                      </a:moveTo>
                      <a:cubicBezTo>
                        <a:pt x="22827" y="1"/>
                        <a:pt x="19393" y="2463"/>
                        <a:pt x="16323" y="4895"/>
                      </a:cubicBezTo>
                      <a:cubicBezTo>
                        <a:pt x="10578" y="9454"/>
                        <a:pt x="5107" y="14439"/>
                        <a:pt x="0" y="19697"/>
                      </a:cubicBezTo>
                      <a:cubicBezTo>
                        <a:pt x="1670" y="20003"/>
                        <a:pt x="3385" y="20149"/>
                        <a:pt x="5120" y="20149"/>
                      </a:cubicBezTo>
                      <a:cubicBezTo>
                        <a:pt x="8910" y="20149"/>
                        <a:pt x="12793" y="19449"/>
                        <a:pt x="16505" y="18178"/>
                      </a:cubicBezTo>
                      <a:cubicBezTo>
                        <a:pt x="21915" y="16354"/>
                        <a:pt x="26992" y="13253"/>
                        <a:pt x="30639" y="8846"/>
                      </a:cubicBezTo>
                      <a:cubicBezTo>
                        <a:pt x="31764" y="7569"/>
                        <a:pt x="32736" y="6019"/>
                        <a:pt x="32584" y="4287"/>
                      </a:cubicBezTo>
                      <a:cubicBezTo>
                        <a:pt x="32372" y="1642"/>
                        <a:pt x="29393" y="1"/>
                        <a:pt x="267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3" name="Google Shape;6113;p37"/>
                <p:cNvSpPr/>
                <p:nvPr/>
              </p:nvSpPr>
              <p:spPr>
                <a:xfrm>
                  <a:off x="1842250" y="2715100"/>
                  <a:ext cx="556250" cy="1002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40104" extrusionOk="0">
                      <a:moveTo>
                        <a:pt x="16534" y="0"/>
                      </a:moveTo>
                      <a:cubicBezTo>
                        <a:pt x="15526" y="0"/>
                        <a:pt x="14507" y="236"/>
                        <a:pt x="13587" y="650"/>
                      </a:cubicBezTo>
                      <a:cubicBezTo>
                        <a:pt x="11763" y="1501"/>
                        <a:pt x="10304" y="2930"/>
                        <a:pt x="9058" y="4480"/>
                      </a:cubicBezTo>
                      <a:cubicBezTo>
                        <a:pt x="5076" y="9434"/>
                        <a:pt x="2675" y="15513"/>
                        <a:pt x="1338" y="21714"/>
                      </a:cubicBezTo>
                      <a:cubicBezTo>
                        <a:pt x="0" y="27884"/>
                        <a:pt x="426" y="33751"/>
                        <a:pt x="61" y="40103"/>
                      </a:cubicBezTo>
                      <a:cubicBezTo>
                        <a:pt x="11064" y="31775"/>
                        <a:pt x="17843" y="22383"/>
                        <a:pt x="21247" y="11227"/>
                      </a:cubicBezTo>
                      <a:cubicBezTo>
                        <a:pt x="21794" y="9343"/>
                        <a:pt x="22250" y="7458"/>
                        <a:pt x="22037" y="5544"/>
                      </a:cubicBezTo>
                      <a:cubicBezTo>
                        <a:pt x="21885" y="3659"/>
                        <a:pt x="20973" y="1714"/>
                        <a:pt x="19362" y="741"/>
                      </a:cubicBezTo>
                      <a:cubicBezTo>
                        <a:pt x="18503" y="229"/>
                        <a:pt x="17524" y="0"/>
                        <a:pt x="1653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4" name="Google Shape;6114;p37"/>
                <p:cNvSpPr/>
                <p:nvPr/>
              </p:nvSpPr>
              <p:spPr>
                <a:xfrm>
                  <a:off x="1622175" y="3178400"/>
                  <a:ext cx="191775" cy="467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71" h="18708" extrusionOk="0">
                      <a:moveTo>
                        <a:pt x="127" y="1"/>
                      </a:moveTo>
                      <a:cubicBezTo>
                        <a:pt x="56" y="1"/>
                        <a:pt x="1" y="100"/>
                        <a:pt x="49" y="294"/>
                      </a:cubicBezTo>
                      <a:cubicBezTo>
                        <a:pt x="445" y="3212"/>
                        <a:pt x="1052" y="6222"/>
                        <a:pt x="1934" y="9140"/>
                      </a:cubicBezTo>
                      <a:cubicBezTo>
                        <a:pt x="2815" y="12057"/>
                        <a:pt x="4001" y="14945"/>
                        <a:pt x="5460" y="17559"/>
                      </a:cubicBezTo>
                      <a:cubicBezTo>
                        <a:pt x="5933" y="18365"/>
                        <a:pt x="6450" y="18708"/>
                        <a:pt x="6839" y="18708"/>
                      </a:cubicBezTo>
                      <a:cubicBezTo>
                        <a:pt x="7375" y="18708"/>
                        <a:pt x="7671" y="18059"/>
                        <a:pt x="7284" y="17073"/>
                      </a:cubicBezTo>
                      <a:cubicBezTo>
                        <a:pt x="6250" y="14459"/>
                        <a:pt x="4852" y="11693"/>
                        <a:pt x="3545" y="8836"/>
                      </a:cubicBezTo>
                      <a:cubicBezTo>
                        <a:pt x="2207" y="5978"/>
                        <a:pt x="992" y="3030"/>
                        <a:pt x="293" y="234"/>
                      </a:cubicBezTo>
                      <a:cubicBezTo>
                        <a:pt x="264" y="77"/>
                        <a:pt x="189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5" name="Google Shape;6115;p37"/>
                <p:cNvSpPr/>
                <p:nvPr/>
              </p:nvSpPr>
              <p:spPr>
                <a:xfrm>
                  <a:off x="1840300" y="3049625"/>
                  <a:ext cx="196325" cy="60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53" h="24288" extrusionOk="0">
                      <a:moveTo>
                        <a:pt x="7760" y="1"/>
                      </a:moveTo>
                      <a:cubicBezTo>
                        <a:pt x="7700" y="1"/>
                        <a:pt x="7604" y="88"/>
                        <a:pt x="7495" y="278"/>
                      </a:cubicBezTo>
                      <a:cubicBezTo>
                        <a:pt x="5702" y="3561"/>
                        <a:pt x="4151" y="7117"/>
                        <a:pt x="2875" y="10765"/>
                      </a:cubicBezTo>
                      <a:cubicBezTo>
                        <a:pt x="1568" y="14412"/>
                        <a:pt x="625" y="18151"/>
                        <a:pt x="170" y="21950"/>
                      </a:cubicBezTo>
                      <a:cubicBezTo>
                        <a:pt x="1" y="23503"/>
                        <a:pt x="385" y="24287"/>
                        <a:pt x="854" y="24287"/>
                      </a:cubicBezTo>
                      <a:cubicBezTo>
                        <a:pt x="1229" y="24287"/>
                        <a:pt x="1659" y="23785"/>
                        <a:pt x="1902" y="22771"/>
                      </a:cubicBezTo>
                      <a:cubicBezTo>
                        <a:pt x="2784" y="19306"/>
                        <a:pt x="3483" y="15415"/>
                        <a:pt x="4334" y="11525"/>
                      </a:cubicBezTo>
                      <a:cubicBezTo>
                        <a:pt x="5215" y="7603"/>
                        <a:pt x="6309" y="3682"/>
                        <a:pt x="7768" y="369"/>
                      </a:cubicBezTo>
                      <a:cubicBezTo>
                        <a:pt x="7852" y="134"/>
                        <a:pt x="7834" y="1"/>
                        <a:pt x="7760" y="1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6" name="Google Shape;6116;p37"/>
                <p:cNvSpPr/>
                <p:nvPr/>
              </p:nvSpPr>
              <p:spPr>
                <a:xfrm>
                  <a:off x="1895325" y="3305875"/>
                  <a:ext cx="190450" cy="31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8" h="12458" extrusionOk="0">
                      <a:moveTo>
                        <a:pt x="7468" y="0"/>
                      </a:moveTo>
                      <a:cubicBezTo>
                        <a:pt x="7412" y="0"/>
                        <a:pt x="7347" y="37"/>
                        <a:pt x="7300" y="119"/>
                      </a:cubicBezTo>
                      <a:cubicBezTo>
                        <a:pt x="5112" y="3706"/>
                        <a:pt x="2528" y="7232"/>
                        <a:pt x="522" y="10880"/>
                      </a:cubicBezTo>
                      <a:cubicBezTo>
                        <a:pt x="0" y="11797"/>
                        <a:pt x="438" y="12457"/>
                        <a:pt x="1058" y="12457"/>
                      </a:cubicBezTo>
                      <a:cubicBezTo>
                        <a:pt x="1342" y="12457"/>
                        <a:pt x="1664" y="12319"/>
                        <a:pt x="1950" y="12004"/>
                      </a:cubicBezTo>
                      <a:cubicBezTo>
                        <a:pt x="4686" y="8965"/>
                        <a:pt x="5993" y="3949"/>
                        <a:pt x="7543" y="241"/>
                      </a:cubicBezTo>
                      <a:cubicBezTo>
                        <a:pt x="7618" y="92"/>
                        <a:pt x="7555" y="0"/>
                        <a:pt x="7468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7" name="Google Shape;6117;p37"/>
                <p:cNvSpPr/>
                <p:nvPr/>
              </p:nvSpPr>
              <p:spPr>
                <a:xfrm>
                  <a:off x="1811100" y="3396375"/>
                  <a:ext cx="613400" cy="34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6" h="13798" extrusionOk="0">
                      <a:moveTo>
                        <a:pt x="24391" y="0"/>
                      </a:moveTo>
                      <a:cubicBezTo>
                        <a:pt x="24336" y="0"/>
                        <a:pt x="24259" y="26"/>
                        <a:pt x="24165" y="86"/>
                      </a:cubicBezTo>
                      <a:cubicBezTo>
                        <a:pt x="18146" y="3308"/>
                        <a:pt x="11794" y="6348"/>
                        <a:pt x="5897" y="9752"/>
                      </a:cubicBezTo>
                      <a:cubicBezTo>
                        <a:pt x="4499" y="10603"/>
                        <a:pt x="4256" y="11484"/>
                        <a:pt x="4863" y="11788"/>
                      </a:cubicBezTo>
                      <a:cubicBezTo>
                        <a:pt x="3888" y="11713"/>
                        <a:pt x="2933" y="11659"/>
                        <a:pt x="1965" y="11659"/>
                      </a:cubicBezTo>
                      <a:cubicBezTo>
                        <a:pt x="1757" y="11659"/>
                        <a:pt x="1547" y="11661"/>
                        <a:pt x="1338" y="11667"/>
                      </a:cubicBezTo>
                      <a:cubicBezTo>
                        <a:pt x="31" y="11667"/>
                        <a:pt x="0" y="13187"/>
                        <a:pt x="1094" y="13491"/>
                      </a:cubicBezTo>
                      <a:cubicBezTo>
                        <a:pt x="1915" y="13710"/>
                        <a:pt x="2780" y="13798"/>
                        <a:pt x="3667" y="13798"/>
                      </a:cubicBezTo>
                      <a:cubicBezTo>
                        <a:pt x="6460" y="13798"/>
                        <a:pt x="9476" y="12932"/>
                        <a:pt x="12037" y="12609"/>
                      </a:cubicBezTo>
                      <a:cubicBezTo>
                        <a:pt x="12250" y="12579"/>
                        <a:pt x="12250" y="12336"/>
                        <a:pt x="12037" y="12336"/>
                      </a:cubicBezTo>
                      <a:cubicBezTo>
                        <a:pt x="9970" y="12244"/>
                        <a:pt x="7842" y="12001"/>
                        <a:pt x="5715" y="11849"/>
                      </a:cubicBezTo>
                      <a:cubicBezTo>
                        <a:pt x="5897" y="11819"/>
                        <a:pt x="6110" y="11728"/>
                        <a:pt x="6383" y="11667"/>
                      </a:cubicBezTo>
                      <a:cubicBezTo>
                        <a:pt x="12462" y="9235"/>
                        <a:pt x="18876" y="3977"/>
                        <a:pt x="24317" y="390"/>
                      </a:cubicBezTo>
                      <a:cubicBezTo>
                        <a:pt x="24535" y="172"/>
                        <a:pt x="24534" y="0"/>
                        <a:pt x="24391" y="0"/>
                      </a:cubicBezTo>
                      <a:close/>
                    </a:path>
                  </a:pathLst>
                </a:custGeom>
                <a:solidFill>
                  <a:srgbClr val="FD96C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18" name="Google Shape;6118;p37"/>
                <p:cNvSpPr/>
                <p:nvPr/>
              </p:nvSpPr>
              <p:spPr>
                <a:xfrm>
                  <a:off x="1661400" y="3547725"/>
                  <a:ext cx="382250" cy="25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0" h="10326" extrusionOk="0">
                      <a:moveTo>
                        <a:pt x="10662" y="1"/>
                      </a:moveTo>
                      <a:cubicBezTo>
                        <a:pt x="10462" y="1"/>
                        <a:pt x="10258" y="21"/>
                        <a:pt x="10061" y="50"/>
                      </a:cubicBezTo>
                      <a:cubicBezTo>
                        <a:pt x="7933" y="476"/>
                        <a:pt x="6140" y="2148"/>
                        <a:pt x="5563" y="4245"/>
                      </a:cubicBezTo>
                      <a:cubicBezTo>
                        <a:pt x="4803" y="3485"/>
                        <a:pt x="4438" y="2391"/>
                        <a:pt x="3739" y="1509"/>
                      </a:cubicBezTo>
                      <a:cubicBezTo>
                        <a:pt x="3278" y="902"/>
                        <a:pt x="2499" y="438"/>
                        <a:pt x="1791" y="438"/>
                      </a:cubicBezTo>
                      <a:cubicBezTo>
                        <a:pt x="1472" y="438"/>
                        <a:pt x="1167" y="532"/>
                        <a:pt x="912" y="750"/>
                      </a:cubicBezTo>
                      <a:cubicBezTo>
                        <a:pt x="0" y="1479"/>
                        <a:pt x="365" y="2908"/>
                        <a:pt x="912" y="3941"/>
                      </a:cubicBezTo>
                      <a:cubicBezTo>
                        <a:pt x="1915" y="5978"/>
                        <a:pt x="4711" y="7893"/>
                        <a:pt x="6262" y="9564"/>
                      </a:cubicBezTo>
                      <a:cubicBezTo>
                        <a:pt x="8042" y="10096"/>
                        <a:pt x="9106" y="10325"/>
                        <a:pt x="10382" y="10325"/>
                      </a:cubicBezTo>
                      <a:cubicBezTo>
                        <a:pt x="11000" y="10325"/>
                        <a:pt x="11669" y="10271"/>
                        <a:pt x="12493" y="10172"/>
                      </a:cubicBezTo>
                      <a:cubicBezTo>
                        <a:pt x="13617" y="10020"/>
                        <a:pt x="14955" y="9564"/>
                        <a:pt x="15137" y="8470"/>
                      </a:cubicBezTo>
                      <a:cubicBezTo>
                        <a:pt x="15289" y="7619"/>
                        <a:pt x="14590" y="6798"/>
                        <a:pt x="13739" y="6525"/>
                      </a:cubicBezTo>
                      <a:cubicBezTo>
                        <a:pt x="13429" y="6422"/>
                        <a:pt x="13107" y="6379"/>
                        <a:pt x="12779" y="6379"/>
                      </a:cubicBezTo>
                      <a:cubicBezTo>
                        <a:pt x="12239" y="6379"/>
                        <a:pt x="11685" y="6495"/>
                        <a:pt x="11155" y="6646"/>
                      </a:cubicBezTo>
                      <a:cubicBezTo>
                        <a:pt x="11854" y="5157"/>
                        <a:pt x="12219" y="3516"/>
                        <a:pt x="12219" y="1874"/>
                      </a:cubicBezTo>
                      <a:cubicBezTo>
                        <a:pt x="12219" y="1357"/>
                        <a:pt x="12158" y="750"/>
                        <a:pt x="11763" y="354"/>
                      </a:cubicBezTo>
                      <a:cubicBezTo>
                        <a:pt x="11476" y="88"/>
                        <a:pt x="11077" y="1"/>
                        <a:pt x="1066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19" name="Google Shape;6119;p37"/>
              <p:cNvGrpSpPr/>
              <p:nvPr/>
            </p:nvGrpSpPr>
            <p:grpSpPr>
              <a:xfrm>
                <a:off x="7995049" y="2959388"/>
                <a:ext cx="1054846" cy="1732404"/>
                <a:chOff x="8230874" y="3254663"/>
                <a:chExt cx="1054846" cy="1732404"/>
              </a:xfrm>
            </p:grpSpPr>
            <p:sp>
              <p:nvSpPr>
                <p:cNvPr id="6120" name="Google Shape;6120;p37"/>
                <p:cNvSpPr/>
                <p:nvPr/>
              </p:nvSpPr>
              <p:spPr>
                <a:xfrm flipH="1">
                  <a:off x="8230874" y="3911051"/>
                  <a:ext cx="394218" cy="2850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44" h="15146" extrusionOk="0">
                      <a:moveTo>
                        <a:pt x="19757" y="1"/>
                      </a:moveTo>
                      <a:cubicBezTo>
                        <a:pt x="15529" y="1"/>
                        <a:pt x="11320" y="1328"/>
                        <a:pt x="7873" y="3774"/>
                      </a:cubicBezTo>
                      <a:cubicBezTo>
                        <a:pt x="4104" y="6419"/>
                        <a:pt x="1308" y="10370"/>
                        <a:pt x="1" y="14808"/>
                      </a:cubicBezTo>
                      <a:cubicBezTo>
                        <a:pt x="1299" y="15033"/>
                        <a:pt x="2586" y="15145"/>
                        <a:pt x="3847" y="15145"/>
                      </a:cubicBezTo>
                      <a:cubicBezTo>
                        <a:pt x="7693" y="15145"/>
                        <a:pt x="11296" y="14102"/>
                        <a:pt x="14226" y="12042"/>
                      </a:cubicBezTo>
                      <a:cubicBezTo>
                        <a:pt x="18056" y="9276"/>
                        <a:pt x="20609" y="4747"/>
                        <a:pt x="20943" y="36"/>
                      </a:cubicBezTo>
                      <a:cubicBezTo>
                        <a:pt x="20548" y="12"/>
                        <a:pt x="20153" y="1"/>
                        <a:pt x="197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6121" name="Google Shape;6121;p37"/>
                <p:cNvGrpSpPr/>
                <p:nvPr/>
              </p:nvGrpSpPr>
              <p:grpSpPr>
                <a:xfrm flipH="1">
                  <a:off x="8307383" y="3254663"/>
                  <a:ext cx="978337" cy="1732404"/>
                  <a:chOff x="207725" y="2276150"/>
                  <a:chExt cx="1299425" cy="2300975"/>
                </a:xfrm>
              </p:grpSpPr>
              <p:sp>
                <p:nvSpPr>
                  <p:cNvPr id="6122" name="Google Shape;6122;p37"/>
                  <p:cNvSpPr/>
                  <p:nvPr/>
                </p:nvSpPr>
                <p:spPr>
                  <a:xfrm>
                    <a:off x="916700" y="2276150"/>
                    <a:ext cx="289550" cy="6611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82" h="26446" extrusionOk="0">
                        <a:moveTo>
                          <a:pt x="7812" y="1"/>
                        </a:moveTo>
                        <a:cubicBezTo>
                          <a:pt x="5107" y="4044"/>
                          <a:pt x="2341" y="8147"/>
                          <a:pt x="1155" y="12858"/>
                        </a:cubicBezTo>
                        <a:cubicBezTo>
                          <a:pt x="0" y="17570"/>
                          <a:pt x="669" y="23041"/>
                          <a:pt x="4104" y="26445"/>
                        </a:cubicBezTo>
                        <a:cubicBezTo>
                          <a:pt x="8511" y="22190"/>
                          <a:pt x="10639" y="17782"/>
                          <a:pt x="11125" y="13193"/>
                        </a:cubicBezTo>
                        <a:cubicBezTo>
                          <a:pt x="11581" y="8603"/>
                          <a:pt x="10396" y="3831"/>
                          <a:pt x="781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3" name="Google Shape;6123;p37"/>
                  <p:cNvSpPr/>
                  <p:nvPr/>
                </p:nvSpPr>
                <p:spPr>
                  <a:xfrm>
                    <a:off x="249500" y="3548225"/>
                    <a:ext cx="383775" cy="487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51" h="19484" extrusionOk="0">
                        <a:moveTo>
                          <a:pt x="1673" y="0"/>
                        </a:moveTo>
                        <a:cubicBezTo>
                          <a:pt x="1" y="4286"/>
                          <a:pt x="1490" y="8906"/>
                          <a:pt x="4256" y="12280"/>
                        </a:cubicBezTo>
                        <a:cubicBezTo>
                          <a:pt x="7022" y="15654"/>
                          <a:pt x="10943" y="17933"/>
                          <a:pt x="15016" y="19484"/>
                        </a:cubicBezTo>
                        <a:cubicBezTo>
                          <a:pt x="15351" y="15228"/>
                          <a:pt x="14196" y="10912"/>
                          <a:pt x="11825" y="7386"/>
                        </a:cubicBezTo>
                        <a:cubicBezTo>
                          <a:pt x="9424" y="3830"/>
                          <a:pt x="5776" y="1216"/>
                          <a:pt x="1673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4" name="Google Shape;6124;p37"/>
                  <p:cNvSpPr/>
                  <p:nvPr/>
                </p:nvSpPr>
                <p:spPr>
                  <a:xfrm>
                    <a:off x="765475" y="3687275"/>
                    <a:ext cx="476475" cy="38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059" h="15467" extrusionOk="0">
                        <a:moveTo>
                          <a:pt x="19059" y="0"/>
                        </a:moveTo>
                        <a:cubicBezTo>
                          <a:pt x="14682" y="92"/>
                          <a:pt x="10366" y="1703"/>
                          <a:pt x="6961" y="4469"/>
                        </a:cubicBezTo>
                        <a:cubicBezTo>
                          <a:pt x="3527" y="7204"/>
                          <a:pt x="1064" y="11125"/>
                          <a:pt x="1" y="15381"/>
                        </a:cubicBezTo>
                        <a:cubicBezTo>
                          <a:pt x="650" y="15438"/>
                          <a:pt x="1292" y="15467"/>
                          <a:pt x="1923" y="15467"/>
                        </a:cubicBezTo>
                        <a:cubicBezTo>
                          <a:pt x="6288" y="15467"/>
                          <a:pt x="10196" y="14107"/>
                          <a:pt x="13223" y="11612"/>
                        </a:cubicBezTo>
                        <a:cubicBezTo>
                          <a:pt x="16627" y="8754"/>
                          <a:pt x="18846" y="4438"/>
                          <a:pt x="1905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5" name="Google Shape;6125;p37"/>
                  <p:cNvSpPr/>
                  <p:nvPr/>
                </p:nvSpPr>
                <p:spPr>
                  <a:xfrm>
                    <a:off x="371100" y="3007175"/>
                    <a:ext cx="448350" cy="6041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4" h="24165" extrusionOk="0">
                        <a:moveTo>
                          <a:pt x="1490" y="0"/>
                        </a:moveTo>
                        <a:lnTo>
                          <a:pt x="1490" y="0"/>
                        </a:lnTo>
                        <a:cubicBezTo>
                          <a:pt x="0" y="5198"/>
                          <a:pt x="730" y="11004"/>
                          <a:pt x="3435" y="15715"/>
                        </a:cubicBezTo>
                        <a:cubicBezTo>
                          <a:pt x="6079" y="20426"/>
                          <a:pt x="10760" y="23952"/>
                          <a:pt x="16414" y="24165"/>
                        </a:cubicBezTo>
                        <a:cubicBezTo>
                          <a:pt x="17934" y="19028"/>
                          <a:pt x="17174" y="13253"/>
                          <a:pt x="14377" y="8724"/>
                        </a:cubicBezTo>
                        <a:cubicBezTo>
                          <a:pt x="11551" y="4165"/>
                          <a:pt x="6718" y="882"/>
                          <a:pt x="1490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6" name="Google Shape;6126;p37"/>
                  <p:cNvSpPr/>
                  <p:nvPr/>
                </p:nvSpPr>
                <p:spPr>
                  <a:xfrm>
                    <a:off x="469875" y="2689550"/>
                    <a:ext cx="405800" cy="396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232" h="15874" extrusionOk="0">
                        <a:moveTo>
                          <a:pt x="396" y="0"/>
                        </a:moveTo>
                        <a:lnTo>
                          <a:pt x="396" y="0"/>
                        </a:lnTo>
                        <a:cubicBezTo>
                          <a:pt x="1" y="4255"/>
                          <a:pt x="1612" y="8632"/>
                          <a:pt x="4590" y="11642"/>
                        </a:cubicBezTo>
                        <a:cubicBezTo>
                          <a:pt x="7280" y="14304"/>
                          <a:pt x="11061" y="15873"/>
                          <a:pt x="14872" y="15873"/>
                        </a:cubicBezTo>
                        <a:cubicBezTo>
                          <a:pt x="15326" y="15873"/>
                          <a:pt x="15780" y="15851"/>
                          <a:pt x="16232" y="15806"/>
                        </a:cubicBezTo>
                        <a:cubicBezTo>
                          <a:pt x="15776" y="11763"/>
                          <a:pt x="13892" y="7903"/>
                          <a:pt x="11095" y="4985"/>
                        </a:cubicBezTo>
                        <a:cubicBezTo>
                          <a:pt x="8238" y="2097"/>
                          <a:pt x="4408" y="152"/>
                          <a:pt x="396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7" name="Google Shape;6127;p37"/>
                  <p:cNvSpPr/>
                  <p:nvPr/>
                </p:nvSpPr>
                <p:spPr>
                  <a:xfrm>
                    <a:off x="1035250" y="2811925"/>
                    <a:ext cx="471900" cy="3328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876" h="13314" extrusionOk="0">
                        <a:moveTo>
                          <a:pt x="16871" y="0"/>
                        </a:moveTo>
                        <a:cubicBezTo>
                          <a:pt x="13274" y="0"/>
                          <a:pt x="9635" y="602"/>
                          <a:pt x="6535" y="2370"/>
                        </a:cubicBezTo>
                        <a:cubicBezTo>
                          <a:pt x="2796" y="4467"/>
                          <a:pt x="0" y="8418"/>
                          <a:pt x="152" y="12674"/>
                        </a:cubicBezTo>
                        <a:cubicBezTo>
                          <a:pt x="1420" y="13111"/>
                          <a:pt x="2712" y="13314"/>
                          <a:pt x="3989" y="13314"/>
                        </a:cubicBezTo>
                        <a:cubicBezTo>
                          <a:pt x="6970" y="13314"/>
                          <a:pt x="9870" y="12212"/>
                          <a:pt x="12189" y="10424"/>
                        </a:cubicBezTo>
                        <a:cubicBezTo>
                          <a:pt x="15502" y="7871"/>
                          <a:pt x="17690" y="4072"/>
                          <a:pt x="18876" y="60"/>
                        </a:cubicBezTo>
                        <a:cubicBezTo>
                          <a:pt x="18211" y="21"/>
                          <a:pt x="17542" y="0"/>
                          <a:pt x="16871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8" name="Google Shape;6128;p37"/>
                  <p:cNvSpPr/>
                  <p:nvPr/>
                </p:nvSpPr>
                <p:spPr>
                  <a:xfrm>
                    <a:off x="511675" y="2502600"/>
                    <a:ext cx="588950" cy="207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558" h="82981" extrusionOk="0">
                        <a:moveTo>
                          <a:pt x="23436" y="1"/>
                        </a:moveTo>
                        <a:cubicBezTo>
                          <a:pt x="23405" y="1"/>
                          <a:pt x="23375" y="31"/>
                          <a:pt x="23375" y="62"/>
                        </a:cubicBezTo>
                        <a:cubicBezTo>
                          <a:pt x="22007" y="7144"/>
                          <a:pt x="20518" y="14135"/>
                          <a:pt x="18815" y="21126"/>
                        </a:cubicBezTo>
                        <a:cubicBezTo>
                          <a:pt x="17144" y="28117"/>
                          <a:pt x="15289" y="35077"/>
                          <a:pt x="13253" y="41947"/>
                        </a:cubicBezTo>
                        <a:cubicBezTo>
                          <a:pt x="11247" y="48816"/>
                          <a:pt x="8967" y="55625"/>
                          <a:pt x="6748" y="62464"/>
                        </a:cubicBezTo>
                        <a:cubicBezTo>
                          <a:pt x="5715" y="65868"/>
                          <a:pt x="4560" y="69272"/>
                          <a:pt x="3405" y="72677"/>
                        </a:cubicBezTo>
                        <a:lnTo>
                          <a:pt x="0" y="82890"/>
                        </a:lnTo>
                        <a:cubicBezTo>
                          <a:pt x="0" y="82950"/>
                          <a:pt x="0" y="82981"/>
                          <a:pt x="31" y="82981"/>
                        </a:cubicBezTo>
                        <a:cubicBezTo>
                          <a:pt x="92" y="82981"/>
                          <a:pt x="152" y="82981"/>
                          <a:pt x="152" y="82950"/>
                        </a:cubicBezTo>
                        <a:cubicBezTo>
                          <a:pt x="912" y="81309"/>
                          <a:pt x="1642" y="79637"/>
                          <a:pt x="2371" y="77996"/>
                        </a:cubicBezTo>
                        <a:cubicBezTo>
                          <a:pt x="3040" y="76354"/>
                          <a:pt x="3739" y="74683"/>
                          <a:pt x="4408" y="73011"/>
                        </a:cubicBezTo>
                        <a:cubicBezTo>
                          <a:pt x="5776" y="69667"/>
                          <a:pt x="6991" y="66294"/>
                          <a:pt x="8207" y="62920"/>
                        </a:cubicBezTo>
                        <a:cubicBezTo>
                          <a:pt x="10609" y="56111"/>
                          <a:pt x="12584" y="49211"/>
                          <a:pt x="14438" y="42251"/>
                        </a:cubicBezTo>
                        <a:cubicBezTo>
                          <a:pt x="16353" y="35290"/>
                          <a:pt x="18056" y="28299"/>
                          <a:pt x="19575" y="21278"/>
                        </a:cubicBezTo>
                        <a:cubicBezTo>
                          <a:pt x="21095" y="14226"/>
                          <a:pt x="22432" y="7174"/>
                          <a:pt x="23557" y="62"/>
                        </a:cubicBezTo>
                        <a:cubicBezTo>
                          <a:pt x="23557" y="31"/>
                          <a:pt x="23527" y="1"/>
                          <a:pt x="23436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29" name="Google Shape;6129;p37"/>
                  <p:cNvSpPr/>
                  <p:nvPr/>
                </p:nvSpPr>
                <p:spPr>
                  <a:xfrm>
                    <a:off x="564875" y="2794400"/>
                    <a:ext cx="880725" cy="4037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229" h="16151" extrusionOk="0">
                        <a:moveTo>
                          <a:pt x="0" y="1"/>
                        </a:moveTo>
                        <a:lnTo>
                          <a:pt x="0" y="31"/>
                        </a:lnTo>
                        <a:cubicBezTo>
                          <a:pt x="1520" y="1125"/>
                          <a:pt x="2949" y="2280"/>
                          <a:pt x="4377" y="3496"/>
                        </a:cubicBezTo>
                        <a:cubicBezTo>
                          <a:pt x="5775" y="4712"/>
                          <a:pt x="7143" y="5989"/>
                          <a:pt x="8389" y="7326"/>
                        </a:cubicBezTo>
                        <a:cubicBezTo>
                          <a:pt x="10973" y="9970"/>
                          <a:pt x="13253" y="12888"/>
                          <a:pt x="15259" y="16019"/>
                        </a:cubicBezTo>
                        <a:lnTo>
                          <a:pt x="15259" y="16050"/>
                        </a:lnTo>
                        <a:cubicBezTo>
                          <a:pt x="15294" y="16121"/>
                          <a:pt x="15361" y="16150"/>
                          <a:pt x="15423" y="16150"/>
                        </a:cubicBezTo>
                        <a:cubicBezTo>
                          <a:pt x="15466" y="16150"/>
                          <a:pt x="15507" y="16136"/>
                          <a:pt x="15532" y="16110"/>
                        </a:cubicBezTo>
                        <a:cubicBezTo>
                          <a:pt x="21611" y="10852"/>
                          <a:pt x="28238" y="6232"/>
                          <a:pt x="35229" y="2311"/>
                        </a:cubicBezTo>
                        <a:lnTo>
                          <a:pt x="35229" y="2220"/>
                        </a:lnTo>
                        <a:cubicBezTo>
                          <a:pt x="31703" y="4134"/>
                          <a:pt x="28268" y="6232"/>
                          <a:pt x="24925" y="8451"/>
                        </a:cubicBezTo>
                        <a:cubicBezTo>
                          <a:pt x="21645" y="10687"/>
                          <a:pt x="18512" y="13069"/>
                          <a:pt x="15496" y="15598"/>
                        </a:cubicBezTo>
                        <a:lnTo>
                          <a:pt x="15496" y="15598"/>
                        </a:lnTo>
                        <a:cubicBezTo>
                          <a:pt x="13577" y="12485"/>
                          <a:pt x="11310" y="9578"/>
                          <a:pt x="8724" y="6992"/>
                        </a:cubicBezTo>
                        <a:cubicBezTo>
                          <a:pt x="7417" y="5654"/>
                          <a:pt x="6049" y="4408"/>
                          <a:pt x="4590" y="3223"/>
                        </a:cubicBezTo>
                        <a:cubicBezTo>
                          <a:pt x="3161" y="2037"/>
                          <a:pt x="1581" y="973"/>
                          <a:pt x="3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30" name="Google Shape;6130;p37"/>
                  <p:cNvSpPr/>
                  <p:nvPr/>
                </p:nvSpPr>
                <p:spPr>
                  <a:xfrm>
                    <a:off x="504825" y="3130275"/>
                    <a:ext cx="867825" cy="596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4713" h="23851" extrusionOk="0">
                        <a:moveTo>
                          <a:pt x="92" y="1"/>
                        </a:moveTo>
                        <a:cubicBezTo>
                          <a:pt x="1" y="1"/>
                          <a:pt x="1" y="31"/>
                          <a:pt x="1" y="31"/>
                        </a:cubicBezTo>
                        <a:cubicBezTo>
                          <a:pt x="1217" y="1885"/>
                          <a:pt x="2341" y="3830"/>
                          <a:pt x="3405" y="5776"/>
                        </a:cubicBezTo>
                        <a:cubicBezTo>
                          <a:pt x="4469" y="7721"/>
                          <a:pt x="5472" y="9697"/>
                          <a:pt x="6475" y="11672"/>
                        </a:cubicBezTo>
                        <a:cubicBezTo>
                          <a:pt x="7509" y="13648"/>
                          <a:pt x="8451" y="15654"/>
                          <a:pt x="9393" y="17660"/>
                        </a:cubicBezTo>
                        <a:cubicBezTo>
                          <a:pt x="10335" y="19666"/>
                          <a:pt x="11247" y="21703"/>
                          <a:pt x="12098" y="23739"/>
                        </a:cubicBezTo>
                        <a:lnTo>
                          <a:pt x="12098" y="23800"/>
                        </a:lnTo>
                        <a:cubicBezTo>
                          <a:pt x="12116" y="23836"/>
                          <a:pt x="12165" y="23851"/>
                          <a:pt x="12215" y="23851"/>
                        </a:cubicBezTo>
                        <a:cubicBezTo>
                          <a:pt x="12250" y="23851"/>
                          <a:pt x="12286" y="23843"/>
                          <a:pt x="12311" y="23831"/>
                        </a:cubicBezTo>
                        <a:lnTo>
                          <a:pt x="17995" y="19910"/>
                        </a:lnTo>
                        <a:cubicBezTo>
                          <a:pt x="19849" y="18572"/>
                          <a:pt x="21734" y="17296"/>
                          <a:pt x="23618" y="15958"/>
                        </a:cubicBezTo>
                        <a:cubicBezTo>
                          <a:pt x="25472" y="14682"/>
                          <a:pt x="27327" y="13314"/>
                          <a:pt x="29181" y="11976"/>
                        </a:cubicBezTo>
                        <a:cubicBezTo>
                          <a:pt x="31005" y="10609"/>
                          <a:pt x="32889" y="9241"/>
                          <a:pt x="34713" y="7873"/>
                        </a:cubicBezTo>
                        <a:lnTo>
                          <a:pt x="34713" y="7812"/>
                        </a:lnTo>
                        <a:lnTo>
                          <a:pt x="34652" y="7812"/>
                        </a:lnTo>
                        <a:cubicBezTo>
                          <a:pt x="32767" y="9089"/>
                          <a:pt x="30853" y="10365"/>
                          <a:pt x="28968" y="11672"/>
                        </a:cubicBezTo>
                        <a:cubicBezTo>
                          <a:pt x="27053" y="12949"/>
                          <a:pt x="25169" y="14256"/>
                          <a:pt x="23314" y="15593"/>
                        </a:cubicBezTo>
                        <a:lnTo>
                          <a:pt x="17722" y="19575"/>
                        </a:lnTo>
                        <a:lnTo>
                          <a:pt x="12311" y="23427"/>
                        </a:lnTo>
                        <a:lnTo>
                          <a:pt x="12311" y="23427"/>
                        </a:lnTo>
                        <a:cubicBezTo>
                          <a:pt x="11484" y="21438"/>
                          <a:pt x="10575" y="19504"/>
                          <a:pt x="9667" y="17569"/>
                        </a:cubicBezTo>
                        <a:cubicBezTo>
                          <a:pt x="8724" y="15533"/>
                          <a:pt x="7721" y="13557"/>
                          <a:pt x="6688" y="11581"/>
                        </a:cubicBezTo>
                        <a:cubicBezTo>
                          <a:pt x="5685" y="9606"/>
                          <a:pt x="4651" y="7630"/>
                          <a:pt x="3557" y="5715"/>
                        </a:cubicBezTo>
                        <a:cubicBezTo>
                          <a:pt x="2433" y="3770"/>
                          <a:pt x="1338" y="1824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31" name="Google Shape;6131;p37"/>
                  <p:cNvSpPr/>
                  <p:nvPr/>
                </p:nvSpPr>
                <p:spPr>
                  <a:xfrm>
                    <a:off x="281425" y="3558850"/>
                    <a:ext cx="949125" cy="562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65" h="22482" extrusionOk="0">
                        <a:moveTo>
                          <a:pt x="92" y="1"/>
                        </a:moveTo>
                        <a:cubicBezTo>
                          <a:pt x="61" y="1"/>
                          <a:pt x="61" y="31"/>
                          <a:pt x="1" y="31"/>
                        </a:cubicBezTo>
                        <a:cubicBezTo>
                          <a:pt x="5259" y="7660"/>
                          <a:pt x="10852" y="15016"/>
                          <a:pt x="16353" y="22402"/>
                        </a:cubicBezTo>
                        <a:cubicBezTo>
                          <a:pt x="16392" y="22460"/>
                          <a:pt x="16455" y="22481"/>
                          <a:pt x="16519" y="22481"/>
                        </a:cubicBezTo>
                        <a:cubicBezTo>
                          <a:pt x="16556" y="22481"/>
                          <a:pt x="16594" y="22474"/>
                          <a:pt x="16627" y="22463"/>
                        </a:cubicBezTo>
                        <a:cubicBezTo>
                          <a:pt x="18542" y="21278"/>
                          <a:pt x="20487" y="20031"/>
                          <a:pt x="22341" y="18724"/>
                        </a:cubicBezTo>
                        <a:cubicBezTo>
                          <a:pt x="24226" y="17387"/>
                          <a:pt x="26080" y="16019"/>
                          <a:pt x="27873" y="14621"/>
                        </a:cubicBezTo>
                        <a:cubicBezTo>
                          <a:pt x="29667" y="13192"/>
                          <a:pt x="31399" y="11733"/>
                          <a:pt x="33071" y="10183"/>
                        </a:cubicBezTo>
                        <a:cubicBezTo>
                          <a:pt x="34743" y="8633"/>
                          <a:pt x="36384" y="7022"/>
                          <a:pt x="37965" y="5381"/>
                        </a:cubicBezTo>
                        <a:lnTo>
                          <a:pt x="37965" y="5350"/>
                        </a:lnTo>
                        <a:lnTo>
                          <a:pt x="37934" y="5350"/>
                        </a:lnTo>
                        <a:cubicBezTo>
                          <a:pt x="36263" y="6900"/>
                          <a:pt x="34560" y="8420"/>
                          <a:pt x="32858" y="9910"/>
                        </a:cubicBezTo>
                        <a:cubicBezTo>
                          <a:pt x="31126" y="11399"/>
                          <a:pt x="29363" y="12828"/>
                          <a:pt x="27569" y="14256"/>
                        </a:cubicBezTo>
                        <a:cubicBezTo>
                          <a:pt x="25776" y="15654"/>
                          <a:pt x="23952" y="17022"/>
                          <a:pt x="22098" y="18299"/>
                        </a:cubicBezTo>
                        <a:cubicBezTo>
                          <a:pt x="20317" y="19605"/>
                          <a:pt x="18448" y="20825"/>
                          <a:pt x="16577" y="22014"/>
                        </a:cubicBezTo>
                        <a:lnTo>
                          <a:pt x="16577" y="22014"/>
                        </a:lnTo>
                        <a:cubicBezTo>
                          <a:pt x="11021" y="14707"/>
                          <a:pt x="5406" y="7459"/>
                          <a:pt x="92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32" name="Google Shape;6132;p37"/>
                  <p:cNvSpPr/>
                  <p:nvPr/>
                </p:nvSpPr>
                <p:spPr>
                  <a:xfrm>
                    <a:off x="207725" y="3847600"/>
                    <a:ext cx="327525" cy="5395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01" h="21582" extrusionOk="0">
                        <a:moveTo>
                          <a:pt x="2432" y="1"/>
                        </a:moveTo>
                        <a:cubicBezTo>
                          <a:pt x="0" y="3922"/>
                          <a:pt x="578" y="8694"/>
                          <a:pt x="2705" y="12524"/>
                        </a:cubicBezTo>
                        <a:cubicBezTo>
                          <a:pt x="4833" y="16384"/>
                          <a:pt x="8237" y="19302"/>
                          <a:pt x="11976" y="21582"/>
                        </a:cubicBezTo>
                        <a:cubicBezTo>
                          <a:pt x="13101" y="17478"/>
                          <a:pt x="12766" y="12980"/>
                          <a:pt x="11064" y="9089"/>
                        </a:cubicBezTo>
                        <a:cubicBezTo>
                          <a:pt x="9362" y="5199"/>
                          <a:pt x="6231" y="1946"/>
                          <a:pt x="2432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33" name="Google Shape;6133;p37"/>
                  <p:cNvSpPr/>
                  <p:nvPr/>
                </p:nvSpPr>
                <p:spPr>
                  <a:xfrm>
                    <a:off x="639325" y="4151400"/>
                    <a:ext cx="539550" cy="316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82" h="12667" extrusionOk="0">
                        <a:moveTo>
                          <a:pt x="18555" y="1"/>
                        </a:moveTo>
                        <a:cubicBezTo>
                          <a:pt x="15162" y="1"/>
                          <a:pt x="11790" y="823"/>
                          <a:pt x="8816" y="2439"/>
                        </a:cubicBezTo>
                        <a:cubicBezTo>
                          <a:pt x="4955" y="4536"/>
                          <a:pt x="1825" y="7910"/>
                          <a:pt x="1" y="11892"/>
                        </a:cubicBezTo>
                        <a:cubicBezTo>
                          <a:pt x="1877" y="12410"/>
                          <a:pt x="3735" y="12666"/>
                          <a:pt x="5533" y="12666"/>
                        </a:cubicBezTo>
                        <a:cubicBezTo>
                          <a:pt x="8484" y="12666"/>
                          <a:pt x="11273" y="11975"/>
                          <a:pt x="13709" y="10615"/>
                        </a:cubicBezTo>
                        <a:cubicBezTo>
                          <a:pt x="17570" y="8427"/>
                          <a:pt x="20518" y="4567"/>
                          <a:pt x="21582" y="220"/>
                        </a:cubicBezTo>
                        <a:cubicBezTo>
                          <a:pt x="20578" y="74"/>
                          <a:pt x="19566" y="1"/>
                          <a:pt x="18555" y="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34" name="Google Shape;6134;p37"/>
                  <p:cNvSpPr/>
                  <p:nvPr/>
                </p:nvSpPr>
                <p:spPr>
                  <a:xfrm>
                    <a:off x="257875" y="3856725"/>
                    <a:ext cx="911125" cy="6275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445" h="25103" extrusionOk="0">
                        <a:moveTo>
                          <a:pt x="91" y="1"/>
                        </a:moveTo>
                        <a:cubicBezTo>
                          <a:pt x="61" y="1"/>
                          <a:pt x="0" y="1"/>
                          <a:pt x="61" y="61"/>
                        </a:cubicBezTo>
                        <a:cubicBezTo>
                          <a:pt x="3769" y="8481"/>
                          <a:pt x="7964" y="16718"/>
                          <a:pt x="12098" y="25016"/>
                        </a:cubicBezTo>
                        <a:cubicBezTo>
                          <a:pt x="12119" y="25059"/>
                          <a:pt x="12186" y="25102"/>
                          <a:pt x="12245" y="25102"/>
                        </a:cubicBezTo>
                        <a:cubicBezTo>
                          <a:pt x="12270" y="25102"/>
                          <a:pt x="12293" y="25095"/>
                          <a:pt x="12311" y="25077"/>
                        </a:cubicBezTo>
                        <a:cubicBezTo>
                          <a:pt x="14469" y="24287"/>
                          <a:pt x="16566" y="23405"/>
                          <a:pt x="18663" y="22463"/>
                        </a:cubicBezTo>
                        <a:cubicBezTo>
                          <a:pt x="20761" y="21521"/>
                          <a:pt x="22797" y="20518"/>
                          <a:pt x="24803" y="19454"/>
                        </a:cubicBezTo>
                        <a:cubicBezTo>
                          <a:pt x="26840" y="18390"/>
                          <a:pt x="28815" y="17265"/>
                          <a:pt x="30730" y="16050"/>
                        </a:cubicBezTo>
                        <a:cubicBezTo>
                          <a:pt x="32676" y="14864"/>
                          <a:pt x="34591" y="13588"/>
                          <a:pt x="36445" y="12250"/>
                        </a:cubicBezTo>
                        <a:lnTo>
                          <a:pt x="36445" y="12220"/>
                        </a:lnTo>
                        <a:lnTo>
                          <a:pt x="36414" y="12220"/>
                        </a:lnTo>
                        <a:cubicBezTo>
                          <a:pt x="34469" y="13466"/>
                          <a:pt x="32524" y="14651"/>
                          <a:pt x="30548" y="15776"/>
                        </a:cubicBezTo>
                        <a:cubicBezTo>
                          <a:pt x="28572" y="16931"/>
                          <a:pt x="26566" y="18025"/>
                          <a:pt x="24560" y="19059"/>
                        </a:cubicBezTo>
                        <a:cubicBezTo>
                          <a:pt x="22524" y="20123"/>
                          <a:pt x="20517" y="21095"/>
                          <a:pt x="18420" y="22037"/>
                        </a:cubicBezTo>
                        <a:cubicBezTo>
                          <a:pt x="16436" y="22985"/>
                          <a:pt x="14394" y="23875"/>
                          <a:pt x="12323" y="24679"/>
                        </a:cubicBezTo>
                        <a:lnTo>
                          <a:pt x="12323" y="24679"/>
                        </a:lnTo>
                        <a:cubicBezTo>
                          <a:pt x="8154" y="16464"/>
                          <a:pt x="3928" y="8307"/>
                          <a:pt x="91" y="1"/>
                        </a:cubicBezTo>
                        <a:close/>
                      </a:path>
                    </a:pathLst>
                  </a:custGeom>
                  <a:solidFill>
                    <a:schemeClr val="lt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6135" name="Google Shape;6135;p37"/>
              <p:cNvGrpSpPr/>
              <p:nvPr/>
            </p:nvGrpSpPr>
            <p:grpSpPr>
              <a:xfrm flipH="1">
                <a:off x="8424004" y="4466215"/>
                <a:ext cx="918425" cy="885505"/>
                <a:chOff x="-142600" y="4343675"/>
                <a:chExt cx="1219850" cy="1176125"/>
              </a:xfrm>
            </p:grpSpPr>
            <p:sp>
              <p:nvSpPr>
                <p:cNvPr id="6136" name="Google Shape;6136;p37"/>
                <p:cNvSpPr/>
                <p:nvPr/>
              </p:nvSpPr>
              <p:spPr>
                <a:xfrm>
                  <a:off x="-142600" y="4343675"/>
                  <a:ext cx="1137600" cy="107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04" h="42834" extrusionOk="0">
                      <a:moveTo>
                        <a:pt x="3511" y="0"/>
                      </a:moveTo>
                      <a:cubicBezTo>
                        <a:pt x="2292" y="0"/>
                        <a:pt x="1126" y="379"/>
                        <a:pt x="609" y="1435"/>
                      </a:cubicBezTo>
                      <a:cubicBezTo>
                        <a:pt x="31" y="2620"/>
                        <a:pt x="609" y="4018"/>
                        <a:pt x="1247" y="5143"/>
                      </a:cubicBezTo>
                      <a:cubicBezTo>
                        <a:pt x="3375" y="9034"/>
                        <a:pt x="5989" y="12590"/>
                        <a:pt x="9028" y="15782"/>
                      </a:cubicBezTo>
                      <a:cubicBezTo>
                        <a:pt x="7721" y="14839"/>
                        <a:pt x="6293" y="13806"/>
                        <a:pt x="4682" y="13593"/>
                      </a:cubicBezTo>
                      <a:cubicBezTo>
                        <a:pt x="4461" y="13556"/>
                        <a:pt x="4235" y="13538"/>
                        <a:pt x="4009" y="13538"/>
                      </a:cubicBezTo>
                      <a:cubicBezTo>
                        <a:pt x="2551" y="13538"/>
                        <a:pt x="1060" y="14288"/>
                        <a:pt x="639" y="15630"/>
                      </a:cubicBezTo>
                      <a:cubicBezTo>
                        <a:pt x="1" y="17666"/>
                        <a:pt x="1824" y="19520"/>
                        <a:pt x="3527" y="20797"/>
                      </a:cubicBezTo>
                      <a:cubicBezTo>
                        <a:pt x="8238" y="24384"/>
                        <a:pt x="13284" y="27484"/>
                        <a:pt x="18573" y="30189"/>
                      </a:cubicBezTo>
                      <a:cubicBezTo>
                        <a:pt x="17336" y="29748"/>
                        <a:pt x="16072" y="29306"/>
                        <a:pt x="14751" y="29306"/>
                      </a:cubicBezTo>
                      <a:cubicBezTo>
                        <a:pt x="14708" y="29306"/>
                        <a:pt x="14665" y="29307"/>
                        <a:pt x="14621" y="29308"/>
                      </a:cubicBezTo>
                      <a:cubicBezTo>
                        <a:pt x="13253" y="29368"/>
                        <a:pt x="11855" y="30037"/>
                        <a:pt x="11308" y="31283"/>
                      </a:cubicBezTo>
                      <a:cubicBezTo>
                        <a:pt x="10457" y="33350"/>
                        <a:pt x="12311" y="35478"/>
                        <a:pt x="14135" y="36724"/>
                      </a:cubicBezTo>
                      <a:cubicBezTo>
                        <a:pt x="22159" y="42165"/>
                        <a:pt x="32494" y="42682"/>
                        <a:pt x="45169" y="42834"/>
                      </a:cubicBezTo>
                      <a:cubicBezTo>
                        <a:pt x="45503" y="34900"/>
                        <a:pt x="44257" y="26876"/>
                        <a:pt x="41704" y="19368"/>
                      </a:cubicBezTo>
                      <a:cubicBezTo>
                        <a:pt x="41096" y="17514"/>
                        <a:pt x="40397" y="15630"/>
                        <a:pt x="39059" y="14231"/>
                      </a:cubicBezTo>
                      <a:cubicBezTo>
                        <a:pt x="38001" y="13125"/>
                        <a:pt x="36504" y="12323"/>
                        <a:pt x="34992" y="12323"/>
                      </a:cubicBezTo>
                      <a:cubicBezTo>
                        <a:pt x="34593" y="12323"/>
                        <a:pt x="34194" y="12378"/>
                        <a:pt x="33801" y="12499"/>
                      </a:cubicBezTo>
                      <a:cubicBezTo>
                        <a:pt x="32296" y="12943"/>
                        <a:pt x="31191" y="14588"/>
                        <a:pt x="31349" y="16086"/>
                      </a:cubicBezTo>
                      <a:lnTo>
                        <a:pt x="31349" y="16086"/>
                      </a:lnTo>
                      <a:cubicBezTo>
                        <a:pt x="29905" y="11872"/>
                        <a:pt x="27533" y="7934"/>
                        <a:pt x="24378" y="4778"/>
                      </a:cubicBezTo>
                      <a:cubicBezTo>
                        <a:pt x="23010" y="3411"/>
                        <a:pt x="21339" y="2073"/>
                        <a:pt x="19424" y="2073"/>
                      </a:cubicBezTo>
                      <a:cubicBezTo>
                        <a:pt x="16557" y="2103"/>
                        <a:pt x="14524" y="5694"/>
                        <a:pt x="15810" y="8184"/>
                      </a:cubicBezTo>
                      <a:lnTo>
                        <a:pt x="15810" y="8184"/>
                      </a:lnTo>
                      <a:cubicBezTo>
                        <a:pt x="13541" y="4218"/>
                        <a:pt x="9619" y="1264"/>
                        <a:pt x="5198" y="219"/>
                      </a:cubicBezTo>
                      <a:cubicBezTo>
                        <a:pt x="4665" y="83"/>
                        <a:pt x="4082" y="0"/>
                        <a:pt x="351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37" name="Google Shape;6137;p37"/>
                <p:cNvSpPr/>
                <p:nvPr/>
              </p:nvSpPr>
              <p:spPr>
                <a:xfrm>
                  <a:off x="-39150" y="4392300"/>
                  <a:ext cx="1116400" cy="112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56" h="45100" extrusionOk="0">
                      <a:moveTo>
                        <a:pt x="81" y="0"/>
                      </a:moveTo>
                      <a:cubicBezTo>
                        <a:pt x="1" y="0"/>
                        <a:pt x="192" y="212"/>
                        <a:pt x="665" y="584"/>
                      </a:cubicBezTo>
                      <a:cubicBezTo>
                        <a:pt x="7869" y="6055"/>
                        <a:pt x="15438" y="12894"/>
                        <a:pt x="22429" y="20189"/>
                      </a:cubicBezTo>
                      <a:cubicBezTo>
                        <a:pt x="29450" y="27484"/>
                        <a:pt x="35894" y="35235"/>
                        <a:pt x="41456" y="42196"/>
                      </a:cubicBezTo>
                      <a:cubicBezTo>
                        <a:pt x="42971" y="44163"/>
                        <a:pt x="43945" y="45100"/>
                        <a:pt x="44248" y="45100"/>
                      </a:cubicBezTo>
                      <a:cubicBezTo>
                        <a:pt x="44656" y="45100"/>
                        <a:pt x="43843" y="43396"/>
                        <a:pt x="41487" y="40220"/>
                      </a:cubicBezTo>
                      <a:cubicBezTo>
                        <a:pt x="30210" y="25144"/>
                        <a:pt x="15954" y="11526"/>
                        <a:pt x="787" y="432"/>
                      </a:cubicBezTo>
                      <a:cubicBezTo>
                        <a:pt x="382" y="135"/>
                        <a:pt x="145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38" name="Google Shape;6138;p37"/>
                <p:cNvSpPr/>
                <p:nvPr/>
              </p:nvSpPr>
              <p:spPr>
                <a:xfrm>
                  <a:off x="132700" y="4811575"/>
                  <a:ext cx="526200" cy="19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48" h="7604" extrusionOk="0">
                      <a:moveTo>
                        <a:pt x="156" y="0"/>
                      </a:moveTo>
                      <a:cubicBezTo>
                        <a:pt x="0" y="0"/>
                        <a:pt x="47" y="113"/>
                        <a:pt x="296" y="227"/>
                      </a:cubicBezTo>
                      <a:cubicBezTo>
                        <a:pt x="6071" y="2537"/>
                        <a:pt x="13062" y="6002"/>
                        <a:pt x="19080" y="7491"/>
                      </a:cubicBezTo>
                      <a:cubicBezTo>
                        <a:pt x="19417" y="7569"/>
                        <a:pt x="19701" y="7603"/>
                        <a:pt x="19930" y="7603"/>
                      </a:cubicBezTo>
                      <a:cubicBezTo>
                        <a:pt x="21048" y="7603"/>
                        <a:pt x="20856" y="6784"/>
                        <a:pt x="18989" y="6154"/>
                      </a:cubicBezTo>
                      <a:cubicBezTo>
                        <a:pt x="12910" y="3996"/>
                        <a:pt x="6497" y="2081"/>
                        <a:pt x="387" y="44"/>
                      </a:cubicBezTo>
                      <a:cubicBezTo>
                        <a:pt x="287" y="13"/>
                        <a:pt x="210" y="0"/>
                        <a:pt x="1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39" name="Google Shape;6139;p37"/>
                <p:cNvSpPr/>
                <p:nvPr/>
              </p:nvSpPr>
              <p:spPr>
                <a:xfrm>
                  <a:off x="395375" y="4531200"/>
                  <a:ext cx="166350" cy="369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54" h="14774" extrusionOk="0">
                      <a:moveTo>
                        <a:pt x="85" y="0"/>
                      </a:moveTo>
                      <a:cubicBezTo>
                        <a:pt x="21" y="0"/>
                        <a:pt x="0" y="96"/>
                        <a:pt x="93" y="226"/>
                      </a:cubicBezTo>
                      <a:cubicBezTo>
                        <a:pt x="1279" y="2201"/>
                        <a:pt x="2312" y="4572"/>
                        <a:pt x="3102" y="6974"/>
                      </a:cubicBezTo>
                      <a:cubicBezTo>
                        <a:pt x="3923" y="9344"/>
                        <a:pt x="4592" y="11746"/>
                        <a:pt x="5352" y="13873"/>
                      </a:cubicBezTo>
                      <a:cubicBezTo>
                        <a:pt x="5548" y="14476"/>
                        <a:pt x="5846" y="14774"/>
                        <a:pt x="6093" y="14774"/>
                      </a:cubicBezTo>
                      <a:cubicBezTo>
                        <a:pt x="6418" y="14774"/>
                        <a:pt x="6653" y="14255"/>
                        <a:pt x="6446" y="13235"/>
                      </a:cubicBezTo>
                      <a:cubicBezTo>
                        <a:pt x="5443" y="8493"/>
                        <a:pt x="3072" y="3964"/>
                        <a:pt x="245" y="135"/>
                      </a:cubicBezTo>
                      <a:cubicBezTo>
                        <a:pt x="186" y="40"/>
                        <a:pt x="126" y="0"/>
                        <a:pt x="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0" name="Google Shape;6140;p37"/>
                <p:cNvSpPr/>
                <p:nvPr/>
              </p:nvSpPr>
              <p:spPr>
                <a:xfrm>
                  <a:off x="742025" y="4779100"/>
                  <a:ext cx="136825" cy="45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73" h="18273" extrusionOk="0">
                      <a:moveTo>
                        <a:pt x="69" y="1"/>
                      </a:moveTo>
                      <a:cubicBezTo>
                        <a:pt x="13" y="1"/>
                        <a:pt x="0" y="105"/>
                        <a:pt x="88" y="279"/>
                      </a:cubicBezTo>
                      <a:cubicBezTo>
                        <a:pt x="1303" y="2711"/>
                        <a:pt x="2215" y="5629"/>
                        <a:pt x="2823" y="8547"/>
                      </a:cubicBezTo>
                      <a:cubicBezTo>
                        <a:pt x="3492" y="11495"/>
                        <a:pt x="3826" y="14444"/>
                        <a:pt x="4252" y="17058"/>
                      </a:cubicBezTo>
                      <a:cubicBezTo>
                        <a:pt x="4349" y="17866"/>
                        <a:pt x="4626" y="18272"/>
                        <a:pt x="4885" y="18272"/>
                      </a:cubicBezTo>
                      <a:cubicBezTo>
                        <a:pt x="5191" y="18272"/>
                        <a:pt x="5473" y="17707"/>
                        <a:pt x="5407" y="16572"/>
                      </a:cubicBezTo>
                      <a:cubicBezTo>
                        <a:pt x="5133" y="10796"/>
                        <a:pt x="3097" y="5052"/>
                        <a:pt x="240" y="188"/>
                      </a:cubicBezTo>
                      <a:cubicBezTo>
                        <a:pt x="175" y="59"/>
                        <a:pt x="110" y="1"/>
                        <a:pt x="6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1" name="Google Shape;6141;p37"/>
                <p:cNvSpPr/>
                <p:nvPr/>
              </p:nvSpPr>
              <p:spPr>
                <a:xfrm>
                  <a:off x="357325" y="5209750"/>
                  <a:ext cx="567750" cy="12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10" h="4857" extrusionOk="0">
                      <a:moveTo>
                        <a:pt x="164" y="0"/>
                      </a:moveTo>
                      <a:cubicBezTo>
                        <a:pt x="1" y="0"/>
                        <a:pt x="36" y="114"/>
                        <a:pt x="308" y="227"/>
                      </a:cubicBezTo>
                      <a:cubicBezTo>
                        <a:pt x="3287" y="1473"/>
                        <a:pt x="6722" y="2780"/>
                        <a:pt x="10247" y="3631"/>
                      </a:cubicBezTo>
                      <a:cubicBezTo>
                        <a:pt x="13259" y="4410"/>
                        <a:pt x="16359" y="4856"/>
                        <a:pt x="19188" y="4856"/>
                      </a:cubicBezTo>
                      <a:cubicBezTo>
                        <a:pt x="19671" y="4856"/>
                        <a:pt x="20147" y="4843"/>
                        <a:pt x="20612" y="4817"/>
                      </a:cubicBezTo>
                      <a:cubicBezTo>
                        <a:pt x="22710" y="4665"/>
                        <a:pt x="22527" y="3631"/>
                        <a:pt x="20126" y="3570"/>
                      </a:cubicBezTo>
                      <a:cubicBezTo>
                        <a:pt x="13591" y="3267"/>
                        <a:pt x="6722" y="2233"/>
                        <a:pt x="399" y="45"/>
                      </a:cubicBezTo>
                      <a:cubicBezTo>
                        <a:pt x="299" y="14"/>
                        <a:pt x="220" y="0"/>
                        <a:pt x="1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42" name="Google Shape;6142;p37"/>
              <p:cNvGrpSpPr/>
              <p:nvPr/>
            </p:nvGrpSpPr>
            <p:grpSpPr>
              <a:xfrm rot="-1236943" flipH="1">
                <a:off x="6705974" y="3144217"/>
                <a:ext cx="875395" cy="1673898"/>
                <a:chOff x="2069450" y="3516525"/>
                <a:chExt cx="1162675" cy="2223225"/>
              </a:xfrm>
            </p:grpSpPr>
            <p:sp>
              <p:nvSpPr>
                <p:cNvPr id="6143" name="Google Shape;6143;p37"/>
                <p:cNvSpPr/>
                <p:nvPr/>
              </p:nvSpPr>
              <p:spPr>
                <a:xfrm>
                  <a:off x="2614300" y="4307350"/>
                  <a:ext cx="123125" cy="1432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5" h="57296" extrusionOk="0">
                      <a:moveTo>
                        <a:pt x="2250" y="0"/>
                      </a:moveTo>
                      <a:cubicBezTo>
                        <a:pt x="3040" y="4742"/>
                        <a:pt x="3587" y="9544"/>
                        <a:pt x="3861" y="14317"/>
                      </a:cubicBezTo>
                      <a:cubicBezTo>
                        <a:pt x="4134" y="19119"/>
                        <a:pt x="4134" y="23922"/>
                        <a:pt x="3891" y="28724"/>
                      </a:cubicBezTo>
                      <a:cubicBezTo>
                        <a:pt x="3648" y="33496"/>
                        <a:pt x="3101" y="38299"/>
                        <a:pt x="2432" y="43040"/>
                      </a:cubicBezTo>
                      <a:lnTo>
                        <a:pt x="1915" y="46627"/>
                      </a:lnTo>
                      <a:cubicBezTo>
                        <a:pt x="1733" y="47843"/>
                        <a:pt x="1520" y="48998"/>
                        <a:pt x="1338" y="50183"/>
                      </a:cubicBezTo>
                      <a:lnTo>
                        <a:pt x="699" y="53709"/>
                      </a:lnTo>
                      <a:lnTo>
                        <a:pt x="0" y="57266"/>
                      </a:lnTo>
                      <a:lnTo>
                        <a:pt x="122" y="57296"/>
                      </a:lnTo>
                      <a:cubicBezTo>
                        <a:pt x="517" y="56141"/>
                        <a:pt x="851" y="54986"/>
                        <a:pt x="1186" y="53831"/>
                      </a:cubicBezTo>
                      <a:lnTo>
                        <a:pt x="2098" y="50335"/>
                      </a:lnTo>
                      <a:cubicBezTo>
                        <a:pt x="2371" y="49150"/>
                        <a:pt x="2614" y="47995"/>
                        <a:pt x="2858" y="46809"/>
                      </a:cubicBezTo>
                      <a:lnTo>
                        <a:pt x="3496" y="43223"/>
                      </a:lnTo>
                      <a:cubicBezTo>
                        <a:pt x="4256" y="38451"/>
                        <a:pt x="4621" y="33618"/>
                        <a:pt x="4772" y="28785"/>
                      </a:cubicBezTo>
                      <a:cubicBezTo>
                        <a:pt x="4924" y="23952"/>
                        <a:pt x="4803" y="19149"/>
                        <a:pt x="4438" y="14317"/>
                      </a:cubicBezTo>
                      <a:cubicBezTo>
                        <a:pt x="4043" y="9484"/>
                        <a:pt x="3374" y="4712"/>
                        <a:pt x="246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4" name="Google Shape;6144;p37"/>
                <p:cNvSpPr/>
                <p:nvPr/>
              </p:nvSpPr>
              <p:spPr>
                <a:xfrm>
                  <a:off x="2729050" y="4204750"/>
                  <a:ext cx="503075" cy="67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123" h="27175" extrusionOk="0">
                      <a:moveTo>
                        <a:pt x="20092" y="1"/>
                      </a:moveTo>
                      <a:cubicBezTo>
                        <a:pt x="9028" y="4378"/>
                        <a:pt x="942" y="15351"/>
                        <a:pt x="0" y="27175"/>
                      </a:cubicBezTo>
                      <a:cubicBezTo>
                        <a:pt x="5927" y="25108"/>
                        <a:pt x="11034" y="21491"/>
                        <a:pt x="14620" y="16749"/>
                      </a:cubicBezTo>
                      <a:cubicBezTo>
                        <a:pt x="18177" y="11916"/>
                        <a:pt x="20122" y="5958"/>
                        <a:pt x="200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5" name="Google Shape;6145;p37"/>
                <p:cNvSpPr/>
                <p:nvPr/>
              </p:nvSpPr>
              <p:spPr>
                <a:xfrm>
                  <a:off x="2722200" y="4206275"/>
                  <a:ext cx="506125" cy="67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26962" extrusionOk="0">
                      <a:moveTo>
                        <a:pt x="20214" y="1"/>
                      </a:moveTo>
                      <a:cubicBezTo>
                        <a:pt x="17843" y="5168"/>
                        <a:pt x="14955" y="10031"/>
                        <a:pt x="11551" y="14560"/>
                      </a:cubicBezTo>
                      <a:lnTo>
                        <a:pt x="10244" y="16232"/>
                      </a:lnTo>
                      <a:lnTo>
                        <a:pt x="8876" y="17873"/>
                      </a:lnTo>
                      <a:lnTo>
                        <a:pt x="7478" y="19454"/>
                      </a:lnTo>
                      <a:lnTo>
                        <a:pt x="6019" y="21034"/>
                      </a:lnTo>
                      <a:cubicBezTo>
                        <a:pt x="4134" y="23071"/>
                        <a:pt x="2098" y="25047"/>
                        <a:pt x="1" y="26962"/>
                      </a:cubicBezTo>
                      <a:cubicBezTo>
                        <a:pt x="2219" y="25229"/>
                        <a:pt x="4317" y="23314"/>
                        <a:pt x="6292" y="21247"/>
                      </a:cubicBezTo>
                      <a:lnTo>
                        <a:pt x="7751" y="19697"/>
                      </a:lnTo>
                      <a:lnTo>
                        <a:pt x="9150" y="18086"/>
                      </a:lnTo>
                      <a:lnTo>
                        <a:pt x="10487" y="16414"/>
                      </a:lnTo>
                      <a:lnTo>
                        <a:pt x="11764" y="14712"/>
                      </a:lnTo>
                      <a:cubicBezTo>
                        <a:pt x="15168" y="10153"/>
                        <a:pt x="17995" y="5198"/>
                        <a:pt x="202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6" name="Google Shape;6146;p37"/>
                <p:cNvSpPr/>
                <p:nvPr/>
              </p:nvSpPr>
              <p:spPr>
                <a:xfrm>
                  <a:off x="2877975" y="4523925"/>
                  <a:ext cx="12950" cy="21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8" h="8511" extrusionOk="0">
                      <a:moveTo>
                        <a:pt x="487" y="0"/>
                      </a:moveTo>
                      <a:cubicBezTo>
                        <a:pt x="365" y="1398"/>
                        <a:pt x="244" y="2857"/>
                        <a:pt x="153" y="4255"/>
                      </a:cubicBezTo>
                      <a:cubicBezTo>
                        <a:pt x="61" y="4985"/>
                        <a:pt x="1" y="5654"/>
                        <a:pt x="1" y="6383"/>
                      </a:cubicBezTo>
                      <a:cubicBezTo>
                        <a:pt x="1" y="7052"/>
                        <a:pt x="1" y="7781"/>
                        <a:pt x="31" y="8511"/>
                      </a:cubicBezTo>
                      <a:cubicBezTo>
                        <a:pt x="183" y="7812"/>
                        <a:pt x="274" y="7113"/>
                        <a:pt x="335" y="6383"/>
                      </a:cubicBezTo>
                      <a:cubicBezTo>
                        <a:pt x="396" y="5654"/>
                        <a:pt x="396" y="4954"/>
                        <a:pt x="396" y="4255"/>
                      </a:cubicBezTo>
                      <a:cubicBezTo>
                        <a:pt x="457" y="2857"/>
                        <a:pt x="487" y="1398"/>
                        <a:pt x="51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7" name="Google Shape;6147;p37"/>
                <p:cNvSpPr/>
                <p:nvPr/>
              </p:nvSpPr>
              <p:spPr>
                <a:xfrm>
                  <a:off x="2991200" y="4406125"/>
                  <a:ext cx="26625" cy="202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" h="8117" extrusionOk="0">
                      <a:moveTo>
                        <a:pt x="1004" y="1"/>
                      </a:moveTo>
                      <a:cubicBezTo>
                        <a:pt x="821" y="1368"/>
                        <a:pt x="609" y="2706"/>
                        <a:pt x="396" y="4074"/>
                      </a:cubicBezTo>
                      <a:cubicBezTo>
                        <a:pt x="305" y="4712"/>
                        <a:pt x="183" y="5381"/>
                        <a:pt x="92" y="6080"/>
                      </a:cubicBezTo>
                      <a:cubicBezTo>
                        <a:pt x="31" y="6749"/>
                        <a:pt x="1" y="7448"/>
                        <a:pt x="1" y="8116"/>
                      </a:cubicBezTo>
                      <a:cubicBezTo>
                        <a:pt x="183" y="7448"/>
                        <a:pt x="305" y="6749"/>
                        <a:pt x="457" y="6110"/>
                      </a:cubicBezTo>
                      <a:cubicBezTo>
                        <a:pt x="548" y="5441"/>
                        <a:pt x="609" y="4742"/>
                        <a:pt x="669" y="4074"/>
                      </a:cubicBezTo>
                      <a:cubicBezTo>
                        <a:pt x="791" y="2736"/>
                        <a:pt x="943" y="1368"/>
                        <a:pt x="10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8" name="Google Shape;6148;p37"/>
                <p:cNvSpPr/>
                <p:nvPr/>
              </p:nvSpPr>
              <p:spPr>
                <a:xfrm>
                  <a:off x="3087700" y="4289875"/>
                  <a:ext cx="31950" cy="180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8" h="7204" extrusionOk="0">
                      <a:moveTo>
                        <a:pt x="1247" y="0"/>
                      </a:moveTo>
                      <a:cubicBezTo>
                        <a:pt x="974" y="1186"/>
                        <a:pt x="730" y="2401"/>
                        <a:pt x="487" y="3587"/>
                      </a:cubicBezTo>
                      <a:cubicBezTo>
                        <a:pt x="396" y="4195"/>
                        <a:pt x="214" y="4772"/>
                        <a:pt x="153" y="5380"/>
                      </a:cubicBezTo>
                      <a:cubicBezTo>
                        <a:pt x="92" y="5988"/>
                        <a:pt x="1" y="6596"/>
                        <a:pt x="1" y="7204"/>
                      </a:cubicBezTo>
                      <a:cubicBezTo>
                        <a:pt x="244" y="6626"/>
                        <a:pt x="396" y="6018"/>
                        <a:pt x="457" y="5411"/>
                      </a:cubicBezTo>
                      <a:cubicBezTo>
                        <a:pt x="609" y="4833"/>
                        <a:pt x="700" y="4225"/>
                        <a:pt x="761" y="3617"/>
                      </a:cubicBezTo>
                      <a:cubicBezTo>
                        <a:pt x="943" y="2401"/>
                        <a:pt x="1156" y="1216"/>
                        <a:pt x="12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49" name="Google Shape;6149;p37"/>
                <p:cNvSpPr/>
                <p:nvPr/>
              </p:nvSpPr>
              <p:spPr>
                <a:xfrm>
                  <a:off x="3021600" y="4495800"/>
                  <a:ext cx="119325" cy="6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3" h="2524" extrusionOk="0">
                      <a:moveTo>
                        <a:pt x="4742" y="0"/>
                      </a:moveTo>
                      <a:cubicBezTo>
                        <a:pt x="4013" y="547"/>
                        <a:pt x="3222" y="1003"/>
                        <a:pt x="2402" y="1399"/>
                      </a:cubicBezTo>
                      <a:cubicBezTo>
                        <a:pt x="2037" y="1581"/>
                        <a:pt x="1611" y="1733"/>
                        <a:pt x="1216" y="1915"/>
                      </a:cubicBezTo>
                      <a:cubicBezTo>
                        <a:pt x="791" y="2098"/>
                        <a:pt x="396" y="2280"/>
                        <a:pt x="0" y="2523"/>
                      </a:cubicBezTo>
                      <a:cubicBezTo>
                        <a:pt x="456" y="2523"/>
                        <a:pt x="882" y="2402"/>
                        <a:pt x="1307" y="2219"/>
                      </a:cubicBezTo>
                      <a:cubicBezTo>
                        <a:pt x="1733" y="2067"/>
                        <a:pt x="2159" y="1854"/>
                        <a:pt x="2523" y="1611"/>
                      </a:cubicBezTo>
                      <a:cubicBezTo>
                        <a:pt x="3344" y="1186"/>
                        <a:pt x="4104" y="669"/>
                        <a:pt x="4773" y="61"/>
                      </a:cubicBezTo>
                      <a:lnTo>
                        <a:pt x="4742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0" name="Google Shape;6150;p37"/>
                <p:cNvSpPr/>
                <p:nvPr/>
              </p:nvSpPr>
              <p:spPr>
                <a:xfrm>
                  <a:off x="3124950" y="4343050"/>
                  <a:ext cx="75250" cy="63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0" h="2555" extrusionOk="0">
                      <a:moveTo>
                        <a:pt x="2949" y="1"/>
                      </a:moveTo>
                      <a:cubicBezTo>
                        <a:pt x="2432" y="396"/>
                        <a:pt x="1915" y="761"/>
                        <a:pt x="1398" y="1186"/>
                      </a:cubicBezTo>
                      <a:cubicBezTo>
                        <a:pt x="1125" y="1369"/>
                        <a:pt x="882" y="1551"/>
                        <a:pt x="639" y="1794"/>
                      </a:cubicBezTo>
                      <a:cubicBezTo>
                        <a:pt x="426" y="2037"/>
                        <a:pt x="183" y="2281"/>
                        <a:pt x="0" y="2554"/>
                      </a:cubicBezTo>
                      <a:cubicBezTo>
                        <a:pt x="335" y="2433"/>
                        <a:pt x="608" y="2250"/>
                        <a:pt x="882" y="2068"/>
                      </a:cubicBezTo>
                      <a:cubicBezTo>
                        <a:pt x="1125" y="1885"/>
                        <a:pt x="1368" y="1642"/>
                        <a:pt x="1581" y="1429"/>
                      </a:cubicBezTo>
                      <a:cubicBezTo>
                        <a:pt x="2037" y="943"/>
                        <a:pt x="2554" y="487"/>
                        <a:pt x="3009" y="31"/>
                      </a:cubicBezTo>
                      <a:lnTo>
                        <a:pt x="2949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1" name="Google Shape;6151;p37"/>
                <p:cNvSpPr/>
                <p:nvPr/>
              </p:nvSpPr>
              <p:spPr>
                <a:xfrm>
                  <a:off x="2912175" y="4653100"/>
                  <a:ext cx="129200" cy="4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68" h="1813" extrusionOk="0">
                      <a:moveTo>
                        <a:pt x="5168" y="0"/>
                      </a:moveTo>
                      <a:cubicBezTo>
                        <a:pt x="4377" y="487"/>
                        <a:pt x="3526" y="821"/>
                        <a:pt x="2645" y="1094"/>
                      </a:cubicBezTo>
                      <a:cubicBezTo>
                        <a:pt x="2189" y="1216"/>
                        <a:pt x="1794" y="1277"/>
                        <a:pt x="1338" y="1398"/>
                      </a:cubicBezTo>
                      <a:cubicBezTo>
                        <a:pt x="912" y="1520"/>
                        <a:pt x="456" y="1642"/>
                        <a:pt x="0" y="1733"/>
                      </a:cubicBezTo>
                      <a:cubicBezTo>
                        <a:pt x="227" y="1789"/>
                        <a:pt x="446" y="1813"/>
                        <a:pt x="656" y="1813"/>
                      </a:cubicBezTo>
                      <a:cubicBezTo>
                        <a:pt x="898" y="1813"/>
                        <a:pt x="1126" y="1782"/>
                        <a:pt x="1338" y="1733"/>
                      </a:cubicBezTo>
                      <a:cubicBezTo>
                        <a:pt x="1824" y="1672"/>
                        <a:pt x="2250" y="1520"/>
                        <a:pt x="2706" y="1368"/>
                      </a:cubicBezTo>
                      <a:cubicBezTo>
                        <a:pt x="3557" y="1034"/>
                        <a:pt x="4408" y="608"/>
                        <a:pt x="5168" y="31"/>
                      </a:cubicBezTo>
                      <a:lnTo>
                        <a:pt x="5168" y="0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2" name="Google Shape;6152;p37"/>
                <p:cNvSpPr/>
                <p:nvPr/>
              </p:nvSpPr>
              <p:spPr>
                <a:xfrm>
                  <a:off x="2069450" y="4653675"/>
                  <a:ext cx="659625" cy="478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385" h="19138" extrusionOk="0">
                      <a:moveTo>
                        <a:pt x="3657" y="0"/>
                      </a:moveTo>
                      <a:cubicBezTo>
                        <a:pt x="2434" y="0"/>
                        <a:pt x="1210" y="83"/>
                        <a:pt x="1" y="251"/>
                      </a:cubicBezTo>
                      <a:cubicBezTo>
                        <a:pt x="1004" y="5448"/>
                        <a:pt x="4226" y="10312"/>
                        <a:pt x="8967" y="13838"/>
                      </a:cubicBezTo>
                      <a:cubicBezTo>
                        <a:pt x="13352" y="17098"/>
                        <a:pt x="19089" y="19137"/>
                        <a:pt x="24735" y="19137"/>
                      </a:cubicBezTo>
                      <a:cubicBezTo>
                        <a:pt x="25194" y="19137"/>
                        <a:pt x="25653" y="19124"/>
                        <a:pt x="26111" y="19096"/>
                      </a:cubicBezTo>
                      <a:cubicBezTo>
                        <a:pt x="26384" y="13655"/>
                        <a:pt x="23527" y="8184"/>
                        <a:pt x="18542" y="4567"/>
                      </a:cubicBezTo>
                      <a:cubicBezTo>
                        <a:pt x="14475" y="1616"/>
                        <a:pt x="9074" y="0"/>
                        <a:pt x="365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3" name="Google Shape;6153;p37"/>
                <p:cNvSpPr/>
                <p:nvPr/>
              </p:nvSpPr>
              <p:spPr>
                <a:xfrm>
                  <a:off x="2077800" y="4656125"/>
                  <a:ext cx="640625" cy="46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25" h="18786" extrusionOk="0">
                      <a:moveTo>
                        <a:pt x="1" y="1"/>
                      </a:moveTo>
                      <a:cubicBezTo>
                        <a:pt x="2372" y="1277"/>
                        <a:pt x="4682" y="2584"/>
                        <a:pt x="6870" y="3952"/>
                      </a:cubicBezTo>
                      <a:cubicBezTo>
                        <a:pt x="9150" y="5320"/>
                        <a:pt x="11399" y="6749"/>
                        <a:pt x="13557" y="8299"/>
                      </a:cubicBezTo>
                      <a:cubicBezTo>
                        <a:pt x="17904" y="11430"/>
                        <a:pt x="21916" y="14925"/>
                        <a:pt x="25564" y="18785"/>
                      </a:cubicBezTo>
                      <a:lnTo>
                        <a:pt x="25625" y="18755"/>
                      </a:lnTo>
                      <a:cubicBezTo>
                        <a:pt x="22038" y="14803"/>
                        <a:pt x="18056" y="11247"/>
                        <a:pt x="13770" y="8086"/>
                      </a:cubicBezTo>
                      <a:cubicBezTo>
                        <a:pt x="11643" y="6475"/>
                        <a:pt x="9424" y="5016"/>
                        <a:pt x="7114" y="3648"/>
                      </a:cubicBezTo>
                      <a:cubicBezTo>
                        <a:pt x="4834" y="2311"/>
                        <a:pt x="2433" y="1065"/>
                        <a:pt x="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4" name="Google Shape;6154;p37"/>
                <p:cNvSpPr/>
                <p:nvPr/>
              </p:nvSpPr>
              <p:spPr>
                <a:xfrm>
                  <a:off x="2294375" y="4780000"/>
                  <a:ext cx="173275" cy="14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1" h="5624" extrusionOk="0">
                      <a:moveTo>
                        <a:pt x="6019" y="0"/>
                      </a:moveTo>
                      <a:cubicBezTo>
                        <a:pt x="6436" y="1461"/>
                        <a:pt x="6649" y="2951"/>
                        <a:pt x="6686" y="4441"/>
                      </a:cubicBezTo>
                      <a:lnTo>
                        <a:pt x="6686" y="4441"/>
                      </a:lnTo>
                      <a:cubicBezTo>
                        <a:pt x="5621" y="4815"/>
                        <a:pt x="4528" y="5020"/>
                        <a:pt x="3435" y="5168"/>
                      </a:cubicBezTo>
                      <a:cubicBezTo>
                        <a:pt x="2858" y="5259"/>
                        <a:pt x="2280" y="5320"/>
                        <a:pt x="1733" y="5380"/>
                      </a:cubicBezTo>
                      <a:cubicBezTo>
                        <a:pt x="1156" y="5411"/>
                        <a:pt x="578" y="5441"/>
                        <a:pt x="1" y="5441"/>
                      </a:cubicBezTo>
                      <a:cubicBezTo>
                        <a:pt x="578" y="5563"/>
                        <a:pt x="1156" y="5593"/>
                        <a:pt x="1764" y="5623"/>
                      </a:cubicBezTo>
                      <a:cubicBezTo>
                        <a:pt x="2372" y="5623"/>
                        <a:pt x="2949" y="5593"/>
                        <a:pt x="3496" y="5532"/>
                      </a:cubicBezTo>
                      <a:cubicBezTo>
                        <a:pt x="4651" y="5380"/>
                        <a:pt x="5746" y="5016"/>
                        <a:pt x="6840" y="4651"/>
                      </a:cubicBezTo>
                      <a:lnTo>
                        <a:pt x="6931" y="4620"/>
                      </a:lnTo>
                      <a:lnTo>
                        <a:pt x="6931" y="4529"/>
                      </a:lnTo>
                      <a:cubicBezTo>
                        <a:pt x="6840" y="2979"/>
                        <a:pt x="6536" y="1459"/>
                        <a:pt x="605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5" name="Google Shape;6155;p37"/>
                <p:cNvSpPr/>
                <p:nvPr/>
              </p:nvSpPr>
              <p:spPr>
                <a:xfrm>
                  <a:off x="2415975" y="4988200"/>
                  <a:ext cx="159600" cy="3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08" extrusionOk="0">
                      <a:moveTo>
                        <a:pt x="6383" y="1"/>
                      </a:moveTo>
                      <a:cubicBezTo>
                        <a:pt x="5380" y="335"/>
                        <a:pt x="4316" y="609"/>
                        <a:pt x="3252" y="761"/>
                      </a:cubicBezTo>
                      <a:cubicBezTo>
                        <a:pt x="2705" y="821"/>
                        <a:pt x="2189" y="882"/>
                        <a:pt x="1641" y="943"/>
                      </a:cubicBezTo>
                      <a:cubicBezTo>
                        <a:pt x="1064" y="1034"/>
                        <a:pt x="547" y="1095"/>
                        <a:pt x="0" y="1186"/>
                      </a:cubicBezTo>
                      <a:cubicBezTo>
                        <a:pt x="547" y="1308"/>
                        <a:pt x="1064" y="1308"/>
                        <a:pt x="1641" y="1308"/>
                      </a:cubicBezTo>
                      <a:cubicBezTo>
                        <a:pt x="2219" y="1247"/>
                        <a:pt x="2736" y="1156"/>
                        <a:pt x="3283" y="1034"/>
                      </a:cubicBezTo>
                      <a:cubicBezTo>
                        <a:pt x="4347" y="791"/>
                        <a:pt x="5411" y="457"/>
                        <a:pt x="6383" y="31"/>
                      </a:cubicBezTo>
                      <a:lnTo>
                        <a:pt x="6383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6" name="Google Shape;6156;p37"/>
                <p:cNvSpPr/>
                <p:nvPr/>
              </p:nvSpPr>
              <p:spPr>
                <a:xfrm>
                  <a:off x="2569475" y="4872700"/>
                  <a:ext cx="49400" cy="1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6" h="6080" extrusionOk="0">
                      <a:moveTo>
                        <a:pt x="0" y="1"/>
                      </a:moveTo>
                      <a:cubicBezTo>
                        <a:pt x="365" y="1004"/>
                        <a:pt x="699" y="2007"/>
                        <a:pt x="1003" y="3040"/>
                      </a:cubicBezTo>
                      <a:cubicBezTo>
                        <a:pt x="1155" y="3526"/>
                        <a:pt x="1277" y="4043"/>
                        <a:pt x="1429" y="4560"/>
                      </a:cubicBezTo>
                      <a:cubicBezTo>
                        <a:pt x="1581" y="5046"/>
                        <a:pt x="1763" y="5563"/>
                        <a:pt x="1976" y="6080"/>
                      </a:cubicBezTo>
                      <a:cubicBezTo>
                        <a:pt x="1976" y="5533"/>
                        <a:pt x="1854" y="5016"/>
                        <a:pt x="1763" y="4469"/>
                      </a:cubicBezTo>
                      <a:cubicBezTo>
                        <a:pt x="1672" y="3982"/>
                        <a:pt x="1459" y="3435"/>
                        <a:pt x="1277" y="2949"/>
                      </a:cubicBezTo>
                      <a:cubicBezTo>
                        <a:pt x="942" y="1915"/>
                        <a:pt x="517" y="943"/>
                        <a:pt x="3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7" name="Google Shape;6157;p37"/>
                <p:cNvSpPr/>
                <p:nvPr/>
              </p:nvSpPr>
              <p:spPr>
                <a:xfrm>
                  <a:off x="2180400" y="3516525"/>
                  <a:ext cx="824500" cy="901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80" h="36060" extrusionOk="0">
                      <a:moveTo>
                        <a:pt x="15378" y="1"/>
                      </a:moveTo>
                      <a:cubicBezTo>
                        <a:pt x="12754" y="1"/>
                        <a:pt x="10347" y="2129"/>
                        <a:pt x="9453" y="4642"/>
                      </a:cubicBezTo>
                      <a:cubicBezTo>
                        <a:pt x="8511" y="7408"/>
                        <a:pt x="9058" y="10448"/>
                        <a:pt x="10031" y="13183"/>
                      </a:cubicBezTo>
                      <a:cubicBezTo>
                        <a:pt x="8901" y="10555"/>
                        <a:pt x="6956" y="7506"/>
                        <a:pt x="4269" y="7506"/>
                      </a:cubicBezTo>
                      <a:cubicBezTo>
                        <a:pt x="4066" y="7506"/>
                        <a:pt x="3859" y="7524"/>
                        <a:pt x="3648" y="7560"/>
                      </a:cubicBezTo>
                      <a:cubicBezTo>
                        <a:pt x="1794" y="7925"/>
                        <a:pt x="456" y="9779"/>
                        <a:pt x="244" y="11663"/>
                      </a:cubicBezTo>
                      <a:cubicBezTo>
                        <a:pt x="0" y="13578"/>
                        <a:pt x="608" y="15432"/>
                        <a:pt x="1307" y="17226"/>
                      </a:cubicBezTo>
                      <a:cubicBezTo>
                        <a:pt x="3557" y="22971"/>
                        <a:pt x="6900" y="28229"/>
                        <a:pt x="11095" y="32728"/>
                      </a:cubicBezTo>
                      <a:cubicBezTo>
                        <a:pt x="13216" y="34978"/>
                        <a:pt x="16021" y="36060"/>
                        <a:pt x="18799" y="36060"/>
                      </a:cubicBezTo>
                      <a:cubicBezTo>
                        <a:pt x="22511" y="36060"/>
                        <a:pt x="26174" y="34129"/>
                        <a:pt x="28086" y="30478"/>
                      </a:cubicBezTo>
                      <a:cubicBezTo>
                        <a:pt x="28724" y="29262"/>
                        <a:pt x="29211" y="28016"/>
                        <a:pt x="29667" y="26709"/>
                      </a:cubicBezTo>
                      <a:cubicBezTo>
                        <a:pt x="31399" y="21664"/>
                        <a:pt x="32098" y="16344"/>
                        <a:pt x="32645" y="11025"/>
                      </a:cubicBezTo>
                      <a:cubicBezTo>
                        <a:pt x="32828" y="9444"/>
                        <a:pt x="32980" y="7773"/>
                        <a:pt x="32554" y="6192"/>
                      </a:cubicBezTo>
                      <a:cubicBezTo>
                        <a:pt x="32189" y="4642"/>
                        <a:pt x="31126" y="3153"/>
                        <a:pt x="29575" y="2666"/>
                      </a:cubicBezTo>
                      <a:cubicBezTo>
                        <a:pt x="29221" y="2554"/>
                        <a:pt x="28859" y="2502"/>
                        <a:pt x="28498" y="2502"/>
                      </a:cubicBezTo>
                      <a:cubicBezTo>
                        <a:pt x="26907" y="2502"/>
                        <a:pt x="25325" y="3512"/>
                        <a:pt x="24408" y="4824"/>
                      </a:cubicBezTo>
                      <a:cubicBezTo>
                        <a:pt x="23223" y="6466"/>
                        <a:pt x="22797" y="8472"/>
                        <a:pt x="22432" y="10448"/>
                      </a:cubicBezTo>
                      <a:cubicBezTo>
                        <a:pt x="22159" y="8289"/>
                        <a:pt x="21885" y="6040"/>
                        <a:pt x="20943" y="4064"/>
                      </a:cubicBezTo>
                      <a:cubicBezTo>
                        <a:pt x="20031" y="2089"/>
                        <a:pt x="18238" y="356"/>
                        <a:pt x="16080" y="52"/>
                      </a:cubicBezTo>
                      <a:cubicBezTo>
                        <a:pt x="15845" y="18"/>
                        <a:pt x="15610" y="1"/>
                        <a:pt x="1537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58" name="Google Shape;6158;p37"/>
                <p:cNvSpPr/>
                <p:nvPr/>
              </p:nvSpPr>
              <p:spPr>
                <a:xfrm>
                  <a:off x="2411875" y="3875550"/>
                  <a:ext cx="463100" cy="51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24" h="20643" extrusionOk="0">
                      <a:moveTo>
                        <a:pt x="2137" y="0"/>
                      </a:moveTo>
                      <a:cubicBezTo>
                        <a:pt x="2072" y="0"/>
                        <a:pt x="1978" y="72"/>
                        <a:pt x="1927" y="251"/>
                      </a:cubicBezTo>
                      <a:cubicBezTo>
                        <a:pt x="1805" y="646"/>
                        <a:pt x="1836" y="1041"/>
                        <a:pt x="1805" y="1467"/>
                      </a:cubicBezTo>
                      <a:cubicBezTo>
                        <a:pt x="1805" y="1862"/>
                        <a:pt x="1805" y="2257"/>
                        <a:pt x="1836" y="2682"/>
                      </a:cubicBezTo>
                      <a:cubicBezTo>
                        <a:pt x="1866" y="3047"/>
                        <a:pt x="1927" y="3473"/>
                        <a:pt x="1957" y="3837"/>
                      </a:cubicBezTo>
                      <a:cubicBezTo>
                        <a:pt x="1988" y="4263"/>
                        <a:pt x="2079" y="4658"/>
                        <a:pt x="2140" y="5053"/>
                      </a:cubicBezTo>
                      <a:lnTo>
                        <a:pt x="2322" y="6239"/>
                      </a:lnTo>
                      <a:cubicBezTo>
                        <a:pt x="2383" y="6634"/>
                        <a:pt x="2444" y="7029"/>
                        <a:pt x="2535" y="7424"/>
                      </a:cubicBezTo>
                      <a:cubicBezTo>
                        <a:pt x="2687" y="8214"/>
                        <a:pt x="2869" y="9005"/>
                        <a:pt x="3052" y="9825"/>
                      </a:cubicBezTo>
                      <a:cubicBezTo>
                        <a:pt x="3508" y="11376"/>
                        <a:pt x="3964" y="12895"/>
                        <a:pt x="4571" y="14445"/>
                      </a:cubicBezTo>
                      <a:cubicBezTo>
                        <a:pt x="4845" y="15084"/>
                        <a:pt x="5088" y="15692"/>
                        <a:pt x="5362" y="16391"/>
                      </a:cubicBezTo>
                      <a:cubicBezTo>
                        <a:pt x="5331" y="16360"/>
                        <a:pt x="5271" y="16330"/>
                        <a:pt x="5210" y="16269"/>
                      </a:cubicBezTo>
                      <a:cubicBezTo>
                        <a:pt x="5058" y="16148"/>
                        <a:pt x="4875" y="16087"/>
                        <a:pt x="4723" y="15965"/>
                      </a:cubicBezTo>
                      <a:lnTo>
                        <a:pt x="4237" y="15692"/>
                      </a:lnTo>
                      <a:cubicBezTo>
                        <a:pt x="3599" y="15357"/>
                        <a:pt x="2869" y="15053"/>
                        <a:pt x="2170" y="14749"/>
                      </a:cubicBezTo>
                      <a:cubicBezTo>
                        <a:pt x="2018" y="14689"/>
                        <a:pt x="1836" y="14597"/>
                        <a:pt x="1684" y="14537"/>
                      </a:cubicBezTo>
                      <a:lnTo>
                        <a:pt x="1228" y="14293"/>
                      </a:lnTo>
                      <a:cubicBezTo>
                        <a:pt x="924" y="14142"/>
                        <a:pt x="620" y="13959"/>
                        <a:pt x="346" y="13716"/>
                      </a:cubicBezTo>
                      <a:cubicBezTo>
                        <a:pt x="323" y="13702"/>
                        <a:pt x="299" y="13696"/>
                        <a:pt x="274" y="13696"/>
                      </a:cubicBezTo>
                      <a:cubicBezTo>
                        <a:pt x="137" y="13696"/>
                        <a:pt x="0" y="13886"/>
                        <a:pt x="103" y="13990"/>
                      </a:cubicBezTo>
                      <a:cubicBezTo>
                        <a:pt x="316" y="14263"/>
                        <a:pt x="498" y="14567"/>
                        <a:pt x="742" y="14841"/>
                      </a:cubicBezTo>
                      <a:cubicBezTo>
                        <a:pt x="954" y="15145"/>
                        <a:pt x="1198" y="15388"/>
                        <a:pt x="1410" y="15661"/>
                      </a:cubicBezTo>
                      <a:cubicBezTo>
                        <a:pt x="1866" y="16239"/>
                        <a:pt x="2322" y="16816"/>
                        <a:pt x="2839" y="17333"/>
                      </a:cubicBezTo>
                      <a:cubicBezTo>
                        <a:pt x="3052" y="17637"/>
                        <a:pt x="3295" y="17880"/>
                        <a:pt x="3508" y="18123"/>
                      </a:cubicBezTo>
                      <a:cubicBezTo>
                        <a:pt x="4984" y="19835"/>
                        <a:pt x="7168" y="20643"/>
                        <a:pt x="9370" y="20643"/>
                      </a:cubicBezTo>
                      <a:cubicBezTo>
                        <a:pt x="10297" y="20643"/>
                        <a:pt x="11227" y="20500"/>
                        <a:pt x="12110" y="20221"/>
                      </a:cubicBezTo>
                      <a:cubicBezTo>
                        <a:pt x="16395" y="18883"/>
                        <a:pt x="18432" y="14172"/>
                        <a:pt x="18432" y="9917"/>
                      </a:cubicBezTo>
                      <a:cubicBezTo>
                        <a:pt x="18523" y="9521"/>
                        <a:pt x="18493" y="9096"/>
                        <a:pt x="18493" y="8731"/>
                      </a:cubicBezTo>
                      <a:lnTo>
                        <a:pt x="18493" y="7454"/>
                      </a:lnTo>
                      <a:lnTo>
                        <a:pt x="18493" y="6208"/>
                      </a:lnTo>
                      <a:cubicBezTo>
                        <a:pt x="18493" y="5783"/>
                        <a:pt x="18432" y="5388"/>
                        <a:pt x="18432" y="4992"/>
                      </a:cubicBezTo>
                      <a:cubicBezTo>
                        <a:pt x="18402" y="4202"/>
                        <a:pt x="18402" y="3351"/>
                        <a:pt x="18128" y="2591"/>
                      </a:cubicBezTo>
                      <a:cubicBezTo>
                        <a:pt x="18077" y="2438"/>
                        <a:pt x="17989" y="2371"/>
                        <a:pt x="17910" y="2371"/>
                      </a:cubicBezTo>
                      <a:cubicBezTo>
                        <a:pt x="17801" y="2371"/>
                        <a:pt x="17710" y="2501"/>
                        <a:pt x="17763" y="2713"/>
                      </a:cubicBezTo>
                      <a:cubicBezTo>
                        <a:pt x="17915" y="3473"/>
                        <a:pt x="17763" y="4233"/>
                        <a:pt x="17642" y="4992"/>
                      </a:cubicBezTo>
                      <a:cubicBezTo>
                        <a:pt x="17581" y="5388"/>
                        <a:pt x="17520" y="5752"/>
                        <a:pt x="17459" y="6178"/>
                      </a:cubicBezTo>
                      <a:lnTo>
                        <a:pt x="17216" y="7303"/>
                      </a:lnTo>
                      <a:lnTo>
                        <a:pt x="16973" y="8458"/>
                      </a:lnTo>
                      <a:cubicBezTo>
                        <a:pt x="16882" y="8822"/>
                        <a:pt x="16821" y="9217"/>
                        <a:pt x="16760" y="9552"/>
                      </a:cubicBezTo>
                      <a:cubicBezTo>
                        <a:pt x="16760" y="9400"/>
                        <a:pt x="16730" y="9248"/>
                        <a:pt x="16730" y="9126"/>
                      </a:cubicBezTo>
                      <a:cubicBezTo>
                        <a:pt x="16699" y="8670"/>
                        <a:pt x="16669" y="8245"/>
                        <a:pt x="16608" y="7850"/>
                      </a:cubicBezTo>
                      <a:cubicBezTo>
                        <a:pt x="16608" y="7744"/>
                        <a:pt x="16495" y="7679"/>
                        <a:pt x="16395" y="7679"/>
                      </a:cubicBezTo>
                      <a:cubicBezTo>
                        <a:pt x="16322" y="7679"/>
                        <a:pt x="16256" y="7712"/>
                        <a:pt x="16243" y="7789"/>
                      </a:cubicBezTo>
                      <a:cubicBezTo>
                        <a:pt x="16061" y="8640"/>
                        <a:pt x="15909" y="9552"/>
                        <a:pt x="15636" y="10342"/>
                      </a:cubicBezTo>
                      <a:cubicBezTo>
                        <a:pt x="15362" y="11193"/>
                        <a:pt x="15058" y="11983"/>
                        <a:pt x="14693" y="12743"/>
                      </a:cubicBezTo>
                      <a:cubicBezTo>
                        <a:pt x="14602" y="12926"/>
                        <a:pt x="14480" y="13078"/>
                        <a:pt x="14420" y="13260"/>
                      </a:cubicBezTo>
                      <a:lnTo>
                        <a:pt x="14420" y="13047"/>
                      </a:lnTo>
                      <a:cubicBezTo>
                        <a:pt x="14389" y="12591"/>
                        <a:pt x="14328" y="12135"/>
                        <a:pt x="14268" y="11679"/>
                      </a:cubicBezTo>
                      <a:cubicBezTo>
                        <a:pt x="14085" y="10768"/>
                        <a:pt x="13812" y="9856"/>
                        <a:pt x="13538" y="8974"/>
                      </a:cubicBezTo>
                      <a:cubicBezTo>
                        <a:pt x="13386" y="8549"/>
                        <a:pt x="13265" y="8154"/>
                        <a:pt x="13113" y="7728"/>
                      </a:cubicBezTo>
                      <a:cubicBezTo>
                        <a:pt x="12961" y="7303"/>
                        <a:pt x="12869" y="6877"/>
                        <a:pt x="12657" y="6512"/>
                      </a:cubicBezTo>
                      <a:cubicBezTo>
                        <a:pt x="12634" y="6444"/>
                        <a:pt x="12574" y="6414"/>
                        <a:pt x="12508" y="6414"/>
                      </a:cubicBezTo>
                      <a:cubicBezTo>
                        <a:pt x="12398" y="6414"/>
                        <a:pt x="12273" y="6500"/>
                        <a:pt x="12292" y="6634"/>
                      </a:cubicBezTo>
                      <a:cubicBezTo>
                        <a:pt x="12444" y="7424"/>
                        <a:pt x="12322" y="8245"/>
                        <a:pt x="12292" y="9126"/>
                      </a:cubicBezTo>
                      <a:cubicBezTo>
                        <a:pt x="12262" y="9977"/>
                        <a:pt x="12140" y="10798"/>
                        <a:pt x="12018" y="11649"/>
                      </a:cubicBezTo>
                      <a:cubicBezTo>
                        <a:pt x="12018" y="11801"/>
                        <a:pt x="11988" y="11953"/>
                        <a:pt x="11958" y="12105"/>
                      </a:cubicBezTo>
                      <a:cubicBezTo>
                        <a:pt x="11745" y="11436"/>
                        <a:pt x="11532" y="10798"/>
                        <a:pt x="11289" y="10190"/>
                      </a:cubicBezTo>
                      <a:cubicBezTo>
                        <a:pt x="11167" y="9765"/>
                        <a:pt x="10985" y="9309"/>
                        <a:pt x="10833" y="8944"/>
                      </a:cubicBezTo>
                      <a:cubicBezTo>
                        <a:pt x="10772" y="8701"/>
                        <a:pt x="10742" y="8549"/>
                        <a:pt x="10620" y="8336"/>
                      </a:cubicBezTo>
                      <a:cubicBezTo>
                        <a:pt x="10529" y="8093"/>
                        <a:pt x="10438" y="7941"/>
                        <a:pt x="10377" y="7789"/>
                      </a:cubicBezTo>
                      <a:cubicBezTo>
                        <a:pt x="10362" y="7716"/>
                        <a:pt x="10278" y="7671"/>
                        <a:pt x="10193" y="7671"/>
                      </a:cubicBezTo>
                      <a:cubicBezTo>
                        <a:pt x="10102" y="7671"/>
                        <a:pt x="10012" y="7723"/>
                        <a:pt x="10012" y="7850"/>
                      </a:cubicBezTo>
                      <a:cubicBezTo>
                        <a:pt x="10012" y="8062"/>
                        <a:pt x="10043" y="8306"/>
                        <a:pt x="10073" y="8488"/>
                      </a:cubicBezTo>
                      <a:lnTo>
                        <a:pt x="10073" y="9096"/>
                      </a:lnTo>
                      <a:cubicBezTo>
                        <a:pt x="10073" y="9521"/>
                        <a:pt x="10073" y="9917"/>
                        <a:pt x="10043" y="10342"/>
                      </a:cubicBezTo>
                      <a:lnTo>
                        <a:pt x="9921" y="12166"/>
                      </a:lnTo>
                      <a:cubicBezTo>
                        <a:pt x="9769" y="11740"/>
                        <a:pt x="9617" y="11376"/>
                        <a:pt x="9435" y="10950"/>
                      </a:cubicBezTo>
                      <a:cubicBezTo>
                        <a:pt x="8948" y="9947"/>
                        <a:pt x="8371" y="8974"/>
                        <a:pt x="7854" y="8002"/>
                      </a:cubicBezTo>
                      <a:cubicBezTo>
                        <a:pt x="7581" y="7485"/>
                        <a:pt x="7307" y="7090"/>
                        <a:pt x="7094" y="6573"/>
                      </a:cubicBezTo>
                      <a:cubicBezTo>
                        <a:pt x="6851" y="6147"/>
                        <a:pt x="6638" y="5692"/>
                        <a:pt x="6365" y="5205"/>
                      </a:cubicBezTo>
                      <a:cubicBezTo>
                        <a:pt x="6324" y="5133"/>
                        <a:pt x="6261" y="5103"/>
                        <a:pt x="6200" y="5103"/>
                      </a:cubicBezTo>
                      <a:cubicBezTo>
                        <a:pt x="6082" y="5103"/>
                        <a:pt x="5970" y="5217"/>
                        <a:pt x="6030" y="5357"/>
                      </a:cubicBezTo>
                      <a:cubicBezTo>
                        <a:pt x="6182" y="5874"/>
                        <a:pt x="6243" y="6360"/>
                        <a:pt x="6365" y="6847"/>
                      </a:cubicBezTo>
                      <a:cubicBezTo>
                        <a:pt x="6486" y="7333"/>
                        <a:pt x="6547" y="7880"/>
                        <a:pt x="6669" y="8366"/>
                      </a:cubicBezTo>
                      <a:cubicBezTo>
                        <a:pt x="6851" y="9400"/>
                        <a:pt x="7034" y="10372"/>
                        <a:pt x="7246" y="11406"/>
                      </a:cubicBezTo>
                      <a:cubicBezTo>
                        <a:pt x="7429" y="12409"/>
                        <a:pt x="7489" y="13382"/>
                        <a:pt x="7641" y="14385"/>
                      </a:cubicBezTo>
                      <a:cubicBezTo>
                        <a:pt x="7581" y="14142"/>
                        <a:pt x="7459" y="13959"/>
                        <a:pt x="7398" y="13716"/>
                      </a:cubicBezTo>
                      <a:cubicBezTo>
                        <a:pt x="7034" y="13017"/>
                        <a:pt x="6699" y="12287"/>
                        <a:pt x="6365" y="11528"/>
                      </a:cubicBezTo>
                      <a:cubicBezTo>
                        <a:pt x="6030" y="10798"/>
                        <a:pt x="5635" y="10038"/>
                        <a:pt x="5271" y="9278"/>
                      </a:cubicBezTo>
                      <a:cubicBezTo>
                        <a:pt x="4906" y="8549"/>
                        <a:pt x="4571" y="7850"/>
                        <a:pt x="4268" y="7090"/>
                      </a:cubicBezTo>
                      <a:cubicBezTo>
                        <a:pt x="4116" y="6695"/>
                        <a:pt x="3964" y="6360"/>
                        <a:pt x="3812" y="5935"/>
                      </a:cubicBezTo>
                      <a:cubicBezTo>
                        <a:pt x="3660" y="5570"/>
                        <a:pt x="3508" y="5144"/>
                        <a:pt x="3356" y="4749"/>
                      </a:cubicBezTo>
                      <a:cubicBezTo>
                        <a:pt x="3204" y="4385"/>
                        <a:pt x="3052" y="3989"/>
                        <a:pt x="2930" y="3625"/>
                      </a:cubicBezTo>
                      <a:lnTo>
                        <a:pt x="2596" y="2470"/>
                      </a:lnTo>
                      <a:cubicBezTo>
                        <a:pt x="2474" y="2105"/>
                        <a:pt x="2413" y="1771"/>
                        <a:pt x="2383" y="1375"/>
                      </a:cubicBezTo>
                      <a:cubicBezTo>
                        <a:pt x="2322" y="1011"/>
                        <a:pt x="2261" y="615"/>
                        <a:pt x="2292" y="312"/>
                      </a:cubicBezTo>
                      <a:cubicBezTo>
                        <a:pt x="2292" y="160"/>
                        <a:pt x="2261" y="38"/>
                        <a:pt x="2170" y="8"/>
                      </a:cubicBezTo>
                      <a:cubicBezTo>
                        <a:pt x="2161" y="3"/>
                        <a:pt x="2149" y="0"/>
                        <a:pt x="21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159" name="Google Shape;6159;p37"/>
              <p:cNvGrpSpPr/>
              <p:nvPr/>
            </p:nvGrpSpPr>
            <p:grpSpPr>
              <a:xfrm>
                <a:off x="6827513" y="4142250"/>
                <a:ext cx="1167525" cy="1167525"/>
                <a:chOff x="2244925" y="3993300"/>
                <a:chExt cx="1167525" cy="1167525"/>
              </a:xfrm>
            </p:grpSpPr>
            <p:sp>
              <p:nvSpPr>
                <p:cNvPr id="6160" name="Google Shape;6160;p37"/>
                <p:cNvSpPr/>
                <p:nvPr/>
              </p:nvSpPr>
              <p:spPr>
                <a:xfrm>
                  <a:off x="2244925" y="4079200"/>
                  <a:ext cx="1054125" cy="74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65" h="29622" extrusionOk="0">
                      <a:moveTo>
                        <a:pt x="23117" y="12876"/>
                      </a:moveTo>
                      <a:lnTo>
                        <a:pt x="23117" y="12876"/>
                      </a:lnTo>
                      <a:cubicBezTo>
                        <a:pt x="23384" y="13310"/>
                        <a:pt x="23718" y="13643"/>
                        <a:pt x="24018" y="13977"/>
                      </a:cubicBezTo>
                      <a:cubicBezTo>
                        <a:pt x="24385" y="14311"/>
                        <a:pt x="24785" y="14644"/>
                        <a:pt x="25019" y="14844"/>
                      </a:cubicBezTo>
                      <a:cubicBezTo>
                        <a:pt x="24619" y="15078"/>
                        <a:pt x="24152" y="15345"/>
                        <a:pt x="23718" y="15545"/>
                      </a:cubicBezTo>
                      <a:cubicBezTo>
                        <a:pt x="23484" y="14744"/>
                        <a:pt x="23284" y="14010"/>
                        <a:pt x="23151" y="13243"/>
                      </a:cubicBezTo>
                      <a:cubicBezTo>
                        <a:pt x="23151" y="13143"/>
                        <a:pt x="23117" y="13010"/>
                        <a:pt x="23117" y="12876"/>
                      </a:cubicBezTo>
                      <a:close/>
                      <a:moveTo>
                        <a:pt x="34993" y="0"/>
                      </a:moveTo>
                      <a:cubicBezTo>
                        <a:pt x="33992" y="0"/>
                        <a:pt x="32891" y="167"/>
                        <a:pt x="31824" y="501"/>
                      </a:cubicBezTo>
                      <a:cubicBezTo>
                        <a:pt x="30556" y="868"/>
                        <a:pt x="29355" y="1468"/>
                        <a:pt x="28221" y="2202"/>
                      </a:cubicBezTo>
                      <a:cubicBezTo>
                        <a:pt x="27521" y="2669"/>
                        <a:pt x="26853" y="3203"/>
                        <a:pt x="26220" y="3736"/>
                      </a:cubicBezTo>
                      <a:cubicBezTo>
                        <a:pt x="26053" y="3670"/>
                        <a:pt x="25886" y="3636"/>
                        <a:pt x="25719" y="3536"/>
                      </a:cubicBezTo>
                      <a:cubicBezTo>
                        <a:pt x="25219" y="3369"/>
                        <a:pt x="24685" y="3203"/>
                        <a:pt x="24152" y="3136"/>
                      </a:cubicBezTo>
                      <a:cubicBezTo>
                        <a:pt x="23484" y="3002"/>
                        <a:pt x="22784" y="2902"/>
                        <a:pt x="22017" y="2902"/>
                      </a:cubicBezTo>
                      <a:cubicBezTo>
                        <a:pt x="21616" y="2902"/>
                        <a:pt x="21216" y="2902"/>
                        <a:pt x="20816" y="2969"/>
                      </a:cubicBezTo>
                      <a:cubicBezTo>
                        <a:pt x="18614" y="3169"/>
                        <a:pt x="16346" y="3970"/>
                        <a:pt x="14378" y="5204"/>
                      </a:cubicBezTo>
                      <a:cubicBezTo>
                        <a:pt x="12376" y="6505"/>
                        <a:pt x="10809" y="8173"/>
                        <a:pt x="9808" y="10074"/>
                      </a:cubicBezTo>
                      <a:cubicBezTo>
                        <a:pt x="9541" y="10575"/>
                        <a:pt x="9341" y="11075"/>
                        <a:pt x="9141" y="11642"/>
                      </a:cubicBezTo>
                      <a:cubicBezTo>
                        <a:pt x="7373" y="12009"/>
                        <a:pt x="5705" y="12676"/>
                        <a:pt x="4371" y="13643"/>
                      </a:cubicBezTo>
                      <a:cubicBezTo>
                        <a:pt x="3470" y="14244"/>
                        <a:pt x="2670" y="15011"/>
                        <a:pt x="2002" y="15878"/>
                      </a:cubicBezTo>
                      <a:cubicBezTo>
                        <a:pt x="1335" y="16746"/>
                        <a:pt x="835" y="17746"/>
                        <a:pt x="468" y="18847"/>
                      </a:cubicBezTo>
                      <a:cubicBezTo>
                        <a:pt x="168" y="19815"/>
                        <a:pt x="1" y="20849"/>
                        <a:pt x="101" y="21916"/>
                      </a:cubicBezTo>
                      <a:cubicBezTo>
                        <a:pt x="168" y="22950"/>
                        <a:pt x="435" y="24018"/>
                        <a:pt x="835" y="25052"/>
                      </a:cubicBezTo>
                      <a:cubicBezTo>
                        <a:pt x="1269" y="26019"/>
                        <a:pt x="1836" y="26886"/>
                        <a:pt x="2536" y="27620"/>
                      </a:cubicBezTo>
                      <a:cubicBezTo>
                        <a:pt x="2870" y="28020"/>
                        <a:pt x="3303" y="28354"/>
                        <a:pt x="3770" y="28621"/>
                      </a:cubicBezTo>
                      <a:cubicBezTo>
                        <a:pt x="4171" y="28921"/>
                        <a:pt x="4638" y="29121"/>
                        <a:pt x="5171" y="29388"/>
                      </a:cubicBezTo>
                      <a:cubicBezTo>
                        <a:pt x="5438" y="29455"/>
                        <a:pt x="5672" y="29555"/>
                        <a:pt x="5972" y="29622"/>
                      </a:cubicBezTo>
                      <a:lnTo>
                        <a:pt x="6105" y="29622"/>
                      </a:lnTo>
                      <a:cubicBezTo>
                        <a:pt x="6305" y="29622"/>
                        <a:pt x="6439" y="29521"/>
                        <a:pt x="6506" y="29355"/>
                      </a:cubicBezTo>
                      <a:cubicBezTo>
                        <a:pt x="6539" y="29188"/>
                        <a:pt x="6472" y="28988"/>
                        <a:pt x="6305" y="28888"/>
                      </a:cubicBezTo>
                      <a:lnTo>
                        <a:pt x="6305" y="28888"/>
                      </a:lnTo>
                      <a:cubicBezTo>
                        <a:pt x="6672" y="28954"/>
                        <a:pt x="7039" y="29054"/>
                        <a:pt x="7473" y="29155"/>
                      </a:cubicBezTo>
                      <a:cubicBezTo>
                        <a:pt x="8707" y="29388"/>
                        <a:pt x="9841" y="29521"/>
                        <a:pt x="10875" y="29521"/>
                      </a:cubicBezTo>
                      <a:lnTo>
                        <a:pt x="10975" y="29521"/>
                      </a:lnTo>
                      <a:cubicBezTo>
                        <a:pt x="12143" y="29521"/>
                        <a:pt x="13277" y="29288"/>
                        <a:pt x="14311" y="28954"/>
                      </a:cubicBezTo>
                      <a:cubicBezTo>
                        <a:pt x="14845" y="28754"/>
                        <a:pt x="15445" y="28521"/>
                        <a:pt x="15979" y="28221"/>
                      </a:cubicBezTo>
                      <a:cubicBezTo>
                        <a:pt x="16479" y="27920"/>
                        <a:pt x="16980" y="27553"/>
                        <a:pt x="17547" y="27086"/>
                      </a:cubicBezTo>
                      <a:cubicBezTo>
                        <a:pt x="18481" y="26353"/>
                        <a:pt x="19281" y="25385"/>
                        <a:pt x="19949" y="24384"/>
                      </a:cubicBezTo>
                      <a:cubicBezTo>
                        <a:pt x="20482" y="23551"/>
                        <a:pt x="20883" y="22583"/>
                        <a:pt x="21149" y="21616"/>
                      </a:cubicBezTo>
                      <a:cubicBezTo>
                        <a:pt x="21283" y="21216"/>
                        <a:pt x="21350" y="20715"/>
                        <a:pt x="21383" y="20115"/>
                      </a:cubicBezTo>
                      <a:cubicBezTo>
                        <a:pt x="21450" y="19714"/>
                        <a:pt x="21450" y="19247"/>
                        <a:pt x="21450" y="18780"/>
                      </a:cubicBezTo>
                      <a:cubicBezTo>
                        <a:pt x="21383" y="18347"/>
                        <a:pt x="21350" y="17846"/>
                        <a:pt x="21216" y="17379"/>
                      </a:cubicBezTo>
                      <a:cubicBezTo>
                        <a:pt x="21650" y="17346"/>
                        <a:pt x="22050" y="17279"/>
                        <a:pt x="22450" y="17213"/>
                      </a:cubicBezTo>
                      <a:cubicBezTo>
                        <a:pt x="22784" y="17113"/>
                        <a:pt x="23151" y="17046"/>
                        <a:pt x="23484" y="16912"/>
                      </a:cubicBezTo>
                      <a:cubicBezTo>
                        <a:pt x="23818" y="17546"/>
                        <a:pt x="24185" y="18180"/>
                        <a:pt x="24685" y="18847"/>
                      </a:cubicBezTo>
                      <a:cubicBezTo>
                        <a:pt x="24785" y="18914"/>
                        <a:pt x="24819" y="19014"/>
                        <a:pt x="24952" y="19047"/>
                      </a:cubicBezTo>
                      <a:lnTo>
                        <a:pt x="25052" y="19047"/>
                      </a:lnTo>
                      <a:cubicBezTo>
                        <a:pt x="25152" y="19047"/>
                        <a:pt x="25219" y="19047"/>
                        <a:pt x="25286" y="19014"/>
                      </a:cubicBezTo>
                      <a:cubicBezTo>
                        <a:pt x="25352" y="18947"/>
                        <a:pt x="25452" y="18847"/>
                        <a:pt x="25486" y="18714"/>
                      </a:cubicBezTo>
                      <a:cubicBezTo>
                        <a:pt x="25519" y="18647"/>
                        <a:pt x="25486" y="18514"/>
                        <a:pt x="25452" y="18414"/>
                      </a:cubicBezTo>
                      <a:cubicBezTo>
                        <a:pt x="25019" y="17846"/>
                        <a:pt x="24619" y="17213"/>
                        <a:pt x="24318" y="16646"/>
                      </a:cubicBezTo>
                      <a:cubicBezTo>
                        <a:pt x="24952" y="16345"/>
                        <a:pt x="25553" y="16012"/>
                        <a:pt x="26153" y="15578"/>
                      </a:cubicBezTo>
                      <a:cubicBezTo>
                        <a:pt x="26520" y="15845"/>
                        <a:pt x="26954" y="16045"/>
                        <a:pt x="27387" y="16245"/>
                      </a:cubicBezTo>
                      <a:cubicBezTo>
                        <a:pt x="28988" y="16979"/>
                        <a:pt x="30723" y="17379"/>
                        <a:pt x="32491" y="17413"/>
                      </a:cubicBezTo>
                      <a:lnTo>
                        <a:pt x="32824" y="17413"/>
                      </a:lnTo>
                      <a:cubicBezTo>
                        <a:pt x="33525" y="17413"/>
                        <a:pt x="34225" y="17346"/>
                        <a:pt x="34993" y="17213"/>
                      </a:cubicBezTo>
                      <a:cubicBezTo>
                        <a:pt x="35726" y="17079"/>
                        <a:pt x="36494" y="16846"/>
                        <a:pt x="37294" y="16479"/>
                      </a:cubicBezTo>
                      <a:cubicBezTo>
                        <a:pt x="37995" y="16145"/>
                        <a:pt x="38629" y="15712"/>
                        <a:pt x="39229" y="15211"/>
                      </a:cubicBezTo>
                      <a:cubicBezTo>
                        <a:pt x="39829" y="14711"/>
                        <a:pt x="40363" y="14144"/>
                        <a:pt x="40797" y="13410"/>
                      </a:cubicBezTo>
                      <a:cubicBezTo>
                        <a:pt x="41197" y="12743"/>
                        <a:pt x="41531" y="11976"/>
                        <a:pt x="41797" y="11075"/>
                      </a:cubicBezTo>
                      <a:cubicBezTo>
                        <a:pt x="42031" y="10208"/>
                        <a:pt x="42164" y="9240"/>
                        <a:pt x="42164" y="8206"/>
                      </a:cubicBezTo>
                      <a:cubicBezTo>
                        <a:pt x="42164" y="6472"/>
                        <a:pt x="41864" y="4904"/>
                        <a:pt x="41230" y="3636"/>
                      </a:cubicBezTo>
                      <a:cubicBezTo>
                        <a:pt x="40697" y="2535"/>
                        <a:pt x="39896" y="1635"/>
                        <a:pt x="38862" y="1001"/>
                      </a:cubicBezTo>
                      <a:cubicBezTo>
                        <a:pt x="37961" y="434"/>
                        <a:pt x="36827" y="100"/>
                        <a:pt x="35526" y="34"/>
                      </a:cubicBezTo>
                      <a:cubicBezTo>
                        <a:pt x="35293" y="0"/>
                        <a:pt x="35159" y="0"/>
                        <a:pt x="3499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1" name="Google Shape;6161;p37"/>
                <p:cNvSpPr/>
                <p:nvPr/>
              </p:nvSpPr>
              <p:spPr>
                <a:xfrm>
                  <a:off x="2653550" y="4150925"/>
                  <a:ext cx="249375" cy="40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16145" extrusionOk="0">
                      <a:moveTo>
                        <a:pt x="5672" y="0"/>
                      </a:moveTo>
                      <a:cubicBezTo>
                        <a:pt x="5271" y="33"/>
                        <a:pt x="4838" y="33"/>
                        <a:pt x="4437" y="100"/>
                      </a:cubicBezTo>
                      <a:cubicBezTo>
                        <a:pt x="2936" y="267"/>
                        <a:pt x="1435" y="634"/>
                        <a:pt x="1" y="1268"/>
                      </a:cubicBezTo>
                      <a:cubicBezTo>
                        <a:pt x="201" y="1201"/>
                        <a:pt x="468" y="1168"/>
                        <a:pt x="668" y="1134"/>
                      </a:cubicBezTo>
                      <a:cubicBezTo>
                        <a:pt x="1102" y="1034"/>
                        <a:pt x="1469" y="1001"/>
                        <a:pt x="1869" y="967"/>
                      </a:cubicBezTo>
                      <a:cubicBezTo>
                        <a:pt x="2136" y="934"/>
                        <a:pt x="2436" y="934"/>
                        <a:pt x="2670" y="934"/>
                      </a:cubicBezTo>
                      <a:lnTo>
                        <a:pt x="3036" y="934"/>
                      </a:lnTo>
                      <a:cubicBezTo>
                        <a:pt x="3437" y="967"/>
                        <a:pt x="3804" y="1001"/>
                        <a:pt x="4171" y="1101"/>
                      </a:cubicBezTo>
                      <a:cubicBezTo>
                        <a:pt x="4538" y="1168"/>
                        <a:pt x="4871" y="1334"/>
                        <a:pt x="5205" y="1501"/>
                      </a:cubicBezTo>
                      <a:cubicBezTo>
                        <a:pt x="5538" y="1701"/>
                        <a:pt x="5872" y="1968"/>
                        <a:pt x="6139" y="2202"/>
                      </a:cubicBezTo>
                      <a:cubicBezTo>
                        <a:pt x="6472" y="2535"/>
                        <a:pt x="6706" y="2935"/>
                        <a:pt x="6939" y="3336"/>
                      </a:cubicBezTo>
                      <a:cubicBezTo>
                        <a:pt x="7173" y="3803"/>
                        <a:pt x="7340" y="4303"/>
                        <a:pt x="7473" y="4803"/>
                      </a:cubicBezTo>
                      <a:cubicBezTo>
                        <a:pt x="7606" y="5304"/>
                        <a:pt x="7673" y="5804"/>
                        <a:pt x="7706" y="6338"/>
                      </a:cubicBezTo>
                      <a:cubicBezTo>
                        <a:pt x="7807" y="7439"/>
                        <a:pt x="7773" y="8473"/>
                        <a:pt x="7673" y="9540"/>
                      </a:cubicBezTo>
                      <a:cubicBezTo>
                        <a:pt x="7640" y="10007"/>
                        <a:pt x="7606" y="10441"/>
                        <a:pt x="7540" y="10874"/>
                      </a:cubicBezTo>
                      <a:lnTo>
                        <a:pt x="7706" y="11041"/>
                      </a:lnTo>
                      <a:cubicBezTo>
                        <a:pt x="8107" y="11375"/>
                        <a:pt x="8474" y="11708"/>
                        <a:pt x="8707" y="11909"/>
                      </a:cubicBezTo>
                      <a:cubicBezTo>
                        <a:pt x="8274" y="12175"/>
                        <a:pt x="7840" y="12409"/>
                        <a:pt x="7440" y="12642"/>
                      </a:cubicBezTo>
                      <a:cubicBezTo>
                        <a:pt x="7440" y="12576"/>
                        <a:pt x="7373" y="12542"/>
                        <a:pt x="7373" y="12509"/>
                      </a:cubicBezTo>
                      <a:cubicBezTo>
                        <a:pt x="7340" y="12676"/>
                        <a:pt x="7340" y="12843"/>
                        <a:pt x="7306" y="13009"/>
                      </a:cubicBezTo>
                      <a:cubicBezTo>
                        <a:pt x="7273" y="13376"/>
                        <a:pt x="7173" y="13710"/>
                        <a:pt x="7139" y="14077"/>
                      </a:cubicBezTo>
                      <a:cubicBezTo>
                        <a:pt x="7440" y="14677"/>
                        <a:pt x="7807" y="15311"/>
                        <a:pt x="8307" y="15911"/>
                      </a:cubicBezTo>
                      <a:cubicBezTo>
                        <a:pt x="8374" y="16012"/>
                        <a:pt x="8440" y="16078"/>
                        <a:pt x="8540" y="16145"/>
                      </a:cubicBezTo>
                      <a:lnTo>
                        <a:pt x="8540" y="14844"/>
                      </a:lnTo>
                      <a:cubicBezTo>
                        <a:pt x="8307" y="14477"/>
                        <a:pt x="8107" y="14077"/>
                        <a:pt x="7873" y="13677"/>
                      </a:cubicBezTo>
                      <a:cubicBezTo>
                        <a:pt x="8140" y="13543"/>
                        <a:pt x="8374" y="13410"/>
                        <a:pt x="8674" y="13310"/>
                      </a:cubicBezTo>
                      <a:cubicBezTo>
                        <a:pt x="8807" y="12075"/>
                        <a:pt x="8974" y="10874"/>
                        <a:pt x="9208" y="9674"/>
                      </a:cubicBezTo>
                      <a:lnTo>
                        <a:pt x="9208" y="9674"/>
                      </a:lnTo>
                      <a:cubicBezTo>
                        <a:pt x="9041" y="10074"/>
                        <a:pt x="8874" y="10541"/>
                        <a:pt x="8674" y="10975"/>
                      </a:cubicBezTo>
                      <a:cubicBezTo>
                        <a:pt x="8650" y="10998"/>
                        <a:pt x="8627" y="11022"/>
                        <a:pt x="8591" y="11022"/>
                      </a:cubicBezTo>
                      <a:cubicBezTo>
                        <a:pt x="8577" y="11022"/>
                        <a:pt x="8560" y="11018"/>
                        <a:pt x="8540" y="11008"/>
                      </a:cubicBezTo>
                      <a:cubicBezTo>
                        <a:pt x="8507" y="10975"/>
                        <a:pt x="8474" y="10908"/>
                        <a:pt x="8507" y="10874"/>
                      </a:cubicBezTo>
                      <a:cubicBezTo>
                        <a:pt x="8674" y="10508"/>
                        <a:pt x="8841" y="10074"/>
                        <a:pt x="9007" y="9674"/>
                      </a:cubicBezTo>
                      <a:cubicBezTo>
                        <a:pt x="9141" y="9307"/>
                        <a:pt x="9274" y="8873"/>
                        <a:pt x="9374" y="8506"/>
                      </a:cubicBezTo>
                      <a:lnTo>
                        <a:pt x="9374" y="8539"/>
                      </a:lnTo>
                      <a:cubicBezTo>
                        <a:pt x="9541" y="7972"/>
                        <a:pt x="9675" y="7372"/>
                        <a:pt x="9775" y="6805"/>
                      </a:cubicBezTo>
                      <a:cubicBezTo>
                        <a:pt x="9841" y="6204"/>
                        <a:pt x="9875" y="5637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5015"/>
                        <a:pt x="9941" y="5026"/>
                        <a:pt x="9941" y="5037"/>
                      </a:cubicBezTo>
                      <a:lnTo>
                        <a:pt x="9941" y="5004"/>
                      </a:lnTo>
                      <a:cubicBezTo>
                        <a:pt x="9941" y="5004"/>
                        <a:pt x="9941" y="5004"/>
                        <a:pt x="9941" y="5004"/>
                      </a:cubicBezTo>
                      <a:lnTo>
                        <a:pt x="9941" y="5004"/>
                      </a:lnTo>
                      <a:cubicBezTo>
                        <a:pt x="9941" y="4685"/>
                        <a:pt x="9939" y="4425"/>
                        <a:pt x="9875" y="4103"/>
                      </a:cubicBezTo>
                      <a:cubicBezTo>
                        <a:pt x="9841" y="3636"/>
                        <a:pt x="9808" y="3169"/>
                        <a:pt x="9808" y="2702"/>
                      </a:cubicBezTo>
                      <a:cubicBezTo>
                        <a:pt x="9808" y="2335"/>
                        <a:pt x="9775" y="1935"/>
                        <a:pt x="9841" y="1534"/>
                      </a:cubicBezTo>
                      <a:cubicBezTo>
                        <a:pt x="9841" y="1468"/>
                        <a:pt x="9875" y="1368"/>
                        <a:pt x="9875" y="1301"/>
                      </a:cubicBezTo>
                      <a:cubicBezTo>
                        <a:pt x="9875" y="1201"/>
                        <a:pt x="9875" y="1134"/>
                        <a:pt x="9941" y="1034"/>
                      </a:cubicBezTo>
                      <a:cubicBezTo>
                        <a:pt x="9941" y="967"/>
                        <a:pt x="9975" y="834"/>
                        <a:pt x="9975" y="734"/>
                      </a:cubicBezTo>
                      <a:lnTo>
                        <a:pt x="9975" y="734"/>
                      </a:lnTo>
                      <a:lnTo>
                        <a:pt x="9875" y="834"/>
                      </a:lnTo>
                      <a:cubicBezTo>
                        <a:pt x="9708" y="734"/>
                        <a:pt x="9541" y="701"/>
                        <a:pt x="9374" y="634"/>
                      </a:cubicBezTo>
                      <a:cubicBezTo>
                        <a:pt x="8874" y="467"/>
                        <a:pt x="8340" y="300"/>
                        <a:pt x="7807" y="200"/>
                      </a:cubicBezTo>
                      <a:cubicBezTo>
                        <a:pt x="7106" y="67"/>
                        <a:pt x="6372" y="0"/>
                        <a:pt x="5672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2" name="Google Shape;6162;p37"/>
                <p:cNvSpPr/>
                <p:nvPr/>
              </p:nvSpPr>
              <p:spPr>
                <a:xfrm>
                  <a:off x="2914575" y="4129225"/>
                  <a:ext cx="381975" cy="384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5379" extrusionOk="0">
                      <a:moveTo>
                        <a:pt x="13277" y="1"/>
                      </a:moveTo>
                      <a:cubicBezTo>
                        <a:pt x="13277" y="25"/>
                        <a:pt x="13313" y="50"/>
                        <a:pt x="13332" y="61"/>
                      </a:cubicBezTo>
                      <a:lnTo>
                        <a:pt x="13332" y="61"/>
                      </a:lnTo>
                      <a:cubicBezTo>
                        <a:pt x="13314" y="41"/>
                        <a:pt x="13296" y="21"/>
                        <a:pt x="13277" y="1"/>
                      </a:cubicBezTo>
                      <a:close/>
                      <a:moveTo>
                        <a:pt x="13332" y="61"/>
                      </a:moveTo>
                      <a:cubicBezTo>
                        <a:pt x="13337" y="66"/>
                        <a:pt x="13342" y="72"/>
                        <a:pt x="13346" y="77"/>
                      </a:cubicBezTo>
                      <a:lnTo>
                        <a:pt x="13346" y="77"/>
                      </a:lnTo>
                      <a:cubicBezTo>
                        <a:pt x="13345" y="74"/>
                        <a:pt x="13344" y="71"/>
                        <a:pt x="13344" y="67"/>
                      </a:cubicBezTo>
                      <a:cubicBezTo>
                        <a:pt x="13344" y="67"/>
                        <a:pt x="13339" y="65"/>
                        <a:pt x="13332" y="61"/>
                      </a:cubicBezTo>
                      <a:close/>
                      <a:moveTo>
                        <a:pt x="13346" y="77"/>
                      </a:moveTo>
                      <a:cubicBezTo>
                        <a:pt x="13413" y="306"/>
                        <a:pt x="13511" y="504"/>
                        <a:pt x="13544" y="701"/>
                      </a:cubicBezTo>
                      <a:lnTo>
                        <a:pt x="13677" y="1335"/>
                      </a:lnTo>
                      <a:cubicBezTo>
                        <a:pt x="13677" y="1535"/>
                        <a:pt x="13711" y="1702"/>
                        <a:pt x="13677" y="1902"/>
                      </a:cubicBezTo>
                      <a:cubicBezTo>
                        <a:pt x="13677" y="2002"/>
                        <a:pt x="13677" y="2136"/>
                        <a:pt x="13610" y="2202"/>
                      </a:cubicBezTo>
                      <a:cubicBezTo>
                        <a:pt x="13610" y="2269"/>
                        <a:pt x="13577" y="2402"/>
                        <a:pt x="13577" y="2503"/>
                      </a:cubicBezTo>
                      <a:cubicBezTo>
                        <a:pt x="13510" y="2836"/>
                        <a:pt x="13344" y="3170"/>
                        <a:pt x="13110" y="3437"/>
                      </a:cubicBezTo>
                      <a:cubicBezTo>
                        <a:pt x="12910" y="3737"/>
                        <a:pt x="12676" y="4004"/>
                        <a:pt x="12376" y="4204"/>
                      </a:cubicBezTo>
                      <a:cubicBezTo>
                        <a:pt x="11776" y="4671"/>
                        <a:pt x="11075" y="4904"/>
                        <a:pt x="10375" y="5171"/>
                      </a:cubicBezTo>
                      <a:cubicBezTo>
                        <a:pt x="10008" y="5305"/>
                        <a:pt x="9674" y="5371"/>
                        <a:pt x="9274" y="5505"/>
                      </a:cubicBezTo>
                      <a:cubicBezTo>
                        <a:pt x="8940" y="5571"/>
                        <a:pt x="8574" y="5705"/>
                        <a:pt x="8240" y="5805"/>
                      </a:cubicBezTo>
                      <a:cubicBezTo>
                        <a:pt x="7506" y="6038"/>
                        <a:pt x="6772" y="6339"/>
                        <a:pt x="6072" y="6706"/>
                      </a:cubicBezTo>
                      <a:cubicBezTo>
                        <a:pt x="5605" y="6972"/>
                        <a:pt x="5171" y="7273"/>
                        <a:pt x="4704" y="7573"/>
                      </a:cubicBezTo>
                      <a:cubicBezTo>
                        <a:pt x="4237" y="7906"/>
                        <a:pt x="3837" y="8307"/>
                        <a:pt x="3437" y="8674"/>
                      </a:cubicBezTo>
                      <a:cubicBezTo>
                        <a:pt x="3003" y="9141"/>
                        <a:pt x="2536" y="9574"/>
                        <a:pt x="2169" y="10141"/>
                      </a:cubicBezTo>
                      <a:cubicBezTo>
                        <a:pt x="1769" y="10642"/>
                        <a:pt x="1402" y="11142"/>
                        <a:pt x="1068" y="11676"/>
                      </a:cubicBezTo>
                      <a:cubicBezTo>
                        <a:pt x="701" y="12243"/>
                        <a:pt x="401" y="12877"/>
                        <a:pt x="101" y="13544"/>
                      </a:cubicBezTo>
                      <a:lnTo>
                        <a:pt x="1" y="13911"/>
                      </a:lnTo>
                      <a:cubicBezTo>
                        <a:pt x="168" y="14011"/>
                        <a:pt x="334" y="14077"/>
                        <a:pt x="534" y="14178"/>
                      </a:cubicBezTo>
                      <a:cubicBezTo>
                        <a:pt x="2102" y="14878"/>
                        <a:pt x="3870" y="15312"/>
                        <a:pt x="5605" y="15378"/>
                      </a:cubicBezTo>
                      <a:lnTo>
                        <a:pt x="5938" y="15378"/>
                      </a:lnTo>
                      <a:cubicBezTo>
                        <a:pt x="6672" y="15378"/>
                        <a:pt x="7373" y="15312"/>
                        <a:pt x="8107" y="15178"/>
                      </a:cubicBezTo>
                      <a:cubicBezTo>
                        <a:pt x="8874" y="15045"/>
                        <a:pt x="9608" y="14811"/>
                        <a:pt x="10408" y="14411"/>
                      </a:cubicBezTo>
                      <a:cubicBezTo>
                        <a:pt x="11075" y="14077"/>
                        <a:pt x="11742" y="13677"/>
                        <a:pt x="12376" y="13177"/>
                      </a:cubicBezTo>
                      <a:cubicBezTo>
                        <a:pt x="12943" y="12676"/>
                        <a:pt x="13477" y="12076"/>
                        <a:pt x="13911" y="11376"/>
                      </a:cubicBezTo>
                      <a:cubicBezTo>
                        <a:pt x="14311" y="10708"/>
                        <a:pt x="14645" y="9908"/>
                        <a:pt x="14911" y="9041"/>
                      </a:cubicBezTo>
                      <a:cubicBezTo>
                        <a:pt x="15145" y="8173"/>
                        <a:pt x="15278" y="7206"/>
                        <a:pt x="15278" y="6172"/>
                      </a:cubicBezTo>
                      <a:cubicBezTo>
                        <a:pt x="15278" y="4404"/>
                        <a:pt x="15011" y="2869"/>
                        <a:pt x="14378" y="1569"/>
                      </a:cubicBezTo>
                      <a:cubicBezTo>
                        <a:pt x="14094" y="1032"/>
                        <a:pt x="13750" y="525"/>
                        <a:pt x="13346" y="77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3" name="Google Shape;6163;p37"/>
                <p:cNvSpPr/>
                <p:nvPr/>
              </p:nvSpPr>
              <p:spPr>
                <a:xfrm>
                  <a:off x="2244925" y="4531175"/>
                  <a:ext cx="525400" cy="28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16" h="11543" extrusionOk="0">
                      <a:moveTo>
                        <a:pt x="968" y="1"/>
                      </a:moveTo>
                      <a:cubicBezTo>
                        <a:pt x="668" y="168"/>
                        <a:pt x="601" y="468"/>
                        <a:pt x="468" y="768"/>
                      </a:cubicBezTo>
                      <a:cubicBezTo>
                        <a:pt x="168" y="1736"/>
                        <a:pt x="1" y="2770"/>
                        <a:pt x="68" y="3837"/>
                      </a:cubicBezTo>
                      <a:cubicBezTo>
                        <a:pt x="168" y="4871"/>
                        <a:pt x="435" y="5939"/>
                        <a:pt x="835" y="6973"/>
                      </a:cubicBezTo>
                      <a:cubicBezTo>
                        <a:pt x="1269" y="7940"/>
                        <a:pt x="1836" y="8807"/>
                        <a:pt x="2536" y="9541"/>
                      </a:cubicBezTo>
                      <a:cubicBezTo>
                        <a:pt x="2870" y="9875"/>
                        <a:pt x="3303" y="10275"/>
                        <a:pt x="3770" y="10542"/>
                      </a:cubicBezTo>
                      <a:cubicBezTo>
                        <a:pt x="4171" y="10842"/>
                        <a:pt x="4638" y="11042"/>
                        <a:pt x="5171" y="11309"/>
                      </a:cubicBezTo>
                      <a:cubicBezTo>
                        <a:pt x="5438" y="11376"/>
                        <a:pt x="5672" y="11476"/>
                        <a:pt x="5972" y="11543"/>
                      </a:cubicBezTo>
                      <a:lnTo>
                        <a:pt x="6105" y="11543"/>
                      </a:lnTo>
                      <a:cubicBezTo>
                        <a:pt x="6305" y="11543"/>
                        <a:pt x="6472" y="11442"/>
                        <a:pt x="6506" y="11276"/>
                      </a:cubicBezTo>
                      <a:cubicBezTo>
                        <a:pt x="6539" y="11109"/>
                        <a:pt x="6472" y="10909"/>
                        <a:pt x="6305" y="10775"/>
                      </a:cubicBezTo>
                      <a:lnTo>
                        <a:pt x="6305" y="10775"/>
                      </a:lnTo>
                      <a:cubicBezTo>
                        <a:pt x="6606" y="10842"/>
                        <a:pt x="6973" y="10942"/>
                        <a:pt x="7473" y="11076"/>
                      </a:cubicBezTo>
                      <a:cubicBezTo>
                        <a:pt x="8774" y="11309"/>
                        <a:pt x="9875" y="11442"/>
                        <a:pt x="10875" y="11442"/>
                      </a:cubicBezTo>
                      <a:lnTo>
                        <a:pt x="10975" y="11442"/>
                      </a:lnTo>
                      <a:cubicBezTo>
                        <a:pt x="12143" y="11442"/>
                        <a:pt x="13277" y="11209"/>
                        <a:pt x="14311" y="10875"/>
                      </a:cubicBezTo>
                      <a:cubicBezTo>
                        <a:pt x="14845" y="10709"/>
                        <a:pt x="15379" y="10475"/>
                        <a:pt x="15979" y="10142"/>
                      </a:cubicBezTo>
                      <a:cubicBezTo>
                        <a:pt x="16479" y="9841"/>
                        <a:pt x="16980" y="9474"/>
                        <a:pt x="17547" y="9007"/>
                      </a:cubicBezTo>
                      <a:cubicBezTo>
                        <a:pt x="18481" y="8274"/>
                        <a:pt x="19281" y="7306"/>
                        <a:pt x="19949" y="6305"/>
                      </a:cubicBezTo>
                      <a:cubicBezTo>
                        <a:pt x="20382" y="5605"/>
                        <a:pt x="20782" y="4804"/>
                        <a:pt x="21016" y="3970"/>
                      </a:cubicBezTo>
                      <a:cubicBezTo>
                        <a:pt x="20682" y="3604"/>
                        <a:pt x="20349" y="3270"/>
                        <a:pt x="19982" y="2936"/>
                      </a:cubicBezTo>
                      <a:cubicBezTo>
                        <a:pt x="19648" y="2636"/>
                        <a:pt x="19315" y="2369"/>
                        <a:pt x="18981" y="2169"/>
                      </a:cubicBezTo>
                      <a:cubicBezTo>
                        <a:pt x="18648" y="1969"/>
                        <a:pt x="18314" y="1769"/>
                        <a:pt x="17947" y="1602"/>
                      </a:cubicBezTo>
                      <a:cubicBezTo>
                        <a:pt x="17547" y="1435"/>
                        <a:pt x="17180" y="1269"/>
                        <a:pt x="16813" y="1135"/>
                      </a:cubicBezTo>
                      <a:cubicBezTo>
                        <a:pt x="16446" y="1002"/>
                        <a:pt x="16046" y="935"/>
                        <a:pt x="15679" y="835"/>
                      </a:cubicBezTo>
                      <a:cubicBezTo>
                        <a:pt x="15212" y="768"/>
                        <a:pt x="14778" y="701"/>
                        <a:pt x="14311" y="668"/>
                      </a:cubicBezTo>
                      <a:cubicBezTo>
                        <a:pt x="14174" y="658"/>
                        <a:pt x="14035" y="654"/>
                        <a:pt x="13894" y="654"/>
                      </a:cubicBezTo>
                      <a:cubicBezTo>
                        <a:pt x="13554" y="654"/>
                        <a:pt x="13207" y="678"/>
                        <a:pt x="12877" y="701"/>
                      </a:cubicBezTo>
                      <a:lnTo>
                        <a:pt x="12944" y="701"/>
                      </a:lnTo>
                      <a:cubicBezTo>
                        <a:pt x="12443" y="768"/>
                        <a:pt x="11876" y="835"/>
                        <a:pt x="11376" y="935"/>
                      </a:cubicBezTo>
                      <a:cubicBezTo>
                        <a:pt x="11142" y="968"/>
                        <a:pt x="10842" y="1068"/>
                        <a:pt x="10609" y="1102"/>
                      </a:cubicBezTo>
                      <a:cubicBezTo>
                        <a:pt x="10342" y="1135"/>
                        <a:pt x="10142" y="1202"/>
                        <a:pt x="9875" y="1302"/>
                      </a:cubicBezTo>
                      <a:lnTo>
                        <a:pt x="9941" y="1302"/>
                      </a:lnTo>
                      <a:cubicBezTo>
                        <a:pt x="9208" y="1535"/>
                        <a:pt x="8540" y="1869"/>
                        <a:pt x="7873" y="2303"/>
                      </a:cubicBezTo>
                      <a:cubicBezTo>
                        <a:pt x="7473" y="2536"/>
                        <a:pt x="7039" y="2803"/>
                        <a:pt x="6639" y="3103"/>
                      </a:cubicBezTo>
                      <a:lnTo>
                        <a:pt x="5371" y="3837"/>
                      </a:lnTo>
                      <a:cubicBezTo>
                        <a:pt x="4971" y="4037"/>
                        <a:pt x="4538" y="4271"/>
                        <a:pt x="4104" y="4437"/>
                      </a:cubicBezTo>
                      <a:cubicBezTo>
                        <a:pt x="3770" y="4538"/>
                        <a:pt x="3370" y="4638"/>
                        <a:pt x="3036" y="4671"/>
                      </a:cubicBezTo>
                      <a:cubicBezTo>
                        <a:pt x="2940" y="4685"/>
                        <a:pt x="2837" y="4693"/>
                        <a:pt x="2734" y="4693"/>
                      </a:cubicBezTo>
                      <a:cubicBezTo>
                        <a:pt x="2588" y="4693"/>
                        <a:pt x="2439" y="4677"/>
                        <a:pt x="2303" y="4638"/>
                      </a:cubicBezTo>
                      <a:cubicBezTo>
                        <a:pt x="2102" y="4604"/>
                        <a:pt x="1869" y="4504"/>
                        <a:pt x="1702" y="4371"/>
                      </a:cubicBezTo>
                      <a:cubicBezTo>
                        <a:pt x="1535" y="4271"/>
                        <a:pt x="1435" y="4104"/>
                        <a:pt x="1302" y="3937"/>
                      </a:cubicBezTo>
                      <a:cubicBezTo>
                        <a:pt x="1168" y="3704"/>
                        <a:pt x="1102" y="3537"/>
                        <a:pt x="1002" y="3303"/>
                      </a:cubicBezTo>
                      <a:cubicBezTo>
                        <a:pt x="935" y="3036"/>
                        <a:pt x="868" y="2803"/>
                        <a:pt x="835" y="2536"/>
                      </a:cubicBezTo>
                      <a:cubicBezTo>
                        <a:pt x="802" y="2303"/>
                        <a:pt x="802" y="2002"/>
                        <a:pt x="802" y="1702"/>
                      </a:cubicBezTo>
                      <a:cubicBezTo>
                        <a:pt x="802" y="1135"/>
                        <a:pt x="835" y="535"/>
                        <a:pt x="968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4" name="Google Shape;6164;p37"/>
                <p:cNvSpPr/>
                <p:nvPr/>
              </p:nvSpPr>
              <p:spPr>
                <a:xfrm>
                  <a:off x="2907075" y="4150925"/>
                  <a:ext cx="97600" cy="24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04" h="9979" extrusionOk="0">
                      <a:moveTo>
                        <a:pt x="2002" y="2969"/>
                      </a:moveTo>
                      <a:lnTo>
                        <a:pt x="2002" y="2969"/>
                      </a:lnTo>
                      <a:cubicBezTo>
                        <a:pt x="1997" y="2978"/>
                        <a:pt x="1992" y="2988"/>
                        <a:pt x="1987" y="2998"/>
                      </a:cubicBezTo>
                      <a:lnTo>
                        <a:pt x="1987" y="2998"/>
                      </a:lnTo>
                      <a:cubicBezTo>
                        <a:pt x="2002" y="2989"/>
                        <a:pt x="2002" y="2969"/>
                        <a:pt x="2002" y="2969"/>
                      </a:cubicBezTo>
                      <a:close/>
                      <a:moveTo>
                        <a:pt x="3803" y="0"/>
                      </a:moveTo>
                      <a:cubicBezTo>
                        <a:pt x="3837" y="0"/>
                        <a:pt x="3803" y="33"/>
                        <a:pt x="3737" y="33"/>
                      </a:cubicBezTo>
                      <a:cubicBezTo>
                        <a:pt x="3470" y="367"/>
                        <a:pt x="3169" y="701"/>
                        <a:pt x="2903" y="1034"/>
                      </a:cubicBezTo>
                      <a:cubicBezTo>
                        <a:pt x="2636" y="1368"/>
                        <a:pt x="2369" y="1735"/>
                        <a:pt x="2069" y="2135"/>
                      </a:cubicBezTo>
                      <a:cubicBezTo>
                        <a:pt x="1835" y="2468"/>
                        <a:pt x="1635" y="2835"/>
                        <a:pt x="1402" y="3202"/>
                      </a:cubicBezTo>
                      <a:cubicBezTo>
                        <a:pt x="1201" y="3603"/>
                        <a:pt x="1001" y="4003"/>
                        <a:pt x="834" y="4437"/>
                      </a:cubicBezTo>
                      <a:cubicBezTo>
                        <a:pt x="668" y="4803"/>
                        <a:pt x="501" y="5204"/>
                        <a:pt x="401" y="5637"/>
                      </a:cubicBezTo>
                      <a:cubicBezTo>
                        <a:pt x="301" y="6038"/>
                        <a:pt x="201" y="6505"/>
                        <a:pt x="134" y="6972"/>
                      </a:cubicBezTo>
                      <a:cubicBezTo>
                        <a:pt x="34" y="7372"/>
                        <a:pt x="34" y="7839"/>
                        <a:pt x="1" y="8273"/>
                      </a:cubicBezTo>
                      <a:cubicBezTo>
                        <a:pt x="1" y="8706"/>
                        <a:pt x="1" y="9207"/>
                        <a:pt x="67" y="9674"/>
                      </a:cubicBezTo>
                      <a:cubicBezTo>
                        <a:pt x="127" y="9853"/>
                        <a:pt x="294" y="9979"/>
                        <a:pt x="448" y="9979"/>
                      </a:cubicBezTo>
                      <a:cubicBezTo>
                        <a:pt x="466" y="9979"/>
                        <a:pt x="484" y="9977"/>
                        <a:pt x="501" y="9974"/>
                      </a:cubicBezTo>
                      <a:cubicBezTo>
                        <a:pt x="568" y="9974"/>
                        <a:pt x="668" y="9874"/>
                        <a:pt x="734" y="9807"/>
                      </a:cubicBezTo>
                      <a:cubicBezTo>
                        <a:pt x="768" y="9707"/>
                        <a:pt x="834" y="9640"/>
                        <a:pt x="768" y="9507"/>
                      </a:cubicBezTo>
                      <a:cubicBezTo>
                        <a:pt x="734" y="9207"/>
                        <a:pt x="734" y="8873"/>
                        <a:pt x="701" y="8606"/>
                      </a:cubicBezTo>
                      <a:lnTo>
                        <a:pt x="701" y="7305"/>
                      </a:lnTo>
                      <a:cubicBezTo>
                        <a:pt x="734" y="6872"/>
                        <a:pt x="768" y="6405"/>
                        <a:pt x="868" y="6004"/>
                      </a:cubicBezTo>
                      <a:cubicBezTo>
                        <a:pt x="1001" y="5504"/>
                        <a:pt x="1135" y="4970"/>
                        <a:pt x="1335" y="4470"/>
                      </a:cubicBezTo>
                      <a:cubicBezTo>
                        <a:pt x="1531" y="3979"/>
                        <a:pt x="1727" y="3489"/>
                        <a:pt x="1987" y="2998"/>
                      </a:cubicBezTo>
                      <a:lnTo>
                        <a:pt x="1987" y="2998"/>
                      </a:lnTo>
                      <a:cubicBezTo>
                        <a:pt x="1982" y="3000"/>
                        <a:pt x="1976" y="3002"/>
                        <a:pt x="1969" y="3002"/>
                      </a:cubicBezTo>
                      <a:cubicBezTo>
                        <a:pt x="2202" y="2502"/>
                        <a:pt x="2502" y="2001"/>
                        <a:pt x="2836" y="1501"/>
                      </a:cubicBezTo>
                      <a:cubicBezTo>
                        <a:pt x="3169" y="1001"/>
                        <a:pt x="3503" y="534"/>
                        <a:pt x="3870" y="133"/>
                      </a:cubicBezTo>
                      <a:cubicBezTo>
                        <a:pt x="3903" y="67"/>
                        <a:pt x="3870" y="0"/>
                        <a:pt x="383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5" name="Google Shape;6165;p37"/>
                <p:cNvSpPr/>
                <p:nvPr/>
              </p:nvSpPr>
              <p:spPr>
                <a:xfrm>
                  <a:off x="2958775" y="4183725"/>
                  <a:ext cx="165150" cy="24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" h="9780" extrusionOk="0">
                      <a:moveTo>
                        <a:pt x="6327" y="0"/>
                      </a:moveTo>
                      <a:cubicBezTo>
                        <a:pt x="6311" y="0"/>
                        <a:pt x="6305" y="9"/>
                        <a:pt x="6305" y="22"/>
                      </a:cubicBezTo>
                      <a:cubicBezTo>
                        <a:pt x="5938" y="289"/>
                        <a:pt x="5571" y="556"/>
                        <a:pt x="5171" y="856"/>
                      </a:cubicBezTo>
                      <a:cubicBezTo>
                        <a:pt x="4804" y="1156"/>
                        <a:pt x="4437" y="1490"/>
                        <a:pt x="4104" y="1824"/>
                      </a:cubicBezTo>
                      <a:cubicBezTo>
                        <a:pt x="3403" y="2491"/>
                        <a:pt x="2769" y="3225"/>
                        <a:pt x="2236" y="4025"/>
                      </a:cubicBezTo>
                      <a:cubicBezTo>
                        <a:pt x="1669" y="4826"/>
                        <a:pt x="1168" y="5693"/>
                        <a:pt x="801" y="6560"/>
                      </a:cubicBezTo>
                      <a:cubicBezTo>
                        <a:pt x="601" y="7027"/>
                        <a:pt x="434" y="7494"/>
                        <a:pt x="301" y="7961"/>
                      </a:cubicBezTo>
                      <a:cubicBezTo>
                        <a:pt x="234" y="8161"/>
                        <a:pt x="167" y="8395"/>
                        <a:pt x="134" y="8628"/>
                      </a:cubicBezTo>
                      <a:cubicBezTo>
                        <a:pt x="101" y="8862"/>
                        <a:pt x="1" y="9129"/>
                        <a:pt x="1" y="9396"/>
                      </a:cubicBezTo>
                      <a:cubicBezTo>
                        <a:pt x="1" y="9529"/>
                        <a:pt x="101" y="9663"/>
                        <a:pt x="234" y="9729"/>
                      </a:cubicBezTo>
                      <a:cubicBezTo>
                        <a:pt x="268" y="9763"/>
                        <a:pt x="309" y="9779"/>
                        <a:pt x="351" y="9779"/>
                      </a:cubicBezTo>
                      <a:cubicBezTo>
                        <a:pt x="393" y="9779"/>
                        <a:pt x="434" y="9763"/>
                        <a:pt x="468" y="9729"/>
                      </a:cubicBezTo>
                      <a:cubicBezTo>
                        <a:pt x="568" y="9696"/>
                        <a:pt x="601" y="9663"/>
                        <a:pt x="634" y="9562"/>
                      </a:cubicBezTo>
                      <a:cubicBezTo>
                        <a:pt x="735" y="9229"/>
                        <a:pt x="801" y="8895"/>
                        <a:pt x="901" y="8528"/>
                      </a:cubicBezTo>
                      <a:cubicBezTo>
                        <a:pt x="968" y="8161"/>
                        <a:pt x="1101" y="7828"/>
                        <a:pt x="1168" y="7461"/>
                      </a:cubicBezTo>
                      <a:cubicBezTo>
                        <a:pt x="1435" y="6727"/>
                        <a:pt x="1735" y="6060"/>
                        <a:pt x="2035" y="5393"/>
                      </a:cubicBezTo>
                      <a:lnTo>
                        <a:pt x="2035" y="5393"/>
                      </a:lnTo>
                      <a:cubicBezTo>
                        <a:pt x="2035" y="5460"/>
                        <a:pt x="2002" y="5460"/>
                        <a:pt x="2002" y="5493"/>
                      </a:cubicBezTo>
                      <a:cubicBezTo>
                        <a:pt x="2603" y="4359"/>
                        <a:pt x="3336" y="3291"/>
                        <a:pt x="4237" y="2324"/>
                      </a:cubicBezTo>
                      <a:cubicBezTo>
                        <a:pt x="4938" y="1557"/>
                        <a:pt x="5738" y="856"/>
                        <a:pt x="6572" y="289"/>
                      </a:cubicBezTo>
                      <a:cubicBezTo>
                        <a:pt x="6605" y="222"/>
                        <a:pt x="6605" y="156"/>
                        <a:pt x="6572" y="122"/>
                      </a:cubicBezTo>
                      <a:cubicBezTo>
                        <a:pt x="6505" y="56"/>
                        <a:pt x="6505" y="56"/>
                        <a:pt x="6472" y="56"/>
                      </a:cubicBezTo>
                      <a:cubicBezTo>
                        <a:pt x="6394" y="17"/>
                        <a:pt x="6350" y="0"/>
                        <a:pt x="6327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6" name="Google Shape;6166;p37"/>
                <p:cNvSpPr/>
                <p:nvPr/>
              </p:nvSpPr>
              <p:spPr>
                <a:xfrm>
                  <a:off x="2586850" y="4331875"/>
                  <a:ext cx="166800" cy="151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2" h="6064" extrusionOk="0">
                      <a:moveTo>
                        <a:pt x="267" y="1"/>
                      </a:moveTo>
                      <a:cubicBezTo>
                        <a:pt x="134" y="67"/>
                        <a:pt x="100" y="67"/>
                        <a:pt x="34" y="134"/>
                      </a:cubicBezTo>
                      <a:cubicBezTo>
                        <a:pt x="0" y="234"/>
                        <a:pt x="34" y="267"/>
                        <a:pt x="134" y="301"/>
                      </a:cubicBezTo>
                      <a:cubicBezTo>
                        <a:pt x="267" y="367"/>
                        <a:pt x="434" y="434"/>
                        <a:pt x="534" y="534"/>
                      </a:cubicBezTo>
                      <a:cubicBezTo>
                        <a:pt x="1034" y="768"/>
                        <a:pt x="1501" y="1068"/>
                        <a:pt x="1968" y="1368"/>
                      </a:cubicBezTo>
                      <a:cubicBezTo>
                        <a:pt x="2435" y="1702"/>
                        <a:pt x="2869" y="2035"/>
                        <a:pt x="3336" y="2436"/>
                      </a:cubicBezTo>
                      <a:cubicBezTo>
                        <a:pt x="3770" y="2803"/>
                        <a:pt x="4103" y="3203"/>
                        <a:pt x="4470" y="3603"/>
                      </a:cubicBezTo>
                      <a:cubicBezTo>
                        <a:pt x="4804" y="4037"/>
                        <a:pt x="5137" y="4437"/>
                        <a:pt x="5371" y="4871"/>
                      </a:cubicBezTo>
                      <a:cubicBezTo>
                        <a:pt x="5471" y="5037"/>
                        <a:pt x="5604" y="5204"/>
                        <a:pt x="5671" y="5371"/>
                      </a:cubicBezTo>
                      <a:cubicBezTo>
                        <a:pt x="5738" y="5538"/>
                        <a:pt x="5838" y="5705"/>
                        <a:pt x="5971" y="5871"/>
                      </a:cubicBezTo>
                      <a:cubicBezTo>
                        <a:pt x="6021" y="5995"/>
                        <a:pt x="6144" y="6064"/>
                        <a:pt x="6272" y="6064"/>
                      </a:cubicBezTo>
                      <a:cubicBezTo>
                        <a:pt x="6317" y="6064"/>
                        <a:pt x="6362" y="6055"/>
                        <a:pt x="6405" y="6038"/>
                      </a:cubicBezTo>
                      <a:cubicBezTo>
                        <a:pt x="6572" y="5938"/>
                        <a:pt x="6672" y="5738"/>
                        <a:pt x="6572" y="5571"/>
                      </a:cubicBezTo>
                      <a:cubicBezTo>
                        <a:pt x="6538" y="5438"/>
                        <a:pt x="6472" y="5271"/>
                        <a:pt x="6372" y="5138"/>
                      </a:cubicBezTo>
                      <a:cubicBezTo>
                        <a:pt x="6305" y="4971"/>
                        <a:pt x="6205" y="4804"/>
                        <a:pt x="6071" y="4671"/>
                      </a:cubicBezTo>
                      <a:lnTo>
                        <a:pt x="5471" y="3803"/>
                      </a:lnTo>
                      <a:cubicBezTo>
                        <a:pt x="5004" y="3236"/>
                        <a:pt x="4404" y="2736"/>
                        <a:pt x="3870" y="2235"/>
                      </a:cubicBezTo>
                      <a:cubicBezTo>
                        <a:pt x="3336" y="1768"/>
                        <a:pt x="2736" y="1335"/>
                        <a:pt x="2135" y="935"/>
                      </a:cubicBezTo>
                      <a:cubicBezTo>
                        <a:pt x="1835" y="768"/>
                        <a:pt x="1501" y="568"/>
                        <a:pt x="1201" y="434"/>
                      </a:cubicBezTo>
                      <a:cubicBezTo>
                        <a:pt x="934" y="267"/>
                        <a:pt x="601" y="1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7" name="Google Shape;6167;p37"/>
                <p:cNvSpPr/>
                <p:nvPr/>
              </p:nvSpPr>
              <p:spPr>
                <a:xfrm>
                  <a:off x="2694425" y="4319375"/>
                  <a:ext cx="77575" cy="104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4197" extrusionOk="0">
                      <a:moveTo>
                        <a:pt x="201" y="0"/>
                      </a:moveTo>
                      <a:cubicBezTo>
                        <a:pt x="134" y="67"/>
                        <a:pt x="67" y="67"/>
                        <a:pt x="34" y="100"/>
                      </a:cubicBezTo>
                      <a:cubicBezTo>
                        <a:pt x="0" y="134"/>
                        <a:pt x="34" y="234"/>
                        <a:pt x="67" y="267"/>
                      </a:cubicBezTo>
                      <a:lnTo>
                        <a:pt x="234" y="434"/>
                      </a:lnTo>
                      <a:cubicBezTo>
                        <a:pt x="534" y="701"/>
                        <a:pt x="801" y="968"/>
                        <a:pt x="1035" y="1268"/>
                      </a:cubicBezTo>
                      <a:cubicBezTo>
                        <a:pt x="1301" y="1568"/>
                        <a:pt x="1502" y="1902"/>
                        <a:pt x="1735" y="2168"/>
                      </a:cubicBezTo>
                      <a:cubicBezTo>
                        <a:pt x="1902" y="2469"/>
                        <a:pt x="2135" y="2769"/>
                        <a:pt x="2235" y="3102"/>
                      </a:cubicBezTo>
                      <a:cubicBezTo>
                        <a:pt x="2402" y="3403"/>
                        <a:pt x="2536" y="3736"/>
                        <a:pt x="2669" y="4070"/>
                      </a:cubicBezTo>
                      <a:cubicBezTo>
                        <a:pt x="2693" y="4142"/>
                        <a:pt x="2786" y="4197"/>
                        <a:pt x="2862" y="4197"/>
                      </a:cubicBezTo>
                      <a:cubicBezTo>
                        <a:pt x="2891" y="4197"/>
                        <a:pt x="2917" y="4188"/>
                        <a:pt x="2936" y="4170"/>
                      </a:cubicBezTo>
                      <a:lnTo>
                        <a:pt x="3069" y="4070"/>
                      </a:lnTo>
                      <a:cubicBezTo>
                        <a:pt x="3103" y="4003"/>
                        <a:pt x="3069" y="3936"/>
                        <a:pt x="3069" y="3903"/>
                      </a:cubicBezTo>
                      <a:cubicBezTo>
                        <a:pt x="2936" y="3536"/>
                        <a:pt x="2736" y="3202"/>
                        <a:pt x="2569" y="2869"/>
                      </a:cubicBezTo>
                      <a:cubicBezTo>
                        <a:pt x="2369" y="2469"/>
                        <a:pt x="2135" y="2135"/>
                        <a:pt x="1902" y="1801"/>
                      </a:cubicBezTo>
                      <a:cubicBezTo>
                        <a:pt x="1668" y="1468"/>
                        <a:pt x="1401" y="1201"/>
                        <a:pt x="1168" y="901"/>
                      </a:cubicBezTo>
                      <a:cubicBezTo>
                        <a:pt x="901" y="601"/>
                        <a:pt x="568" y="367"/>
                        <a:pt x="301" y="67"/>
                      </a:cubicBezTo>
                      <a:cubicBezTo>
                        <a:pt x="301" y="67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8" name="Google Shape;6168;p37"/>
                <p:cNvSpPr/>
                <p:nvPr/>
              </p:nvSpPr>
              <p:spPr>
                <a:xfrm>
                  <a:off x="2756125" y="4220125"/>
                  <a:ext cx="60900" cy="21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36" h="8441" extrusionOk="0">
                      <a:moveTo>
                        <a:pt x="101" y="1"/>
                      </a:moveTo>
                      <a:cubicBezTo>
                        <a:pt x="34" y="34"/>
                        <a:pt x="1" y="167"/>
                        <a:pt x="34" y="234"/>
                      </a:cubicBezTo>
                      <a:cubicBezTo>
                        <a:pt x="368" y="901"/>
                        <a:pt x="668" y="1568"/>
                        <a:pt x="902" y="2269"/>
                      </a:cubicBezTo>
                      <a:cubicBezTo>
                        <a:pt x="1369" y="3703"/>
                        <a:pt x="1569" y="5171"/>
                        <a:pt x="1669" y="6672"/>
                      </a:cubicBezTo>
                      <a:lnTo>
                        <a:pt x="1669" y="6572"/>
                      </a:lnTo>
                      <a:cubicBezTo>
                        <a:pt x="1669" y="6839"/>
                        <a:pt x="1702" y="7072"/>
                        <a:pt x="1702" y="7339"/>
                      </a:cubicBezTo>
                      <a:cubicBezTo>
                        <a:pt x="1702" y="7606"/>
                        <a:pt x="1702" y="7873"/>
                        <a:pt x="1735" y="8173"/>
                      </a:cubicBezTo>
                      <a:cubicBezTo>
                        <a:pt x="1735" y="8340"/>
                        <a:pt x="1902" y="8440"/>
                        <a:pt x="2069" y="8440"/>
                      </a:cubicBezTo>
                      <a:cubicBezTo>
                        <a:pt x="2269" y="8440"/>
                        <a:pt x="2436" y="8340"/>
                        <a:pt x="2436" y="8106"/>
                      </a:cubicBezTo>
                      <a:cubicBezTo>
                        <a:pt x="2436" y="7773"/>
                        <a:pt x="2436" y="7406"/>
                        <a:pt x="2403" y="7072"/>
                      </a:cubicBezTo>
                      <a:cubicBezTo>
                        <a:pt x="2369" y="6739"/>
                        <a:pt x="2336" y="6372"/>
                        <a:pt x="2269" y="6038"/>
                      </a:cubicBezTo>
                      <a:cubicBezTo>
                        <a:pt x="2202" y="5371"/>
                        <a:pt x="2069" y="4704"/>
                        <a:pt x="1902" y="4037"/>
                      </a:cubicBezTo>
                      <a:cubicBezTo>
                        <a:pt x="1735" y="3370"/>
                        <a:pt x="1535" y="2736"/>
                        <a:pt x="1268" y="2102"/>
                      </a:cubicBezTo>
                      <a:cubicBezTo>
                        <a:pt x="1035" y="1435"/>
                        <a:pt x="701" y="801"/>
                        <a:pt x="368" y="201"/>
                      </a:cubicBezTo>
                      <a:cubicBezTo>
                        <a:pt x="334" y="134"/>
                        <a:pt x="268" y="101"/>
                        <a:pt x="201" y="101"/>
                      </a:cubicBezTo>
                      <a:cubicBezTo>
                        <a:pt x="168" y="1"/>
                        <a:pt x="168" y="1"/>
                        <a:pt x="1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69" name="Google Shape;6169;p37"/>
                <p:cNvSpPr/>
                <p:nvPr/>
              </p:nvSpPr>
              <p:spPr>
                <a:xfrm>
                  <a:off x="2407550" y="4510350"/>
                  <a:ext cx="290225" cy="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9" h="2375" extrusionOk="0">
                      <a:moveTo>
                        <a:pt x="3670" y="0"/>
                      </a:moveTo>
                      <a:cubicBezTo>
                        <a:pt x="3470" y="67"/>
                        <a:pt x="3270" y="67"/>
                        <a:pt x="3003" y="67"/>
                      </a:cubicBezTo>
                      <a:cubicBezTo>
                        <a:pt x="2502" y="67"/>
                        <a:pt x="2002" y="100"/>
                        <a:pt x="1535" y="167"/>
                      </a:cubicBezTo>
                      <a:cubicBezTo>
                        <a:pt x="1035" y="267"/>
                        <a:pt x="601" y="334"/>
                        <a:pt x="101" y="434"/>
                      </a:cubicBezTo>
                      <a:cubicBezTo>
                        <a:pt x="34" y="434"/>
                        <a:pt x="1" y="467"/>
                        <a:pt x="1" y="500"/>
                      </a:cubicBezTo>
                      <a:cubicBezTo>
                        <a:pt x="1" y="567"/>
                        <a:pt x="34" y="600"/>
                        <a:pt x="101" y="600"/>
                      </a:cubicBezTo>
                      <a:cubicBezTo>
                        <a:pt x="668" y="467"/>
                        <a:pt x="1268" y="434"/>
                        <a:pt x="1835" y="334"/>
                      </a:cubicBezTo>
                      <a:cubicBezTo>
                        <a:pt x="2436" y="300"/>
                        <a:pt x="3003" y="300"/>
                        <a:pt x="3603" y="300"/>
                      </a:cubicBezTo>
                      <a:cubicBezTo>
                        <a:pt x="5038" y="334"/>
                        <a:pt x="6505" y="600"/>
                        <a:pt x="7940" y="1001"/>
                      </a:cubicBezTo>
                      <a:lnTo>
                        <a:pt x="7873" y="1001"/>
                      </a:lnTo>
                      <a:cubicBezTo>
                        <a:pt x="8440" y="1168"/>
                        <a:pt x="8974" y="1368"/>
                        <a:pt x="9507" y="1601"/>
                      </a:cubicBezTo>
                      <a:cubicBezTo>
                        <a:pt x="9808" y="1701"/>
                        <a:pt x="10041" y="1801"/>
                        <a:pt x="10308" y="1935"/>
                      </a:cubicBezTo>
                      <a:cubicBezTo>
                        <a:pt x="10608" y="2035"/>
                        <a:pt x="10875" y="2202"/>
                        <a:pt x="11142" y="2335"/>
                      </a:cubicBezTo>
                      <a:cubicBezTo>
                        <a:pt x="11188" y="2363"/>
                        <a:pt x="11234" y="2375"/>
                        <a:pt x="11278" y="2375"/>
                      </a:cubicBezTo>
                      <a:cubicBezTo>
                        <a:pt x="11393" y="2375"/>
                        <a:pt x="11494" y="2289"/>
                        <a:pt x="11542" y="2168"/>
                      </a:cubicBezTo>
                      <a:cubicBezTo>
                        <a:pt x="11609" y="2102"/>
                        <a:pt x="11609" y="2001"/>
                        <a:pt x="11542" y="1935"/>
                      </a:cubicBezTo>
                      <a:cubicBezTo>
                        <a:pt x="11509" y="1835"/>
                        <a:pt x="11475" y="1801"/>
                        <a:pt x="11375" y="1768"/>
                      </a:cubicBezTo>
                      <a:cubicBezTo>
                        <a:pt x="10975" y="1534"/>
                        <a:pt x="10508" y="1401"/>
                        <a:pt x="10108" y="1201"/>
                      </a:cubicBezTo>
                      <a:cubicBezTo>
                        <a:pt x="9641" y="1067"/>
                        <a:pt x="9174" y="867"/>
                        <a:pt x="8673" y="701"/>
                      </a:cubicBezTo>
                      <a:cubicBezTo>
                        <a:pt x="7773" y="434"/>
                        <a:pt x="6805" y="267"/>
                        <a:pt x="5838" y="133"/>
                      </a:cubicBezTo>
                      <a:cubicBezTo>
                        <a:pt x="5138" y="67"/>
                        <a:pt x="4370" y="0"/>
                        <a:pt x="367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0" name="Google Shape;6170;p37"/>
                <p:cNvSpPr/>
                <p:nvPr/>
              </p:nvSpPr>
              <p:spPr>
                <a:xfrm>
                  <a:off x="2518475" y="4446950"/>
                  <a:ext cx="173475" cy="9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39" h="3789" extrusionOk="0">
                      <a:moveTo>
                        <a:pt x="100" y="1"/>
                      </a:moveTo>
                      <a:cubicBezTo>
                        <a:pt x="67" y="1"/>
                        <a:pt x="33" y="34"/>
                        <a:pt x="33" y="101"/>
                      </a:cubicBezTo>
                      <a:cubicBezTo>
                        <a:pt x="0" y="168"/>
                        <a:pt x="33" y="301"/>
                        <a:pt x="100" y="334"/>
                      </a:cubicBezTo>
                      <a:cubicBezTo>
                        <a:pt x="867" y="601"/>
                        <a:pt x="1601" y="868"/>
                        <a:pt x="2335" y="1202"/>
                      </a:cubicBezTo>
                      <a:cubicBezTo>
                        <a:pt x="3036" y="1535"/>
                        <a:pt x="3736" y="1936"/>
                        <a:pt x="4403" y="2369"/>
                      </a:cubicBezTo>
                      <a:cubicBezTo>
                        <a:pt x="4737" y="2603"/>
                        <a:pt x="5037" y="2803"/>
                        <a:pt x="5371" y="3003"/>
                      </a:cubicBezTo>
                      <a:cubicBezTo>
                        <a:pt x="5704" y="3270"/>
                        <a:pt x="6004" y="3470"/>
                        <a:pt x="6338" y="3704"/>
                      </a:cubicBezTo>
                      <a:cubicBezTo>
                        <a:pt x="6411" y="3762"/>
                        <a:pt x="6491" y="3788"/>
                        <a:pt x="6568" y="3788"/>
                      </a:cubicBezTo>
                      <a:cubicBezTo>
                        <a:pt x="6667" y="3788"/>
                        <a:pt x="6763" y="3745"/>
                        <a:pt x="6838" y="3670"/>
                      </a:cubicBezTo>
                      <a:cubicBezTo>
                        <a:pt x="6938" y="3503"/>
                        <a:pt x="6905" y="3303"/>
                        <a:pt x="6772" y="3170"/>
                      </a:cubicBezTo>
                      <a:cubicBezTo>
                        <a:pt x="6338" y="2803"/>
                        <a:pt x="5771" y="2469"/>
                        <a:pt x="5271" y="2136"/>
                      </a:cubicBezTo>
                      <a:cubicBezTo>
                        <a:pt x="4770" y="1836"/>
                        <a:pt x="4236" y="1535"/>
                        <a:pt x="3703" y="1302"/>
                      </a:cubicBezTo>
                      <a:cubicBezTo>
                        <a:pt x="3169" y="1035"/>
                        <a:pt x="2602" y="801"/>
                        <a:pt x="2035" y="601"/>
                      </a:cubicBezTo>
                      <a:cubicBezTo>
                        <a:pt x="1434" y="368"/>
                        <a:pt x="867" y="168"/>
                        <a:pt x="234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1" name="Google Shape;6171;p37"/>
                <p:cNvSpPr/>
                <p:nvPr/>
              </p:nvSpPr>
              <p:spPr>
                <a:xfrm>
                  <a:off x="2604350" y="4345225"/>
                  <a:ext cx="515400" cy="42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16" h="17146" extrusionOk="0">
                      <a:moveTo>
                        <a:pt x="12510" y="0"/>
                      </a:moveTo>
                      <a:cubicBezTo>
                        <a:pt x="11309" y="0"/>
                        <a:pt x="10108" y="167"/>
                        <a:pt x="8974" y="434"/>
                      </a:cubicBezTo>
                      <a:cubicBezTo>
                        <a:pt x="8340" y="601"/>
                        <a:pt x="7806" y="834"/>
                        <a:pt x="7306" y="1034"/>
                      </a:cubicBezTo>
                      <a:cubicBezTo>
                        <a:pt x="6839" y="1234"/>
                        <a:pt x="6405" y="1501"/>
                        <a:pt x="5905" y="1768"/>
                      </a:cubicBezTo>
                      <a:cubicBezTo>
                        <a:pt x="5105" y="2269"/>
                        <a:pt x="4304" y="2902"/>
                        <a:pt x="3503" y="3736"/>
                      </a:cubicBezTo>
                      <a:cubicBezTo>
                        <a:pt x="2669" y="4570"/>
                        <a:pt x="2002" y="5504"/>
                        <a:pt x="1469" y="6405"/>
                      </a:cubicBezTo>
                      <a:cubicBezTo>
                        <a:pt x="902" y="7439"/>
                        <a:pt x="501" y="8440"/>
                        <a:pt x="334" y="9440"/>
                      </a:cubicBezTo>
                      <a:cubicBezTo>
                        <a:pt x="268" y="10007"/>
                        <a:pt x="268" y="10541"/>
                        <a:pt x="301" y="11075"/>
                      </a:cubicBezTo>
                      <a:cubicBezTo>
                        <a:pt x="101" y="11208"/>
                        <a:pt x="1" y="11408"/>
                        <a:pt x="68" y="11609"/>
                      </a:cubicBezTo>
                      <a:cubicBezTo>
                        <a:pt x="168" y="12109"/>
                        <a:pt x="301" y="12543"/>
                        <a:pt x="501" y="12943"/>
                      </a:cubicBezTo>
                      <a:cubicBezTo>
                        <a:pt x="735" y="13377"/>
                        <a:pt x="968" y="13743"/>
                        <a:pt x="1268" y="14110"/>
                      </a:cubicBezTo>
                      <a:cubicBezTo>
                        <a:pt x="1569" y="14444"/>
                        <a:pt x="1902" y="14778"/>
                        <a:pt x="2269" y="15078"/>
                      </a:cubicBezTo>
                      <a:cubicBezTo>
                        <a:pt x="2669" y="15411"/>
                        <a:pt x="3136" y="15645"/>
                        <a:pt x="3470" y="15878"/>
                      </a:cubicBezTo>
                      <a:cubicBezTo>
                        <a:pt x="4237" y="16279"/>
                        <a:pt x="5105" y="16612"/>
                        <a:pt x="6172" y="16879"/>
                      </a:cubicBezTo>
                      <a:cubicBezTo>
                        <a:pt x="6973" y="17079"/>
                        <a:pt x="7840" y="17146"/>
                        <a:pt x="8774" y="17146"/>
                      </a:cubicBezTo>
                      <a:lnTo>
                        <a:pt x="9007" y="17146"/>
                      </a:lnTo>
                      <a:cubicBezTo>
                        <a:pt x="9908" y="17146"/>
                        <a:pt x="10742" y="16979"/>
                        <a:pt x="11576" y="16712"/>
                      </a:cubicBezTo>
                      <a:cubicBezTo>
                        <a:pt x="12276" y="16445"/>
                        <a:pt x="12977" y="16112"/>
                        <a:pt x="13811" y="15611"/>
                      </a:cubicBezTo>
                      <a:cubicBezTo>
                        <a:pt x="15479" y="14611"/>
                        <a:pt x="16946" y="13310"/>
                        <a:pt x="18181" y="11809"/>
                      </a:cubicBezTo>
                      <a:cubicBezTo>
                        <a:pt x="18814" y="11075"/>
                        <a:pt x="19315" y="10274"/>
                        <a:pt x="19748" y="9440"/>
                      </a:cubicBezTo>
                      <a:cubicBezTo>
                        <a:pt x="20149" y="8606"/>
                        <a:pt x="20415" y="7773"/>
                        <a:pt x="20516" y="6972"/>
                      </a:cubicBezTo>
                      <a:cubicBezTo>
                        <a:pt x="20582" y="6605"/>
                        <a:pt x="20616" y="6138"/>
                        <a:pt x="20582" y="5704"/>
                      </a:cubicBezTo>
                      <a:cubicBezTo>
                        <a:pt x="20516" y="5304"/>
                        <a:pt x="20449" y="4904"/>
                        <a:pt x="20315" y="4437"/>
                      </a:cubicBezTo>
                      <a:cubicBezTo>
                        <a:pt x="20082" y="3636"/>
                        <a:pt x="19515" y="2902"/>
                        <a:pt x="18814" y="2202"/>
                      </a:cubicBezTo>
                      <a:cubicBezTo>
                        <a:pt x="18080" y="1468"/>
                        <a:pt x="17113" y="901"/>
                        <a:pt x="16012" y="534"/>
                      </a:cubicBezTo>
                      <a:cubicBezTo>
                        <a:pt x="14945" y="200"/>
                        <a:pt x="13777" y="0"/>
                        <a:pt x="12510" y="0"/>
                      </a:cubicBezTo>
                      <a:close/>
                    </a:path>
                  </a:pathLst>
                </a:custGeom>
                <a:solidFill>
                  <a:srgbClr val="FCD1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2" name="Google Shape;6172;p37"/>
                <p:cNvSpPr/>
                <p:nvPr/>
              </p:nvSpPr>
              <p:spPr>
                <a:xfrm>
                  <a:off x="2604350" y="4345225"/>
                  <a:ext cx="512900" cy="42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516" h="17180" extrusionOk="0">
                      <a:moveTo>
                        <a:pt x="12643" y="0"/>
                      </a:moveTo>
                      <a:cubicBezTo>
                        <a:pt x="12677" y="67"/>
                        <a:pt x="12743" y="100"/>
                        <a:pt x="12777" y="167"/>
                      </a:cubicBezTo>
                      <a:cubicBezTo>
                        <a:pt x="12943" y="367"/>
                        <a:pt x="13110" y="601"/>
                        <a:pt x="13244" y="868"/>
                      </a:cubicBezTo>
                      <a:cubicBezTo>
                        <a:pt x="13344" y="1101"/>
                        <a:pt x="13444" y="1401"/>
                        <a:pt x="13511" y="1701"/>
                      </a:cubicBezTo>
                      <a:cubicBezTo>
                        <a:pt x="13611" y="1968"/>
                        <a:pt x="13644" y="2302"/>
                        <a:pt x="13677" y="2602"/>
                      </a:cubicBezTo>
                      <a:cubicBezTo>
                        <a:pt x="13744" y="3236"/>
                        <a:pt x="13744" y="3870"/>
                        <a:pt x="13611" y="4537"/>
                      </a:cubicBezTo>
                      <a:cubicBezTo>
                        <a:pt x="13511" y="5171"/>
                        <a:pt x="13344" y="5771"/>
                        <a:pt x="13144" y="6338"/>
                      </a:cubicBezTo>
                      <a:cubicBezTo>
                        <a:pt x="13010" y="6605"/>
                        <a:pt x="12910" y="6872"/>
                        <a:pt x="12777" y="7072"/>
                      </a:cubicBezTo>
                      <a:cubicBezTo>
                        <a:pt x="12610" y="7372"/>
                        <a:pt x="12410" y="7706"/>
                        <a:pt x="12176" y="8006"/>
                      </a:cubicBezTo>
                      <a:cubicBezTo>
                        <a:pt x="11743" y="8606"/>
                        <a:pt x="11176" y="9174"/>
                        <a:pt x="10575" y="9674"/>
                      </a:cubicBezTo>
                      <a:cubicBezTo>
                        <a:pt x="9941" y="10174"/>
                        <a:pt x="9274" y="10608"/>
                        <a:pt x="8574" y="10941"/>
                      </a:cubicBezTo>
                      <a:cubicBezTo>
                        <a:pt x="7806" y="11342"/>
                        <a:pt x="7073" y="11609"/>
                        <a:pt x="6305" y="11842"/>
                      </a:cubicBezTo>
                      <a:cubicBezTo>
                        <a:pt x="5305" y="12109"/>
                        <a:pt x="4304" y="12242"/>
                        <a:pt x="3337" y="12242"/>
                      </a:cubicBezTo>
                      <a:cubicBezTo>
                        <a:pt x="2770" y="12242"/>
                        <a:pt x="2169" y="12209"/>
                        <a:pt x="1602" y="12076"/>
                      </a:cubicBezTo>
                      <a:cubicBezTo>
                        <a:pt x="1068" y="12009"/>
                        <a:pt x="501" y="11842"/>
                        <a:pt x="1" y="11609"/>
                      </a:cubicBezTo>
                      <a:lnTo>
                        <a:pt x="1" y="11609"/>
                      </a:lnTo>
                      <a:cubicBezTo>
                        <a:pt x="101" y="12109"/>
                        <a:pt x="268" y="12576"/>
                        <a:pt x="435" y="12943"/>
                      </a:cubicBezTo>
                      <a:cubicBezTo>
                        <a:pt x="635" y="13377"/>
                        <a:pt x="902" y="13743"/>
                        <a:pt x="1168" y="14110"/>
                      </a:cubicBezTo>
                      <a:cubicBezTo>
                        <a:pt x="1469" y="14444"/>
                        <a:pt x="1802" y="14778"/>
                        <a:pt x="2169" y="15078"/>
                      </a:cubicBezTo>
                      <a:cubicBezTo>
                        <a:pt x="2603" y="15411"/>
                        <a:pt x="3103" y="15712"/>
                        <a:pt x="3403" y="15878"/>
                      </a:cubicBezTo>
                      <a:cubicBezTo>
                        <a:pt x="4137" y="16279"/>
                        <a:pt x="5004" y="16612"/>
                        <a:pt x="6105" y="16879"/>
                      </a:cubicBezTo>
                      <a:cubicBezTo>
                        <a:pt x="6939" y="17079"/>
                        <a:pt x="7773" y="17179"/>
                        <a:pt x="8674" y="17179"/>
                      </a:cubicBezTo>
                      <a:lnTo>
                        <a:pt x="8941" y="17179"/>
                      </a:lnTo>
                      <a:cubicBezTo>
                        <a:pt x="9808" y="17179"/>
                        <a:pt x="10642" y="17012"/>
                        <a:pt x="11476" y="16712"/>
                      </a:cubicBezTo>
                      <a:cubicBezTo>
                        <a:pt x="12176" y="16445"/>
                        <a:pt x="12910" y="16112"/>
                        <a:pt x="13744" y="15611"/>
                      </a:cubicBezTo>
                      <a:cubicBezTo>
                        <a:pt x="15412" y="14611"/>
                        <a:pt x="16846" y="13377"/>
                        <a:pt x="18114" y="11809"/>
                      </a:cubicBezTo>
                      <a:cubicBezTo>
                        <a:pt x="18748" y="11075"/>
                        <a:pt x="19248" y="10274"/>
                        <a:pt x="19648" y="9440"/>
                      </a:cubicBezTo>
                      <a:cubicBezTo>
                        <a:pt x="20082" y="8606"/>
                        <a:pt x="20315" y="7773"/>
                        <a:pt x="20449" y="6939"/>
                      </a:cubicBezTo>
                      <a:cubicBezTo>
                        <a:pt x="20482" y="6538"/>
                        <a:pt x="20516" y="6105"/>
                        <a:pt x="20482" y="5638"/>
                      </a:cubicBezTo>
                      <a:cubicBezTo>
                        <a:pt x="20449" y="5271"/>
                        <a:pt x="20349" y="4870"/>
                        <a:pt x="20249" y="4403"/>
                      </a:cubicBezTo>
                      <a:cubicBezTo>
                        <a:pt x="19982" y="3603"/>
                        <a:pt x="19481" y="2869"/>
                        <a:pt x="18748" y="2135"/>
                      </a:cubicBezTo>
                      <a:cubicBezTo>
                        <a:pt x="17980" y="1435"/>
                        <a:pt x="16980" y="868"/>
                        <a:pt x="15946" y="467"/>
                      </a:cubicBezTo>
                      <a:cubicBezTo>
                        <a:pt x="14978" y="200"/>
                        <a:pt x="13844" y="0"/>
                        <a:pt x="12643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3" name="Google Shape;6173;p37"/>
                <p:cNvSpPr/>
                <p:nvPr/>
              </p:nvSpPr>
              <p:spPr>
                <a:xfrm>
                  <a:off x="2274125" y="4309350"/>
                  <a:ext cx="1135000" cy="851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400" h="34059" extrusionOk="0">
                      <a:moveTo>
                        <a:pt x="37327" y="1"/>
                      </a:moveTo>
                      <a:cubicBezTo>
                        <a:pt x="36360" y="1"/>
                        <a:pt x="35359" y="168"/>
                        <a:pt x="34392" y="535"/>
                      </a:cubicBezTo>
                      <a:cubicBezTo>
                        <a:pt x="33991" y="701"/>
                        <a:pt x="33558" y="868"/>
                        <a:pt x="33057" y="1168"/>
                      </a:cubicBezTo>
                      <a:cubicBezTo>
                        <a:pt x="32657" y="1435"/>
                        <a:pt x="32290" y="1669"/>
                        <a:pt x="31957" y="2002"/>
                      </a:cubicBezTo>
                      <a:cubicBezTo>
                        <a:pt x="31189" y="2669"/>
                        <a:pt x="30656" y="3503"/>
                        <a:pt x="30389" y="4371"/>
                      </a:cubicBezTo>
                      <a:cubicBezTo>
                        <a:pt x="30355" y="4504"/>
                        <a:pt x="30322" y="4671"/>
                        <a:pt x="30289" y="4804"/>
                      </a:cubicBezTo>
                      <a:cubicBezTo>
                        <a:pt x="30222" y="4938"/>
                        <a:pt x="30189" y="5105"/>
                        <a:pt x="30155" y="5205"/>
                      </a:cubicBezTo>
                      <a:lnTo>
                        <a:pt x="29888" y="5972"/>
                      </a:lnTo>
                      <a:cubicBezTo>
                        <a:pt x="29688" y="6506"/>
                        <a:pt x="29455" y="7039"/>
                        <a:pt x="29221" y="7540"/>
                      </a:cubicBezTo>
                      <a:lnTo>
                        <a:pt x="29155" y="7706"/>
                      </a:lnTo>
                      <a:cubicBezTo>
                        <a:pt x="28954" y="8173"/>
                        <a:pt x="28688" y="8674"/>
                        <a:pt x="28621" y="9208"/>
                      </a:cubicBezTo>
                      <a:cubicBezTo>
                        <a:pt x="28554" y="9374"/>
                        <a:pt x="28554" y="9608"/>
                        <a:pt x="28554" y="9775"/>
                      </a:cubicBezTo>
                      <a:cubicBezTo>
                        <a:pt x="28321" y="9808"/>
                        <a:pt x="28121" y="9841"/>
                        <a:pt x="27887" y="9875"/>
                      </a:cubicBezTo>
                      <a:cubicBezTo>
                        <a:pt x="27687" y="9941"/>
                        <a:pt x="27520" y="10008"/>
                        <a:pt x="27353" y="10108"/>
                      </a:cubicBezTo>
                      <a:cubicBezTo>
                        <a:pt x="27187" y="10175"/>
                        <a:pt x="27020" y="10275"/>
                        <a:pt x="26853" y="10375"/>
                      </a:cubicBezTo>
                      <a:cubicBezTo>
                        <a:pt x="26353" y="10675"/>
                        <a:pt x="25986" y="11109"/>
                        <a:pt x="25552" y="11509"/>
                      </a:cubicBezTo>
                      <a:lnTo>
                        <a:pt x="25519" y="11543"/>
                      </a:lnTo>
                      <a:cubicBezTo>
                        <a:pt x="25285" y="11809"/>
                        <a:pt x="25118" y="12010"/>
                        <a:pt x="24885" y="12176"/>
                      </a:cubicBezTo>
                      <a:cubicBezTo>
                        <a:pt x="24651" y="12376"/>
                        <a:pt x="24385" y="12610"/>
                        <a:pt x="24151" y="12777"/>
                      </a:cubicBezTo>
                      <a:cubicBezTo>
                        <a:pt x="23951" y="12877"/>
                        <a:pt x="23684" y="13010"/>
                        <a:pt x="23451" y="13110"/>
                      </a:cubicBezTo>
                      <a:cubicBezTo>
                        <a:pt x="23317" y="13144"/>
                        <a:pt x="23150" y="13177"/>
                        <a:pt x="23017" y="13177"/>
                      </a:cubicBezTo>
                      <a:lnTo>
                        <a:pt x="21716" y="13177"/>
                      </a:lnTo>
                      <a:cubicBezTo>
                        <a:pt x="21616" y="13177"/>
                        <a:pt x="21549" y="13177"/>
                        <a:pt x="21482" y="13210"/>
                      </a:cubicBezTo>
                      <a:cubicBezTo>
                        <a:pt x="20982" y="13310"/>
                        <a:pt x="20515" y="13477"/>
                        <a:pt x="20048" y="13777"/>
                      </a:cubicBezTo>
                      <a:cubicBezTo>
                        <a:pt x="19881" y="13878"/>
                        <a:pt x="19681" y="13978"/>
                        <a:pt x="19514" y="14144"/>
                      </a:cubicBezTo>
                      <a:cubicBezTo>
                        <a:pt x="19448" y="14111"/>
                        <a:pt x="19314" y="14044"/>
                        <a:pt x="19214" y="14044"/>
                      </a:cubicBezTo>
                      <a:cubicBezTo>
                        <a:pt x="19047" y="14011"/>
                        <a:pt x="18847" y="14011"/>
                        <a:pt x="18714" y="14011"/>
                      </a:cubicBezTo>
                      <a:lnTo>
                        <a:pt x="18647" y="14011"/>
                      </a:lnTo>
                      <a:cubicBezTo>
                        <a:pt x="18347" y="14011"/>
                        <a:pt x="18147" y="13978"/>
                        <a:pt x="17947" y="13944"/>
                      </a:cubicBezTo>
                      <a:cubicBezTo>
                        <a:pt x="17713" y="13878"/>
                        <a:pt x="17513" y="13811"/>
                        <a:pt x="17346" y="13711"/>
                      </a:cubicBezTo>
                      <a:cubicBezTo>
                        <a:pt x="17179" y="13677"/>
                        <a:pt x="17046" y="13611"/>
                        <a:pt x="16946" y="13544"/>
                      </a:cubicBezTo>
                      <a:cubicBezTo>
                        <a:pt x="16846" y="13477"/>
                        <a:pt x="16779" y="13444"/>
                        <a:pt x="16646" y="13344"/>
                      </a:cubicBezTo>
                      <a:cubicBezTo>
                        <a:pt x="16546" y="13277"/>
                        <a:pt x="16479" y="13210"/>
                        <a:pt x="16379" y="13144"/>
                      </a:cubicBezTo>
                      <a:cubicBezTo>
                        <a:pt x="16312" y="13044"/>
                        <a:pt x="16212" y="12977"/>
                        <a:pt x="16112" y="12877"/>
                      </a:cubicBezTo>
                      <a:cubicBezTo>
                        <a:pt x="15545" y="12443"/>
                        <a:pt x="15045" y="12110"/>
                        <a:pt x="14511" y="11843"/>
                      </a:cubicBezTo>
                      <a:cubicBezTo>
                        <a:pt x="13944" y="11609"/>
                        <a:pt x="13277" y="11442"/>
                        <a:pt x="12509" y="11442"/>
                      </a:cubicBezTo>
                      <a:cubicBezTo>
                        <a:pt x="12042" y="11442"/>
                        <a:pt x="11609" y="11476"/>
                        <a:pt x="11142" y="11543"/>
                      </a:cubicBezTo>
                      <a:cubicBezTo>
                        <a:pt x="10608" y="11676"/>
                        <a:pt x="9974" y="11843"/>
                        <a:pt x="9274" y="12110"/>
                      </a:cubicBezTo>
                      <a:cubicBezTo>
                        <a:pt x="8540" y="12343"/>
                        <a:pt x="8006" y="12543"/>
                        <a:pt x="7506" y="12810"/>
                      </a:cubicBezTo>
                      <a:cubicBezTo>
                        <a:pt x="6472" y="13344"/>
                        <a:pt x="5471" y="14011"/>
                        <a:pt x="4604" y="14845"/>
                      </a:cubicBezTo>
                      <a:cubicBezTo>
                        <a:pt x="2836" y="16479"/>
                        <a:pt x="1502" y="18548"/>
                        <a:pt x="768" y="20816"/>
                      </a:cubicBezTo>
                      <a:cubicBezTo>
                        <a:pt x="367" y="21983"/>
                        <a:pt x="134" y="23151"/>
                        <a:pt x="34" y="24318"/>
                      </a:cubicBezTo>
                      <a:cubicBezTo>
                        <a:pt x="0" y="24952"/>
                        <a:pt x="0" y="25519"/>
                        <a:pt x="101" y="26053"/>
                      </a:cubicBezTo>
                      <a:cubicBezTo>
                        <a:pt x="134" y="26553"/>
                        <a:pt x="267" y="27120"/>
                        <a:pt x="434" y="27687"/>
                      </a:cubicBezTo>
                      <a:cubicBezTo>
                        <a:pt x="701" y="28655"/>
                        <a:pt x="1268" y="29555"/>
                        <a:pt x="1935" y="30356"/>
                      </a:cubicBezTo>
                      <a:cubicBezTo>
                        <a:pt x="2602" y="31123"/>
                        <a:pt x="3436" y="31724"/>
                        <a:pt x="4337" y="32191"/>
                      </a:cubicBezTo>
                      <a:cubicBezTo>
                        <a:pt x="5271" y="32591"/>
                        <a:pt x="6305" y="32824"/>
                        <a:pt x="7439" y="32858"/>
                      </a:cubicBezTo>
                      <a:lnTo>
                        <a:pt x="7506" y="32858"/>
                      </a:lnTo>
                      <a:cubicBezTo>
                        <a:pt x="8473" y="32858"/>
                        <a:pt x="9441" y="32691"/>
                        <a:pt x="10341" y="32357"/>
                      </a:cubicBezTo>
                      <a:cubicBezTo>
                        <a:pt x="11042" y="32091"/>
                        <a:pt x="11809" y="31724"/>
                        <a:pt x="12643" y="31190"/>
                      </a:cubicBezTo>
                      <a:cubicBezTo>
                        <a:pt x="13377" y="30723"/>
                        <a:pt x="14111" y="30156"/>
                        <a:pt x="14878" y="29489"/>
                      </a:cubicBezTo>
                      <a:cubicBezTo>
                        <a:pt x="15678" y="28822"/>
                        <a:pt x="16379" y="28054"/>
                        <a:pt x="17046" y="27254"/>
                      </a:cubicBezTo>
                      <a:cubicBezTo>
                        <a:pt x="17179" y="27521"/>
                        <a:pt x="17346" y="27821"/>
                        <a:pt x="17513" y="28088"/>
                      </a:cubicBezTo>
                      <a:cubicBezTo>
                        <a:pt x="17980" y="28822"/>
                        <a:pt x="18514" y="29489"/>
                        <a:pt x="19114" y="30056"/>
                      </a:cubicBezTo>
                      <a:cubicBezTo>
                        <a:pt x="19781" y="30690"/>
                        <a:pt x="20515" y="31223"/>
                        <a:pt x="21316" y="31690"/>
                      </a:cubicBezTo>
                      <a:cubicBezTo>
                        <a:pt x="22116" y="32157"/>
                        <a:pt x="23017" y="32558"/>
                        <a:pt x="23984" y="32924"/>
                      </a:cubicBezTo>
                      <a:cubicBezTo>
                        <a:pt x="24885" y="33258"/>
                        <a:pt x="25852" y="33558"/>
                        <a:pt x="26853" y="33758"/>
                      </a:cubicBezTo>
                      <a:cubicBezTo>
                        <a:pt x="27820" y="33992"/>
                        <a:pt x="28788" y="34059"/>
                        <a:pt x="29688" y="34059"/>
                      </a:cubicBezTo>
                      <a:cubicBezTo>
                        <a:pt x="30722" y="34059"/>
                        <a:pt x="31690" y="33925"/>
                        <a:pt x="32557" y="33692"/>
                      </a:cubicBezTo>
                      <a:cubicBezTo>
                        <a:pt x="33057" y="33558"/>
                        <a:pt x="33524" y="33391"/>
                        <a:pt x="33991" y="33191"/>
                      </a:cubicBezTo>
                      <a:cubicBezTo>
                        <a:pt x="34392" y="33025"/>
                        <a:pt x="34825" y="32758"/>
                        <a:pt x="35326" y="32424"/>
                      </a:cubicBezTo>
                      <a:cubicBezTo>
                        <a:pt x="36060" y="31924"/>
                        <a:pt x="36793" y="31323"/>
                        <a:pt x="37461" y="30523"/>
                      </a:cubicBezTo>
                      <a:cubicBezTo>
                        <a:pt x="37994" y="29889"/>
                        <a:pt x="38461" y="29088"/>
                        <a:pt x="38862" y="28254"/>
                      </a:cubicBezTo>
                      <a:cubicBezTo>
                        <a:pt x="39195" y="27521"/>
                        <a:pt x="39495" y="26687"/>
                        <a:pt x="39662" y="25719"/>
                      </a:cubicBezTo>
                      <a:cubicBezTo>
                        <a:pt x="39829" y="24885"/>
                        <a:pt x="39896" y="24051"/>
                        <a:pt x="39896" y="23151"/>
                      </a:cubicBezTo>
                      <a:cubicBezTo>
                        <a:pt x="39896" y="21716"/>
                        <a:pt x="39695" y="20249"/>
                        <a:pt x="39295" y="18848"/>
                      </a:cubicBezTo>
                      <a:cubicBezTo>
                        <a:pt x="40162" y="18414"/>
                        <a:pt x="41030" y="17814"/>
                        <a:pt x="41864" y="16913"/>
                      </a:cubicBezTo>
                      <a:cubicBezTo>
                        <a:pt x="42698" y="16046"/>
                        <a:pt x="43365" y="14978"/>
                        <a:pt x="43965" y="13711"/>
                      </a:cubicBezTo>
                      <a:cubicBezTo>
                        <a:pt x="44499" y="12510"/>
                        <a:pt x="44866" y="11209"/>
                        <a:pt x="45033" y="9875"/>
                      </a:cubicBezTo>
                      <a:cubicBezTo>
                        <a:pt x="45400" y="7039"/>
                        <a:pt x="44799" y="4371"/>
                        <a:pt x="43298" y="2636"/>
                      </a:cubicBezTo>
                      <a:cubicBezTo>
                        <a:pt x="42464" y="1635"/>
                        <a:pt x="41297" y="835"/>
                        <a:pt x="39996" y="401"/>
                      </a:cubicBezTo>
                      <a:cubicBezTo>
                        <a:pt x="39562" y="301"/>
                        <a:pt x="39162" y="168"/>
                        <a:pt x="38695" y="68"/>
                      </a:cubicBezTo>
                      <a:cubicBezTo>
                        <a:pt x="38395" y="1"/>
                        <a:pt x="37961" y="1"/>
                        <a:pt x="3739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4" name="Google Shape;6174;p37"/>
                <p:cNvSpPr/>
                <p:nvPr/>
              </p:nvSpPr>
              <p:spPr>
                <a:xfrm>
                  <a:off x="2660225" y="454952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34"/>
                        <a:pt x="1" y="268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268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5" name="Google Shape;6175;p37"/>
                <p:cNvSpPr/>
                <p:nvPr/>
              </p:nvSpPr>
              <p:spPr>
                <a:xfrm>
                  <a:off x="2736950" y="4517850"/>
                  <a:ext cx="20875" cy="2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5" h="835" extrusionOk="0">
                      <a:moveTo>
                        <a:pt x="434" y="0"/>
                      </a:moveTo>
                      <a:cubicBezTo>
                        <a:pt x="201" y="0"/>
                        <a:pt x="1" y="167"/>
                        <a:pt x="1" y="434"/>
                      </a:cubicBezTo>
                      <a:cubicBezTo>
                        <a:pt x="1" y="634"/>
                        <a:pt x="201" y="834"/>
                        <a:pt x="434" y="834"/>
                      </a:cubicBezTo>
                      <a:cubicBezTo>
                        <a:pt x="634" y="834"/>
                        <a:pt x="835" y="634"/>
                        <a:pt x="835" y="434"/>
                      </a:cubicBezTo>
                      <a:cubicBezTo>
                        <a:pt x="835" y="200"/>
                        <a:pt x="634" y="0"/>
                        <a:pt x="434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6" name="Google Shape;6176;p37"/>
                <p:cNvSpPr/>
                <p:nvPr/>
              </p:nvSpPr>
              <p:spPr>
                <a:xfrm>
                  <a:off x="2873725" y="4400250"/>
                  <a:ext cx="29200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9" extrusionOk="0">
                      <a:moveTo>
                        <a:pt x="567" y="1"/>
                      </a:moveTo>
                      <a:cubicBezTo>
                        <a:pt x="234" y="1"/>
                        <a:pt x="0" y="234"/>
                        <a:pt x="0" y="568"/>
                      </a:cubicBezTo>
                      <a:cubicBezTo>
                        <a:pt x="0" y="868"/>
                        <a:pt x="234" y="1168"/>
                        <a:pt x="567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7" name="Google Shape;6177;p37"/>
                <p:cNvSpPr/>
                <p:nvPr/>
              </p:nvSpPr>
              <p:spPr>
                <a:xfrm>
                  <a:off x="2815350" y="4470300"/>
                  <a:ext cx="14200" cy="14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" h="568" extrusionOk="0">
                      <a:moveTo>
                        <a:pt x="267" y="1"/>
                      </a:moveTo>
                      <a:cubicBezTo>
                        <a:pt x="134" y="1"/>
                        <a:pt x="0" y="101"/>
                        <a:pt x="0" y="268"/>
                      </a:cubicBezTo>
                      <a:cubicBezTo>
                        <a:pt x="0" y="434"/>
                        <a:pt x="134" y="568"/>
                        <a:pt x="267" y="568"/>
                      </a:cubicBezTo>
                      <a:cubicBezTo>
                        <a:pt x="467" y="568"/>
                        <a:pt x="567" y="434"/>
                        <a:pt x="567" y="268"/>
                      </a:cubicBezTo>
                      <a:cubicBezTo>
                        <a:pt x="567" y="101"/>
                        <a:pt x="4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8" name="Google Shape;6178;p37"/>
                <p:cNvSpPr/>
                <p:nvPr/>
              </p:nvSpPr>
              <p:spPr>
                <a:xfrm>
                  <a:off x="2840350" y="4518675"/>
                  <a:ext cx="142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9" h="601" extrusionOk="0">
                      <a:moveTo>
                        <a:pt x="301" y="1"/>
                      </a:moveTo>
                      <a:cubicBezTo>
                        <a:pt x="168" y="1"/>
                        <a:pt x="1" y="134"/>
                        <a:pt x="1" y="301"/>
                      </a:cubicBezTo>
                      <a:cubicBezTo>
                        <a:pt x="1" y="468"/>
                        <a:pt x="134" y="601"/>
                        <a:pt x="301" y="601"/>
                      </a:cubicBezTo>
                      <a:cubicBezTo>
                        <a:pt x="468" y="601"/>
                        <a:pt x="568" y="468"/>
                        <a:pt x="568" y="301"/>
                      </a:cubicBezTo>
                      <a:cubicBezTo>
                        <a:pt x="568" y="134"/>
                        <a:pt x="435" y="1"/>
                        <a:pt x="3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79" name="Google Shape;6179;p37"/>
                <p:cNvSpPr/>
                <p:nvPr/>
              </p:nvSpPr>
              <p:spPr>
                <a:xfrm>
                  <a:off x="2782825" y="456287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1"/>
                      </a:moveTo>
                      <a:cubicBezTo>
                        <a:pt x="301" y="1"/>
                        <a:pt x="0" y="301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1"/>
                        <a:pt x="601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0" name="Google Shape;6180;p37"/>
                <p:cNvSpPr/>
                <p:nvPr/>
              </p:nvSpPr>
              <p:spPr>
                <a:xfrm>
                  <a:off x="2718600" y="4606250"/>
                  <a:ext cx="25050" cy="2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2" h="1001" extrusionOk="0">
                      <a:moveTo>
                        <a:pt x="501" y="0"/>
                      </a:moveTo>
                      <a:cubicBezTo>
                        <a:pt x="234" y="0"/>
                        <a:pt x="1" y="234"/>
                        <a:pt x="1" y="500"/>
                      </a:cubicBezTo>
                      <a:cubicBezTo>
                        <a:pt x="1" y="801"/>
                        <a:pt x="234" y="1001"/>
                        <a:pt x="501" y="1001"/>
                      </a:cubicBezTo>
                      <a:cubicBezTo>
                        <a:pt x="768" y="1001"/>
                        <a:pt x="1002" y="767"/>
                        <a:pt x="1002" y="500"/>
                      </a:cubicBezTo>
                      <a:cubicBezTo>
                        <a:pt x="1002" y="234"/>
                        <a:pt x="735" y="0"/>
                        <a:pt x="5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1" name="Google Shape;6181;p37"/>
                <p:cNvSpPr/>
                <p:nvPr/>
              </p:nvSpPr>
              <p:spPr>
                <a:xfrm>
                  <a:off x="2791150" y="4505325"/>
                  <a:ext cx="16725" cy="1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9" h="668" extrusionOk="0">
                      <a:moveTo>
                        <a:pt x="334" y="1"/>
                      </a:moveTo>
                      <a:cubicBezTo>
                        <a:pt x="168" y="1"/>
                        <a:pt x="1" y="134"/>
                        <a:pt x="1" y="334"/>
                      </a:cubicBezTo>
                      <a:cubicBezTo>
                        <a:pt x="1" y="501"/>
                        <a:pt x="168" y="668"/>
                        <a:pt x="334" y="668"/>
                      </a:cubicBezTo>
                      <a:cubicBezTo>
                        <a:pt x="501" y="668"/>
                        <a:pt x="668" y="501"/>
                        <a:pt x="668" y="334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2" name="Google Shape;6182;p37"/>
                <p:cNvSpPr/>
                <p:nvPr/>
              </p:nvSpPr>
              <p:spPr>
                <a:xfrm>
                  <a:off x="2740300" y="4470300"/>
                  <a:ext cx="5850" cy="5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235" extrusionOk="0">
                      <a:moveTo>
                        <a:pt x="134" y="1"/>
                      </a:moveTo>
                      <a:cubicBezTo>
                        <a:pt x="33" y="1"/>
                        <a:pt x="0" y="34"/>
                        <a:pt x="0" y="101"/>
                      </a:cubicBezTo>
                      <a:cubicBezTo>
                        <a:pt x="0" y="201"/>
                        <a:pt x="33" y="234"/>
                        <a:pt x="134" y="234"/>
                      </a:cubicBezTo>
                      <a:cubicBezTo>
                        <a:pt x="200" y="234"/>
                        <a:pt x="234" y="201"/>
                        <a:pt x="234" y="101"/>
                      </a:cubicBezTo>
                      <a:cubicBezTo>
                        <a:pt x="234" y="34"/>
                        <a:pt x="200" y="1"/>
                        <a:pt x="1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3" name="Google Shape;6183;p37"/>
                <p:cNvSpPr/>
                <p:nvPr/>
              </p:nvSpPr>
              <p:spPr>
                <a:xfrm>
                  <a:off x="2781150" y="4383575"/>
                  <a:ext cx="29225" cy="29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" h="1169" extrusionOk="0">
                      <a:moveTo>
                        <a:pt x="568" y="1"/>
                      </a:moveTo>
                      <a:cubicBezTo>
                        <a:pt x="234" y="1"/>
                        <a:pt x="1" y="301"/>
                        <a:pt x="1" y="568"/>
                      </a:cubicBezTo>
                      <a:cubicBezTo>
                        <a:pt x="1" y="868"/>
                        <a:pt x="234" y="1168"/>
                        <a:pt x="568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01" y="1"/>
                        <a:pt x="5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4" name="Google Shape;6184;p37"/>
                <p:cNvSpPr/>
                <p:nvPr/>
              </p:nvSpPr>
              <p:spPr>
                <a:xfrm>
                  <a:off x="2899575" y="4446125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1" y="0"/>
                      </a:moveTo>
                      <a:cubicBezTo>
                        <a:pt x="267" y="0"/>
                        <a:pt x="0" y="234"/>
                        <a:pt x="0" y="568"/>
                      </a:cubicBezTo>
                      <a:cubicBezTo>
                        <a:pt x="0" y="868"/>
                        <a:pt x="267" y="1168"/>
                        <a:pt x="601" y="1168"/>
                      </a:cubicBezTo>
                      <a:cubicBezTo>
                        <a:pt x="868" y="1168"/>
                        <a:pt x="1168" y="901"/>
                        <a:pt x="1168" y="568"/>
                      </a:cubicBezTo>
                      <a:cubicBezTo>
                        <a:pt x="1168" y="301"/>
                        <a:pt x="934" y="0"/>
                        <a:pt x="6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5" name="Google Shape;6185;p37"/>
                <p:cNvSpPr/>
                <p:nvPr/>
              </p:nvSpPr>
              <p:spPr>
                <a:xfrm>
                  <a:off x="2875375" y="4508675"/>
                  <a:ext cx="19225" cy="1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735" extrusionOk="0">
                      <a:moveTo>
                        <a:pt x="401" y="0"/>
                      </a:moveTo>
                      <a:cubicBezTo>
                        <a:pt x="168" y="0"/>
                        <a:pt x="1" y="167"/>
                        <a:pt x="1" y="367"/>
                      </a:cubicBezTo>
                      <a:cubicBezTo>
                        <a:pt x="1" y="567"/>
                        <a:pt x="168" y="734"/>
                        <a:pt x="401" y="734"/>
                      </a:cubicBezTo>
                      <a:cubicBezTo>
                        <a:pt x="601" y="734"/>
                        <a:pt x="768" y="567"/>
                        <a:pt x="768" y="367"/>
                      </a:cubicBezTo>
                      <a:cubicBezTo>
                        <a:pt x="768" y="167"/>
                        <a:pt x="601" y="0"/>
                        <a:pt x="4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6" name="Google Shape;6186;p37"/>
                <p:cNvSpPr/>
                <p:nvPr/>
              </p:nvSpPr>
              <p:spPr>
                <a:xfrm>
                  <a:off x="2833700" y="4422775"/>
                  <a:ext cx="15025" cy="15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1" h="601" extrusionOk="0">
                      <a:moveTo>
                        <a:pt x="300" y="0"/>
                      </a:moveTo>
                      <a:cubicBezTo>
                        <a:pt x="134" y="0"/>
                        <a:pt x="0" y="134"/>
                        <a:pt x="0" y="301"/>
                      </a:cubicBezTo>
                      <a:cubicBezTo>
                        <a:pt x="0" y="467"/>
                        <a:pt x="134" y="601"/>
                        <a:pt x="300" y="601"/>
                      </a:cubicBezTo>
                      <a:cubicBezTo>
                        <a:pt x="467" y="601"/>
                        <a:pt x="601" y="467"/>
                        <a:pt x="601" y="301"/>
                      </a:cubicBezTo>
                      <a:cubicBezTo>
                        <a:pt x="601" y="134"/>
                        <a:pt x="467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7" name="Google Shape;6187;p37"/>
                <p:cNvSpPr/>
                <p:nvPr/>
              </p:nvSpPr>
              <p:spPr>
                <a:xfrm>
                  <a:off x="2921250" y="4405250"/>
                  <a:ext cx="16700" cy="1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8" h="669" extrusionOk="0">
                      <a:moveTo>
                        <a:pt x="334" y="1"/>
                      </a:moveTo>
                      <a:cubicBezTo>
                        <a:pt x="167" y="1"/>
                        <a:pt x="1" y="168"/>
                        <a:pt x="1" y="335"/>
                      </a:cubicBezTo>
                      <a:cubicBezTo>
                        <a:pt x="1" y="501"/>
                        <a:pt x="167" y="668"/>
                        <a:pt x="334" y="668"/>
                      </a:cubicBezTo>
                      <a:cubicBezTo>
                        <a:pt x="501" y="668"/>
                        <a:pt x="668" y="501"/>
                        <a:pt x="668" y="335"/>
                      </a:cubicBezTo>
                      <a:cubicBezTo>
                        <a:pt x="668" y="168"/>
                        <a:pt x="501" y="1"/>
                        <a:pt x="334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8" name="Google Shape;6188;p37"/>
                <p:cNvSpPr/>
                <p:nvPr/>
              </p:nvSpPr>
              <p:spPr>
                <a:xfrm>
                  <a:off x="2679425" y="4510350"/>
                  <a:ext cx="29200" cy="29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8" h="1168" extrusionOk="0">
                      <a:moveTo>
                        <a:pt x="600" y="0"/>
                      </a:moveTo>
                      <a:cubicBezTo>
                        <a:pt x="300" y="0"/>
                        <a:pt x="0" y="267"/>
                        <a:pt x="0" y="600"/>
                      </a:cubicBezTo>
                      <a:cubicBezTo>
                        <a:pt x="0" y="901"/>
                        <a:pt x="267" y="1168"/>
                        <a:pt x="600" y="1168"/>
                      </a:cubicBezTo>
                      <a:cubicBezTo>
                        <a:pt x="901" y="1168"/>
                        <a:pt x="1168" y="934"/>
                        <a:pt x="1168" y="600"/>
                      </a:cubicBezTo>
                      <a:cubicBezTo>
                        <a:pt x="1168" y="300"/>
                        <a:pt x="934" y="0"/>
                        <a:pt x="600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89" name="Google Shape;6189;p37"/>
                <p:cNvSpPr/>
                <p:nvPr/>
              </p:nvSpPr>
              <p:spPr>
                <a:xfrm>
                  <a:off x="3025500" y="4308525"/>
                  <a:ext cx="386950" cy="40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78" h="16346" extrusionOk="0">
                      <a:moveTo>
                        <a:pt x="7305" y="1"/>
                      </a:moveTo>
                      <a:cubicBezTo>
                        <a:pt x="6338" y="1"/>
                        <a:pt x="5337" y="167"/>
                        <a:pt x="4403" y="534"/>
                      </a:cubicBezTo>
                      <a:cubicBezTo>
                        <a:pt x="3970" y="701"/>
                        <a:pt x="3569" y="901"/>
                        <a:pt x="3102" y="1168"/>
                      </a:cubicBezTo>
                      <a:cubicBezTo>
                        <a:pt x="2669" y="1368"/>
                        <a:pt x="2302" y="1668"/>
                        <a:pt x="1968" y="2002"/>
                      </a:cubicBezTo>
                      <a:cubicBezTo>
                        <a:pt x="1234" y="2669"/>
                        <a:pt x="667" y="3503"/>
                        <a:pt x="434" y="4370"/>
                      </a:cubicBezTo>
                      <a:cubicBezTo>
                        <a:pt x="401" y="4504"/>
                        <a:pt x="334" y="4570"/>
                        <a:pt x="334" y="4704"/>
                      </a:cubicBezTo>
                      <a:lnTo>
                        <a:pt x="300" y="4837"/>
                      </a:lnTo>
                      <a:cubicBezTo>
                        <a:pt x="267" y="4971"/>
                        <a:pt x="234" y="5138"/>
                        <a:pt x="167" y="5238"/>
                      </a:cubicBezTo>
                      <a:cubicBezTo>
                        <a:pt x="134" y="5404"/>
                        <a:pt x="100" y="5538"/>
                        <a:pt x="0" y="5705"/>
                      </a:cubicBezTo>
                      <a:cubicBezTo>
                        <a:pt x="100" y="5638"/>
                        <a:pt x="134" y="5538"/>
                        <a:pt x="234" y="5404"/>
                      </a:cubicBezTo>
                      <a:cubicBezTo>
                        <a:pt x="467" y="5071"/>
                        <a:pt x="667" y="4704"/>
                        <a:pt x="934" y="4370"/>
                      </a:cubicBezTo>
                      <a:cubicBezTo>
                        <a:pt x="1068" y="4204"/>
                        <a:pt x="1168" y="4037"/>
                        <a:pt x="1335" y="3870"/>
                      </a:cubicBezTo>
                      <a:lnTo>
                        <a:pt x="1768" y="3470"/>
                      </a:lnTo>
                      <a:cubicBezTo>
                        <a:pt x="2102" y="3169"/>
                        <a:pt x="2469" y="2969"/>
                        <a:pt x="2836" y="2736"/>
                      </a:cubicBezTo>
                      <a:cubicBezTo>
                        <a:pt x="3269" y="2536"/>
                        <a:pt x="3670" y="2369"/>
                        <a:pt x="4103" y="2235"/>
                      </a:cubicBezTo>
                      <a:cubicBezTo>
                        <a:pt x="4503" y="2135"/>
                        <a:pt x="4970" y="2035"/>
                        <a:pt x="5404" y="2002"/>
                      </a:cubicBezTo>
                      <a:cubicBezTo>
                        <a:pt x="5638" y="1969"/>
                        <a:pt x="5838" y="1969"/>
                        <a:pt x="6105" y="1969"/>
                      </a:cubicBezTo>
                      <a:cubicBezTo>
                        <a:pt x="6305" y="1969"/>
                        <a:pt x="6472" y="1969"/>
                        <a:pt x="6672" y="2002"/>
                      </a:cubicBezTo>
                      <a:cubicBezTo>
                        <a:pt x="7072" y="2035"/>
                        <a:pt x="7406" y="2069"/>
                        <a:pt x="7739" y="2169"/>
                      </a:cubicBezTo>
                      <a:cubicBezTo>
                        <a:pt x="8106" y="2235"/>
                        <a:pt x="8473" y="2369"/>
                        <a:pt x="8807" y="2502"/>
                      </a:cubicBezTo>
                      <a:cubicBezTo>
                        <a:pt x="9140" y="2636"/>
                        <a:pt x="9474" y="2803"/>
                        <a:pt x="9807" y="3003"/>
                      </a:cubicBezTo>
                      <a:cubicBezTo>
                        <a:pt x="10441" y="3370"/>
                        <a:pt x="11008" y="3837"/>
                        <a:pt x="11508" y="4370"/>
                      </a:cubicBezTo>
                      <a:cubicBezTo>
                        <a:pt x="12509" y="5471"/>
                        <a:pt x="13243" y="6839"/>
                        <a:pt x="13610" y="8307"/>
                      </a:cubicBezTo>
                      <a:cubicBezTo>
                        <a:pt x="13810" y="9040"/>
                        <a:pt x="13944" y="9808"/>
                        <a:pt x="13977" y="10541"/>
                      </a:cubicBezTo>
                      <a:cubicBezTo>
                        <a:pt x="14010" y="11309"/>
                        <a:pt x="13977" y="12076"/>
                        <a:pt x="13843" y="12843"/>
                      </a:cubicBezTo>
                      <a:cubicBezTo>
                        <a:pt x="13810" y="13210"/>
                        <a:pt x="13743" y="13577"/>
                        <a:pt x="13610" y="13911"/>
                      </a:cubicBezTo>
                      <a:cubicBezTo>
                        <a:pt x="13477" y="14411"/>
                        <a:pt x="13276" y="14878"/>
                        <a:pt x="13076" y="15345"/>
                      </a:cubicBezTo>
                      <a:cubicBezTo>
                        <a:pt x="12909" y="15678"/>
                        <a:pt x="12709" y="16012"/>
                        <a:pt x="12509" y="16346"/>
                      </a:cubicBezTo>
                      <a:cubicBezTo>
                        <a:pt x="13110" y="15578"/>
                        <a:pt x="13610" y="14744"/>
                        <a:pt x="14010" y="13777"/>
                      </a:cubicBezTo>
                      <a:cubicBezTo>
                        <a:pt x="14577" y="12576"/>
                        <a:pt x="14944" y="11275"/>
                        <a:pt x="15111" y="9974"/>
                      </a:cubicBezTo>
                      <a:cubicBezTo>
                        <a:pt x="15478" y="7106"/>
                        <a:pt x="14844" y="4470"/>
                        <a:pt x="13343" y="2702"/>
                      </a:cubicBezTo>
                      <a:cubicBezTo>
                        <a:pt x="12509" y="1702"/>
                        <a:pt x="11342" y="901"/>
                        <a:pt x="10007" y="501"/>
                      </a:cubicBezTo>
                      <a:cubicBezTo>
                        <a:pt x="9607" y="367"/>
                        <a:pt x="9140" y="234"/>
                        <a:pt x="8740" y="167"/>
                      </a:cubicBezTo>
                      <a:cubicBezTo>
                        <a:pt x="8306" y="67"/>
                        <a:pt x="7806" y="34"/>
                        <a:pt x="7305" y="34"/>
                      </a:cubicBezTo>
                      <a:lnTo>
                        <a:pt x="7305" y="1"/>
                      </a:ln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0" name="Google Shape;6190;p37"/>
                <p:cNvSpPr/>
                <p:nvPr/>
              </p:nvSpPr>
              <p:spPr>
                <a:xfrm>
                  <a:off x="2843700" y="4550375"/>
                  <a:ext cx="433675" cy="60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47" h="24318" extrusionOk="0">
                      <a:moveTo>
                        <a:pt x="5604" y="0"/>
                      </a:moveTo>
                      <a:cubicBezTo>
                        <a:pt x="5504" y="67"/>
                        <a:pt x="5338" y="134"/>
                        <a:pt x="5171" y="167"/>
                      </a:cubicBezTo>
                      <a:cubicBezTo>
                        <a:pt x="4937" y="200"/>
                        <a:pt x="4770" y="300"/>
                        <a:pt x="4604" y="367"/>
                      </a:cubicBezTo>
                      <a:cubicBezTo>
                        <a:pt x="4437" y="467"/>
                        <a:pt x="4270" y="534"/>
                        <a:pt x="4103" y="667"/>
                      </a:cubicBezTo>
                      <a:cubicBezTo>
                        <a:pt x="3603" y="968"/>
                        <a:pt x="3203" y="1401"/>
                        <a:pt x="2869" y="1801"/>
                      </a:cubicBezTo>
                      <a:lnTo>
                        <a:pt x="2836" y="1835"/>
                      </a:lnTo>
                      <a:lnTo>
                        <a:pt x="2202" y="2469"/>
                      </a:lnTo>
                      <a:cubicBezTo>
                        <a:pt x="2002" y="2669"/>
                        <a:pt x="1735" y="2836"/>
                        <a:pt x="1435" y="3036"/>
                      </a:cubicBezTo>
                      <a:cubicBezTo>
                        <a:pt x="1235" y="3169"/>
                        <a:pt x="1001" y="3303"/>
                        <a:pt x="734" y="3369"/>
                      </a:cubicBezTo>
                      <a:cubicBezTo>
                        <a:pt x="567" y="3403"/>
                        <a:pt x="434" y="3469"/>
                        <a:pt x="334" y="3469"/>
                      </a:cubicBezTo>
                      <a:lnTo>
                        <a:pt x="0" y="3469"/>
                      </a:lnTo>
                      <a:cubicBezTo>
                        <a:pt x="67" y="3503"/>
                        <a:pt x="100" y="3536"/>
                        <a:pt x="201" y="3569"/>
                      </a:cubicBezTo>
                      <a:cubicBezTo>
                        <a:pt x="334" y="3636"/>
                        <a:pt x="401" y="3669"/>
                        <a:pt x="534" y="3669"/>
                      </a:cubicBezTo>
                      <a:lnTo>
                        <a:pt x="934" y="3669"/>
                      </a:lnTo>
                      <a:cubicBezTo>
                        <a:pt x="1268" y="3636"/>
                        <a:pt x="1602" y="3503"/>
                        <a:pt x="1902" y="3369"/>
                      </a:cubicBezTo>
                      <a:cubicBezTo>
                        <a:pt x="2536" y="3069"/>
                        <a:pt x="3103" y="2735"/>
                        <a:pt x="3736" y="2469"/>
                      </a:cubicBezTo>
                      <a:cubicBezTo>
                        <a:pt x="4037" y="2335"/>
                        <a:pt x="4370" y="2168"/>
                        <a:pt x="4670" y="2068"/>
                      </a:cubicBezTo>
                      <a:cubicBezTo>
                        <a:pt x="4837" y="2035"/>
                        <a:pt x="4937" y="2002"/>
                        <a:pt x="5104" y="1968"/>
                      </a:cubicBezTo>
                      <a:cubicBezTo>
                        <a:pt x="5237" y="1968"/>
                        <a:pt x="5371" y="1902"/>
                        <a:pt x="5504" y="1902"/>
                      </a:cubicBezTo>
                      <a:lnTo>
                        <a:pt x="5538" y="1902"/>
                      </a:lnTo>
                      <a:cubicBezTo>
                        <a:pt x="5671" y="1902"/>
                        <a:pt x="5838" y="1902"/>
                        <a:pt x="5938" y="1968"/>
                      </a:cubicBezTo>
                      <a:cubicBezTo>
                        <a:pt x="6171" y="2002"/>
                        <a:pt x="6338" y="2068"/>
                        <a:pt x="6538" y="2135"/>
                      </a:cubicBezTo>
                      <a:cubicBezTo>
                        <a:pt x="6872" y="2235"/>
                        <a:pt x="7239" y="2402"/>
                        <a:pt x="7572" y="2569"/>
                      </a:cubicBezTo>
                      <a:cubicBezTo>
                        <a:pt x="8240" y="2969"/>
                        <a:pt x="8873" y="3469"/>
                        <a:pt x="9407" y="4003"/>
                      </a:cubicBezTo>
                      <a:cubicBezTo>
                        <a:pt x="10041" y="4637"/>
                        <a:pt x="10575" y="5337"/>
                        <a:pt x="11042" y="6071"/>
                      </a:cubicBezTo>
                      <a:cubicBezTo>
                        <a:pt x="11542" y="6838"/>
                        <a:pt x="11942" y="7639"/>
                        <a:pt x="12343" y="8406"/>
                      </a:cubicBezTo>
                      <a:cubicBezTo>
                        <a:pt x="12509" y="8806"/>
                        <a:pt x="12676" y="9173"/>
                        <a:pt x="12843" y="9574"/>
                      </a:cubicBezTo>
                      <a:cubicBezTo>
                        <a:pt x="12910" y="9807"/>
                        <a:pt x="13010" y="9974"/>
                        <a:pt x="13043" y="10174"/>
                      </a:cubicBezTo>
                      <a:cubicBezTo>
                        <a:pt x="13076" y="10241"/>
                        <a:pt x="13110" y="10341"/>
                        <a:pt x="13110" y="10408"/>
                      </a:cubicBezTo>
                      <a:cubicBezTo>
                        <a:pt x="13110" y="10474"/>
                        <a:pt x="13176" y="10508"/>
                        <a:pt x="13176" y="10541"/>
                      </a:cubicBezTo>
                      <a:cubicBezTo>
                        <a:pt x="13210" y="10708"/>
                        <a:pt x="13243" y="10908"/>
                        <a:pt x="13277" y="11075"/>
                      </a:cubicBezTo>
                      <a:cubicBezTo>
                        <a:pt x="13343" y="11342"/>
                        <a:pt x="13377" y="11575"/>
                        <a:pt x="13377" y="11842"/>
                      </a:cubicBezTo>
                      <a:cubicBezTo>
                        <a:pt x="13410" y="12142"/>
                        <a:pt x="13410" y="12409"/>
                        <a:pt x="13443" y="12676"/>
                      </a:cubicBezTo>
                      <a:cubicBezTo>
                        <a:pt x="13443" y="12909"/>
                        <a:pt x="13510" y="13210"/>
                        <a:pt x="13510" y="13476"/>
                      </a:cubicBezTo>
                      <a:lnTo>
                        <a:pt x="13510" y="13810"/>
                      </a:lnTo>
                      <a:cubicBezTo>
                        <a:pt x="13510" y="13877"/>
                        <a:pt x="13510" y="13977"/>
                        <a:pt x="13443" y="14044"/>
                      </a:cubicBezTo>
                      <a:cubicBezTo>
                        <a:pt x="13443" y="14144"/>
                        <a:pt x="13410" y="14210"/>
                        <a:pt x="13377" y="14244"/>
                      </a:cubicBezTo>
                      <a:cubicBezTo>
                        <a:pt x="13343" y="14310"/>
                        <a:pt x="13343" y="14344"/>
                        <a:pt x="13277" y="14377"/>
                      </a:cubicBezTo>
                      <a:cubicBezTo>
                        <a:pt x="13243" y="14410"/>
                        <a:pt x="13210" y="14410"/>
                        <a:pt x="13110" y="14410"/>
                      </a:cubicBezTo>
                      <a:cubicBezTo>
                        <a:pt x="13076" y="14410"/>
                        <a:pt x="13043" y="14377"/>
                        <a:pt x="13010" y="14344"/>
                      </a:cubicBezTo>
                      <a:cubicBezTo>
                        <a:pt x="12910" y="14310"/>
                        <a:pt x="12876" y="14210"/>
                        <a:pt x="12843" y="14144"/>
                      </a:cubicBezTo>
                      <a:cubicBezTo>
                        <a:pt x="12743" y="14044"/>
                        <a:pt x="12709" y="13910"/>
                        <a:pt x="12676" y="13810"/>
                      </a:cubicBezTo>
                      <a:cubicBezTo>
                        <a:pt x="12609" y="13710"/>
                        <a:pt x="12576" y="13677"/>
                        <a:pt x="12576" y="13577"/>
                      </a:cubicBezTo>
                      <a:cubicBezTo>
                        <a:pt x="12543" y="13543"/>
                        <a:pt x="12543" y="13476"/>
                        <a:pt x="12509" y="13410"/>
                      </a:cubicBezTo>
                      <a:cubicBezTo>
                        <a:pt x="12443" y="13310"/>
                        <a:pt x="12409" y="13143"/>
                        <a:pt x="12376" y="13009"/>
                      </a:cubicBezTo>
                      <a:cubicBezTo>
                        <a:pt x="12276" y="12676"/>
                        <a:pt x="12209" y="12376"/>
                        <a:pt x="12076" y="12075"/>
                      </a:cubicBezTo>
                      <a:lnTo>
                        <a:pt x="12076" y="12042"/>
                      </a:lnTo>
                      <a:cubicBezTo>
                        <a:pt x="12042" y="11909"/>
                        <a:pt x="11942" y="11842"/>
                        <a:pt x="11909" y="11742"/>
                      </a:cubicBezTo>
                      <a:cubicBezTo>
                        <a:pt x="11876" y="11675"/>
                        <a:pt x="11775" y="11642"/>
                        <a:pt x="11742" y="11575"/>
                      </a:cubicBezTo>
                      <a:cubicBezTo>
                        <a:pt x="11709" y="11542"/>
                        <a:pt x="11609" y="11508"/>
                        <a:pt x="11575" y="11508"/>
                      </a:cubicBezTo>
                      <a:cubicBezTo>
                        <a:pt x="11509" y="11475"/>
                        <a:pt x="11442" y="11475"/>
                        <a:pt x="11375" y="11475"/>
                      </a:cubicBezTo>
                      <a:lnTo>
                        <a:pt x="11108" y="11475"/>
                      </a:lnTo>
                      <a:cubicBezTo>
                        <a:pt x="11042" y="11475"/>
                        <a:pt x="11008" y="11508"/>
                        <a:pt x="10908" y="11508"/>
                      </a:cubicBezTo>
                      <a:cubicBezTo>
                        <a:pt x="10841" y="11542"/>
                        <a:pt x="10775" y="11575"/>
                        <a:pt x="10708" y="11642"/>
                      </a:cubicBezTo>
                      <a:cubicBezTo>
                        <a:pt x="10575" y="11709"/>
                        <a:pt x="10508" y="11842"/>
                        <a:pt x="10408" y="11909"/>
                      </a:cubicBezTo>
                      <a:cubicBezTo>
                        <a:pt x="10241" y="12176"/>
                        <a:pt x="10108" y="12409"/>
                        <a:pt x="10041" y="12676"/>
                      </a:cubicBezTo>
                      <a:lnTo>
                        <a:pt x="10041" y="12643"/>
                      </a:lnTo>
                      <a:lnTo>
                        <a:pt x="9907" y="13009"/>
                      </a:lnTo>
                      <a:cubicBezTo>
                        <a:pt x="9707" y="13677"/>
                        <a:pt x="9574" y="14344"/>
                        <a:pt x="9440" y="15011"/>
                      </a:cubicBezTo>
                      <a:cubicBezTo>
                        <a:pt x="9340" y="15645"/>
                        <a:pt x="9240" y="16245"/>
                        <a:pt x="9174" y="16879"/>
                      </a:cubicBezTo>
                      <a:cubicBezTo>
                        <a:pt x="9107" y="17146"/>
                        <a:pt x="9074" y="17346"/>
                        <a:pt x="9040" y="17579"/>
                      </a:cubicBezTo>
                      <a:cubicBezTo>
                        <a:pt x="9007" y="17713"/>
                        <a:pt x="9007" y="17813"/>
                        <a:pt x="8940" y="17913"/>
                      </a:cubicBezTo>
                      <a:cubicBezTo>
                        <a:pt x="8873" y="18146"/>
                        <a:pt x="8773" y="18347"/>
                        <a:pt x="8707" y="18513"/>
                      </a:cubicBezTo>
                      <a:cubicBezTo>
                        <a:pt x="8373" y="19314"/>
                        <a:pt x="7906" y="20048"/>
                        <a:pt x="7339" y="20682"/>
                      </a:cubicBezTo>
                      <a:cubicBezTo>
                        <a:pt x="6739" y="21315"/>
                        <a:pt x="6071" y="21816"/>
                        <a:pt x="5338" y="22216"/>
                      </a:cubicBezTo>
                      <a:cubicBezTo>
                        <a:pt x="4937" y="22416"/>
                        <a:pt x="4537" y="22583"/>
                        <a:pt x="4103" y="22750"/>
                      </a:cubicBezTo>
                      <a:cubicBezTo>
                        <a:pt x="3736" y="22883"/>
                        <a:pt x="3369" y="23017"/>
                        <a:pt x="2936" y="23150"/>
                      </a:cubicBezTo>
                      <a:cubicBezTo>
                        <a:pt x="2669" y="23217"/>
                        <a:pt x="2302" y="23317"/>
                        <a:pt x="2035" y="23384"/>
                      </a:cubicBezTo>
                      <a:cubicBezTo>
                        <a:pt x="2769" y="23650"/>
                        <a:pt x="3536" y="23851"/>
                        <a:pt x="4270" y="24017"/>
                      </a:cubicBezTo>
                      <a:cubicBezTo>
                        <a:pt x="5237" y="24217"/>
                        <a:pt x="6205" y="24318"/>
                        <a:pt x="7105" y="24318"/>
                      </a:cubicBezTo>
                      <a:cubicBezTo>
                        <a:pt x="8173" y="24318"/>
                        <a:pt x="9107" y="24184"/>
                        <a:pt x="10008" y="23917"/>
                      </a:cubicBezTo>
                      <a:cubicBezTo>
                        <a:pt x="10508" y="23817"/>
                        <a:pt x="10942" y="23650"/>
                        <a:pt x="11409" y="23417"/>
                      </a:cubicBezTo>
                      <a:cubicBezTo>
                        <a:pt x="11842" y="23250"/>
                        <a:pt x="12242" y="23017"/>
                        <a:pt x="12743" y="22683"/>
                      </a:cubicBezTo>
                      <a:cubicBezTo>
                        <a:pt x="13510" y="22183"/>
                        <a:pt x="14211" y="21549"/>
                        <a:pt x="14878" y="20748"/>
                      </a:cubicBezTo>
                      <a:cubicBezTo>
                        <a:pt x="15411" y="20148"/>
                        <a:pt x="15878" y="19347"/>
                        <a:pt x="16279" y="18513"/>
                      </a:cubicBezTo>
                      <a:cubicBezTo>
                        <a:pt x="16612" y="17746"/>
                        <a:pt x="16912" y="16912"/>
                        <a:pt x="17079" y="15978"/>
                      </a:cubicBezTo>
                      <a:cubicBezTo>
                        <a:pt x="17246" y="15144"/>
                        <a:pt x="17346" y="14244"/>
                        <a:pt x="17346" y="13376"/>
                      </a:cubicBezTo>
                      <a:cubicBezTo>
                        <a:pt x="17346" y="12075"/>
                        <a:pt x="17179" y="10808"/>
                        <a:pt x="16846" y="9540"/>
                      </a:cubicBezTo>
                      <a:lnTo>
                        <a:pt x="16846" y="9507"/>
                      </a:lnTo>
                      <a:cubicBezTo>
                        <a:pt x="16712" y="9073"/>
                        <a:pt x="16512" y="8640"/>
                        <a:pt x="16279" y="8239"/>
                      </a:cubicBezTo>
                      <a:lnTo>
                        <a:pt x="16279" y="8306"/>
                      </a:lnTo>
                      <a:cubicBezTo>
                        <a:pt x="15945" y="7639"/>
                        <a:pt x="15545" y="7005"/>
                        <a:pt x="15111" y="6371"/>
                      </a:cubicBezTo>
                      <a:cubicBezTo>
                        <a:pt x="14711" y="5804"/>
                        <a:pt x="14244" y="5237"/>
                        <a:pt x="13744" y="4704"/>
                      </a:cubicBezTo>
                      <a:cubicBezTo>
                        <a:pt x="12709" y="3536"/>
                        <a:pt x="11542" y="2402"/>
                        <a:pt x="10241" y="1535"/>
                      </a:cubicBezTo>
                      <a:cubicBezTo>
                        <a:pt x="9874" y="1301"/>
                        <a:pt x="9440" y="1034"/>
                        <a:pt x="9040" y="834"/>
                      </a:cubicBezTo>
                      <a:cubicBezTo>
                        <a:pt x="8607" y="634"/>
                        <a:pt x="8240" y="467"/>
                        <a:pt x="7773" y="300"/>
                      </a:cubicBezTo>
                      <a:lnTo>
                        <a:pt x="7806" y="300"/>
                      </a:lnTo>
                      <a:cubicBezTo>
                        <a:pt x="7739" y="234"/>
                        <a:pt x="7706" y="234"/>
                        <a:pt x="7606" y="200"/>
                      </a:cubicBezTo>
                      <a:cubicBezTo>
                        <a:pt x="7472" y="167"/>
                        <a:pt x="7372" y="134"/>
                        <a:pt x="7206" y="134"/>
                      </a:cubicBezTo>
                      <a:lnTo>
                        <a:pt x="7105" y="134"/>
                      </a:lnTo>
                      <a:cubicBezTo>
                        <a:pt x="6972" y="67"/>
                        <a:pt x="6839" y="67"/>
                        <a:pt x="6705" y="67"/>
                      </a:cubicBezTo>
                      <a:cubicBezTo>
                        <a:pt x="6405" y="34"/>
                        <a:pt x="6105" y="34"/>
                        <a:pt x="5805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1" name="Google Shape;6191;p37"/>
                <p:cNvSpPr/>
                <p:nvPr/>
              </p:nvSpPr>
              <p:spPr>
                <a:xfrm>
                  <a:off x="2343350" y="4648775"/>
                  <a:ext cx="421975" cy="47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79" h="19181" extrusionOk="0">
                      <a:moveTo>
                        <a:pt x="0" y="17346"/>
                      </a:moveTo>
                      <a:cubicBezTo>
                        <a:pt x="0" y="17413"/>
                        <a:pt x="33" y="17413"/>
                        <a:pt x="33" y="17413"/>
                      </a:cubicBezTo>
                      <a:cubicBezTo>
                        <a:pt x="63" y="17426"/>
                        <a:pt x="93" y="17439"/>
                        <a:pt x="122" y="17452"/>
                      </a:cubicBezTo>
                      <a:lnTo>
                        <a:pt x="122" y="17452"/>
                      </a:lnTo>
                      <a:cubicBezTo>
                        <a:pt x="81" y="17417"/>
                        <a:pt x="41" y="17382"/>
                        <a:pt x="0" y="17346"/>
                      </a:cubicBezTo>
                      <a:close/>
                      <a:moveTo>
                        <a:pt x="14544" y="0"/>
                      </a:moveTo>
                      <a:cubicBezTo>
                        <a:pt x="14410" y="67"/>
                        <a:pt x="14377" y="100"/>
                        <a:pt x="14277" y="134"/>
                      </a:cubicBezTo>
                      <a:cubicBezTo>
                        <a:pt x="14110" y="301"/>
                        <a:pt x="13943" y="534"/>
                        <a:pt x="13777" y="734"/>
                      </a:cubicBezTo>
                      <a:cubicBezTo>
                        <a:pt x="13610" y="934"/>
                        <a:pt x="13510" y="1134"/>
                        <a:pt x="13376" y="1368"/>
                      </a:cubicBezTo>
                      <a:cubicBezTo>
                        <a:pt x="12943" y="2102"/>
                        <a:pt x="12676" y="2902"/>
                        <a:pt x="12442" y="3736"/>
                      </a:cubicBezTo>
                      <a:lnTo>
                        <a:pt x="12442" y="3670"/>
                      </a:lnTo>
                      <a:cubicBezTo>
                        <a:pt x="12242" y="4437"/>
                        <a:pt x="12109" y="5171"/>
                        <a:pt x="12009" y="5938"/>
                      </a:cubicBezTo>
                      <a:cubicBezTo>
                        <a:pt x="11875" y="6672"/>
                        <a:pt x="11742" y="7472"/>
                        <a:pt x="11608" y="8240"/>
                      </a:cubicBezTo>
                      <a:cubicBezTo>
                        <a:pt x="11442" y="9140"/>
                        <a:pt x="11241" y="10074"/>
                        <a:pt x="10941" y="10941"/>
                      </a:cubicBezTo>
                      <a:cubicBezTo>
                        <a:pt x="10674" y="11842"/>
                        <a:pt x="10341" y="12743"/>
                        <a:pt x="9874" y="13510"/>
                      </a:cubicBezTo>
                      <a:cubicBezTo>
                        <a:pt x="9407" y="14311"/>
                        <a:pt x="8873" y="15111"/>
                        <a:pt x="8239" y="15778"/>
                      </a:cubicBezTo>
                      <a:cubicBezTo>
                        <a:pt x="7906" y="16112"/>
                        <a:pt x="7572" y="16412"/>
                        <a:pt x="7205" y="16679"/>
                      </a:cubicBezTo>
                      <a:cubicBezTo>
                        <a:pt x="7005" y="16812"/>
                        <a:pt x="6838" y="16979"/>
                        <a:pt x="6605" y="17079"/>
                      </a:cubicBezTo>
                      <a:cubicBezTo>
                        <a:pt x="6438" y="17146"/>
                        <a:pt x="6271" y="17279"/>
                        <a:pt x="6104" y="17346"/>
                      </a:cubicBezTo>
                      <a:cubicBezTo>
                        <a:pt x="5371" y="17746"/>
                        <a:pt x="4537" y="17946"/>
                        <a:pt x="3703" y="17980"/>
                      </a:cubicBezTo>
                      <a:cubicBezTo>
                        <a:pt x="3479" y="18007"/>
                        <a:pt x="3256" y="18019"/>
                        <a:pt x="3032" y="18019"/>
                      </a:cubicBezTo>
                      <a:cubicBezTo>
                        <a:pt x="2422" y="18019"/>
                        <a:pt x="1811" y="17926"/>
                        <a:pt x="1201" y="17780"/>
                      </a:cubicBezTo>
                      <a:cubicBezTo>
                        <a:pt x="802" y="17688"/>
                        <a:pt x="460" y="17596"/>
                        <a:pt x="122" y="17452"/>
                      </a:cubicBezTo>
                      <a:lnTo>
                        <a:pt x="122" y="17452"/>
                      </a:lnTo>
                      <a:cubicBezTo>
                        <a:pt x="621" y="17878"/>
                        <a:pt x="1152" y="18267"/>
                        <a:pt x="1768" y="18514"/>
                      </a:cubicBezTo>
                      <a:cubicBezTo>
                        <a:pt x="2702" y="18947"/>
                        <a:pt x="3736" y="19181"/>
                        <a:pt x="4870" y="19181"/>
                      </a:cubicBezTo>
                      <a:lnTo>
                        <a:pt x="4937" y="19181"/>
                      </a:lnTo>
                      <a:cubicBezTo>
                        <a:pt x="5904" y="19181"/>
                        <a:pt x="6872" y="19014"/>
                        <a:pt x="7772" y="18680"/>
                      </a:cubicBezTo>
                      <a:cubicBezTo>
                        <a:pt x="8506" y="18447"/>
                        <a:pt x="9240" y="18080"/>
                        <a:pt x="10074" y="17513"/>
                      </a:cubicBezTo>
                      <a:cubicBezTo>
                        <a:pt x="10841" y="17079"/>
                        <a:pt x="11575" y="16479"/>
                        <a:pt x="12342" y="15812"/>
                      </a:cubicBezTo>
                      <a:cubicBezTo>
                        <a:pt x="13076" y="15144"/>
                        <a:pt x="13843" y="14411"/>
                        <a:pt x="14510" y="13610"/>
                      </a:cubicBezTo>
                      <a:cubicBezTo>
                        <a:pt x="14544" y="13643"/>
                        <a:pt x="14544" y="13743"/>
                        <a:pt x="14577" y="13777"/>
                      </a:cubicBezTo>
                      <a:cubicBezTo>
                        <a:pt x="14544" y="13610"/>
                        <a:pt x="14444" y="13443"/>
                        <a:pt x="14410" y="13276"/>
                      </a:cubicBezTo>
                      <a:cubicBezTo>
                        <a:pt x="14244" y="12643"/>
                        <a:pt x="14110" y="12009"/>
                        <a:pt x="14077" y="11408"/>
                      </a:cubicBezTo>
                      <a:cubicBezTo>
                        <a:pt x="14043" y="10741"/>
                        <a:pt x="14043" y="10074"/>
                        <a:pt x="14077" y="9407"/>
                      </a:cubicBezTo>
                      <a:cubicBezTo>
                        <a:pt x="14110" y="8740"/>
                        <a:pt x="14210" y="8106"/>
                        <a:pt x="14344" y="7439"/>
                      </a:cubicBezTo>
                      <a:cubicBezTo>
                        <a:pt x="14510" y="6572"/>
                        <a:pt x="14711" y="5671"/>
                        <a:pt x="14911" y="4804"/>
                      </a:cubicBezTo>
                      <a:cubicBezTo>
                        <a:pt x="15078" y="4103"/>
                        <a:pt x="15278" y="3436"/>
                        <a:pt x="15545" y="2769"/>
                      </a:cubicBezTo>
                      <a:cubicBezTo>
                        <a:pt x="15678" y="2435"/>
                        <a:pt x="15811" y="2068"/>
                        <a:pt x="16012" y="1735"/>
                      </a:cubicBezTo>
                      <a:cubicBezTo>
                        <a:pt x="16178" y="1401"/>
                        <a:pt x="16378" y="1101"/>
                        <a:pt x="16579" y="801"/>
                      </a:cubicBezTo>
                      <a:cubicBezTo>
                        <a:pt x="16645" y="667"/>
                        <a:pt x="16779" y="567"/>
                        <a:pt x="16879" y="467"/>
                      </a:cubicBezTo>
                      <a:cubicBezTo>
                        <a:pt x="16779" y="434"/>
                        <a:pt x="16712" y="401"/>
                        <a:pt x="16579" y="401"/>
                      </a:cubicBezTo>
                      <a:cubicBezTo>
                        <a:pt x="16412" y="334"/>
                        <a:pt x="16245" y="334"/>
                        <a:pt x="16078" y="334"/>
                      </a:cubicBezTo>
                      <a:lnTo>
                        <a:pt x="15945" y="334"/>
                      </a:lnTo>
                      <a:cubicBezTo>
                        <a:pt x="15678" y="334"/>
                        <a:pt x="15444" y="301"/>
                        <a:pt x="15244" y="267"/>
                      </a:cubicBezTo>
                      <a:cubicBezTo>
                        <a:pt x="15044" y="234"/>
                        <a:pt x="14844" y="134"/>
                        <a:pt x="14677" y="67"/>
                      </a:cubicBezTo>
                      <a:cubicBezTo>
                        <a:pt x="14611" y="67"/>
                        <a:pt x="14577" y="0"/>
                        <a:pt x="14544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2" name="Google Shape;6192;p37"/>
                <p:cNvSpPr/>
                <p:nvPr/>
              </p:nvSpPr>
              <p:spPr>
                <a:xfrm>
                  <a:off x="2416725" y="4616250"/>
                  <a:ext cx="219350" cy="18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4" h="7490" extrusionOk="0">
                      <a:moveTo>
                        <a:pt x="8640" y="0"/>
                      </a:moveTo>
                      <a:cubicBezTo>
                        <a:pt x="8173" y="67"/>
                        <a:pt x="7773" y="167"/>
                        <a:pt x="7306" y="234"/>
                      </a:cubicBezTo>
                      <a:cubicBezTo>
                        <a:pt x="6839" y="367"/>
                        <a:pt x="6405" y="534"/>
                        <a:pt x="5971" y="701"/>
                      </a:cubicBezTo>
                      <a:cubicBezTo>
                        <a:pt x="5504" y="901"/>
                        <a:pt x="5104" y="1101"/>
                        <a:pt x="4671" y="1335"/>
                      </a:cubicBezTo>
                      <a:cubicBezTo>
                        <a:pt x="4470" y="1435"/>
                        <a:pt x="4270" y="1568"/>
                        <a:pt x="4103" y="1702"/>
                      </a:cubicBezTo>
                      <a:cubicBezTo>
                        <a:pt x="3903" y="1835"/>
                        <a:pt x="3670" y="2002"/>
                        <a:pt x="3470" y="2169"/>
                      </a:cubicBezTo>
                      <a:cubicBezTo>
                        <a:pt x="2669" y="2736"/>
                        <a:pt x="2002" y="3436"/>
                        <a:pt x="1435" y="4237"/>
                      </a:cubicBezTo>
                      <a:cubicBezTo>
                        <a:pt x="834" y="5004"/>
                        <a:pt x="334" y="5871"/>
                        <a:pt x="101" y="6772"/>
                      </a:cubicBezTo>
                      <a:cubicBezTo>
                        <a:pt x="67" y="6872"/>
                        <a:pt x="67" y="6939"/>
                        <a:pt x="1" y="7039"/>
                      </a:cubicBezTo>
                      <a:lnTo>
                        <a:pt x="1" y="7239"/>
                      </a:lnTo>
                      <a:cubicBezTo>
                        <a:pt x="67" y="7339"/>
                        <a:pt x="134" y="7406"/>
                        <a:pt x="234" y="7439"/>
                      </a:cubicBezTo>
                      <a:cubicBezTo>
                        <a:pt x="267" y="7472"/>
                        <a:pt x="317" y="7489"/>
                        <a:pt x="367" y="7489"/>
                      </a:cubicBezTo>
                      <a:cubicBezTo>
                        <a:pt x="417" y="7489"/>
                        <a:pt x="468" y="7472"/>
                        <a:pt x="501" y="7439"/>
                      </a:cubicBezTo>
                      <a:cubicBezTo>
                        <a:pt x="601" y="7406"/>
                        <a:pt x="734" y="7339"/>
                        <a:pt x="734" y="7239"/>
                      </a:cubicBezTo>
                      <a:cubicBezTo>
                        <a:pt x="768" y="7039"/>
                        <a:pt x="834" y="6872"/>
                        <a:pt x="935" y="6672"/>
                      </a:cubicBezTo>
                      <a:cubicBezTo>
                        <a:pt x="1001" y="6438"/>
                        <a:pt x="1101" y="6272"/>
                        <a:pt x="1168" y="6105"/>
                      </a:cubicBezTo>
                      <a:cubicBezTo>
                        <a:pt x="1335" y="5738"/>
                        <a:pt x="1568" y="5371"/>
                        <a:pt x="1768" y="5004"/>
                      </a:cubicBezTo>
                      <a:cubicBezTo>
                        <a:pt x="2269" y="4203"/>
                        <a:pt x="2836" y="3536"/>
                        <a:pt x="3503" y="2869"/>
                      </a:cubicBezTo>
                      <a:cubicBezTo>
                        <a:pt x="4270" y="2202"/>
                        <a:pt x="5071" y="1568"/>
                        <a:pt x="5971" y="1101"/>
                      </a:cubicBezTo>
                      <a:cubicBezTo>
                        <a:pt x="6305" y="934"/>
                        <a:pt x="6672" y="768"/>
                        <a:pt x="7006" y="668"/>
                      </a:cubicBezTo>
                      <a:cubicBezTo>
                        <a:pt x="7406" y="534"/>
                        <a:pt x="7773" y="367"/>
                        <a:pt x="8173" y="267"/>
                      </a:cubicBezTo>
                      <a:lnTo>
                        <a:pt x="8140" y="267"/>
                      </a:lnTo>
                      <a:cubicBezTo>
                        <a:pt x="8306" y="234"/>
                        <a:pt x="8473" y="201"/>
                        <a:pt x="8640" y="201"/>
                      </a:cubicBezTo>
                      <a:cubicBezTo>
                        <a:pt x="8740" y="201"/>
                        <a:pt x="8773" y="100"/>
                        <a:pt x="8773" y="34"/>
                      </a:cubicBezTo>
                      <a:lnTo>
                        <a:pt x="8773" y="34"/>
                      </a:lnTo>
                      <a:cubicBezTo>
                        <a:pt x="8773" y="40"/>
                        <a:pt x="8772" y="43"/>
                        <a:pt x="8769" y="43"/>
                      </a:cubicBezTo>
                      <a:cubicBezTo>
                        <a:pt x="8757" y="43"/>
                        <a:pt x="8720" y="0"/>
                        <a:pt x="8640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3" name="Google Shape;6193;p37"/>
                <p:cNvSpPr/>
                <p:nvPr/>
              </p:nvSpPr>
              <p:spPr>
                <a:xfrm>
                  <a:off x="2529300" y="4642925"/>
                  <a:ext cx="133450" cy="23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9312" extrusionOk="0">
                      <a:moveTo>
                        <a:pt x="5171" y="1"/>
                      </a:moveTo>
                      <a:cubicBezTo>
                        <a:pt x="5104" y="34"/>
                        <a:pt x="5071" y="101"/>
                        <a:pt x="5004" y="101"/>
                      </a:cubicBezTo>
                      <a:cubicBezTo>
                        <a:pt x="4671" y="368"/>
                        <a:pt x="4404" y="635"/>
                        <a:pt x="4104" y="935"/>
                      </a:cubicBezTo>
                      <a:cubicBezTo>
                        <a:pt x="3803" y="1202"/>
                        <a:pt x="3503" y="1502"/>
                        <a:pt x="3270" y="1835"/>
                      </a:cubicBezTo>
                      <a:cubicBezTo>
                        <a:pt x="3003" y="2169"/>
                        <a:pt x="2769" y="2469"/>
                        <a:pt x="2503" y="2803"/>
                      </a:cubicBezTo>
                      <a:cubicBezTo>
                        <a:pt x="2269" y="3170"/>
                        <a:pt x="2002" y="3503"/>
                        <a:pt x="1802" y="3937"/>
                      </a:cubicBezTo>
                      <a:cubicBezTo>
                        <a:pt x="1602" y="4271"/>
                        <a:pt x="1435" y="4637"/>
                        <a:pt x="1235" y="5004"/>
                      </a:cubicBezTo>
                      <a:cubicBezTo>
                        <a:pt x="1068" y="5371"/>
                        <a:pt x="901" y="5805"/>
                        <a:pt x="735" y="6205"/>
                      </a:cubicBezTo>
                      <a:cubicBezTo>
                        <a:pt x="568" y="6639"/>
                        <a:pt x="434" y="7039"/>
                        <a:pt x="334" y="7473"/>
                      </a:cubicBezTo>
                      <a:cubicBezTo>
                        <a:pt x="234" y="7873"/>
                        <a:pt x="134" y="8340"/>
                        <a:pt x="67" y="8774"/>
                      </a:cubicBezTo>
                      <a:cubicBezTo>
                        <a:pt x="1" y="9007"/>
                        <a:pt x="168" y="9274"/>
                        <a:pt x="468" y="9307"/>
                      </a:cubicBezTo>
                      <a:cubicBezTo>
                        <a:pt x="490" y="9310"/>
                        <a:pt x="513" y="9312"/>
                        <a:pt x="535" y="9312"/>
                      </a:cubicBezTo>
                      <a:cubicBezTo>
                        <a:pt x="773" y="9312"/>
                        <a:pt x="971" y="9149"/>
                        <a:pt x="1001" y="8874"/>
                      </a:cubicBezTo>
                      <a:lnTo>
                        <a:pt x="1268" y="7506"/>
                      </a:lnTo>
                      <a:cubicBezTo>
                        <a:pt x="1335" y="7039"/>
                        <a:pt x="1468" y="6606"/>
                        <a:pt x="1602" y="6139"/>
                      </a:cubicBezTo>
                      <a:lnTo>
                        <a:pt x="1602" y="6172"/>
                      </a:lnTo>
                      <a:cubicBezTo>
                        <a:pt x="1935" y="5038"/>
                        <a:pt x="2436" y="3937"/>
                        <a:pt x="3070" y="2936"/>
                      </a:cubicBezTo>
                      <a:lnTo>
                        <a:pt x="3070" y="2970"/>
                      </a:lnTo>
                      <a:cubicBezTo>
                        <a:pt x="3336" y="2503"/>
                        <a:pt x="3637" y="2036"/>
                        <a:pt x="4004" y="1635"/>
                      </a:cubicBezTo>
                      <a:cubicBezTo>
                        <a:pt x="4170" y="1435"/>
                        <a:pt x="4404" y="1202"/>
                        <a:pt x="4571" y="1002"/>
                      </a:cubicBezTo>
                      <a:cubicBezTo>
                        <a:pt x="4771" y="801"/>
                        <a:pt x="4938" y="601"/>
                        <a:pt x="5138" y="368"/>
                      </a:cubicBezTo>
                      <a:cubicBezTo>
                        <a:pt x="5171" y="334"/>
                        <a:pt x="5238" y="301"/>
                        <a:pt x="5271" y="301"/>
                      </a:cubicBezTo>
                      <a:cubicBezTo>
                        <a:pt x="5305" y="268"/>
                        <a:pt x="5338" y="168"/>
                        <a:pt x="5305" y="101"/>
                      </a:cubicBezTo>
                      <a:cubicBezTo>
                        <a:pt x="5271" y="34"/>
                        <a:pt x="5238" y="1"/>
                        <a:pt x="517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4" name="Google Shape;6194;p37"/>
                <p:cNvSpPr/>
                <p:nvPr/>
              </p:nvSpPr>
              <p:spPr>
                <a:xfrm>
                  <a:off x="2827850" y="4659300"/>
                  <a:ext cx="52575" cy="242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9700" extrusionOk="0">
                      <a:moveTo>
                        <a:pt x="1023" y="0"/>
                      </a:moveTo>
                      <a:cubicBezTo>
                        <a:pt x="983" y="0"/>
                        <a:pt x="951" y="38"/>
                        <a:pt x="901" y="113"/>
                      </a:cubicBezTo>
                      <a:cubicBezTo>
                        <a:pt x="868" y="180"/>
                        <a:pt x="835" y="313"/>
                        <a:pt x="801" y="380"/>
                      </a:cubicBezTo>
                      <a:cubicBezTo>
                        <a:pt x="501" y="1114"/>
                        <a:pt x="301" y="1848"/>
                        <a:pt x="167" y="2615"/>
                      </a:cubicBezTo>
                      <a:cubicBezTo>
                        <a:pt x="34" y="3349"/>
                        <a:pt x="1" y="4149"/>
                        <a:pt x="1" y="4883"/>
                      </a:cubicBezTo>
                      <a:cubicBezTo>
                        <a:pt x="34" y="5684"/>
                        <a:pt x="167" y="6451"/>
                        <a:pt x="368" y="7185"/>
                      </a:cubicBezTo>
                      <a:cubicBezTo>
                        <a:pt x="434" y="7552"/>
                        <a:pt x="568" y="7952"/>
                        <a:pt x="734" y="8319"/>
                      </a:cubicBezTo>
                      <a:cubicBezTo>
                        <a:pt x="835" y="8519"/>
                        <a:pt x="901" y="8686"/>
                        <a:pt x="1001" y="8886"/>
                      </a:cubicBezTo>
                      <a:cubicBezTo>
                        <a:pt x="1068" y="9119"/>
                        <a:pt x="1168" y="9320"/>
                        <a:pt x="1268" y="9486"/>
                      </a:cubicBezTo>
                      <a:cubicBezTo>
                        <a:pt x="1360" y="9625"/>
                        <a:pt x="1516" y="9699"/>
                        <a:pt x="1669" y="9699"/>
                      </a:cubicBezTo>
                      <a:cubicBezTo>
                        <a:pt x="1738" y="9699"/>
                        <a:pt x="1807" y="9684"/>
                        <a:pt x="1869" y="9653"/>
                      </a:cubicBezTo>
                      <a:cubicBezTo>
                        <a:pt x="1935" y="9586"/>
                        <a:pt x="2035" y="9486"/>
                        <a:pt x="2069" y="9386"/>
                      </a:cubicBezTo>
                      <a:cubicBezTo>
                        <a:pt x="2102" y="9253"/>
                        <a:pt x="2069" y="9153"/>
                        <a:pt x="2035" y="9053"/>
                      </a:cubicBezTo>
                      <a:cubicBezTo>
                        <a:pt x="1902" y="8853"/>
                        <a:pt x="1802" y="8652"/>
                        <a:pt x="1702" y="8419"/>
                      </a:cubicBezTo>
                      <a:cubicBezTo>
                        <a:pt x="1568" y="8219"/>
                        <a:pt x="1502" y="7985"/>
                        <a:pt x="1368" y="7752"/>
                      </a:cubicBezTo>
                      <a:cubicBezTo>
                        <a:pt x="1035" y="6918"/>
                        <a:pt x="768" y="6051"/>
                        <a:pt x="668" y="5183"/>
                      </a:cubicBezTo>
                      <a:cubicBezTo>
                        <a:pt x="601" y="4716"/>
                        <a:pt x="568" y="4249"/>
                        <a:pt x="568" y="3749"/>
                      </a:cubicBezTo>
                      <a:cubicBezTo>
                        <a:pt x="568" y="3249"/>
                        <a:pt x="601" y="2748"/>
                        <a:pt x="668" y="2315"/>
                      </a:cubicBezTo>
                      <a:lnTo>
                        <a:pt x="668" y="2348"/>
                      </a:lnTo>
                      <a:cubicBezTo>
                        <a:pt x="701" y="1981"/>
                        <a:pt x="801" y="1647"/>
                        <a:pt x="868" y="1247"/>
                      </a:cubicBezTo>
                      <a:cubicBezTo>
                        <a:pt x="935" y="880"/>
                        <a:pt x="1035" y="547"/>
                        <a:pt x="1201" y="180"/>
                      </a:cubicBezTo>
                      <a:cubicBezTo>
                        <a:pt x="1235" y="80"/>
                        <a:pt x="1168" y="46"/>
                        <a:pt x="1135" y="13"/>
                      </a:cubicBezTo>
                      <a:lnTo>
                        <a:pt x="1068" y="13"/>
                      </a:lnTo>
                      <a:cubicBezTo>
                        <a:pt x="1051" y="5"/>
                        <a:pt x="1037" y="0"/>
                        <a:pt x="1023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5" name="Google Shape;6195;p37"/>
                <p:cNvSpPr/>
                <p:nvPr/>
              </p:nvSpPr>
              <p:spPr>
                <a:xfrm>
                  <a:off x="2946275" y="4622075"/>
                  <a:ext cx="164300" cy="179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2" h="7164" extrusionOk="0">
                      <a:moveTo>
                        <a:pt x="267" y="1"/>
                      </a:moveTo>
                      <a:cubicBezTo>
                        <a:pt x="167" y="1"/>
                        <a:pt x="100" y="101"/>
                        <a:pt x="67" y="168"/>
                      </a:cubicBezTo>
                      <a:cubicBezTo>
                        <a:pt x="0" y="301"/>
                        <a:pt x="100" y="368"/>
                        <a:pt x="234" y="468"/>
                      </a:cubicBezTo>
                      <a:cubicBezTo>
                        <a:pt x="768" y="701"/>
                        <a:pt x="1268" y="1002"/>
                        <a:pt x="1735" y="1369"/>
                      </a:cubicBezTo>
                      <a:cubicBezTo>
                        <a:pt x="2335" y="1869"/>
                        <a:pt x="2902" y="2436"/>
                        <a:pt x="3403" y="3036"/>
                      </a:cubicBezTo>
                      <a:cubicBezTo>
                        <a:pt x="3603" y="3337"/>
                        <a:pt x="3803" y="3637"/>
                        <a:pt x="4003" y="3970"/>
                      </a:cubicBezTo>
                      <a:cubicBezTo>
                        <a:pt x="4237" y="4304"/>
                        <a:pt x="4437" y="4638"/>
                        <a:pt x="4604" y="4971"/>
                      </a:cubicBezTo>
                      <a:cubicBezTo>
                        <a:pt x="4770" y="5305"/>
                        <a:pt x="4937" y="5572"/>
                        <a:pt x="5104" y="5905"/>
                      </a:cubicBezTo>
                      <a:lnTo>
                        <a:pt x="5337" y="6405"/>
                      </a:lnTo>
                      <a:lnTo>
                        <a:pt x="5604" y="6906"/>
                      </a:lnTo>
                      <a:cubicBezTo>
                        <a:pt x="5705" y="7083"/>
                        <a:pt x="5845" y="7164"/>
                        <a:pt x="5993" y="7164"/>
                      </a:cubicBezTo>
                      <a:cubicBezTo>
                        <a:pt x="6041" y="7164"/>
                        <a:pt x="6089" y="7155"/>
                        <a:pt x="6138" y="7139"/>
                      </a:cubicBezTo>
                      <a:cubicBezTo>
                        <a:pt x="6405" y="7039"/>
                        <a:pt x="6572" y="6806"/>
                        <a:pt x="6472" y="6539"/>
                      </a:cubicBezTo>
                      <a:cubicBezTo>
                        <a:pt x="6405" y="6205"/>
                        <a:pt x="6238" y="5872"/>
                        <a:pt x="6071" y="5538"/>
                      </a:cubicBezTo>
                      <a:cubicBezTo>
                        <a:pt x="5905" y="5205"/>
                        <a:pt x="5738" y="4938"/>
                        <a:pt x="5504" y="4571"/>
                      </a:cubicBezTo>
                      <a:cubicBezTo>
                        <a:pt x="5304" y="4237"/>
                        <a:pt x="5104" y="3970"/>
                        <a:pt x="4904" y="3670"/>
                      </a:cubicBezTo>
                      <a:cubicBezTo>
                        <a:pt x="4637" y="3370"/>
                        <a:pt x="4437" y="3036"/>
                        <a:pt x="4137" y="2770"/>
                      </a:cubicBezTo>
                      <a:cubicBezTo>
                        <a:pt x="3169" y="1669"/>
                        <a:pt x="2002" y="701"/>
                        <a:pt x="667" y="168"/>
                      </a:cubicBezTo>
                      <a:lnTo>
                        <a:pt x="701" y="168"/>
                      </a:lnTo>
                      <a:cubicBezTo>
                        <a:pt x="601" y="134"/>
                        <a:pt x="467" y="34"/>
                        <a:pt x="301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6" name="Google Shape;6196;p37"/>
                <p:cNvSpPr/>
                <p:nvPr/>
              </p:nvSpPr>
              <p:spPr>
                <a:xfrm>
                  <a:off x="2902075" y="4654050"/>
                  <a:ext cx="83425" cy="15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7" h="6287" extrusionOk="0">
                      <a:moveTo>
                        <a:pt x="213" y="1"/>
                      </a:moveTo>
                      <a:cubicBezTo>
                        <a:pt x="195" y="1"/>
                        <a:pt x="181" y="9"/>
                        <a:pt x="167" y="23"/>
                      </a:cubicBezTo>
                      <a:cubicBezTo>
                        <a:pt x="34" y="90"/>
                        <a:pt x="0" y="223"/>
                        <a:pt x="67" y="356"/>
                      </a:cubicBezTo>
                      <a:cubicBezTo>
                        <a:pt x="668" y="1491"/>
                        <a:pt x="1201" y="2658"/>
                        <a:pt x="1702" y="3826"/>
                      </a:cubicBezTo>
                      <a:cubicBezTo>
                        <a:pt x="1702" y="3859"/>
                        <a:pt x="1735" y="3859"/>
                        <a:pt x="1735" y="3892"/>
                      </a:cubicBezTo>
                      <a:cubicBezTo>
                        <a:pt x="1868" y="4226"/>
                        <a:pt x="2035" y="4559"/>
                        <a:pt x="2169" y="4926"/>
                      </a:cubicBezTo>
                      <a:cubicBezTo>
                        <a:pt x="2269" y="5327"/>
                        <a:pt x="2402" y="5727"/>
                        <a:pt x="2602" y="6094"/>
                      </a:cubicBezTo>
                      <a:cubicBezTo>
                        <a:pt x="2676" y="6218"/>
                        <a:pt x="2787" y="6286"/>
                        <a:pt x="2908" y="6286"/>
                      </a:cubicBezTo>
                      <a:cubicBezTo>
                        <a:pt x="2950" y="6286"/>
                        <a:pt x="2993" y="6278"/>
                        <a:pt x="3036" y="6261"/>
                      </a:cubicBezTo>
                      <a:cubicBezTo>
                        <a:pt x="3236" y="6227"/>
                        <a:pt x="3336" y="6027"/>
                        <a:pt x="3269" y="5794"/>
                      </a:cubicBezTo>
                      <a:cubicBezTo>
                        <a:pt x="3236" y="5560"/>
                        <a:pt x="3103" y="5260"/>
                        <a:pt x="3036" y="5060"/>
                      </a:cubicBezTo>
                      <a:cubicBezTo>
                        <a:pt x="2936" y="4793"/>
                        <a:pt x="2836" y="4593"/>
                        <a:pt x="2702" y="4359"/>
                      </a:cubicBezTo>
                      <a:cubicBezTo>
                        <a:pt x="2502" y="3892"/>
                        <a:pt x="2235" y="3425"/>
                        <a:pt x="2035" y="2958"/>
                      </a:cubicBezTo>
                      <a:cubicBezTo>
                        <a:pt x="1535" y="2024"/>
                        <a:pt x="1034" y="1090"/>
                        <a:pt x="534" y="190"/>
                      </a:cubicBezTo>
                      <a:cubicBezTo>
                        <a:pt x="501" y="90"/>
                        <a:pt x="401" y="56"/>
                        <a:pt x="334" y="56"/>
                      </a:cubicBezTo>
                      <a:cubicBezTo>
                        <a:pt x="275" y="17"/>
                        <a:pt x="240" y="1"/>
                        <a:pt x="213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7" name="Google Shape;6197;p37"/>
                <p:cNvSpPr/>
                <p:nvPr/>
              </p:nvSpPr>
              <p:spPr>
                <a:xfrm>
                  <a:off x="3053025" y="4406100"/>
                  <a:ext cx="250200" cy="5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08" h="2302" extrusionOk="0">
                      <a:moveTo>
                        <a:pt x="4803" y="634"/>
                      </a:moveTo>
                      <a:cubicBezTo>
                        <a:pt x="4803" y="651"/>
                        <a:pt x="4812" y="659"/>
                        <a:pt x="4816" y="659"/>
                      </a:cubicBezTo>
                      <a:cubicBezTo>
                        <a:pt x="4820" y="659"/>
                        <a:pt x="4820" y="651"/>
                        <a:pt x="4803" y="634"/>
                      </a:cubicBezTo>
                      <a:close/>
                      <a:moveTo>
                        <a:pt x="4336" y="0"/>
                      </a:moveTo>
                      <a:cubicBezTo>
                        <a:pt x="3703" y="67"/>
                        <a:pt x="3069" y="100"/>
                        <a:pt x="2502" y="267"/>
                      </a:cubicBezTo>
                      <a:cubicBezTo>
                        <a:pt x="1668" y="467"/>
                        <a:pt x="867" y="801"/>
                        <a:pt x="133" y="1268"/>
                      </a:cubicBezTo>
                      <a:cubicBezTo>
                        <a:pt x="33" y="1335"/>
                        <a:pt x="0" y="1468"/>
                        <a:pt x="33" y="1535"/>
                      </a:cubicBezTo>
                      <a:cubicBezTo>
                        <a:pt x="108" y="1610"/>
                        <a:pt x="184" y="1647"/>
                        <a:pt x="259" y="1647"/>
                      </a:cubicBezTo>
                      <a:cubicBezTo>
                        <a:pt x="284" y="1647"/>
                        <a:pt x="309" y="1643"/>
                        <a:pt x="334" y="1635"/>
                      </a:cubicBezTo>
                      <a:lnTo>
                        <a:pt x="967" y="1268"/>
                      </a:lnTo>
                      <a:cubicBezTo>
                        <a:pt x="1501" y="1001"/>
                        <a:pt x="2068" y="834"/>
                        <a:pt x="2669" y="701"/>
                      </a:cubicBezTo>
                      <a:lnTo>
                        <a:pt x="2569" y="701"/>
                      </a:lnTo>
                      <a:cubicBezTo>
                        <a:pt x="3064" y="636"/>
                        <a:pt x="3545" y="599"/>
                        <a:pt x="4031" y="599"/>
                      </a:cubicBezTo>
                      <a:cubicBezTo>
                        <a:pt x="4297" y="599"/>
                        <a:pt x="4565" y="611"/>
                        <a:pt x="4837" y="634"/>
                      </a:cubicBezTo>
                      <a:cubicBezTo>
                        <a:pt x="5704" y="701"/>
                        <a:pt x="6538" y="934"/>
                        <a:pt x="7339" y="1201"/>
                      </a:cubicBezTo>
                      <a:lnTo>
                        <a:pt x="7305" y="1201"/>
                      </a:lnTo>
                      <a:cubicBezTo>
                        <a:pt x="7672" y="1335"/>
                        <a:pt x="8039" y="1501"/>
                        <a:pt x="8406" y="1668"/>
                      </a:cubicBezTo>
                      <a:cubicBezTo>
                        <a:pt x="8806" y="1835"/>
                        <a:pt x="9140" y="2035"/>
                        <a:pt x="9507" y="2269"/>
                      </a:cubicBezTo>
                      <a:cubicBezTo>
                        <a:pt x="9551" y="2291"/>
                        <a:pt x="9603" y="2302"/>
                        <a:pt x="9655" y="2302"/>
                      </a:cubicBezTo>
                      <a:cubicBezTo>
                        <a:pt x="9759" y="2302"/>
                        <a:pt x="9863" y="2258"/>
                        <a:pt x="9907" y="2169"/>
                      </a:cubicBezTo>
                      <a:cubicBezTo>
                        <a:pt x="9974" y="2102"/>
                        <a:pt x="10007" y="2002"/>
                        <a:pt x="10007" y="1935"/>
                      </a:cubicBezTo>
                      <a:cubicBezTo>
                        <a:pt x="10007" y="1835"/>
                        <a:pt x="9974" y="1702"/>
                        <a:pt x="9874" y="1668"/>
                      </a:cubicBezTo>
                      <a:cubicBezTo>
                        <a:pt x="9540" y="1435"/>
                        <a:pt x="9173" y="1201"/>
                        <a:pt x="8806" y="1034"/>
                      </a:cubicBezTo>
                      <a:cubicBezTo>
                        <a:pt x="8406" y="868"/>
                        <a:pt x="8006" y="701"/>
                        <a:pt x="7572" y="534"/>
                      </a:cubicBezTo>
                      <a:cubicBezTo>
                        <a:pt x="6738" y="267"/>
                        <a:pt x="5871" y="100"/>
                        <a:pt x="5004" y="34"/>
                      </a:cubicBezTo>
                      <a:cubicBezTo>
                        <a:pt x="4803" y="34"/>
                        <a:pt x="4537" y="0"/>
                        <a:pt x="4336" y="0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8" name="Google Shape;6198;p37"/>
                <p:cNvSpPr/>
                <p:nvPr/>
              </p:nvSpPr>
              <p:spPr>
                <a:xfrm>
                  <a:off x="3048000" y="4484475"/>
                  <a:ext cx="181000" cy="7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40" h="2922" extrusionOk="0">
                      <a:moveTo>
                        <a:pt x="5517" y="1922"/>
                      </a:moveTo>
                      <a:cubicBezTo>
                        <a:pt x="5527" y="1936"/>
                        <a:pt x="5538" y="1936"/>
                        <a:pt x="5538" y="1936"/>
                      </a:cubicBezTo>
                      <a:cubicBezTo>
                        <a:pt x="5531" y="1931"/>
                        <a:pt x="5524" y="1926"/>
                        <a:pt x="5517" y="1922"/>
                      </a:cubicBezTo>
                      <a:close/>
                      <a:moveTo>
                        <a:pt x="935" y="1"/>
                      </a:moveTo>
                      <a:cubicBezTo>
                        <a:pt x="868" y="1"/>
                        <a:pt x="735" y="34"/>
                        <a:pt x="568" y="34"/>
                      </a:cubicBezTo>
                      <a:cubicBezTo>
                        <a:pt x="401" y="34"/>
                        <a:pt x="234" y="34"/>
                        <a:pt x="68" y="101"/>
                      </a:cubicBezTo>
                      <a:cubicBezTo>
                        <a:pt x="34" y="101"/>
                        <a:pt x="1" y="134"/>
                        <a:pt x="1" y="201"/>
                      </a:cubicBezTo>
                      <a:cubicBezTo>
                        <a:pt x="1" y="268"/>
                        <a:pt x="34" y="301"/>
                        <a:pt x="101" y="301"/>
                      </a:cubicBezTo>
                      <a:lnTo>
                        <a:pt x="868" y="301"/>
                      </a:lnTo>
                      <a:cubicBezTo>
                        <a:pt x="1335" y="335"/>
                        <a:pt x="1735" y="368"/>
                        <a:pt x="2169" y="468"/>
                      </a:cubicBezTo>
                      <a:cubicBezTo>
                        <a:pt x="2603" y="535"/>
                        <a:pt x="3036" y="668"/>
                        <a:pt x="3437" y="835"/>
                      </a:cubicBezTo>
                      <a:lnTo>
                        <a:pt x="3403" y="835"/>
                      </a:lnTo>
                      <a:cubicBezTo>
                        <a:pt x="4162" y="1132"/>
                        <a:pt x="4856" y="1494"/>
                        <a:pt x="5517" y="1922"/>
                      </a:cubicBezTo>
                      <a:lnTo>
                        <a:pt x="5517" y="1922"/>
                      </a:lnTo>
                      <a:cubicBezTo>
                        <a:pt x="5510" y="1912"/>
                        <a:pt x="5505" y="1896"/>
                        <a:pt x="5505" y="1869"/>
                      </a:cubicBezTo>
                      <a:lnTo>
                        <a:pt x="5505" y="1869"/>
                      </a:lnTo>
                      <a:cubicBezTo>
                        <a:pt x="5705" y="2002"/>
                        <a:pt x="5872" y="2169"/>
                        <a:pt x="6072" y="2303"/>
                      </a:cubicBezTo>
                      <a:cubicBezTo>
                        <a:pt x="6272" y="2469"/>
                        <a:pt x="6506" y="2636"/>
                        <a:pt x="6672" y="2836"/>
                      </a:cubicBezTo>
                      <a:cubicBezTo>
                        <a:pt x="6716" y="2895"/>
                        <a:pt x="6786" y="2921"/>
                        <a:pt x="6858" y="2921"/>
                      </a:cubicBezTo>
                      <a:cubicBezTo>
                        <a:pt x="6952" y="2921"/>
                        <a:pt x="7050" y="2878"/>
                        <a:pt x="7106" y="2803"/>
                      </a:cubicBezTo>
                      <a:cubicBezTo>
                        <a:pt x="7239" y="2670"/>
                        <a:pt x="7239" y="2469"/>
                        <a:pt x="7073" y="2336"/>
                      </a:cubicBezTo>
                      <a:cubicBezTo>
                        <a:pt x="6606" y="1902"/>
                        <a:pt x="6105" y="1535"/>
                        <a:pt x="5572" y="1235"/>
                      </a:cubicBezTo>
                      <a:cubicBezTo>
                        <a:pt x="5338" y="1068"/>
                        <a:pt x="5038" y="968"/>
                        <a:pt x="4738" y="835"/>
                      </a:cubicBezTo>
                      <a:cubicBezTo>
                        <a:pt x="4437" y="701"/>
                        <a:pt x="4104" y="568"/>
                        <a:pt x="3837" y="501"/>
                      </a:cubicBezTo>
                      <a:cubicBezTo>
                        <a:pt x="3237" y="301"/>
                        <a:pt x="2569" y="168"/>
                        <a:pt x="1936" y="68"/>
                      </a:cubicBezTo>
                      <a:cubicBezTo>
                        <a:pt x="1669" y="34"/>
                        <a:pt x="1369" y="34"/>
                        <a:pt x="1035" y="1"/>
                      </a:cubicBezTo>
                      <a:close/>
                    </a:path>
                  </a:pathLst>
                </a:custGeom>
                <a:solidFill>
                  <a:srgbClr val="D32A3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99" name="Google Shape;6199;p37"/>
                <p:cNvSpPr/>
                <p:nvPr/>
              </p:nvSpPr>
              <p:spPr>
                <a:xfrm>
                  <a:off x="2822850" y="4101700"/>
                  <a:ext cx="85075" cy="290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3" h="11610" extrusionOk="0">
                      <a:moveTo>
                        <a:pt x="267" y="1"/>
                      </a:moveTo>
                      <a:cubicBezTo>
                        <a:pt x="201" y="1"/>
                        <a:pt x="101" y="68"/>
                        <a:pt x="67" y="101"/>
                      </a:cubicBezTo>
                      <a:cubicBezTo>
                        <a:pt x="0" y="168"/>
                        <a:pt x="0" y="301"/>
                        <a:pt x="67" y="401"/>
                      </a:cubicBezTo>
                      <a:cubicBezTo>
                        <a:pt x="101" y="435"/>
                        <a:pt x="167" y="501"/>
                        <a:pt x="234" y="568"/>
                      </a:cubicBezTo>
                      <a:lnTo>
                        <a:pt x="267" y="601"/>
                      </a:lnTo>
                      <a:cubicBezTo>
                        <a:pt x="701" y="1102"/>
                        <a:pt x="1001" y="1669"/>
                        <a:pt x="1235" y="2303"/>
                      </a:cubicBezTo>
                      <a:cubicBezTo>
                        <a:pt x="1668" y="3337"/>
                        <a:pt x="1902" y="4471"/>
                        <a:pt x="2035" y="5572"/>
                      </a:cubicBezTo>
                      <a:lnTo>
                        <a:pt x="2035" y="5438"/>
                      </a:lnTo>
                      <a:cubicBezTo>
                        <a:pt x="2169" y="6406"/>
                        <a:pt x="2235" y="7340"/>
                        <a:pt x="2269" y="8307"/>
                      </a:cubicBezTo>
                      <a:cubicBezTo>
                        <a:pt x="2335" y="9241"/>
                        <a:pt x="2335" y="10142"/>
                        <a:pt x="2335" y="11076"/>
                      </a:cubicBezTo>
                      <a:cubicBezTo>
                        <a:pt x="2335" y="11342"/>
                        <a:pt x="2569" y="11609"/>
                        <a:pt x="2869" y="11609"/>
                      </a:cubicBezTo>
                      <a:cubicBezTo>
                        <a:pt x="3169" y="11609"/>
                        <a:pt x="3403" y="11342"/>
                        <a:pt x="3403" y="11076"/>
                      </a:cubicBezTo>
                      <a:lnTo>
                        <a:pt x="3403" y="9741"/>
                      </a:lnTo>
                      <a:cubicBezTo>
                        <a:pt x="3403" y="9274"/>
                        <a:pt x="3370" y="8807"/>
                        <a:pt x="3336" y="8340"/>
                      </a:cubicBezTo>
                      <a:cubicBezTo>
                        <a:pt x="3269" y="7840"/>
                        <a:pt x="3203" y="7340"/>
                        <a:pt x="3169" y="6839"/>
                      </a:cubicBezTo>
                      <a:cubicBezTo>
                        <a:pt x="3069" y="6406"/>
                        <a:pt x="3003" y="5905"/>
                        <a:pt x="2903" y="5438"/>
                      </a:cubicBezTo>
                      <a:cubicBezTo>
                        <a:pt x="2702" y="4471"/>
                        <a:pt x="2369" y="3604"/>
                        <a:pt x="2002" y="2670"/>
                      </a:cubicBezTo>
                      <a:cubicBezTo>
                        <a:pt x="1835" y="2269"/>
                        <a:pt x="1602" y="1836"/>
                        <a:pt x="1368" y="1435"/>
                      </a:cubicBezTo>
                      <a:cubicBezTo>
                        <a:pt x="1168" y="1068"/>
                        <a:pt x="868" y="668"/>
                        <a:pt x="601" y="301"/>
                      </a:cubicBezTo>
                      <a:cubicBezTo>
                        <a:pt x="534" y="234"/>
                        <a:pt x="501" y="134"/>
                        <a:pt x="401" y="68"/>
                      </a:cubicBezTo>
                      <a:cubicBezTo>
                        <a:pt x="367" y="1"/>
                        <a:pt x="334" y="1"/>
                        <a:pt x="267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0" name="Google Shape;6200;p37"/>
                <p:cNvSpPr/>
                <p:nvPr/>
              </p:nvSpPr>
              <p:spPr>
                <a:xfrm>
                  <a:off x="2956275" y="4031650"/>
                  <a:ext cx="56725" cy="35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69" h="14125" extrusionOk="0">
                      <a:moveTo>
                        <a:pt x="1168" y="1"/>
                      </a:moveTo>
                      <a:lnTo>
                        <a:pt x="1101" y="101"/>
                      </a:lnTo>
                      <a:cubicBezTo>
                        <a:pt x="1035" y="134"/>
                        <a:pt x="935" y="234"/>
                        <a:pt x="1001" y="301"/>
                      </a:cubicBezTo>
                      <a:cubicBezTo>
                        <a:pt x="1268" y="1135"/>
                        <a:pt x="1435" y="2036"/>
                        <a:pt x="1568" y="2903"/>
                      </a:cubicBezTo>
                      <a:lnTo>
                        <a:pt x="1568" y="2836"/>
                      </a:lnTo>
                      <a:cubicBezTo>
                        <a:pt x="1702" y="3737"/>
                        <a:pt x="1735" y="4604"/>
                        <a:pt x="1735" y="5472"/>
                      </a:cubicBezTo>
                      <a:cubicBezTo>
                        <a:pt x="1735" y="6372"/>
                        <a:pt x="1668" y="7273"/>
                        <a:pt x="1535" y="8140"/>
                      </a:cubicBezTo>
                      <a:lnTo>
                        <a:pt x="1535" y="8073"/>
                      </a:lnTo>
                      <a:cubicBezTo>
                        <a:pt x="1402" y="8974"/>
                        <a:pt x="1201" y="9941"/>
                        <a:pt x="935" y="10809"/>
                      </a:cubicBezTo>
                      <a:cubicBezTo>
                        <a:pt x="835" y="11276"/>
                        <a:pt x="701" y="11743"/>
                        <a:pt x="534" y="12143"/>
                      </a:cubicBezTo>
                      <a:cubicBezTo>
                        <a:pt x="401" y="12577"/>
                        <a:pt x="201" y="13044"/>
                        <a:pt x="34" y="13444"/>
                      </a:cubicBezTo>
                      <a:cubicBezTo>
                        <a:pt x="1" y="13577"/>
                        <a:pt x="34" y="13744"/>
                        <a:pt x="67" y="13878"/>
                      </a:cubicBezTo>
                      <a:cubicBezTo>
                        <a:pt x="167" y="13978"/>
                        <a:pt x="267" y="14078"/>
                        <a:pt x="401" y="14111"/>
                      </a:cubicBezTo>
                      <a:cubicBezTo>
                        <a:pt x="440" y="14121"/>
                        <a:pt x="482" y="14125"/>
                        <a:pt x="525" y="14125"/>
                      </a:cubicBezTo>
                      <a:cubicBezTo>
                        <a:pt x="629" y="14125"/>
                        <a:pt x="740" y="14101"/>
                        <a:pt x="835" y="14078"/>
                      </a:cubicBezTo>
                      <a:cubicBezTo>
                        <a:pt x="935" y="13978"/>
                        <a:pt x="1035" y="13878"/>
                        <a:pt x="1068" y="13744"/>
                      </a:cubicBezTo>
                      <a:cubicBezTo>
                        <a:pt x="1235" y="13277"/>
                        <a:pt x="1368" y="12777"/>
                        <a:pt x="1535" y="12310"/>
                      </a:cubicBezTo>
                      <a:cubicBezTo>
                        <a:pt x="1668" y="11809"/>
                        <a:pt x="1769" y="11309"/>
                        <a:pt x="1869" y="10809"/>
                      </a:cubicBezTo>
                      <a:cubicBezTo>
                        <a:pt x="2035" y="9775"/>
                        <a:pt x="2169" y="8674"/>
                        <a:pt x="2236" y="7606"/>
                      </a:cubicBezTo>
                      <a:cubicBezTo>
                        <a:pt x="2269" y="7073"/>
                        <a:pt x="2269" y="6506"/>
                        <a:pt x="2269" y="6039"/>
                      </a:cubicBezTo>
                      <a:cubicBezTo>
                        <a:pt x="2269" y="5472"/>
                        <a:pt x="2236" y="4971"/>
                        <a:pt x="2202" y="4437"/>
                      </a:cubicBezTo>
                      <a:cubicBezTo>
                        <a:pt x="2102" y="3403"/>
                        <a:pt x="1935" y="2403"/>
                        <a:pt x="1702" y="1402"/>
                      </a:cubicBezTo>
                      <a:lnTo>
                        <a:pt x="1335" y="134"/>
                      </a:lnTo>
                      <a:cubicBezTo>
                        <a:pt x="1268" y="68"/>
                        <a:pt x="1235" y="1"/>
                        <a:pt x="1168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1" name="Google Shape;6201;p37"/>
                <p:cNvSpPr/>
                <p:nvPr/>
              </p:nvSpPr>
              <p:spPr>
                <a:xfrm>
                  <a:off x="2606850" y="4172600"/>
                  <a:ext cx="174325" cy="272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73" h="10888" extrusionOk="0">
                      <a:moveTo>
                        <a:pt x="201" y="0"/>
                      </a:moveTo>
                      <a:cubicBezTo>
                        <a:pt x="168" y="0"/>
                        <a:pt x="134" y="0"/>
                        <a:pt x="68" y="67"/>
                      </a:cubicBezTo>
                      <a:cubicBezTo>
                        <a:pt x="1" y="134"/>
                        <a:pt x="1" y="267"/>
                        <a:pt x="68" y="301"/>
                      </a:cubicBezTo>
                      <a:cubicBezTo>
                        <a:pt x="1035" y="1134"/>
                        <a:pt x="1869" y="2102"/>
                        <a:pt x="2670" y="3103"/>
                      </a:cubicBezTo>
                      <a:cubicBezTo>
                        <a:pt x="3137" y="3670"/>
                        <a:pt x="3537" y="4270"/>
                        <a:pt x="3904" y="4904"/>
                      </a:cubicBezTo>
                      <a:cubicBezTo>
                        <a:pt x="4304" y="5504"/>
                        <a:pt x="4638" y="6171"/>
                        <a:pt x="4904" y="6839"/>
                      </a:cubicBezTo>
                      <a:cubicBezTo>
                        <a:pt x="5371" y="8006"/>
                        <a:pt x="5672" y="9240"/>
                        <a:pt x="5872" y="10474"/>
                      </a:cubicBezTo>
                      <a:cubicBezTo>
                        <a:pt x="5905" y="10608"/>
                        <a:pt x="6005" y="10741"/>
                        <a:pt x="6139" y="10808"/>
                      </a:cubicBezTo>
                      <a:cubicBezTo>
                        <a:pt x="6194" y="10863"/>
                        <a:pt x="6269" y="10888"/>
                        <a:pt x="6348" y="10888"/>
                      </a:cubicBezTo>
                      <a:cubicBezTo>
                        <a:pt x="6412" y="10888"/>
                        <a:pt x="6479" y="10871"/>
                        <a:pt x="6539" y="10841"/>
                      </a:cubicBezTo>
                      <a:cubicBezTo>
                        <a:pt x="6672" y="10808"/>
                        <a:pt x="6806" y="10741"/>
                        <a:pt x="6873" y="10608"/>
                      </a:cubicBezTo>
                      <a:cubicBezTo>
                        <a:pt x="6873" y="10575"/>
                        <a:pt x="6906" y="10508"/>
                        <a:pt x="6906" y="10474"/>
                      </a:cubicBezTo>
                      <a:cubicBezTo>
                        <a:pt x="6973" y="10408"/>
                        <a:pt x="6973" y="10274"/>
                        <a:pt x="6906" y="10174"/>
                      </a:cubicBezTo>
                      <a:cubicBezTo>
                        <a:pt x="6806" y="9140"/>
                        <a:pt x="6406" y="8173"/>
                        <a:pt x="6005" y="7272"/>
                      </a:cubicBezTo>
                      <a:cubicBezTo>
                        <a:pt x="5538" y="6338"/>
                        <a:pt x="5038" y="5438"/>
                        <a:pt x="4471" y="4604"/>
                      </a:cubicBezTo>
                      <a:cubicBezTo>
                        <a:pt x="3870" y="3770"/>
                        <a:pt x="3237" y="2969"/>
                        <a:pt x="2536" y="2169"/>
                      </a:cubicBezTo>
                      <a:cubicBezTo>
                        <a:pt x="2203" y="1802"/>
                        <a:pt x="1836" y="1435"/>
                        <a:pt x="1469" y="1101"/>
                      </a:cubicBezTo>
                      <a:cubicBezTo>
                        <a:pt x="1068" y="768"/>
                        <a:pt x="701" y="401"/>
                        <a:pt x="335" y="67"/>
                      </a:cubicBezTo>
                      <a:cubicBezTo>
                        <a:pt x="301" y="0"/>
                        <a:pt x="234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2" name="Google Shape;6202;p37"/>
                <p:cNvSpPr/>
                <p:nvPr/>
              </p:nvSpPr>
              <p:spPr>
                <a:xfrm>
                  <a:off x="2460925" y="4312700"/>
                  <a:ext cx="257700" cy="18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8" h="7458" extrusionOk="0">
                      <a:moveTo>
                        <a:pt x="301" y="0"/>
                      </a:moveTo>
                      <a:cubicBezTo>
                        <a:pt x="134" y="0"/>
                        <a:pt x="34" y="34"/>
                        <a:pt x="34" y="67"/>
                      </a:cubicBezTo>
                      <a:cubicBezTo>
                        <a:pt x="0" y="167"/>
                        <a:pt x="34" y="334"/>
                        <a:pt x="167" y="334"/>
                      </a:cubicBezTo>
                      <a:cubicBezTo>
                        <a:pt x="1235" y="667"/>
                        <a:pt x="2302" y="1134"/>
                        <a:pt x="3236" y="1668"/>
                      </a:cubicBezTo>
                      <a:cubicBezTo>
                        <a:pt x="4670" y="2502"/>
                        <a:pt x="5971" y="3536"/>
                        <a:pt x="7139" y="4704"/>
                      </a:cubicBezTo>
                      <a:lnTo>
                        <a:pt x="7039" y="4637"/>
                      </a:lnTo>
                      <a:lnTo>
                        <a:pt x="7039" y="4637"/>
                      </a:lnTo>
                      <a:cubicBezTo>
                        <a:pt x="7472" y="5037"/>
                        <a:pt x="7839" y="5471"/>
                        <a:pt x="8206" y="5871"/>
                      </a:cubicBezTo>
                      <a:cubicBezTo>
                        <a:pt x="8373" y="6071"/>
                        <a:pt x="8573" y="6305"/>
                        <a:pt x="8740" y="6538"/>
                      </a:cubicBezTo>
                      <a:cubicBezTo>
                        <a:pt x="8974" y="6805"/>
                        <a:pt x="9140" y="7039"/>
                        <a:pt x="9340" y="7239"/>
                      </a:cubicBezTo>
                      <a:cubicBezTo>
                        <a:pt x="9440" y="7378"/>
                        <a:pt x="9598" y="7457"/>
                        <a:pt x="9758" y="7457"/>
                      </a:cubicBezTo>
                      <a:cubicBezTo>
                        <a:pt x="9868" y="7457"/>
                        <a:pt x="9980" y="7420"/>
                        <a:pt x="10074" y="7339"/>
                      </a:cubicBezTo>
                      <a:cubicBezTo>
                        <a:pt x="10208" y="7239"/>
                        <a:pt x="10241" y="7139"/>
                        <a:pt x="10308" y="7005"/>
                      </a:cubicBezTo>
                      <a:cubicBezTo>
                        <a:pt x="10308" y="6872"/>
                        <a:pt x="10241" y="6705"/>
                        <a:pt x="10208" y="6638"/>
                      </a:cubicBezTo>
                      <a:cubicBezTo>
                        <a:pt x="9908" y="6205"/>
                        <a:pt x="9574" y="5871"/>
                        <a:pt x="9307" y="5504"/>
                      </a:cubicBezTo>
                      <a:cubicBezTo>
                        <a:pt x="8974" y="5137"/>
                        <a:pt x="8573" y="4737"/>
                        <a:pt x="8206" y="4403"/>
                      </a:cubicBezTo>
                      <a:cubicBezTo>
                        <a:pt x="7839" y="4070"/>
                        <a:pt x="7472" y="3736"/>
                        <a:pt x="7072" y="3469"/>
                      </a:cubicBezTo>
                      <a:cubicBezTo>
                        <a:pt x="6672" y="3136"/>
                        <a:pt x="6238" y="2836"/>
                        <a:pt x="5838" y="2535"/>
                      </a:cubicBezTo>
                      <a:cubicBezTo>
                        <a:pt x="5404" y="2235"/>
                        <a:pt x="5004" y="2002"/>
                        <a:pt x="4570" y="1735"/>
                      </a:cubicBezTo>
                      <a:cubicBezTo>
                        <a:pt x="4137" y="1501"/>
                        <a:pt x="3670" y="1235"/>
                        <a:pt x="3203" y="1034"/>
                      </a:cubicBezTo>
                      <a:cubicBezTo>
                        <a:pt x="2302" y="634"/>
                        <a:pt x="1335" y="301"/>
                        <a:pt x="367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3" name="Google Shape;6203;p37"/>
                <p:cNvSpPr/>
                <p:nvPr/>
              </p:nvSpPr>
              <p:spPr>
                <a:xfrm>
                  <a:off x="2358350" y="4471975"/>
                  <a:ext cx="303575" cy="12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4817" extrusionOk="0">
                      <a:moveTo>
                        <a:pt x="1402" y="1"/>
                      </a:moveTo>
                      <a:cubicBezTo>
                        <a:pt x="935" y="101"/>
                        <a:pt x="534" y="101"/>
                        <a:pt x="134" y="134"/>
                      </a:cubicBezTo>
                      <a:cubicBezTo>
                        <a:pt x="1" y="134"/>
                        <a:pt x="67" y="334"/>
                        <a:pt x="167" y="334"/>
                      </a:cubicBezTo>
                      <a:cubicBezTo>
                        <a:pt x="434" y="301"/>
                        <a:pt x="734" y="301"/>
                        <a:pt x="968" y="301"/>
                      </a:cubicBezTo>
                      <a:cubicBezTo>
                        <a:pt x="1435" y="301"/>
                        <a:pt x="1835" y="334"/>
                        <a:pt x="2302" y="367"/>
                      </a:cubicBezTo>
                      <a:cubicBezTo>
                        <a:pt x="2769" y="434"/>
                        <a:pt x="3203" y="534"/>
                        <a:pt x="3703" y="668"/>
                      </a:cubicBezTo>
                      <a:cubicBezTo>
                        <a:pt x="5171" y="1068"/>
                        <a:pt x="6572" y="1702"/>
                        <a:pt x="7839" y="2469"/>
                      </a:cubicBezTo>
                      <a:cubicBezTo>
                        <a:pt x="8440" y="2803"/>
                        <a:pt x="9007" y="3170"/>
                        <a:pt x="9574" y="3536"/>
                      </a:cubicBezTo>
                      <a:cubicBezTo>
                        <a:pt x="9841" y="3770"/>
                        <a:pt x="10108" y="3903"/>
                        <a:pt x="10408" y="4137"/>
                      </a:cubicBezTo>
                      <a:cubicBezTo>
                        <a:pt x="10675" y="4337"/>
                        <a:pt x="10975" y="4537"/>
                        <a:pt x="11275" y="4704"/>
                      </a:cubicBezTo>
                      <a:cubicBezTo>
                        <a:pt x="11375" y="4779"/>
                        <a:pt x="11457" y="4817"/>
                        <a:pt x="11547" y="4817"/>
                      </a:cubicBezTo>
                      <a:cubicBezTo>
                        <a:pt x="11578" y="4817"/>
                        <a:pt x="11609" y="4812"/>
                        <a:pt x="11642" y="4804"/>
                      </a:cubicBezTo>
                      <a:cubicBezTo>
                        <a:pt x="11776" y="4804"/>
                        <a:pt x="11876" y="4704"/>
                        <a:pt x="11976" y="4571"/>
                      </a:cubicBezTo>
                      <a:cubicBezTo>
                        <a:pt x="12143" y="4370"/>
                        <a:pt x="12109" y="4037"/>
                        <a:pt x="11909" y="3870"/>
                      </a:cubicBezTo>
                      <a:cubicBezTo>
                        <a:pt x="11475" y="3570"/>
                        <a:pt x="11075" y="3303"/>
                        <a:pt x="10641" y="3036"/>
                      </a:cubicBezTo>
                      <a:cubicBezTo>
                        <a:pt x="10408" y="2903"/>
                        <a:pt x="10141" y="2736"/>
                        <a:pt x="9941" y="2636"/>
                      </a:cubicBezTo>
                      <a:cubicBezTo>
                        <a:pt x="9741" y="2502"/>
                        <a:pt x="9474" y="2369"/>
                        <a:pt x="9240" y="2236"/>
                      </a:cubicBezTo>
                      <a:cubicBezTo>
                        <a:pt x="8273" y="1769"/>
                        <a:pt x="7306" y="1335"/>
                        <a:pt x="6305" y="968"/>
                      </a:cubicBezTo>
                      <a:cubicBezTo>
                        <a:pt x="5805" y="801"/>
                        <a:pt x="5304" y="634"/>
                        <a:pt x="4804" y="501"/>
                      </a:cubicBezTo>
                      <a:cubicBezTo>
                        <a:pt x="4304" y="367"/>
                        <a:pt x="3803" y="234"/>
                        <a:pt x="3270" y="167"/>
                      </a:cubicBezTo>
                      <a:cubicBezTo>
                        <a:pt x="2769" y="67"/>
                        <a:pt x="2235" y="34"/>
                        <a:pt x="17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4" name="Google Shape;6204;p37"/>
                <p:cNvSpPr/>
                <p:nvPr/>
              </p:nvSpPr>
              <p:spPr>
                <a:xfrm>
                  <a:off x="2320000" y="4446125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0"/>
                      </a:moveTo>
                      <a:cubicBezTo>
                        <a:pt x="1168" y="0"/>
                        <a:pt x="867" y="34"/>
                        <a:pt x="534" y="301"/>
                      </a:cubicBezTo>
                      <a:cubicBezTo>
                        <a:pt x="267" y="501"/>
                        <a:pt x="100" y="834"/>
                        <a:pt x="33" y="1168"/>
                      </a:cubicBezTo>
                      <a:cubicBezTo>
                        <a:pt x="0" y="1502"/>
                        <a:pt x="100" y="1869"/>
                        <a:pt x="334" y="2169"/>
                      </a:cubicBezTo>
                      <a:cubicBezTo>
                        <a:pt x="534" y="2402"/>
                        <a:pt x="867" y="2669"/>
                        <a:pt x="1201" y="2669"/>
                      </a:cubicBezTo>
                      <a:cubicBezTo>
                        <a:pt x="1601" y="2669"/>
                        <a:pt x="1868" y="2636"/>
                        <a:pt x="2202" y="2369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5" y="1168"/>
                        <a:pt x="2669" y="801"/>
                        <a:pt x="2435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5" name="Google Shape;6205;p37"/>
                <p:cNvSpPr/>
                <p:nvPr/>
              </p:nvSpPr>
              <p:spPr>
                <a:xfrm>
                  <a:off x="2418400" y="4275175"/>
                  <a:ext cx="68400" cy="6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69" extrusionOk="0">
                      <a:moveTo>
                        <a:pt x="1535" y="0"/>
                      </a:moveTo>
                      <a:cubicBezTo>
                        <a:pt x="1168" y="0"/>
                        <a:pt x="834" y="34"/>
                        <a:pt x="534" y="300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1"/>
                        <a:pt x="67" y="1868"/>
                        <a:pt x="334" y="2168"/>
                      </a:cubicBezTo>
                      <a:cubicBezTo>
                        <a:pt x="534" y="2402"/>
                        <a:pt x="868" y="2669"/>
                        <a:pt x="1201" y="2669"/>
                      </a:cubicBezTo>
                      <a:cubicBezTo>
                        <a:pt x="1568" y="2669"/>
                        <a:pt x="1868" y="2602"/>
                        <a:pt x="2202" y="2369"/>
                      </a:cubicBezTo>
                      <a:cubicBezTo>
                        <a:pt x="2502" y="2168"/>
                        <a:pt x="2669" y="1835"/>
                        <a:pt x="2702" y="1501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34"/>
                        <a:pt x="1868" y="0"/>
                        <a:pt x="1535" y="0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6" name="Google Shape;6206;p37"/>
                <p:cNvSpPr/>
                <p:nvPr/>
              </p:nvSpPr>
              <p:spPr>
                <a:xfrm>
                  <a:off x="2568500" y="4127775"/>
                  <a:ext cx="63400" cy="6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6" h="2461" extrusionOk="0">
                      <a:moveTo>
                        <a:pt x="1165" y="1"/>
                      </a:moveTo>
                      <a:cubicBezTo>
                        <a:pt x="924" y="1"/>
                        <a:pt x="703" y="82"/>
                        <a:pt x="501" y="259"/>
                      </a:cubicBezTo>
                      <a:cubicBezTo>
                        <a:pt x="234" y="459"/>
                        <a:pt x="67" y="759"/>
                        <a:pt x="34" y="1093"/>
                      </a:cubicBezTo>
                      <a:cubicBezTo>
                        <a:pt x="1" y="1426"/>
                        <a:pt x="67" y="1760"/>
                        <a:pt x="267" y="2027"/>
                      </a:cubicBezTo>
                      <a:cubicBezTo>
                        <a:pt x="501" y="2260"/>
                        <a:pt x="834" y="2460"/>
                        <a:pt x="1101" y="2460"/>
                      </a:cubicBezTo>
                      <a:cubicBezTo>
                        <a:pt x="1435" y="2460"/>
                        <a:pt x="1768" y="2427"/>
                        <a:pt x="2035" y="2227"/>
                      </a:cubicBezTo>
                      <a:cubicBezTo>
                        <a:pt x="2269" y="2027"/>
                        <a:pt x="2436" y="1727"/>
                        <a:pt x="2469" y="1393"/>
                      </a:cubicBezTo>
                      <a:cubicBezTo>
                        <a:pt x="2536" y="1059"/>
                        <a:pt x="2436" y="726"/>
                        <a:pt x="2235" y="459"/>
                      </a:cubicBezTo>
                      <a:cubicBezTo>
                        <a:pt x="2035" y="226"/>
                        <a:pt x="1702" y="25"/>
                        <a:pt x="1402" y="25"/>
                      </a:cubicBezTo>
                      <a:cubicBezTo>
                        <a:pt x="1321" y="9"/>
                        <a:pt x="1242" y="1"/>
                        <a:pt x="116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7" name="Google Shape;6207;p37"/>
                <p:cNvSpPr/>
                <p:nvPr/>
              </p:nvSpPr>
              <p:spPr>
                <a:xfrm>
                  <a:off x="2781975" y="4064175"/>
                  <a:ext cx="68425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7" h="2670" extrusionOk="0">
                      <a:moveTo>
                        <a:pt x="1535" y="1"/>
                      </a:moveTo>
                      <a:cubicBezTo>
                        <a:pt x="1168" y="1"/>
                        <a:pt x="868" y="68"/>
                        <a:pt x="535" y="301"/>
                      </a:cubicBezTo>
                      <a:cubicBezTo>
                        <a:pt x="234" y="501"/>
                        <a:pt x="68" y="835"/>
                        <a:pt x="34" y="1168"/>
                      </a:cubicBezTo>
                      <a:cubicBezTo>
                        <a:pt x="1" y="1502"/>
                        <a:pt x="68" y="1902"/>
                        <a:pt x="335" y="2169"/>
                      </a:cubicBezTo>
                      <a:cubicBezTo>
                        <a:pt x="535" y="2436"/>
                        <a:pt x="868" y="2669"/>
                        <a:pt x="1202" y="2669"/>
                      </a:cubicBezTo>
                      <a:cubicBezTo>
                        <a:pt x="1569" y="2669"/>
                        <a:pt x="1869" y="2636"/>
                        <a:pt x="2203" y="2403"/>
                      </a:cubicBezTo>
                      <a:cubicBezTo>
                        <a:pt x="2503" y="2169"/>
                        <a:pt x="2670" y="1836"/>
                        <a:pt x="2703" y="1502"/>
                      </a:cubicBezTo>
                      <a:cubicBezTo>
                        <a:pt x="2736" y="1168"/>
                        <a:pt x="2670" y="801"/>
                        <a:pt x="2403" y="501"/>
                      </a:cubicBezTo>
                      <a:cubicBezTo>
                        <a:pt x="2203" y="268"/>
                        <a:pt x="1869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08" name="Google Shape;6208;p37"/>
                <p:cNvSpPr/>
                <p:nvPr/>
              </p:nvSpPr>
              <p:spPr>
                <a:xfrm>
                  <a:off x="2939600" y="3993300"/>
                  <a:ext cx="68400" cy="6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6" h="2670" extrusionOk="0">
                      <a:moveTo>
                        <a:pt x="1535" y="1"/>
                      </a:moveTo>
                      <a:cubicBezTo>
                        <a:pt x="1168" y="1"/>
                        <a:pt x="834" y="67"/>
                        <a:pt x="534" y="301"/>
                      </a:cubicBezTo>
                      <a:cubicBezTo>
                        <a:pt x="234" y="501"/>
                        <a:pt x="67" y="834"/>
                        <a:pt x="34" y="1168"/>
                      </a:cubicBezTo>
                      <a:cubicBezTo>
                        <a:pt x="0" y="1502"/>
                        <a:pt x="67" y="1902"/>
                        <a:pt x="334" y="2169"/>
                      </a:cubicBezTo>
                      <a:cubicBezTo>
                        <a:pt x="534" y="2436"/>
                        <a:pt x="868" y="2669"/>
                        <a:pt x="1201" y="2669"/>
                      </a:cubicBezTo>
                      <a:cubicBezTo>
                        <a:pt x="1568" y="2669"/>
                        <a:pt x="1868" y="2636"/>
                        <a:pt x="2202" y="2402"/>
                      </a:cubicBezTo>
                      <a:cubicBezTo>
                        <a:pt x="2502" y="2169"/>
                        <a:pt x="2669" y="1835"/>
                        <a:pt x="2702" y="1502"/>
                      </a:cubicBezTo>
                      <a:cubicBezTo>
                        <a:pt x="2736" y="1168"/>
                        <a:pt x="2669" y="801"/>
                        <a:pt x="2402" y="501"/>
                      </a:cubicBezTo>
                      <a:cubicBezTo>
                        <a:pt x="2202" y="267"/>
                        <a:pt x="1868" y="1"/>
                        <a:pt x="1535" y="1"/>
                      </a:cubicBezTo>
                      <a:close/>
                    </a:path>
                  </a:pathLst>
                </a:custGeom>
                <a:solidFill>
                  <a:srgbClr val="FCC05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09" name="Google Shape;6209;p37"/>
              <p:cNvGrpSpPr/>
              <p:nvPr/>
            </p:nvGrpSpPr>
            <p:grpSpPr>
              <a:xfrm rot="10800000">
                <a:off x="8181688" y="4346600"/>
                <a:ext cx="986375" cy="972325"/>
                <a:chOff x="5918300" y="218850"/>
                <a:chExt cx="986375" cy="972325"/>
              </a:xfrm>
            </p:grpSpPr>
            <p:sp>
              <p:nvSpPr>
                <p:cNvPr id="6210" name="Google Shape;6210;p37"/>
                <p:cNvSpPr/>
                <p:nvPr/>
              </p:nvSpPr>
              <p:spPr>
                <a:xfrm>
                  <a:off x="6238225" y="660625"/>
                  <a:ext cx="353375" cy="530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222" extrusionOk="0">
                      <a:moveTo>
                        <a:pt x="7387" y="1"/>
                      </a:moveTo>
                      <a:cubicBezTo>
                        <a:pt x="4104" y="4408"/>
                        <a:pt x="760" y="9089"/>
                        <a:pt x="152" y="14530"/>
                      </a:cubicBezTo>
                      <a:cubicBezTo>
                        <a:pt x="0" y="15776"/>
                        <a:pt x="61" y="17114"/>
                        <a:pt x="578" y="18269"/>
                      </a:cubicBezTo>
                      <a:cubicBezTo>
                        <a:pt x="1125" y="19454"/>
                        <a:pt x="2219" y="20396"/>
                        <a:pt x="3466" y="20488"/>
                      </a:cubicBezTo>
                      <a:cubicBezTo>
                        <a:pt x="3492" y="20488"/>
                        <a:pt x="3518" y="20489"/>
                        <a:pt x="3544" y="20489"/>
                      </a:cubicBezTo>
                      <a:cubicBezTo>
                        <a:pt x="4611" y="20489"/>
                        <a:pt x="5641" y="19890"/>
                        <a:pt x="6353" y="19089"/>
                      </a:cubicBezTo>
                      <a:cubicBezTo>
                        <a:pt x="7083" y="18238"/>
                        <a:pt x="7539" y="17205"/>
                        <a:pt x="7995" y="16202"/>
                      </a:cubicBezTo>
                      <a:cubicBezTo>
                        <a:pt x="8177" y="17600"/>
                        <a:pt x="8359" y="19029"/>
                        <a:pt x="9271" y="20153"/>
                      </a:cubicBezTo>
                      <a:cubicBezTo>
                        <a:pt x="9825" y="20799"/>
                        <a:pt x="10716" y="21221"/>
                        <a:pt x="11547" y="21221"/>
                      </a:cubicBezTo>
                      <a:cubicBezTo>
                        <a:pt x="12085" y="21221"/>
                        <a:pt x="12598" y="21045"/>
                        <a:pt x="12979" y="20639"/>
                      </a:cubicBezTo>
                      <a:cubicBezTo>
                        <a:pt x="13496" y="20062"/>
                        <a:pt x="13648" y="19211"/>
                        <a:pt x="13679" y="18421"/>
                      </a:cubicBezTo>
                      <a:cubicBezTo>
                        <a:pt x="14134" y="11673"/>
                        <a:pt x="10791" y="5320"/>
                        <a:pt x="7387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1" name="Google Shape;6211;p37"/>
                <p:cNvSpPr/>
                <p:nvPr/>
              </p:nvSpPr>
              <p:spPr>
                <a:xfrm>
                  <a:off x="6378050" y="670500"/>
                  <a:ext cx="526625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5" h="15127" extrusionOk="0">
                      <a:moveTo>
                        <a:pt x="3528" y="1"/>
                      </a:moveTo>
                      <a:cubicBezTo>
                        <a:pt x="2335" y="1"/>
                        <a:pt x="1154" y="37"/>
                        <a:pt x="0" y="92"/>
                      </a:cubicBezTo>
                      <a:cubicBezTo>
                        <a:pt x="2189" y="5107"/>
                        <a:pt x="4560" y="10366"/>
                        <a:pt x="8967" y="13588"/>
                      </a:cubicBezTo>
                      <a:cubicBezTo>
                        <a:pt x="10000" y="14348"/>
                        <a:pt x="11186" y="14986"/>
                        <a:pt x="12432" y="15108"/>
                      </a:cubicBezTo>
                      <a:cubicBezTo>
                        <a:pt x="12563" y="15120"/>
                        <a:pt x="12695" y="15127"/>
                        <a:pt x="12829" y="15127"/>
                      </a:cubicBezTo>
                      <a:cubicBezTo>
                        <a:pt x="13964" y="15127"/>
                        <a:pt x="15150" y="14662"/>
                        <a:pt x="15776" y="13709"/>
                      </a:cubicBezTo>
                      <a:cubicBezTo>
                        <a:pt x="16384" y="12737"/>
                        <a:pt x="16353" y="11521"/>
                        <a:pt x="15988" y="10457"/>
                      </a:cubicBezTo>
                      <a:cubicBezTo>
                        <a:pt x="15654" y="9424"/>
                        <a:pt x="14985" y="8481"/>
                        <a:pt x="14317" y="7630"/>
                      </a:cubicBezTo>
                      <a:lnTo>
                        <a:pt x="14317" y="7630"/>
                      </a:lnTo>
                      <a:cubicBezTo>
                        <a:pt x="15412" y="8063"/>
                        <a:pt x="16570" y="8539"/>
                        <a:pt x="17722" y="8539"/>
                      </a:cubicBezTo>
                      <a:cubicBezTo>
                        <a:pt x="17945" y="8539"/>
                        <a:pt x="18168" y="8521"/>
                        <a:pt x="18390" y="8481"/>
                      </a:cubicBezTo>
                      <a:cubicBezTo>
                        <a:pt x="19757" y="8269"/>
                        <a:pt x="21065" y="6901"/>
                        <a:pt x="20669" y="5533"/>
                      </a:cubicBezTo>
                      <a:cubicBezTo>
                        <a:pt x="20457" y="4773"/>
                        <a:pt x="19788" y="4226"/>
                        <a:pt x="19119" y="3770"/>
                      </a:cubicBezTo>
                      <a:cubicBezTo>
                        <a:pt x="14542" y="735"/>
                        <a:pt x="8906" y="1"/>
                        <a:pt x="3528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2" name="Google Shape;6212;p37"/>
                <p:cNvSpPr/>
                <p:nvPr/>
              </p:nvSpPr>
              <p:spPr>
                <a:xfrm>
                  <a:off x="6367400" y="337075"/>
                  <a:ext cx="506875" cy="39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5" h="15773" extrusionOk="0">
                      <a:moveTo>
                        <a:pt x="14574" y="1"/>
                      </a:moveTo>
                      <a:cubicBezTo>
                        <a:pt x="13964" y="1"/>
                        <a:pt x="13346" y="252"/>
                        <a:pt x="12767" y="541"/>
                      </a:cubicBezTo>
                      <a:cubicBezTo>
                        <a:pt x="6749" y="3490"/>
                        <a:pt x="2888" y="9569"/>
                        <a:pt x="1" y="15223"/>
                      </a:cubicBezTo>
                      <a:cubicBezTo>
                        <a:pt x="2492" y="15501"/>
                        <a:pt x="5048" y="15773"/>
                        <a:pt x="7568" y="15773"/>
                      </a:cubicBezTo>
                      <a:cubicBezTo>
                        <a:pt x="10550" y="15773"/>
                        <a:pt x="13483" y="15392"/>
                        <a:pt x="16202" y="14189"/>
                      </a:cubicBezTo>
                      <a:cubicBezTo>
                        <a:pt x="17387" y="13672"/>
                        <a:pt x="18512" y="12973"/>
                        <a:pt x="19241" y="11940"/>
                      </a:cubicBezTo>
                      <a:cubicBezTo>
                        <a:pt x="20001" y="10937"/>
                        <a:pt x="20275" y="9478"/>
                        <a:pt x="19697" y="8353"/>
                      </a:cubicBezTo>
                      <a:cubicBezTo>
                        <a:pt x="19211" y="7350"/>
                        <a:pt x="18086" y="6742"/>
                        <a:pt x="17022" y="6560"/>
                      </a:cubicBezTo>
                      <a:cubicBezTo>
                        <a:pt x="16596" y="6465"/>
                        <a:pt x="16170" y="6430"/>
                        <a:pt x="15741" y="6430"/>
                      </a:cubicBezTo>
                      <a:cubicBezTo>
                        <a:pt x="15067" y="6430"/>
                        <a:pt x="14384" y="6516"/>
                        <a:pt x="13679" y="6590"/>
                      </a:cubicBezTo>
                      <a:cubicBezTo>
                        <a:pt x="14803" y="5770"/>
                        <a:pt x="15958" y="4797"/>
                        <a:pt x="16475" y="3520"/>
                      </a:cubicBezTo>
                      <a:cubicBezTo>
                        <a:pt x="16962" y="2183"/>
                        <a:pt x="16414" y="390"/>
                        <a:pt x="15047" y="55"/>
                      </a:cubicBezTo>
                      <a:cubicBezTo>
                        <a:pt x="14890" y="18"/>
                        <a:pt x="14732" y="1"/>
                        <a:pt x="14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3" name="Google Shape;6213;p37"/>
                <p:cNvSpPr/>
                <p:nvPr/>
              </p:nvSpPr>
              <p:spPr>
                <a:xfrm>
                  <a:off x="6230625" y="218850"/>
                  <a:ext cx="353375" cy="52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5" h="21198" extrusionOk="0">
                      <a:moveTo>
                        <a:pt x="2574" y="1"/>
                      </a:moveTo>
                      <a:cubicBezTo>
                        <a:pt x="2049" y="1"/>
                        <a:pt x="1551" y="170"/>
                        <a:pt x="1186" y="559"/>
                      </a:cubicBezTo>
                      <a:cubicBezTo>
                        <a:pt x="669" y="1137"/>
                        <a:pt x="517" y="1988"/>
                        <a:pt x="456" y="2778"/>
                      </a:cubicBezTo>
                      <a:cubicBezTo>
                        <a:pt x="1" y="9526"/>
                        <a:pt x="3344" y="15879"/>
                        <a:pt x="6779" y="21198"/>
                      </a:cubicBezTo>
                      <a:cubicBezTo>
                        <a:pt x="10031" y="16790"/>
                        <a:pt x="13375" y="12140"/>
                        <a:pt x="13983" y="6699"/>
                      </a:cubicBezTo>
                      <a:cubicBezTo>
                        <a:pt x="14135" y="5422"/>
                        <a:pt x="14104" y="4115"/>
                        <a:pt x="13587" y="2930"/>
                      </a:cubicBezTo>
                      <a:cubicBezTo>
                        <a:pt x="13040" y="1745"/>
                        <a:pt x="11946" y="802"/>
                        <a:pt x="10700" y="711"/>
                      </a:cubicBezTo>
                      <a:cubicBezTo>
                        <a:pt x="10673" y="710"/>
                        <a:pt x="10646" y="710"/>
                        <a:pt x="10619" y="710"/>
                      </a:cubicBezTo>
                      <a:cubicBezTo>
                        <a:pt x="9524" y="710"/>
                        <a:pt x="8495" y="1309"/>
                        <a:pt x="7812" y="2140"/>
                      </a:cubicBezTo>
                      <a:cubicBezTo>
                        <a:pt x="7083" y="2960"/>
                        <a:pt x="6627" y="3994"/>
                        <a:pt x="6171" y="5027"/>
                      </a:cubicBezTo>
                      <a:cubicBezTo>
                        <a:pt x="5988" y="3599"/>
                        <a:pt x="5776" y="2170"/>
                        <a:pt x="4864" y="1076"/>
                      </a:cubicBezTo>
                      <a:cubicBezTo>
                        <a:pt x="4305" y="424"/>
                        <a:pt x="3405" y="1"/>
                        <a:pt x="2574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4" name="Google Shape;6214;p37"/>
                <p:cNvSpPr/>
                <p:nvPr/>
              </p:nvSpPr>
              <p:spPr>
                <a:xfrm>
                  <a:off x="5918300" y="360750"/>
                  <a:ext cx="526650" cy="37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66" h="15127" extrusionOk="0">
                      <a:moveTo>
                        <a:pt x="8236" y="1"/>
                      </a:moveTo>
                      <a:cubicBezTo>
                        <a:pt x="7095" y="1"/>
                        <a:pt x="5888" y="466"/>
                        <a:pt x="5290" y="1418"/>
                      </a:cubicBezTo>
                      <a:cubicBezTo>
                        <a:pt x="4682" y="2391"/>
                        <a:pt x="4712" y="3607"/>
                        <a:pt x="5047" y="4671"/>
                      </a:cubicBezTo>
                      <a:cubicBezTo>
                        <a:pt x="5381" y="5734"/>
                        <a:pt x="6080" y="6646"/>
                        <a:pt x="6718" y="7497"/>
                      </a:cubicBezTo>
                      <a:cubicBezTo>
                        <a:pt x="5649" y="7064"/>
                        <a:pt x="4473" y="6589"/>
                        <a:pt x="3315" y="6589"/>
                      </a:cubicBezTo>
                      <a:cubicBezTo>
                        <a:pt x="3091" y="6589"/>
                        <a:pt x="2867" y="6607"/>
                        <a:pt x="2645" y="6646"/>
                      </a:cubicBezTo>
                      <a:cubicBezTo>
                        <a:pt x="1278" y="6859"/>
                        <a:pt x="1" y="8227"/>
                        <a:pt x="366" y="9595"/>
                      </a:cubicBezTo>
                      <a:cubicBezTo>
                        <a:pt x="609" y="10355"/>
                        <a:pt x="1247" y="10902"/>
                        <a:pt x="1946" y="11358"/>
                      </a:cubicBezTo>
                      <a:cubicBezTo>
                        <a:pt x="6499" y="14392"/>
                        <a:pt x="12150" y="15127"/>
                        <a:pt x="17535" y="15127"/>
                      </a:cubicBezTo>
                      <a:cubicBezTo>
                        <a:pt x="18730" y="15127"/>
                        <a:pt x="19912" y="15091"/>
                        <a:pt x="21065" y="15035"/>
                      </a:cubicBezTo>
                      <a:cubicBezTo>
                        <a:pt x="18846" y="10020"/>
                        <a:pt x="16506" y="4792"/>
                        <a:pt x="12068" y="1540"/>
                      </a:cubicBezTo>
                      <a:cubicBezTo>
                        <a:pt x="11065" y="780"/>
                        <a:pt x="9879" y="142"/>
                        <a:pt x="8633" y="20"/>
                      </a:cubicBezTo>
                      <a:cubicBezTo>
                        <a:pt x="8502" y="7"/>
                        <a:pt x="8370" y="1"/>
                        <a:pt x="8236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5" name="Google Shape;6215;p37"/>
                <p:cNvSpPr/>
                <p:nvPr/>
              </p:nvSpPr>
              <p:spPr>
                <a:xfrm>
                  <a:off x="5948700" y="678300"/>
                  <a:ext cx="506125" cy="394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45" h="15763" extrusionOk="0">
                      <a:moveTo>
                        <a:pt x="12759" y="0"/>
                      </a:moveTo>
                      <a:cubicBezTo>
                        <a:pt x="9762" y="0"/>
                        <a:pt x="6809" y="380"/>
                        <a:pt x="4074" y="1574"/>
                      </a:cubicBezTo>
                      <a:cubicBezTo>
                        <a:pt x="2888" y="2121"/>
                        <a:pt x="1733" y="2789"/>
                        <a:pt x="1034" y="3823"/>
                      </a:cubicBezTo>
                      <a:cubicBezTo>
                        <a:pt x="274" y="4856"/>
                        <a:pt x="1" y="6285"/>
                        <a:pt x="578" y="7440"/>
                      </a:cubicBezTo>
                      <a:cubicBezTo>
                        <a:pt x="1065" y="8413"/>
                        <a:pt x="2159" y="9020"/>
                        <a:pt x="3223" y="9203"/>
                      </a:cubicBezTo>
                      <a:cubicBezTo>
                        <a:pt x="3649" y="9298"/>
                        <a:pt x="4079" y="9332"/>
                        <a:pt x="4513" y="9332"/>
                      </a:cubicBezTo>
                      <a:cubicBezTo>
                        <a:pt x="5193" y="9332"/>
                        <a:pt x="5879" y="9247"/>
                        <a:pt x="6566" y="9172"/>
                      </a:cubicBezTo>
                      <a:lnTo>
                        <a:pt x="6566" y="9172"/>
                      </a:lnTo>
                      <a:cubicBezTo>
                        <a:pt x="5472" y="10024"/>
                        <a:pt x="4287" y="10966"/>
                        <a:pt x="3800" y="12242"/>
                      </a:cubicBezTo>
                      <a:cubicBezTo>
                        <a:pt x="3314" y="13580"/>
                        <a:pt x="3831" y="15373"/>
                        <a:pt x="5198" y="15708"/>
                      </a:cubicBezTo>
                      <a:cubicBezTo>
                        <a:pt x="5355" y="15745"/>
                        <a:pt x="5514" y="15762"/>
                        <a:pt x="5674" y="15762"/>
                      </a:cubicBezTo>
                      <a:cubicBezTo>
                        <a:pt x="6291" y="15762"/>
                        <a:pt x="6923" y="15511"/>
                        <a:pt x="7478" y="15221"/>
                      </a:cubicBezTo>
                      <a:cubicBezTo>
                        <a:pt x="13527" y="12242"/>
                        <a:pt x="17357" y="6163"/>
                        <a:pt x="20244" y="540"/>
                      </a:cubicBezTo>
                      <a:cubicBezTo>
                        <a:pt x="17785" y="264"/>
                        <a:pt x="15257" y="0"/>
                        <a:pt x="12759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6" name="Google Shape;6216;p37"/>
                <p:cNvSpPr/>
                <p:nvPr/>
              </p:nvSpPr>
              <p:spPr>
                <a:xfrm>
                  <a:off x="6405150" y="447525"/>
                  <a:ext cx="82350" cy="22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94" h="9137" extrusionOk="0">
                      <a:moveTo>
                        <a:pt x="2571" y="1"/>
                      </a:moveTo>
                      <a:cubicBezTo>
                        <a:pt x="2544" y="1"/>
                        <a:pt x="2503" y="14"/>
                        <a:pt x="2503" y="14"/>
                      </a:cubicBezTo>
                      <a:cubicBezTo>
                        <a:pt x="2290" y="1473"/>
                        <a:pt x="1956" y="2841"/>
                        <a:pt x="1530" y="4148"/>
                      </a:cubicBezTo>
                      <a:cubicBezTo>
                        <a:pt x="1135" y="5485"/>
                        <a:pt x="679" y="6732"/>
                        <a:pt x="132" y="8039"/>
                      </a:cubicBezTo>
                      <a:cubicBezTo>
                        <a:pt x="0" y="8302"/>
                        <a:pt x="1376" y="9136"/>
                        <a:pt x="1903" y="9136"/>
                      </a:cubicBezTo>
                      <a:cubicBezTo>
                        <a:pt x="1984" y="9136"/>
                        <a:pt x="2045" y="9117"/>
                        <a:pt x="2077" y="9072"/>
                      </a:cubicBezTo>
                      <a:cubicBezTo>
                        <a:pt x="2959" y="7735"/>
                        <a:pt x="3293" y="6093"/>
                        <a:pt x="3293" y="4543"/>
                      </a:cubicBezTo>
                      <a:cubicBezTo>
                        <a:pt x="3293" y="2993"/>
                        <a:pt x="2989" y="1412"/>
                        <a:pt x="2594" y="14"/>
                      </a:cubicBezTo>
                      <a:cubicBezTo>
                        <a:pt x="2594" y="4"/>
                        <a:pt x="2584" y="1"/>
                        <a:pt x="25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7" name="Google Shape;6217;p37"/>
                <p:cNvSpPr/>
                <p:nvPr/>
              </p:nvSpPr>
              <p:spPr>
                <a:xfrm>
                  <a:off x="6380325" y="479025"/>
                  <a:ext cx="67650" cy="193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739" extrusionOk="0">
                      <a:moveTo>
                        <a:pt x="92" y="0"/>
                      </a:moveTo>
                      <a:cubicBezTo>
                        <a:pt x="61" y="0"/>
                        <a:pt x="0" y="61"/>
                        <a:pt x="0" y="61"/>
                      </a:cubicBezTo>
                      <a:cubicBezTo>
                        <a:pt x="152" y="2584"/>
                        <a:pt x="152" y="5016"/>
                        <a:pt x="335" y="7447"/>
                      </a:cubicBezTo>
                      <a:cubicBezTo>
                        <a:pt x="352" y="7624"/>
                        <a:pt x="1067" y="7739"/>
                        <a:pt x="1675" y="7739"/>
                      </a:cubicBezTo>
                      <a:cubicBezTo>
                        <a:pt x="2114" y="7739"/>
                        <a:pt x="2498" y="7679"/>
                        <a:pt x="2523" y="7538"/>
                      </a:cubicBezTo>
                      <a:cubicBezTo>
                        <a:pt x="2706" y="6201"/>
                        <a:pt x="2402" y="4833"/>
                        <a:pt x="1915" y="3587"/>
                      </a:cubicBezTo>
                      <a:cubicBezTo>
                        <a:pt x="1429" y="2280"/>
                        <a:pt x="700" y="1125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8" name="Google Shape;6218;p37"/>
                <p:cNvSpPr/>
                <p:nvPr/>
              </p:nvSpPr>
              <p:spPr>
                <a:xfrm>
                  <a:off x="6319525" y="517025"/>
                  <a:ext cx="102400" cy="151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6" h="6045" extrusionOk="0">
                      <a:moveTo>
                        <a:pt x="92" y="0"/>
                      </a:moveTo>
                      <a:cubicBezTo>
                        <a:pt x="62" y="0"/>
                        <a:pt x="1" y="61"/>
                        <a:pt x="1" y="61"/>
                      </a:cubicBezTo>
                      <a:cubicBezTo>
                        <a:pt x="335" y="2189"/>
                        <a:pt x="913" y="4225"/>
                        <a:pt x="2007" y="6018"/>
                      </a:cubicBezTo>
                      <a:cubicBezTo>
                        <a:pt x="2022" y="6036"/>
                        <a:pt x="2054" y="6045"/>
                        <a:pt x="2100" y="6045"/>
                      </a:cubicBezTo>
                      <a:cubicBezTo>
                        <a:pt x="2523" y="6045"/>
                        <a:pt x="4095" y="5356"/>
                        <a:pt x="4013" y="5137"/>
                      </a:cubicBezTo>
                      <a:cubicBezTo>
                        <a:pt x="3405" y="3131"/>
                        <a:pt x="1460" y="1672"/>
                        <a:pt x="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19" name="Google Shape;6219;p37"/>
                <p:cNvSpPr/>
                <p:nvPr/>
              </p:nvSpPr>
              <p:spPr>
                <a:xfrm>
                  <a:off x="6257225" y="604400"/>
                  <a:ext cx="146525" cy="102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1" h="4111" extrusionOk="0">
                      <a:moveTo>
                        <a:pt x="92" y="1"/>
                      </a:moveTo>
                      <a:cubicBezTo>
                        <a:pt x="61" y="1"/>
                        <a:pt x="0" y="92"/>
                        <a:pt x="0" y="92"/>
                      </a:cubicBezTo>
                      <a:cubicBezTo>
                        <a:pt x="1277" y="1672"/>
                        <a:pt x="2645" y="3162"/>
                        <a:pt x="4347" y="4104"/>
                      </a:cubicBezTo>
                      <a:cubicBezTo>
                        <a:pt x="4354" y="4108"/>
                        <a:pt x="4363" y="4110"/>
                        <a:pt x="4373" y="4110"/>
                      </a:cubicBezTo>
                      <a:cubicBezTo>
                        <a:pt x="4649" y="4110"/>
                        <a:pt x="5860" y="2547"/>
                        <a:pt x="5684" y="2371"/>
                      </a:cubicBezTo>
                      <a:cubicBezTo>
                        <a:pt x="4256" y="1004"/>
                        <a:pt x="1976" y="730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0" name="Google Shape;6220;p37"/>
                <p:cNvSpPr/>
                <p:nvPr/>
              </p:nvSpPr>
              <p:spPr>
                <a:xfrm>
                  <a:off x="6195675" y="661400"/>
                  <a:ext cx="188475" cy="64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39" h="2577" extrusionOk="0">
                      <a:moveTo>
                        <a:pt x="6991" y="0"/>
                      </a:moveTo>
                      <a:cubicBezTo>
                        <a:pt x="4590" y="0"/>
                        <a:pt x="2371" y="1398"/>
                        <a:pt x="31" y="2219"/>
                      </a:cubicBezTo>
                      <a:cubicBezTo>
                        <a:pt x="0" y="2219"/>
                        <a:pt x="31" y="2341"/>
                        <a:pt x="31" y="2341"/>
                      </a:cubicBezTo>
                      <a:cubicBezTo>
                        <a:pt x="1199" y="2487"/>
                        <a:pt x="2361" y="2577"/>
                        <a:pt x="3516" y="2577"/>
                      </a:cubicBezTo>
                      <a:cubicBezTo>
                        <a:pt x="4764" y="2577"/>
                        <a:pt x="6003" y="2472"/>
                        <a:pt x="7234" y="2219"/>
                      </a:cubicBezTo>
                      <a:cubicBezTo>
                        <a:pt x="7538" y="2189"/>
                        <a:pt x="7295" y="61"/>
                        <a:pt x="699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1" name="Google Shape;6221;p37"/>
                <p:cNvSpPr/>
                <p:nvPr/>
              </p:nvSpPr>
              <p:spPr>
                <a:xfrm>
                  <a:off x="6190350" y="686075"/>
                  <a:ext cx="208625" cy="109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45" h="4380" extrusionOk="0">
                      <a:moveTo>
                        <a:pt x="6653" y="0"/>
                      </a:moveTo>
                      <a:cubicBezTo>
                        <a:pt x="6630" y="0"/>
                        <a:pt x="6611" y="5"/>
                        <a:pt x="6596" y="16"/>
                      </a:cubicBezTo>
                      <a:cubicBezTo>
                        <a:pt x="5654" y="746"/>
                        <a:pt x="4773" y="1567"/>
                        <a:pt x="3709" y="2357"/>
                      </a:cubicBezTo>
                      <a:cubicBezTo>
                        <a:pt x="2675" y="3117"/>
                        <a:pt x="1399" y="3816"/>
                        <a:pt x="1" y="4089"/>
                      </a:cubicBezTo>
                      <a:lnTo>
                        <a:pt x="1" y="4181"/>
                      </a:lnTo>
                      <a:cubicBezTo>
                        <a:pt x="601" y="4311"/>
                        <a:pt x="1224" y="4380"/>
                        <a:pt x="1852" y="4380"/>
                      </a:cubicBezTo>
                      <a:cubicBezTo>
                        <a:pt x="2687" y="4380"/>
                        <a:pt x="3532" y="4258"/>
                        <a:pt x="4347" y="3998"/>
                      </a:cubicBezTo>
                      <a:cubicBezTo>
                        <a:pt x="5806" y="3542"/>
                        <a:pt x="7144" y="2722"/>
                        <a:pt x="8116" y="1567"/>
                      </a:cubicBezTo>
                      <a:cubicBezTo>
                        <a:pt x="8345" y="1281"/>
                        <a:pt x="7015" y="0"/>
                        <a:pt x="665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2" name="Google Shape;6222;p37"/>
                <p:cNvSpPr/>
                <p:nvPr/>
              </p:nvSpPr>
              <p:spPr>
                <a:xfrm>
                  <a:off x="6306625" y="713950"/>
                  <a:ext cx="102600" cy="15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4" h="6258" extrusionOk="0">
                      <a:moveTo>
                        <a:pt x="2784" y="1"/>
                      </a:moveTo>
                      <a:cubicBezTo>
                        <a:pt x="2306" y="1"/>
                        <a:pt x="1864" y="53"/>
                        <a:pt x="1824" y="148"/>
                      </a:cubicBezTo>
                      <a:cubicBezTo>
                        <a:pt x="1641" y="1059"/>
                        <a:pt x="1611" y="2002"/>
                        <a:pt x="1429" y="3066"/>
                      </a:cubicBezTo>
                      <a:cubicBezTo>
                        <a:pt x="1216" y="4129"/>
                        <a:pt x="821" y="5284"/>
                        <a:pt x="0" y="6196"/>
                      </a:cubicBezTo>
                      <a:lnTo>
                        <a:pt x="91" y="6257"/>
                      </a:lnTo>
                      <a:cubicBezTo>
                        <a:pt x="1216" y="5801"/>
                        <a:pt x="2249" y="4980"/>
                        <a:pt x="2979" y="3917"/>
                      </a:cubicBezTo>
                      <a:cubicBezTo>
                        <a:pt x="3708" y="2853"/>
                        <a:pt x="4104" y="1546"/>
                        <a:pt x="4043" y="269"/>
                      </a:cubicBezTo>
                      <a:cubicBezTo>
                        <a:pt x="4043" y="83"/>
                        <a:pt x="3384" y="1"/>
                        <a:pt x="2784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3" name="Google Shape;6223;p37"/>
                <p:cNvSpPr/>
                <p:nvPr/>
              </p:nvSpPr>
              <p:spPr>
                <a:xfrm>
                  <a:off x="6374250" y="736525"/>
                  <a:ext cx="67650" cy="189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6" h="7587" extrusionOk="0">
                      <a:moveTo>
                        <a:pt x="1578" y="0"/>
                      </a:moveTo>
                      <a:cubicBezTo>
                        <a:pt x="939" y="0"/>
                        <a:pt x="70" y="145"/>
                        <a:pt x="31" y="339"/>
                      </a:cubicBezTo>
                      <a:cubicBezTo>
                        <a:pt x="0" y="2831"/>
                        <a:pt x="1368" y="5172"/>
                        <a:pt x="2128" y="7573"/>
                      </a:cubicBezTo>
                      <a:cubicBezTo>
                        <a:pt x="2128" y="7583"/>
                        <a:pt x="2142" y="7586"/>
                        <a:pt x="2160" y="7586"/>
                      </a:cubicBezTo>
                      <a:cubicBezTo>
                        <a:pt x="2196" y="7586"/>
                        <a:pt x="2250" y="7573"/>
                        <a:pt x="2250" y="7573"/>
                      </a:cubicBezTo>
                      <a:cubicBezTo>
                        <a:pt x="2584" y="5050"/>
                        <a:pt x="2706" y="2588"/>
                        <a:pt x="2250" y="156"/>
                      </a:cubicBezTo>
                      <a:cubicBezTo>
                        <a:pt x="2228" y="47"/>
                        <a:pt x="1939" y="0"/>
                        <a:pt x="15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4" name="Google Shape;6224;p37"/>
                <p:cNvSpPr/>
                <p:nvPr/>
              </p:nvSpPr>
              <p:spPr>
                <a:xfrm>
                  <a:off x="6406125" y="711225"/>
                  <a:ext cx="112525" cy="20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8016" extrusionOk="0">
                      <a:moveTo>
                        <a:pt x="1821" y="1"/>
                      </a:moveTo>
                      <a:cubicBezTo>
                        <a:pt x="1192" y="1"/>
                        <a:pt x="1" y="313"/>
                        <a:pt x="93" y="591"/>
                      </a:cubicBezTo>
                      <a:cubicBezTo>
                        <a:pt x="336" y="2050"/>
                        <a:pt x="975" y="3357"/>
                        <a:pt x="1765" y="4603"/>
                      </a:cubicBezTo>
                      <a:cubicBezTo>
                        <a:pt x="2555" y="5819"/>
                        <a:pt x="3558" y="6913"/>
                        <a:pt x="4440" y="8007"/>
                      </a:cubicBezTo>
                      <a:cubicBezTo>
                        <a:pt x="4440" y="8014"/>
                        <a:pt x="4442" y="8016"/>
                        <a:pt x="4446" y="8016"/>
                      </a:cubicBezTo>
                      <a:cubicBezTo>
                        <a:pt x="4462" y="8016"/>
                        <a:pt x="4500" y="7977"/>
                        <a:pt x="4500" y="7977"/>
                      </a:cubicBezTo>
                      <a:cubicBezTo>
                        <a:pt x="3710" y="5272"/>
                        <a:pt x="3072" y="2658"/>
                        <a:pt x="2190" y="105"/>
                      </a:cubicBezTo>
                      <a:cubicBezTo>
                        <a:pt x="2161" y="32"/>
                        <a:pt x="2019" y="1"/>
                        <a:pt x="182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5" name="Google Shape;6225;p37"/>
                <p:cNvSpPr/>
                <p:nvPr/>
              </p:nvSpPr>
              <p:spPr>
                <a:xfrm>
                  <a:off x="6424650" y="702925"/>
                  <a:ext cx="183675" cy="10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47" h="4115" extrusionOk="0">
                      <a:moveTo>
                        <a:pt x="1622" y="1"/>
                      </a:moveTo>
                      <a:cubicBezTo>
                        <a:pt x="1292" y="1"/>
                        <a:pt x="0" y="1449"/>
                        <a:pt x="203" y="1652"/>
                      </a:cubicBezTo>
                      <a:cubicBezTo>
                        <a:pt x="1115" y="2595"/>
                        <a:pt x="2270" y="3172"/>
                        <a:pt x="3547" y="3507"/>
                      </a:cubicBezTo>
                      <a:cubicBezTo>
                        <a:pt x="4793" y="3841"/>
                        <a:pt x="6070" y="4023"/>
                        <a:pt x="7285" y="4114"/>
                      </a:cubicBezTo>
                      <a:lnTo>
                        <a:pt x="7346" y="4023"/>
                      </a:lnTo>
                      <a:cubicBezTo>
                        <a:pt x="6313" y="3355"/>
                        <a:pt x="5370" y="2686"/>
                        <a:pt x="4459" y="1987"/>
                      </a:cubicBezTo>
                      <a:cubicBezTo>
                        <a:pt x="3547" y="1318"/>
                        <a:pt x="2635" y="680"/>
                        <a:pt x="1662" y="11"/>
                      </a:cubicBezTo>
                      <a:cubicBezTo>
                        <a:pt x="1651" y="4"/>
                        <a:pt x="1637" y="1"/>
                        <a:pt x="162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6" name="Google Shape;6226;p37"/>
                <p:cNvSpPr/>
                <p:nvPr/>
              </p:nvSpPr>
              <p:spPr>
                <a:xfrm>
                  <a:off x="6470050" y="659875"/>
                  <a:ext cx="201350" cy="61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54" h="2479" extrusionOk="0">
                      <a:moveTo>
                        <a:pt x="874" y="0"/>
                      </a:moveTo>
                      <a:cubicBezTo>
                        <a:pt x="597" y="0"/>
                        <a:pt x="0" y="2008"/>
                        <a:pt x="302" y="2159"/>
                      </a:cubicBezTo>
                      <a:cubicBezTo>
                        <a:pt x="947" y="2378"/>
                        <a:pt x="1627" y="2478"/>
                        <a:pt x="2309" y="2478"/>
                      </a:cubicBezTo>
                      <a:cubicBezTo>
                        <a:pt x="3041" y="2478"/>
                        <a:pt x="3774" y="2363"/>
                        <a:pt x="4466" y="2159"/>
                      </a:cubicBezTo>
                      <a:cubicBezTo>
                        <a:pt x="5773" y="1794"/>
                        <a:pt x="6989" y="1095"/>
                        <a:pt x="8053" y="426"/>
                      </a:cubicBezTo>
                      <a:cubicBezTo>
                        <a:pt x="8053" y="365"/>
                        <a:pt x="8023" y="304"/>
                        <a:pt x="8023" y="304"/>
                      </a:cubicBezTo>
                      <a:cubicBezTo>
                        <a:pt x="7320" y="390"/>
                        <a:pt x="6628" y="427"/>
                        <a:pt x="5945" y="427"/>
                      </a:cubicBezTo>
                      <a:cubicBezTo>
                        <a:pt x="5416" y="427"/>
                        <a:pt x="4893" y="405"/>
                        <a:pt x="4375" y="365"/>
                      </a:cubicBezTo>
                      <a:cubicBezTo>
                        <a:pt x="3190" y="304"/>
                        <a:pt x="2065" y="152"/>
                        <a:pt x="880" y="0"/>
                      </a:cubicBezTo>
                      <a:cubicBezTo>
                        <a:pt x="878" y="0"/>
                        <a:pt x="876" y="0"/>
                        <a:pt x="874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7" name="Google Shape;6227;p37"/>
                <p:cNvSpPr/>
                <p:nvPr/>
              </p:nvSpPr>
              <p:spPr>
                <a:xfrm>
                  <a:off x="6449775" y="572500"/>
                  <a:ext cx="216300" cy="13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52" h="5359" extrusionOk="0">
                      <a:moveTo>
                        <a:pt x="8560" y="0"/>
                      </a:moveTo>
                      <a:cubicBezTo>
                        <a:pt x="5672" y="821"/>
                        <a:pt x="2846" y="1824"/>
                        <a:pt x="292" y="3374"/>
                      </a:cubicBezTo>
                      <a:cubicBezTo>
                        <a:pt x="0" y="3608"/>
                        <a:pt x="832" y="5358"/>
                        <a:pt x="1193" y="5358"/>
                      </a:cubicBezTo>
                      <a:cubicBezTo>
                        <a:pt x="1208" y="5358"/>
                        <a:pt x="1222" y="5356"/>
                        <a:pt x="1235" y="5350"/>
                      </a:cubicBezTo>
                      <a:cubicBezTo>
                        <a:pt x="4001" y="4286"/>
                        <a:pt x="6189" y="1885"/>
                        <a:pt x="8621" y="122"/>
                      </a:cubicBezTo>
                      <a:cubicBezTo>
                        <a:pt x="8651" y="61"/>
                        <a:pt x="8560" y="0"/>
                        <a:pt x="856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8" name="Google Shape;6228;p37"/>
                <p:cNvSpPr/>
                <p:nvPr/>
              </p:nvSpPr>
              <p:spPr>
                <a:xfrm>
                  <a:off x="6388975" y="545125"/>
                  <a:ext cx="160075" cy="166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3" h="6647" extrusionOk="0">
                      <a:moveTo>
                        <a:pt x="6342" y="1"/>
                      </a:moveTo>
                      <a:cubicBezTo>
                        <a:pt x="4062" y="1429"/>
                        <a:pt x="1873" y="3040"/>
                        <a:pt x="171" y="5046"/>
                      </a:cubicBezTo>
                      <a:cubicBezTo>
                        <a:pt x="0" y="5246"/>
                        <a:pt x="1244" y="6647"/>
                        <a:pt x="1601" y="6647"/>
                      </a:cubicBezTo>
                      <a:cubicBezTo>
                        <a:pt x="1625" y="6647"/>
                        <a:pt x="1645" y="6640"/>
                        <a:pt x="1661" y="6627"/>
                      </a:cubicBezTo>
                      <a:cubicBezTo>
                        <a:pt x="3758" y="4955"/>
                        <a:pt x="4883" y="2311"/>
                        <a:pt x="6402" y="62"/>
                      </a:cubicBezTo>
                      <a:lnTo>
                        <a:pt x="634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29" name="Google Shape;6229;p37"/>
                <p:cNvSpPr/>
                <p:nvPr/>
              </p:nvSpPr>
              <p:spPr>
                <a:xfrm>
                  <a:off x="6112075" y="592125"/>
                  <a:ext cx="278850" cy="11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4" h="4687" extrusionOk="0">
                      <a:moveTo>
                        <a:pt x="51" y="0"/>
                      </a:moveTo>
                      <a:cubicBezTo>
                        <a:pt x="25" y="0"/>
                        <a:pt x="1" y="96"/>
                        <a:pt x="1" y="96"/>
                      </a:cubicBezTo>
                      <a:cubicBezTo>
                        <a:pt x="1429" y="1343"/>
                        <a:pt x="3071" y="2407"/>
                        <a:pt x="4834" y="3197"/>
                      </a:cubicBezTo>
                      <a:cubicBezTo>
                        <a:pt x="6566" y="3987"/>
                        <a:pt x="8481" y="4534"/>
                        <a:pt x="10396" y="4686"/>
                      </a:cubicBezTo>
                      <a:cubicBezTo>
                        <a:pt x="10400" y="4686"/>
                        <a:pt x="10403" y="4687"/>
                        <a:pt x="10407" y="4687"/>
                      </a:cubicBezTo>
                      <a:cubicBezTo>
                        <a:pt x="10916" y="4687"/>
                        <a:pt x="11153" y="2589"/>
                        <a:pt x="10761" y="2559"/>
                      </a:cubicBezTo>
                      <a:cubicBezTo>
                        <a:pt x="9028" y="2163"/>
                        <a:pt x="7296" y="1951"/>
                        <a:pt x="5472" y="1616"/>
                      </a:cubicBezTo>
                      <a:cubicBezTo>
                        <a:pt x="3648" y="1252"/>
                        <a:pt x="1794" y="796"/>
                        <a:pt x="62" y="5"/>
                      </a:cubicBezTo>
                      <a:cubicBezTo>
                        <a:pt x="58" y="2"/>
                        <a:pt x="55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0" name="Google Shape;6230;p37"/>
                <p:cNvSpPr/>
                <p:nvPr/>
              </p:nvSpPr>
              <p:spPr>
                <a:xfrm>
                  <a:off x="6238525" y="482900"/>
                  <a:ext cx="147275" cy="18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91" h="7455" extrusionOk="0">
                      <a:moveTo>
                        <a:pt x="127" y="0"/>
                      </a:moveTo>
                      <a:cubicBezTo>
                        <a:pt x="58" y="0"/>
                        <a:pt x="1" y="59"/>
                        <a:pt x="19" y="149"/>
                      </a:cubicBezTo>
                      <a:cubicBezTo>
                        <a:pt x="384" y="1426"/>
                        <a:pt x="718" y="2885"/>
                        <a:pt x="1417" y="4253"/>
                      </a:cubicBezTo>
                      <a:cubicBezTo>
                        <a:pt x="2055" y="5590"/>
                        <a:pt x="3028" y="6806"/>
                        <a:pt x="4335" y="7383"/>
                      </a:cubicBezTo>
                      <a:cubicBezTo>
                        <a:pt x="4446" y="7433"/>
                        <a:pt x="4556" y="7455"/>
                        <a:pt x="4664" y="7455"/>
                      </a:cubicBezTo>
                      <a:cubicBezTo>
                        <a:pt x="5351" y="7455"/>
                        <a:pt x="5890" y="6546"/>
                        <a:pt x="5338" y="6046"/>
                      </a:cubicBezTo>
                      <a:cubicBezTo>
                        <a:pt x="4396" y="5225"/>
                        <a:pt x="3454" y="4344"/>
                        <a:pt x="2572" y="3341"/>
                      </a:cubicBezTo>
                      <a:cubicBezTo>
                        <a:pt x="1660" y="2368"/>
                        <a:pt x="870" y="1244"/>
                        <a:pt x="262" y="89"/>
                      </a:cubicBezTo>
                      <a:cubicBezTo>
                        <a:pt x="225" y="27"/>
                        <a:pt x="174" y="0"/>
                        <a:pt x="12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1" name="Google Shape;6231;p37"/>
                <p:cNvSpPr/>
                <p:nvPr/>
              </p:nvSpPr>
              <p:spPr>
                <a:xfrm>
                  <a:off x="6327025" y="446450"/>
                  <a:ext cx="158200" cy="263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28" h="10536" extrusionOk="0">
                      <a:moveTo>
                        <a:pt x="138" y="1"/>
                      </a:moveTo>
                      <a:cubicBezTo>
                        <a:pt x="65" y="1"/>
                        <a:pt x="0" y="70"/>
                        <a:pt x="35" y="209"/>
                      </a:cubicBezTo>
                      <a:cubicBezTo>
                        <a:pt x="278" y="1911"/>
                        <a:pt x="643" y="3917"/>
                        <a:pt x="1403" y="5802"/>
                      </a:cubicBezTo>
                      <a:cubicBezTo>
                        <a:pt x="2102" y="7656"/>
                        <a:pt x="3318" y="9358"/>
                        <a:pt x="4838" y="10361"/>
                      </a:cubicBezTo>
                      <a:cubicBezTo>
                        <a:pt x="5043" y="10482"/>
                        <a:pt x="5243" y="10535"/>
                        <a:pt x="5427" y="10535"/>
                      </a:cubicBezTo>
                      <a:cubicBezTo>
                        <a:pt x="5707" y="10535"/>
                        <a:pt x="5949" y="10411"/>
                        <a:pt x="6114" y="10209"/>
                      </a:cubicBezTo>
                      <a:cubicBezTo>
                        <a:pt x="6327" y="9905"/>
                        <a:pt x="6327" y="9449"/>
                        <a:pt x="5932" y="8993"/>
                      </a:cubicBezTo>
                      <a:cubicBezTo>
                        <a:pt x="4777" y="7717"/>
                        <a:pt x="3652" y="6410"/>
                        <a:pt x="2649" y="4920"/>
                      </a:cubicBezTo>
                      <a:cubicBezTo>
                        <a:pt x="1677" y="3431"/>
                        <a:pt x="825" y="1850"/>
                        <a:pt x="278" y="118"/>
                      </a:cubicBezTo>
                      <a:cubicBezTo>
                        <a:pt x="252" y="40"/>
                        <a:pt x="193" y="1"/>
                        <a:pt x="13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2" name="Google Shape;6232;p37"/>
                <p:cNvSpPr/>
                <p:nvPr/>
              </p:nvSpPr>
              <p:spPr>
                <a:xfrm>
                  <a:off x="6431725" y="472450"/>
                  <a:ext cx="117850" cy="19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14" h="7683" extrusionOk="0">
                      <a:moveTo>
                        <a:pt x="4556" y="0"/>
                      </a:moveTo>
                      <a:cubicBezTo>
                        <a:pt x="4526" y="0"/>
                        <a:pt x="4497" y="15"/>
                        <a:pt x="4480" y="51"/>
                      </a:cubicBezTo>
                      <a:cubicBezTo>
                        <a:pt x="2990" y="1966"/>
                        <a:pt x="528" y="4124"/>
                        <a:pt x="103" y="6646"/>
                      </a:cubicBezTo>
                      <a:cubicBezTo>
                        <a:pt x="0" y="7219"/>
                        <a:pt x="532" y="7682"/>
                        <a:pt x="1029" y="7682"/>
                      </a:cubicBezTo>
                      <a:cubicBezTo>
                        <a:pt x="1271" y="7682"/>
                        <a:pt x="1504" y="7573"/>
                        <a:pt x="1653" y="7315"/>
                      </a:cubicBezTo>
                      <a:cubicBezTo>
                        <a:pt x="2838" y="5066"/>
                        <a:pt x="3628" y="2482"/>
                        <a:pt x="4692" y="172"/>
                      </a:cubicBezTo>
                      <a:cubicBezTo>
                        <a:pt x="4714" y="86"/>
                        <a:pt x="4629" y="0"/>
                        <a:pt x="455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3" name="Google Shape;6233;p37"/>
                <p:cNvSpPr/>
                <p:nvPr/>
              </p:nvSpPr>
              <p:spPr>
                <a:xfrm>
                  <a:off x="6435025" y="702700"/>
                  <a:ext cx="152775" cy="52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11" h="2092" extrusionOk="0">
                      <a:moveTo>
                        <a:pt x="1551" y="1"/>
                      </a:moveTo>
                      <a:cubicBezTo>
                        <a:pt x="1433" y="1"/>
                        <a:pt x="1311" y="7"/>
                        <a:pt x="1186" y="20"/>
                      </a:cubicBezTo>
                      <a:cubicBezTo>
                        <a:pt x="609" y="111"/>
                        <a:pt x="1" y="1357"/>
                        <a:pt x="639" y="1661"/>
                      </a:cubicBezTo>
                      <a:cubicBezTo>
                        <a:pt x="1407" y="1963"/>
                        <a:pt x="2249" y="2091"/>
                        <a:pt x="3075" y="2091"/>
                      </a:cubicBezTo>
                      <a:cubicBezTo>
                        <a:pt x="3165" y="2091"/>
                        <a:pt x="3255" y="2090"/>
                        <a:pt x="3344" y="2087"/>
                      </a:cubicBezTo>
                      <a:cubicBezTo>
                        <a:pt x="4287" y="2026"/>
                        <a:pt x="5168" y="1874"/>
                        <a:pt x="6019" y="1722"/>
                      </a:cubicBezTo>
                      <a:cubicBezTo>
                        <a:pt x="6111" y="1692"/>
                        <a:pt x="6111" y="1479"/>
                        <a:pt x="6019" y="1479"/>
                      </a:cubicBezTo>
                      <a:cubicBezTo>
                        <a:pt x="5199" y="1327"/>
                        <a:pt x="4348" y="902"/>
                        <a:pt x="3588" y="567"/>
                      </a:cubicBezTo>
                      <a:cubicBezTo>
                        <a:pt x="2883" y="228"/>
                        <a:pt x="2269" y="1"/>
                        <a:pt x="155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4" name="Google Shape;6234;p37"/>
                <p:cNvSpPr/>
                <p:nvPr/>
              </p:nvSpPr>
              <p:spPr>
                <a:xfrm>
                  <a:off x="6407950" y="722650"/>
                  <a:ext cx="177650" cy="19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614" extrusionOk="0">
                      <a:moveTo>
                        <a:pt x="1207" y="1"/>
                      </a:moveTo>
                      <a:cubicBezTo>
                        <a:pt x="532" y="1"/>
                        <a:pt x="1" y="746"/>
                        <a:pt x="567" y="1411"/>
                      </a:cubicBezTo>
                      <a:cubicBezTo>
                        <a:pt x="2452" y="3569"/>
                        <a:pt x="4823" y="5514"/>
                        <a:pt x="6859" y="7550"/>
                      </a:cubicBezTo>
                      <a:cubicBezTo>
                        <a:pt x="6895" y="7595"/>
                        <a:pt x="6933" y="7613"/>
                        <a:pt x="6967" y="7613"/>
                      </a:cubicBezTo>
                      <a:cubicBezTo>
                        <a:pt x="7049" y="7613"/>
                        <a:pt x="7106" y="7506"/>
                        <a:pt x="7042" y="7398"/>
                      </a:cubicBezTo>
                      <a:cubicBezTo>
                        <a:pt x="5522" y="5088"/>
                        <a:pt x="4154" y="1654"/>
                        <a:pt x="1692" y="134"/>
                      </a:cubicBezTo>
                      <a:cubicBezTo>
                        <a:pt x="1530" y="42"/>
                        <a:pt x="1365" y="1"/>
                        <a:pt x="1207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5" name="Google Shape;6235;p37"/>
                <p:cNvSpPr/>
                <p:nvPr/>
              </p:nvSpPr>
              <p:spPr>
                <a:xfrm>
                  <a:off x="6241475" y="716325"/>
                  <a:ext cx="136600" cy="126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4" h="5041" extrusionOk="0">
                      <a:moveTo>
                        <a:pt x="4377" y="0"/>
                      </a:moveTo>
                      <a:cubicBezTo>
                        <a:pt x="4120" y="0"/>
                        <a:pt x="3909" y="109"/>
                        <a:pt x="3822" y="326"/>
                      </a:cubicBezTo>
                      <a:cubicBezTo>
                        <a:pt x="3518" y="1208"/>
                        <a:pt x="3092" y="2059"/>
                        <a:pt x="2485" y="2879"/>
                      </a:cubicBezTo>
                      <a:cubicBezTo>
                        <a:pt x="1907" y="3670"/>
                        <a:pt x="1086" y="4399"/>
                        <a:pt x="114" y="4794"/>
                      </a:cubicBezTo>
                      <a:cubicBezTo>
                        <a:pt x="0" y="4851"/>
                        <a:pt x="72" y="5040"/>
                        <a:pt x="156" y="5040"/>
                      </a:cubicBezTo>
                      <a:cubicBezTo>
                        <a:pt x="162" y="5040"/>
                        <a:pt x="168" y="5039"/>
                        <a:pt x="174" y="5037"/>
                      </a:cubicBezTo>
                      <a:cubicBezTo>
                        <a:pt x="722" y="4946"/>
                        <a:pt x="1299" y="4885"/>
                        <a:pt x="1846" y="4703"/>
                      </a:cubicBezTo>
                      <a:cubicBezTo>
                        <a:pt x="2424" y="4490"/>
                        <a:pt x="3032" y="4278"/>
                        <a:pt x="3579" y="3882"/>
                      </a:cubicBezTo>
                      <a:cubicBezTo>
                        <a:pt x="4126" y="3518"/>
                        <a:pt x="4582" y="3062"/>
                        <a:pt x="4947" y="2515"/>
                      </a:cubicBezTo>
                      <a:cubicBezTo>
                        <a:pt x="5281" y="1998"/>
                        <a:pt x="5463" y="1390"/>
                        <a:pt x="5463" y="782"/>
                      </a:cubicBezTo>
                      <a:cubicBezTo>
                        <a:pt x="5463" y="387"/>
                        <a:pt x="5099" y="144"/>
                        <a:pt x="4703" y="53"/>
                      </a:cubicBezTo>
                      <a:cubicBezTo>
                        <a:pt x="4590" y="18"/>
                        <a:pt x="4480" y="0"/>
                        <a:pt x="4377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6" name="Google Shape;6236;p37"/>
                <p:cNvSpPr/>
                <p:nvPr/>
              </p:nvSpPr>
              <p:spPr>
                <a:xfrm>
                  <a:off x="6404650" y="697100"/>
                  <a:ext cx="109450" cy="87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07" extrusionOk="0">
                      <a:moveTo>
                        <a:pt x="0" y="1"/>
                      </a:moveTo>
                      <a:cubicBezTo>
                        <a:pt x="334" y="1126"/>
                        <a:pt x="760" y="2281"/>
                        <a:pt x="1642" y="3071"/>
                      </a:cubicBezTo>
                      <a:cubicBezTo>
                        <a:pt x="1824" y="3253"/>
                        <a:pt x="2097" y="3405"/>
                        <a:pt x="2371" y="3496"/>
                      </a:cubicBezTo>
                      <a:cubicBezTo>
                        <a:pt x="2420" y="3502"/>
                        <a:pt x="2471" y="3506"/>
                        <a:pt x="2523" y="3506"/>
                      </a:cubicBezTo>
                      <a:cubicBezTo>
                        <a:pt x="2732" y="3506"/>
                        <a:pt x="2961" y="3448"/>
                        <a:pt x="3131" y="3253"/>
                      </a:cubicBezTo>
                      <a:cubicBezTo>
                        <a:pt x="3283" y="3071"/>
                        <a:pt x="3313" y="2797"/>
                        <a:pt x="3222" y="2585"/>
                      </a:cubicBezTo>
                      <a:cubicBezTo>
                        <a:pt x="3192" y="2341"/>
                        <a:pt x="3040" y="2129"/>
                        <a:pt x="2918" y="1916"/>
                      </a:cubicBezTo>
                      <a:lnTo>
                        <a:pt x="2918" y="1916"/>
                      </a:lnTo>
                      <a:cubicBezTo>
                        <a:pt x="3168" y="2055"/>
                        <a:pt x="3418" y="2193"/>
                        <a:pt x="3690" y="2193"/>
                      </a:cubicBezTo>
                      <a:cubicBezTo>
                        <a:pt x="3716" y="2193"/>
                        <a:pt x="3743" y="2192"/>
                        <a:pt x="3769" y="2189"/>
                      </a:cubicBezTo>
                      <a:cubicBezTo>
                        <a:pt x="4073" y="2159"/>
                        <a:pt x="4377" y="1916"/>
                        <a:pt x="4347" y="1612"/>
                      </a:cubicBezTo>
                      <a:cubicBezTo>
                        <a:pt x="4286" y="1460"/>
                        <a:pt x="4195" y="1308"/>
                        <a:pt x="4043" y="1186"/>
                      </a:cubicBezTo>
                      <a:cubicBezTo>
                        <a:pt x="2888" y="305"/>
                        <a:pt x="1368" y="62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7" name="Google Shape;6237;p37"/>
                <p:cNvSpPr/>
                <p:nvPr/>
              </p:nvSpPr>
              <p:spPr>
                <a:xfrm>
                  <a:off x="6401600" y="632625"/>
                  <a:ext cx="11172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69" h="3268" extrusionOk="0">
                      <a:moveTo>
                        <a:pt x="3402" y="1"/>
                      </a:moveTo>
                      <a:cubicBezTo>
                        <a:pt x="3279" y="1"/>
                        <a:pt x="3145" y="36"/>
                        <a:pt x="3040" y="57"/>
                      </a:cubicBezTo>
                      <a:cubicBezTo>
                        <a:pt x="1672" y="604"/>
                        <a:pt x="730" y="1820"/>
                        <a:pt x="1" y="2945"/>
                      </a:cubicBezTo>
                      <a:cubicBezTo>
                        <a:pt x="734" y="3118"/>
                        <a:pt x="1493" y="3268"/>
                        <a:pt x="2237" y="3268"/>
                      </a:cubicBezTo>
                      <a:cubicBezTo>
                        <a:pt x="2664" y="3268"/>
                        <a:pt x="3086" y="3219"/>
                        <a:pt x="3496" y="3097"/>
                      </a:cubicBezTo>
                      <a:cubicBezTo>
                        <a:pt x="3770" y="3036"/>
                        <a:pt x="4043" y="2914"/>
                        <a:pt x="4195" y="2671"/>
                      </a:cubicBezTo>
                      <a:cubicBezTo>
                        <a:pt x="4378" y="2489"/>
                        <a:pt x="4469" y="2185"/>
                        <a:pt x="4378" y="1911"/>
                      </a:cubicBezTo>
                      <a:cubicBezTo>
                        <a:pt x="4317" y="1698"/>
                        <a:pt x="4074" y="1546"/>
                        <a:pt x="3861" y="1455"/>
                      </a:cubicBezTo>
                      <a:cubicBezTo>
                        <a:pt x="3618" y="1394"/>
                        <a:pt x="3405" y="1394"/>
                        <a:pt x="3131" y="1394"/>
                      </a:cubicBezTo>
                      <a:cubicBezTo>
                        <a:pt x="3405" y="1242"/>
                        <a:pt x="3648" y="1060"/>
                        <a:pt x="3770" y="787"/>
                      </a:cubicBezTo>
                      <a:cubicBezTo>
                        <a:pt x="3922" y="513"/>
                        <a:pt x="3861" y="87"/>
                        <a:pt x="3557" y="27"/>
                      </a:cubicBezTo>
                      <a:cubicBezTo>
                        <a:pt x="3510" y="8"/>
                        <a:pt x="3457" y="1"/>
                        <a:pt x="3402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8" name="Google Shape;6238;p37"/>
                <p:cNvSpPr/>
                <p:nvPr/>
              </p:nvSpPr>
              <p:spPr>
                <a:xfrm>
                  <a:off x="6378050" y="597475"/>
                  <a:ext cx="79050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2" h="4655" extrusionOk="0">
                      <a:moveTo>
                        <a:pt x="768" y="0"/>
                      </a:moveTo>
                      <a:cubicBezTo>
                        <a:pt x="661" y="0"/>
                        <a:pt x="553" y="31"/>
                        <a:pt x="456" y="95"/>
                      </a:cubicBezTo>
                      <a:cubicBezTo>
                        <a:pt x="335" y="217"/>
                        <a:pt x="274" y="399"/>
                        <a:pt x="274" y="551"/>
                      </a:cubicBezTo>
                      <a:cubicBezTo>
                        <a:pt x="0" y="2010"/>
                        <a:pt x="578" y="3439"/>
                        <a:pt x="1216" y="4655"/>
                      </a:cubicBezTo>
                      <a:cubicBezTo>
                        <a:pt x="2006" y="3773"/>
                        <a:pt x="2827" y="2861"/>
                        <a:pt x="3070" y="1706"/>
                      </a:cubicBezTo>
                      <a:cubicBezTo>
                        <a:pt x="3161" y="1433"/>
                        <a:pt x="3161" y="1129"/>
                        <a:pt x="3070" y="886"/>
                      </a:cubicBezTo>
                      <a:cubicBezTo>
                        <a:pt x="3009" y="642"/>
                        <a:pt x="2766" y="399"/>
                        <a:pt x="2523" y="369"/>
                      </a:cubicBezTo>
                      <a:cubicBezTo>
                        <a:pt x="2492" y="365"/>
                        <a:pt x="2460" y="363"/>
                        <a:pt x="2428" y="363"/>
                      </a:cubicBezTo>
                      <a:cubicBezTo>
                        <a:pt x="2211" y="363"/>
                        <a:pt x="1987" y="449"/>
                        <a:pt x="1854" y="582"/>
                      </a:cubicBezTo>
                      <a:cubicBezTo>
                        <a:pt x="1672" y="734"/>
                        <a:pt x="1550" y="977"/>
                        <a:pt x="1429" y="1159"/>
                      </a:cubicBezTo>
                      <a:cubicBezTo>
                        <a:pt x="1429" y="855"/>
                        <a:pt x="1398" y="551"/>
                        <a:pt x="1247" y="278"/>
                      </a:cubicBezTo>
                      <a:cubicBezTo>
                        <a:pt x="1148" y="101"/>
                        <a:pt x="962" y="0"/>
                        <a:pt x="76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39" name="Google Shape;6239;p37"/>
                <p:cNvSpPr/>
                <p:nvPr/>
              </p:nvSpPr>
              <p:spPr>
                <a:xfrm>
                  <a:off x="6308900" y="623925"/>
                  <a:ext cx="109450" cy="8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78" h="3536" extrusionOk="0">
                      <a:moveTo>
                        <a:pt x="1840" y="0"/>
                      </a:moveTo>
                      <a:cubicBezTo>
                        <a:pt x="1616" y="0"/>
                        <a:pt x="1392" y="59"/>
                        <a:pt x="1246" y="253"/>
                      </a:cubicBezTo>
                      <a:cubicBezTo>
                        <a:pt x="1095" y="435"/>
                        <a:pt x="1064" y="709"/>
                        <a:pt x="1125" y="922"/>
                      </a:cubicBezTo>
                      <a:cubicBezTo>
                        <a:pt x="1186" y="1165"/>
                        <a:pt x="1338" y="1378"/>
                        <a:pt x="1429" y="1590"/>
                      </a:cubicBezTo>
                      <a:cubicBezTo>
                        <a:pt x="1207" y="1452"/>
                        <a:pt x="960" y="1313"/>
                        <a:pt x="687" y="1313"/>
                      </a:cubicBezTo>
                      <a:cubicBezTo>
                        <a:pt x="661" y="1313"/>
                        <a:pt x="635" y="1314"/>
                        <a:pt x="608" y="1317"/>
                      </a:cubicBezTo>
                      <a:cubicBezTo>
                        <a:pt x="304" y="1347"/>
                        <a:pt x="0" y="1590"/>
                        <a:pt x="31" y="1894"/>
                      </a:cubicBezTo>
                      <a:cubicBezTo>
                        <a:pt x="61" y="2046"/>
                        <a:pt x="183" y="2198"/>
                        <a:pt x="335" y="2320"/>
                      </a:cubicBezTo>
                      <a:cubicBezTo>
                        <a:pt x="1490" y="3262"/>
                        <a:pt x="3009" y="3445"/>
                        <a:pt x="4377" y="3536"/>
                      </a:cubicBezTo>
                      <a:cubicBezTo>
                        <a:pt x="4013" y="2411"/>
                        <a:pt x="3617" y="1226"/>
                        <a:pt x="2736" y="435"/>
                      </a:cubicBezTo>
                      <a:cubicBezTo>
                        <a:pt x="2554" y="253"/>
                        <a:pt x="2280" y="101"/>
                        <a:pt x="2006" y="10"/>
                      </a:cubicBezTo>
                      <a:cubicBezTo>
                        <a:pt x="1952" y="4"/>
                        <a:pt x="1896" y="0"/>
                        <a:pt x="184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0" name="Google Shape;6240;p37"/>
                <p:cNvSpPr/>
                <p:nvPr/>
              </p:nvSpPr>
              <p:spPr>
                <a:xfrm>
                  <a:off x="6309650" y="694350"/>
                  <a:ext cx="110975" cy="81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9" h="3268" extrusionOk="0">
                      <a:moveTo>
                        <a:pt x="2223" y="1"/>
                      </a:moveTo>
                      <a:cubicBezTo>
                        <a:pt x="1793" y="1"/>
                        <a:pt x="1364" y="50"/>
                        <a:pt x="943" y="172"/>
                      </a:cubicBezTo>
                      <a:cubicBezTo>
                        <a:pt x="669" y="263"/>
                        <a:pt x="426" y="354"/>
                        <a:pt x="274" y="597"/>
                      </a:cubicBezTo>
                      <a:cubicBezTo>
                        <a:pt x="92" y="780"/>
                        <a:pt x="1" y="1084"/>
                        <a:pt x="92" y="1357"/>
                      </a:cubicBezTo>
                      <a:cubicBezTo>
                        <a:pt x="153" y="1570"/>
                        <a:pt x="365" y="1722"/>
                        <a:pt x="609" y="1813"/>
                      </a:cubicBezTo>
                      <a:cubicBezTo>
                        <a:pt x="852" y="1874"/>
                        <a:pt x="1065" y="1874"/>
                        <a:pt x="1338" y="1874"/>
                      </a:cubicBezTo>
                      <a:cubicBezTo>
                        <a:pt x="1065" y="2026"/>
                        <a:pt x="791" y="2239"/>
                        <a:pt x="669" y="2482"/>
                      </a:cubicBezTo>
                      <a:cubicBezTo>
                        <a:pt x="517" y="2755"/>
                        <a:pt x="609" y="3181"/>
                        <a:pt x="913" y="3242"/>
                      </a:cubicBezTo>
                      <a:cubicBezTo>
                        <a:pt x="960" y="3260"/>
                        <a:pt x="1010" y="3268"/>
                        <a:pt x="1061" y="3268"/>
                      </a:cubicBezTo>
                      <a:cubicBezTo>
                        <a:pt x="1175" y="3268"/>
                        <a:pt x="1294" y="3232"/>
                        <a:pt x="1399" y="3211"/>
                      </a:cubicBezTo>
                      <a:cubicBezTo>
                        <a:pt x="2767" y="2695"/>
                        <a:pt x="3739" y="1479"/>
                        <a:pt x="4438" y="324"/>
                      </a:cubicBezTo>
                      <a:cubicBezTo>
                        <a:pt x="3724" y="150"/>
                        <a:pt x="2973" y="1"/>
                        <a:pt x="222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1" name="Google Shape;6241;p37"/>
                <p:cNvSpPr/>
                <p:nvPr/>
              </p:nvSpPr>
              <p:spPr>
                <a:xfrm>
                  <a:off x="6365875" y="695600"/>
                  <a:ext cx="79075" cy="11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63" h="4655" extrusionOk="0">
                      <a:moveTo>
                        <a:pt x="1946" y="0"/>
                      </a:moveTo>
                      <a:cubicBezTo>
                        <a:pt x="1126" y="882"/>
                        <a:pt x="335" y="1793"/>
                        <a:pt x="62" y="2979"/>
                      </a:cubicBezTo>
                      <a:cubicBezTo>
                        <a:pt x="1" y="3252"/>
                        <a:pt x="1" y="3556"/>
                        <a:pt x="62" y="3769"/>
                      </a:cubicBezTo>
                      <a:cubicBezTo>
                        <a:pt x="153" y="4043"/>
                        <a:pt x="366" y="4255"/>
                        <a:pt x="639" y="4316"/>
                      </a:cubicBezTo>
                      <a:cubicBezTo>
                        <a:pt x="665" y="4319"/>
                        <a:pt x="690" y="4321"/>
                        <a:pt x="715" y="4321"/>
                      </a:cubicBezTo>
                      <a:cubicBezTo>
                        <a:pt x="932" y="4321"/>
                        <a:pt x="1141" y="4209"/>
                        <a:pt x="1278" y="4073"/>
                      </a:cubicBezTo>
                      <a:cubicBezTo>
                        <a:pt x="1490" y="3921"/>
                        <a:pt x="1582" y="3708"/>
                        <a:pt x="1703" y="3496"/>
                      </a:cubicBezTo>
                      <a:cubicBezTo>
                        <a:pt x="1703" y="3800"/>
                        <a:pt x="1734" y="4103"/>
                        <a:pt x="1885" y="4377"/>
                      </a:cubicBezTo>
                      <a:cubicBezTo>
                        <a:pt x="1984" y="4554"/>
                        <a:pt x="2183" y="4654"/>
                        <a:pt x="2386" y="4654"/>
                      </a:cubicBezTo>
                      <a:cubicBezTo>
                        <a:pt x="2497" y="4654"/>
                        <a:pt x="2609" y="4624"/>
                        <a:pt x="2706" y="4559"/>
                      </a:cubicBezTo>
                      <a:cubicBezTo>
                        <a:pt x="2797" y="4468"/>
                        <a:pt x="2889" y="4255"/>
                        <a:pt x="2889" y="4103"/>
                      </a:cubicBezTo>
                      <a:cubicBezTo>
                        <a:pt x="3162" y="2645"/>
                        <a:pt x="2585" y="1186"/>
                        <a:pt x="1946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2" name="Google Shape;6242;p37"/>
                <p:cNvSpPr/>
                <p:nvPr/>
              </p:nvSpPr>
              <p:spPr>
                <a:xfrm>
                  <a:off x="6357525" y="650000"/>
                  <a:ext cx="107925" cy="10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7" h="4347" extrusionOk="0">
                      <a:moveTo>
                        <a:pt x="2159" y="0"/>
                      </a:moveTo>
                      <a:cubicBezTo>
                        <a:pt x="943" y="0"/>
                        <a:pt x="1" y="973"/>
                        <a:pt x="1" y="2189"/>
                      </a:cubicBezTo>
                      <a:cubicBezTo>
                        <a:pt x="1" y="3374"/>
                        <a:pt x="943" y="4347"/>
                        <a:pt x="2159" y="4347"/>
                      </a:cubicBezTo>
                      <a:cubicBezTo>
                        <a:pt x="3344" y="4347"/>
                        <a:pt x="4317" y="3374"/>
                        <a:pt x="4317" y="2189"/>
                      </a:cubicBezTo>
                      <a:cubicBezTo>
                        <a:pt x="4317" y="973"/>
                        <a:pt x="3344" y="0"/>
                        <a:pt x="2159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43" name="Google Shape;6243;p37"/>
              <p:cNvGrpSpPr/>
              <p:nvPr/>
            </p:nvGrpSpPr>
            <p:grpSpPr>
              <a:xfrm>
                <a:off x="7666488" y="4268900"/>
                <a:ext cx="916500" cy="914225"/>
                <a:chOff x="5318975" y="1933800"/>
                <a:chExt cx="916500" cy="914225"/>
              </a:xfrm>
            </p:grpSpPr>
            <p:sp>
              <p:nvSpPr>
                <p:cNvPr id="6244" name="Google Shape;6244;p37"/>
                <p:cNvSpPr/>
                <p:nvPr/>
              </p:nvSpPr>
              <p:spPr>
                <a:xfrm>
                  <a:off x="5318975" y="1933800"/>
                  <a:ext cx="916500" cy="914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60" h="36569" extrusionOk="0">
                      <a:moveTo>
                        <a:pt x="31091" y="1"/>
                      </a:moveTo>
                      <a:cubicBezTo>
                        <a:pt x="28232" y="1"/>
                        <a:pt x="25429" y="1129"/>
                        <a:pt x="22283" y="2257"/>
                      </a:cubicBezTo>
                      <a:cubicBezTo>
                        <a:pt x="12909" y="5759"/>
                        <a:pt x="5004" y="13064"/>
                        <a:pt x="901" y="22204"/>
                      </a:cubicBezTo>
                      <a:cubicBezTo>
                        <a:pt x="334" y="23405"/>
                        <a:pt x="0" y="25206"/>
                        <a:pt x="1234" y="25807"/>
                      </a:cubicBezTo>
                      <a:cubicBezTo>
                        <a:pt x="1447" y="25917"/>
                        <a:pt x="1672" y="25964"/>
                        <a:pt x="1902" y="25964"/>
                      </a:cubicBezTo>
                      <a:cubicBezTo>
                        <a:pt x="2503" y="25964"/>
                        <a:pt x="3139" y="25644"/>
                        <a:pt x="3670" y="25306"/>
                      </a:cubicBezTo>
                      <a:cubicBezTo>
                        <a:pt x="5804" y="24005"/>
                        <a:pt x="7739" y="22271"/>
                        <a:pt x="9807" y="20436"/>
                      </a:cubicBezTo>
                      <a:lnTo>
                        <a:pt x="9807" y="20436"/>
                      </a:lnTo>
                      <a:cubicBezTo>
                        <a:pt x="8673" y="24572"/>
                        <a:pt x="7572" y="28842"/>
                        <a:pt x="7939" y="33079"/>
                      </a:cubicBezTo>
                      <a:cubicBezTo>
                        <a:pt x="8006" y="33912"/>
                        <a:pt x="8139" y="34746"/>
                        <a:pt x="8606" y="35447"/>
                      </a:cubicBezTo>
                      <a:cubicBezTo>
                        <a:pt x="9025" y="36075"/>
                        <a:pt x="9684" y="36568"/>
                        <a:pt x="10417" y="36568"/>
                      </a:cubicBezTo>
                      <a:cubicBezTo>
                        <a:pt x="10502" y="36568"/>
                        <a:pt x="10588" y="36562"/>
                        <a:pt x="10675" y="36548"/>
                      </a:cubicBezTo>
                      <a:cubicBezTo>
                        <a:pt x="11642" y="36381"/>
                        <a:pt x="12276" y="35447"/>
                        <a:pt x="12676" y="34580"/>
                      </a:cubicBezTo>
                      <a:cubicBezTo>
                        <a:pt x="14611" y="30510"/>
                        <a:pt x="14777" y="25840"/>
                        <a:pt x="14944" y="21370"/>
                      </a:cubicBezTo>
                      <a:cubicBezTo>
                        <a:pt x="15845" y="25106"/>
                        <a:pt x="16812" y="29009"/>
                        <a:pt x="19281" y="32011"/>
                      </a:cubicBezTo>
                      <a:cubicBezTo>
                        <a:pt x="20049" y="32933"/>
                        <a:pt x="21129" y="33798"/>
                        <a:pt x="22311" y="33798"/>
                      </a:cubicBezTo>
                      <a:cubicBezTo>
                        <a:pt x="22412" y="33798"/>
                        <a:pt x="22514" y="33792"/>
                        <a:pt x="22616" y="33779"/>
                      </a:cubicBezTo>
                      <a:cubicBezTo>
                        <a:pt x="24151" y="33579"/>
                        <a:pt x="25052" y="31944"/>
                        <a:pt x="25318" y="30410"/>
                      </a:cubicBezTo>
                      <a:cubicBezTo>
                        <a:pt x="25719" y="27942"/>
                        <a:pt x="25018" y="25440"/>
                        <a:pt x="23851" y="23272"/>
                      </a:cubicBezTo>
                      <a:cubicBezTo>
                        <a:pt x="22650" y="21103"/>
                        <a:pt x="20982" y="19235"/>
                        <a:pt x="19047" y="17267"/>
                      </a:cubicBezTo>
                      <a:lnTo>
                        <a:pt x="19047" y="17267"/>
                      </a:lnTo>
                      <a:cubicBezTo>
                        <a:pt x="21607" y="19445"/>
                        <a:pt x="24983" y="20611"/>
                        <a:pt x="28351" y="20611"/>
                      </a:cubicBezTo>
                      <a:cubicBezTo>
                        <a:pt x="29987" y="20611"/>
                        <a:pt x="31620" y="20336"/>
                        <a:pt x="33157" y="19769"/>
                      </a:cubicBezTo>
                      <a:cubicBezTo>
                        <a:pt x="34025" y="19435"/>
                        <a:pt x="34959" y="19002"/>
                        <a:pt x="35292" y="18101"/>
                      </a:cubicBezTo>
                      <a:cubicBezTo>
                        <a:pt x="35692" y="17034"/>
                        <a:pt x="35092" y="15833"/>
                        <a:pt x="34291" y="14999"/>
                      </a:cubicBezTo>
                      <a:cubicBezTo>
                        <a:pt x="32790" y="13398"/>
                        <a:pt x="30656" y="12531"/>
                        <a:pt x="28521" y="12097"/>
                      </a:cubicBezTo>
                      <a:cubicBezTo>
                        <a:pt x="26419" y="11697"/>
                        <a:pt x="24184" y="11763"/>
                        <a:pt x="21783" y="11530"/>
                      </a:cubicBezTo>
                      <a:cubicBezTo>
                        <a:pt x="25519" y="11029"/>
                        <a:pt x="29255" y="9862"/>
                        <a:pt x="32590" y="8061"/>
                      </a:cubicBezTo>
                      <a:cubicBezTo>
                        <a:pt x="33691" y="7427"/>
                        <a:pt x="34825" y="6760"/>
                        <a:pt x="35592" y="5726"/>
                      </a:cubicBezTo>
                      <a:cubicBezTo>
                        <a:pt x="36326" y="4692"/>
                        <a:pt x="36660" y="3257"/>
                        <a:pt x="36093" y="2090"/>
                      </a:cubicBezTo>
                      <a:cubicBezTo>
                        <a:pt x="35359" y="722"/>
                        <a:pt x="33691" y="188"/>
                        <a:pt x="32157" y="55"/>
                      </a:cubicBezTo>
                      <a:cubicBezTo>
                        <a:pt x="31800" y="18"/>
                        <a:pt x="31445" y="1"/>
                        <a:pt x="310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5" name="Google Shape;6245;p37"/>
                <p:cNvSpPr/>
                <p:nvPr/>
              </p:nvSpPr>
              <p:spPr>
                <a:xfrm>
                  <a:off x="5583325" y="2316375"/>
                  <a:ext cx="68250" cy="35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0" h="14315" extrusionOk="0">
                      <a:moveTo>
                        <a:pt x="1792" y="1"/>
                      </a:moveTo>
                      <a:cubicBezTo>
                        <a:pt x="1422" y="1"/>
                        <a:pt x="1031" y="282"/>
                        <a:pt x="901" y="930"/>
                      </a:cubicBezTo>
                      <a:cubicBezTo>
                        <a:pt x="101" y="5300"/>
                        <a:pt x="0" y="9770"/>
                        <a:pt x="201" y="14140"/>
                      </a:cubicBezTo>
                      <a:cubicBezTo>
                        <a:pt x="201" y="14256"/>
                        <a:pt x="251" y="14315"/>
                        <a:pt x="301" y="14315"/>
                      </a:cubicBezTo>
                      <a:cubicBezTo>
                        <a:pt x="351" y="14315"/>
                        <a:pt x="401" y="14256"/>
                        <a:pt x="401" y="14140"/>
                      </a:cubicBezTo>
                      <a:cubicBezTo>
                        <a:pt x="601" y="9770"/>
                        <a:pt x="1401" y="5433"/>
                        <a:pt x="2502" y="1264"/>
                      </a:cubicBezTo>
                      <a:cubicBezTo>
                        <a:pt x="2730" y="487"/>
                        <a:pt x="2279" y="1"/>
                        <a:pt x="179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6" name="Google Shape;6246;p37"/>
                <p:cNvSpPr/>
                <p:nvPr/>
              </p:nvSpPr>
              <p:spPr>
                <a:xfrm>
                  <a:off x="5659300" y="2299700"/>
                  <a:ext cx="195575" cy="318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23" h="12736" extrusionOk="0">
                      <a:moveTo>
                        <a:pt x="1073" y="1"/>
                      </a:moveTo>
                      <a:cubicBezTo>
                        <a:pt x="449" y="1"/>
                        <a:pt x="1" y="743"/>
                        <a:pt x="631" y="1530"/>
                      </a:cubicBezTo>
                      <a:cubicBezTo>
                        <a:pt x="3233" y="4966"/>
                        <a:pt x="5634" y="8702"/>
                        <a:pt x="7569" y="12638"/>
                      </a:cubicBezTo>
                      <a:cubicBezTo>
                        <a:pt x="7609" y="12706"/>
                        <a:pt x="7661" y="12735"/>
                        <a:pt x="7705" y="12735"/>
                      </a:cubicBezTo>
                      <a:cubicBezTo>
                        <a:pt x="7771" y="12735"/>
                        <a:pt x="7822" y="12671"/>
                        <a:pt x="7803" y="12572"/>
                      </a:cubicBezTo>
                      <a:cubicBezTo>
                        <a:pt x="6235" y="8435"/>
                        <a:pt x="4367" y="4366"/>
                        <a:pt x="1998" y="596"/>
                      </a:cubicBezTo>
                      <a:cubicBezTo>
                        <a:pt x="1716" y="173"/>
                        <a:pt x="1374" y="1"/>
                        <a:pt x="107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7" name="Google Shape;6247;p37"/>
                <p:cNvSpPr/>
                <p:nvPr/>
              </p:nvSpPr>
              <p:spPr>
                <a:xfrm>
                  <a:off x="5720925" y="2246800"/>
                  <a:ext cx="366575" cy="121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3" h="4852" extrusionOk="0">
                      <a:moveTo>
                        <a:pt x="1363" y="1"/>
                      </a:moveTo>
                      <a:cubicBezTo>
                        <a:pt x="184" y="1"/>
                        <a:pt x="0" y="1435"/>
                        <a:pt x="1368" y="1678"/>
                      </a:cubicBezTo>
                      <a:cubicBezTo>
                        <a:pt x="5738" y="2479"/>
                        <a:pt x="10108" y="3480"/>
                        <a:pt x="14411" y="4847"/>
                      </a:cubicBezTo>
                      <a:cubicBezTo>
                        <a:pt x="14429" y="4850"/>
                        <a:pt x="14445" y="4852"/>
                        <a:pt x="14461" y="4852"/>
                      </a:cubicBezTo>
                      <a:cubicBezTo>
                        <a:pt x="14621" y="4852"/>
                        <a:pt x="14663" y="4708"/>
                        <a:pt x="14511" y="4647"/>
                      </a:cubicBezTo>
                      <a:cubicBezTo>
                        <a:pt x="10375" y="2846"/>
                        <a:pt x="6105" y="1245"/>
                        <a:pt x="1735" y="44"/>
                      </a:cubicBezTo>
                      <a:cubicBezTo>
                        <a:pt x="1602" y="14"/>
                        <a:pt x="1478" y="1"/>
                        <a:pt x="136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8" name="Google Shape;6248;p37"/>
                <p:cNvSpPr/>
                <p:nvPr/>
              </p:nvSpPr>
              <p:spPr>
                <a:xfrm>
                  <a:off x="5747025" y="2039300"/>
                  <a:ext cx="338325" cy="14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33" h="5628" extrusionOk="0">
                      <a:moveTo>
                        <a:pt x="13376" y="1"/>
                      </a:moveTo>
                      <a:cubicBezTo>
                        <a:pt x="13363" y="1"/>
                        <a:pt x="13349" y="2"/>
                        <a:pt x="13333" y="5"/>
                      </a:cubicBezTo>
                      <a:cubicBezTo>
                        <a:pt x="9064" y="538"/>
                        <a:pt x="4861" y="1839"/>
                        <a:pt x="1025" y="3974"/>
                      </a:cubicBezTo>
                      <a:cubicBezTo>
                        <a:pt x="0" y="4604"/>
                        <a:pt x="403" y="5627"/>
                        <a:pt x="1190" y="5627"/>
                      </a:cubicBezTo>
                      <a:cubicBezTo>
                        <a:pt x="1403" y="5627"/>
                        <a:pt x="1643" y="5553"/>
                        <a:pt x="1892" y="5375"/>
                      </a:cubicBezTo>
                      <a:cubicBezTo>
                        <a:pt x="5361" y="3040"/>
                        <a:pt x="9230" y="1205"/>
                        <a:pt x="13367" y="205"/>
                      </a:cubicBezTo>
                      <a:cubicBezTo>
                        <a:pt x="13521" y="174"/>
                        <a:pt x="13533" y="1"/>
                        <a:pt x="13376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49" name="Google Shape;6249;p37"/>
                <p:cNvSpPr/>
                <p:nvPr/>
              </p:nvSpPr>
              <p:spPr>
                <a:xfrm>
                  <a:off x="5421825" y="2272875"/>
                  <a:ext cx="174650" cy="1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86" h="7823" extrusionOk="0">
                      <a:moveTo>
                        <a:pt x="5783" y="0"/>
                      </a:moveTo>
                      <a:cubicBezTo>
                        <a:pt x="5635" y="0"/>
                        <a:pt x="5480" y="50"/>
                        <a:pt x="5326" y="168"/>
                      </a:cubicBezTo>
                      <a:cubicBezTo>
                        <a:pt x="2858" y="2170"/>
                        <a:pt x="1123" y="4838"/>
                        <a:pt x="23" y="7674"/>
                      </a:cubicBezTo>
                      <a:cubicBezTo>
                        <a:pt x="0" y="7763"/>
                        <a:pt x="67" y="7822"/>
                        <a:pt x="134" y="7822"/>
                      </a:cubicBezTo>
                      <a:cubicBezTo>
                        <a:pt x="167" y="7822"/>
                        <a:pt x="200" y="7807"/>
                        <a:pt x="223" y="7774"/>
                      </a:cubicBezTo>
                      <a:cubicBezTo>
                        <a:pt x="1690" y="5139"/>
                        <a:pt x="3892" y="3004"/>
                        <a:pt x="6327" y="1469"/>
                      </a:cubicBezTo>
                      <a:cubicBezTo>
                        <a:pt x="6986" y="1085"/>
                        <a:pt x="6470" y="0"/>
                        <a:pt x="578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0" name="Google Shape;6250;p37"/>
                <p:cNvSpPr/>
                <p:nvPr/>
              </p:nvSpPr>
              <p:spPr>
                <a:xfrm>
                  <a:off x="5491600" y="1945225"/>
                  <a:ext cx="367775" cy="41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11" h="16639" extrusionOk="0">
                      <a:moveTo>
                        <a:pt x="4903" y="0"/>
                      </a:moveTo>
                      <a:cubicBezTo>
                        <a:pt x="4681" y="0"/>
                        <a:pt x="4459" y="20"/>
                        <a:pt x="4237" y="65"/>
                      </a:cubicBezTo>
                      <a:cubicBezTo>
                        <a:pt x="3036" y="298"/>
                        <a:pt x="2002" y="1199"/>
                        <a:pt x="1368" y="2267"/>
                      </a:cubicBezTo>
                      <a:cubicBezTo>
                        <a:pt x="734" y="3367"/>
                        <a:pt x="501" y="4602"/>
                        <a:pt x="367" y="5869"/>
                      </a:cubicBezTo>
                      <a:cubicBezTo>
                        <a:pt x="0" y="9038"/>
                        <a:pt x="267" y="12274"/>
                        <a:pt x="1535" y="15810"/>
                      </a:cubicBezTo>
                      <a:cubicBezTo>
                        <a:pt x="2734" y="16365"/>
                        <a:pt x="4048" y="16639"/>
                        <a:pt x="5366" y="16639"/>
                      </a:cubicBezTo>
                      <a:cubicBezTo>
                        <a:pt x="7053" y="16639"/>
                        <a:pt x="8746" y="16190"/>
                        <a:pt x="10207" y="15309"/>
                      </a:cubicBezTo>
                      <a:cubicBezTo>
                        <a:pt x="12776" y="13775"/>
                        <a:pt x="14511" y="10906"/>
                        <a:pt x="14711" y="8204"/>
                      </a:cubicBezTo>
                      <a:cubicBezTo>
                        <a:pt x="13243" y="5235"/>
                        <a:pt x="10908" y="2734"/>
                        <a:pt x="8073" y="1066"/>
                      </a:cubicBezTo>
                      <a:cubicBezTo>
                        <a:pt x="7100" y="510"/>
                        <a:pt x="6011" y="0"/>
                        <a:pt x="490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251" name="Google Shape;6251;p37"/>
            <p:cNvGrpSpPr/>
            <p:nvPr/>
          </p:nvGrpSpPr>
          <p:grpSpPr>
            <a:xfrm>
              <a:off x="-202790" y="2873256"/>
              <a:ext cx="1930075" cy="2467362"/>
              <a:chOff x="-202790" y="2873256"/>
              <a:chExt cx="1930075" cy="2467362"/>
            </a:xfrm>
          </p:grpSpPr>
          <p:grpSp>
            <p:nvGrpSpPr>
              <p:cNvPr id="6252" name="Google Shape;6252;p37"/>
              <p:cNvGrpSpPr/>
              <p:nvPr/>
            </p:nvGrpSpPr>
            <p:grpSpPr>
              <a:xfrm rot="10800000">
                <a:off x="843141" y="3667338"/>
                <a:ext cx="544373" cy="554662"/>
                <a:chOff x="5797738" y="1794275"/>
                <a:chExt cx="623638" cy="635425"/>
              </a:xfrm>
            </p:grpSpPr>
            <p:sp>
              <p:nvSpPr>
                <p:cNvPr id="6253" name="Google Shape;6253;p37"/>
                <p:cNvSpPr/>
                <p:nvPr/>
              </p:nvSpPr>
              <p:spPr>
                <a:xfrm>
                  <a:off x="6070300" y="1794275"/>
                  <a:ext cx="159600" cy="329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84" h="13197" extrusionOk="0">
                      <a:moveTo>
                        <a:pt x="4796" y="0"/>
                      </a:moveTo>
                      <a:cubicBezTo>
                        <a:pt x="4457" y="0"/>
                        <a:pt x="4107" y="101"/>
                        <a:pt x="3799" y="279"/>
                      </a:cubicBezTo>
                      <a:cubicBezTo>
                        <a:pt x="3283" y="613"/>
                        <a:pt x="2857" y="1160"/>
                        <a:pt x="2523" y="1677"/>
                      </a:cubicBezTo>
                      <a:cubicBezTo>
                        <a:pt x="395" y="5081"/>
                        <a:pt x="0" y="9489"/>
                        <a:pt x="1489" y="13197"/>
                      </a:cubicBezTo>
                      <a:cubicBezTo>
                        <a:pt x="3648" y="9975"/>
                        <a:pt x="5714" y="6571"/>
                        <a:pt x="6231" y="2710"/>
                      </a:cubicBezTo>
                      <a:cubicBezTo>
                        <a:pt x="6383" y="1829"/>
                        <a:pt x="6353" y="735"/>
                        <a:pt x="5623" y="248"/>
                      </a:cubicBezTo>
                      <a:cubicBezTo>
                        <a:pt x="5382" y="78"/>
                        <a:pt x="5093" y="0"/>
                        <a:pt x="479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4" name="Google Shape;6254;p37"/>
                <p:cNvSpPr/>
                <p:nvPr/>
              </p:nvSpPr>
              <p:spPr>
                <a:xfrm>
                  <a:off x="5886238" y="1844175"/>
                  <a:ext cx="229525" cy="27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81" h="11140" extrusionOk="0">
                      <a:moveTo>
                        <a:pt x="2512" y="0"/>
                      </a:moveTo>
                      <a:cubicBezTo>
                        <a:pt x="2101" y="0"/>
                        <a:pt x="1696" y="98"/>
                        <a:pt x="1338" y="319"/>
                      </a:cubicBezTo>
                      <a:cubicBezTo>
                        <a:pt x="305" y="927"/>
                        <a:pt x="1" y="2325"/>
                        <a:pt x="365" y="3450"/>
                      </a:cubicBezTo>
                      <a:cubicBezTo>
                        <a:pt x="821" y="4970"/>
                        <a:pt x="2159" y="6003"/>
                        <a:pt x="3405" y="7006"/>
                      </a:cubicBezTo>
                      <a:cubicBezTo>
                        <a:pt x="5350" y="8404"/>
                        <a:pt x="7265" y="9833"/>
                        <a:pt x="9180" y="11140"/>
                      </a:cubicBezTo>
                      <a:cubicBezTo>
                        <a:pt x="8572" y="7614"/>
                        <a:pt x="7782" y="3875"/>
                        <a:pt x="5290" y="1383"/>
                      </a:cubicBezTo>
                      <a:cubicBezTo>
                        <a:pt x="4742" y="836"/>
                        <a:pt x="4165" y="380"/>
                        <a:pt x="3466" y="167"/>
                      </a:cubicBezTo>
                      <a:cubicBezTo>
                        <a:pt x="3159" y="60"/>
                        <a:pt x="2834" y="0"/>
                        <a:pt x="251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5" name="Google Shape;6255;p37"/>
                <p:cNvSpPr/>
                <p:nvPr/>
              </p:nvSpPr>
              <p:spPr>
                <a:xfrm>
                  <a:off x="5797738" y="2035525"/>
                  <a:ext cx="329075" cy="153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63" h="6132" extrusionOk="0">
                      <a:moveTo>
                        <a:pt x="5222" y="0"/>
                      </a:moveTo>
                      <a:cubicBezTo>
                        <a:pt x="5042" y="0"/>
                        <a:pt x="4862" y="7"/>
                        <a:pt x="4682" y="21"/>
                      </a:cubicBezTo>
                      <a:cubicBezTo>
                        <a:pt x="3131" y="173"/>
                        <a:pt x="1551" y="933"/>
                        <a:pt x="730" y="2301"/>
                      </a:cubicBezTo>
                      <a:cubicBezTo>
                        <a:pt x="153" y="3243"/>
                        <a:pt x="1" y="4580"/>
                        <a:pt x="761" y="5371"/>
                      </a:cubicBezTo>
                      <a:cubicBezTo>
                        <a:pt x="1308" y="5948"/>
                        <a:pt x="2159" y="6100"/>
                        <a:pt x="2979" y="6130"/>
                      </a:cubicBezTo>
                      <a:cubicBezTo>
                        <a:pt x="3027" y="6131"/>
                        <a:pt x="3075" y="6132"/>
                        <a:pt x="3123" y="6132"/>
                      </a:cubicBezTo>
                      <a:cubicBezTo>
                        <a:pt x="6655" y="6132"/>
                        <a:pt x="9953" y="3938"/>
                        <a:pt x="13162" y="3668"/>
                      </a:cubicBezTo>
                      <a:cubicBezTo>
                        <a:pt x="11885" y="2726"/>
                        <a:pt x="10639" y="1784"/>
                        <a:pt x="9241" y="1054"/>
                      </a:cubicBezTo>
                      <a:cubicBezTo>
                        <a:pt x="8002" y="408"/>
                        <a:pt x="6620" y="0"/>
                        <a:pt x="522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6" name="Google Shape;6256;p37"/>
                <p:cNvSpPr/>
                <p:nvPr/>
              </p:nvSpPr>
              <p:spPr>
                <a:xfrm>
                  <a:off x="5891563" y="2122650"/>
                  <a:ext cx="223425" cy="264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37" h="10595" extrusionOk="0">
                      <a:moveTo>
                        <a:pt x="8937" y="1"/>
                      </a:moveTo>
                      <a:lnTo>
                        <a:pt x="8937" y="1"/>
                      </a:lnTo>
                      <a:cubicBezTo>
                        <a:pt x="5077" y="578"/>
                        <a:pt x="1611" y="3466"/>
                        <a:pt x="365" y="7174"/>
                      </a:cubicBezTo>
                      <a:cubicBezTo>
                        <a:pt x="152" y="7752"/>
                        <a:pt x="1" y="8360"/>
                        <a:pt x="92" y="8937"/>
                      </a:cubicBezTo>
                      <a:cubicBezTo>
                        <a:pt x="152" y="9545"/>
                        <a:pt x="456" y="10092"/>
                        <a:pt x="943" y="10396"/>
                      </a:cubicBezTo>
                      <a:cubicBezTo>
                        <a:pt x="1188" y="10535"/>
                        <a:pt x="1455" y="10595"/>
                        <a:pt x="1725" y="10595"/>
                      </a:cubicBezTo>
                      <a:cubicBezTo>
                        <a:pt x="2226" y="10595"/>
                        <a:pt x="2736" y="10388"/>
                        <a:pt x="3131" y="10092"/>
                      </a:cubicBezTo>
                      <a:cubicBezTo>
                        <a:pt x="3739" y="9606"/>
                        <a:pt x="4104" y="8937"/>
                        <a:pt x="4499" y="8238"/>
                      </a:cubicBezTo>
                      <a:cubicBezTo>
                        <a:pt x="6049" y="5594"/>
                        <a:pt x="7508" y="2889"/>
                        <a:pt x="8937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7" name="Google Shape;6257;p37"/>
                <p:cNvSpPr/>
                <p:nvPr/>
              </p:nvSpPr>
              <p:spPr>
                <a:xfrm>
                  <a:off x="6044450" y="2124175"/>
                  <a:ext cx="158850" cy="30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4" h="12221" extrusionOk="0">
                      <a:moveTo>
                        <a:pt x="2432" y="1"/>
                      </a:moveTo>
                      <a:cubicBezTo>
                        <a:pt x="669" y="2584"/>
                        <a:pt x="1" y="5989"/>
                        <a:pt x="730" y="9059"/>
                      </a:cubicBezTo>
                      <a:cubicBezTo>
                        <a:pt x="912" y="9819"/>
                        <a:pt x="1156" y="10548"/>
                        <a:pt x="1642" y="11156"/>
                      </a:cubicBezTo>
                      <a:cubicBezTo>
                        <a:pt x="2098" y="11764"/>
                        <a:pt x="2827" y="12220"/>
                        <a:pt x="3587" y="12220"/>
                      </a:cubicBezTo>
                      <a:cubicBezTo>
                        <a:pt x="3604" y="12220"/>
                        <a:pt x="3620" y="12220"/>
                        <a:pt x="3637" y="12220"/>
                      </a:cubicBezTo>
                      <a:cubicBezTo>
                        <a:pt x="4801" y="12220"/>
                        <a:pt x="5780" y="11170"/>
                        <a:pt x="6049" y="10031"/>
                      </a:cubicBezTo>
                      <a:cubicBezTo>
                        <a:pt x="6353" y="8907"/>
                        <a:pt x="6049" y="7691"/>
                        <a:pt x="5715" y="6536"/>
                      </a:cubicBezTo>
                      <a:cubicBezTo>
                        <a:pt x="4925" y="4195"/>
                        <a:pt x="3770" y="197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8" name="Google Shape;6258;p37"/>
                <p:cNvSpPr/>
                <p:nvPr/>
              </p:nvSpPr>
              <p:spPr>
                <a:xfrm>
                  <a:off x="6100675" y="1920625"/>
                  <a:ext cx="300200" cy="209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8" h="8386" extrusionOk="0">
                      <a:moveTo>
                        <a:pt x="9661" y="0"/>
                      </a:moveTo>
                      <a:cubicBezTo>
                        <a:pt x="9175" y="0"/>
                        <a:pt x="8671" y="116"/>
                        <a:pt x="8208" y="270"/>
                      </a:cubicBezTo>
                      <a:cubicBezTo>
                        <a:pt x="4439" y="1547"/>
                        <a:pt x="1794" y="4890"/>
                        <a:pt x="1" y="8386"/>
                      </a:cubicBezTo>
                      <a:cubicBezTo>
                        <a:pt x="2129" y="6593"/>
                        <a:pt x="5199" y="6380"/>
                        <a:pt x="7995" y="5650"/>
                      </a:cubicBezTo>
                      <a:cubicBezTo>
                        <a:pt x="9211" y="5346"/>
                        <a:pt x="10487" y="4830"/>
                        <a:pt x="11247" y="3827"/>
                      </a:cubicBezTo>
                      <a:cubicBezTo>
                        <a:pt x="12007" y="2793"/>
                        <a:pt x="12007" y="1121"/>
                        <a:pt x="10974" y="392"/>
                      </a:cubicBezTo>
                      <a:cubicBezTo>
                        <a:pt x="10585" y="108"/>
                        <a:pt x="10131" y="0"/>
                        <a:pt x="966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59" name="Google Shape;6259;p37"/>
                <p:cNvSpPr/>
                <p:nvPr/>
              </p:nvSpPr>
              <p:spPr>
                <a:xfrm>
                  <a:off x="6097650" y="2065425"/>
                  <a:ext cx="323725" cy="13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49" h="5443" extrusionOk="0">
                      <a:moveTo>
                        <a:pt x="7799" y="0"/>
                      </a:moveTo>
                      <a:cubicBezTo>
                        <a:pt x="5028" y="0"/>
                        <a:pt x="2250" y="869"/>
                        <a:pt x="0" y="2472"/>
                      </a:cubicBezTo>
                      <a:cubicBezTo>
                        <a:pt x="1459" y="2594"/>
                        <a:pt x="2797" y="3050"/>
                        <a:pt x="3982" y="3658"/>
                      </a:cubicBezTo>
                      <a:cubicBezTo>
                        <a:pt x="5198" y="4235"/>
                        <a:pt x="6353" y="4904"/>
                        <a:pt x="7690" y="5238"/>
                      </a:cubicBezTo>
                      <a:cubicBezTo>
                        <a:pt x="8162" y="5370"/>
                        <a:pt x="8666" y="5442"/>
                        <a:pt x="9163" y="5442"/>
                      </a:cubicBezTo>
                      <a:cubicBezTo>
                        <a:pt x="10045" y="5442"/>
                        <a:pt x="10910" y="5216"/>
                        <a:pt x="11551" y="4691"/>
                      </a:cubicBezTo>
                      <a:cubicBezTo>
                        <a:pt x="12584" y="3840"/>
                        <a:pt x="12949" y="2108"/>
                        <a:pt x="12037" y="1105"/>
                      </a:cubicBezTo>
                      <a:cubicBezTo>
                        <a:pt x="11551" y="527"/>
                        <a:pt x="10760" y="314"/>
                        <a:pt x="10031" y="193"/>
                      </a:cubicBezTo>
                      <a:cubicBezTo>
                        <a:pt x="9294" y="63"/>
                        <a:pt x="8547" y="0"/>
                        <a:pt x="7799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0" name="Google Shape;6260;p37"/>
                <p:cNvSpPr/>
                <p:nvPr/>
              </p:nvSpPr>
              <p:spPr>
                <a:xfrm>
                  <a:off x="6102975" y="2129825"/>
                  <a:ext cx="259900" cy="22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96" h="8872" extrusionOk="0">
                      <a:moveTo>
                        <a:pt x="828" y="0"/>
                      </a:moveTo>
                      <a:cubicBezTo>
                        <a:pt x="556" y="0"/>
                        <a:pt x="280" y="16"/>
                        <a:pt x="0" y="48"/>
                      </a:cubicBezTo>
                      <a:cubicBezTo>
                        <a:pt x="1581" y="2328"/>
                        <a:pt x="3161" y="4608"/>
                        <a:pt x="4955" y="6735"/>
                      </a:cubicBezTo>
                      <a:cubicBezTo>
                        <a:pt x="5532" y="7434"/>
                        <a:pt x="6140" y="8134"/>
                        <a:pt x="6961" y="8559"/>
                      </a:cubicBezTo>
                      <a:cubicBezTo>
                        <a:pt x="7347" y="8759"/>
                        <a:pt x="7787" y="8872"/>
                        <a:pt x="8217" y="8872"/>
                      </a:cubicBezTo>
                      <a:cubicBezTo>
                        <a:pt x="8701" y="8872"/>
                        <a:pt x="9174" y="8729"/>
                        <a:pt x="9544" y="8407"/>
                      </a:cubicBezTo>
                      <a:cubicBezTo>
                        <a:pt x="10304" y="7769"/>
                        <a:pt x="10395" y="6553"/>
                        <a:pt x="10000" y="5641"/>
                      </a:cubicBezTo>
                      <a:cubicBezTo>
                        <a:pt x="9605" y="4729"/>
                        <a:pt x="8845" y="4000"/>
                        <a:pt x="8085" y="3361"/>
                      </a:cubicBezTo>
                      <a:cubicBezTo>
                        <a:pt x="5982" y="1618"/>
                        <a:pt x="3601" y="0"/>
                        <a:pt x="82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61" name="Google Shape;6261;p37"/>
              <p:cNvGrpSpPr/>
              <p:nvPr/>
            </p:nvGrpSpPr>
            <p:grpSpPr>
              <a:xfrm>
                <a:off x="719990" y="2873256"/>
                <a:ext cx="327012" cy="329491"/>
                <a:chOff x="8108325" y="1123200"/>
                <a:chExt cx="530950" cy="534975"/>
              </a:xfrm>
            </p:grpSpPr>
            <p:sp>
              <p:nvSpPr>
                <p:cNvPr id="6262" name="Google Shape;6262;p37"/>
                <p:cNvSpPr/>
                <p:nvPr/>
              </p:nvSpPr>
              <p:spPr>
                <a:xfrm>
                  <a:off x="8108325" y="1123200"/>
                  <a:ext cx="530950" cy="53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38" h="21399" extrusionOk="0">
                      <a:moveTo>
                        <a:pt x="11312" y="841"/>
                      </a:moveTo>
                      <a:cubicBezTo>
                        <a:pt x="11904" y="841"/>
                        <a:pt x="12487" y="1142"/>
                        <a:pt x="12875" y="1835"/>
                      </a:cubicBezTo>
                      <a:cubicBezTo>
                        <a:pt x="13907" y="3688"/>
                        <a:pt x="12557" y="6431"/>
                        <a:pt x="11725" y="8071"/>
                      </a:cubicBezTo>
                      <a:lnTo>
                        <a:pt x="11725" y="8071"/>
                      </a:lnTo>
                      <a:cubicBezTo>
                        <a:pt x="11724" y="8071"/>
                        <a:pt x="11724" y="8071"/>
                        <a:pt x="11724" y="8072"/>
                      </a:cubicBezTo>
                      <a:cubicBezTo>
                        <a:pt x="11724" y="8072"/>
                        <a:pt x="11724" y="8072"/>
                        <a:pt x="11724" y="8072"/>
                      </a:cubicBezTo>
                      <a:lnTo>
                        <a:pt x="11724" y="8072"/>
                      </a:lnTo>
                      <a:cubicBezTo>
                        <a:pt x="11715" y="8090"/>
                        <a:pt x="11706" y="8108"/>
                        <a:pt x="11697" y="8125"/>
                      </a:cubicBezTo>
                      <a:cubicBezTo>
                        <a:pt x="11556" y="8407"/>
                        <a:pt x="11794" y="8720"/>
                        <a:pt x="12058" y="8720"/>
                      </a:cubicBezTo>
                      <a:cubicBezTo>
                        <a:pt x="12144" y="8720"/>
                        <a:pt x="12233" y="8686"/>
                        <a:pt x="12313" y="8607"/>
                      </a:cubicBezTo>
                      <a:cubicBezTo>
                        <a:pt x="13250" y="7608"/>
                        <a:pt x="15273" y="5881"/>
                        <a:pt x="16954" y="5881"/>
                      </a:cubicBezTo>
                      <a:cubicBezTo>
                        <a:pt x="17480" y="5881"/>
                        <a:pt x="17973" y="6050"/>
                        <a:pt x="18389" y="6466"/>
                      </a:cubicBezTo>
                      <a:cubicBezTo>
                        <a:pt x="20878" y="8901"/>
                        <a:pt x="15525" y="10936"/>
                        <a:pt x="13945" y="11283"/>
                      </a:cubicBezTo>
                      <a:cubicBezTo>
                        <a:pt x="13544" y="11364"/>
                        <a:pt x="13597" y="11872"/>
                        <a:pt x="13945" y="12006"/>
                      </a:cubicBezTo>
                      <a:cubicBezTo>
                        <a:pt x="15310" y="12541"/>
                        <a:pt x="17077" y="13452"/>
                        <a:pt x="17800" y="14790"/>
                      </a:cubicBezTo>
                      <a:cubicBezTo>
                        <a:pt x="18530" y="16250"/>
                        <a:pt x="17687" y="17162"/>
                        <a:pt x="16435" y="17162"/>
                      </a:cubicBezTo>
                      <a:cubicBezTo>
                        <a:pt x="16173" y="17162"/>
                        <a:pt x="15893" y="17122"/>
                        <a:pt x="15605" y="17038"/>
                      </a:cubicBezTo>
                      <a:cubicBezTo>
                        <a:pt x="13999" y="16556"/>
                        <a:pt x="12741" y="15272"/>
                        <a:pt x="11777" y="13987"/>
                      </a:cubicBezTo>
                      <a:cubicBezTo>
                        <a:pt x="11687" y="13874"/>
                        <a:pt x="11535" y="13813"/>
                        <a:pt x="11393" y="13813"/>
                      </a:cubicBezTo>
                      <a:cubicBezTo>
                        <a:pt x="11198" y="13813"/>
                        <a:pt x="11024" y="13927"/>
                        <a:pt x="11055" y="14174"/>
                      </a:cubicBezTo>
                      <a:cubicBezTo>
                        <a:pt x="11242" y="15620"/>
                        <a:pt x="11269" y="17199"/>
                        <a:pt x="10921" y="18644"/>
                      </a:cubicBezTo>
                      <a:cubicBezTo>
                        <a:pt x="10696" y="19682"/>
                        <a:pt x="9913" y="20630"/>
                        <a:pt x="9062" y="20630"/>
                      </a:cubicBezTo>
                      <a:cubicBezTo>
                        <a:pt x="8595" y="20630"/>
                        <a:pt x="8109" y="20345"/>
                        <a:pt x="7682" y="19634"/>
                      </a:cubicBezTo>
                      <a:cubicBezTo>
                        <a:pt x="6853" y="18243"/>
                        <a:pt x="7495" y="15994"/>
                        <a:pt x="7896" y="14549"/>
                      </a:cubicBezTo>
                      <a:cubicBezTo>
                        <a:pt x="7938" y="14318"/>
                        <a:pt x="7717" y="14054"/>
                        <a:pt x="7491" y="14054"/>
                      </a:cubicBezTo>
                      <a:cubicBezTo>
                        <a:pt x="7428" y="14054"/>
                        <a:pt x="7365" y="14074"/>
                        <a:pt x="7308" y="14121"/>
                      </a:cubicBezTo>
                      <a:cubicBezTo>
                        <a:pt x="6103" y="15031"/>
                        <a:pt x="4631" y="16021"/>
                        <a:pt x="3159" y="16289"/>
                      </a:cubicBezTo>
                      <a:cubicBezTo>
                        <a:pt x="3018" y="16314"/>
                        <a:pt x="2882" y="16325"/>
                        <a:pt x="2752" y="16325"/>
                      </a:cubicBezTo>
                      <a:cubicBezTo>
                        <a:pt x="1206" y="16325"/>
                        <a:pt x="487" y="14647"/>
                        <a:pt x="1499" y="13264"/>
                      </a:cubicBezTo>
                      <a:cubicBezTo>
                        <a:pt x="2520" y="11963"/>
                        <a:pt x="4416" y="11513"/>
                        <a:pt x="5982" y="11219"/>
                      </a:cubicBezTo>
                      <a:lnTo>
                        <a:pt x="5982" y="11219"/>
                      </a:lnTo>
                      <a:cubicBezTo>
                        <a:pt x="6023" y="11232"/>
                        <a:pt x="6064" y="11239"/>
                        <a:pt x="6103" y="11239"/>
                      </a:cubicBezTo>
                      <a:cubicBezTo>
                        <a:pt x="6252" y="11239"/>
                        <a:pt x="6378" y="11147"/>
                        <a:pt x="6446" y="11026"/>
                      </a:cubicBezTo>
                      <a:lnTo>
                        <a:pt x="6446" y="11026"/>
                      </a:lnTo>
                      <a:cubicBezTo>
                        <a:pt x="6465" y="10996"/>
                        <a:pt x="6479" y="10962"/>
                        <a:pt x="6487" y="10927"/>
                      </a:cubicBezTo>
                      <a:lnTo>
                        <a:pt x="6487" y="10927"/>
                      </a:lnTo>
                      <a:cubicBezTo>
                        <a:pt x="6512" y="10832"/>
                        <a:pt x="6502" y="10731"/>
                        <a:pt x="6443" y="10646"/>
                      </a:cubicBezTo>
                      <a:lnTo>
                        <a:pt x="6443" y="10646"/>
                      </a:lnTo>
                      <a:cubicBezTo>
                        <a:pt x="6383" y="10530"/>
                        <a:pt x="6273" y="10438"/>
                        <a:pt x="6133" y="10423"/>
                      </a:cubicBezTo>
                      <a:lnTo>
                        <a:pt x="6133" y="10423"/>
                      </a:lnTo>
                      <a:cubicBezTo>
                        <a:pt x="4855" y="9645"/>
                        <a:pt x="3565" y="8740"/>
                        <a:pt x="2543" y="7617"/>
                      </a:cubicBezTo>
                      <a:cubicBezTo>
                        <a:pt x="1526" y="6546"/>
                        <a:pt x="750" y="5074"/>
                        <a:pt x="2543" y="4191"/>
                      </a:cubicBezTo>
                      <a:cubicBezTo>
                        <a:pt x="2916" y="4004"/>
                        <a:pt x="3277" y="3922"/>
                        <a:pt x="3625" y="3922"/>
                      </a:cubicBezTo>
                      <a:cubicBezTo>
                        <a:pt x="5527" y="3922"/>
                        <a:pt x="7037" y="6387"/>
                        <a:pt x="7896" y="7857"/>
                      </a:cubicBezTo>
                      <a:cubicBezTo>
                        <a:pt x="7971" y="7995"/>
                        <a:pt x="8099" y="8058"/>
                        <a:pt x="8226" y="8058"/>
                      </a:cubicBezTo>
                      <a:cubicBezTo>
                        <a:pt x="8420" y="8058"/>
                        <a:pt x="8608" y="7913"/>
                        <a:pt x="8592" y="7670"/>
                      </a:cubicBezTo>
                      <a:cubicBezTo>
                        <a:pt x="8512" y="5850"/>
                        <a:pt x="8592" y="3789"/>
                        <a:pt x="9395" y="2130"/>
                      </a:cubicBezTo>
                      <a:cubicBezTo>
                        <a:pt x="9786" y="1334"/>
                        <a:pt x="10556" y="841"/>
                        <a:pt x="11312" y="841"/>
                      </a:cubicBezTo>
                      <a:close/>
                      <a:moveTo>
                        <a:pt x="11120" y="1"/>
                      </a:moveTo>
                      <a:cubicBezTo>
                        <a:pt x="10887" y="1"/>
                        <a:pt x="10650" y="31"/>
                        <a:pt x="10412" y="95"/>
                      </a:cubicBezTo>
                      <a:cubicBezTo>
                        <a:pt x="8223" y="709"/>
                        <a:pt x="7824" y="3901"/>
                        <a:pt x="7796" y="6230"/>
                      </a:cubicBezTo>
                      <a:lnTo>
                        <a:pt x="7796" y="6230"/>
                      </a:lnTo>
                      <a:cubicBezTo>
                        <a:pt x="6805" y="4697"/>
                        <a:pt x="5415" y="3120"/>
                        <a:pt x="3560" y="3120"/>
                      </a:cubicBezTo>
                      <a:cubicBezTo>
                        <a:pt x="2276" y="3120"/>
                        <a:pt x="643" y="4110"/>
                        <a:pt x="589" y="5529"/>
                      </a:cubicBezTo>
                      <a:cubicBezTo>
                        <a:pt x="498" y="7607"/>
                        <a:pt x="3095" y="9471"/>
                        <a:pt x="4990" y="10638"/>
                      </a:cubicBezTo>
                      <a:lnTo>
                        <a:pt x="4990" y="10638"/>
                      </a:lnTo>
                      <a:cubicBezTo>
                        <a:pt x="3326" y="11019"/>
                        <a:pt x="1498" y="11674"/>
                        <a:pt x="616" y="13130"/>
                      </a:cubicBezTo>
                      <a:cubicBezTo>
                        <a:pt x="1" y="14174"/>
                        <a:pt x="54" y="15753"/>
                        <a:pt x="1018" y="16583"/>
                      </a:cubicBezTo>
                      <a:cubicBezTo>
                        <a:pt x="1470" y="17002"/>
                        <a:pt x="2018" y="17172"/>
                        <a:pt x="2609" y="17172"/>
                      </a:cubicBezTo>
                      <a:cubicBezTo>
                        <a:pt x="4021" y="17172"/>
                        <a:pt x="5679" y="16206"/>
                        <a:pt x="6869" y="15364"/>
                      </a:cubicBezTo>
                      <a:lnTo>
                        <a:pt x="6869" y="15364"/>
                      </a:lnTo>
                      <a:cubicBezTo>
                        <a:pt x="6487" y="16997"/>
                        <a:pt x="6280" y="18952"/>
                        <a:pt x="7174" y="20304"/>
                      </a:cubicBezTo>
                      <a:cubicBezTo>
                        <a:pt x="7627" y="20992"/>
                        <a:pt x="8423" y="21398"/>
                        <a:pt x="9222" y="21398"/>
                      </a:cubicBezTo>
                      <a:cubicBezTo>
                        <a:pt x="9604" y="21398"/>
                        <a:pt x="9986" y="21305"/>
                        <a:pt x="10332" y="21106"/>
                      </a:cubicBezTo>
                      <a:cubicBezTo>
                        <a:pt x="12027" y="20125"/>
                        <a:pt x="12105" y="17342"/>
                        <a:pt x="11945" y="15295"/>
                      </a:cubicBezTo>
                      <a:lnTo>
                        <a:pt x="11945" y="15295"/>
                      </a:lnTo>
                      <a:cubicBezTo>
                        <a:pt x="13164" y="16511"/>
                        <a:pt x="15223" y="18099"/>
                        <a:pt x="16819" y="18099"/>
                      </a:cubicBezTo>
                      <a:cubicBezTo>
                        <a:pt x="17603" y="18099"/>
                        <a:pt x="18276" y="17716"/>
                        <a:pt x="18683" y="16717"/>
                      </a:cubicBezTo>
                      <a:cubicBezTo>
                        <a:pt x="19627" y="14491"/>
                        <a:pt x="17173" y="12681"/>
                        <a:pt x="15189" y="11715"/>
                      </a:cubicBezTo>
                      <a:lnTo>
                        <a:pt x="15189" y="11715"/>
                      </a:lnTo>
                      <a:cubicBezTo>
                        <a:pt x="17631" y="10900"/>
                        <a:pt x="21237" y="8820"/>
                        <a:pt x="19138" y="6144"/>
                      </a:cubicBezTo>
                      <a:cubicBezTo>
                        <a:pt x="18557" y="5401"/>
                        <a:pt x="17823" y="5108"/>
                        <a:pt x="17036" y="5108"/>
                      </a:cubicBezTo>
                      <a:cubicBezTo>
                        <a:pt x="15748" y="5108"/>
                        <a:pt x="14316" y="5892"/>
                        <a:pt x="13171" y="6770"/>
                      </a:cubicBezTo>
                      <a:lnTo>
                        <a:pt x="13171" y="6770"/>
                      </a:lnTo>
                      <a:cubicBezTo>
                        <a:pt x="13843" y="5165"/>
                        <a:pt x="14295" y="3362"/>
                        <a:pt x="13678" y="1782"/>
                      </a:cubicBezTo>
                      <a:cubicBezTo>
                        <a:pt x="13256" y="717"/>
                        <a:pt x="12246" y="1"/>
                        <a:pt x="11120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3" name="Google Shape;6263;p37"/>
                <p:cNvSpPr/>
                <p:nvPr/>
              </p:nvSpPr>
              <p:spPr>
                <a:xfrm>
                  <a:off x="8300375" y="1355075"/>
                  <a:ext cx="106750" cy="9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70" h="3814" extrusionOk="0">
                      <a:moveTo>
                        <a:pt x="2263" y="1"/>
                      </a:moveTo>
                      <a:cubicBezTo>
                        <a:pt x="2085" y="1"/>
                        <a:pt x="1892" y="18"/>
                        <a:pt x="1686" y="55"/>
                      </a:cubicBezTo>
                      <a:cubicBezTo>
                        <a:pt x="161" y="322"/>
                        <a:pt x="0" y="2758"/>
                        <a:pt x="1151" y="3534"/>
                      </a:cubicBezTo>
                      <a:cubicBezTo>
                        <a:pt x="1430" y="3727"/>
                        <a:pt x="1765" y="3814"/>
                        <a:pt x="2109" y="3814"/>
                      </a:cubicBezTo>
                      <a:cubicBezTo>
                        <a:pt x="3150" y="3814"/>
                        <a:pt x="4270" y="3015"/>
                        <a:pt x="4149" y="1928"/>
                      </a:cubicBezTo>
                      <a:cubicBezTo>
                        <a:pt x="4010" y="724"/>
                        <a:pt x="3410" y="1"/>
                        <a:pt x="2263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64" name="Google Shape;6264;p37"/>
              <p:cNvGrpSpPr/>
              <p:nvPr/>
            </p:nvGrpSpPr>
            <p:grpSpPr>
              <a:xfrm rot="-514848">
                <a:off x="-69698" y="2960605"/>
                <a:ext cx="677147" cy="1645542"/>
                <a:chOff x="1535425" y="492925"/>
                <a:chExt cx="524575" cy="1274775"/>
              </a:xfrm>
            </p:grpSpPr>
            <p:sp>
              <p:nvSpPr>
                <p:cNvPr id="6265" name="Google Shape;6265;p37"/>
                <p:cNvSpPr/>
                <p:nvPr/>
              </p:nvSpPr>
              <p:spPr>
                <a:xfrm>
                  <a:off x="1734750" y="627100"/>
                  <a:ext cx="127600" cy="16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4" h="6457" extrusionOk="0">
                      <a:moveTo>
                        <a:pt x="1686" y="0"/>
                      </a:moveTo>
                      <a:cubicBezTo>
                        <a:pt x="1264" y="0"/>
                        <a:pt x="853" y="133"/>
                        <a:pt x="567" y="419"/>
                      </a:cubicBezTo>
                      <a:cubicBezTo>
                        <a:pt x="0" y="1020"/>
                        <a:pt x="167" y="2087"/>
                        <a:pt x="534" y="2888"/>
                      </a:cubicBezTo>
                      <a:cubicBezTo>
                        <a:pt x="1335" y="4489"/>
                        <a:pt x="2869" y="5756"/>
                        <a:pt x="5104" y="6457"/>
                      </a:cubicBezTo>
                      <a:cubicBezTo>
                        <a:pt x="5104" y="4956"/>
                        <a:pt x="4770" y="3455"/>
                        <a:pt x="4170" y="2120"/>
                      </a:cubicBezTo>
                      <a:cubicBezTo>
                        <a:pt x="3836" y="1420"/>
                        <a:pt x="3403" y="719"/>
                        <a:pt x="2736" y="286"/>
                      </a:cubicBezTo>
                      <a:cubicBezTo>
                        <a:pt x="2426" y="100"/>
                        <a:pt x="2052" y="0"/>
                        <a:pt x="1686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6" name="Google Shape;6266;p37"/>
                <p:cNvSpPr/>
                <p:nvPr/>
              </p:nvSpPr>
              <p:spPr>
                <a:xfrm>
                  <a:off x="1865675" y="683675"/>
                  <a:ext cx="165975" cy="101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9" h="4070" extrusionOk="0">
                      <a:moveTo>
                        <a:pt x="4660" y="0"/>
                      </a:moveTo>
                      <a:cubicBezTo>
                        <a:pt x="4187" y="0"/>
                        <a:pt x="3721" y="196"/>
                        <a:pt x="3303" y="391"/>
                      </a:cubicBezTo>
                      <a:cubicBezTo>
                        <a:pt x="1802" y="1125"/>
                        <a:pt x="634" y="2426"/>
                        <a:pt x="0" y="3994"/>
                      </a:cubicBezTo>
                      <a:cubicBezTo>
                        <a:pt x="513" y="4044"/>
                        <a:pt x="1016" y="4070"/>
                        <a:pt x="1509" y="4070"/>
                      </a:cubicBezTo>
                      <a:cubicBezTo>
                        <a:pt x="2654" y="4070"/>
                        <a:pt x="3745" y="3930"/>
                        <a:pt x="4770" y="3627"/>
                      </a:cubicBezTo>
                      <a:cubicBezTo>
                        <a:pt x="5271" y="3493"/>
                        <a:pt x="5771" y="3260"/>
                        <a:pt x="6105" y="2893"/>
                      </a:cubicBezTo>
                      <a:cubicBezTo>
                        <a:pt x="6505" y="2392"/>
                        <a:pt x="6638" y="1692"/>
                        <a:pt x="6372" y="1125"/>
                      </a:cubicBezTo>
                      <a:cubicBezTo>
                        <a:pt x="6138" y="524"/>
                        <a:pt x="5538" y="124"/>
                        <a:pt x="4937" y="24"/>
                      </a:cubicBezTo>
                      <a:cubicBezTo>
                        <a:pt x="4845" y="8"/>
                        <a:pt x="4752" y="0"/>
                        <a:pt x="4660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7" name="Google Shape;6267;p37"/>
                <p:cNvSpPr/>
                <p:nvPr/>
              </p:nvSpPr>
              <p:spPr>
                <a:xfrm>
                  <a:off x="1664700" y="736275"/>
                  <a:ext cx="171800" cy="15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72" h="6393" extrusionOk="0">
                      <a:moveTo>
                        <a:pt x="994" y="0"/>
                      </a:moveTo>
                      <a:cubicBezTo>
                        <a:pt x="929" y="0"/>
                        <a:pt x="865" y="7"/>
                        <a:pt x="801" y="22"/>
                      </a:cubicBezTo>
                      <a:cubicBezTo>
                        <a:pt x="334" y="122"/>
                        <a:pt x="67" y="589"/>
                        <a:pt x="34" y="1056"/>
                      </a:cubicBezTo>
                      <a:cubicBezTo>
                        <a:pt x="0" y="1589"/>
                        <a:pt x="167" y="2123"/>
                        <a:pt x="501" y="2590"/>
                      </a:cubicBezTo>
                      <a:cubicBezTo>
                        <a:pt x="801" y="3057"/>
                        <a:pt x="1201" y="3391"/>
                        <a:pt x="1635" y="3758"/>
                      </a:cubicBezTo>
                      <a:cubicBezTo>
                        <a:pt x="3036" y="4892"/>
                        <a:pt x="4704" y="5759"/>
                        <a:pt x="6872" y="6393"/>
                      </a:cubicBezTo>
                      <a:cubicBezTo>
                        <a:pt x="5504" y="4225"/>
                        <a:pt x="4137" y="2023"/>
                        <a:pt x="2068" y="455"/>
                      </a:cubicBezTo>
                      <a:cubicBezTo>
                        <a:pt x="1755" y="228"/>
                        <a:pt x="1370" y="0"/>
                        <a:pt x="99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8" name="Google Shape;6268;p37"/>
                <p:cNvSpPr/>
                <p:nvPr/>
              </p:nvSpPr>
              <p:spPr>
                <a:xfrm>
                  <a:off x="1832325" y="796850"/>
                  <a:ext cx="227675" cy="101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07" h="4072" extrusionOk="0">
                      <a:moveTo>
                        <a:pt x="7172" y="0"/>
                      </a:moveTo>
                      <a:cubicBezTo>
                        <a:pt x="5737" y="0"/>
                        <a:pt x="4336" y="467"/>
                        <a:pt x="3136" y="1168"/>
                      </a:cubicBezTo>
                      <a:cubicBezTo>
                        <a:pt x="1935" y="1935"/>
                        <a:pt x="867" y="2869"/>
                        <a:pt x="0" y="4003"/>
                      </a:cubicBezTo>
                      <a:cubicBezTo>
                        <a:pt x="517" y="4051"/>
                        <a:pt x="1007" y="4071"/>
                        <a:pt x="1475" y="4071"/>
                      </a:cubicBezTo>
                      <a:cubicBezTo>
                        <a:pt x="2639" y="4071"/>
                        <a:pt x="3671" y="3946"/>
                        <a:pt x="4670" y="3803"/>
                      </a:cubicBezTo>
                      <a:cubicBezTo>
                        <a:pt x="5838" y="3670"/>
                        <a:pt x="7038" y="3503"/>
                        <a:pt x="8006" y="2836"/>
                      </a:cubicBezTo>
                      <a:cubicBezTo>
                        <a:pt x="8373" y="2602"/>
                        <a:pt x="8706" y="2269"/>
                        <a:pt x="8873" y="1868"/>
                      </a:cubicBezTo>
                      <a:cubicBezTo>
                        <a:pt x="9040" y="1468"/>
                        <a:pt x="9107" y="1001"/>
                        <a:pt x="8840" y="634"/>
                      </a:cubicBezTo>
                      <a:cubicBezTo>
                        <a:pt x="8506" y="134"/>
                        <a:pt x="7806" y="0"/>
                        <a:pt x="717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69" name="Google Shape;6269;p37"/>
                <p:cNvSpPr/>
                <p:nvPr/>
              </p:nvSpPr>
              <p:spPr>
                <a:xfrm>
                  <a:off x="1611325" y="872625"/>
                  <a:ext cx="204325" cy="12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73" h="5176" extrusionOk="0">
                      <a:moveTo>
                        <a:pt x="1481" y="1"/>
                      </a:moveTo>
                      <a:cubicBezTo>
                        <a:pt x="1443" y="1"/>
                        <a:pt x="1406" y="2"/>
                        <a:pt x="1368" y="5"/>
                      </a:cubicBezTo>
                      <a:cubicBezTo>
                        <a:pt x="968" y="5"/>
                        <a:pt x="501" y="172"/>
                        <a:pt x="267" y="539"/>
                      </a:cubicBezTo>
                      <a:cubicBezTo>
                        <a:pt x="0" y="939"/>
                        <a:pt x="0" y="1372"/>
                        <a:pt x="167" y="1806"/>
                      </a:cubicBezTo>
                      <a:cubicBezTo>
                        <a:pt x="334" y="2173"/>
                        <a:pt x="634" y="2507"/>
                        <a:pt x="968" y="2807"/>
                      </a:cubicBezTo>
                      <a:cubicBezTo>
                        <a:pt x="2802" y="4408"/>
                        <a:pt x="5271" y="5008"/>
                        <a:pt x="8173" y="5175"/>
                      </a:cubicBezTo>
                      <a:cubicBezTo>
                        <a:pt x="6705" y="3174"/>
                        <a:pt x="4871" y="1306"/>
                        <a:pt x="2602" y="305"/>
                      </a:cubicBezTo>
                      <a:cubicBezTo>
                        <a:pt x="2237" y="153"/>
                        <a:pt x="1871" y="1"/>
                        <a:pt x="148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0" name="Google Shape;6270;p37"/>
                <p:cNvSpPr/>
                <p:nvPr/>
              </p:nvSpPr>
              <p:spPr>
                <a:xfrm>
                  <a:off x="1814800" y="929450"/>
                  <a:ext cx="210175" cy="82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07" h="3285" extrusionOk="0">
                      <a:moveTo>
                        <a:pt x="6338" y="0"/>
                      </a:moveTo>
                      <a:cubicBezTo>
                        <a:pt x="5104" y="0"/>
                        <a:pt x="3903" y="200"/>
                        <a:pt x="2769" y="701"/>
                      </a:cubicBezTo>
                      <a:cubicBezTo>
                        <a:pt x="1702" y="1168"/>
                        <a:pt x="701" y="1901"/>
                        <a:pt x="1" y="2902"/>
                      </a:cubicBezTo>
                      <a:cubicBezTo>
                        <a:pt x="889" y="3198"/>
                        <a:pt x="1800" y="3284"/>
                        <a:pt x="2701" y="3284"/>
                      </a:cubicBezTo>
                      <a:cubicBezTo>
                        <a:pt x="3322" y="3284"/>
                        <a:pt x="3938" y="3243"/>
                        <a:pt x="4537" y="3202"/>
                      </a:cubicBezTo>
                      <a:cubicBezTo>
                        <a:pt x="5138" y="3169"/>
                        <a:pt x="5738" y="3136"/>
                        <a:pt x="6338" y="2936"/>
                      </a:cubicBezTo>
                      <a:cubicBezTo>
                        <a:pt x="6905" y="2835"/>
                        <a:pt x="7506" y="2535"/>
                        <a:pt x="7906" y="2102"/>
                      </a:cubicBezTo>
                      <a:cubicBezTo>
                        <a:pt x="8173" y="1901"/>
                        <a:pt x="8373" y="1601"/>
                        <a:pt x="8373" y="1268"/>
                      </a:cubicBezTo>
                      <a:cubicBezTo>
                        <a:pt x="8407" y="834"/>
                        <a:pt x="8073" y="400"/>
                        <a:pt x="7673" y="200"/>
                      </a:cubicBezTo>
                      <a:cubicBezTo>
                        <a:pt x="7239" y="0"/>
                        <a:pt x="6772" y="0"/>
                        <a:pt x="6338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1" name="Google Shape;6271;p37"/>
                <p:cNvSpPr/>
                <p:nvPr/>
              </p:nvSpPr>
              <p:spPr>
                <a:xfrm>
                  <a:off x="1587150" y="996275"/>
                  <a:ext cx="219325" cy="8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73" h="3205" extrusionOk="0">
                      <a:moveTo>
                        <a:pt x="2187" y="0"/>
                      </a:moveTo>
                      <a:cubicBezTo>
                        <a:pt x="1900" y="0"/>
                        <a:pt x="1615" y="20"/>
                        <a:pt x="1334" y="62"/>
                      </a:cubicBezTo>
                      <a:cubicBezTo>
                        <a:pt x="967" y="129"/>
                        <a:pt x="600" y="229"/>
                        <a:pt x="334" y="529"/>
                      </a:cubicBezTo>
                      <a:cubicBezTo>
                        <a:pt x="0" y="963"/>
                        <a:pt x="133" y="1530"/>
                        <a:pt x="467" y="1964"/>
                      </a:cubicBezTo>
                      <a:cubicBezTo>
                        <a:pt x="801" y="2331"/>
                        <a:pt x="1301" y="2531"/>
                        <a:pt x="1801" y="2698"/>
                      </a:cubicBezTo>
                      <a:cubicBezTo>
                        <a:pt x="2995" y="3076"/>
                        <a:pt x="4248" y="3204"/>
                        <a:pt x="5659" y="3204"/>
                      </a:cubicBezTo>
                      <a:cubicBezTo>
                        <a:pt x="6614" y="3204"/>
                        <a:pt x="7642" y="3145"/>
                        <a:pt x="8773" y="3065"/>
                      </a:cubicBezTo>
                      <a:cubicBezTo>
                        <a:pt x="7739" y="2197"/>
                        <a:pt x="6605" y="1330"/>
                        <a:pt x="5337" y="730"/>
                      </a:cubicBezTo>
                      <a:cubicBezTo>
                        <a:pt x="4363" y="282"/>
                        <a:pt x="3263" y="0"/>
                        <a:pt x="2187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2" name="Google Shape;6272;p37"/>
                <p:cNvSpPr/>
                <p:nvPr/>
              </p:nvSpPr>
              <p:spPr>
                <a:xfrm>
                  <a:off x="1806450" y="1034700"/>
                  <a:ext cx="196000" cy="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2598" extrusionOk="0">
                      <a:moveTo>
                        <a:pt x="4603" y="1"/>
                      </a:moveTo>
                      <a:cubicBezTo>
                        <a:pt x="2963" y="1"/>
                        <a:pt x="1317" y="541"/>
                        <a:pt x="1" y="1528"/>
                      </a:cubicBezTo>
                      <a:cubicBezTo>
                        <a:pt x="1377" y="2353"/>
                        <a:pt x="2884" y="2597"/>
                        <a:pt x="4396" y="2597"/>
                      </a:cubicBezTo>
                      <a:cubicBezTo>
                        <a:pt x="4900" y="2597"/>
                        <a:pt x="5405" y="2570"/>
                        <a:pt x="5905" y="2528"/>
                      </a:cubicBezTo>
                      <a:cubicBezTo>
                        <a:pt x="6339" y="2495"/>
                        <a:pt x="6772" y="2462"/>
                        <a:pt x="7173" y="2261"/>
                      </a:cubicBezTo>
                      <a:cubicBezTo>
                        <a:pt x="7540" y="2028"/>
                        <a:pt x="7840" y="1628"/>
                        <a:pt x="7740" y="1194"/>
                      </a:cubicBezTo>
                      <a:cubicBezTo>
                        <a:pt x="7673" y="694"/>
                        <a:pt x="7139" y="393"/>
                        <a:pt x="6639" y="293"/>
                      </a:cubicBezTo>
                      <a:cubicBezTo>
                        <a:pt x="5978" y="96"/>
                        <a:pt x="5291" y="1"/>
                        <a:pt x="4603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3" name="Google Shape;6273;p37"/>
                <p:cNvSpPr/>
                <p:nvPr/>
              </p:nvSpPr>
              <p:spPr>
                <a:xfrm>
                  <a:off x="1574625" y="1125475"/>
                  <a:ext cx="221025" cy="83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41" h="3325" extrusionOk="0">
                      <a:moveTo>
                        <a:pt x="2518" y="1"/>
                      </a:moveTo>
                      <a:cubicBezTo>
                        <a:pt x="2104" y="1"/>
                        <a:pt x="1695" y="47"/>
                        <a:pt x="1302" y="165"/>
                      </a:cubicBezTo>
                      <a:cubicBezTo>
                        <a:pt x="735" y="332"/>
                        <a:pt x="134" y="732"/>
                        <a:pt x="67" y="1366"/>
                      </a:cubicBezTo>
                      <a:cubicBezTo>
                        <a:pt x="1" y="1799"/>
                        <a:pt x="268" y="2166"/>
                        <a:pt x="568" y="2400"/>
                      </a:cubicBezTo>
                      <a:cubicBezTo>
                        <a:pt x="835" y="2667"/>
                        <a:pt x="1268" y="2833"/>
                        <a:pt x="1635" y="2967"/>
                      </a:cubicBezTo>
                      <a:cubicBezTo>
                        <a:pt x="2436" y="3189"/>
                        <a:pt x="3274" y="3324"/>
                        <a:pt x="4143" y="3324"/>
                      </a:cubicBezTo>
                      <a:cubicBezTo>
                        <a:pt x="5626" y="3324"/>
                        <a:pt x="7200" y="2930"/>
                        <a:pt x="8840" y="1899"/>
                      </a:cubicBezTo>
                      <a:cubicBezTo>
                        <a:pt x="7639" y="865"/>
                        <a:pt x="6005" y="532"/>
                        <a:pt x="4437" y="232"/>
                      </a:cubicBezTo>
                      <a:cubicBezTo>
                        <a:pt x="3810" y="110"/>
                        <a:pt x="3158" y="1"/>
                        <a:pt x="2518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4" name="Google Shape;6274;p37"/>
                <p:cNvSpPr/>
                <p:nvPr/>
              </p:nvSpPr>
              <p:spPr>
                <a:xfrm>
                  <a:off x="1798125" y="1125650"/>
                  <a:ext cx="245200" cy="9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08" h="3680" extrusionOk="0">
                      <a:moveTo>
                        <a:pt x="6624" y="0"/>
                      </a:moveTo>
                      <a:cubicBezTo>
                        <a:pt x="4283" y="0"/>
                        <a:pt x="1971" y="674"/>
                        <a:pt x="0" y="1959"/>
                      </a:cubicBezTo>
                      <a:cubicBezTo>
                        <a:pt x="1401" y="2560"/>
                        <a:pt x="2836" y="3160"/>
                        <a:pt x="4337" y="3494"/>
                      </a:cubicBezTo>
                      <a:cubicBezTo>
                        <a:pt x="4868" y="3612"/>
                        <a:pt x="5420" y="3680"/>
                        <a:pt x="5966" y="3680"/>
                      </a:cubicBezTo>
                      <a:cubicBezTo>
                        <a:pt x="6960" y="3680"/>
                        <a:pt x="7931" y="3453"/>
                        <a:pt x="8707" y="2893"/>
                      </a:cubicBezTo>
                      <a:cubicBezTo>
                        <a:pt x="9340" y="2460"/>
                        <a:pt x="9807" y="1659"/>
                        <a:pt x="9507" y="992"/>
                      </a:cubicBezTo>
                      <a:cubicBezTo>
                        <a:pt x="9207" y="358"/>
                        <a:pt x="8440" y="158"/>
                        <a:pt x="7806" y="58"/>
                      </a:cubicBezTo>
                      <a:cubicBezTo>
                        <a:pt x="7412" y="19"/>
                        <a:pt x="7018" y="0"/>
                        <a:pt x="6624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5" name="Google Shape;6275;p37"/>
                <p:cNvSpPr/>
                <p:nvPr/>
              </p:nvSpPr>
              <p:spPr>
                <a:xfrm>
                  <a:off x="1544600" y="1233400"/>
                  <a:ext cx="248550" cy="105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2" h="4219" extrusionOk="0">
                      <a:moveTo>
                        <a:pt x="3562" y="0"/>
                      </a:moveTo>
                      <a:cubicBezTo>
                        <a:pt x="2979" y="0"/>
                        <a:pt x="2399" y="67"/>
                        <a:pt x="1835" y="218"/>
                      </a:cubicBezTo>
                      <a:cubicBezTo>
                        <a:pt x="968" y="485"/>
                        <a:pt x="1" y="1052"/>
                        <a:pt x="1" y="1986"/>
                      </a:cubicBezTo>
                      <a:cubicBezTo>
                        <a:pt x="1" y="2853"/>
                        <a:pt x="935" y="3487"/>
                        <a:pt x="1769" y="3754"/>
                      </a:cubicBezTo>
                      <a:cubicBezTo>
                        <a:pt x="2628" y="4055"/>
                        <a:pt x="3532" y="4218"/>
                        <a:pt x="4454" y="4218"/>
                      </a:cubicBezTo>
                      <a:cubicBezTo>
                        <a:pt x="6287" y="4218"/>
                        <a:pt x="8188" y="3573"/>
                        <a:pt x="9941" y="2086"/>
                      </a:cubicBezTo>
                      <a:cubicBezTo>
                        <a:pt x="8707" y="1385"/>
                        <a:pt x="7439" y="718"/>
                        <a:pt x="6038" y="351"/>
                      </a:cubicBezTo>
                      <a:cubicBezTo>
                        <a:pt x="5234" y="135"/>
                        <a:pt x="4395" y="0"/>
                        <a:pt x="3562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6" name="Google Shape;6276;p37"/>
                <p:cNvSpPr/>
                <p:nvPr/>
              </p:nvSpPr>
              <p:spPr>
                <a:xfrm>
                  <a:off x="1793125" y="1242675"/>
                  <a:ext cx="243525" cy="9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1" h="3654" extrusionOk="0">
                      <a:moveTo>
                        <a:pt x="7019" y="0"/>
                      </a:moveTo>
                      <a:cubicBezTo>
                        <a:pt x="4599" y="0"/>
                        <a:pt x="2242" y="841"/>
                        <a:pt x="0" y="1681"/>
                      </a:cubicBezTo>
                      <a:cubicBezTo>
                        <a:pt x="1668" y="2682"/>
                        <a:pt x="2936" y="3282"/>
                        <a:pt x="4337" y="3516"/>
                      </a:cubicBezTo>
                      <a:cubicBezTo>
                        <a:pt x="4804" y="3605"/>
                        <a:pt x="5282" y="3653"/>
                        <a:pt x="5759" y="3653"/>
                      </a:cubicBezTo>
                      <a:cubicBezTo>
                        <a:pt x="6712" y="3653"/>
                        <a:pt x="7661" y="3460"/>
                        <a:pt x="8506" y="3016"/>
                      </a:cubicBezTo>
                      <a:cubicBezTo>
                        <a:pt x="8840" y="2849"/>
                        <a:pt x="9173" y="2615"/>
                        <a:pt x="9374" y="2315"/>
                      </a:cubicBezTo>
                      <a:cubicBezTo>
                        <a:pt x="9607" y="1982"/>
                        <a:pt x="9741" y="1615"/>
                        <a:pt x="9674" y="1214"/>
                      </a:cubicBezTo>
                      <a:cubicBezTo>
                        <a:pt x="9574" y="814"/>
                        <a:pt x="9240" y="480"/>
                        <a:pt x="8840" y="280"/>
                      </a:cubicBezTo>
                      <a:cubicBezTo>
                        <a:pt x="8406" y="114"/>
                        <a:pt x="8006" y="47"/>
                        <a:pt x="7539" y="13"/>
                      </a:cubicBezTo>
                      <a:cubicBezTo>
                        <a:pt x="7365" y="5"/>
                        <a:pt x="7192" y="0"/>
                        <a:pt x="701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7" name="Google Shape;6277;p37"/>
                <p:cNvSpPr/>
                <p:nvPr/>
              </p:nvSpPr>
              <p:spPr>
                <a:xfrm>
                  <a:off x="1535425" y="1378150"/>
                  <a:ext cx="262725" cy="10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9" h="4192" extrusionOk="0">
                      <a:moveTo>
                        <a:pt x="4977" y="1"/>
                      </a:moveTo>
                      <a:cubicBezTo>
                        <a:pt x="3809" y="1"/>
                        <a:pt x="2641" y="188"/>
                        <a:pt x="1535" y="565"/>
                      </a:cubicBezTo>
                      <a:cubicBezTo>
                        <a:pt x="835" y="799"/>
                        <a:pt x="1" y="1299"/>
                        <a:pt x="1" y="2066"/>
                      </a:cubicBezTo>
                      <a:cubicBezTo>
                        <a:pt x="1" y="2600"/>
                        <a:pt x="401" y="3067"/>
                        <a:pt x="868" y="3367"/>
                      </a:cubicBezTo>
                      <a:cubicBezTo>
                        <a:pt x="1742" y="3943"/>
                        <a:pt x="2780" y="4192"/>
                        <a:pt x="3824" y="4192"/>
                      </a:cubicBezTo>
                      <a:cubicBezTo>
                        <a:pt x="4414" y="4192"/>
                        <a:pt x="5006" y="4112"/>
                        <a:pt x="5572" y="3968"/>
                      </a:cubicBezTo>
                      <a:cubicBezTo>
                        <a:pt x="7173" y="3634"/>
                        <a:pt x="8640" y="2867"/>
                        <a:pt x="10508" y="1533"/>
                      </a:cubicBezTo>
                      <a:cubicBezTo>
                        <a:pt x="8845" y="514"/>
                        <a:pt x="6910" y="1"/>
                        <a:pt x="4977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8" name="Google Shape;6278;p37"/>
                <p:cNvSpPr/>
                <p:nvPr/>
              </p:nvSpPr>
              <p:spPr>
                <a:xfrm>
                  <a:off x="1795625" y="1351125"/>
                  <a:ext cx="249375" cy="118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75" h="4759" extrusionOk="0">
                      <a:moveTo>
                        <a:pt x="7049" y="0"/>
                      </a:moveTo>
                      <a:cubicBezTo>
                        <a:pt x="6922" y="0"/>
                        <a:pt x="6796" y="4"/>
                        <a:pt x="6672" y="12"/>
                      </a:cubicBezTo>
                      <a:cubicBezTo>
                        <a:pt x="4270" y="145"/>
                        <a:pt x="1835" y="1146"/>
                        <a:pt x="0" y="2781"/>
                      </a:cubicBezTo>
                      <a:cubicBezTo>
                        <a:pt x="1747" y="4136"/>
                        <a:pt x="3596" y="4758"/>
                        <a:pt x="5371" y="4758"/>
                      </a:cubicBezTo>
                      <a:cubicBezTo>
                        <a:pt x="5867" y="4758"/>
                        <a:pt x="6358" y="4710"/>
                        <a:pt x="6839" y="4615"/>
                      </a:cubicBezTo>
                      <a:cubicBezTo>
                        <a:pt x="7672" y="4448"/>
                        <a:pt x="8540" y="4115"/>
                        <a:pt x="9140" y="3481"/>
                      </a:cubicBezTo>
                      <a:cubicBezTo>
                        <a:pt x="9741" y="2847"/>
                        <a:pt x="9974" y="1847"/>
                        <a:pt x="9574" y="1113"/>
                      </a:cubicBezTo>
                      <a:cubicBezTo>
                        <a:pt x="9071" y="255"/>
                        <a:pt x="8043" y="0"/>
                        <a:pt x="7049" y="0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9" name="Google Shape;6279;p37"/>
                <p:cNvSpPr/>
                <p:nvPr/>
              </p:nvSpPr>
              <p:spPr>
                <a:xfrm>
                  <a:off x="1781450" y="589500"/>
                  <a:ext cx="139275" cy="117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71" h="47128" extrusionOk="0">
                      <a:moveTo>
                        <a:pt x="5538" y="0"/>
                      </a:moveTo>
                      <a:cubicBezTo>
                        <a:pt x="5516" y="0"/>
                        <a:pt x="5489" y="35"/>
                        <a:pt x="5471" y="88"/>
                      </a:cubicBezTo>
                      <a:cubicBezTo>
                        <a:pt x="2669" y="7560"/>
                        <a:pt x="901" y="15333"/>
                        <a:pt x="334" y="23305"/>
                      </a:cubicBezTo>
                      <a:cubicBezTo>
                        <a:pt x="0" y="27608"/>
                        <a:pt x="0" y="31911"/>
                        <a:pt x="367" y="36181"/>
                      </a:cubicBezTo>
                      <a:cubicBezTo>
                        <a:pt x="501" y="37315"/>
                        <a:pt x="567" y="38416"/>
                        <a:pt x="734" y="39517"/>
                      </a:cubicBezTo>
                      <a:lnTo>
                        <a:pt x="1001" y="41185"/>
                      </a:lnTo>
                      <a:cubicBezTo>
                        <a:pt x="1068" y="41752"/>
                        <a:pt x="1201" y="42285"/>
                        <a:pt x="1301" y="42852"/>
                      </a:cubicBezTo>
                      <a:cubicBezTo>
                        <a:pt x="1501" y="44253"/>
                        <a:pt x="1735" y="45588"/>
                        <a:pt x="2335" y="46688"/>
                      </a:cubicBezTo>
                      <a:cubicBezTo>
                        <a:pt x="2494" y="46994"/>
                        <a:pt x="2660" y="47127"/>
                        <a:pt x="2800" y="47127"/>
                      </a:cubicBezTo>
                      <a:cubicBezTo>
                        <a:pt x="3072" y="47127"/>
                        <a:pt x="3245" y="46626"/>
                        <a:pt x="3069" y="45921"/>
                      </a:cubicBezTo>
                      <a:cubicBezTo>
                        <a:pt x="1101" y="37949"/>
                        <a:pt x="567" y="29643"/>
                        <a:pt x="1335" y="21470"/>
                      </a:cubicBezTo>
                      <a:cubicBezTo>
                        <a:pt x="1668" y="17935"/>
                        <a:pt x="2335" y="14232"/>
                        <a:pt x="3169" y="10596"/>
                      </a:cubicBezTo>
                      <a:cubicBezTo>
                        <a:pt x="4003" y="6960"/>
                        <a:pt x="4904" y="3424"/>
                        <a:pt x="5571" y="88"/>
                      </a:cubicBezTo>
                      <a:cubicBezTo>
                        <a:pt x="5571" y="26"/>
                        <a:pt x="5556" y="0"/>
                        <a:pt x="5538" y="0"/>
                      </a:cubicBezTo>
                      <a:close/>
                    </a:path>
                  </a:pathLst>
                </a:custGeom>
                <a:solidFill>
                  <a:srgbClr val="38605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0" name="Google Shape;6280;p37"/>
                <p:cNvSpPr/>
                <p:nvPr/>
              </p:nvSpPr>
              <p:spPr>
                <a:xfrm>
                  <a:off x="1879850" y="492925"/>
                  <a:ext cx="124275" cy="185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1" h="7421" extrusionOk="0">
                      <a:moveTo>
                        <a:pt x="3621" y="1"/>
                      </a:moveTo>
                      <a:cubicBezTo>
                        <a:pt x="3356" y="1"/>
                        <a:pt x="3092" y="71"/>
                        <a:pt x="2869" y="182"/>
                      </a:cubicBezTo>
                      <a:cubicBezTo>
                        <a:pt x="2435" y="416"/>
                        <a:pt x="2102" y="783"/>
                        <a:pt x="1802" y="1149"/>
                      </a:cubicBezTo>
                      <a:cubicBezTo>
                        <a:pt x="467" y="2917"/>
                        <a:pt x="0" y="5286"/>
                        <a:pt x="601" y="7421"/>
                      </a:cubicBezTo>
                      <a:cubicBezTo>
                        <a:pt x="2435" y="6086"/>
                        <a:pt x="3503" y="4719"/>
                        <a:pt x="4404" y="3284"/>
                      </a:cubicBezTo>
                      <a:cubicBezTo>
                        <a:pt x="4670" y="2784"/>
                        <a:pt x="4937" y="2250"/>
                        <a:pt x="4971" y="1650"/>
                      </a:cubicBezTo>
                      <a:cubicBezTo>
                        <a:pt x="4971" y="1083"/>
                        <a:pt x="4737" y="449"/>
                        <a:pt x="4237" y="149"/>
                      </a:cubicBezTo>
                      <a:cubicBezTo>
                        <a:pt x="4044" y="45"/>
                        <a:pt x="3832" y="1"/>
                        <a:pt x="3621" y="1"/>
                      </a:cubicBezTo>
                      <a:close/>
                    </a:path>
                  </a:pathLst>
                </a:custGeom>
                <a:solidFill>
                  <a:srgbClr val="BABF2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1" name="Google Shape;6281;p37"/>
              <p:cNvGrpSpPr/>
              <p:nvPr/>
            </p:nvGrpSpPr>
            <p:grpSpPr>
              <a:xfrm>
                <a:off x="-146175" y="3775675"/>
                <a:ext cx="1024100" cy="1047500"/>
                <a:chOff x="1356975" y="1865675"/>
                <a:chExt cx="1024100" cy="1047500"/>
              </a:xfrm>
            </p:grpSpPr>
            <p:sp>
              <p:nvSpPr>
                <p:cNvPr id="6282" name="Google Shape;6282;p37"/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3" name="Google Shape;6283;p37"/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4" name="Google Shape;6284;p37"/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5" name="Google Shape;6285;p37"/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6" name="Google Shape;6286;p37"/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7" name="Google Shape;6287;p37"/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rgbClr val="E79AA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8" name="Google Shape;6288;p37"/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89" name="Google Shape;6289;p37"/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0" name="Google Shape;6290;p37"/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1" name="Google Shape;6291;p37"/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2" name="Google Shape;6292;p37"/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3" name="Google Shape;6293;p37"/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4" name="Google Shape;6294;p37"/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5" name="Google Shape;6295;p37"/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6" name="Google Shape;6296;p37"/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7" name="Google Shape;6297;p37"/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8" name="Google Shape;6298;p37"/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99" name="Google Shape;6299;p37"/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0" name="Google Shape;6300;p37"/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1" name="Google Shape;6301;p37"/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2" name="Google Shape;6302;p37"/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3" name="Google Shape;6303;p37"/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4" name="Google Shape;6304;p37"/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5" name="Google Shape;6305;p37"/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6" name="Google Shape;6306;p37"/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7" name="Google Shape;6307;p37"/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rgbClr val="E1859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8" name="Google Shape;6308;p37"/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9" name="Google Shape;6309;p37"/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10" name="Google Shape;6310;p37"/>
              <p:cNvGrpSpPr/>
              <p:nvPr/>
            </p:nvGrpSpPr>
            <p:grpSpPr>
              <a:xfrm>
                <a:off x="374320" y="4268899"/>
                <a:ext cx="1352964" cy="1047482"/>
                <a:chOff x="2612025" y="1964075"/>
                <a:chExt cx="1100150" cy="851750"/>
              </a:xfrm>
            </p:grpSpPr>
            <p:sp>
              <p:nvSpPr>
                <p:cNvPr id="6311" name="Google Shape;6311;p37"/>
                <p:cNvSpPr/>
                <p:nvPr/>
              </p:nvSpPr>
              <p:spPr>
                <a:xfrm>
                  <a:off x="2736300" y="1964075"/>
                  <a:ext cx="442825" cy="76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13" h="30757" extrusionOk="0">
                      <a:moveTo>
                        <a:pt x="12696" y="1"/>
                      </a:moveTo>
                      <a:cubicBezTo>
                        <a:pt x="12623" y="1"/>
                        <a:pt x="12549" y="4"/>
                        <a:pt x="12476" y="11"/>
                      </a:cubicBezTo>
                      <a:cubicBezTo>
                        <a:pt x="11475" y="112"/>
                        <a:pt x="10508" y="1012"/>
                        <a:pt x="10574" y="2013"/>
                      </a:cubicBezTo>
                      <a:cubicBezTo>
                        <a:pt x="10057" y="1027"/>
                        <a:pt x="8974" y="460"/>
                        <a:pt x="7879" y="460"/>
                      </a:cubicBezTo>
                      <a:cubicBezTo>
                        <a:pt x="7492" y="460"/>
                        <a:pt x="7104" y="531"/>
                        <a:pt x="6738" y="679"/>
                      </a:cubicBezTo>
                      <a:cubicBezTo>
                        <a:pt x="5371" y="1279"/>
                        <a:pt x="4670" y="3014"/>
                        <a:pt x="5171" y="4381"/>
                      </a:cubicBezTo>
                      <a:cubicBezTo>
                        <a:pt x="4763" y="4138"/>
                        <a:pt x="4301" y="4028"/>
                        <a:pt x="3830" y="4028"/>
                      </a:cubicBezTo>
                      <a:cubicBezTo>
                        <a:pt x="2683" y="4028"/>
                        <a:pt x="1482" y="4679"/>
                        <a:pt x="867" y="5649"/>
                      </a:cubicBezTo>
                      <a:cubicBezTo>
                        <a:pt x="0" y="7050"/>
                        <a:pt x="34" y="8851"/>
                        <a:pt x="567" y="10452"/>
                      </a:cubicBezTo>
                      <a:cubicBezTo>
                        <a:pt x="1134" y="11987"/>
                        <a:pt x="2068" y="13354"/>
                        <a:pt x="3002" y="14722"/>
                      </a:cubicBezTo>
                      <a:cubicBezTo>
                        <a:pt x="5337" y="18224"/>
                        <a:pt x="10141" y="27398"/>
                        <a:pt x="10708" y="28599"/>
                      </a:cubicBezTo>
                      <a:cubicBezTo>
                        <a:pt x="11239" y="29691"/>
                        <a:pt x="12240" y="30757"/>
                        <a:pt x="13365" y="30757"/>
                      </a:cubicBezTo>
                      <a:cubicBezTo>
                        <a:pt x="13512" y="30757"/>
                        <a:pt x="13660" y="30738"/>
                        <a:pt x="13810" y="30700"/>
                      </a:cubicBezTo>
                      <a:cubicBezTo>
                        <a:pt x="14844" y="30400"/>
                        <a:pt x="15378" y="29199"/>
                        <a:pt x="15711" y="28165"/>
                      </a:cubicBezTo>
                      <a:cubicBezTo>
                        <a:pt x="17346" y="22928"/>
                        <a:pt x="17713" y="17424"/>
                        <a:pt x="17413" y="12020"/>
                      </a:cubicBezTo>
                      <a:cubicBezTo>
                        <a:pt x="17313" y="9351"/>
                        <a:pt x="16979" y="6683"/>
                        <a:pt x="16312" y="4081"/>
                      </a:cubicBezTo>
                      <a:cubicBezTo>
                        <a:pt x="16045" y="3080"/>
                        <a:pt x="15711" y="2080"/>
                        <a:pt x="15078" y="1312"/>
                      </a:cubicBezTo>
                      <a:cubicBezTo>
                        <a:pt x="14521" y="571"/>
                        <a:pt x="13621" y="1"/>
                        <a:pt x="1269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2" name="Google Shape;6312;p37"/>
                <p:cNvSpPr/>
                <p:nvPr/>
              </p:nvSpPr>
              <p:spPr>
                <a:xfrm>
                  <a:off x="3070700" y="1972350"/>
                  <a:ext cx="527900" cy="76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6" h="30716" extrusionOk="0">
                      <a:moveTo>
                        <a:pt x="8148" y="1"/>
                      </a:moveTo>
                      <a:cubicBezTo>
                        <a:pt x="7267" y="1"/>
                        <a:pt x="6379" y="430"/>
                        <a:pt x="5704" y="1048"/>
                      </a:cubicBezTo>
                      <a:cubicBezTo>
                        <a:pt x="4937" y="1782"/>
                        <a:pt x="4437" y="2716"/>
                        <a:pt x="3970" y="3683"/>
                      </a:cubicBezTo>
                      <a:cubicBezTo>
                        <a:pt x="34" y="11889"/>
                        <a:pt x="0" y="21396"/>
                        <a:pt x="601" y="30169"/>
                      </a:cubicBezTo>
                      <a:cubicBezTo>
                        <a:pt x="907" y="30552"/>
                        <a:pt x="1379" y="30715"/>
                        <a:pt x="1870" y="30715"/>
                      </a:cubicBezTo>
                      <a:cubicBezTo>
                        <a:pt x="2234" y="30715"/>
                        <a:pt x="2609" y="30625"/>
                        <a:pt x="2936" y="30469"/>
                      </a:cubicBezTo>
                      <a:cubicBezTo>
                        <a:pt x="3670" y="30035"/>
                        <a:pt x="4170" y="29335"/>
                        <a:pt x="4670" y="28634"/>
                      </a:cubicBezTo>
                      <a:lnTo>
                        <a:pt x="12309" y="17493"/>
                      </a:lnTo>
                      <a:cubicBezTo>
                        <a:pt x="13944" y="15125"/>
                        <a:pt x="15645" y="12690"/>
                        <a:pt x="18047" y="11122"/>
                      </a:cubicBezTo>
                      <a:cubicBezTo>
                        <a:pt x="19114" y="10455"/>
                        <a:pt x="20315" y="9854"/>
                        <a:pt x="20782" y="8720"/>
                      </a:cubicBezTo>
                      <a:cubicBezTo>
                        <a:pt x="21115" y="7886"/>
                        <a:pt x="20949" y="6852"/>
                        <a:pt x="20315" y="6185"/>
                      </a:cubicBezTo>
                      <a:cubicBezTo>
                        <a:pt x="19648" y="5551"/>
                        <a:pt x="18614" y="5318"/>
                        <a:pt x="16779" y="5184"/>
                      </a:cubicBezTo>
                      <a:cubicBezTo>
                        <a:pt x="17179" y="3650"/>
                        <a:pt x="16312" y="1882"/>
                        <a:pt x="14811" y="1282"/>
                      </a:cubicBezTo>
                      <a:cubicBezTo>
                        <a:pt x="14443" y="1131"/>
                        <a:pt x="14049" y="1060"/>
                        <a:pt x="13654" y="1060"/>
                      </a:cubicBezTo>
                      <a:cubicBezTo>
                        <a:pt x="12475" y="1060"/>
                        <a:pt x="11283" y="1691"/>
                        <a:pt x="10708" y="2716"/>
                      </a:cubicBezTo>
                      <a:cubicBezTo>
                        <a:pt x="10608" y="1282"/>
                        <a:pt x="9674" y="281"/>
                        <a:pt x="8640" y="47"/>
                      </a:cubicBezTo>
                      <a:cubicBezTo>
                        <a:pt x="8477" y="16"/>
                        <a:pt x="8313" y="1"/>
                        <a:pt x="814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3" name="Google Shape;6313;p37"/>
                <p:cNvSpPr/>
                <p:nvPr/>
              </p:nvSpPr>
              <p:spPr>
                <a:xfrm>
                  <a:off x="3091550" y="2254800"/>
                  <a:ext cx="620625" cy="498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5" h="19935" extrusionOk="0">
                      <a:moveTo>
                        <a:pt x="18942" y="0"/>
                      </a:moveTo>
                      <a:cubicBezTo>
                        <a:pt x="18196" y="0"/>
                        <a:pt x="17466" y="196"/>
                        <a:pt x="16712" y="391"/>
                      </a:cubicBezTo>
                      <a:cubicBezTo>
                        <a:pt x="12843" y="1592"/>
                        <a:pt x="9440" y="4060"/>
                        <a:pt x="6672" y="7062"/>
                      </a:cubicBezTo>
                      <a:cubicBezTo>
                        <a:pt x="4003" y="10098"/>
                        <a:pt x="1935" y="13667"/>
                        <a:pt x="0" y="19038"/>
                      </a:cubicBezTo>
                      <a:cubicBezTo>
                        <a:pt x="614" y="19674"/>
                        <a:pt x="1488" y="19935"/>
                        <a:pt x="2365" y="19935"/>
                      </a:cubicBezTo>
                      <a:cubicBezTo>
                        <a:pt x="2822" y="19935"/>
                        <a:pt x="3280" y="19864"/>
                        <a:pt x="3703" y="19738"/>
                      </a:cubicBezTo>
                      <a:cubicBezTo>
                        <a:pt x="4971" y="19371"/>
                        <a:pt x="6105" y="18571"/>
                        <a:pt x="7205" y="17870"/>
                      </a:cubicBezTo>
                      <a:cubicBezTo>
                        <a:pt x="10541" y="15869"/>
                        <a:pt x="14444" y="14768"/>
                        <a:pt x="18313" y="14768"/>
                      </a:cubicBezTo>
                      <a:cubicBezTo>
                        <a:pt x="18794" y="14768"/>
                        <a:pt x="19285" y="14784"/>
                        <a:pt x="19776" y="14784"/>
                      </a:cubicBezTo>
                      <a:cubicBezTo>
                        <a:pt x="20512" y="14784"/>
                        <a:pt x="21249" y="14748"/>
                        <a:pt x="21949" y="14568"/>
                      </a:cubicBezTo>
                      <a:cubicBezTo>
                        <a:pt x="23117" y="14268"/>
                        <a:pt x="24284" y="13500"/>
                        <a:pt x="24551" y="12266"/>
                      </a:cubicBezTo>
                      <a:cubicBezTo>
                        <a:pt x="24824" y="11203"/>
                        <a:pt x="24103" y="9892"/>
                        <a:pt x="22838" y="9892"/>
                      </a:cubicBezTo>
                      <a:cubicBezTo>
                        <a:pt x="22714" y="9892"/>
                        <a:pt x="22584" y="9904"/>
                        <a:pt x="22450" y="9931"/>
                      </a:cubicBezTo>
                      <a:cubicBezTo>
                        <a:pt x="23184" y="9264"/>
                        <a:pt x="23884" y="8497"/>
                        <a:pt x="24284" y="7529"/>
                      </a:cubicBezTo>
                      <a:cubicBezTo>
                        <a:pt x="24651" y="6562"/>
                        <a:pt x="24651" y="5428"/>
                        <a:pt x="24118" y="4594"/>
                      </a:cubicBezTo>
                      <a:cubicBezTo>
                        <a:pt x="23710" y="3971"/>
                        <a:pt x="22994" y="3555"/>
                        <a:pt x="22177" y="3555"/>
                      </a:cubicBezTo>
                      <a:cubicBezTo>
                        <a:pt x="21857" y="3555"/>
                        <a:pt x="21521" y="3619"/>
                        <a:pt x="21182" y="3760"/>
                      </a:cubicBezTo>
                      <a:cubicBezTo>
                        <a:pt x="21949" y="3260"/>
                        <a:pt x="22116" y="2126"/>
                        <a:pt x="21649" y="1358"/>
                      </a:cubicBezTo>
                      <a:cubicBezTo>
                        <a:pt x="21182" y="558"/>
                        <a:pt x="20315" y="91"/>
                        <a:pt x="19381" y="24"/>
                      </a:cubicBezTo>
                      <a:cubicBezTo>
                        <a:pt x="19234" y="8"/>
                        <a:pt x="19087" y="0"/>
                        <a:pt x="1894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4" name="Google Shape;6314;p37"/>
                <p:cNvSpPr/>
                <p:nvPr/>
              </p:nvSpPr>
              <p:spPr>
                <a:xfrm>
                  <a:off x="2612025" y="2249825"/>
                  <a:ext cx="463700" cy="487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548" h="19518" extrusionOk="0">
                      <a:moveTo>
                        <a:pt x="7132" y="0"/>
                      </a:moveTo>
                      <a:cubicBezTo>
                        <a:pt x="6643" y="0"/>
                        <a:pt x="6166" y="141"/>
                        <a:pt x="5772" y="457"/>
                      </a:cubicBezTo>
                      <a:cubicBezTo>
                        <a:pt x="5105" y="957"/>
                        <a:pt x="4938" y="2091"/>
                        <a:pt x="5505" y="2692"/>
                      </a:cubicBezTo>
                      <a:cubicBezTo>
                        <a:pt x="4827" y="2546"/>
                        <a:pt x="4180" y="2463"/>
                        <a:pt x="3583" y="2463"/>
                      </a:cubicBezTo>
                      <a:cubicBezTo>
                        <a:pt x="2534" y="2463"/>
                        <a:pt x="1639" y="2721"/>
                        <a:pt x="1002" y="3359"/>
                      </a:cubicBezTo>
                      <a:cubicBezTo>
                        <a:pt x="201" y="4193"/>
                        <a:pt x="1" y="5427"/>
                        <a:pt x="268" y="6561"/>
                      </a:cubicBezTo>
                      <a:cubicBezTo>
                        <a:pt x="501" y="7695"/>
                        <a:pt x="1102" y="8696"/>
                        <a:pt x="1669" y="9630"/>
                      </a:cubicBezTo>
                      <a:cubicBezTo>
                        <a:pt x="1102" y="9930"/>
                        <a:pt x="668" y="10297"/>
                        <a:pt x="435" y="10764"/>
                      </a:cubicBezTo>
                      <a:cubicBezTo>
                        <a:pt x="201" y="11231"/>
                        <a:pt x="134" y="11865"/>
                        <a:pt x="468" y="12265"/>
                      </a:cubicBezTo>
                      <a:cubicBezTo>
                        <a:pt x="781" y="12676"/>
                        <a:pt x="1265" y="12777"/>
                        <a:pt x="1794" y="12777"/>
                      </a:cubicBezTo>
                      <a:cubicBezTo>
                        <a:pt x="2168" y="12777"/>
                        <a:pt x="2564" y="12726"/>
                        <a:pt x="2936" y="12699"/>
                      </a:cubicBezTo>
                      <a:cubicBezTo>
                        <a:pt x="3095" y="12685"/>
                        <a:pt x="3253" y="12678"/>
                        <a:pt x="3412" y="12678"/>
                      </a:cubicBezTo>
                      <a:cubicBezTo>
                        <a:pt x="5157" y="12678"/>
                        <a:pt x="6903" y="13494"/>
                        <a:pt x="8340" y="14533"/>
                      </a:cubicBezTo>
                      <a:cubicBezTo>
                        <a:pt x="9975" y="15634"/>
                        <a:pt x="11342" y="17035"/>
                        <a:pt x="13010" y="18069"/>
                      </a:cubicBezTo>
                      <a:cubicBezTo>
                        <a:pt x="14326" y="18902"/>
                        <a:pt x="15879" y="19518"/>
                        <a:pt x="17427" y="19518"/>
                      </a:cubicBezTo>
                      <a:cubicBezTo>
                        <a:pt x="17802" y="19518"/>
                        <a:pt x="18177" y="19482"/>
                        <a:pt x="18548" y="19403"/>
                      </a:cubicBezTo>
                      <a:cubicBezTo>
                        <a:pt x="18481" y="12032"/>
                        <a:pt x="15112" y="6027"/>
                        <a:pt x="10208" y="1591"/>
                      </a:cubicBezTo>
                      <a:cubicBezTo>
                        <a:pt x="9608" y="1024"/>
                        <a:pt x="8941" y="457"/>
                        <a:pt x="8140" y="190"/>
                      </a:cubicBezTo>
                      <a:cubicBezTo>
                        <a:pt x="7813" y="67"/>
                        <a:pt x="7470" y="0"/>
                        <a:pt x="713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5" name="Google Shape;6315;p37"/>
                <p:cNvSpPr/>
                <p:nvPr/>
              </p:nvSpPr>
              <p:spPr>
                <a:xfrm>
                  <a:off x="2690875" y="2423375"/>
                  <a:ext cx="322300" cy="24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92" h="9852" extrusionOk="0">
                      <a:moveTo>
                        <a:pt x="73" y="0"/>
                      </a:moveTo>
                      <a:cubicBezTo>
                        <a:pt x="1" y="0"/>
                        <a:pt x="0" y="80"/>
                        <a:pt x="149" y="186"/>
                      </a:cubicBezTo>
                      <a:cubicBezTo>
                        <a:pt x="1017" y="987"/>
                        <a:pt x="1884" y="1854"/>
                        <a:pt x="2818" y="2654"/>
                      </a:cubicBezTo>
                      <a:cubicBezTo>
                        <a:pt x="3719" y="3455"/>
                        <a:pt x="4686" y="4256"/>
                        <a:pt x="5587" y="4989"/>
                      </a:cubicBezTo>
                      <a:lnTo>
                        <a:pt x="6320" y="5590"/>
                      </a:lnTo>
                      <a:cubicBezTo>
                        <a:pt x="6554" y="5790"/>
                        <a:pt x="6821" y="5957"/>
                        <a:pt x="7021" y="6157"/>
                      </a:cubicBezTo>
                      <a:cubicBezTo>
                        <a:pt x="7521" y="6524"/>
                        <a:pt x="8022" y="6924"/>
                        <a:pt x="8522" y="7258"/>
                      </a:cubicBezTo>
                      <a:cubicBezTo>
                        <a:pt x="9022" y="7591"/>
                        <a:pt x="9489" y="7958"/>
                        <a:pt x="9990" y="8292"/>
                      </a:cubicBezTo>
                      <a:cubicBezTo>
                        <a:pt x="10490" y="8659"/>
                        <a:pt x="10924" y="9026"/>
                        <a:pt x="11391" y="9426"/>
                      </a:cubicBezTo>
                      <a:cubicBezTo>
                        <a:pt x="11491" y="9493"/>
                        <a:pt x="11557" y="9526"/>
                        <a:pt x="11658" y="9593"/>
                      </a:cubicBezTo>
                      <a:lnTo>
                        <a:pt x="11891" y="9693"/>
                      </a:lnTo>
                      <a:cubicBezTo>
                        <a:pt x="12024" y="9793"/>
                        <a:pt x="12158" y="9793"/>
                        <a:pt x="12225" y="9826"/>
                      </a:cubicBezTo>
                      <a:cubicBezTo>
                        <a:pt x="12308" y="9843"/>
                        <a:pt x="12391" y="9851"/>
                        <a:pt x="12471" y="9851"/>
                      </a:cubicBezTo>
                      <a:cubicBezTo>
                        <a:pt x="12550" y="9851"/>
                        <a:pt x="12625" y="9843"/>
                        <a:pt x="12692" y="9826"/>
                      </a:cubicBezTo>
                      <a:cubicBezTo>
                        <a:pt x="12825" y="9793"/>
                        <a:pt x="12892" y="9659"/>
                        <a:pt x="12892" y="9426"/>
                      </a:cubicBezTo>
                      <a:cubicBezTo>
                        <a:pt x="12892" y="9293"/>
                        <a:pt x="12825" y="9159"/>
                        <a:pt x="12725" y="9026"/>
                      </a:cubicBezTo>
                      <a:cubicBezTo>
                        <a:pt x="12658" y="8959"/>
                        <a:pt x="12525" y="8792"/>
                        <a:pt x="12391" y="8659"/>
                      </a:cubicBezTo>
                      <a:cubicBezTo>
                        <a:pt x="12191" y="8459"/>
                        <a:pt x="11991" y="8258"/>
                        <a:pt x="11791" y="8092"/>
                      </a:cubicBezTo>
                      <a:cubicBezTo>
                        <a:pt x="11557" y="7858"/>
                        <a:pt x="11357" y="7691"/>
                        <a:pt x="11124" y="7491"/>
                      </a:cubicBezTo>
                      <a:cubicBezTo>
                        <a:pt x="10657" y="7091"/>
                        <a:pt x="10123" y="6691"/>
                        <a:pt x="9623" y="6357"/>
                      </a:cubicBezTo>
                      <a:cubicBezTo>
                        <a:pt x="9056" y="6024"/>
                        <a:pt x="8555" y="5657"/>
                        <a:pt x="8022" y="5323"/>
                      </a:cubicBezTo>
                      <a:cubicBezTo>
                        <a:pt x="7788" y="5156"/>
                        <a:pt x="7488" y="4989"/>
                        <a:pt x="7221" y="4823"/>
                      </a:cubicBezTo>
                      <a:cubicBezTo>
                        <a:pt x="6988" y="4656"/>
                        <a:pt x="6687" y="4456"/>
                        <a:pt x="6420" y="4289"/>
                      </a:cubicBezTo>
                      <a:cubicBezTo>
                        <a:pt x="5353" y="3588"/>
                        <a:pt x="4219" y="2921"/>
                        <a:pt x="3185" y="2187"/>
                      </a:cubicBezTo>
                      <a:cubicBezTo>
                        <a:pt x="2151" y="1520"/>
                        <a:pt x="1183" y="753"/>
                        <a:pt x="249" y="86"/>
                      </a:cubicBezTo>
                      <a:cubicBezTo>
                        <a:pt x="177" y="26"/>
                        <a:pt x="113" y="0"/>
                        <a:pt x="7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6" name="Google Shape;6316;p37"/>
                <p:cNvSpPr/>
                <p:nvPr/>
              </p:nvSpPr>
              <p:spPr>
                <a:xfrm>
                  <a:off x="2739625" y="2407675"/>
                  <a:ext cx="272725" cy="23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9" h="9489" extrusionOk="0">
                      <a:moveTo>
                        <a:pt x="108" y="0"/>
                      </a:moveTo>
                      <a:cubicBezTo>
                        <a:pt x="36" y="0"/>
                        <a:pt x="1" y="31"/>
                        <a:pt x="1" y="80"/>
                      </a:cubicBezTo>
                      <a:cubicBezTo>
                        <a:pt x="1" y="114"/>
                        <a:pt x="34" y="147"/>
                        <a:pt x="167" y="180"/>
                      </a:cubicBezTo>
                      <a:cubicBezTo>
                        <a:pt x="401" y="314"/>
                        <a:pt x="568" y="480"/>
                        <a:pt x="835" y="614"/>
                      </a:cubicBezTo>
                      <a:cubicBezTo>
                        <a:pt x="1035" y="781"/>
                        <a:pt x="1235" y="914"/>
                        <a:pt x="1435" y="1081"/>
                      </a:cubicBezTo>
                      <a:lnTo>
                        <a:pt x="2069" y="1581"/>
                      </a:lnTo>
                      <a:cubicBezTo>
                        <a:pt x="2269" y="1748"/>
                        <a:pt x="2436" y="1948"/>
                        <a:pt x="2669" y="2115"/>
                      </a:cubicBezTo>
                      <a:cubicBezTo>
                        <a:pt x="3436" y="2849"/>
                        <a:pt x="4204" y="3616"/>
                        <a:pt x="5004" y="4350"/>
                      </a:cubicBezTo>
                      <a:cubicBezTo>
                        <a:pt x="5771" y="5117"/>
                        <a:pt x="6505" y="5851"/>
                        <a:pt x="7239" y="6652"/>
                      </a:cubicBezTo>
                      <a:cubicBezTo>
                        <a:pt x="7606" y="7018"/>
                        <a:pt x="8006" y="7452"/>
                        <a:pt x="8340" y="7819"/>
                      </a:cubicBezTo>
                      <a:cubicBezTo>
                        <a:pt x="8507" y="8019"/>
                        <a:pt x="8707" y="8219"/>
                        <a:pt x="8907" y="8419"/>
                      </a:cubicBezTo>
                      <a:cubicBezTo>
                        <a:pt x="9107" y="8620"/>
                        <a:pt x="9274" y="8786"/>
                        <a:pt x="9507" y="8953"/>
                      </a:cubicBezTo>
                      <a:cubicBezTo>
                        <a:pt x="9897" y="9319"/>
                        <a:pt x="10251" y="9488"/>
                        <a:pt x="10505" y="9488"/>
                      </a:cubicBezTo>
                      <a:cubicBezTo>
                        <a:pt x="10599" y="9488"/>
                        <a:pt x="10679" y="9465"/>
                        <a:pt x="10742" y="9420"/>
                      </a:cubicBezTo>
                      <a:cubicBezTo>
                        <a:pt x="10908" y="9253"/>
                        <a:pt x="10908" y="8786"/>
                        <a:pt x="10508" y="8286"/>
                      </a:cubicBezTo>
                      <a:cubicBezTo>
                        <a:pt x="10175" y="7886"/>
                        <a:pt x="9841" y="7485"/>
                        <a:pt x="9507" y="7119"/>
                      </a:cubicBezTo>
                      <a:cubicBezTo>
                        <a:pt x="9174" y="6752"/>
                        <a:pt x="8774" y="6318"/>
                        <a:pt x="8373" y="5951"/>
                      </a:cubicBezTo>
                      <a:cubicBezTo>
                        <a:pt x="7573" y="5150"/>
                        <a:pt x="6705" y="4417"/>
                        <a:pt x="5771" y="3683"/>
                      </a:cubicBezTo>
                      <a:lnTo>
                        <a:pt x="3036" y="1681"/>
                      </a:lnTo>
                      <a:cubicBezTo>
                        <a:pt x="2836" y="1515"/>
                        <a:pt x="2569" y="1348"/>
                        <a:pt x="2336" y="1181"/>
                      </a:cubicBezTo>
                      <a:cubicBezTo>
                        <a:pt x="2069" y="1014"/>
                        <a:pt x="1869" y="914"/>
                        <a:pt x="1602" y="747"/>
                      </a:cubicBezTo>
                      <a:cubicBezTo>
                        <a:pt x="1368" y="614"/>
                        <a:pt x="1168" y="480"/>
                        <a:pt x="901" y="347"/>
                      </a:cubicBezTo>
                      <a:cubicBezTo>
                        <a:pt x="701" y="247"/>
                        <a:pt x="434" y="114"/>
                        <a:pt x="201" y="13"/>
                      </a:cubicBezTo>
                      <a:cubicBezTo>
                        <a:pt x="165" y="5"/>
                        <a:pt x="134" y="0"/>
                        <a:pt x="10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7" name="Google Shape;6317;p37"/>
                <p:cNvSpPr/>
                <p:nvPr/>
              </p:nvSpPr>
              <p:spPr>
                <a:xfrm>
                  <a:off x="2825350" y="2373325"/>
                  <a:ext cx="224525" cy="27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81" h="11084" extrusionOk="0">
                      <a:moveTo>
                        <a:pt x="62" y="1"/>
                      </a:moveTo>
                      <a:cubicBezTo>
                        <a:pt x="3" y="1"/>
                        <a:pt x="1" y="80"/>
                        <a:pt x="107" y="187"/>
                      </a:cubicBezTo>
                      <a:cubicBezTo>
                        <a:pt x="474" y="587"/>
                        <a:pt x="808" y="987"/>
                        <a:pt x="1175" y="1354"/>
                      </a:cubicBezTo>
                      <a:cubicBezTo>
                        <a:pt x="1342" y="1588"/>
                        <a:pt x="1542" y="1754"/>
                        <a:pt x="1709" y="1955"/>
                      </a:cubicBezTo>
                      <a:lnTo>
                        <a:pt x="2276" y="2522"/>
                      </a:lnTo>
                      <a:cubicBezTo>
                        <a:pt x="2976" y="3289"/>
                        <a:pt x="3643" y="4123"/>
                        <a:pt x="4277" y="4990"/>
                      </a:cubicBezTo>
                      <a:lnTo>
                        <a:pt x="4744" y="5624"/>
                      </a:lnTo>
                      <a:cubicBezTo>
                        <a:pt x="4911" y="5824"/>
                        <a:pt x="5078" y="6091"/>
                        <a:pt x="5178" y="6258"/>
                      </a:cubicBezTo>
                      <a:cubicBezTo>
                        <a:pt x="5311" y="6458"/>
                        <a:pt x="5445" y="6658"/>
                        <a:pt x="5611" y="6925"/>
                      </a:cubicBezTo>
                      <a:lnTo>
                        <a:pt x="5845" y="7292"/>
                      </a:lnTo>
                      <a:cubicBezTo>
                        <a:pt x="5878" y="7325"/>
                        <a:pt x="5945" y="7425"/>
                        <a:pt x="5978" y="7458"/>
                      </a:cubicBezTo>
                      <a:lnTo>
                        <a:pt x="6112" y="7625"/>
                      </a:lnTo>
                      <a:cubicBezTo>
                        <a:pt x="6412" y="7992"/>
                        <a:pt x="6612" y="8426"/>
                        <a:pt x="6912" y="8859"/>
                      </a:cubicBezTo>
                      <a:cubicBezTo>
                        <a:pt x="6979" y="8993"/>
                        <a:pt x="7079" y="9126"/>
                        <a:pt x="7112" y="9260"/>
                      </a:cubicBezTo>
                      <a:lnTo>
                        <a:pt x="7313" y="9593"/>
                      </a:lnTo>
                      <a:cubicBezTo>
                        <a:pt x="7446" y="9793"/>
                        <a:pt x="7579" y="9994"/>
                        <a:pt x="7680" y="10160"/>
                      </a:cubicBezTo>
                      <a:cubicBezTo>
                        <a:pt x="7846" y="10461"/>
                        <a:pt x="8013" y="10761"/>
                        <a:pt x="8247" y="10928"/>
                      </a:cubicBezTo>
                      <a:cubicBezTo>
                        <a:pt x="8372" y="11032"/>
                        <a:pt x="8497" y="11084"/>
                        <a:pt x="8606" y="11084"/>
                      </a:cubicBezTo>
                      <a:cubicBezTo>
                        <a:pt x="8671" y="11084"/>
                        <a:pt x="8730" y="11065"/>
                        <a:pt x="8780" y="11028"/>
                      </a:cubicBezTo>
                      <a:cubicBezTo>
                        <a:pt x="8914" y="10994"/>
                        <a:pt x="8980" y="10828"/>
                        <a:pt x="8980" y="10661"/>
                      </a:cubicBezTo>
                      <a:cubicBezTo>
                        <a:pt x="8947" y="10494"/>
                        <a:pt x="8947" y="10294"/>
                        <a:pt x="8814" y="9960"/>
                      </a:cubicBezTo>
                      <a:lnTo>
                        <a:pt x="8680" y="9593"/>
                      </a:lnTo>
                      <a:cubicBezTo>
                        <a:pt x="8647" y="9460"/>
                        <a:pt x="8547" y="9326"/>
                        <a:pt x="8513" y="9193"/>
                      </a:cubicBezTo>
                      <a:cubicBezTo>
                        <a:pt x="8380" y="8960"/>
                        <a:pt x="8280" y="8759"/>
                        <a:pt x="8147" y="8493"/>
                      </a:cubicBezTo>
                      <a:cubicBezTo>
                        <a:pt x="8013" y="8292"/>
                        <a:pt x="7913" y="8026"/>
                        <a:pt x="7780" y="7825"/>
                      </a:cubicBezTo>
                      <a:cubicBezTo>
                        <a:pt x="7646" y="7592"/>
                        <a:pt x="7479" y="7325"/>
                        <a:pt x="7313" y="7092"/>
                      </a:cubicBezTo>
                      <a:cubicBezTo>
                        <a:pt x="7246" y="6958"/>
                        <a:pt x="7112" y="6825"/>
                        <a:pt x="7012" y="6691"/>
                      </a:cubicBezTo>
                      <a:cubicBezTo>
                        <a:pt x="6946" y="6625"/>
                        <a:pt x="6846" y="6524"/>
                        <a:pt x="6812" y="6424"/>
                      </a:cubicBezTo>
                      <a:cubicBezTo>
                        <a:pt x="6645" y="6191"/>
                        <a:pt x="6512" y="5991"/>
                        <a:pt x="6312" y="5757"/>
                      </a:cubicBezTo>
                      <a:cubicBezTo>
                        <a:pt x="6245" y="5624"/>
                        <a:pt x="6145" y="5490"/>
                        <a:pt x="6012" y="5357"/>
                      </a:cubicBezTo>
                      <a:lnTo>
                        <a:pt x="5912" y="5190"/>
                      </a:lnTo>
                      <a:lnTo>
                        <a:pt x="5778" y="5023"/>
                      </a:lnTo>
                      <a:cubicBezTo>
                        <a:pt x="5578" y="4823"/>
                        <a:pt x="5411" y="4623"/>
                        <a:pt x="5178" y="4390"/>
                      </a:cubicBezTo>
                      <a:cubicBezTo>
                        <a:pt x="4377" y="3556"/>
                        <a:pt x="3543" y="2788"/>
                        <a:pt x="2676" y="2088"/>
                      </a:cubicBezTo>
                      <a:cubicBezTo>
                        <a:pt x="2476" y="1888"/>
                        <a:pt x="2209" y="1721"/>
                        <a:pt x="2009" y="1588"/>
                      </a:cubicBezTo>
                      <a:lnTo>
                        <a:pt x="1375" y="1087"/>
                      </a:lnTo>
                      <a:cubicBezTo>
                        <a:pt x="975" y="754"/>
                        <a:pt x="608" y="420"/>
                        <a:pt x="208" y="87"/>
                      </a:cubicBezTo>
                      <a:cubicBezTo>
                        <a:pt x="147" y="26"/>
                        <a:pt x="96" y="1"/>
                        <a:pt x="6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8" name="Google Shape;6318;p37"/>
                <p:cNvSpPr/>
                <p:nvPr/>
              </p:nvSpPr>
              <p:spPr>
                <a:xfrm>
                  <a:off x="2877325" y="2185200"/>
                  <a:ext cx="168375" cy="499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5" h="19988" extrusionOk="0">
                      <a:moveTo>
                        <a:pt x="76" y="1"/>
                      </a:moveTo>
                      <a:cubicBezTo>
                        <a:pt x="15" y="1"/>
                        <a:pt x="1" y="115"/>
                        <a:pt x="97" y="306"/>
                      </a:cubicBezTo>
                      <a:cubicBezTo>
                        <a:pt x="430" y="1007"/>
                        <a:pt x="730" y="1741"/>
                        <a:pt x="1097" y="2475"/>
                      </a:cubicBezTo>
                      <a:cubicBezTo>
                        <a:pt x="1498" y="3175"/>
                        <a:pt x="1865" y="3876"/>
                        <a:pt x="2198" y="4576"/>
                      </a:cubicBezTo>
                      <a:cubicBezTo>
                        <a:pt x="2365" y="4976"/>
                        <a:pt x="2532" y="5310"/>
                        <a:pt x="2698" y="5677"/>
                      </a:cubicBezTo>
                      <a:cubicBezTo>
                        <a:pt x="2865" y="6044"/>
                        <a:pt x="2999" y="6377"/>
                        <a:pt x="3099" y="6744"/>
                      </a:cubicBezTo>
                      <a:cubicBezTo>
                        <a:pt x="3366" y="7511"/>
                        <a:pt x="3532" y="8245"/>
                        <a:pt x="3699" y="9046"/>
                      </a:cubicBezTo>
                      <a:cubicBezTo>
                        <a:pt x="3866" y="9846"/>
                        <a:pt x="4033" y="10580"/>
                        <a:pt x="4200" y="11381"/>
                      </a:cubicBezTo>
                      <a:cubicBezTo>
                        <a:pt x="4266" y="11748"/>
                        <a:pt x="4366" y="12181"/>
                        <a:pt x="4500" y="12548"/>
                      </a:cubicBezTo>
                      <a:cubicBezTo>
                        <a:pt x="4566" y="12915"/>
                        <a:pt x="4700" y="13349"/>
                        <a:pt x="4767" y="13716"/>
                      </a:cubicBezTo>
                      <a:cubicBezTo>
                        <a:pt x="5000" y="14483"/>
                        <a:pt x="5167" y="15217"/>
                        <a:pt x="5267" y="15984"/>
                      </a:cubicBezTo>
                      <a:cubicBezTo>
                        <a:pt x="5400" y="16718"/>
                        <a:pt x="5467" y="17485"/>
                        <a:pt x="5534" y="18219"/>
                      </a:cubicBezTo>
                      <a:lnTo>
                        <a:pt x="5534" y="18586"/>
                      </a:lnTo>
                      <a:cubicBezTo>
                        <a:pt x="5534" y="18753"/>
                        <a:pt x="5567" y="18886"/>
                        <a:pt x="5567" y="18986"/>
                      </a:cubicBezTo>
                      <a:cubicBezTo>
                        <a:pt x="5601" y="19186"/>
                        <a:pt x="5634" y="19353"/>
                        <a:pt x="5701" y="19487"/>
                      </a:cubicBezTo>
                      <a:cubicBezTo>
                        <a:pt x="5767" y="19687"/>
                        <a:pt x="5867" y="19820"/>
                        <a:pt x="5934" y="19887"/>
                      </a:cubicBezTo>
                      <a:cubicBezTo>
                        <a:pt x="5967" y="19920"/>
                        <a:pt x="6068" y="19987"/>
                        <a:pt x="6134" y="19987"/>
                      </a:cubicBezTo>
                      <a:cubicBezTo>
                        <a:pt x="6234" y="19987"/>
                        <a:pt x="6301" y="19920"/>
                        <a:pt x="6434" y="19820"/>
                      </a:cubicBezTo>
                      <a:cubicBezTo>
                        <a:pt x="6535" y="19687"/>
                        <a:pt x="6601" y="19520"/>
                        <a:pt x="6635" y="19353"/>
                      </a:cubicBezTo>
                      <a:cubicBezTo>
                        <a:pt x="6668" y="19053"/>
                        <a:pt x="6701" y="18820"/>
                        <a:pt x="6701" y="18619"/>
                      </a:cubicBezTo>
                      <a:cubicBezTo>
                        <a:pt x="6701" y="18519"/>
                        <a:pt x="6701" y="18453"/>
                        <a:pt x="6735" y="18353"/>
                      </a:cubicBezTo>
                      <a:lnTo>
                        <a:pt x="6735" y="18052"/>
                      </a:lnTo>
                      <a:lnTo>
                        <a:pt x="6735" y="17485"/>
                      </a:lnTo>
                      <a:cubicBezTo>
                        <a:pt x="6735" y="17052"/>
                        <a:pt x="6701" y="16685"/>
                        <a:pt x="6668" y="16284"/>
                      </a:cubicBezTo>
                      <a:cubicBezTo>
                        <a:pt x="6601" y="15851"/>
                        <a:pt x="6568" y="15450"/>
                        <a:pt x="6501" y="15017"/>
                      </a:cubicBezTo>
                      <a:cubicBezTo>
                        <a:pt x="6401" y="14617"/>
                        <a:pt x="6334" y="14183"/>
                        <a:pt x="6201" y="13816"/>
                      </a:cubicBezTo>
                      <a:cubicBezTo>
                        <a:pt x="6068" y="13382"/>
                        <a:pt x="6001" y="13015"/>
                        <a:pt x="5867" y="12615"/>
                      </a:cubicBezTo>
                      <a:cubicBezTo>
                        <a:pt x="5734" y="12215"/>
                        <a:pt x="5601" y="11815"/>
                        <a:pt x="5534" y="11381"/>
                      </a:cubicBezTo>
                      <a:cubicBezTo>
                        <a:pt x="5267" y="10614"/>
                        <a:pt x="5067" y="9780"/>
                        <a:pt x="4833" y="8979"/>
                      </a:cubicBezTo>
                      <a:cubicBezTo>
                        <a:pt x="4566" y="8145"/>
                        <a:pt x="4266" y="7345"/>
                        <a:pt x="3933" y="6511"/>
                      </a:cubicBezTo>
                      <a:cubicBezTo>
                        <a:pt x="3766" y="6077"/>
                        <a:pt x="3566" y="5710"/>
                        <a:pt x="3366" y="5343"/>
                      </a:cubicBezTo>
                      <a:cubicBezTo>
                        <a:pt x="3165" y="4976"/>
                        <a:pt x="2932" y="4576"/>
                        <a:pt x="2732" y="4242"/>
                      </a:cubicBezTo>
                      <a:cubicBezTo>
                        <a:pt x="2532" y="3876"/>
                        <a:pt x="2332" y="3542"/>
                        <a:pt x="2065" y="3208"/>
                      </a:cubicBezTo>
                      <a:cubicBezTo>
                        <a:pt x="1865" y="2875"/>
                        <a:pt x="1598" y="2541"/>
                        <a:pt x="1398" y="2208"/>
                      </a:cubicBezTo>
                      <a:cubicBezTo>
                        <a:pt x="997" y="1541"/>
                        <a:pt x="597" y="873"/>
                        <a:pt x="263" y="206"/>
                      </a:cubicBezTo>
                      <a:cubicBezTo>
                        <a:pt x="192" y="64"/>
                        <a:pt x="121" y="1"/>
                        <a:pt x="76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19" name="Google Shape;6319;p37"/>
                <p:cNvSpPr/>
                <p:nvPr/>
              </p:nvSpPr>
              <p:spPr>
                <a:xfrm>
                  <a:off x="2949775" y="2123625"/>
                  <a:ext cx="133450" cy="548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38" h="21931" extrusionOk="0">
                      <a:moveTo>
                        <a:pt x="67" y="1"/>
                      </a:moveTo>
                      <a:cubicBezTo>
                        <a:pt x="34" y="1"/>
                        <a:pt x="1" y="134"/>
                        <a:pt x="67" y="301"/>
                      </a:cubicBezTo>
                      <a:cubicBezTo>
                        <a:pt x="167" y="501"/>
                        <a:pt x="301" y="668"/>
                        <a:pt x="401" y="835"/>
                      </a:cubicBezTo>
                      <a:cubicBezTo>
                        <a:pt x="534" y="1001"/>
                        <a:pt x="634" y="1235"/>
                        <a:pt x="701" y="1402"/>
                      </a:cubicBezTo>
                      <a:cubicBezTo>
                        <a:pt x="868" y="1769"/>
                        <a:pt x="1001" y="2169"/>
                        <a:pt x="1135" y="2569"/>
                      </a:cubicBezTo>
                      <a:cubicBezTo>
                        <a:pt x="1235" y="2969"/>
                        <a:pt x="1335" y="3403"/>
                        <a:pt x="1402" y="3770"/>
                      </a:cubicBezTo>
                      <a:lnTo>
                        <a:pt x="1668" y="5004"/>
                      </a:lnTo>
                      <a:lnTo>
                        <a:pt x="2169" y="7506"/>
                      </a:lnTo>
                      <a:cubicBezTo>
                        <a:pt x="2236" y="7940"/>
                        <a:pt x="2336" y="8340"/>
                        <a:pt x="2369" y="8774"/>
                      </a:cubicBezTo>
                      <a:lnTo>
                        <a:pt x="2636" y="10008"/>
                      </a:lnTo>
                      <a:cubicBezTo>
                        <a:pt x="2803" y="10842"/>
                        <a:pt x="3003" y="11676"/>
                        <a:pt x="3136" y="12510"/>
                      </a:cubicBezTo>
                      <a:cubicBezTo>
                        <a:pt x="3236" y="13344"/>
                        <a:pt x="3403" y="14177"/>
                        <a:pt x="3536" y="15011"/>
                      </a:cubicBezTo>
                      <a:cubicBezTo>
                        <a:pt x="3637" y="15445"/>
                        <a:pt x="3670" y="15845"/>
                        <a:pt x="3737" y="16279"/>
                      </a:cubicBezTo>
                      <a:lnTo>
                        <a:pt x="3837" y="16913"/>
                      </a:lnTo>
                      <a:cubicBezTo>
                        <a:pt x="3870" y="17113"/>
                        <a:pt x="3870" y="17280"/>
                        <a:pt x="3903" y="17480"/>
                      </a:cubicBezTo>
                      <a:cubicBezTo>
                        <a:pt x="4003" y="18280"/>
                        <a:pt x="4003" y="19081"/>
                        <a:pt x="3970" y="19915"/>
                      </a:cubicBezTo>
                      <a:cubicBezTo>
                        <a:pt x="3903" y="21116"/>
                        <a:pt x="4170" y="21783"/>
                        <a:pt x="4404" y="21916"/>
                      </a:cubicBezTo>
                      <a:cubicBezTo>
                        <a:pt x="4438" y="21926"/>
                        <a:pt x="4471" y="21930"/>
                        <a:pt x="4503" y="21930"/>
                      </a:cubicBezTo>
                      <a:cubicBezTo>
                        <a:pt x="4819" y="21930"/>
                        <a:pt x="5050" y="21484"/>
                        <a:pt x="5171" y="20515"/>
                      </a:cubicBezTo>
                      <a:cubicBezTo>
                        <a:pt x="5238" y="19748"/>
                        <a:pt x="5338" y="18914"/>
                        <a:pt x="5338" y="18014"/>
                      </a:cubicBezTo>
                      <a:cubicBezTo>
                        <a:pt x="5338" y="17580"/>
                        <a:pt x="5304" y="17146"/>
                        <a:pt x="5204" y="16679"/>
                      </a:cubicBezTo>
                      <a:cubicBezTo>
                        <a:pt x="5171" y="16479"/>
                        <a:pt x="5138" y="16279"/>
                        <a:pt x="5071" y="16012"/>
                      </a:cubicBezTo>
                      <a:lnTo>
                        <a:pt x="4971" y="15412"/>
                      </a:lnTo>
                      <a:cubicBezTo>
                        <a:pt x="4804" y="14511"/>
                        <a:pt x="4637" y="13677"/>
                        <a:pt x="4404" y="12810"/>
                      </a:cubicBezTo>
                      <a:cubicBezTo>
                        <a:pt x="4370" y="12610"/>
                        <a:pt x="4337" y="12343"/>
                        <a:pt x="4237" y="12143"/>
                      </a:cubicBezTo>
                      <a:cubicBezTo>
                        <a:pt x="4204" y="11943"/>
                        <a:pt x="4137" y="11676"/>
                        <a:pt x="4070" y="11476"/>
                      </a:cubicBezTo>
                      <a:cubicBezTo>
                        <a:pt x="3970" y="11009"/>
                        <a:pt x="3837" y="10608"/>
                        <a:pt x="3703" y="10175"/>
                      </a:cubicBezTo>
                      <a:cubicBezTo>
                        <a:pt x="3570" y="9774"/>
                        <a:pt x="3470" y="9341"/>
                        <a:pt x="3336" y="8907"/>
                      </a:cubicBezTo>
                      <a:cubicBezTo>
                        <a:pt x="3203" y="8440"/>
                        <a:pt x="3069" y="8006"/>
                        <a:pt x="2969" y="7573"/>
                      </a:cubicBezTo>
                      <a:cubicBezTo>
                        <a:pt x="2703" y="6672"/>
                        <a:pt x="2469" y="5805"/>
                        <a:pt x="2202" y="4971"/>
                      </a:cubicBezTo>
                      <a:lnTo>
                        <a:pt x="1835" y="3737"/>
                      </a:lnTo>
                      <a:cubicBezTo>
                        <a:pt x="1702" y="3303"/>
                        <a:pt x="1568" y="2903"/>
                        <a:pt x="1402" y="2469"/>
                      </a:cubicBezTo>
                      <a:cubicBezTo>
                        <a:pt x="1235" y="2069"/>
                        <a:pt x="1068" y="1669"/>
                        <a:pt x="901" y="1302"/>
                      </a:cubicBezTo>
                      <a:cubicBezTo>
                        <a:pt x="868" y="1235"/>
                        <a:pt x="835" y="1135"/>
                        <a:pt x="734" y="1001"/>
                      </a:cubicBezTo>
                      <a:cubicBezTo>
                        <a:pt x="701" y="935"/>
                        <a:pt x="634" y="801"/>
                        <a:pt x="568" y="735"/>
                      </a:cubicBezTo>
                      <a:cubicBezTo>
                        <a:pt x="468" y="568"/>
                        <a:pt x="334" y="401"/>
                        <a:pt x="234" y="268"/>
                      </a:cubicBezTo>
                      <a:cubicBezTo>
                        <a:pt x="167" y="101"/>
                        <a:pt x="134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0" name="Google Shape;6320;p37"/>
                <p:cNvSpPr/>
                <p:nvPr/>
              </p:nvSpPr>
              <p:spPr>
                <a:xfrm>
                  <a:off x="3035675" y="2144475"/>
                  <a:ext cx="66725" cy="526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9" h="21055" extrusionOk="0">
                      <a:moveTo>
                        <a:pt x="67" y="1"/>
                      </a:moveTo>
                      <a:cubicBezTo>
                        <a:pt x="67" y="1"/>
                        <a:pt x="34" y="1"/>
                        <a:pt x="0" y="101"/>
                      </a:cubicBezTo>
                      <a:lnTo>
                        <a:pt x="0" y="301"/>
                      </a:lnTo>
                      <a:cubicBezTo>
                        <a:pt x="34" y="401"/>
                        <a:pt x="67" y="468"/>
                        <a:pt x="100" y="601"/>
                      </a:cubicBezTo>
                      <a:cubicBezTo>
                        <a:pt x="167" y="668"/>
                        <a:pt x="167" y="768"/>
                        <a:pt x="201" y="868"/>
                      </a:cubicBezTo>
                      <a:cubicBezTo>
                        <a:pt x="234" y="1101"/>
                        <a:pt x="267" y="1268"/>
                        <a:pt x="367" y="1468"/>
                      </a:cubicBezTo>
                      <a:cubicBezTo>
                        <a:pt x="501" y="1835"/>
                        <a:pt x="668" y="2236"/>
                        <a:pt x="768" y="2602"/>
                      </a:cubicBezTo>
                      <a:cubicBezTo>
                        <a:pt x="868" y="2769"/>
                        <a:pt x="901" y="2969"/>
                        <a:pt x="934" y="3136"/>
                      </a:cubicBezTo>
                      <a:cubicBezTo>
                        <a:pt x="1001" y="3303"/>
                        <a:pt x="1001" y="3503"/>
                        <a:pt x="1034" y="3737"/>
                      </a:cubicBezTo>
                      <a:cubicBezTo>
                        <a:pt x="1068" y="4104"/>
                        <a:pt x="1101" y="4504"/>
                        <a:pt x="1168" y="4904"/>
                      </a:cubicBezTo>
                      <a:cubicBezTo>
                        <a:pt x="1235" y="6472"/>
                        <a:pt x="1201" y="8073"/>
                        <a:pt x="1268" y="9674"/>
                      </a:cubicBezTo>
                      <a:lnTo>
                        <a:pt x="1401" y="12076"/>
                      </a:lnTo>
                      <a:cubicBezTo>
                        <a:pt x="1401" y="12443"/>
                        <a:pt x="1401" y="12810"/>
                        <a:pt x="1368" y="13243"/>
                      </a:cubicBezTo>
                      <a:cubicBezTo>
                        <a:pt x="1368" y="13644"/>
                        <a:pt x="1335" y="14011"/>
                        <a:pt x="1335" y="14444"/>
                      </a:cubicBezTo>
                      <a:cubicBezTo>
                        <a:pt x="1335" y="14845"/>
                        <a:pt x="1268" y="15245"/>
                        <a:pt x="1268" y="15645"/>
                      </a:cubicBezTo>
                      <a:cubicBezTo>
                        <a:pt x="1268" y="16012"/>
                        <a:pt x="1235" y="16446"/>
                        <a:pt x="1235" y="16813"/>
                      </a:cubicBezTo>
                      <a:cubicBezTo>
                        <a:pt x="1201" y="17613"/>
                        <a:pt x="1168" y="18347"/>
                        <a:pt x="1068" y="19148"/>
                      </a:cubicBezTo>
                      <a:cubicBezTo>
                        <a:pt x="934" y="20282"/>
                        <a:pt x="1101" y="20916"/>
                        <a:pt x="1401" y="21016"/>
                      </a:cubicBezTo>
                      <a:cubicBezTo>
                        <a:pt x="1432" y="21041"/>
                        <a:pt x="1468" y="21054"/>
                        <a:pt x="1507" y="21054"/>
                      </a:cubicBezTo>
                      <a:cubicBezTo>
                        <a:pt x="1720" y="21054"/>
                        <a:pt x="2033" y="20661"/>
                        <a:pt x="2202" y="19815"/>
                      </a:cubicBezTo>
                      <a:cubicBezTo>
                        <a:pt x="2369" y="19081"/>
                        <a:pt x="2502" y="18280"/>
                        <a:pt x="2536" y="17480"/>
                      </a:cubicBezTo>
                      <a:cubicBezTo>
                        <a:pt x="2602" y="16679"/>
                        <a:pt x="2669" y="15845"/>
                        <a:pt x="2669" y="15011"/>
                      </a:cubicBezTo>
                      <a:lnTo>
                        <a:pt x="2669" y="13777"/>
                      </a:lnTo>
                      <a:lnTo>
                        <a:pt x="2669" y="13143"/>
                      </a:lnTo>
                      <a:lnTo>
                        <a:pt x="2669" y="12810"/>
                      </a:lnTo>
                      <a:lnTo>
                        <a:pt x="2669" y="12476"/>
                      </a:lnTo>
                      <a:cubicBezTo>
                        <a:pt x="2602" y="11609"/>
                        <a:pt x="2502" y="10742"/>
                        <a:pt x="2369" y="9908"/>
                      </a:cubicBezTo>
                      <a:cubicBezTo>
                        <a:pt x="2102" y="8240"/>
                        <a:pt x="2035" y="6505"/>
                        <a:pt x="1735" y="4837"/>
                      </a:cubicBezTo>
                      <a:cubicBezTo>
                        <a:pt x="1668" y="4437"/>
                        <a:pt x="1602" y="4003"/>
                        <a:pt x="1501" y="3603"/>
                      </a:cubicBezTo>
                      <a:cubicBezTo>
                        <a:pt x="1435" y="3403"/>
                        <a:pt x="1401" y="3170"/>
                        <a:pt x="1335" y="2969"/>
                      </a:cubicBezTo>
                      <a:cubicBezTo>
                        <a:pt x="1235" y="2769"/>
                        <a:pt x="1201" y="2569"/>
                        <a:pt x="1101" y="2402"/>
                      </a:cubicBezTo>
                      <a:cubicBezTo>
                        <a:pt x="934" y="2002"/>
                        <a:pt x="734" y="1668"/>
                        <a:pt x="601" y="1302"/>
                      </a:cubicBezTo>
                      <a:cubicBezTo>
                        <a:pt x="534" y="1135"/>
                        <a:pt x="501" y="968"/>
                        <a:pt x="401" y="768"/>
                      </a:cubicBezTo>
                      <a:cubicBezTo>
                        <a:pt x="367" y="668"/>
                        <a:pt x="334" y="601"/>
                        <a:pt x="334" y="468"/>
                      </a:cubicBezTo>
                      <a:lnTo>
                        <a:pt x="201" y="234"/>
                      </a:lnTo>
                      <a:cubicBezTo>
                        <a:pt x="100" y="101"/>
                        <a:pt x="100" y="1"/>
                        <a:pt x="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1" name="Google Shape;6321;p37"/>
                <p:cNvSpPr/>
                <p:nvPr/>
              </p:nvSpPr>
              <p:spPr>
                <a:xfrm>
                  <a:off x="3045675" y="2090825"/>
                  <a:ext cx="209350" cy="58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4" h="23329" extrusionOk="0">
                      <a:moveTo>
                        <a:pt x="8337" y="0"/>
                      </a:moveTo>
                      <a:cubicBezTo>
                        <a:pt x="8282" y="0"/>
                        <a:pt x="8184" y="49"/>
                        <a:pt x="8106" y="179"/>
                      </a:cubicBezTo>
                      <a:lnTo>
                        <a:pt x="7873" y="479"/>
                      </a:lnTo>
                      <a:lnTo>
                        <a:pt x="7639" y="746"/>
                      </a:lnTo>
                      <a:lnTo>
                        <a:pt x="7139" y="1246"/>
                      </a:lnTo>
                      <a:lnTo>
                        <a:pt x="6639" y="1746"/>
                      </a:lnTo>
                      <a:cubicBezTo>
                        <a:pt x="6472" y="1913"/>
                        <a:pt x="6339" y="2113"/>
                        <a:pt x="6172" y="2280"/>
                      </a:cubicBezTo>
                      <a:cubicBezTo>
                        <a:pt x="5872" y="2647"/>
                        <a:pt x="5638" y="3081"/>
                        <a:pt x="5371" y="3481"/>
                      </a:cubicBezTo>
                      <a:lnTo>
                        <a:pt x="5004" y="4081"/>
                      </a:lnTo>
                      <a:lnTo>
                        <a:pt x="4637" y="4682"/>
                      </a:lnTo>
                      <a:cubicBezTo>
                        <a:pt x="4437" y="5149"/>
                        <a:pt x="4304" y="5616"/>
                        <a:pt x="4104" y="6016"/>
                      </a:cubicBezTo>
                      <a:cubicBezTo>
                        <a:pt x="4037" y="6116"/>
                        <a:pt x="4004" y="6250"/>
                        <a:pt x="3937" y="6316"/>
                      </a:cubicBezTo>
                      <a:lnTo>
                        <a:pt x="3770" y="6650"/>
                      </a:lnTo>
                      <a:lnTo>
                        <a:pt x="3436" y="7284"/>
                      </a:lnTo>
                      <a:cubicBezTo>
                        <a:pt x="3203" y="7684"/>
                        <a:pt x="2969" y="8118"/>
                        <a:pt x="2769" y="8585"/>
                      </a:cubicBezTo>
                      <a:cubicBezTo>
                        <a:pt x="2536" y="8985"/>
                        <a:pt x="2336" y="9418"/>
                        <a:pt x="2136" y="9919"/>
                      </a:cubicBezTo>
                      <a:cubicBezTo>
                        <a:pt x="1769" y="10819"/>
                        <a:pt x="1502" y="11787"/>
                        <a:pt x="1302" y="12687"/>
                      </a:cubicBezTo>
                      <a:cubicBezTo>
                        <a:pt x="1101" y="13621"/>
                        <a:pt x="835" y="14522"/>
                        <a:pt x="634" y="15456"/>
                      </a:cubicBezTo>
                      <a:cubicBezTo>
                        <a:pt x="434" y="16357"/>
                        <a:pt x="201" y="17324"/>
                        <a:pt x="134" y="18325"/>
                      </a:cubicBezTo>
                      <a:cubicBezTo>
                        <a:pt x="34" y="19292"/>
                        <a:pt x="34" y="20260"/>
                        <a:pt x="1" y="21194"/>
                      </a:cubicBezTo>
                      <a:cubicBezTo>
                        <a:pt x="1" y="21594"/>
                        <a:pt x="34" y="21861"/>
                        <a:pt x="101" y="22128"/>
                      </a:cubicBezTo>
                      <a:cubicBezTo>
                        <a:pt x="134" y="22361"/>
                        <a:pt x="167" y="22528"/>
                        <a:pt x="167" y="22695"/>
                      </a:cubicBezTo>
                      <a:cubicBezTo>
                        <a:pt x="234" y="22995"/>
                        <a:pt x="301" y="23195"/>
                        <a:pt x="401" y="23295"/>
                      </a:cubicBezTo>
                      <a:cubicBezTo>
                        <a:pt x="468" y="23328"/>
                        <a:pt x="534" y="23328"/>
                        <a:pt x="634" y="23328"/>
                      </a:cubicBezTo>
                      <a:cubicBezTo>
                        <a:pt x="701" y="23295"/>
                        <a:pt x="801" y="23262"/>
                        <a:pt x="868" y="23128"/>
                      </a:cubicBezTo>
                      <a:cubicBezTo>
                        <a:pt x="1168" y="22961"/>
                        <a:pt x="1302" y="22461"/>
                        <a:pt x="1335" y="21894"/>
                      </a:cubicBezTo>
                      <a:cubicBezTo>
                        <a:pt x="1335" y="21661"/>
                        <a:pt x="1335" y="21427"/>
                        <a:pt x="1368" y="21227"/>
                      </a:cubicBezTo>
                      <a:cubicBezTo>
                        <a:pt x="1368" y="20993"/>
                        <a:pt x="1402" y="20760"/>
                        <a:pt x="1402" y="20560"/>
                      </a:cubicBezTo>
                      <a:lnTo>
                        <a:pt x="1535" y="19159"/>
                      </a:lnTo>
                      <a:cubicBezTo>
                        <a:pt x="1602" y="18725"/>
                        <a:pt x="1635" y="18258"/>
                        <a:pt x="1702" y="17791"/>
                      </a:cubicBezTo>
                      <a:lnTo>
                        <a:pt x="1969" y="16423"/>
                      </a:lnTo>
                      <a:cubicBezTo>
                        <a:pt x="2136" y="15489"/>
                        <a:pt x="2336" y="14489"/>
                        <a:pt x="2536" y="13488"/>
                      </a:cubicBezTo>
                      <a:cubicBezTo>
                        <a:pt x="2703" y="12487"/>
                        <a:pt x="2869" y="11520"/>
                        <a:pt x="3136" y="10619"/>
                      </a:cubicBezTo>
                      <a:cubicBezTo>
                        <a:pt x="3203" y="10419"/>
                        <a:pt x="3270" y="10152"/>
                        <a:pt x="3336" y="9952"/>
                      </a:cubicBezTo>
                      <a:cubicBezTo>
                        <a:pt x="3436" y="9752"/>
                        <a:pt x="3503" y="9485"/>
                        <a:pt x="3603" y="9252"/>
                      </a:cubicBezTo>
                      <a:cubicBezTo>
                        <a:pt x="3770" y="8785"/>
                        <a:pt x="3970" y="8318"/>
                        <a:pt x="4170" y="7851"/>
                      </a:cubicBezTo>
                      <a:cubicBezTo>
                        <a:pt x="4370" y="7417"/>
                        <a:pt x="4537" y="6950"/>
                        <a:pt x="4771" y="6483"/>
                      </a:cubicBezTo>
                      <a:cubicBezTo>
                        <a:pt x="4971" y="5983"/>
                        <a:pt x="5038" y="5482"/>
                        <a:pt x="5204" y="5082"/>
                      </a:cubicBezTo>
                      <a:cubicBezTo>
                        <a:pt x="5304" y="4849"/>
                        <a:pt x="5371" y="4648"/>
                        <a:pt x="5505" y="4448"/>
                      </a:cubicBezTo>
                      <a:cubicBezTo>
                        <a:pt x="5638" y="4248"/>
                        <a:pt x="5705" y="4015"/>
                        <a:pt x="5838" y="3781"/>
                      </a:cubicBezTo>
                      <a:cubicBezTo>
                        <a:pt x="6038" y="3347"/>
                        <a:pt x="6272" y="2947"/>
                        <a:pt x="6505" y="2514"/>
                      </a:cubicBezTo>
                      <a:cubicBezTo>
                        <a:pt x="6639" y="2313"/>
                        <a:pt x="6772" y="2147"/>
                        <a:pt x="6872" y="1980"/>
                      </a:cubicBezTo>
                      <a:cubicBezTo>
                        <a:pt x="7039" y="1813"/>
                        <a:pt x="7172" y="1613"/>
                        <a:pt x="7339" y="1446"/>
                      </a:cubicBezTo>
                      <a:cubicBezTo>
                        <a:pt x="7506" y="1279"/>
                        <a:pt x="7639" y="1113"/>
                        <a:pt x="7806" y="912"/>
                      </a:cubicBezTo>
                      <a:cubicBezTo>
                        <a:pt x="7873" y="812"/>
                        <a:pt x="7973" y="746"/>
                        <a:pt x="8006" y="612"/>
                      </a:cubicBezTo>
                      <a:cubicBezTo>
                        <a:pt x="8073" y="512"/>
                        <a:pt x="8140" y="445"/>
                        <a:pt x="8207" y="312"/>
                      </a:cubicBezTo>
                      <a:cubicBezTo>
                        <a:pt x="8340" y="145"/>
                        <a:pt x="8373" y="78"/>
                        <a:pt x="8373" y="12"/>
                      </a:cubicBezTo>
                      <a:cubicBezTo>
                        <a:pt x="8366" y="4"/>
                        <a:pt x="8353" y="0"/>
                        <a:pt x="83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2" name="Google Shape;6322;p37"/>
                <p:cNvSpPr/>
                <p:nvPr/>
              </p:nvSpPr>
              <p:spPr>
                <a:xfrm>
                  <a:off x="3056525" y="2127500"/>
                  <a:ext cx="260200" cy="55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08" h="22029" extrusionOk="0">
                      <a:moveTo>
                        <a:pt x="10342" y="1"/>
                      </a:moveTo>
                      <a:cubicBezTo>
                        <a:pt x="10293" y="1"/>
                        <a:pt x="10203" y="50"/>
                        <a:pt x="10074" y="179"/>
                      </a:cubicBezTo>
                      <a:cubicBezTo>
                        <a:pt x="9507" y="913"/>
                        <a:pt x="8940" y="1614"/>
                        <a:pt x="8373" y="2314"/>
                      </a:cubicBezTo>
                      <a:cubicBezTo>
                        <a:pt x="8073" y="2681"/>
                        <a:pt x="7773" y="3015"/>
                        <a:pt x="7439" y="3348"/>
                      </a:cubicBezTo>
                      <a:lnTo>
                        <a:pt x="6939" y="3849"/>
                      </a:lnTo>
                      <a:cubicBezTo>
                        <a:pt x="6772" y="4015"/>
                        <a:pt x="6605" y="4182"/>
                        <a:pt x="6505" y="4416"/>
                      </a:cubicBezTo>
                      <a:cubicBezTo>
                        <a:pt x="6205" y="4783"/>
                        <a:pt x="5905" y="5116"/>
                        <a:pt x="5604" y="5483"/>
                      </a:cubicBezTo>
                      <a:cubicBezTo>
                        <a:pt x="5337" y="5850"/>
                        <a:pt x="5037" y="6250"/>
                        <a:pt x="4770" y="6617"/>
                      </a:cubicBezTo>
                      <a:cubicBezTo>
                        <a:pt x="4537" y="6984"/>
                        <a:pt x="4237" y="7418"/>
                        <a:pt x="4037" y="7818"/>
                      </a:cubicBezTo>
                      <a:cubicBezTo>
                        <a:pt x="3770" y="8252"/>
                        <a:pt x="3570" y="8652"/>
                        <a:pt x="3369" y="9086"/>
                      </a:cubicBezTo>
                      <a:cubicBezTo>
                        <a:pt x="2936" y="9920"/>
                        <a:pt x="2535" y="10753"/>
                        <a:pt x="2169" y="11621"/>
                      </a:cubicBezTo>
                      <a:cubicBezTo>
                        <a:pt x="1768" y="12488"/>
                        <a:pt x="1501" y="13355"/>
                        <a:pt x="1201" y="14256"/>
                      </a:cubicBezTo>
                      <a:lnTo>
                        <a:pt x="1001" y="14923"/>
                      </a:lnTo>
                      <a:cubicBezTo>
                        <a:pt x="901" y="15157"/>
                        <a:pt x="868" y="15357"/>
                        <a:pt x="768" y="15624"/>
                      </a:cubicBezTo>
                      <a:cubicBezTo>
                        <a:pt x="667" y="16091"/>
                        <a:pt x="567" y="16524"/>
                        <a:pt x="434" y="16991"/>
                      </a:cubicBezTo>
                      <a:cubicBezTo>
                        <a:pt x="367" y="17425"/>
                        <a:pt x="234" y="17859"/>
                        <a:pt x="167" y="18326"/>
                      </a:cubicBezTo>
                      <a:lnTo>
                        <a:pt x="34" y="19093"/>
                      </a:lnTo>
                      <a:cubicBezTo>
                        <a:pt x="0" y="19326"/>
                        <a:pt x="0" y="19626"/>
                        <a:pt x="0" y="19827"/>
                      </a:cubicBezTo>
                      <a:lnTo>
                        <a:pt x="0" y="20294"/>
                      </a:lnTo>
                      <a:cubicBezTo>
                        <a:pt x="0" y="20427"/>
                        <a:pt x="0" y="20527"/>
                        <a:pt x="34" y="20694"/>
                      </a:cubicBezTo>
                      <a:cubicBezTo>
                        <a:pt x="67" y="20961"/>
                        <a:pt x="67" y="21194"/>
                        <a:pt x="167" y="21428"/>
                      </a:cubicBezTo>
                      <a:cubicBezTo>
                        <a:pt x="267" y="21828"/>
                        <a:pt x="501" y="22028"/>
                        <a:pt x="601" y="22028"/>
                      </a:cubicBezTo>
                      <a:cubicBezTo>
                        <a:pt x="768" y="22028"/>
                        <a:pt x="868" y="21928"/>
                        <a:pt x="934" y="21661"/>
                      </a:cubicBezTo>
                      <a:cubicBezTo>
                        <a:pt x="1001" y="21528"/>
                        <a:pt x="1034" y="21361"/>
                        <a:pt x="1068" y="21161"/>
                      </a:cubicBezTo>
                      <a:cubicBezTo>
                        <a:pt x="1034" y="20994"/>
                        <a:pt x="1068" y="20761"/>
                        <a:pt x="1101" y="20460"/>
                      </a:cubicBezTo>
                      <a:cubicBezTo>
                        <a:pt x="1168" y="19993"/>
                        <a:pt x="1168" y="19593"/>
                        <a:pt x="1235" y="19193"/>
                      </a:cubicBezTo>
                      <a:cubicBezTo>
                        <a:pt x="1335" y="18793"/>
                        <a:pt x="1435" y="18359"/>
                        <a:pt x="1568" y="17959"/>
                      </a:cubicBezTo>
                      <a:cubicBezTo>
                        <a:pt x="1601" y="17758"/>
                        <a:pt x="1702" y="17492"/>
                        <a:pt x="1735" y="17258"/>
                      </a:cubicBezTo>
                      <a:cubicBezTo>
                        <a:pt x="1768" y="17025"/>
                        <a:pt x="1868" y="16791"/>
                        <a:pt x="1902" y="16591"/>
                      </a:cubicBezTo>
                      <a:cubicBezTo>
                        <a:pt x="2035" y="16124"/>
                        <a:pt x="2102" y="15690"/>
                        <a:pt x="2235" y="15257"/>
                      </a:cubicBezTo>
                      <a:cubicBezTo>
                        <a:pt x="2535" y="14323"/>
                        <a:pt x="2769" y="13422"/>
                        <a:pt x="3103" y="12521"/>
                      </a:cubicBezTo>
                      <a:cubicBezTo>
                        <a:pt x="3269" y="12088"/>
                        <a:pt x="3436" y="11621"/>
                        <a:pt x="3603" y="11187"/>
                      </a:cubicBezTo>
                      <a:cubicBezTo>
                        <a:pt x="3770" y="10753"/>
                        <a:pt x="3936" y="10286"/>
                        <a:pt x="4170" y="9853"/>
                      </a:cubicBezTo>
                      <a:cubicBezTo>
                        <a:pt x="4337" y="9419"/>
                        <a:pt x="4537" y="8986"/>
                        <a:pt x="4737" y="8519"/>
                      </a:cubicBezTo>
                      <a:cubicBezTo>
                        <a:pt x="4937" y="8085"/>
                        <a:pt x="5171" y="7651"/>
                        <a:pt x="5404" y="7251"/>
                      </a:cubicBezTo>
                      <a:lnTo>
                        <a:pt x="6171" y="5983"/>
                      </a:lnTo>
                      <a:cubicBezTo>
                        <a:pt x="6405" y="5583"/>
                        <a:pt x="6705" y="5149"/>
                        <a:pt x="6939" y="4783"/>
                      </a:cubicBezTo>
                      <a:cubicBezTo>
                        <a:pt x="7072" y="4582"/>
                        <a:pt x="7205" y="4416"/>
                        <a:pt x="7372" y="4249"/>
                      </a:cubicBezTo>
                      <a:cubicBezTo>
                        <a:pt x="7506" y="4082"/>
                        <a:pt x="7672" y="3849"/>
                        <a:pt x="7839" y="3682"/>
                      </a:cubicBezTo>
                      <a:cubicBezTo>
                        <a:pt x="8006" y="3515"/>
                        <a:pt x="8106" y="3315"/>
                        <a:pt x="8273" y="3115"/>
                      </a:cubicBezTo>
                      <a:cubicBezTo>
                        <a:pt x="8406" y="2915"/>
                        <a:pt x="8540" y="2748"/>
                        <a:pt x="8707" y="2514"/>
                      </a:cubicBezTo>
                      <a:cubicBezTo>
                        <a:pt x="9240" y="1780"/>
                        <a:pt x="9741" y="1013"/>
                        <a:pt x="10241" y="313"/>
                      </a:cubicBezTo>
                      <a:cubicBezTo>
                        <a:pt x="10374" y="146"/>
                        <a:pt x="10408" y="79"/>
                        <a:pt x="10374" y="12"/>
                      </a:cubicBezTo>
                      <a:cubicBezTo>
                        <a:pt x="10367" y="5"/>
                        <a:pt x="10356" y="1"/>
                        <a:pt x="10342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3" name="Google Shape;6323;p37"/>
                <p:cNvSpPr/>
                <p:nvPr/>
              </p:nvSpPr>
              <p:spPr>
                <a:xfrm>
                  <a:off x="3064850" y="2225650"/>
                  <a:ext cx="263775" cy="44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51" h="17823" extrusionOk="0">
                      <a:moveTo>
                        <a:pt x="10475" y="1"/>
                      </a:moveTo>
                      <a:cubicBezTo>
                        <a:pt x="10431" y="1"/>
                        <a:pt x="10352" y="37"/>
                        <a:pt x="10242" y="123"/>
                      </a:cubicBezTo>
                      <a:lnTo>
                        <a:pt x="9374" y="890"/>
                      </a:lnTo>
                      <a:cubicBezTo>
                        <a:pt x="9074" y="1123"/>
                        <a:pt x="8774" y="1424"/>
                        <a:pt x="8540" y="1724"/>
                      </a:cubicBezTo>
                      <a:cubicBezTo>
                        <a:pt x="8240" y="2024"/>
                        <a:pt x="8007" y="2258"/>
                        <a:pt x="7706" y="2524"/>
                      </a:cubicBezTo>
                      <a:cubicBezTo>
                        <a:pt x="7373" y="2758"/>
                        <a:pt x="7073" y="3025"/>
                        <a:pt x="6772" y="3292"/>
                      </a:cubicBezTo>
                      <a:cubicBezTo>
                        <a:pt x="6205" y="3859"/>
                        <a:pt x="5672" y="4426"/>
                        <a:pt x="5171" y="5060"/>
                      </a:cubicBezTo>
                      <a:cubicBezTo>
                        <a:pt x="4904" y="5360"/>
                        <a:pt x="4671" y="5693"/>
                        <a:pt x="4437" y="6027"/>
                      </a:cubicBezTo>
                      <a:cubicBezTo>
                        <a:pt x="4204" y="6360"/>
                        <a:pt x="4004" y="6694"/>
                        <a:pt x="3737" y="7028"/>
                      </a:cubicBezTo>
                      <a:cubicBezTo>
                        <a:pt x="3337" y="7728"/>
                        <a:pt x="2936" y="8429"/>
                        <a:pt x="2603" y="9129"/>
                      </a:cubicBezTo>
                      <a:cubicBezTo>
                        <a:pt x="2269" y="9863"/>
                        <a:pt x="1902" y="10530"/>
                        <a:pt x="1569" y="11264"/>
                      </a:cubicBezTo>
                      <a:cubicBezTo>
                        <a:pt x="1402" y="11631"/>
                        <a:pt x="1235" y="11964"/>
                        <a:pt x="1068" y="12398"/>
                      </a:cubicBezTo>
                      <a:cubicBezTo>
                        <a:pt x="902" y="12765"/>
                        <a:pt x="768" y="13199"/>
                        <a:pt x="668" y="13566"/>
                      </a:cubicBezTo>
                      <a:cubicBezTo>
                        <a:pt x="535" y="13933"/>
                        <a:pt x="435" y="14299"/>
                        <a:pt x="368" y="14700"/>
                      </a:cubicBezTo>
                      <a:lnTo>
                        <a:pt x="234" y="15233"/>
                      </a:lnTo>
                      <a:lnTo>
                        <a:pt x="101" y="15867"/>
                      </a:lnTo>
                      <a:cubicBezTo>
                        <a:pt x="1" y="16468"/>
                        <a:pt x="68" y="16935"/>
                        <a:pt x="168" y="17268"/>
                      </a:cubicBezTo>
                      <a:cubicBezTo>
                        <a:pt x="234" y="17602"/>
                        <a:pt x="368" y="17769"/>
                        <a:pt x="501" y="17802"/>
                      </a:cubicBezTo>
                      <a:cubicBezTo>
                        <a:pt x="522" y="17816"/>
                        <a:pt x="546" y="17823"/>
                        <a:pt x="572" y="17823"/>
                      </a:cubicBezTo>
                      <a:cubicBezTo>
                        <a:pt x="669" y="17823"/>
                        <a:pt x="796" y="17727"/>
                        <a:pt x="902" y="17568"/>
                      </a:cubicBezTo>
                      <a:cubicBezTo>
                        <a:pt x="935" y="17268"/>
                        <a:pt x="1068" y="16935"/>
                        <a:pt x="1168" y="16501"/>
                      </a:cubicBezTo>
                      <a:cubicBezTo>
                        <a:pt x="1235" y="16134"/>
                        <a:pt x="1335" y="15834"/>
                        <a:pt x="1435" y="15500"/>
                      </a:cubicBezTo>
                      <a:cubicBezTo>
                        <a:pt x="1569" y="15100"/>
                        <a:pt x="1702" y="14733"/>
                        <a:pt x="1769" y="14400"/>
                      </a:cubicBezTo>
                      <a:cubicBezTo>
                        <a:pt x="1902" y="14033"/>
                        <a:pt x="2002" y="13632"/>
                        <a:pt x="2102" y="13332"/>
                      </a:cubicBezTo>
                      <a:cubicBezTo>
                        <a:pt x="2169" y="13165"/>
                        <a:pt x="2236" y="12999"/>
                        <a:pt x="2336" y="12765"/>
                      </a:cubicBezTo>
                      <a:cubicBezTo>
                        <a:pt x="2403" y="12598"/>
                        <a:pt x="2503" y="12398"/>
                        <a:pt x="2536" y="12231"/>
                      </a:cubicBezTo>
                      <a:cubicBezTo>
                        <a:pt x="2836" y="11531"/>
                        <a:pt x="3203" y="10764"/>
                        <a:pt x="3537" y="9963"/>
                      </a:cubicBezTo>
                      <a:cubicBezTo>
                        <a:pt x="3870" y="9196"/>
                        <a:pt x="4171" y="8429"/>
                        <a:pt x="4504" y="7728"/>
                      </a:cubicBezTo>
                      <a:cubicBezTo>
                        <a:pt x="4571" y="7561"/>
                        <a:pt x="4671" y="7361"/>
                        <a:pt x="4771" y="7194"/>
                      </a:cubicBezTo>
                      <a:cubicBezTo>
                        <a:pt x="4871" y="7028"/>
                        <a:pt x="5004" y="6861"/>
                        <a:pt x="5071" y="6627"/>
                      </a:cubicBezTo>
                      <a:cubicBezTo>
                        <a:pt x="5271" y="6294"/>
                        <a:pt x="5505" y="5927"/>
                        <a:pt x="5705" y="5593"/>
                      </a:cubicBezTo>
                      <a:cubicBezTo>
                        <a:pt x="6172" y="4926"/>
                        <a:pt x="6606" y="4259"/>
                        <a:pt x="7106" y="3692"/>
                      </a:cubicBezTo>
                      <a:cubicBezTo>
                        <a:pt x="7373" y="3392"/>
                        <a:pt x="7673" y="3091"/>
                        <a:pt x="7940" y="2858"/>
                      </a:cubicBezTo>
                      <a:cubicBezTo>
                        <a:pt x="8273" y="2558"/>
                        <a:pt x="8540" y="2224"/>
                        <a:pt x="8774" y="1924"/>
                      </a:cubicBezTo>
                      <a:lnTo>
                        <a:pt x="9541" y="1057"/>
                      </a:lnTo>
                      <a:cubicBezTo>
                        <a:pt x="9841" y="790"/>
                        <a:pt x="10075" y="523"/>
                        <a:pt x="10375" y="256"/>
                      </a:cubicBezTo>
                      <a:cubicBezTo>
                        <a:pt x="10523" y="108"/>
                        <a:pt x="10550" y="1"/>
                        <a:pt x="10475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4" name="Google Shape;6324;p37"/>
                <p:cNvSpPr/>
                <p:nvPr/>
              </p:nvSpPr>
              <p:spPr>
                <a:xfrm>
                  <a:off x="3099875" y="2339625"/>
                  <a:ext cx="320275" cy="37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11" h="15065" extrusionOk="0">
                      <a:moveTo>
                        <a:pt x="12743" y="0"/>
                      </a:moveTo>
                      <a:cubicBezTo>
                        <a:pt x="12710" y="0"/>
                        <a:pt x="12710" y="34"/>
                        <a:pt x="12677" y="34"/>
                      </a:cubicBezTo>
                      <a:cubicBezTo>
                        <a:pt x="12643" y="100"/>
                        <a:pt x="12577" y="100"/>
                        <a:pt x="12510" y="134"/>
                      </a:cubicBezTo>
                      <a:cubicBezTo>
                        <a:pt x="12476" y="134"/>
                        <a:pt x="12476" y="134"/>
                        <a:pt x="12410" y="167"/>
                      </a:cubicBezTo>
                      <a:cubicBezTo>
                        <a:pt x="12243" y="267"/>
                        <a:pt x="12076" y="300"/>
                        <a:pt x="11943" y="367"/>
                      </a:cubicBezTo>
                      <a:lnTo>
                        <a:pt x="11442" y="634"/>
                      </a:lnTo>
                      <a:cubicBezTo>
                        <a:pt x="11109" y="801"/>
                        <a:pt x="10775" y="934"/>
                        <a:pt x="10442" y="1101"/>
                      </a:cubicBezTo>
                      <a:cubicBezTo>
                        <a:pt x="9775" y="1435"/>
                        <a:pt x="9141" y="1835"/>
                        <a:pt x="8507" y="2335"/>
                      </a:cubicBezTo>
                      <a:cubicBezTo>
                        <a:pt x="7940" y="2802"/>
                        <a:pt x="7339" y="3303"/>
                        <a:pt x="6772" y="3803"/>
                      </a:cubicBezTo>
                      <a:cubicBezTo>
                        <a:pt x="6205" y="4303"/>
                        <a:pt x="5638" y="4804"/>
                        <a:pt x="5105" y="5337"/>
                      </a:cubicBezTo>
                      <a:cubicBezTo>
                        <a:pt x="4804" y="5571"/>
                        <a:pt x="4537" y="5871"/>
                        <a:pt x="4304" y="6171"/>
                      </a:cubicBezTo>
                      <a:cubicBezTo>
                        <a:pt x="4037" y="6471"/>
                        <a:pt x="3804" y="6772"/>
                        <a:pt x="3537" y="7072"/>
                      </a:cubicBezTo>
                      <a:cubicBezTo>
                        <a:pt x="3103" y="7706"/>
                        <a:pt x="2669" y="8373"/>
                        <a:pt x="2303" y="9007"/>
                      </a:cubicBezTo>
                      <a:cubicBezTo>
                        <a:pt x="2102" y="9340"/>
                        <a:pt x="1869" y="9640"/>
                        <a:pt x="1702" y="9974"/>
                      </a:cubicBezTo>
                      <a:cubicBezTo>
                        <a:pt x="1502" y="10308"/>
                        <a:pt x="1302" y="10641"/>
                        <a:pt x="1135" y="10975"/>
                      </a:cubicBezTo>
                      <a:cubicBezTo>
                        <a:pt x="968" y="11308"/>
                        <a:pt x="801" y="11675"/>
                        <a:pt x="635" y="12042"/>
                      </a:cubicBezTo>
                      <a:cubicBezTo>
                        <a:pt x="535" y="12209"/>
                        <a:pt x="501" y="12409"/>
                        <a:pt x="435" y="12609"/>
                      </a:cubicBezTo>
                      <a:lnTo>
                        <a:pt x="268" y="13143"/>
                      </a:lnTo>
                      <a:cubicBezTo>
                        <a:pt x="68" y="13643"/>
                        <a:pt x="1" y="14144"/>
                        <a:pt x="34" y="14477"/>
                      </a:cubicBezTo>
                      <a:cubicBezTo>
                        <a:pt x="68" y="14811"/>
                        <a:pt x="201" y="15011"/>
                        <a:pt x="368" y="15044"/>
                      </a:cubicBezTo>
                      <a:cubicBezTo>
                        <a:pt x="396" y="15058"/>
                        <a:pt x="425" y="15065"/>
                        <a:pt x="455" y="15065"/>
                      </a:cubicBezTo>
                      <a:cubicBezTo>
                        <a:pt x="569" y="15065"/>
                        <a:pt x="696" y="14969"/>
                        <a:pt x="801" y="14811"/>
                      </a:cubicBezTo>
                      <a:cubicBezTo>
                        <a:pt x="1035" y="14677"/>
                        <a:pt x="1168" y="14444"/>
                        <a:pt x="1369" y="14010"/>
                      </a:cubicBezTo>
                      <a:cubicBezTo>
                        <a:pt x="1469" y="13843"/>
                        <a:pt x="1502" y="13677"/>
                        <a:pt x="1602" y="13510"/>
                      </a:cubicBezTo>
                      <a:cubicBezTo>
                        <a:pt x="1669" y="13343"/>
                        <a:pt x="1702" y="13176"/>
                        <a:pt x="1802" y="13009"/>
                      </a:cubicBezTo>
                      <a:cubicBezTo>
                        <a:pt x="1936" y="12676"/>
                        <a:pt x="2102" y="12376"/>
                        <a:pt x="2202" y="12042"/>
                      </a:cubicBezTo>
                      <a:cubicBezTo>
                        <a:pt x="2369" y="11709"/>
                        <a:pt x="2536" y="11442"/>
                        <a:pt x="2703" y="11141"/>
                      </a:cubicBezTo>
                      <a:cubicBezTo>
                        <a:pt x="2803" y="10975"/>
                        <a:pt x="2870" y="10841"/>
                        <a:pt x="3003" y="10674"/>
                      </a:cubicBezTo>
                      <a:cubicBezTo>
                        <a:pt x="3070" y="10508"/>
                        <a:pt x="3203" y="10341"/>
                        <a:pt x="3303" y="10174"/>
                      </a:cubicBezTo>
                      <a:cubicBezTo>
                        <a:pt x="3704" y="9507"/>
                        <a:pt x="4070" y="8840"/>
                        <a:pt x="4471" y="8173"/>
                      </a:cubicBezTo>
                      <a:cubicBezTo>
                        <a:pt x="4671" y="7839"/>
                        <a:pt x="4871" y="7539"/>
                        <a:pt x="5071" y="7205"/>
                      </a:cubicBezTo>
                      <a:cubicBezTo>
                        <a:pt x="5305" y="6938"/>
                        <a:pt x="5538" y="6605"/>
                        <a:pt x="5805" y="6305"/>
                      </a:cubicBezTo>
                      <a:cubicBezTo>
                        <a:pt x="6305" y="5704"/>
                        <a:pt x="6839" y="5137"/>
                        <a:pt x="7339" y="4503"/>
                      </a:cubicBezTo>
                      <a:cubicBezTo>
                        <a:pt x="7840" y="3936"/>
                        <a:pt x="8374" y="3336"/>
                        <a:pt x="8907" y="2802"/>
                      </a:cubicBezTo>
                      <a:cubicBezTo>
                        <a:pt x="9474" y="2268"/>
                        <a:pt x="10041" y="1801"/>
                        <a:pt x="10675" y="1435"/>
                      </a:cubicBezTo>
                      <a:cubicBezTo>
                        <a:pt x="10975" y="1201"/>
                        <a:pt x="11309" y="1034"/>
                        <a:pt x="11643" y="867"/>
                      </a:cubicBezTo>
                      <a:cubicBezTo>
                        <a:pt x="11809" y="801"/>
                        <a:pt x="11976" y="667"/>
                        <a:pt x="12076" y="601"/>
                      </a:cubicBezTo>
                      <a:cubicBezTo>
                        <a:pt x="12243" y="501"/>
                        <a:pt x="12376" y="434"/>
                        <a:pt x="12543" y="334"/>
                      </a:cubicBezTo>
                      <a:cubicBezTo>
                        <a:pt x="12543" y="334"/>
                        <a:pt x="12577" y="334"/>
                        <a:pt x="12577" y="300"/>
                      </a:cubicBezTo>
                      <a:cubicBezTo>
                        <a:pt x="12643" y="300"/>
                        <a:pt x="12677" y="267"/>
                        <a:pt x="12710" y="200"/>
                      </a:cubicBezTo>
                      <a:cubicBezTo>
                        <a:pt x="12743" y="167"/>
                        <a:pt x="12810" y="134"/>
                        <a:pt x="12810" y="100"/>
                      </a:cubicBezTo>
                      <a:cubicBezTo>
                        <a:pt x="12810" y="0"/>
                        <a:pt x="12810" y="0"/>
                        <a:pt x="127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5" name="Google Shape;6325;p37"/>
                <p:cNvSpPr/>
                <p:nvPr/>
              </p:nvSpPr>
              <p:spPr>
                <a:xfrm>
                  <a:off x="3100725" y="2443525"/>
                  <a:ext cx="376125" cy="28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45" h="11243" extrusionOk="0">
                      <a:moveTo>
                        <a:pt x="14932" y="0"/>
                      </a:moveTo>
                      <a:cubicBezTo>
                        <a:pt x="14900" y="0"/>
                        <a:pt x="14860" y="4"/>
                        <a:pt x="14811" y="14"/>
                      </a:cubicBezTo>
                      <a:cubicBezTo>
                        <a:pt x="14477" y="81"/>
                        <a:pt x="14144" y="214"/>
                        <a:pt x="13810" y="347"/>
                      </a:cubicBezTo>
                      <a:cubicBezTo>
                        <a:pt x="13477" y="481"/>
                        <a:pt x="13143" y="548"/>
                        <a:pt x="12809" y="648"/>
                      </a:cubicBezTo>
                      <a:cubicBezTo>
                        <a:pt x="12476" y="714"/>
                        <a:pt x="12109" y="848"/>
                        <a:pt x="11775" y="981"/>
                      </a:cubicBezTo>
                      <a:cubicBezTo>
                        <a:pt x="11442" y="1115"/>
                        <a:pt x="11108" y="1215"/>
                        <a:pt x="10775" y="1381"/>
                      </a:cubicBezTo>
                      <a:cubicBezTo>
                        <a:pt x="10441" y="1515"/>
                        <a:pt x="10107" y="1682"/>
                        <a:pt x="9774" y="1848"/>
                      </a:cubicBezTo>
                      <a:cubicBezTo>
                        <a:pt x="9440" y="2015"/>
                        <a:pt x="9140" y="2215"/>
                        <a:pt x="8807" y="2416"/>
                      </a:cubicBezTo>
                      <a:lnTo>
                        <a:pt x="7939" y="3049"/>
                      </a:lnTo>
                      <a:cubicBezTo>
                        <a:pt x="7639" y="3249"/>
                        <a:pt x="7339" y="3450"/>
                        <a:pt x="7039" y="3650"/>
                      </a:cubicBezTo>
                      <a:cubicBezTo>
                        <a:pt x="6472" y="4050"/>
                        <a:pt x="5838" y="4450"/>
                        <a:pt x="5271" y="4851"/>
                      </a:cubicBezTo>
                      <a:lnTo>
                        <a:pt x="4370" y="5484"/>
                      </a:lnTo>
                      <a:lnTo>
                        <a:pt x="3503" y="6118"/>
                      </a:lnTo>
                      <a:cubicBezTo>
                        <a:pt x="2936" y="6518"/>
                        <a:pt x="2335" y="6985"/>
                        <a:pt x="1802" y="7519"/>
                      </a:cubicBezTo>
                      <a:cubicBezTo>
                        <a:pt x="1268" y="8053"/>
                        <a:pt x="767" y="8653"/>
                        <a:pt x="367" y="9354"/>
                      </a:cubicBezTo>
                      <a:cubicBezTo>
                        <a:pt x="100" y="9854"/>
                        <a:pt x="0" y="10321"/>
                        <a:pt x="0" y="10655"/>
                      </a:cubicBezTo>
                      <a:cubicBezTo>
                        <a:pt x="0" y="10988"/>
                        <a:pt x="134" y="11188"/>
                        <a:pt x="267" y="11222"/>
                      </a:cubicBezTo>
                      <a:cubicBezTo>
                        <a:pt x="288" y="11236"/>
                        <a:pt x="313" y="11243"/>
                        <a:pt x="339" y="11243"/>
                      </a:cubicBezTo>
                      <a:cubicBezTo>
                        <a:pt x="437" y="11243"/>
                        <a:pt x="562" y="11153"/>
                        <a:pt x="667" y="11022"/>
                      </a:cubicBezTo>
                      <a:cubicBezTo>
                        <a:pt x="801" y="10822"/>
                        <a:pt x="968" y="10555"/>
                        <a:pt x="1168" y="10221"/>
                      </a:cubicBezTo>
                      <a:cubicBezTo>
                        <a:pt x="1501" y="9687"/>
                        <a:pt x="1935" y="9220"/>
                        <a:pt x="2402" y="8720"/>
                      </a:cubicBezTo>
                      <a:cubicBezTo>
                        <a:pt x="2836" y="8286"/>
                        <a:pt x="3403" y="7853"/>
                        <a:pt x="3936" y="7386"/>
                      </a:cubicBezTo>
                      <a:lnTo>
                        <a:pt x="5671" y="6018"/>
                      </a:lnTo>
                      <a:cubicBezTo>
                        <a:pt x="6271" y="5551"/>
                        <a:pt x="6838" y="5051"/>
                        <a:pt x="7439" y="4617"/>
                      </a:cubicBezTo>
                      <a:lnTo>
                        <a:pt x="7839" y="4217"/>
                      </a:lnTo>
                      <a:cubicBezTo>
                        <a:pt x="8006" y="4083"/>
                        <a:pt x="8139" y="3983"/>
                        <a:pt x="8306" y="3850"/>
                      </a:cubicBezTo>
                      <a:lnTo>
                        <a:pt x="9173" y="3083"/>
                      </a:lnTo>
                      <a:cubicBezTo>
                        <a:pt x="9474" y="2849"/>
                        <a:pt x="9774" y="2649"/>
                        <a:pt x="10041" y="2416"/>
                      </a:cubicBezTo>
                      <a:cubicBezTo>
                        <a:pt x="10341" y="2215"/>
                        <a:pt x="10675" y="2015"/>
                        <a:pt x="10975" y="1848"/>
                      </a:cubicBezTo>
                      <a:cubicBezTo>
                        <a:pt x="11308" y="1682"/>
                        <a:pt x="11609" y="1515"/>
                        <a:pt x="11942" y="1348"/>
                      </a:cubicBezTo>
                      <a:cubicBezTo>
                        <a:pt x="12276" y="1181"/>
                        <a:pt x="12543" y="1048"/>
                        <a:pt x="12876" y="948"/>
                      </a:cubicBezTo>
                      <a:lnTo>
                        <a:pt x="13877" y="548"/>
                      </a:lnTo>
                      <a:cubicBezTo>
                        <a:pt x="14210" y="414"/>
                        <a:pt x="14511" y="281"/>
                        <a:pt x="14844" y="181"/>
                      </a:cubicBezTo>
                      <a:cubicBezTo>
                        <a:pt x="15011" y="147"/>
                        <a:pt x="15044" y="114"/>
                        <a:pt x="15044" y="47"/>
                      </a:cubicBezTo>
                      <a:cubicBezTo>
                        <a:pt x="15044" y="24"/>
                        <a:pt x="15011" y="0"/>
                        <a:pt x="1493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6" name="Google Shape;6326;p37"/>
                <p:cNvSpPr/>
                <p:nvPr/>
              </p:nvSpPr>
              <p:spPr>
                <a:xfrm>
                  <a:off x="3116575" y="2528075"/>
                  <a:ext cx="390300" cy="18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12" h="7356" extrusionOk="0">
                      <a:moveTo>
                        <a:pt x="15544" y="1"/>
                      </a:moveTo>
                      <a:cubicBezTo>
                        <a:pt x="15511" y="1"/>
                        <a:pt x="15511" y="1"/>
                        <a:pt x="15478" y="68"/>
                      </a:cubicBezTo>
                      <a:cubicBezTo>
                        <a:pt x="15444" y="101"/>
                        <a:pt x="15378" y="101"/>
                        <a:pt x="15344" y="134"/>
                      </a:cubicBezTo>
                      <a:cubicBezTo>
                        <a:pt x="15044" y="268"/>
                        <a:pt x="14711" y="234"/>
                        <a:pt x="14444" y="268"/>
                      </a:cubicBezTo>
                      <a:cubicBezTo>
                        <a:pt x="14110" y="301"/>
                        <a:pt x="13810" y="301"/>
                        <a:pt x="13476" y="334"/>
                      </a:cubicBezTo>
                      <a:cubicBezTo>
                        <a:pt x="12809" y="435"/>
                        <a:pt x="12175" y="568"/>
                        <a:pt x="11508" y="668"/>
                      </a:cubicBezTo>
                      <a:cubicBezTo>
                        <a:pt x="10207" y="968"/>
                        <a:pt x="8973" y="1435"/>
                        <a:pt x="7772" y="1902"/>
                      </a:cubicBezTo>
                      <a:cubicBezTo>
                        <a:pt x="6505" y="2303"/>
                        <a:pt x="5304" y="2836"/>
                        <a:pt x="4103" y="3470"/>
                      </a:cubicBezTo>
                      <a:cubicBezTo>
                        <a:pt x="3503" y="3770"/>
                        <a:pt x="2935" y="4070"/>
                        <a:pt x="2335" y="4404"/>
                      </a:cubicBezTo>
                      <a:lnTo>
                        <a:pt x="2135" y="4504"/>
                      </a:lnTo>
                      <a:cubicBezTo>
                        <a:pt x="2035" y="4571"/>
                        <a:pt x="1968" y="4604"/>
                        <a:pt x="1868" y="4671"/>
                      </a:cubicBezTo>
                      <a:cubicBezTo>
                        <a:pt x="1701" y="4804"/>
                        <a:pt x="1601" y="4904"/>
                        <a:pt x="1434" y="5004"/>
                      </a:cubicBezTo>
                      <a:cubicBezTo>
                        <a:pt x="1134" y="5271"/>
                        <a:pt x="867" y="5505"/>
                        <a:pt x="667" y="5772"/>
                      </a:cubicBezTo>
                      <a:cubicBezTo>
                        <a:pt x="334" y="6139"/>
                        <a:pt x="167" y="6439"/>
                        <a:pt x="100" y="6672"/>
                      </a:cubicBezTo>
                      <a:cubicBezTo>
                        <a:pt x="0" y="6939"/>
                        <a:pt x="0" y="7106"/>
                        <a:pt x="100" y="7239"/>
                      </a:cubicBezTo>
                      <a:cubicBezTo>
                        <a:pt x="144" y="7305"/>
                        <a:pt x="229" y="7356"/>
                        <a:pt x="339" y="7356"/>
                      </a:cubicBezTo>
                      <a:cubicBezTo>
                        <a:pt x="398" y="7356"/>
                        <a:pt x="464" y="7341"/>
                        <a:pt x="534" y="7306"/>
                      </a:cubicBezTo>
                      <a:cubicBezTo>
                        <a:pt x="801" y="7139"/>
                        <a:pt x="1034" y="6973"/>
                        <a:pt x="1334" y="6739"/>
                      </a:cubicBezTo>
                      <a:cubicBezTo>
                        <a:pt x="1801" y="6305"/>
                        <a:pt x="2202" y="5938"/>
                        <a:pt x="2702" y="5638"/>
                      </a:cubicBezTo>
                      <a:cubicBezTo>
                        <a:pt x="2769" y="5605"/>
                        <a:pt x="2835" y="5605"/>
                        <a:pt x="2869" y="5572"/>
                      </a:cubicBezTo>
                      <a:lnTo>
                        <a:pt x="3102" y="5438"/>
                      </a:lnTo>
                      <a:cubicBezTo>
                        <a:pt x="3202" y="5338"/>
                        <a:pt x="3369" y="5271"/>
                        <a:pt x="3503" y="5238"/>
                      </a:cubicBezTo>
                      <a:cubicBezTo>
                        <a:pt x="3803" y="5071"/>
                        <a:pt x="4103" y="4938"/>
                        <a:pt x="4370" y="4771"/>
                      </a:cubicBezTo>
                      <a:cubicBezTo>
                        <a:pt x="5537" y="4137"/>
                        <a:pt x="6705" y="3470"/>
                        <a:pt x="7939" y="2903"/>
                      </a:cubicBezTo>
                      <a:cubicBezTo>
                        <a:pt x="9173" y="2303"/>
                        <a:pt x="10374" y="1669"/>
                        <a:pt x="11642" y="1235"/>
                      </a:cubicBezTo>
                      <a:cubicBezTo>
                        <a:pt x="12275" y="968"/>
                        <a:pt x="12876" y="801"/>
                        <a:pt x="13510" y="668"/>
                      </a:cubicBezTo>
                      <a:cubicBezTo>
                        <a:pt x="13843" y="601"/>
                        <a:pt x="14143" y="568"/>
                        <a:pt x="14477" y="501"/>
                      </a:cubicBezTo>
                      <a:cubicBezTo>
                        <a:pt x="14777" y="435"/>
                        <a:pt x="15111" y="435"/>
                        <a:pt x="15444" y="268"/>
                      </a:cubicBezTo>
                      <a:cubicBezTo>
                        <a:pt x="15511" y="234"/>
                        <a:pt x="15544" y="134"/>
                        <a:pt x="15611" y="101"/>
                      </a:cubicBezTo>
                      <a:cubicBezTo>
                        <a:pt x="15611" y="1"/>
                        <a:pt x="15611" y="1"/>
                        <a:pt x="15544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7" name="Google Shape;6327;p37"/>
                <p:cNvSpPr/>
                <p:nvPr/>
              </p:nvSpPr>
              <p:spPr>
                <a:xfrm>
                  <a:off x="3110725" y="2437300"/>
                  <a:ext cx="263550" cy="246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42" h="9842" extrusionOk="0">
                      <a:moveTo>
                        <a:pt x="10431" y="1"/>
                      </a:moveTo>
                      <a:cubicBezTo>
                        <a:pt x="10403" y="1"/>
                        <a:pt x="10372" y="9"/>
                        <a:pt x="10341" y="29"/>
                      </a:cubicBezTo>
                      <a:cubicBezTo>
                        <a:pt x="10208" y="63"/>
                        <a:pt x="10074" y="129"/>
                        <a:pt x="9941" y="196"/>
                      </a:cubicBezTo>
                      <a:cubicBezTo>
                        <a:pt x="9908" y="229"/>
                        <a:pt x="9841" y="229"/>
                        <a:pt x="9774" y="263"/>
                      </a:cubicBezTo>
                      <a:lnTo>
                        <a:pt x="9574" y="296"/>
                      </a:lnTo>
                      <a:cubicBezTo>
                        <a:pt x="9341" y="396"/>
                        <a:pt x="9040" y="463"/>
                        <a:pt x="8773" y="596"/>
                      </a:cubicBezTo>
                      <a:cubicBezTo>
                        <a:pt x="8273" y="863"/>
                        <a:pt x="7906" y="1264"/>
                        <a:pt x="7439" y="1464"/>
                      </a:cubicBezTo>
                      <a:cubicBezTo>
                        <a:pt x="7339" y="1564"/>
                        <a:pt x="7206" y="1597"/>
                        <a:pt x="7072" y="1697"/>
                      </a:cubicBezTo>
                      <a:cubicBezTo>
                        <a:pt x="6939" y="1764"/>
                        <a:pt x="6872" y="1864"/>
                        <a:pt x="6739" y="1964"/>
                      </a:cubicBezTo>
                      <a:cubicBezTo>
                        <a:pt x="6539" y="2198"/>
                        <a:pt x="6372" y="2364"/>
                        <a:pt x="6172" y="2531"/>
                      </a:cubicBezTo>
                      <a:lnTo>
                        <a:pt x="4937" y="3599"/>
                      </a:lnTo>
                      <a:cubicBezTo>
                        <a:pt x="4103" y="4299"/>
                        <a:pt x="3270" y="5033"/>
                        <a:pt x="2536" y="5767"/>
                      </a:cubicBezTo>
                      <a:cubicBezTo>
                        <a:pt x="1702" y="6567"/>
                        <a:pt x="1035" y="7468"/>
                        <a:pt x="434" y="8402"/>
                      </a:cubicBezTo>
                      <a:cubicBezTo>
                        <a:pt x="34" y="9036"/>
                        <a:pt x="1" y="9536"/>
                        <a:pt x="201" y="9736"/>
                      </a:cubicBezTo>
                      <a:cubicBezTo>
                        <a:pt x="269" y="9804"/>
                        <a:pt x="363" y="9841"/>
                        <a:pt x="476" y="9841"/>
                      </a:cubicBezTo>
                      <a:cubicBezTo>
                        <a:pt x="695" y="9841"/>
                        <a:pt x="981" y="9700"/>
                        <a:pt x="1268" y="9369"/>
                      </a:cubicBezTo>
                      <a:cubicBezTo>
                        <a:pt x="2002" y="8602"/>
                        <a:pt x="2602" y="7735"/>
                        <a:pt x="3270" y="6968"/>
                      </a:cubicBezTo>
                      <a:cubicBezTo>
                        <a:pt x="3670" y="6601"/>
                        <a:pt x="4037" y="6200"/>
                        <a:pt x="4404" y="5767"/>
                      </a:cubicBezTo>
                      <a:cubicBezTo>
                        <a:pt x="4771" y="5366"/>
                        <a:pt x="5204" y="4933"/>
                        <a:pt x="5571" y="4533"/>
                      </a:cubicBezTo>
                      <a:cubicBezTo>
                        <a:pt x="5938" y="4099"/>
                        <a:pt x="6338" y="3632"/>
                        <a:pt x="6705" y="3232"/>
                      </a:cubicBezTo>
                      <a:lnTo>
                        <a:pt x="6839" y="3065"/>
                      </a:lnTo>
                      <a:lnTo>
                        <a:pt x="6939" y="2898"/>
                      </a:lnTo>
                      <a:lnTo>
                        <a:pt x="7206" y="2564"/>
                      </a:lnTo>
                      <a:cubicBezTo>
                        <a:pt x="7272" y="2464"/>
                        <a:pt x="7372" y="2364"/>
                        <a:pt x="7439" y="2264"/>
                      </a:cubicBezTo>
                      <a:cubicBezTo>
                        <a:pt x="7539" y="2198"/>
                        <a:pt x="7606" y="2097"/>
                        <a:pt x="7739" y="2031"/>
                      </a:cubicBezTo>
                      <a:cubicBezTo>
                        <a:pt x="7873" y="1931"/>
                        <a:pt x="8006" y="1864"/>
                        <a:pt x="8106" y="1731"/>
                      </a:cubicBezTo>
                      <a:cubicBezTo>
                        <a:pt x="8240" y="1630"/>
                        <a:pt x="8340" y="1530"/>
                        <a:pt x="8407" y="1430"/>
                      </a:cubicBezTo>
                      <a:cubicBezTo>
                        <a:pt x="8607" y="1230"/>
                        <a:pt x="8773" y="1063"/>
                        <a:pt x="9007" y="930"/>
                      </a:cubicBezTo>
                      <a:cubicBezTo>
                        <a:pt x="9207" y="763"/>
                        <a:pt x="9407" y="696"/>
                        <a:pt x="9674" y="596"/>
                      </a:cubicBezTo>
                      <a:lnTo>
                        <a:pt x="9874" y="530"/>
                      </a:lnTo>
                      <a:cubicBezTo>
                        <a:pt x="9941" y="463"/>
                        <a:pt x="10008" y="430"/>
                        <a:pt x="10074" y="396"/>
                      </a:cubicBezTo>
                      <a:cubicBezTo>
                        <a:pt x="10208" y="296"/>
                        <a:pt x="10275" y="263"/>
                        <a:pt x="10408" y="196"/>
                      </a:cubicBezTo>
                      <a:cubicBezTo>
                        <a:pt x="10508" y="129"/>
                        <a:pt x="10541" y="96"/>
                        <a:pt x="10541" y="63"/>
                      </a:cubicBezTo>
                      <a:cubicBezTo>
                        <a:pt x="10541" y="40"/>
                        <a:pt x="10494" y="1"/>
                        <a:pt x="1043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8" name="Google Shape;6328;p37"/>
                <p:cNvSpPr/>
                <p:nvPr/>
              </p:nvSpPr>
              <p:spPr>
                <a:xfrm>
                  <a:off x="3116575" y="2577275"/>
                  <a:ext cx="324400" cy="1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76" h="5372" extrusionOk="0">
                      <a:moveTo>
                        <a:pt x="12809" y="1"/>
                      </a:moveTo>
                      <a:cubicBezTo>
                        <a:pt x="12542" y="1"/>
                        <a:pt x="12275" y="101"/>
                        <a:pt x="12009" y="168"/>
                      </a:cubicBezTo>
                      <a:cubicBezTo>
                        <a:pt x="11942" y="168"/>
                        <a:pt x="11875" y="201"/>
                        <a:pt x="11842" y="201"/>
                      </a:cubicBezTo>
                      <a:cubicBezTo>
                        <a:pt x="11775" y="201"/>
                        <a:pt x="11708" y="268"/>
                        <a:pt x="11642" y="268"/>
                      </a:cubicBezTo>
                      <a:lnTo>
                        <a:pt x="11275" y="368"/>
                      </a:lnTo>
                      <a:cubicBezTo>
                        <a:pt x="11041" y="468"/>
                        <a:pt x="10774" y="468"/>
                        <a:pt x="10508" y="535"/>
                      </a:cubicBezTo>
                      <a:cubicBezTo>
                        <a:pt x="10441" y="535"/>
                        <a:pt x="10374" y="601"/>
                        <a:pt x="10307" y="601"/>
                      </a:cubicBezTo>
                      <a:lnTo>
                        <a:pt x="10107" y="635"/>
                      </a:lnTo>
                      <a:lnTo>
                        <a:pt x="9707" y="768"/>
                      </a:lnTo>
                      <a:cubicBezTo>
                        <a:pt x="8706" y="1035"/>
                        <a:pt x="7672" y="1369"/>
                        <a:pt x="6671" y="1769"/>
                      </a:cubicBezTo>
                      <a:cubicBezTo>
                        <a:pt x="6438" y="1836"/>
                        <a:pt x="6171" y="1969"/>
                        <a:pt x="5938" y="2102"/>
                      </a:cubicBezTo>
                      <a:cubicBezTo>
                        <a:pt x="5671" y="2203"/>
                        <a:pt x="5437" y="2336"/>
                        <a:pt x="5204" y="2469"/>
                      </a:cubicBezTo>
                      <a:cubicBezTo>
                        <a:pt x="4970" y="2603"/>
                        <a:pt x="4770" y="2703"/>
                        <a:pt x="4537" y="2803"/>
                      </a:cubicBezTo>
                      <a:cubicBezTo>
                        <a:pt x="4336" y="2870"/>
                        <a:pt x="4103" y="2970"/>
                        <a:pt x="3869" y="3036"/>
                      </a:cubicBezTo>
                      <a:cubicBezTo>
                        <a:pt x="3436" y="3203"/>
                        <a:pt x="2935" y="3337"/>
                        <a:pt x="2368" y="3503"/>
                      </a:cubicBezTo>
                      <a:lnTo>
                        <a:pt x="2168" y="3604"/>
                      </a:lnTo>
                      <a:cubicBezTo>
                        <a:pt x="2135" y="3604"/>
                        <a:pt x="2102" y="3637"/>
                        <a:pt x="2001" y="3637"/>
                      </a:cubicBezTo>
                      <a:cubicBezTo>
                        <a:pt x="1868" y="3670"/>
                        <a:pt x="1801" y="3704"/>
                        <a:pt x="1668" y="3704"/>
                      </a:cubicBezTo>
                      <a:cubicBezTo>
                        <a:pt x="1434" y="3804"/>
                        <a:pt x="1134" y="3837"/>
                        <a:pt x="834" y="3970"/>
                      </a:cubicBezTo>
                      <a:cubicBezTo>
                        <a:pt x="767" y="4004"/>
                        <a:pt x="701" y="4004"/>
                        <a:pt x="667" y="4037"/>
                      </a:cubicBezTo>
                      <a:cubicBezTo>
                        <a:pt x="634" y="4104"/>
                        <a:pt x="534" y="4104"/>
                        <a:pt x="467" y="4137"/>
                      </a:cubicBezTo>
                      <a:cubicBezTo>
                        <a:pt x="367" y="4171"/>
                        <a:pt x="334" y="4204"/>
                        <a:pt x="267" y="4271"/>
                      </a:cubicBezTo>
                      <a:cubicBezTo>
                        <a:pt x="167" y="4304"/>
                        <a:pt x="133" y="4337"/>
                        <a:pt x="100" y="4371"/>
                      </a:cubicBezTo>
                      <a:cubicBezTo>
                        <a:pt x="0" y="4471"/>
                        <a:pt x="100" y="4504"/>
                        <a:pt x="100" y="4538"/>
                      </a:cubicBezTo>
                      <a:cubicBezTo>
                        <a:pt x="100" y="4604"/>
                        <a:pt x="33" y="4671"/>
                        <a:pt x="33" y="4771"/>
                      </a:cubicBezTo>
                      <a:cubicBezTo>
                        <a:pt x="33" y="4838"/>
                        <a:pt x="0" y="4871"/>
                        <a:pt x="33" y="4971"/>
                      </a:cubicBezTo>
                      <a:cubicBezTo>
                        <a:pt x="100" y="5038"/>
                        <a:pt x="133" y="5105"/>
                        <a:pt x="200" y="5171"/>
                      </a:cubicBezTo>
                      <a:cubicBezTo>
                        <a:pt x="334" y="5205"/>
                        <a:pt x="467" y="5205"/>
                        <a:pt x="600" y="5205"/>
                      </a:cubicBezTo>
                      <a:cubicBezTo>
                        <a:pt x="634" y="5371"/>
                        <a:pt x="767" y="5371"/>
                        <a:pt x="934" y="5371"/>
                      </a:cubicBezTo>
                      <a:cubicBezTo>
                        <a:pt x="1001" y="5371"/>
                        <a:pt x="1034" y="5338"/>
                        <a:pt x="1134" y="5338"/>
                      </a:cubicBezTo>
                      <a:cubicBezTo>
                        <a:pt x="1168" y="5338"/>
                        <a:pt x="1201" y="5338"/>
                        <a:pt x="1268" y="5305"/>
                      </a:cubicBezTo>
                      <a:cubicBezTo>
                        <a:pt x="1301" y="5305"/>
                        <a:pt x="1301" y="5305"/>
                        <a:pt x="1334" y="5271"/>
                      </a:cubicBezTo>
                      <a:cubicBezTo>
                        <a:pt x="1434" y="5205"/>
                        <a:pt x="1534" y="5205"/>
                        <a:pt x="1668" y="5171"/>
                      </a:cubicBezTo>
                      <a:cubicBezTo>
                        <a:pt x="1935" y="5138"/>
                        <a:pt x="2168" y="5105"/>
                        <a:pt x="2468" y="5005"/>
                      </a:cubicBezTo>
                      <a:lnTo>
                        <a:pt x="3202" y="4771"/>
                      </a:lnTo>
                      <a:lnTo>
                        <a:pt x="3970" y="4504"/>
                      </a:lnTo>
                      <a:cubicBezTo>
                        <a:pt x="4203" y="4437"/>
                        <a:pt x="4503" y="4304"/>
                        <a:pt x="4803" y="4171"/>
                      </a:cubicBezTo>
                      <a:cubicBezTo>
                        <a:pt x="5104" y="4037"/>
                        <a:pt x="5337" y="3870"/>
                        <a:pt x="5604" y="3770"/>
                      </a:cubicBezTo>
                      <a:cubicBezTo>
                        <a:pt x="6104" y="3470"/>
                        <a:pt x="6505" y="3137"/>
                        <a:pt x="6972" y="2870"/>
                      </a:cubicBezTo>
                      <a:cubicBezTo>
                        <a:pt x="7939" y="2336"/>
                        <a:pt x="8940" y="1869"/>
                        <a:pt x="9874" y="1369"/>
                      </a:cubicBezTo>
                      <a:cubicBezTo>
                        <a:pt x="10007" y="1335"/>
                        <a:pt x="10141" y="1269"/>
                        <a:pt x="10274" y="1202"/>
                      </a:cubicBezTo>
                      <a:lnTo>
                        <a:pt x="10441" y="1135"/>
                      </a:lnTo>
                      <a:cubicBezTo>
                        <a:pt x="10474" y="1102"/>
                        <a:pt x="10541" y="1102"/>
                        <a:pt x="10608" y="1035"/>
                      </a:cubicBezTo>
                      <a:lnTo>
                        <a:pt x="10975" y="935"/>
                      </a:lnTo>
                      <a:cubicBezTo>
                        <a:pt x="11108" y="868"/>
                        <a:pt x="11275" y="835"/>
                        <a:pt x="11375" y="768"/>
                      </a:cubicBezTo>
                      <a:cubicBezTo>
                        <a:pt x="11508" y="701"/>
                        <a:pt x="11642" y="635"/>
                        <a:pt x="11708" y="601"/>
                      </a:cubicBezTo>
                      <a:cubicBezTo>
                        <a:pt x="11775" y="535"/>
                        <a:pt x="11842" y="535"/>
                        <a:pt x="11875" y="501"/>
                      </a:cubicBezTo>
                      <a:cubicBezTo>
                        <a:pt x="11975" y="468"/>
                        <a:pt x="12009" y="468"/>
                        <a:pt x="12109" y="435"/>
                      </a:cubicBezTo>
                      <a:cubicBezTo>
                        <a:pt x="12342" y="335"/>
                        <a:pt x="12542" y="201"/>
                        <a:pt x="12809" y="168"/>
                      </a:cubicBezTo>
                      <a:cubicBezTo>
                        <a:pt x="12943" y="168"/>
                        <a:pt x="12976" y="134"/>
                        <a:pt x="12976" y="101"/>
                      </a:cubicBezTo>
                      <a:cubicBezTo>
                        <a:pt x="12976" y="34"/>
                        <a:pt x="12943" y="1"/>
                        <a:pt x="1280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29" name="Google Shape;6329;p37"/>
                <p:cNvSpPr/>
                <p:nvPr/>
              </p:nvSpPr>
              <p:spPr>
                <a:xfrm>
                  <a:off x="3042350" y="2200350"/>
                  <a:ext cx="62575" cy="49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03" h="19882" extrusionOk="0">
                      <a:moveTo>
                        <a:pt x="167" y="1"/>
                      </a:moveTo>
                      <a:lnTo>
                        <a:pt x="0" y="34"/>
                      </a:lnTo>
                      <a:cubicBezTo>
                        <a:pt x="2102" y="6338"/>
                        <a:pt x="2302" y="13377"/>
                        <a:pt x="667" y="19848"/>
                      </a:cubicBezTo>
                      <a:lnTo>
                        <a:pt x="834" y="19881"/>
                      </a:lnTo>
                      <a:cubicBezTo>
                        <a:pt x="2502" y="13377"/>
                        <a:pt x="2269" y="6338"/>
                        <a:pt x="16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0" name="Google Shape;6330;p37"/>
                <p:cNvSpPr/>
                <p:nvPr/>
              </p:nvSpPr>
              <p:spPr>
                <a:xfrm>
                  <a:off x="3060700" y="2276250"/>
                  <a:ext cx="77575" cy="434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03" h="17380" extrusionOk="0">
                      <a:moveTo>
                        <a:pt x="2235" y="0"/>
                      </a:moveTo>
                      <a:cubicBezTo>
                        <a:pt x="2902" y="5838"/>
                        <a:pt x="2168" y="11842"/>
                        <a:pt x="0" y="17346"/>
                      </a:cubicBezTo>
                      <a:lnTo>
                        <a:pt x="167" y="17379"/>
                      </a:lnTo>
                      <a:cubicBezTo>
                        <a:pt x="2368" y="11875"/>
                        <a:pt x="3102" y="5838"/>
                        <a:pt x="2402" y="0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1" name="Google Shape;6331;p37"/>
                <p:cNvSpPr/>
                <p:nvPr/>
              </p:nvSpPr>
              <p:spPr>
                <a:xfrm>
                  <a:off x="3036500" y="2292075"/>
                  <a:ext cx="34225" cy="392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9" h="15713" extrusionOk="0">
                      <a:moveTo>
                        <a:pt x="168" y="1"/>
                      </a:moveTo>
                      <a:lnTo>
                        <a:pt x="1" y="34"/>
                      </a:lnTo>
                      <a:cubicBezTo>
                        <a:pt x="968" y="5205"/>
                        <a:pt x="1202" y="10442"/>
                        <a:pt x="801" y="15712"/>
                      </a:cubicBezTo>
                      <a:lnTo>
                        <a:pt x="968" y="15712"/>
                      </a:lnTo>
                      <a:cubicBezTo>
                        <a:pt x="1368" y="10442"/>
                        <a:pt x="1068" y="5171"/>
                        <a:pt x="16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2" name="Google Shape;6332;p37"/>
                <p:cNvSpPr/>
                <p:nvPr/>
              </p:nvSpPr>
              <p:spPr>
                <a:xfrm>
                  <a:off x="3085700" y="2226200"/>
                  <a:ext cx="105100" cy="455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4" h="18214" extrusionOk="0">
                      <a:moveTo>
                        <a:pt x="3970" y="1"/>
                      </a:moveTo>
                      <a:cubicBezTo>
                        <a:pt x="4037" y="6205"/>
                        <a:pt x="2669" y="12510"/>
                        <a:pt x="1" y="18147"/>
                      </a:cubicBezTo>
                      <a:lnTo>
                        <a:pt x="168" y="18214"/>
                      </a:lnTo>
                      <a:cubicBezTo>
                        <a:pt x="2836" y="12543"/>
                        <a:pt x="4204" y="6238"/>
                        <a:pt x="4170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3" name="Google Shape;6333;p37"/>
                <p:cNvSpPr/>
                <p:nvPr/>
              </p:nvSpPr>
              <p:spPr>
                <a:xfrm>
                  <a:off x="3087375" y="2293750"/>
                  <a:ext cx="161800" cy="425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2" h="17013" extrusionOk="0">
                      <a:moveTo>
                        <a:pt x="6305" y="1"/>
                      </a:moveTo>
                      <a:cubicBezTo>
                        <a:pt x="6205" y="6172"/>
                        <a:pt x="4003" y="12176"/>
                        <a:pt x="1" y="16946"/>
                      </a:cubicBezTo>
                      <a:lnTo>
                        <a:pt x="134" y="17013"/>
                      </a:lnTo>
                      <a:cubicBezTo>
                        <a:pt x="4137" y="12276"/>
                        <a:pt x="6372" y="6205"/>
                        <a:pt x="6472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4" name="Google Shape;6334;p37"/>
                <p:cNvSpPr/>
                <p:nvPr/>
              </p:nvSpPr>
              <p:spPr>
                <a:xfrm>
                  <a:off x="3095725" y="2172825"/>
                  <a:ext cx="140125" cy="516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05" h="20649" extrusionOk="0">
                      <a:moveTo>
                        <a:pt x="5237" y="1"/>
                      </a:moveTo>
                      <a:cubicBezTo>
                        <a:pt x="5471" y="7139"/>
                        <a:pt x="3569" y="14444"/>
                        <a:pt x="0" y="20549"/>
                      </a:cubicBezTo>
                      <a:lnTo>
                        <a:pt x="134" y="20649"/>
                      </a:lnTo>
                      <a:cubicBezTo>
                        <a:pt x="3703" y="14478"/>
                        <a:pt x="5604" y="7139"/>
                        <a:pt x="5437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5" name="Google Shape;6335;p37"/>
                <p:cNvSpPr/>
                <p:nvPr/>
              </p:nvSpPr>
              <p:spPr>
                <a:xfrm>
                  <a:off x="3095725" y="2163650"/>
                  <a:ext cx="65050" cy="49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2" h="19715" extrusionOk="0">
                      <a:moveTo>
                        <a:pt x="1134" y="1"/>
                      </a:moveTo>
                      <a:lnTo>
                        <a:pt x="967" y="34"/>
                      </a:lnTo>
                      <a:cubicBezTo>
                        <a:pt x="2435" y="6539"/>
                        <a:pt x="2102" y="13344"/>
                        <a:pt x="0" y="19682"/>
                      </a:cubicBezTo>
                      <a:lnTo>
                        <a:pt x="167" y="19715"/>
                      </a:lnTo>
                      <a:cubicBezTo>
                        <a:pt x="2268" y="13344"/>
                        <a:pt x="2602" y="6505"/>
                        <a:pt x="1134" y="1"/>
                      </a:cubicBezTo>
                      <a:close/>
                    </a:path>
                  </a:pathLst>
                </a:custGeom>
                <a:solidFill>
                  <a:srgbClr val="FFFE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6" name="Google Shape;6336;p37"/>
                <p:cNvSpPr/>
                <p:nvPr/>
              </p:nvSpPr>
              <p:spPr>
                <a:xfrm>
                  <a:off x="2964800" y="2518900"/>
                  <a:ext cx="154300" cy="29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72" h="11676" extrusionOk="0">
                      <a:moveTo>
                        <a:pt x="1368" y="1"/>
                      </a:moveTo>
                      <a:cubicBezTo>
                        <a:pt x="0" y="3937"/>
                        <a:pt x="1268" y="8640"/>
                        <a:pt x="5104" y="11676"/>
                      </a:cubicBezTo>
                      <a:cubicBezTo>
                        <a:pt x="6038" y="9641"/>
                        <a:pt x="6171" y="7206"/>
                        <a:pt x="5437" y="5038"/>
                      </a:cubicBezTo>
                      <a:cubicBezTo>
                        <a:pt x="4737" y="2936"/>
                        <a:pt x="3202" y="1035"/>
                        <a:pt x="1368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7" name="Google Shape;6337;p37"/>
                <p:cNvSpPr/>
                <p:nvPr/>
              </p:nvSpPr>
              <p:spPr>
                <a:xfrm>
                  <a:off x="3061525" y="2502225"/>
                  <a:ext cx="196825" cy="313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3" h="12544" extrusionOk="0">
                      <a:moveTo>
                        <a:pt x="7873" y="1"/>
                      </a:moveTo>
                      <a:lnTo>
                        <a:pt x="7873" y="1"/>
                      </a:lnTo>
                      <a:cubicBezTo>
                        <a:pt x="4971" y="168"/>
                        <a:pt x="2235" y="2002"/>
                        <a:pt x="1035" y="4637"/>
                      </a:cubicBezTo>
                      <a:cubicBezTo>
                        <a:pt x="0" y="6939"/>
                        <a:pt x="167" y="9975"/>
                        <a:pt x="1301" y="12543"/>
                      </a:cubicBezTo>
                      <a:cubicBezTo>
                        <a:pt x="5171" y="9608"/>
                        <a:pt x="7639" y="4871"/>
                        <a:pt x="787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8" name="Google Shape;6338;p37"/>
                <p:cNvSpPr/>
                <p:nvPr/>
              </p:nvSpPr>
              <p:spPr>
                <a:xfrm>
                  <a:off x="3013150" y="2179500"/>
                  <a:ext cx="52575" cy="4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02" extrusionOk="0">
                      <a:moveTo>
                        <a:pt x="1068" y="1"/>
                      </a:moveTo>
                      <a:cubicBezTo>
                        <a:pt x="1" y="1"/>
                        <a:pt x="1" y="1602"/>
                        <a:pt x="1068" y="1602"/>
                      </a:cubicBezTo>
                      <a:cubicBezTo>
                        <a:pt x="2102" y="1602"/>
                        <a:pt x="2102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39" name="Google Shape;6339;p37"/>
                <p:cNvSpPr/>
                <p:nvPr/>
              </p:nvSpPr>
              <p:spPr>
                <a:xfrm>
                  <a:off x="3099050" y="2143650"/>
                  <a:ext cx="5172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35" extrusionOk="0">
                      <a:moveTo>
                        <a:pt x="1035" y="0"/>
                      </a:moveTo>
                      <a:cubicBezTo>
                        <a:pt x="1" y="0"/>
                        <a:pt x="1" y="1635"/>
                        <a:pt x="1035" y="1635"/>
                      </a:cubicBezTo>
                      <a:cubicBezTo>
                        <a:pt x="2035" y="1601"/>
                        <a:pt x="2069" y="0"/>
                        <a:pt x="1035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0" name="Google Shape;6340;p37"/>
                <p:cNvSpPr/>
                <p:nvPr/>
              </p:nvSpPr>
              <p:spPr>
                <a:xfrm>
                  <a:off x="3161600" y="2212850"/>
                  <a:ext cx="51725" cy="4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9" h="1603" extrusionOk="0">
                      <a:moveTo>
                        <a:pt x="1034" y="1"/>
                      </a:moveTo>
                      <a:cubicBezTo>
                        <a:pt x="0" y="1"/>
                        <a:pt x="0" y="1602"/>
                        <a:pt x="1034" y="1602"/>
                      </a:cubicBezTo>
                      <a:cubicBezTo>
                        <a:pt x="2068" y="1602"/>
                        <a:pt x="2068" y="1"/>
                        <a:pt x="1034" y="1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1" name="Google Shape;6341;p37"/>
                <p:cNvSpPr/>
                <p:nvPr/>
              </p:nvSpPr>
              <p:spPr>
                <a:xfrm>
                  <a:off x="3092375" y="224872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2" name="Google Shape;6342;p37"/>
                <p:cNvSpPr/>
                <p:nvPr/>
              </p:nvSpPr>
              <p:spPr>
                <a:xfrm>
                  <a:off x="3200800" y="215532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8" y="0"/>
                      </a:moveTo>
                      <a:cubicBezTo>
                        <a:pt x="0" y="0"/>
                        <a:pt x="0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3" name="Google Shape;6343;p37"/>
                <p:cNvSpPr/>
                <p:nvPr/>
              </p:nvSpPr>
              <p:spPr>
                <a:xfrm>
                  <a:off x="3221650" y="2269575"/>
                  <a:ext cx="52550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2" h="1635" extrusionOk="0">
                      <a:moveTo>
                        <a:pt x="1067" y="0"/>
                      </a:moveTo>
                      <a:cubicBezTo>
                        <a:pt x="0" y="0"/>
                        <a:pt x="0" y="1635"/>
                        <a:pt x="1067" y="1635"/>
                      </a:cubicBezTo>
                      <a:cubicBezTo>
                        <a:pt x="2102" y="1635"/>
                        <a:pt x="2102" y="0"/>
                        <a:pt x="1067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4" name="Google Shape;6344;p37"/>
                <p:cNvSpPr/>
                <p:nvPr/>
              </p:nvSpPr>
              <p:spPr>
                <a:xfrm>
                  <a:off x="3013150" y="2269575"/>
                  <a:ext cx="52575" cy="4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3" h="1635" extrusionOk="0">
                      <a:moveTo>
                        <a:pt x="1068" y="0"/>
                      </a:moveTo>
                      <a:cubicBezTo>
                        <a:pt x="1" y="0"/>
                        <a:pt x="1" y="1635"/>
                        <a:pt x="1068" y="1635"/>
                      </a:cubicBezTo>
                      <a:cubicBezTo>
                        <a:pt x="2102" y="1635"/>
                        <a:pt x="2102" y="0"/>
                        <a:pt x="1068" y="0"/>
                      </a:cubicBezTo>
                      <a:close/>
                    </a:path>
                  </a:pathLst>
                </a:custGeom>
                <a:solidFill>
                  <a:srgbClr val="51301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45" name="Google Shape;6345;p37"/>
              <p:cNvGrpSpPr/>
              <p:nvPr/>
            </p:nvGrpSpPr>
            <p:grpSpPr>
              <a:xfrm>
                <a:off x="-202790" y="4525674"/>
                <a:ext cx="824892" cy="814944"/>
                <a:chOff x="2649575" y="3055425"/>
                <a:chExt cx="1024075" cy="1011725"/>
              </a:xfrm>
            </p:grpSpPr>
            <p:sp>
              <p:nvSpPr>
                <p:cNvPr id="6346" name="Google Shape;6346;p37"/>
                <p:cNvSpPr/>
                <p:nvPr/>
              </p:nvSpPr>
              <p:spPr>
                <a:xfrm>
                  <a:off x="3081550" y="3541300"/>
                  <a:ext cx="165125" cy="52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5" h="21034" extrusionOk="0">
                      <a:moveTo>
                        <a:pt x="3603" y="1"/>
                      </a:moveTo>
                      <a:cubicBezTo>
                        <a:pt x="0" y="6839"/>
                        <a:pt x="67" y="12743"/>
                        <a:pt x="567" y="18514"/>
                      </a:cubicBezTo>
                      <a:cubicBezTo>
                        <a:pt x="634" y="19415"/>
                        <a:pt x="801" y="20449"/>
                        <a:pt x="1601" y="20849"/>
                      </a:cubicBezTo>
                      <a:cubicBezTo>
                        <a:pt x="1815" y="20977"/>
                        <a:pt x="2048" y="21034"/>
                        <a:pt x="2286" y="21034"/>
                      </a:cubicBezTo>
                      <a:cubicBezTo>
                        <a:pt x="2792" y="21034"/>
                        <a:pt x="3317" y="20779"/>
                        <a:pt x="3703" y="20416"/>
                      </a:cubicBezTo>
                      <a:cubicBezTo>
                        <a:pt x="4236" y="19848"/>
                        <a:pt x="4537" y="19148"/>
                        <a:pt x="4737" y="18414"/>
                      </a:cubicBezTo>
                      <a:cubicBezTo>
                        <a:pt x="6605" y="12410"/>
                        <a:pt x="6204" y="5738"/>
                        <a:pt x="360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7" name="Google Shape;6347;p37"/>
                <p:cNvSpPr/>
                <p:nvPr/>
              </p:nvSpPr>
              <p:spPr>
                <a:xfrm>
                  <a:off x="2843875" y="3551325"/>
                  <a:ext cx="333600" cy="431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44" h="17261" extrusionOk="0">
                      <a:moveTo>
                        <a:pt x="13343" y="0"/>
                      </a:moveTo>
                      <a:lnTo>
                        <a:pt x="13343" y="0"/>
                      </a:lnTo>
                      <a:cubicBezTo>
                        <a:pt x="6572" y="3770"/>
                        <a:pt x="3503" y="8740"/>
                        <a:pt x="767" y="13910"/>
                      </a:cubicBezTo>
                      <a:cubicBezTo>
                        <a:pt x="367" y="14711"/>
                        <a:pt x="0" y="15678"/>
                        <a:pt x="401" y="16445"/>
                      </a:cubicBezTo>
                      <a:cubicBezTo>
                        <a:pt x="696" y="16983"/>
                        <a:pt x="1339" y="17261"/>
                        <a:pt x="1962" y="17261"/>
                      </a:cubicBezTo>
                      <a:cubicBezTo>
                        <a:pt x="2111" y="17261"/>
                        <a:pt x="2260" y="17245"/>
                        <a:pt x="2402" y="17213"/>
                      </a:cubicBezTo>
                      <a:cubicBezTo>
                        <a:pt x="3169" y="17046"/>
                        <a:pt x="3770" y="16579"/>
                        <a:pt x="4370" y="16078"/>
                      </a:cubicBezTo>
                      <a:cubicBezTo>
                        <a:pt x="9173" y="12042"/>
                        <a:pt x="12409" y="6205"/>
                        <a:pt x="13343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8" name="Google Shape;6348;p37"/>
                <p:cNvSpPr/>
                <p:nvPr/>
              </p:nvSpPr>
              <p:spPr>
                <a:xfrm>
                  <a:off x="2679575" y="3559250"/>
                  <a:ext cx="496225" cy="219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49" h="8795" extrusionOk="0">
                      <a:moveTo>
                        <a:pt x="18122" y="1"/>
                      </a:moveTo>
                      <a:cubicBezTo>
                        <a:pt x="11333" y="1"/>
                        <a:pt x="6451" y="2335"/>
                        <a:pt x="1769" y="4954"/>
                      </a:cubicBezTo>
                      <a:cubicBezTo>
                        <a:pt x="968" y="5387"/>
                        <a:pt x="101" y="5988"/>
                        <a:pt x="68" y="6888"/>
                      </a:cubicBezTo>
                      <a:cubicBezTo>
                        <a:pt x="1" y="7622"/>
                        <a:pt x="635" y="8356"/>
                        <a:pt x="1335" y="8590"/>
                      </a:cubicBezTo>
                      <a:cubicBezTo>
                        <a:pt x="1719" y="8747"/>
                        <a:pt x="2112" y="8794"/>
                        <a:pt x="2510" y="8794"/>
                      </a:cubicBezTo>
                      <a:cubicBezTo>
                        <a:pt x="2872" y="8794"/>
                        <a:pt x="3238" y="8755"/>
                        <a:pt x="3603" y="8723"/>
                      </a:cubicBezTo>
                      <a:cubicBezTo>
                        <a:pt x="9808" y="7922"/>
                        <a:pt x="15745" y="4754"/>
                        <a:pt x="19848" y="50"/>
                      </a:cubicBezTo>
                      <a:cubicBezTo>
                        <a:pt x="19259" y="17"/>
                        <a:pt x="18684" y="1"/>
                        <a:pt x="18122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49" name="Google Shape;6349;p37"/>
                <p:cNvSpPr/>
                <p:nvPr/>
              </p:nvSpPr>
              <p:spPr>
                <a:xfrm>
                  <a:off x="2649575" y="3426550"/>
                  <a:ext cx="521225" cy="1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49" h="6693" extrusionOk="0">
                      <a:moveTo>
                        <a:pt x="2425" y="1"/>
                      </a:moveTo>
                      <a:cubicBezTo>
                        <a:pt x="1668" y="1"/>
                        <a:pt x="902" y="151"/>
                        <a:pt x="467" y="721"/>
                      </a:cubicBezTo>
                      <a:cubicBezTo>
                        <a:pt x="0" y="1355"/>
                        <a:pt x="167" y="2223"/>
                        <a:pt x="634" y="2856"/>
                      </a:cubicBezTo>
                      <a:cubicBezTo>
                        <a:pt x="1101" y="3490"/>
                        <a:pt x="1768" y="3857"/>
                        <a:pt x="2468" y="4191"/>
                      </a:cubicBezTo>
                      <a:cubicBezTo>
                        <a:pt x="5952" y="5851"/>
                        <a:pt x="9814" y="6692"/>
                        <a:pt x="13674" y="6692"/>
                      </a:cubicBezTo>
                      <a:cubicBezTo>
                        <a:pt x="16097" y="6692"/>
                        <a:pt x="18520" y="6361"/>
                        <a:pt x="20848" y="5692"/>
                      </a:cubicBezTo>
                      <a:cubicBezTo>
                        <a:pt x="14610" y="1155"/>
                        <a:pt x="8773" y="388"/>
                        <a:pt x="2935" y="21"/>
                      </a:cubicBezTo>
                      <a:cubicBezTo>
                        <a:pt x="2768" y="9"/>
                        <a:pt x="2597" y="1"/>
                        <a:pt x="2425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0" name="Google Shape;6350;p37"/>
                <p:cNvSpPr/>
                <p:nvPr/>
              </p:nvSpPr>
              <p:spPr>
                <a:xfrm>
                  <a:off x="2773825" y="3191800"/>
                  <a:ext cx="387800" cy="381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12" h="15249" extrusionOk="0">
                      <a:moveTo>
                        <a:pt x="1617" y="1"/>
                      </a:moveTo>
                      <a:cubicBezTo>
                        <a:pt x="1432" y="1"/>
                        <a:pt x="1247" y="32"/>
                        <a:pt x="1068" y="104"/>
                      </a:cubicBezTo>
                      <a:cubicBezTo>
                        <a:pt x="334" y="405"/>
                        <a:pt x="0" y="1238"/>
                        <a:pt x="34" y="1972"/>
                      </a:cubicBezTo>
                      <a:cubicBezTo>
                        <a:pt x="67" y="2740"/>
                        <a:pt x="467" y="3407"/>
                        <a:pt x="868" y="4074"/>
                      </a:cubicBezTo>
                      <a:cubicBezTo>
                        <a:pt x="4170" y="9411"/>
                        <a:pt x="9507" y="13447"/>
                        <a:pt x="15511" y="15248"/>
                      </a:cubicBezTo>
                      <a:cubicBezTo>
                        <a:pt x="12676" y="8043"/>
                        <a:pt x="8206" y="4274"/>
                        <a:pt x="3536" y="838"/>
                      </a:cubicBezTo>
                      <a:cubicBezTo>
                        <a:pt x="2987" y="419"/>
                        <a:pt x="2293" y="1"/>
                        <a:pt x="161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1" name="Google Shape;6351;p37"/>
                <p:cNvSpPr/>
                <p:nvPr/>
              </p:nvSpPr>
              <p:spPr>
                <a:xfrm>
                  <a:off x="2991475" y="3055425"/>
                  <a:ext cx="198500" cy="51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40" h="20604" extrusionOk="0">
                      <a:moveTo>
                        <a:pt x="2127" y="0"/>
                      </a:moveTo>
                      <a:cubicBezTo>
                        <a:pt x="1471" y="0"/>
                        <a:pt x="827" y="462"/>
                        <a:pt x="501" y="1056"/>
                      </a:cubicBezTo>
                      <a:cubicBezTo>
                        <a:pt x="134" y="1723"/>
                        <a:pt x="101" y="2524"/>
                        <a:pt x="101" y="3258"/>
                      </a:cubicBezTo>
                      <a:cubicBezTo>
                        <a:pt x="0" y="9562"/>
                        <a:pt x="2302" y="15867"/>
                        <a:pt x="6372" y="20603"/>
                      </a:cubicBezTo>
                      <a:cubicBezTo>
                        <a:pt x="7939" y="13065"/>
                        <a:pt x="6172" y="7427"/>
                        <a:pt x="4037" y="1957"/>
                      </a:cubicBezTo>
                      <a:cubicBezTo>
                        <a:pt x="3703" y="1123"/>
                        <a:pt x="3269" y="189"/>
                        <a:pt x="2369" y="22"/>
                      </a:cubicBezTo>
                      <a:cubicBezTo>
                        <a:pt x="2288" y="7"/>
                        <a:pt x="2207" y="0"/>
                        <a:pt x="2127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2" name="Google Shape;6352;p37"/>
                <p:cNvSpPr/>
                <p:nvPr/>
              </p:nvSpPr>
              <p:spPr>
                <a:xfrm>
                  <a:off x="3121575" y="3068225"/>
                  <a:ext cx="232675" cy="49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07" h="19858" extrusionOk="0">
                      <a:moveTo>
                        <a:pt x="7598" y="0"/>
                      </a:moveTo>
                      <a:cubicBezTo>
                        <a:pt x="7253" y="0"/>
                        <a:pt x="6895" y="90"/>
                        <a:pt x="6572" y="244"/>
                      </a:cubicBezTo>
                      <a:cubicBezTo>
                        <a:pt x="5838" y="577"/>
                        <a:pt x="5404" y="1245"/>
                        <a:pt x="4970" y="1878"/>
                      </a:cubicBezTo>
                      <a:cubicBezTo>
                        <a:pt x="1501" y="7082"/>
                        <a:pt x="0" y="13653"/>
                        <a:pt x="901" y="19858"/>
                      </a:cubicBezTo>
                      <a:cubicBezTo>
                        <a:pt x="6271" y="14321"/>
                        <a:pt x="7839" y="8650"/>
                        <a:pt x="9007" y="2979"/>
                      </a:cubicBezTo>
                      <a:cubicBezTo>
                        <a:pt x="9173" y="2079"/>
                        <a:pt x="9307" y="1044"/>
                        <a:pt x="8673" y="411"/>
                      </a:cubicBezTo>
                      <a:cubicBezTo>
                        <a:pt x="8385" y="123"/>
                        <a:pt x="8001" y="0"/>
                        <a:pt x="7598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3" name="Google Shape;6353;p37"/>
                <p:cNvSpPr/>
                <p:nvPr/>
              </p:nvSpPr>
              <p:spPr>
                <a:xfrm>
                  <a:off x="3140750" y="3217500"/>
                  <a:ext cx="432825" cy="33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13" h="13454" extrusionOk="0">
                      <a:moveTo>
                        <a:pt x="15167" y="1"/>
                      </a:moveTo>
                      <a:cubicBezTo>
                        <a:pt x="14498" y="1"/>
                        <a:pt x="13810" y="272"/>
                        <a:pt x="13176" y="544"/>
                      </a:cubicBezTo>
                      <a:cubicBezTo>
                        <a:pt x="7406" y="3079"/>
                        <a:pt x="2636" y="7749"/>
                        <a:pt x="0" y="13453"/>
                      </a:cubicBezTo>
                      <a:cubicBezTo>
                        <a:pt x="7539" y="11719"/>
                        <a:pt x="11909" y="7849"/>
                        <a:pt x="16012" y="3613"/>
                      </a:cubicBezTo>
                      <a:cubicBezTo>
                        <a:pt x="16646" y="2946"/>
                        <a:pt x="17313" y="2179"/>
                        <a:pt x="17079" y="1278"/>
                      </a:cubicBezTo>
                      <a:cubicBezTo>
                        <a:pt x="16912" y="544"/>
                        <a:pt x="16145" y="44"/>
                        <a:pt x="15378" y="10"/>
                      </a:cubicBezTo>
                      <a:cubicBezTo>
                        <a:pt x="15308" y="4"/>
                        <a:pt x="15238" y="1"/>
                        <a:pt x="15167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4" name="Google Shape;6354;p37"/>
                <p:cNvSpPr/>
                <p:nvPr/>
              </p:nvSpPr>
              <p:spPr>
                <a:xfrm>
                  <a:off x="3144075" y="3443550"/>
                  <a:ext cx="529575" cy="142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83" h="5686" extrusionOk="0">
                      <a:moveTo>
                        <a:pt x="14053" y="1"/>
                      </a:moveTo>
                      <a:cubicBezTo>
                        <a:pt x="9105" y="1"/>
                        <a:pt x="4150" y="1392"/>
                        <a:pt x="1" y="4044"/>
                      </a:cubicBezTo>
                      <a:cubicBezTo>
                        <a:pt x="3392" y="5242"/>
                        <a:pt x="6465" y="5686"/>
                        <a:pt x="9353" y="5686"/>
                      </a:cubicBezTo>
                      <a:cubicBezTo>
                        <a:pt x="12658" y="5686"/>
                        <a:pt x="15722" y="5105"/>
                        <a:pt x="18748" y="4411"/>
                      </a:cubicBezTo>
                      <a:cubicBezTo>
                        <a:pt x="19615" y="4211"/>
                        <a:pt x="20616" y="3878"/>
                        <a:pt x="20916" y="3044"/>
                      </a:cubicBezTo>
                      <a:cubicBezTo>
                        <a:pt x="21183" y="2343"/>
                        <a:pt x="20782" y="1509"/>
                        <a:pt x="20182" y="1042"/>
                      </a:cubicBezTo>
                      <a:cubicBezTo>
                        <a:pt x="19581" y="575"/>
                        <a:pt x="18781" y="408"/>
                        <a:pt x="18047" y="308"/>
                      </a:cubicBezTo>
                      <a:cubicBezTo>
                        <a:pt x="16727" y="103"/>
                        <a:pt x="15390" y="1"/>
                        <a:pt x="14053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5" name="Google Shape;6355;p37"/>
                <p:cNvSpPr/>
                <p:nvPr/>
              </p:nvSpPr>
              <p:spPr>
                <a:xfrm>
                  <a:off x="3152425" y="3538800"/>
                  <a:ext cx="472025" cy="26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81" h="10772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4704" y="6105"/>
                        <a:pt x="10074" y="8440"/>
                        <a:pt x="15578" y="10408"/>
                      </a:cubicBezTo>
                      <a:cubicBezTo>
                        <a:pt x="16080" y="10601"/>
                        <a:pt x="16626" y="10772"/>
                        <a:pt x="17139" y="10772"/>
                      </a:cubicBezTo>
                      <a:cubicBezTo>
                        <a:pt x="17513" y="10772"/>
                        <a:pt x="17870" y="10681"/>
                        <a:pt x="18180" y="10442"/>
                      </a:cubicBezTo>
                      <a:cubicBezTo>
                        <a:pt x="18780" y="10008"/>
                        <a:pt x="18881" y="9074"/>
                        <a:pt x="18614" y="8374"/>
                      </a:cubicBezTo>
                      <a:cubicBezTo>
                        <a:pt x="18347" y="7673"/>
                        <a:pt x="17780" y="7073"/>
                        <a:pt x="17213" y="6572"/>
                      </a:cubicBezTo>
                      <a:cubicBezTo>
                        <a:pt x="12509" y="2403"/>
                        <a:pt x="6272" y="34"/>
                        <a:pt x="0" y="1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6" name="Google Shape;6356;p37"/>
                <p:cNvSpPr/>
                <p:nvPr/>
              </p:nvSpPr>
              <p:spPr>
                <a:xfrm>
                  <a:off x="3162425" y="3537150"/>
                  <a:ext cx="282725" cy="465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09" h="18618" extrusionOk="0">
                      <a:moveTo>
                        <a:pt x="1" y="0"/>
                      </a:moveTo>
                      <a:lnTo>
                        <a:pt x="1" y="0"/>
                      </a:lnTo>
                      <a:cubicBezTo>
                        <a:pt x="668" y="7739"/>
                        <a:pt x="3870" y="12609"/>
                        <a:pt x="7506" y="17179"/>
                      </a:cubicBezTo>
                      <a:cubicBezTo>
                        <a:pt x="8018" y="17883"/>
                        <a:pt x="8714" y="18618"/>
                        <a:pt x="9535" y="18618"/>
                      </a:cubicBezTo>
                      <a:cubicBezTo>
                        <a:pt x="9570" y="18618"/>
                        <a:pt x="9605" y="18616"/>
                        <a:pt x="9641" y="18613"/>
                      </a:cubicBezTo>
                      <a:cubicBezTo>
                        <a:pt x="10375" y="18580"/>
                        <a:pt x="10975" y="17846"/>
                        <a:pt x="11142" y="17112"/>
                      </a:cubicBezTo>
                      <a:cubicBezTo>
                        <a:pt x="11309" y="16345"/>
                        <a:pt x="11142" y="15611"/>
                        <a:pt x="10908" y="14844"/>
                      </a:cubicBezTo>
                      <a:cubicBezTo>
                        <a:pt x="9207" y="8806"/>
                        <a:pt x="5271" y="3436"/>
                        <a:pt x="1" y="0"/>
                      </a:cubicBezTo>
                      <a:close/>
                    </a:path>
                  </a:pathLst>
                </a:custGeom>
                <a:solidFill>
                  <a:srgbClr val="DB5D9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7" name="Google Shape;6357;p37"/>
                <p:cNvSpPr/>
                <p:nvPr/>
              </p:nvSpPr>
              <p:spPr>
                <a:xfrm>
                  <a:off x="3061900" y="3244800"/>
                  <a:ext cx="97875" cy="23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15" h="9373" extrusionOk="0">
                      <a:moveTo>
                        <a:pt x="93" y="1"/>
                      </a:moveTo>
                      <a:cubicBezTo>
                        <a:pt x="44" y="1"/>
                        <a:pt x="0" y="44"/>
                        <a:pt x="19" y="119"/>
                      </a:cubicBezTo>
                      <a:cubicBezTo>
                        <a:pt x="819" y="2988"/>
                        <a:pt x="1553" y="5923"/>
                        <a:pt x="2354" y="8825"/>
                      </a:cubicBezTo>
                      <a:cubicBezTo>
                        <a:pt x="2482" y="9210"/>
                        <a:pt x="2763" y="9373"/>
                        <a:pt x="3039" y="9373"/>
                      </a:cubicBezTo>
                      <a:cubicBezTo>
                        <a:pt x="3482" y="9373"/>
                        <a:pt x="3914" y="8954"/>
                        <a:pt x="3688" y="8358"/>
                      </a:cubicBezTo>
                      <a:cubicBezTo>
                        <a:pt x="2554" y="5590"/>
                        <a:pt x="1353" y="2821"/>
                        <a:pt x="186" y="86"/>
                      </a:cubicBezTo>
                      <a:cubicBezTo>
                        <a:pt x="171" y="27"/>
                        <a:pt x="13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8" name="Google Shape;6358;p37"/>
                <p:cNvSpPr/>
                <p:nvPr/>
              </p:nvSpPr>
              <p:spPr>
                <a:xfrm>
                  <a:off x="3173475" y="3254825"/>
                  <a:ext cx="78300" cy="25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2" h="10303" extrusionOk="0">
                      <a:moveTo>
                        <a:pt x="3045" y="0"/>
                      </a:moveTo>
                      <a:cubicBezTo>
                        <a:pt x="3005" y="0"/>
                        <a:pt x="2957" y="27"/>
                        <a:pt x="2928" y="85"/>
                      </a:cubicBezTo>
                      <a:cubicBezTo>
                        <a:pt x="2027" y="3154"/>
                        <a:pt x="1060" y="6223"/>
                        <a:pt x="192" y="9292"/>
                      </a:cubicBezTo>
                      <a:cubicBezTo>
                        <a:pt x="1" y="9924"/>
                        <a:pt x="381" y="10303"/>
                        <a:pt x="784" y="10303"/>
                      </a:cubicBezTo>
                      <a:cubicBezTo>
                        <a:pt x="1083" y="10303"/>
                        <a:pt x="1394" y="10094"/>
                        <a:pt x="1493" y="9625"/>
                      </a:cubicBezTo>
                      <a:cubicBezTo>
                        <a:pt x="2060" y="6456"/>
                        <a:pt x="2527" y="3287"/>
                        <a:pt x="3095" y="118"/>
                      </a:cubicBezTo>
                      <a:cubicBezTo>
                        <a:pt x="3132" y="44"/>
                        <a:pt x="3096" y="0"/>
                        <a:pt x="3045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59" name="Google Shape;6359;p37"/>
                <p:cNvSpPr/>
                <p:nvPr/>
              </p:nvSpPr>
              <p:spPr>
                <a:xfrm>
                  <a:off x="3218425" y="3324350"/>
                  <a:ext cx="211450" cy="178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58" h="7149" extrusionOk="0">
                      <a:moveTo>
                        <a:pt x="8309" y="1"/>
                      </a:moveTo>
                      <a:cubicBezTo>
                        <a:pt x="8296" y="1"/>
                        <a:pt x="8283" y="2"/>
                        <a:pt x="8268" y="6"/>
                      </a:cubicBezTo>
                      <a:cubicBezTo>
                        <a:pt x="5466" y="1574"/>
                        <a:pt x="2798" y="3509"/>
                        <a:pt x="596" y="5910"/>
                      </a:cubicBezTo>
                      <a:cubicBezTo>
                        <a:pt x="1" y="6530"/>
                        <a:pt x="426" y="7149"/>
                        <a:pt x="960" y="7149"/>
                      </a:cubicBezTo>
                      <a:cubicBezTo>
                        <a:pt x="1174" y="7149"/>
                        <a:pt x="1406" y="7049"/>
                        <a:pt x="1597" y="6811"/>
                      </a:cubicBezTo>
                      <a:cubicBezTo>
                        <a:pt x="3531" y="4342"/>
                        <a:pt x="5733" y="2074"/>
                        <a:pt x="8368" y="173"/>
                      </a:cubicBezTo>
                      <a:cubicBezTo>
                        <a:pt x="8457" y="113"/>
                        <a:pt x="8414" y="1"/>
                        <a:pt x="8309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0" name="Google Shape;6360;p37"/>
                <p:cNvSpPr/>
                <p:nvPr/>
              </p:nvSpPr>
              <p:spPr>
                <a:xfrm>
                  <a:off x="3242325" y="3488625"/>
                  <a:ext cx="317075" cy="73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3" h="2949" extrusionOk="0">
                      <a:moveTo>
                        <a:pt x="11803" y="0"/>
                      </a:moveTo>
                      <a:cubicBezTo>
                        <a:pt x="8201" y="0"/>
                        <a:pt x="4581" y="479"/>
                        <a:pt x="1108" y="1574"/>
                      </a:cubicBezTo>
                      <a:cubicBezTo>
                        <a:pt x="0" y="1887"/>
                        <a:pt x="271" y="2949"/>
                        <a:pt x="1096" y="2949"/>
                      </a:cubicBezTo>
                      <a:cubicBezTo>
                        <a:pt x="1240" y="2949"/>
                        <a:pt x="1401" y="2916"/>
                        <a:pt x="1575" y="2842"/>
                      </a:cubicBezTo>
                      <a:cubicBezTo>
                        <a:pt x="5011" y="1441"/>
                        <a:pt x="8747" y="440"/>
                        <a:pt x="12516" y="173"/>
                      </a:cubicBezTo>
                      <a:cubicBezTo>
                        <a:pt x="12683" y="173"/>
                        <a:pt x="12683" y="6"/>
                        <a:pt x="12516" y="6"/>
                      </a:cubicBezTo>
                      <a:cubicBezTo>
                        <a:pt x="12278" y="2"/>
                        <a:pt x="12041" y="0"/>
                        <a:pt x="11803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1" name="Google Shape;6361;p37"/>
                <p:cNvSpPr/>
                <p:nvPr/>
              </p:nvSpPr>
              <p:spPr>
                <a:xfrm>
                  <a:off x="3212700" y="3586550"/>
                  <a:ext cx="254600" cy="120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84" h="4818" extrusionOk="0">
                      <a:moveTo>
                        <a:pt x="952" y="0"/>
                      </a:moveTo>
                      <a:cubicBezTo>
                        <a:pt x="16" y="0"/>
                        <a:pt x="0" y="1267"/>
                        <a:pt x="958" y="1360"/>
                      </a:cubicBezTo>
                      <a:cubicBezTo>
                        <a:pt x="4127" y="1727"/>
                        <a:pt x="7296" y="2861"/>
                        <a:pt x="9998" y="4796"/>
                      </a:cubicBezTo>
                      <a:cubicBezTo>
                        <a:pt x="10028" y="4811"/>
                        <a:pt x="10055" y="4817"/>
                        <a:pt x="10078" y="4817"/>
                      </a:cubicBezTo>
                      <a:cubicBezTo>
                        <a:pt x="10155" y="4817"/>
                        <a:pt x="10183" y="4740"/>
                        <a:pt x="10132" y="4662"/>
                      </a:cubicBezTo>
                      <a:cubicBezTo>
                        <a:pt x="7630" y="2461"/>
                        <a:pt x="4594" y="759"/>
                        <a:pt x="1192" y="26"/>
                      </a:cubicBezTo>
                      <a:cubicBezTo>
                        <a:pt x="1106" y="8"/>
                        <a:pt x="1026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2" name="Google Shape;6362;p37"/>
                <p:cNvSpPr/>
                <p:nvPr/>
              </p:nvSpPr>
              <p:spPr>
                <a:xfrm>
                  <a:off x="3207075" y="3638900"/>
                  <a:ext cx="178125" cy="255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217" extrusionOk="0">
                      <a:moveTo>
                        <a:pt x="872" y="1"/>
                      </a:moveTo>
                      <a:cubicBezTo>
                        <a:pt x="298" y="1"/>
                        <a:pt x="0" y="782"/>
                        <a:pt x="683" y="1367"/>
                      </a:cubicBezTo>
                      <a:cubicBezTo>
                        <a:pt x="3418" y="3669"/>
                        <a:pt x="5687" y="6671"/>
                        <a:pt x="6921" y="10107"/>
                      </a:cubicBezTo>
                      <a:cubicBezTo>
                        <a:pt x="6951" y="10182"/>
                        <a:pt x="7001" y="10217"/>
                        <a:pt x="7041" y="10217"/>
                      </a:cubicBezTo>
                      <a:cubicBezTo>
                        <a:pt x="7090" y="10217"/>
                        <a:pt x="7124" y="10165"/>
                        <a:pt x="7088" y="10074"/>
                      </a:cubicBezTo>
                      <a:cubicBezTo>
                        <a:pt x="6187" y="6471"/>
                        <a:pt x="4319" y="3035"/>
                        <a:pt x="1584" y="367"/>
                      </a:cubicBezTo>
                      <a:cubicBezTo>
                        <a:pt x="1333" y="106"/>
                        <a:pt x="1084" y="1"/>
                        <a:pt x="872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3" name="Google Shape;6363;p37"/>
                <p:cNvSpPr/>
                <p:nvPr/>
              </p:nvSpPr>
              <p:spPr>
                <a:xfrm>
                  <a:off x="3139000" y="3619550"/>
                  <a:ext cx="35975" cy="28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9" h="11273" extrusionOk="0">
                      <a:moveTo>
                        <a:pt x="739" y="0"/>
                      </a:moveTo>
                      <a:cubicBezTo>
                        <a:pt x="371" y="0"/>
                        <a:pt x="0" y="328"/>
                        <a:pt x="70" y="941"/>
                      </a:cubicBezTo>
                      <a:cubicBezTo>
                        <a:pt x="404" y="4310"/>
                        <a:pt x="571" y="7712"/>
                        <a:pt x="371" y="11148"/>
                      </a:cubicBezTo>
                      <a:cubicBezTo>
                        <a:pt x="371" y="11231"/>
                        <a:pt x="412" y="11273"/>
                        <a:pt x="454" y="11273"/>
                      </a:cubicBezTo>
                      <a:cubicBezTo>
                        <a:pt x="496" y="11273"/>
                        <a:pt x="537" y="11231"/>
                        <a:pt x="537" y="11148"/>
                      </a:cubicBezTo>
                      <a:cubicBezTo>
                        <a:pt x="1071" y="7779"/>
                        <a:pt x="1438" y="4310"/>
                        <a:pt x="1405" y="840"/>
                      </a:cubicBezTo>
                      <a:cubicBezTo>
                        <a:pt x="1405" y="270"/>
                        <a:pt x="1073" y="0"/>
                        <a:pt x="739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4" name="Google Shape;6364;p37"/>
                <p:cNvSpPr/>
                <p:nvPr/>
              </p:nvSpPr>
              <p:spPr>
                <a:xfrm>
                  <a:off x="2934800" y="3625600"/>
                  <a:ext cx="189250" cy="245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70" h="9836" extrusionOk="0">
                      <a:moveTo>
                        <a:pt x="6672" y="0"/>
                      </a:moveTo>
                      <a:cubicBezTo>
                        <a:pt x="6438" y="0"/>
                        <a:pt x="6172" y="125"/>
                        <a:pt x="5937" y="432"/>
                      </a:cubicBezTo>
                      <a:cubicBezTo>
                        <a:pt x="3802" y="3400"/>
                        <a:pt x="1901" y="6536"/>
                        <a:pt x="66" y="9705"/>
                      </a:cubicBezTo>
                      <a:cubicBezTo>
                        <a:pt x="0" y="9770"/>
                        <a:pt x="35" y="9836"/>
                        <a:pt x="104" y="9836"/>
                      </a:cubicBezTo>
                      <a:cubicBezTo>
                        <a:pt x="141" y="9836"/>
                        <a:pt x="187" y="9818"/>
                        <a:pt x="233" y="9772"/>
                      </a:cubicBezTo>
                      <a:cubicBezTo>
                        <a:pt x="2368" y="6803"/>
                        <a:pt x="4703" y="4034"/>
                        <a:pt x="7038" y="1266"/>
                      </a:cubicBezTo>
                      <a:cubicBezTo>
                        <a:pt x="7570" y="641"/>
                        <a:pt x="7203" y="0"/>
                        <a:pt x="6672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5" name="Google Shape;6365;p37"/>
                <p:cNvSpPr/>
                <p:nvPr/>
              </p:nvSpPr>
              <p:spPr>
                <a:xfrm>
                  <a:off x="2804400" y="3591025"/>
                  <a:ext cx="317225" cy="128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89" h="5157" extrusionOk="0">
                      <a:moveTo>
                        <a:pt x="11645" y="1"/>
                      </a:moveTo>
                      <a:cubicBezTo>
                        <a:pt x="11509" y="1"/>
                        <a:pt x="11356" y="25"/>
                        <a:pt x="11186" y="80"/>
                      </a:cubicBezTo>
                      <a:cubicBezTo>
                        <a:pt x="7317" y="1314"/>
                        <a:pt x="3647" y="3016"/>
                        <a:pt x="145" y="4984"/>
                      </a:cubicBezTo>
                      <a:cubicBezTo>
                        <a:pt x="0" y="5070"/>
                        <a:pt x="56" y="5157"/>
                        <a:pt x="160" y="5157"/>
                      </a:cubicBezTo>
                      <a:cubicBezTo>
                        <a:pt x="176" y="5157"/>
                        <a:pt x="194" y="5155"/>
                        <a:pt x="212" y="5150"/>
                      </a:cubicBezTo>
                      <a:cubicBezTo>
                        <a:pt x="3914" y="3516"/>
                        <a:pt x="7717" y="2315"/>
                        <a:pt x="11553" y="1414"/>
                      </a:cubicBezTo>
                      <a:cubicBezTo>
                        <a:pt x="12689" y="1152"/>
                        <a:pt x="12579" y="1"/>
                        <a:pt x="11645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6" name="Google Shape;6366;p37"/>
                <p:cNvSpPr/>
                <p:nvPr/>
              </p:nvSpPr>
              <p:spPr>
                <a:xfrm>
                  <a:off x="2797175" y="3512125"/>
                  <a:ext cx="315125" cy="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05" h="2685" extrusionOk="0">
                      <a:moveTo>
                        <a:pt x="200" y="0"/>
                      </a:moveTo>
                      <a:cubicBezTo>
                        <a:pt x="0" y="0"/>
                        <a:pt x="0" y="167"/>
                        <a:pt x="200" y="167"/>
                      </a:cubicBezTo>
                      <a:cubicBezTo>
                        <a:pt x="3936" y="501"/>
                        <a:pt x="7606" y="1368"/>
                        <a:pt x="11108" y="2602"/>
                      </a:cubicBezTo>
                      <a:cubicBezTo>
                        <a:pt x="11262" y="2660"/>
                        <a:pt x="11405" y="2685"/>
                        <a:pt x="11533" y="2685"/>
                      </a:cubicBezTo>
                      <a:cubicBezTo>
                        <a:pt x="12376" y="2685"/>
                        <a:pt x="12604" y="1591"/>
                        <a:pt x="11475" y="1301"/>
                      </a:cubicBezTo>
                      <a:cubicBezTo>
                        <a:pt x="7772" y="334"/>
                        <a:pt x="3936" y="0"/>
                        <a:pt x="200" y="0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7" name="Google Shape;6367;p37"/>
                <p:cNvSpPr/>
                <p:nvPr/>
              </p:nvSpPr>
              <p:spPr>
                <a:xfrm>
                  <a:off x="2900125" y="3324375"/>
                  <a:ext cx="230050" cy="205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2" h="8230" extrusionOk="0">
                      <a:moveTo>
                        <a:pt x="91" y="1"/>
                      </a:moveTo>
                      <a:cubicBezTo>
                        <a:pt x="37" y="1"/>
                        <a:pt x="1" y="66"/>
                        <a:pt x="85" y="172"/>
                      </a:cubicBezTo>
                      <a:cubicBezTo>
                        <a:pt x="2120" y="3174"/>
                        <a:pt x="4622" y="5909"/>
                        <a:pt x="7657" y="8011"/>
                      </a:cubicBezTo>
                      <a:cubicBezTo>
                        <a:pt x="7867" y="8165"/>
                        <a:pt x="8067" y="8229"/>
                        <a:pt x="8242" y="8229"/>
                      </a:cubicBezTo>
                      <a:cubicBezTo>
                        <a:pt x="8899" y="8229"/>
                        <a:pt x="9201" y="7318"/>
                        <a:pt x="8358" y="6843"/>
                      </a:cubicBezTo>
                      <a:cubicBezTo>
                        <a:pt x="5322" y="5075"/>
                        <a:pt x="2487" y="2807"/>
                        <a:pt x="185" y="72"/>
                      </a:cubicBezTo>
                      <a:cubicBezTo>
                        <a:pt x="161" y="23"/>
                        <a:pt x="123" y="1"/>
                        <a:pt x="91" y="1"/>
                      </a:cubicBezTo>
                      <a:close/>
                    </a:path>
                  </a:pathLst>
                </a:custGeom>
                <a:solidFill>
                  <a:srgbClr val="D3207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8" name="Google Shape;6368;p37"/>
                <p:cNvSpPr/>
                <p:nvPr/>
              </p:nvSpPr>
              <p:spPr>
                <a:xfrm>
                  <a:off x="3013150" y="3408875"/>
                  <a:ext cx="325275" cy="303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12147" extrusionOk="0">
                      <a:moveTo>
                        <a:pt x="5417" y="1"/>
                      </a:moveTo>
                      <a:cubicBezTo>
                        <a:pt x="5126" y="1"/>
                        <a:pt x="4836" y="87"/>
                        <a:pt x="4604" y="261"/>
                      </a:cubicBezTo>
                      <a:cubicBezTo>
                        <a:pt x="4437" y="394"/>
                        <a:pt x="4304" y="595"/>
                        <a:pt x="4270" y="795"/>
                      </a:cubicBezTo>
                      <a:cubicBezTo>
                        <a:pt x="3970" y="528"/>
                        <a:pt x="3637" y="361"/>
                        <a:pt x="3270" y="294"/>
                      </a:cubicBezTo>
                      <a:cubicBezTo>
                        <a:pt x="3255" y="294"/>
                        <a:pt x="3241" y="294"/>
                        <a:pt x="3227" y="294"/>
                      </a:cubicBezTo>
                      <a:cubicBezTo>
                        <a:pt x="2283" y="294"/>
                        <a:pt x="1637" y="1376"/>
                        <a:pt x="1735" y="2296"/>
                      </a:cubicBezTo>
                      <a:cubicBezTo>
                        <a:pt x="1802" y="3263"/>
                        <a:pt x="2436" y="4064"/>
                        <a:pt x="3003" y="4798"/>
                      </a:cubicBezTo>
                      <a:cubicBezTo>
                        <a:pt x="2336" y="4898"/>
                        <a:pt x="1669" y="4931"/>
                        <a:pt x="1102" y="5265"/>
                      </a:cubicBezTo>
                      <a:cubicBezTo>
                        <a:pt x="501" y="5565"/>
                        <a:pt x="1" y="6132"/>
                        <a:pt x="1" y="6799"/>
                      </a:cubicBezTo>
                      <a:cubicBezTo>
                        <a:pt x="1" y="7600"/>
                        <a:pt x="768" y="8267"/>
                        <a:pt x="1569" y="8467"/>
                      </a:cubicBezTo>
                      <a:cubicBezTo>
                        <a:pt x="1793" y="8516"/>
                        <a:pt x="2024" y="8536"/>
                        <a:pt x="2257" y="8536"/>
                      </a:cubicBezTo>
                      <a:cubicBezTo>
                        <a:pt x="2821" y="8536"/>
                        <a:pt x="3404" y="8418"/>
                        <a:pt x="3970" y="8300"/>
                      </a:cubicBezTo>
                      <a:lnTo>
                        <a:pt x="3970" y="8300"/>
                      </a:lnTo>
                      <a:cubicBezTo>
                        <a:pt x="3170" y="8900"/>
                        <a:pt x="2903" y="10068"/>
                        <a:pt x="3303" y="10935"/>
                      </a:cubicBezTo>
                      <a:cubicBezTo>
                        <a:pt x="3673" y="11674"/>
                        <a:pt x="4502" y="12147"/>
                        <a:pt x="5338" y="12147"/>
                      </a:cubicBezTo>
                      <a:cubicBezTo>
                        <a:pt x="5483" y="12147"/>
                        <a:pt x="5628" y="12132"/>
                        <a:pt x="5772" y="12103"/>
                      </a:cubicBezTo>
                      <a:cubicBezTo>
                        <a:pt x="6719" y="11907"/>
                        <a:pt x="7442" y="11007"/>
                        <a:pt x="7503" y="10031"/>
                      </a:cubicBezTo>
                      <a:lnTo>
                        <a:pt x="7503" y="10031"/>
                      </a:lnTo>
                      <a:cubicBezTo>
                        <a:pt x="7474" y="11009"/>
                        <a:pt x="8294" y="11938"/>
                        <a:pt x="9274" y="12036"/>
                      </a:cubicBezTo>
                      <a:cubicBezTo>
                        <a:pt x="9312" y="12039"/>
                        <a:pt x="9349" y="12040"/>
                        <a:pt x="9387" y="12040"/>
                      </a:cubicBezTo>
                      <a:cubicBezTo>
                        <a:pt x="10346" y="12040"/>
                        <a:pt x="11246" y="11231"/>
                        <a:pt x="11342" y="10268"/>
                      </a:cubicBezTo>
                      <a:cubicBezTo>
                        <a:pt x="11476" y="9267"/>
                        <a:pt x="10742" y="8267"/>
                        <a:pt x="9774" y="8033"/>
                      </a:cubicBezTo>
                      <a:cubicBezTo>
                        <a:pt x="10675" y="7966"/>
                        <a:pt x="11609" y="7600"/>
                        <a:pt x="12276" y="6966"/>
                      </a:cubicBezTo>
                      <a:cubicBezTo>
                        <a:pt x="12643" y="6565"/>
                        <a:pt x="13010" y="5965"/>
                        <a:pt x="12943" y="5365"/>
                      </a:cubicBezTo>
                      <a:cubicBezTo>
                        <a:pt x="12843" y="4631"/>
                        <a:pt x="12143" y="4130"/>
                        <a:pt x="11442" y="4064"/>
                      </a:cubicBezTo>
                      <a:cubicBezTo>
                        <a:pt x="11327" y="4047"/>
                        <a:pt x="11210" y="4040"/>
                        <a:pt x="11093" y="4040"/>
                      </a:cubicBezTo>
                      <a:cubicBezTo>
                        <a:pt x="10501" y="4040"/>
                        <a:pt x="9898" y="4230"/>
                        <a:pt x="9341" y="4397"/>
                      </a:cubicBezTo>
                      <a:cubicBezTo>
                        <a:pt x="10608" y="3830"/>
                        <a:pt x="10842" y="1829"/>
                        <a:pt x="9774" y="995"/>
                      </a:cubicBezTo>
                      <a:cubicBezTo>
                        <a:pt x="9456" y="764"/>
                        <a:pt x="9079" y="660"/>
                        <a:pt x="8699" y="660"/>
                      </a:cubicBezTo>
                      <a:cubicBezTo>
                        <a:pt x="7927" y="660"/>
                        <a:pt x="7141" y="1091"/>
                        <a:pt x="6806" y="1762"/>
                      </a:cubicBezTo>
                      <a:cubicBezTo>
                        <a:pt x="6906" y="1262"/>
                        <a:pt x="6772" y="761"/>
                        <a:pt x="6439" y="428"/>
                      </a:cubicBezTo>
                      <a:cubicBezTo>
                        <a:pt x="6175" y="145"/>
                        <a:pt x="5794" y="1"/>
                        <a:pt x="5417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69" name="Google Shape;6369;p37"/>
                <p:cNvSpPr/>
                <p:nvPr/>
              </p:nvSpPr>
              <p:spPr>
                <a:xfrm>
                  <a:off x="3113225" y="3510450"/>
                  <a:ext cx="153475" cy="140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39" h="5605" extrusionOk="0">
                      <a:moveTo>
                        <a:pt x="2202" y="1869"/>
                      </a:moveTo>
                      <a:cubicBezTo>
                        <a:pt x="2269" y="1869"/>
                        <a:pt x="2269" y="1902"/>
                        <a:pt x="2302" y="1902"/>
                      </a:cubicBezTo>
                      <a:cubicBezTo>
                        <a:pt x="2369" y="1969"/>
                        <a:pt x="2469" y="2002"/>
                        <a:pt x="2536" y="2002"/>
                      </a:cubicBezTo>
                      <a:cubicBezTo>
                        <a:pt x="2302" y="2002"/>
                        <a:pt x="2111" y="2064"/>
                        <a:pt x="1961" y="2165"/>
                      </a:cubicBezTo>
                      <a:lnTo>
                        <a:pt x="1961" y="2165"/>
                      </a:lnTo>
                      <a:cubicBezTo>
                        <a:pt x="2059" y="2085"/>
                        <a:pt x="2138" y="1984"/>
                        <a:pt x="2202" y="1869"/>
                      </a:cubicBezTo>
                      <a:close/>
                      <a:moveTo>
                        <a:pt x="2803" y="1"/>
                      </a:moveTo>
                      <a:cubicBezTo>
                        <a:pt x="2669" y="1"/>
                        <a:pt x="2502" y="34"/>
                        <a:pt x="2369" y="67"/>
                      </a:cubicBezTo>
                      <a:cubicBezTo>
                        <a:pt x="2269" y="134"/>
                        <a:pt x="2135" y="201"/>
                        <a:pt x="2035" y="268"/>
                      </a:cubicBezTo>
                      <a:cubicBezTo>
                        <a:pt x="2002" y="334"/>
                        <a:pt x="1969" y="368"/>
                        <a:pt x="1935" y="434"/>
                      </a:cubicBezTo>
                      <a:cubicBezTo>
                        <a:pt x="1769" y="334"/>
                        <a:pt x="1602" y="268"/>
                        <a:pt x="1335" y="268"/>
                      </a:cubicBezTo>
                      <a:cubicBezTo>
                        <a:pt x="1" y="268"/>
                        <a:pt x="1" y="2369"/>
                        <a:pt x="1335" y="2369"/>
                      </a:cubicBezTo>
                      <a:cubicBezTo>
                        <a:pt x="1567" y="2369"/>
                        <a:pt x="1751" y="2312"/>
                        <a:pt x="1898" y="2212"/>
                      </a:cubicBezTo>
                      <a:lnTo>
                        <a:pt x="1898" y="2212"/>
                      </a:lnTo>
                      <a:cubicBezTo>
                        <a:pt x="1368" y="2647"/>
                        <a:pt x="1444" y="3628"/>
                        <a:pt x="2035" y="3937"/>
                      </a:cubicBezTo>
                      <a:lnTo>
                        <a:pt x="1969" y="3937"/>
                      </a:lnTo>
                      <a:cubicBezTo>
                        <a:pt x="868" y="3937"/>
                        <a:pt x="868" y="5605"/>
                        <a:pt x="1969" y="5605"/>
                      </a:cubicBezTo>
                      <a:cubicBezTo>
                        <a:pt x="2869" y="5605"/>
                        <a:pt x="3003" y="4437"/>
                        <a:pt x="2369" y="4070"/>
                      </a:cubicBezTo>
                      <a:lnTo>
                        <a:pt x="2536" y="4070"/>
                      </a:lnTo>
                      <a:cubicBezTo>
                        <a:pt x="2803" y="4070"/>
                        <a:pt x="3003" y="4004"/>
                        <a:pt x="3136" y="3903"/>
                      </a:cubicBezTo>
                      <a:cubicBezTo>
                        <a:pt x="3303" y="4204"/>
                        <a:pt x="3603" y="4370"/>
                        <a:pt x="4003" y="4370"/>
                      </a:cubicBezTo>
                      <a:cubicBezTo>
                        <a:pt x="4137" y="4370"/>
                        <a:pt x="4270" y="4337"/>
                        <a:pt x="4370" y="4304"/>
                      </a:cubicBezTo>
                      <a:cubicBezTo>
                        <a:pt x="4437" y="4671"/>
                        <a:pt x="4671" y="5038"/>
                        <a:pt x="5171" y="5038"/>
                      </a:cubicBezTo>
                      <a:cubicBezTo>
                        <a:pt x="5181" y="5038"/>
                        <a:pt x="5190" y="5038"/>
                        <a:pt x="5199" y="5038"/>
                      </a:cubicBezTo>
                      <a:cubicBezTo>
                        <a:pt x="6138" y="5038"/>
                        <a:pt x="6128" y="3403"/>
                        <a:pt x="5104" y="3403"/>
                      </a:cubicBezTo>
                      <a:lnTo>
                        <a:pt x="4937" y="3403"/>
                      </a:lnTo>
                      <a:cubicBezTo>
                        <a:pt x="4971" y="2869"/>
                        <a:pt x="4637" y="2336"/>
                        <a:pt x="3937" y="2336"/>
                      </a:cubicBezTo>
                      <a:cubicBezTo>
                        <a:pt x="3670" y="2336"/>
                        <a:pt x="3470" y="2402"/>
                        <a:pt x="3336" y="2502"/>
                      </a:cubicBezTo>
                      <a:cubicBezTo>
                        <a:pt x="3203" y="2269"/>
                        <a:pt x="3069" y="2136"/>
                        <a:pt x="2803" y="2069"/>
                      </a:cubicBezTo>
                      <a:lnTo>
                        <a:pt x="3370" y="2069"/>
                      </a:lnTo>
                      <a:cubicBezTo>
                        <a:pt x="3503" y="2069"/>
                        <a:pt x="3670" y="2035"/>
                        <a:pt x="3803" y="2002"/>
                      </a:cubicBezTo>
                      <a:cubicBezTo>
                        <a:pt x="3937" y="1935"/>
                        <a:pt x="4037" y="1869"/>
                        <a:pt x="4137" y="1802"/>
                      </a:cubicBezTo>
                      <a:cubicBezTo>
                        <a:pt x="4204" y="1702"/>
                        <a:pt x="4304" y="1568"/>
                        <a:pt x="4337" y="1435"/>
                      </a:cubicBezTo>
                      <a:cubicBezTo>
                        <a:pt x="4437" y="1335"/>
                        <a:pt x="4437" y="1202"/>
                        <a:pt x="4437" y="1035"/>
                      </a:cubicBezTo>
                      <a:cubicBezTo>
                        <a:pt x="4437" y="968"/>
                        <a:pt x="4370" y="868"/>
                        <a:pt x="4370" y="735"/>
                      </a:cubicBezTo>
                      <a:cubicBezTo>
                        <a:pt x="4337" y="568"/>
                        <a:pt x="4270" y="401"/>
                        <a:pt x="4137" y="268"/>
                      </a:cubicBezTo>
                      <a:cubicBezTo>
                        <a:pt x="4070" y="234"/>
                        <a:pt x="4003" y="167"/>
                        <a:pt x="3937" y="134"/>
                      </a:cubicBezTo>
                      <a:cubicBezTo>
                        <a:pt x="3770" y="34"/>
                        <a:pt x="3603" y="1"/>
                        <a:pt x="3370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0" name="Google Shape;6370;p37"/>
                <p:cNvSpPr/>
                <p:nvPr/>
              </p:nvSpPr>
              <p:spPr>
                <a:xfrm>
                  <a:off x="3089875" y="3573825"/>
                  <a:ext cx="54225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9" h="1669" extrusionOk="0">
                      <a:moveTo>
                        <a:pt x="1068" y="1"/>
                      </a:moveTo>
                      <a:cubicBezTo>
                        <a:pt x="1" y="1"/>
                        <a:pt x="1" y="1669"/>
                        <a:pt x="1068" y="1669"/>
                      </a:cubicBezTo>
                      <a:cubicBezTo>
                        <a:pt x="2169" y="1669"/>
                        <a:pt x="2169" y="1"/>
                        <a:pt x="1068" y="1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1" name="Google Shape;6371;p37"/>
                <p:cNvSpPr/>
                <p:nvPr/>
              </p:nvSpPr>
              <p:spPr>
                <a:xfrm>
                  <a:off x="3220800" y="3544650"/>
                  <a:ext cx="53400" cy="41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6" h="1669" extrusionOk="0">
                      <a:moveTo>
                        <a:pt x="1101" y="0"/>
                      </a:moveTo>
                      <a:cubicBezTo>
                        <a:pt x="1" y="0"/>
                        <a:pt x="1" y="1668"/>
                        <a:pt x="1101" y="1668"/>
                      </a:cubicBezTo>
                      <a:cubicBezTo>
                        <a:pt x="2136" y="1668"/>
                        <a:pt x="2136" y="0"/>
                        <a:pt x="1101" y="0"/>
                      </a:cubicBezTo>
                      <a:close/>
                    </a:path>
                  </a:pathLst>
                </a:custGeom>
                <a:solidFill>
                  <a:srgbClr val="E9B8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 userDrawn="1">
  <p:cSld name="Title and text 6">
    <p:spTree>
      <p:nvGrpSpPr>
        <p:cNvPr id="1" name="Shape 3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8" name="Google Shape;3688;p22"/>
          <p:cNvGrpSpPr/>
          <p:nvPr/>
        </p:nvGrpSpPr>
        <p:grpSpPr>
          <a:xfrm>
            <a:off x="-263175" y="145672"/>
            <a:ext cx="9433886" cy="5036839"/>
            <a:chOff x="-263175" y="145672"/>
            <a:chExt cx="9433886" cy="5036839"/>
          </a:xfrm>
        </p:grpSpPr>
        <p:sp>
          <p:nvSpPr>
            <p:cNvPr id="3689" name="Google Shape;3689;p22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0" name="Google Shape;3690;p22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1" name="Google Shape;3691;p22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2" name="Google Shape;3692;p22"/>
            <p:cNvSpPr/>
            <p:nvPr/>
          </p:nvSpPr>
          <p:spPr>
            <a:xfrm>
              <a:off x="-263175" y="9758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3" name="Google Shape;3693;p22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30706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_AND_BODY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564;p5">
            <a:extLst>
              <a:ext uri="{FF2B5EF4-FFF2-40B4-BE49-F238E27FC236}">
                <a16:creationId xmlns:a16="http://schemas.microsoft.com/office/drawing/2014/main" id="{CEFD17B5-EEA9-C5AA-81CF-D8CD13633034}"/>
              </a:ext>
            </a:extLst>
          </p:cNvPr>
          <p:cNvSpPr/>
          <p:nvPr/>
        </p:nvSpPr>
        <p:spPr>
          <a:xfrm rot="185956" flipH="1">
            <a:off x="-65461" y="4295850"/>
            <a:ext cx="8413153" cy="886635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565;p5">
            <a:extLst>
              <a:ext uri="{FF2B5EF4-FFF2-40B4-BE49-F238E27FC236}">
                <a16:creationId xmlns:a16="http://schemas.microsoft.com/office/drawing/2014/main" id="{47B858F0-B45B-D00F-C070-3F05088397E0}"/>
              </a:ext>
            </a:extLst>
          </p:cNvPr>
          <p:cNvSpPr/>
          <p:nvPr/>
        </p:nvSpPr>
        <p:spPr>
          <a:xfrm flipH="1">
            <a:off x="-38783" y="4372478"/>
            <a:ext cx="9209483" cy="809623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8" name="Group 467">
            <a:extLst>
              <a:ext uri="{FF2B5EF4-FFF2-40B4-BE49-F238E27FC236}">
                <a16:creationId xmlns:a16="http://schemas.microsoft.com/office/drawing/2014/main" id="{45126208-89E7-7CC1-8777-5BE07D0630A7}"/>
              </a:ext>
            </a:extLst>
          </p:cNvPr>
          <p:cNvGrpSpPr/>
          <p:nvPr userDrawn="1"/>
        </p:nvGrpSpPr>
        <p:grpSpPr>
          <a:xfrm>
            <a:off x="7725694" y="3825766"/>
            <a:ext cx="1275222" cy="1583504"/>
            <a:chOff x="7702196" y="3491063"/>
            <a:chExt cx="1583027" cy="1965720"/>
          </a:xfrm>
        </p:grpSpPr>
        <p:grpSp>
          <p:nvGrpSpPr>
            <p:cNvPr id="10" name="Google Shape;597;p5">
              <a:extLst>
                <a:ext uri="{FF2B5EF4-FFF2-40B4-BE49-F238E27FC236}">
                  <a16:creationId xmlns:a16="http://schemas.microsoft.com/office/drawing/2014/main" id="{DE300EEB-1FDA-815A-DBFB-C5059544F295}"/>
                </a:ext>
              </a:extLst>
            </p:cNvPr>
            <p:cNvGrpSpPr/>
            <p:nvPr/>
          </p:nvGrpSpPr>
          <p:grpSpPr>
            <a:xfrm rot="749415" flipH="1">
              <a:off x="8317467" y="3491063"/>
              <a:ext cx="583337" cy="1417573"/>
              <a:chOff x="1535425" y="492925"/>
              <a:chExt cx="524575" cy="1274775"/>
            </a:xfrm>
          </p:grpSpPr>
          <p:sp>
            <p:nvSpPr>
              <p:cNvPr id="578" name="Google Shape;598;p5">
                <a:extLst>
                  <a:ext uri="{FF2B5EF4-FFF2-40B4-BE49-F238E27FC236}">
                    <a16:creationId xmlns:a16="http://schemas.microsoft.com/office/drawing/2014/main" id="{AA07C223-A063-F5BB-F050-CBF53F4A8B05}"/>
                  </a:ext>
                </a:extLst>
              </p:cNvPr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99;p5">
                <a:extLst>
                  <a:ext uri="{FF2B5EF4-FFF2-40B4-BE49-F238E27FC236}">
                    <a16:creationId xmlns:a16="http://schemas.microsoft.com/office/drawing/2014/main" id="{BDD4CC09-FFF7-F536-C3C0-C3AD52FBC9E4}"/>
                  </a:ext>
                </a:extLst>
              </p:cNvPr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600;p5">
                <a:extLst>
                  <a:ext uri="{FF2B5EF4-FFF2-40B4-BE49-F238E27FC236}">
                    <a16:creationId xmlns:a16="http://schemas.microsoft.com/office/drawing/2014/main" id="{6366692D-63FC-60A9-97E5-8D4106EF061E}"/>
                  </a:ext>
                </a:extLst>
              </p:cNvPr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601;p5">
                <a:extLst>
                  <a:ext uri="{FF2B5EF4-FFF2-40B4-BE49-F238E27FC236}">
                    <a16:creationId xmlns:a16="http://schemas.microsoft.com/office/drawing/2014/main" id="{A0B3A13E-4719-F6DC-B00A-6D2DFA812EA4}"/>
                  </a:ext>
                </a:extLst>
              </p:cNvPr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602;p5">
                <a:extLst>
                  <a:ext uri="{FF2B5EF4-FFF2-40B4-BE49-F238E27FC236}">
                    <a16:creationId xmlns:a16="http://schemas.microsoft.com/office/drawing/2014/main" id="{0EAB6512-95FB-7E7F-7960-C74E2658E82E}"/>
                  </a:ext>
                </a:extLst>
              </p:cNvPr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603;p5">
                <a:extLst>
                  <a:ext uri="{FF2B5EF4-FFF2-40B4-BE49-F238E27FC236}">
                    <a16:creationId xmlns:a16="http://schemas.microsoft.com/office/drawing/2014/main" id="{DDB381ED-0715-9082-3F67-9E958C1EC3FE}"/>
                  </a:ext>
                </a:extLst>
              </p:cNvPr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604;p5">
                <a:extLst>
                  <a:ext uri="{FF2B5EF4-FFF2-40B4-BE49-F238E27FC236}">
                    <a16:creationId xmlns:a16="http://schemas.microsoft.com/office/drawing/2014/main" id="{AB91F71B-01E8-2F2F-7F58-ECC6B3252514}"/>
                  </a:ext>
                </a:extLst>
              </p:cNvPr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605;p5">
                <a:extLst>
                  <a:ext uri="{FF2B5EF4-FFF2-40B4-BE49-F238E27FC236}">
                    <a16:creationId xmlns:a16="http://schemas.microsoft.com/office/drawing/2014/main" id="{3A6973B7-16C7-3FDF-244C-70F16E7D22DB}"/>
                  </a:ext>
                </a:extLst>
              </p:cNvPr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606;p5">
                <a:extLst>
                  <a:ext uri="{FF2B5EF4-FFF2-40B4-BE49-F238E27FC236}">
                    <a16:creationId xmlns:a16="http://schemas.microsoft.com/office/drawing/2014/main" id="{D5319C35-6382-D569-7A58-F0AB38BD5B8D}"/>
                  </a:ext>
                </a:extLst>
              </p:cNvPr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607;p5">
                <a:extLst>
                  <a:ext uri="{FF2B5EF4-FFF2-40B4-BE49-F238E27FC236}">
                    <a16:creationId xmlns:a16="http://schemas.microsoft.com/office/drawing/2014/main" id="{5A9F6CAD-9801-AFE0-7EB8-2AABDC2B13FF}"/>
                  </a:ext>
                </a:extLst>
              </p:cNvPr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608;p5">
                <a:extLst>
                  <a:ext uri="{FF2B5EF4-FFF2-40B4-BE49-F238E27FC236}">
                    <a16:creationId xmlns:a16="http://schemas.microsoft.com/office/drawing/2014/main" id="{49401A65-A90A-AD1A-8248-C02E6F07815D}"/>
                  </a:ext>
                </a:extLst>
              </p:cNvPr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609;p5">
                <a:extLst>
                  <a:ext uri="{FF2B5EF4-FFF2-40B4-BE49-F238E27FC236}">
                    <a16:creationId xmlns:a16="http://schemas.microsoft.com/office/drawing/2014/main" id="{2FDB085A-BF00-DC76-7440-1D66EB80867D}"/>
                  </a:ext>
                </a:extLst>
              </p:cNvPr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610;p5">
                <a:extLst>
                  <a:ext uri="{FF2B5EF4-FFF2-40B4-BE49-F238E27FC236}">
                    <a16:creationId xmlns:a16="http://schemas.microsoft.com/office/drawing/2014/main" id="{207F5C36-5ACD-37E5-9E46-5284F6CBD2C1}"/>
                  </a:ext>
                </a:extLst>
              </p:cNvPr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611;p5">
                <a:extLst>
                  <a:ext uri="{FF2B5EF4-FFF2-40B4-BE49-F238E27FC236}">
                    <a16:creationId xmlns:a16="http://schemas.microsoft.com/office/drawing/2014/main" id="{973EAB0B-6067-25E9-6C45-D42D5C3CE1B7}"/>
                  </a:ext>
                </a:extLst>
              </p:cNvPr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612;p5">
                <a:extLst>
                  <a:ext uri="{FF2B5EF4-FFF2-40B4-BE49-F238E27FC236}">
                    <a16:creationId xmlns:a16="http://schemas.microsoft.com/office/drawing/2014/main" id="{D9CDF28D-B44A-A203-0A66-27F18CC1FD78}"/>
                  </a:ext>
                </a:extLst>
              </p:cNvPr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613;p5">
                <a:extLst>
                  <a:ext uri="{FF2B5EF4-FFF2-40B4-BE49-F238E27FC236}">
                    <a16:creationId xmlns:a16="http://schemas.microsoft.com/office/drawing/2014/main" id="{7D09ACB6-88E0-E7DB-CDB1-B63E97C53D23}"/>
                  </a:ext>
                </a:extLst>
              </p:cNvPr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643;p5">
              <a:extLst>
                <a:ext uri="{FF2B5EF4-FFF2-40B4-BE49-F238E27FC236}">
                  <a16:creationId xmlns:a16="http://schemas.microsoft.com/office/drawing/2014/main" id="{497127BD-5F6A-B428-B769-81503146CCF4}"/>
                </a:ext>
              </a:extLst>
            </p:cNvPr>
            <p:cNvGrpSpPr/>
            <p:nvPr/>
          </p:nvGrpSpPr>
          <p:grpSpPr>
            <a:xfrm rot="1719346">
              <a:off x="8395820" y="4093192"/>
              <a:ext cx="889403" cy="1363591"/>
              <a:chOff x="2235100" y="548200"/>
              <a:chExt cx="759725" cy="1164775"/>
            </a:xfrm>
          </p:grpSpPr>
          <p:sp>
            <p:nvSpPr>
              <p:cNvPr id="62" name="Google Shape;644;p5">
                <a:extLst>
                  <a:ext uri="{FF2B5EF4-FFF2-40B4-BE49-F238E27FC236}">
                    <a16:creationId xmlns:a16="http://schemas.microsoft.com/office/drawing/2014/main" id="{4DC488F4-1E4C-C8D0-ABC6-1FC311DDF063}"/>
                  </a:ext>
                </a:extLst>
              </p:cNvPr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45;p5">
                <a:extLst>
                  <a:ext uri="{FF2B5EF4-FFF2-40B4-BE49-F238E27FC236}">
                    <a16:creationId xmlns:a16="http://schemas.microsoft.com/office/drawing/2014/main" id="{F96438A0-3549-5864-84AE-75D443F5EA6B}"/>
                  </a:ext>
                </a:extLst>
              </p:cNvPr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646;p5">
                <a:extLst>
                  <a:ext uri="{FF2B5EF4-FFF2-40B4-BE49-F238E27FC236}">
                    <a16:creationId xmlns:a16="http://schemas.microsoft.com/office/drawing/2014/main" id="{3CED98FF-723A-06A0-160E-1CD9388E3E71}"/>
                  </a:ext>
                </a:extLst>
              </p:cNvPr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647;p5">
                <a:extLst>
                  <a:ext uri="{FF2B5EF4-FFF2-40B4-BE49-F238E27FC236}">
                    <a16:creationId xmlns:a16="http://schemas.microsoft.com/office/drawing/2014/main" id="{45F93BF3-9400-BEC1-B4E3-D1A99D046D23}"/>
                  </a:ext>
                </a:extLst>
              </p:cNvPr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648;p5">
                <a:extLst>
                  <a:ext uri="{FF2B5EF4-FFF2-40B4-BE49-F238E27FC236}">
                    <a16:creationId xmlns:a16="http://schemas.microsoft.com/office/drawing/2014/main" id="{438B64CB-9B38-E9D7-8588-07D74CF4B2D4}"/>
                  </a:ext>
                </a:extLst>
              </p:cNvPr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649;p5">
                <a:extLst>
                  <a:ext uri="{FF2B5EF4-FFF2-40B4-BE49-F238E27FC236}">
                    <a16:creationId xmlns:a16="http://schemas.microsoft.com/office/drawing/2014/main" id="{0AD0EE30-F7BE-F67C-3CE6-33196DE3ACFA}"/>
                  </a:ext>
                </a:extLst>
              </p:cNvPr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650;p5">
                <a:extLst>
                  <a:ext uri="{FF2B5EF4-FFF2-40B4-BE49-F238E27FC236}">
                    <a16:creationId xmlns:a16="http://schemas.microsoft.com/office/drawing/2014/main" id="{52FEDD20-509D-7082-903D-C96A2A020709}"/>
                  </a:ext>
                </a:extLst>
              </p:cNvPr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651;p5">
                <a:extLst>
                  <a:ext uri="{FF2B5EF4-FFF2-40B4-BE49-F238E27FC236}">
                    <a16:creationId xmlns:a16="http://schemas.microsoft.com/office/drawing/2014/main" id="{4A9C7C1C-ED50-B00E-3DC7-A8ADB4006AC8}"/>
                  </a:ext>
                </a:extLst>
              </p:cNvPr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652;p5">
                <a:extLst>
                  <a:ext uri="{FF2B5EF4-FFF2-40B4-BE49-F238E27FC236}">
                    <a16:creationId xmlns:a16="http://schemas.microsoft.com/office/drawing/2014/main" id="{42D54E8A-9DC6-4472-71E8-58E152670407}"/>
                  </a:ext>
                </a:extLst>
              </p:cNvPr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653;p5">
              <a:extLst>
                <a:ext uri="{FF2B5EF4-FFF2-40B4-BE49-F238E27FC236}">
                  <a16:creationId xmlns:a16="http://schemas.microsoft.com/office/drawing/2014/main" id="{B1FAD200-3F83-C14C-9021-300686497A1C}"/>
                </a:ext>
              </a:extLst>
            </p:cNvPr>
            <p:cNvGrpSpPr/>
            <p:nvPr/>
          </p:nvGrpSpPr>
          <p:grpSpPr>
            <a:xfrm>
              <a:off x="8658482" y="4447303"/>
              <a:ext cx="250313" cy="312391"/>
              <a:chOff x="5920600" y="4383325"/>
              <a:chExt cx="334375" cy="417300"/>
            </a:xfrm>
          </p:grpSpPr>
          <p:sp>
            <p:nvSpPr>
              <p:cNvPr id="42" name="Google Shape;654;p5">
                <a:extLst>
                  <a:ext uri="{FF2B5EF4-FFF2-40B4-BE49-F238E27FC236}">
                    <a16:creationId xmlns:a16="http://schemas.microsoft.com/office/drawing/2014/main" id="{57EB7FD8-92B5-1945-DFA3-DC883E295822}"/>
                  </a:ext>
                </a:extLst>
              </p:cNvPr>
              <p:cNvSpPr/>
              <p:nvPr/>
            </p:nvSpPr>
            <p:spPr>
              <a:xfrm>
                <a:off x="6030775" y="4399250"/>
                <a:ext cx="1795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2540" extrusionOk="0">
                    <a:moveTo>
                      <a:pt x="466" y="1"/>
                    </a:moveTo>
                    <a:cubicBezTo>
                      <a:pt x="442" y="1"/>
                      <a:pt x="417" y="11"/>
                      <a:pt x="396" y="33"/>
                    </a:cubicBezTo>
                    <a:cubicBezTo>
                      <a:pt x="0" y="732"/>
                      <a:pt x="213" y="1795"/>
                      <a:pt x="487" y="2464"/>
                    </a:cubicBezTo>
                    <a:cubicBezTo>
                      <a:pt x="512" y="2515"/>
                      <a:pt x="559" y="2539"/>
                      <a:pt x="602" y="2539"/>
                    </a:cubicBezTo>
                    <a:cubicBezTo>
                      <a:pt x="663" y="2539"/>
                      <a:pt x="717" y="2492"/>
                      <a:pt x="700" y="2403"/>
                    </a:cubicBezTo>
                    <a:cubicBezTo>
                      <a:pt x="548" y="1978"/>
                      <a:pt x="487" y="1583"/>
                      <a:pt x="487" y="1188"/>
                    </a:cubicBezTo>
                    <a:cubicBezTo>
                      <a:pt x="487" y="792"/>
                      <a:pt x="608" y="428"/>
                      <a:pt x="548" y="93"/>
                    </a:cubicBezTo>
                    <a:cubicBezTo>
                      <a:pt x="548" y="34"/>
                      <a:pt x="510" y="1"/>
                      <a:pt x="466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655;p5">
                <a:extLst>
                  <a:ext uri="{FF2B5EF4-FFF2-40B4-BE49-F238E27FC236}">
                    <a16:creationId xmlns:a16="http://schemas.microsoft.com/office/drawing/2014/main" id="{EAED6D2C-2B75-59D2-47DC-3AF202D7FA57}"/>
                  </a:ext>
                </a:extLst>
              </p:cNvPr>
              <p:cNvSpPr/>
              <p:nvPr/>
            </p:nvSpPr>
            <p:spPr>
              <a:xfrm>
                <a:off x="6181700" y="4458825"/>
                <a:ext cx="39825" cy="49425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977" extrusionOk="0">
                    <a:moveTo>
                      <a:pt x="1389" y="0"/>
                    </a:moveTo>
                    <a:cubicBezTo>
                      <a:pt x="1360" y="0"/>
                      <a:pt x="1332" y="8"/>
                      <a:pt x="1319" y="20"/>
                    </a:cubicBezTo>
                    <a:cubicBezTo>
                      <a:pt x="1137" y="294"/>
                      <a:pt x="1046" y="598"/>
                      <a:pt x="894" y="902"/>
                    </a:cubicBezTo>
                    <a:cubicBezTo>
                      <a:pt x="711" y="1206"/>
                      <a:pt x="438" y="1449"/>
                      <a:pt x="134" y="1692"/>
                    </a:cubicBezTo>
                    <a:cubicBezTo>
                      <a:pt x="0" y="1799"/>
                      <a:pt x="78" y="1976"/>
                      <a:pt x="202" y="1976"/>
                    </a:cubicBezTo>
                    <a:cubicBezTo>
                      <a:pt x="219" y="1976"/>
                      <a:pt x="237" y="1973"/>
                      <a:pt x="255" y="1966"/>
                    </a:cubicBezTo>
                    <a:cubicBezTo>
                      <a:pt x="772" y="1571"/>
                      <a:pt x="1593" y="811"/>
                      <a:pt x="1471" y="51"/>
                    </a:cubicBezTo>
                    <a:cubicBezTo>
                      <a:pt x="1471" y="15"/>
                      <a:pt x="1429" y="0"/>
                      <a:pt x="1389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656;p5">
                <a:extLst>
                  <a:ext uri="{FF2B5EF4-FFF2-40B4-BE49-F238E27FC236}">
                    <a16:creationId xmlns:a16="http://schemas.microsoft.com/office/drawing/2014/main" id="{14CDF4F0-5C8F-326E-0055-1E5C00CF901D}"/>
                  </a:ext>
                </a:extLst>
              </p:cNvPr>
              <p:cNvSpPr/>
              <p:nvPr/>
            </p:nvSpPr>
            <p:spPr>
              <a:xfrm>
                <a:off x="5979850" y="4414300"/>
                <a:ext cx="28000" cy="89500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3580" extrusionOk="0">
                    <a:moveTo>
                      <a:pt x="775" y="1"/>
                    </a:moveTo>
                    <a:cubicBezTo>
                      <a:pt x="756" y="1"/>
                      <a:pt x="739" y="12"/>
                      <a:pt x="730" y="38"/>
                    </a:cubicBezTo>
                    <a:cubicBezTo>
                      <a:pt x="214" y="1102"/>
                      <a:pt x="1" y="2561"/>
                      <a:pt x="822" y="3504"/>
                    </a:cubicBezTo>
                    <a:cubicBezTo>
                      <a:pt x="849" y="3558"/>
                      <a:pt x="890" y="3580"/>
                      <a:pt x="930" y="3580"/>
                    </a:cubicBezTo>
                    <a:cubicBezTo>
                      <a:pt x="1025" y="3580"/>
                      <a:pt x="1120" y="3458"/>
                      <a:pt x="1034" y="3352"/>
                    </a:cubicBezTo>
                    <a:cubicBezTo>
                      <a:pt x="244" y="2318"/>
                      <a:pt x="730" y="1254"/>
                      <a:pt x="882" y="130"/>
                    </a:cubicBezTo>
                    <a:cubicBezTo>
                      <a:pt x="882" y="65"/>
                      <a:pt x="822" y="1"/>
                      <a:pt x="775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657;p5">
                <a:extLst>
                  <a:ext uri="{FF2B5EF4-FFF2-40B4-BE49-F238E27FC236}">
                    <a16:creationId xmlns:a16="http://schemas.microsoft.com/office/drawing/2014/main" id="{1BFDAAE9-8BB7-A5B8-23FC-114B70CBFCBA}"/>
                  </a:ext>
                </a:extLst>
              </p:cNvPr>
              <p:cNvSpPr/>
              <p:nvPr/>
            </p:nvSpPr>
            <p:spPr>
              <a:xfrm>
                <a:off x="6200200" y="4479075"/>
                <a:ext cx="54775" cy="76800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3072" extrusionOk="0">
                    <a:moveTo>
                      <a:pt x="1734" y="1"/>
                    </a:moveTo>
                    <a:cubicBezTo>
                      <a:pt x="1681" y="1"/>
                      <a:pt x="1628" y="31"/>
                      <a:pt x="1613" y="92"/>
                    </a:cubicBezTo>
                    <a:cubicBezTo>
                      <a:pt x="1461" y="609"/>
                      <a:pt x="1400" y="1095"/>
                      <a:pt x="1096" y="1612"/>
                    </a:cubicBezTo>
                    <a:cubicBezTo>
                      <a:pt x="853" y="2098"/>
                      <a:pt x="458" y="2463"/>
                      <a:pt x="93" y="2858"/>
                    </a:cubicBezTo>
                    <a:cubicBezTo>
                      <a:pt x="0" y="2974"/>
                      <a:pt x="66" y="3072"/>
                      <a:pt x="157" y="3072"/>
                    </a:cubicBezTo>
                    <a:cubicBezTo>
                      <a:pt x="185" y="3072"/>
                      <a:pt x="216" y="3062"/>
                      <a:pt x="245" y="3040"/>
                    </a:cubicBezTo>
                    <a:cubicBezTo>
                      <a:pt x="1005" y="2402"/>
                      <a:pt x="2190" y="1216"/>
                      <a:pt x="1856" y="92"/>
                    </a:cubicBezTo>
                    <a:cubicBezTo>
                      <a:pt x="1841" y="31"/>
                      <a:pt x="1787" y="1"/>
                      <a:pt x="1734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658;p5">
                <a:extLst>
                  <a:ext uri="{FF2B5EF4-FFF2-40B4-BE49-F238E27FC236}">
                    <a16:creationId xmlns:a16="http://schemas.microsoft.com/office/drawing/2014/main" id="{A5D1D81A-6B6C-5974-EF38-D2C7BA6A3146}"/>
                  </a:ext>
                </a:extLst>
              </p:cNvPr>
              <p:cNvSpPr/>
              <p:nvPr/>
            </p:nvSpPr>
            <p:spPr>
              <a:xfrm>
                <a:off x="5920600" y="4641950"/>
                <a:ext cx="362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4136" extrusionOk="0">
                    <a:moveTo>
                      <a:pt x="1231" y="1"/>
                    </a:moveTo>
                    <a:cubicBezTo>
                      <a:pt x="1172" y="1"/>
                      <a:pt x="1117" y="34"/>
                      <a:pt x="1094" y="112"/>
                    </a:cubicBezTo>
                    <a:cubicBezTo>
                      <a:pt x="486" y="1176"/>
                      <a:pt x="0" y="2878"/>
                      <a:pt x="395" y="4033"/>
                    </a:cubicBezTo>
                    <a:cubicBezTo>
                      <a:pt x="427" y="4097"/>
                      <a:pt x="502" y="4136"/>
                      <a:pt x="569" y="4136"/>
                    </a:cubicBezTo>
                    <a:cubicBezTo>
                      <a:pt x="630" y="4136"/>
                      <a:pt x="685" y="4105"/>
                      <a:pt x="699" y="4033"/>
                    </a:cubicBezTo>
                    <a:cubicBezTo>
                      <a:pt x="821" y="3334"/>
                      <a:pt x="790" y="2604"/>
                      <a:pt x="942" y="1875"/>
                    </a:cubicBezTo>
                    <a:cubicBezTo>
                      <a:pt x="1064" y="1358"/>
                      <a:pt x="1216" y="781"/>
                      <a:pt x="1429" y="233"/>
                    </a:cubicBezTo>
                    <a:cubicBezTo>
                      <a:pt x="1448" y="99"/>
                      <a:pt x="1333" y="1"/>
                      <a:pt x="12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659;p5">
                <a:extLst>
                  <a:ext uri="{FF2B5EF4-FFF2-40B4-BE49-F238E27FC236}">
                    <a16:creationId xmlns:a16="http://schemas.microsoft.com/office/drawing/2014/main" id="{5AAF241D-FD31-6AB3-1987-B4BA3016C707}"/>
                  </a:ext>
                </a:extLst>
              </p:cNvPr>
              <p:cNvSpPr/>
              <p:nvPr/>
            </p:nvSpPr>
            <p:spPr>
              <a:xfrm>
                <a:off x="6120575" y="4712650"/>
                <a:ext cx="45475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3519" extrusionOk="0">
                    <a:moveTo>
                      <a:pt x="1625" y="0"/>
                    </a:moveTo>
                    <a:cubicBezTo>
                      <a:pt x="1533" y="0"/>
                      <a:pt x="1439" y="69"/>
                      <a:pt x="1424" y="202"/>
                    </a:cubicBezTo>
                    <a:cubicBezTo>
                      <a:pt x="1333" y="840"/>
                      <a:pt x="1150" y="1448"/>
                      <a:pt x="877" y="2026"/>
                    </a:cubicBezTo>
                    <a:cubicBezTo>
                      <a:pt x="664" y="2482"/>
                      <a:pt x="238" y="2785"/>
                      <a:pt x="56" y="3272"/>
                    </a:cubicBezTo>
                    <a:cubicBezTo>
                      <a:pt x="0" y="3383"/>
                      <a:pt x="97" y="3519"/>
                      <a:pt x="229" y="3519"/>
                    </a:cubicBezTo>
                    <a:cubicBezTo>
                      <a:pt x="242" y="3519"/>
                      <a:pt x="255" y="3518"/>
                      <a:pt x="269" y="3515"/>
                    </a:cubicBezTo>
                    <a:cubicBezTo>
                      <a:pt x="816" y="3302"/>
                      <a:pt x="1181" y="2634"/>
                      <a:pt x="1424" y="2147"/>
                    </a:cubicBezTo>
                    <a:cubicBezTo>
                      <a:pt x="1697" y="1539"/>
                      <a:pt x="1819" y="931"/>
                      <a:pt x="1819" y="232"/>
                    </a:cubicBezTo>
                    <a:cubicBezTo>
                      <a:pt x="1819" y="76"/>
                      <a:pt x="1723" y="0"/>
                      <a:pt x="1625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660;p5">
                <a:extLst>
                  <a:ext uri="{FF2B5EF4-FFF2-40B4-BE49-F238E27FC236}">
                    <a16:creationId xmlns:a16="http://schemas.microsoft.com/office/drawing/2014/main" id="{CD21CA2B-322D-A881-1723-6A2EC0B49721}"/>
                  </a:ext>
                </a:extLst>
              </p:cNvPr>
              <p:cNvSpPr/>
              <p:nvPr/>
            </p:nvSpPr>
            <p:spPr>
              <a:xfrm>
                <a:off x="5931225" y="4453575"/>
                <a:ext cx="303975" cy="305925"/>
              </a:xfrm>
              <a:custGeom>
                <a:avLst/>
                <a:gdLst/>
                <a:ahLst/>
                <a:cxnLst/>
                <a:rect l="l" t="t" r="r" b="b"/>
                <a:pathLst>
                  <a:path w="12159" h="12237" extrusionOk="0">
                    <a:moveTo>
                      <a:pt x="6557" y="0"/>
                    </a:moveTo>
                    <a:cubicBezTo>
                      <a:pt x="4175" y="0"/>
                      <a:pt x="1847" y="1811"/>
                      <a:pt x="1004" y="4547"/>
                    </a:cubicBezTo>
                    <a:cubicBezTo>
                      <a:pt x="1" y="7829"/>
                      <a:pt x="1460" y="11173"/>
                      <a:pt x="4256" y="12024"/>
                    </a:cubicBezTo>
                    <a:cubicBezTo>
                      <a:pt x="4712" y="12167"/>
                      <a:pt x="5175" y="12236"/>
                      <a:pt x="5636" y="12236"/>
                    </a:cubicBezTo>
                    <a:cubicBezTo>
                      <a:pt x="8007" y="12236"/>
                      <a:pt x="10316" y="10425"/>
                      <a:pt x="11156" y="7677"/>
                    </a:cubicBezTo>
                    <a:cubicBezTo>
                      <a:pt x="12159" y="4425"/>
                      <a:pt x="10700" y="1051"/>
                      <a:pt x="7903" y="200"/>
                    </a:cubicBezTo>
                    <a:cubicBezTo>
                      <a:pt x="7459" y="65"/>
                      <a:pt x="7007" y="0"/>
                      <a:pt x="6557" y="0"/>
                    </a:cubicBezTo>
                    <a:close/>
                  </a:path>
                </a:pathLst>
              </a:custGeom>
              <a:solidFill>
                <a:srgbClr val="E82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661;p5">
                <a:extLst>
                  <a:ext uri="{FF2B5EF4-FFF2-40B4-BE49-F238E27FC236}">
                    <a16:creationId xmlns:a16="http://schemas.microsoft.com/office/drawing/2014/main" id="{BD0749C1-C0E3-2620-502D-EDCC01489D3E}"/>
                  </a:ext>
                </a:extLst>
              </p:cNvPr>
              <p:cNvSpPr/>
              <p:nvPr/>
            </p:nvSpPr>
            <p:spPr>
              <a:xfrm>
                <a:off x="6039900" y="4436875"/>
                <a:ext cx="1687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3175" extrusionOk="0">
                    <a:moveTo>
                      <a:pt x="1964" y="0"/>
                    </a:moveTo>
                    <a:cubicBezTo>
                      <a:pt x="870" y="0"/>
                      <a:pt x="215" y="472"/>
                      <a:pt x="0" y="1202"/>
                    </a:cubicBezTo>
                    <a:cubicBezTo>
                      <a:pt x="0" y="1202"/>
                      <a:pt x="2435" y="3175"/>
                      <a:pt x="5213" y="3175"/>
                    </a:cubicBezTo>
                    <a:cubicBezTo>
                      <a:pt x="5539" y="3175"/>
                      <a:pt x="5869" y="3147"/>
                      <a:pt x="6201" y="3087"/>
                    </a:cubicBezTo>
                    <a:cubicBezTo>
                      <a:pt x="6201" y="3087"/>
                      <a:pt x="6748" y="1233"/>
                      <a:pt x="3556" y="260"/>
                    </a:cubicBezTo>
                    <a:cubicBezTo>
                      <a:pt x="2950" y="82"/>
                      <a:pt x="2419" y="0"/>
                      <a:pt x="196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662;p5">
                <a:extLst>
                  <a:ext uri="{FF2B5EF4-FFF2-40B4-BE49-F238E27FC236}">
                    <a16:creationId xmlns:a16="http://schemas.microsoft.com/office/drawing/2014/main" id="{7D27569D-C31F-FB6F-5DB8-4415983B19D1}"/>
                  </a:ext>
                </a:extLst>
              </p:cNvPr>
              <p:cNvSpPr/>
              <p:nvPr/>
            </p:nvSpPr>
            <p:spPr>
              <a:xfrm>
                <a:off x="6072575" y="4425725"/>
                <a:ext cx="43325" cy="3742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497" extrusionOk="0">
                    <a:moveTo>
                      <a:pt x="920" y="7"/>
                    </a:moveTo>
                    <a:cubicBezTo>
                      <a:pt x="937" y="8"/>
                      <a:pt x="952" y="11"/>
                      <a:pt x="967" y="15"/>
                    </a:cubicBezTo>
                    <a:lnTo>
                      <a:pt x="967" y="15"/>
                    </a:lnTo>
                    <a:cubicBezTo>
                      <a:pt x="951" y="12"/>
                      <a:pt x="936" y="9"/>
                      <a:pt x="920" y="7"/>
                    </a:cubicBezTo>
                    <a:close/>
                    <a:moveTo>
                      <a:pt x="1032" y="32"/>
                    </a:moveTo>
                    <a:cubicBezTo>
                      <a:pt x="1050" y="35"/>
                      <a:pt x="1070" y="37"/>
                      <a:pt x="1094" y="37"/>
                    </a:cubicBezTo>
                    <a:lnTo>
                      <a:pt x="1064" y="37"/>
                    </a:lnTo>
                    <a:cubicBezTo>
                      <a:pt x="1067" y="41"/>
                      <a:pt x="1070" y="44"/>
                      <a:pt x="1074" y="47"/>
                    </a:cubicBezTo>
                    <a:lnTo>
                      <a:pt x="1074" y="47"/>
                    </a:lnTo>
                    <a:cubicBezTo>
                      <a:pt x="1060" y="41"/>
                      <a:pt x="1046" y="36"/>
                      <a:pt x="1032" y="32"/>
                    </a:cubicBezTo>
                    <a:close/>
                    <a:moveTo>
                      <a:pt x="851" y="7"/>
                    </a:moveTo>
                    <a:cubicBezTo>
                      <a:pt x="793" y="26"/>
                      <a:pt x="710" y="58"/>
                      <a:pt x="634" y="102"/>
                    </a:cubicBezTo>
                    <a:lnTo>
                      <a:pt x="634" y="102"/>
                    </a:lnTo>
                    <a:cubicBezTo>
                      <a:pt x="636" y="101"/>
                      <a:pt x="637" y="100"/>
                      <a:pt x="639" y="98"/>
                    </a:cubicBezTo>
                    <a:lnTo>
                      <a:pt x="608" y="98"/>
                    </a:lnTo>
                    <a:cubicBezTo>
                      <a:pt x="669" y="37"/>
                      <a:pt x="699" y="37"/>
                      <a:pt x="791" y="7"/>
                    </a:cubicBezTo>
                    <a:close/>
                    <a:moveTo>
                      <a:pt x="1194" y="112"/>
                    </a:moveTo>
                    <a:cubicBezTo>
                      <a:pt x="1209" y="117"/>
                      <a:pt x="1226" y="122"/>
                      <a:pt x="1246" y="129"/>
                    </a:cubicBezTo>
                    <a:lnTo>
                      <a:pt x="1216" y="129"/>
                    </a:lnTo>
                    <a:cubicBezTo>
                      <a:pt x="1209" y="123"/>
                      <a:pt x="1202" y="117"/>
                      <a:pt x="1194" y="112"/>
                    </a:cubicBezTo>
                    <a:close/>
                    <a:moveTo>
                      <a:pt x="591" y="129"/>
                    </a:moveTo>
                    <a:lnTo>
                      <a:pt x="591" y="129"/>
                    </a:lnTo>
                    <a:cubicBezTo>
                      <a:pt x="564" y="148"/>
                      <a:pt x="539" y="168"/>
                      <a:pt x="517" y="189"/>
                    </a:cubicBezTo>
                    <a:lnTo>
                      <a:pt x="487" y="189"/>
                    </a:lnTo>
                    <a:cubicBezTo>
                      <a:pt x="507" y="169"/>
                      <a:pt x="553" y="149"/>
                      <a:pt x="591" y="129"/>
                    </a:cubicBezTo>
                    <a:close/>
                    <a:moveTo>
                      <a:pt x="821" y="1"/>
                    </a:moveTo>
                    <a:cubicBezTo>
                      <a:pt x="565" y="1"/>
                      <a:pt x="299" y="127"/>
                      <a:pt x="183" y="341"/>
                    </a:cubicBezTo>
                    <a:cubicBezTo>
                      <a:pt x="0" y="706"/>
                      <a:pt x="91" y="1101"/>
                      <a:pt x="456" y="1344"/>
                    </a:cubicBezTo>
                    <a:cubicBezTo>
                      <a:pt x="547" y="1405"/>
                      <a:pt x="730" y="1496"/>
                      <a:pt x="912" y="1496"/>
                    </a:cubicBezTo>
                    <a:cubicBezTo>
                      <a:pt x="1064" y="1496"/>
                      <a:pt x="1216" y="1436"/>
                      <a:pt x="1307" y="1405"/>
                    </a:cubicBezTo>
                    <a:cubicBezTo>
                      <a:pt x="1398" y="1375"/>
                      <a:pt x="1459" y="1344"/>
                      <a:pt x="1520" y="1253"/>
                    </a:cubicBezTo>
                    <a:cubicBezTo>
                      <a:pt x="1672" y="1162"/>
                      <a:pt x="1733" y="919"/>
                      <a:pt x="1733" y="767"/>
                    </a:cubicBezTo>
                    <a:cubicBezTo>
                      <a:pt x="1733" y="584"/>
                      <a:pt x="1672" y="341"/>
                      <a:pt x="1550" y="250"/>
                    </a:cubicBezTo>
                    <a:cubicBezTo>
                      <a:pt x="1398" y="98"/>
                      <a:pt x="1246" y="7"/>
                      <a:pt x="1064" y="7"/>
                    </a:cubicBezTo>
                    <a:lnTo>
                      <a:pt x="919" y="7"/>
                    </a:lnTo>
                    <a:cubicBezTo>
                      <a:pt x="886" y="3"/>
                      <a:pt x="854" y="1"/>
                      <a:pt x="82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663;p5">
                <a:extLst>
                  <a:ext uri="{FF2B5EF4-FFF2-40B4-BE49-F238E27FC236}">
                    <a16:creationId xmlns:a16="http://schemas.microsoft.com/office/drawing/2014/main" id="{A293F4E5-0326-8668-ADF5-88D37DCD7001}"/>
                  </a:ext>
                </a:extLst>
              </p:cNvPr>
              <p:cNvSpPr/>
              <p:nvPr/>
            </p:nvSpPr>
            <p:spPr>
              <a:xfrm>
                <a:off x="6138675" y="4442725"/>
                <a:ext cx="41825" cy="3807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523" extrusionOk="0">
                    <a:moveTo>
                      <a:pt x="852" y="1"/>
                    </a:moveTo>
                    <a:cubicBezTo>
                      <a:pt x="533" y="1"/>
                      <a:pt x="197" y="166"/>
                      <a:pt x="122" y="512"/>
                    </a:cubicBezTo>
                    <a:lnTo>
                      <a:pt x="122" y="543"/>
                    </a:lnTo>
                    <a:cubicBezTo>
                      <a:pt x="1" y="938"/>
                      <a:pt x="183" y="1394"/>
                      <a:pt x="609" y="1485"/>
                    </a:cubicBezTo>
                    <a:cubicBezTo>
                      <a:pt x="683" y="1510"/>
                      <a:pt x="763" y="1522"/>
                      <a:pt x="843" y="1522"/>
                    </a:cubicBezTo>
                    <a:cubicBezTo>
                      <a:pt x="1155" y="1522"/>
                      <a:pt x="1478" y="1337"/>
                      <a:pt x="1551" y="999"/>
                    </a:cubicBezTo>
                    <a:lnTo>
                      <a:pt x="1551" y="968"/>
                    </a:lnTo>
                    <a:cubicBezTo>
                      <a:pt x="1672" y="573"/>
                      <a:pt x="1490" y="117"/>
                      <a:pt x="1064" y="26"/>
                    </a:cubicBezTo>
                    <a:cubicBezTo>
                      <a:pt x="997" y="9"/>
                      <a:pt x="925" y="1"/>
                      <a:pt x="85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664;p5">
                <a:extLst>
                  <a:ext uri="{FF2B5EF4-FFF2-40B4-BE49-F238E27FC236}">
                    <a16:creationId xmlns:a16="http://schemas.microsoft.com/office/drawing/2014/main" id="{E5A4816C-EE36-AC4B-9E45-D4D944DBA1F9}"/>
                  </a:ext>
                </a:extLst>
              </p:cNvPr>
              <p:cNvSpPr/>
              <p:nvPr/>
            </p:nvSpPr>
            <p:spPr>
              <a:xfrm>
                <a:off x="6112850" y="4383325"/>
                <a:ext cx="152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2503" extrusionOk="0">
                    <a:moveTo>
                      <a:pt x="131" y="1"/>
                    </a:moveTo>
                    <a:cubicBezTo>
                      <a:pt x="68" y="1"/>
                      <a:pt x="0" y="41"/>
                      <a:pt x="0" y="122"/>
                    </a:cubicBezTo>
                    <a:cubicBezTo>
                      <a:pt x="122" y="882"/>
                      <a:pt x="274" y="1642"/>
                      <a:pt x="243" y="2432"/>
                    </a:cubicBezTo>
                    <a:cubicBezTo>
                      <a:pt x="243" y="2468"/>
                      <a:pt x="294" y="2503"/>
                      <a:pt x="343" y="2503"/>
                    </a:cubicBezTo>
                    <a:cubicBezTo>
                      <a:pt x="378" y="2503"/>
                      <a:pt x="413" y="2484"/>
                      <a:pt x="426" y="2432"/>
                    </a:cubicBezTo>
                    <a:cubicBezTo>
                      <a:pt x="578" y="1642"/>
                      <a:pt x="608" y="761"/>
                      <a:pt x="213" y="31"/>
                    </a:cubicBezTo>
                    <a:cubicBezTo>
                      <a:pt x="193" y="11"/>
                      <a:pt x="162" y="1"/>
                      <a:pt x="1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665;p5">
                <a:extLst>
                  <a:ext uri="{FF2B5EF4-FFF2-40B4-BE49-F238E27FC236}">
                    <a16:creationId xmlns:a16="http://schemas.microsoft.com/office/drawing/2014/main" id="{B5067E62-E144-A90D-0B65-0F3EC241165D}"/>
                  </a:ext>
                </a:extLst>
              </p:cNvPr>
              <p:cNvSpPr/>
              <p:nvPr/>
            </p:nvSpPr>
            <p:spPr>
              <a:xfrm>
                <a:off x="6132300" y="4398875"/>
                <a:ext cx="44125" cy="594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379" extrusionOk="0">
                    <a:moveTo>
                      <a:pt x="1570" y="1"/>
                    </a:moveTo>
                    <a:cubicBezTo>
                      <a:pt x="1548" y="1"/>
                      <a:pt x="1524" y="6"/>
                      <a:pt x="1502" y="17"/>
                    </a:cubicBezTo>
                    <a:cubicBezTo>
                      <a:pt x="1137" y="260"/>
                      <a:pt x="864" y="625"/>
                      <a:pt x="651" y="959"/>
                    </a:cubicBezTo>
                    <a:cubicBezTo>
                      <a:pt x="377" y="1355"/>
                      <a:pt x="134" y="1780"/>
                      <a:pt x="43" y="2236"/>
                    </a:cubicBezTo>
                    <a:cubicBezTo>
                      <a:pt x="0" y="2300"/>
                      <a:pt x="92" y="2378"/>
                      <a:pt x="171" y="2378"/>
                    </a:cubicBezTo>
                    <a:cubicBezTo>
                      <a:pt x="205" y="2378"/>
                      <a:pt x="237" y="2364"/>
                      <a:pt x="256" y="2327"/>
                    </a:cubicBezTo>
                    <a:cubicBezTo>
                      <a:pt x="438" y="1962"/>
                      <a:pt x="651" y="1567"/>
                      <a:pt x="864" y="1203"/>
                    </a:cubicBezTo>
                    <a:cubicBezTo>
                      <a:pt x="1107" y="868"/>
                      <a:pt x="1441" y="564"/>
                      <a:pt x="1715" y="200"/>
                    </a:cubicBezTo>
                    <a:cubicBezTo>
                      <a:pt x="1764" y="100"/>
                      <a:pt x="1672" y="1"/>
                      <a:pt x="1570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666;p5">
                <a:extLst>
                  <a:ext uri="{FF2B5EF4-FFF2-40B4-BE49-F238E27FC236}">
                    <a16:creationId xmlns:a16="http://schemas.microsoft.com/office/drawing/2014/main" id="{8DDF4B8C-EDE9-0FE3-C950-1E00781A9463}"/>
                  </a:ext>
                </a:extLst>
              </p:cNvPr>
              <p:cNvSpPr/>
              <p:nvPr/>
            </p:nvSpPr>
            <p:spPr>
              <a:xfrm>
                <a:off x="6039450" y="4503575"/>
                <a:ext cx="80625" cy="244450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9778" extrusionOk="0">
                    <a:moveTo>
                      <a:pt x="3103" y="1"/>
                    </a:moveTo>
                    <a:cubicBezTo>
                      <a:pt x="3035" y="1"/>
                      <a:pt x="2951" y="39"/>
                      <a:pt x="2906" y="115"/>
                    </a:cubicBezTo>
                    <a:cubicBezTo>
                      <a:pt x="2237" y="1635"/>
                      <a:pt x="1842" y="3276"/>
                      <a:pt x="1356" y="4826"/>
                    </a:cubicBezTo>
                    <a:cubicBezTo>
                      <a:pt x="869" y="6437"/>
                      <a:pt x="383" y="8018"/>
                      <a:pt x="18" y="9629"/>
                    </a:cubicBezTo>
                    <a:cubicBezTo>
                      <a:pt x="0" y="9719"/>
                      <a:pt x="68" y="9778"/>
                      <a:pt x="139" y="9778"/>
                    </a:cubicBezTo>
                    <a:cubicBezTo>
                      <a:pt x="188" y="9778"/>
                      <a:pt x="237" y="9751"/>
                      <a:pt x="261" y="9690"/>
                    </a:cubicBezTo>
                    <a:cubicBezTo>
                      <a:pt x="869" y="8109"/>
                      <a:pt x="1386" y="6468"/>
                      <a:pt x="1872" y="4796"/>
                    </a:cubicBezTo>
                    <a:cubicBezTo>
                      <a:pt x="2359" y="3276"/>
                      <a:pt x="2936" y="1726"/>
                      <a:pt x="3210" y="115"/>
                    </a:cubicBezTo>
                    <a:cubicBezTo>
                      <a:pt x="3225" y="39"/>
                      <a:pt x="3172" y="1"/>
                      <a:pt x="3103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667;p5">
                <a:extLst>
                  <a:ext uri="{FF2B5EF4-FFF2-40B4-BE49-F238E27FC236}">
                    <a16:creationId xmlns:a16="http://schemas.microsoft.com/office/drawing/2014/main" id="{7497598A-B801-CA25-FCDB-0FDA5149E7FB}"/>
                  </a:ext>
                </a:extLst>
              </p:cNvPr>
              <p:cNvSpPr/>
              <p:nvPr/>
            </p:nvSpPr>
            <p:spPr>
              <a:xfrm>
                <a:off x="5995050" y="4564225"/>
                <a:ext cx="5550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2203" extrusionOk="0">
                    <a:moveTo>
                      <a:pt x="1073" y="0"/>
                    </a:moveTo>
                    <a:cubicBezTo>
                      <a:pt x="808" y="0"/>
                      <a:pt x="560" y="88"/>
                      <a:pt x="396" y="273"/>
                    </a:cubicBezTo>
                    <a:cubicBezTo>
                      <a:pt x="92" y="546"/>
                      <a:pt x="1" y="941"/>
                      <a:pt x="62" y="1306"/>
                    </a:cubicBezTo>
                    <a:lnTo>
                      <a:pt x="62" y="1336"/>
                    </a:lnTo>
                    <a:cubicBezTo>
                      <a:pt x="92" y="1732"/>
                      <a:pt x="426" y="2035"/>
                      <a:pt x="761" y="2157"/>
                    </a:cubicBezTo>
                    <a:cubicBezTo>
                      <a:pt x="875" y="2186"/>
                      <a:pt x="998" y="2202"/>
                      <a:pt x="1121" y="2202"/>
                    </a:cubicBezTo>
                    <a:cubicBezTo>
                      <a:pt x="1390" y="2202"/>
                      <a:pt x="1658" y="2123"/>
                      <a:pt x="1825" y="1914"/>
                    </a:cubicBezTo>
                    <a:cubicBezTo>
                      <a:pt x="1977" y="1762"/>
                      <a:pt x="2098" y="1610"/>
                      <a:pt x="2129" y="1428"/>
                    </a:cubicBezTo>
                    <a:cubicBezTo>
                      <a:pt x="2220" y="1245"/>
                      <a:pt x="2220" y="1032"/>
                      <a:pt x="2159" y="850"/>
                    </a:cubicBezTo>
                    <a:cubicBezTo>
                      <a:pt x="2098" y="485"/>
                      <a:pt x="1794" y="181"/>
                      <a:pt x="1460" y="60"/>
                    </a:cubicBezTo>
                    <a:cubicBezTo>
                      <a:pt x="1332" y="20"/>
                      <a:pt x="1200" y="0"/>
                      <a:pt x="107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668;p5">
                <a:extLst>
                  <a:ext uri="{FF2B5EF4-FFF2-40B4-BE49-F238E27FC236}">
                    <a16:creationId xmlns:a16="http://schemas.microsoft.com/office/drawing/2014/main" id="{39F4DD9A-3D0B-03DC-9023-DEA3AD05F867}"/>
                  </a:ext>
                </a:extLst>
              </p:cNvPr>
              <p:cNvSpPr/>
              <p:nvPr/>
            </p:nvSpPr>
            <p:spPr>
              <a:xfrm>
                <a:off x="6080925" y="4508150"/>
                <a:ext cx="58550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1898" extrusionOk="0">
                    <a:moveTo>
                      <a:pt x="958" y="0"/>
                    </a:moveTo>
                    <a:cubicBezTo>
                      <a:pt x="897" y="0"/>
                      <a:pt x="836" y="8"/>
                      <a:pt x="760" y="23"/>
                    </a:cubicBezTo>
                    <a:cubicBezTo>
                      <a:pt x="548" y="53"/>
                      <a:pt x="396" y="175"/>
                      <a:pt x="244" y="297"/>
                    </a:cubicBezTo>
                    <a:cubicBezTo>
                      <a:pt x="122" y="357"/>
                      <a:pt x="1" y="692"/>
                      <a:pt x="61" y="935"/>
                    </a:cubicBezTo>
                    <a:cubicBezTo>
                      <a:pt x="153" y="1117"/>
                      <a:pt x="183" y="1269"/>
                      <a:pt x="305" y="1421"/>
                    </a:cubicBezTo>
                    <a:cubicBezTo>
                      <a:pt x="457" y="1573"/>
                      <a:pt x="639" y="1664"/>
                      <a:pt x="821" y="1725"/>
                    </a:cubicBezTo>
                    <a:lnTo>
                      <a:pt x="1064" y="1847"/>
                    </a:lnTo>
                    <a:cubicBezTo>
                      <a:pt x="1153" y="1882"/>
                      <a:pt x="1253" y="1897"/>
                      <a:pt x="1357" y="1897"/>
                    </a:cubicBezTo>
                    <a:cubicBezTo>
                      <a:pt x="1430" y="1897"/>
                      <a:pt x="1506" y="1890"/>
                      <a:pt x="1581" y="1877"/>
                    </a:cubicBezTo>
                    <a:cubicBezTo>
                      <a:pt x="1764" y="1847"/>
                      <a:pt x="1885" y="1756"/>
                      <a:pt x="2037" y="1664"/>
                    </a:cubicBezTo>
                    <a:cubicBezTo>
                      <a:pt x="2098" y="1573"/>
                      <a:pt x="2159" y="1543"/>
                      <a:pt x="2189" y="1452"/>
                    </a:cubicBezTo>
                    <a:cubicBezTo>
                      <a:pt x="2280" y="1360"/>
                      <a:pt x="2311" y="1269"/>
                      <a:pt x="2311" y="1148"/>
                    </a:cubicBezTo>
                    <a:cubicBezTo>
                      <a:pt x="2341" y="935"/>
                      <a:pt x="2311" y="783"/>
                      <a:pt x="2219" y="601"/>
                    </a:cubicBezTo>
                    <a:cubicBezTo>
                      <a:pt x="2189" y="449"/>
                      <a:pt x="2037" y="297"/>
                      <a:pt x="1885" y="205"/>
                    </a:cubicBezTo>
                    <a:cubicBezTo>
                      <a:pt x="1733" y="145"/>
                      <a:pt x="1581" y="84"/>
                      <a:pt x="1429" y="53"/>
                    </a:cubicBezTo>
                    <a:cubicBezTo>
                      <a:pt x="1368" y="53"/>
                      <a:pt x="1277" y="23"/>
                      <a:pt x="1156" y="23"/>
                    </a:cubicBezTo>
                    <a:cubicBezTo>
                      <a:pt x="1080" y="8"/>
                      <a:pt x="1019" y="0"/>
                      <a:pt x="95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669;p5">
                <a:extLst>
                  <a:ext uri="{FF2B5EF4-FFF2-40B4-BE49-F238E27FC236}">
                    <a16:creationId xmlns:a16="http://schemas.microsoft.com/office/drawing/2014/main" id="{50A4509E-7669-05E8-213B-618170A92567}"/>
                  </a:ext>
                </a:extLst>
              </p:cNvPr>
              <p:cNvSpPr/>
              <p:nvPr/>
            </p:nvSpPr>
            <p:spPr>
              <a:xfrm>
                <a:off x="6101425" y="4599200"/>
                <a:ext cx="7982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2306" extrusionOk="0">
                    <a:moveTo>
                      <a:pt x="1603" y="0"/>
                    </a:moveTo>
                    <a:cubicBezTo>
                      <a:pt x="1519" y="0"/>
                      <a:pt x="1431" y="9"/>
                      <a:pt x="1339" y="29"/>
                    </a:cubicBezTo>
                    <a:cubicBezTo>
                      <a:pt x="0" y="313"/>
                      <a:pt x="343" y="2306"/>
                      <a:pt x="1566" y="2306"/>
                    </a:cubicBezTo>
                    <a:cubicBezTo>
                      <a:pt x="1649" y="2306"/>
                      <a:pt x="1735" y="2297"/>
                      <a:pt x="1825" y="2278"/>
                    </a:cubicBezTo>
                    <a:cubicBezTo>
                      <a:pt x="3192" y="1993"/>
                      <a:pt x="2851" y="0"/>
                      <a:pt x="160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670;p5">
                <a:extLst>
                  <a:ext uri="{FF2B5EF4-FFF2-40B4-BE49-F238E27FC236}">
                    <a16:creationId xmlns:a16="http://schemas.microsoft.com/office/drawing/2014/main" id="{36E1E902-6960-E314-5F3F-042C7353881B}"/>
                  </a:ext>
                </a:extLst>
              </p:cNvPr>
              <p:cNvSpPr/>
              <p:nvPr/>
            </p:nvSpPr>
            <p:spPr>
              <a:xfrm>
                <a:off x="5969975" y="4652025"/>
                <a:ext cx="5170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2129" extrusionOk="0">
                    <a:moveTo>
                      <a:pt x="848" y="0"/>
                    </a:moveTo>
                    <a:cubicBezTo>
                      <a:pt x="682" y="0"/>
                      <a:pt x="531" y="62"/>
                      <a:pt x="366" y="165"/>
                    </a:cubicBezTo>
                    <a:cubicBezTo>
                      <a:pt x="274" y="195"/>
                      <a:pt x="214" y="256"/>
                      <a:pt x="122" y="378"/>
                    </a:cubicBezTo>
                    <a:cubicBezTo>
                      <a:pt x="62" y="499"/>
                      <a:pt x="31" y="621"/>
                      <a:pt x="31" y="773"/>
                    </a:cubicBezTo>
                    <a:cubicBezTo>
                      <a:pt x="1" y="986"/>
                      <a:pt x="92" y="1168"/>
                      <a:pt x="183" y="1381"/>
                    </a:cubicBezTo>
                    <a:cubicBezTo>
                      <a:pt x="214" y="1441"/>
                      <a:pt x="244" y="1563"/>
                      <a:pt x="274" y="1624"/>
                    </a:cubicBezTo>
                    <a:cubicBezTo>
                      <a:pt x="446" y="1948"/>
                      <a:pt x="748" y="2128"/>
                      <a:pt x="1063" y="2128"/>
                    </a:cubicBezTo>
                    <a:cubicBezTo>
                      <a:pt x="1250" y="2128"/>
                      <a:pt x="1441" y="2064"/>
                      <a:pt x="1612" y="1928"/>
                    </a:cubicBezTo>
                    <a:cubicBezTo>
                      <a:pt x="1794" y="1776"/>
                      <a:pt x="1916" y="1593"/>
                      <a:pt x="2007" y="1381"/>
                    </a:cubicBezTo>
                    <a:cubicBezTo>
                      <a:pt x="2068" y="1077"/>
                      <a:pt x="1946" y="834"/>
                      <a:pt x="1764" y="560"/>
                    </a:cubicBezTo>
                    <a:cubicBezTo>
                      <a:pt x="1612" y="347"/>
                      <a:pt x="1338" y="74"/>
                      <a:pt x="1095" y="43"/>
                    </a:cubicBezTo>
                    <a:cubicBezTo>
                      <a:pt x="1007" y="14"/>
                      <a:pt x="926" y="0"/>
                      <a:pt x="84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671;p5">
                <a:extLst>
                  <a:ext uri="{FF2B5EF4-FFF2-40B4-BE49-F238E27FC236}">
                    <a16:creationId xmlns:a16="http://schemas.microsoft.com/office/drawing/2014/main" id="{EF3C155A-9EBE-CC63-C24C-3386505E89A7}"/>
                  </a:ext>
                </a:extLst>
              </p:cNvPr>
              <p:cNvSpPr/>
              <p:nvPr/>
            </p:nvSpPr>
            <p:spPr>
              <a:xfrm>
                <a:off x="6097650" y="4691150"/>
                <a:ext cx="562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042" extrusionOk="0">
                    <a:moveTo>
                      <a:pt x="1342" y="1"/>
                    </a:moveTo>
                    <a:cubicBezTo>
                      <a:pt x="1218" y="1"/>
                      <a:pt x="1093" y="23"/>
                      <a:pt x="973" y="59"/>
                    </a:cubicBezTo>
                    <a:cubicBezTo>
                      <a:pt x="699" y="180"/>
                      <a:pt x="426" y="515"/>
                      <a:pt x="274" y="728"/>
                    </a:cubicBezTo>
                    <a:lnTo>
                      <a:pt x="303" y="669"/>
                    </a:lnTo>
                    <a:lnTo>
                      <a:pt x="303" y="669"/>
                    </a:lnTo>
                    <a:cubicBezTo>
                      <a:pt x="273" y="729"/>
                      <a:pt x="243" y="789"/>
                      <a:pt x="213" y="819"/>
                    </a:cubicBezTo>
                    <a:cubicBezTo>
                      <a:pt x="122" y="940"/>
                      <a:pt x="61" y="1092"/>
                      <a:pt x="61" y="1244"/>
                    </a:cubicBezTo>
                    <a:cubicBezTo>
                      <a:pt x="0" y="1487"/>
                      <a:pt x="91" y="1731"/>
                      <a:pt x="304" y="1883"/>
                    </a:cubicBezTo>
                    <a:cubicBezTo>
                      <a:pt x="457" y="1970"/>
                      <a:pt x="609" y="2041"/>
                      <a:pt x="773" y="2041"/>
                    </a:cubicBezTo>
                    <a:cubicBezTo>
                      <a:pt x="838" y="2041"/>
                      <a:pt x="904" y="2030"/>
                      <a:pt x="973" y="2004"/>
                    </a:cubicBezTo>
                    <a:cubicBezTo>
                      <a:pt x="1125" y="1974"/>
                      <a:pt x="1277" y="1943"/>
                      <a:pt x="1368" y="1852"/>
                    </a:cubicBezTo>
                    <a:cubicBezTo>
                      <a:pt x="1672" y="1700"/>
                      <a:pt x="2037" y="1396"/>
                      <a:pt x="2128" y="1092"/>
                    </a:cubicBezTo>
                    <a:cubicBezTo>
                      <a:pt x="2250" y="758"/>
                      <a:pt x="2128" y="424"/>
                      <a:pt x="1885" y="180"/>
                    </a:cubicBezTo>
                    <a:cubicBezTo>
                      <a:pt x="1719" y="52"/>
                      <a:pt x="1532" y="1"/>
                      <a:pt x="134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72;p5">
                <a:extLst>
                  <a:ext uri="{FF2B5EF4-FFF2-40B4-BE49-F238E27FC236}">
                    <a16:creationId xmlns:a16="http://schemas.microsoft.com/office/drawing/2014/main" id="{C2F78C52-CE05-B44A-234B-74F6D03562C4}"/>
                  </a:ext>
                </a:extLst>
              </p:cNvPr>
              <p:cNvSpPr/>
              <p:nvPr/>
            </p:nvSpPr>
            <p:spPr>
              <a:xfrm>
                <a:off x="5996575" y="4510225"/>
                <a:ext cx="40300" cy="4015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606" extrusionOk="0">
                    <a:moveTo>
                      <a:pt x="882" y="1"/>
                    </a:moveTo>
                    <a:cubicBezTo>
                      <a:pt x="700" y="1"/>
                      <a:pt x="548" y="92"/>
                      <a:pt x="396" y="214"/>
                    </a:cubicBezTo>
                    <a:cubicBezTo>
                      <a:pt x="244" y="305"/>
                      <a:pt x="183" y="548"/>
                      <a:pt x="92" y="730"/>
                    </a:cubicBezTo>
                    <a:cubicBezTo>
                      <a:pt x="31" y="882"/>
                      <a:pt x="1" y="1034"/>
                      <a:pt x="31" y="1186"/>
                    </a:cubicBezTo>
                    <a:cubicBezTo>
                      <a:pt x="61" y="1308"/>
                      <a:pt x="122" y="1429"/>
                      <a:pt x="213" y="1521"/>
                    </a:cubicBezTo>
                    <a:cubicBezTo>
                      <a:pt x="323" y="1575"/>
                      <a:pt x="444" y="1605"/>
                      <a:pt x="567" y="1605"/>
                    </a:cubicBezTo>
                    <a:cubicBezTo>
                      <a:pt x="718" y="1605"/>
                      <a:pt x="870" y="1560"/>
                      <a:pt x="1004" y="1460"/>
                    </a:cubicBezTo>
                    <a:cubicBezTo>
                      <a:pt x="1095" y="1429"/>
                      <a:pt x="1125" y="1338"/>
                      <a:pt x="1216" y="1308"/>
                    </a:cubicBezTo>
                    <a:cubicBezTo>
                      <a:pt x="1338" y="1186"/>
                      <a:pt x="1429" y="1065"/>
                      <a:pt x="1490" y="882"/>
                    </a:cubicBezTo>
                    <a:cubicBezTo>
                      <a:pt x="1612" y="609"/>
                      <a:pt x="1460" y="244"/>
                      <a:pt x="1247" y="122"/>
                    </a:cubicBezTo>
                    <a:cubicBezTo>
                      <a:pt x="1125" y="62"/>
                      <a:pt x="1004" y="62"/>
                      <a:pt x="88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73;p5">
                <a:extLst>
                  <a:ext uri="{FF2B5EF4-FFF2-40B4-BE49-F238E27FC236}">
                    <a16:creationId xmlns:a16="http://schemas.microsoft.com/office/drawing/2014/main" id="{EB4A1F96-D497-2E1D-8EBA-73DA0508CC3A}"/>
                  </a:ext>
                </a:extLst>
              </p:cNvPr>
              <p:cNvSpPr/>
              <p:nvPr/>
            </p:nvSpPr>
            <p:spPr>
              <a:xfrm>
                <a:off x="6168325" y="4551275"/>
                <a:ext cx="46375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1855" h="1846" extrusionOk="0">
                    <a:moveTo>
                      <a:pt x="202" y="1221"/>
                    </a:moveTo>
                    <a:cubicBezTo>
                      <a:pt x="208" y="1227"/>
                      <a:pt x="213" y="1234"/>
                      <a:pt x="213" y="1246"/>
                    </a:cubicBezTo>
                    <a:cubicBezTo>
                      <a:pt x="209" y="1238"/>
                      <a:pt x="205" y="1230"/>
                      <a:pt x="202" y="1221"/>
                    </a:cubicBezTo>
                    <a:close/>
                    <a:moveTo>
                      <a:pt x="942" y="0"/>
                    </a:moveTo>
                    <a:cubicBezTo>
                      <a:pt x="760" y="0"/>
                      <a:pt x="608" y="31"/>
                      <a:pt x="456" y="152"/>
                    </a:cubicBezTo>
                    <a:cubicBezTo>
                      <a:pt x="122" y="395"/>
                      <a:pt x="0" y="791"/>
                      <a:pt x="182" y="1186"/>
                    </a:cubicBezTo>
                    <a:cubicBezTo>
                      <a:pt x="182" y="1197"/>
                      <a:pt x="187" y="1204"/>
                      <a:pt x="192" y="1210"/>
                    </a:cubicBezTo>
                    <a:lnTo>
                      <a:pt x="192" y="1210"/>
                    </a:lnTo>
                    <a:lnTo>
                      <a:pt x="243" y="1398"/>
                    </a:lnTo>
                    <a:cubicBezTo>
                      <a:pt x="371" y="1654"/>
                      <a:pt x="692" y="1845"/>
                      <a:pt x="990" y="1845"/>
                    </a:cubicBezTo>
                    <a:cubicBezTo>
                      <a:pt x="1047" y="1845"/>
                      <a:pt x="1102" y="1838"/>
                      <a:pt x="1155" y="1824"/>
                    </a:cubicBezTo>
                    <a:cubicBezTo>
                      <a:pt x="1520" y="1763"/>
                      <a:pt x="1763" y="1459"/>
                      <a:pt x="1824" y="1064"/>
                    </a:cubicBezTo>
                    <a:cubicBezTo>
                      <a:pt x="1854" y="760"/>
                      <a:pt x="1702" y="487"/>
                      <a:pt x="1520" y="274"/>
                    </a:cubicBezTo>
                    <a:cubicBezTo>
                      <a:pt x="1398" y="122"/>
                      <a:pt x="1125" y="0"/>
                      <a:pt x="942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677;p5">
              <a:extLst>
                <a:ext uri="{FF2B5EF4-FFF2-40B4-BE49-F238E27FC236}">
                  <a16:creationId xmlns:a16="http://schemas.microsoft.com/office/drawing/2014/main" id="{E296A138-40BA-165B-A1A9-C3E76ABB35CC}"/>
                </a:ext>
              </a:extLst>
            </p:cNvPr>
            <p:cNvGrpSpPr/>
            <p:nvPr/>
          </p:nvGrpSpPr>
          <p:grpSpPr>
            <a:xfrm rot="20568004" flipH="1">
              <a:off x="7702196" y="4528557"/>
              <a:ext cx="988287" cy="895065"/>
              <a:chOff x="4048900" y="1919750"/>
              <a:chExt cx="1060775" cy="960715"/>
            </a:xfrm>
          </p:grpSpPr>
          <p:sp>
            <p:nvSpPr>
              <p:cNvPr id="17" name="Google Shape;678;p5">
                <a:extLst>
                  <a:ext uri="{FF2B5EF4-FFF2-40B4-BE49-F238E27FC236}">
                    <a16:creationId xmlns:a16="http://schemas.microsoft.com/office/drawing/2014/main" id="{8BD5ADB3-7A93-BC0A-69A2-11D5E142639B}"/>
                  </a:ext>
                </a:extLst>
              </p:cNvPr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679;p5">
                <a:extLst>
                  <a:ext uri="{FF2B5EF4-FFF2-40B4-BE49-F238E27FC236}">
                    <a16:creationId xmlns:a16="http://schemas.microsoft.com/office/drawing/2014/main" id="{E90507F9-F141-D2B0-E5C5-E8CED0214CD7}"/>
                  </a:ext>
                </a:extLst>
              </p:cNvPr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680;p5">
                <a:extLst>
                  <a:ext uri="{FF2B5EF4-FFF2-40B4-BE49-F238E27FC236}">
                    <a16:creationId xmlns:a16="http://schemas.microsoft.com/office/drawing/2014/main" id="{ECFD1869-1E8A-1C14-F48B-41FA5273B395}"/>
                  </a:ext>
                </a:extLst>
              </p:cNvPr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681;p5">
                <a:extLst>
                  <a:ext uri="{FF2B5EF4-FFF2-40B4-BE49-F238E27FC236}">
                    <a16:creationId xmlns:a16="http://schemas.microsoft.com/office/drawing/2014/main" id="{11305EA6-E397-0E50-5220-7BAD8445B9B7}"/>
                  </a:ext>
                </a:extLst>
              </p:cNvPr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682;p5">
                <a:extLst>
                  <a:ext uri="{FF2B5EF4-FFF2-40B4-BE49-F238E27FC236}">
                    <a16:creationId xmlns:a16="http://schemas.microsoft.com/office/drawing/2014/main" id="{88B3C647-9768-157B-9D79-BE89169E3266}"/>
                  </a:ext>
                </a:extLst>
              </p:cNvPr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683;p5">
                <a:extLst>
                  <a:ext uri="{FF2B5EF4-FFF2-40B4-BE49-F238E27FC236}">
                    <a16:creationId xmlns:a16="http://schemas.microsoft.com/office/drawing/2014/main" id="{EAAE355E-C46A-6456-72DF-23213E1F7EC8}"/>
                  </a:ext>
                </a:extLst>
              </p:cNvPr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684;p5">
                <a:extLst>
                  <a:ext uri="{FF2B5EF4-FFF2-40B4-BE49-F238E27FC236}">
                    <a16:creationId xmlns:a16="http://schemas.microsoft.com/office/drawing/2014/main" id="{AE535986-79C6-4F6C-A50F-AEAA42023345}"/>
                  </a:ext>
                </a:extLst>
              </p:cNvPr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685;p5">
                <a:extLst>
                  <a:ext uri="{FF2B5EF4-FFF2-40B4-BE49-F238E27FC236}">
                    <a16:creationId xmlns:a16="http://schemas.microsoft.com/office/drawing/2014/main" id="{FEF74A4F-7802-BD16-754A-F11A5624E926}"/>
                  </a:ext>
                </a:extLst>
              </p:cNvPr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686;p5">
                <a:extLst>
                  <a:ext uri="{FF2B5EF4-FFF2-40B4-BE49-F238E27FC236}">
                    <a16:creationId xmlns:a16="http://schemas.microsoft.com/office/drawing/2014/main" id="{F90CB4C8-0C34-4421-2835-7DE22D4B8FA7}"/>
                  </a:ext>
                </a:extLst>
              </p:cNvPr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687;p5">
                <a:extLst>
                  <a:ext uri="{FF2B5EF4-FFF2-40B4-BE49-F238E27FC236}">
                    <a16:creationId xmlns:a16="http://schemas.microsoft.com/office/drawing/2014/main" id="{A224DC4B-EECC-5614-6DAA-5A3FDF114274}"/>
                  </a:ext>
                </a:extLst>
              </p:cNvPr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688;p5">
                <a:extLst>
                  <a:ext uri="{FF2B5EF4-FFF2-40B4-BE49-F238E27FC236}">
                    <a16:creationId xmlns:a16="http://schemas.microsoft.com/office/drawing/2014/main" id="{C2B92708-9301-3F07-03E4-E5555C390FF8}"/>
                  </a:ext>
                </a:extLst>
              </p:cNvPr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689;p5">
                <a:extLst>
                  <a:ext uri="{FF2B5EF4-FFF2-40B4-BE49-F238E27FC236}">
                    <a16:creationId xmlns:a16="http://schemas.microsoft.com/office/drawing/2014/main" id="{A0CA6DAF-A5F2-8FA5-0272-955BCD37F6F5}"/>
                  </a:ext>
                </a:extLst>
              </p:cNvPr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690;p5">
                <a:extLst>
                  <a:ext uri="{FF2B5EF4-FFF2-40B4-BE49-F238E27FC236}">
                    <a16:creationId xmlns:a16="http://schemas.microsoft.com/office/drawing/2014/main" id="{48896910-5DF0-AA1F-8674-715A62866243}"/>
                  </a:ext>
                </a:extLst>
              </p:cNvPr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691;p5">
                <a:extLst>
                  <a:ext uri="{FF2B5EF4-FFF2-40B4-BE49-F238E27FC236}">
                    <a16:creationId xmlns:a16="http://schemas.microsoft.com/office/drawing/2014/main" id="{EDE693A9-DD11-C297-41FC-129D9A445B7F}"/>
                  </a:ext>
                </a:extLst>
              </p:cNvPr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692;p5">
                <a:extLst>
                  <a:ext uri="{FF2B5EF4-FFF2-40B4-BE49-F238E27FC236}">
                    <a16:creationId xmlns:a16="http://schemas.microsoft.com/office/drawing/2014/main" id="{050EE870-F59F-DE2D-872B-7CBDE9F60092}"/>
                  </a:ext>
                </a:extLst>
              </p:cNvPr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693;p5">
                <a:extLst>
                  <a:ext uri="{FF2B5EF4-FFF2-40B4-BE49-F238E27FC236}">
                    <a16:creationId xmlns:a16="http://schemas.microsoft.com/office/drawing/2014/main" id="{C358FA2C-2640-DF68-7D6A-F413C0C46C4F}"/>
                  </a:ext>
                </a:extLst>
              </p:cNvPr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694;p5">
                <a:extLst>
                  <a:ext uri="{FF2B5EF4-FFF2-40B4-BE49-F238E27FC236}">
                    <a16:creationId xmlns:a16="http://schemas.microsoft.com/office/drawing/2014/main" id="{BC6268D5-635B-930F-8D9E-3504B328FF71}"/>
                  </a:ext>
                </a:extLst>
              </p:cNvPr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695;p5">
                <a:extLst>
                  <a:ext uri="{FF2B5EF4-FFF2-40B4-BE49-F238E27FC236}">
                    <a16:creationId xmlns:a16="http://schemas.microsoft.com/office/drawing/2014/main" id="{94DED855-D3C4-FC8E-B861-7C37D17F7D94}"/>
                  </a:ext>
                </a:extLst>
              </p:cNvPr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696;p5">
                <a:extLst>
                  <a:ext uri="{FF2B5EF4-FFF2-40B4-BE49-F238E27FC236}">
                    <a16:creationId xmlns:a16="http://schemas.microsoft.com/office/drawing/2014/main" id="{C1FC8130-D17B-A799-38BD-9A49B72F6A39}"/>
                  </a:ext>
                </a:extLst>
              </p:cNvPr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697;p5">
                <a:extLst>
                  <a:ext uri="{FF2B5EF4-FFF2-40B4-BE49-F238E27FC236}">
                    <a16:creationId xmlns:a16="http://schemas.microsoft.com/office/drawing/2014/main" id="{EFDB51C2-BA0B-C58D-92DA-95AF0FF432F2}"/>
                  </a:ext>
                </a:extLst>
              </p:cNvPr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698;p5">
                <a:extLst>
                  <a:ext uri="{FF2B5EF4-FFF2-40B4-BE49-F238E27FC236}">
                    <a16:creationId xmlns:a16="http://schemas.microsoft.com/office/drawing/2014/main" id="{1DAF2F8D-5730-5927-B093-F52A837269CB}"/>
                  </a:ext>
                </a:extLst>
              </p:cNvPr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699;p5">
                <a:extLst>
                  <a:ext uri="{FF2B5EF4-FFF2-40B4-BE49-F238E27FC236}">
                    <a16:creationId xmlns:a16="http://schemas.microsoft.com/office/drawing/2014/main" id="{ECB4ACD0-851F-FEE0-D454-EB089088B144}"/>
                  </a:ext>
                </a:extLst>
              </p:cNvPr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700;p5">
                <a:extLst>
                  <a:ext uri="{FF2B5EF4-FFF2-40B4-BE49-F238E27FC236}">
                    <a16:creationId xmlns:a16="http://schemas.microsoft.com/office/drawing/2014/main" id="{3C41B63A-CFBC-87D2-91E7-8BA8A6FE3FE0}"/>
                  </a:ext>
                </a:extLst>
              </p:cNvPr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 userDrawn="1">
  <p:cSld name="CUSTOM">
    <p:spTree>
      <p:nvGrpSpPr>
        <p:cNvPr id="1" name="Shape 19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userDrawn="1">
  <p:cSld name="CUSTOM_2">
    <p:spTree>
      <p:nvGrpSpPr>
        <p:cNvPr id="1" name="Shape 2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9" name="Google Shape;2579;p16"/>
          <p:cNvGrpSpPr/>
          <p:nvPr/>
        </p:nvGrpSpPr>
        <p:grpSpPr>
          <a:xfrm>
            <a:off x="-65450" y="4631099"/>
            <a:ext cx="9236161" cy="1213371"/>
            <a:chOff x="-65450" y="3968951"/>
            <a:chExt cx="9236161" cy="1213371"/>
          </a:xfrm>
        </p:grpSpPr>
        <p:sp>
          <p:nvSpPr>
            <p:cNvPr id="2580" name="Google Shape;2580;p16"/>
            <p:cNvSpPr/>
            <p:nvPr/>
          </p:nvSpPr>
          <p:spPr>
            <a:xfrm flipH="1">
              <a:off x="-65450" y="3968951"/>
              <a:ext cx="9209436" cy="121337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1" name="Google Shape;2581;p16"/>
            <p:cNvSpPr/>
            <p:nvPr/>
          </p:nvSpPr>
          <p:spPr>
            <a:xfrm flipH="1">
              <a:off x="-38772" y="4286502"/>
              <a:ext cx="9209483" cy="895801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82" name="Google Shape;2582;p16"/>
          <p:cNvSpPr/>
          <p:nvPr/>
        </p:nvSpPr>
        <p:spPr>
          <a:xfrm>
            <a:off x="6888279" y="259275"/>
            <a:ext cx="1138176" cy="561447"/>
          </a:xfrm>
          <a:custGeom>
            <a:avLst/>
            <a:gdLst/>
            <a:ahLst/>
            <a:cxnLst/>
            <a:rect l="l" t="t" r="r" b="b"/>
            <a:pathLst>
              <a:path w="19748" h="9741" extrusionOk="0">
                <a:moveTo>
                  <a:pt x="13943" y="0"/>
                </a:moveTo>
                <a:cubicBezTo>
                  <a:pt x="13209" y="67"/>
                  <a:pt x="12442" y="234"/>
                  <a:pt x="11742" y="567"/>
                </a:cubicBezTo>
                <a:cubicBezTo>
                  <a:pt x="10407" y="1135"/>
                  <a:pt x="9407" y="2169"/>
                  <a:pt x="9073" y="3336"/>
                </a:cubicBezTo>
                <a:cubicBezTo>
                  <a:pt x="8840" y="2836"/>
                  <a:pt x="8539" y="2435"/>
                  <a:pt x="8206" y="2069"/>
                </a:cubicBezTo>
                <a:cubicBezTo>
                  <a:pt x="7906" y="1768"/>
                  <a:pt x="7605" y="1501"/>
                  <a:pt x="7272" y="1335"/>
                </a:cubicBezTo>
                <a:cubicBezTo>
                  <a:pt x="7105" y="1268"/>
                  <a:pt x="6938" y="1168"/>
                  <a:pt x="6772" y="1135"/>
                </a:cubicBezTo>
                <a:cubicBezTo>
                  <a:pt x="6605" y="1101"/>
                  <a:pt x="6438" y="1034"/>
                  <a:pt x="6204" y="1001"/>
                </a:cubicBezTo>
                <a:lnTo>
                  <a:pt x="5904" y="1001"/>
                </a:lnTo>
                <a:cubicBezTo>
                  <a:pt x="5604" y="1001"/>
                  <a:pt x="5337" y="1068"/>
                  <a:pt x="5004" y="1135"/>
                </a:cubicBezTo>
                <a:cubicBezTo>
                  <a:pt x="4570" y="1268"/>
                  <a:pt x="4170" y="1468"/>
                  <a:pt x="3669" y="1768"/>
                </a:cubicBezTo>
                <a:cubicBezTo>
                  <a:pt x="2769" y="2335"/>
                  <a:pt x="2202" y="3103"/>
                  <a:pt x="2001" y="3903"/>
                </a:cubicBezTo>
                <a:cubicBezTo>
                  <a:pt x="1901" y="4203"/>
                  <a:pt x="1868" y="4604"/>
                  <a:pt x="1901" y="5004"/>
                </a:cubicBezTo>
                <a:cubicBezTo>
                  <a:pt x="1935" y="5338"/>
                  <a:pt x="2068" y="5738"/>
                  <a:pt x="2268" y="6071"/>
                </a:cubicBezTo>
                <a:cubicBezTo>
                  <a:pt x="2435" y="6405"/>
                  <a:pt x="2702" y="6672"/>
                  <a:pt x="3036" y="7005"/>
                </a:cubicBezTo>
                <a:cubicBezTo>
                  <a:pt x="3102" y="7105"/>
                  <a:pt x="3202" y="7172"/>
                  <a:pt x="3336" y="7272"/>
                </a:cubicBezTo>
                <a:lnTo>
                  <a:pt x="3002" y="7272"/>
                </a:lnTo>
                <a:cubicBezTo>
                  <a:pt x="2402" y="7339"/>
                  <a:pt x="1901" y="7439"/>
                  <a:pt x="1501" y="7606"/>
                </a:cubicBezTo>
                <a:cubicBezTo>
                  <a:pt x="1234" y="7673"/>
                  <a:pt x="1034" y="7806"/>
                  <a:pt x="834" y="7939"/>
                </a:cubicBezTo>
                <a:cubicBezTo>
                  <a:pt x="600" y="8039"/>
                  <a:pt x="434" y="8206"/>
                  <a:pt x="267" y="8440"/>
                </a:cubicBezTo>
                <a:cubicBezTo>
                  <a:pt x="167" y="8607"/>
                  <a:pt x="67" y="8807"/>
                  <a:pt x="33" y="9007"/>
                </a:cubicBezTo>
                <a:cubicBezTo>
                  <a:pt x="0" y="9207"/>
                  <a:pt x="0" y="9474"/>
                  <a:pt x="67" y="9741"/>
                </a:cubicBezTo>
                <a:lnTo>
                  <a:pt x="19714" y="9741"/>
                </a:lnTo>
                <a:cubicBezTo>
                  <a:pt x="19714" y="9641"/>
                  <a:pt x="19747" y="9541"/>
                  <a:pt x="19747" y="9474"/>
                </a:cubicBezTo>
                <a:cubicBezTo>
                  <a:pt x="19747" y="9340"/>
                  <a:pt x="19747" y="9174"/>
                  <a:pt x="19714" y="8973"/>
                </a:cubicBezTo>
                <a:cubicBezTo>
                  <a:pt x="19681" y="8807"/>
                  <a:pt x="19614" y="8673"/>
                  <a:pt x="19547" y="8506"/>
                </a:cubicBezTo>
                <a:cubicBezTo>
                  <a:pt x="19447" y="8340"/>
                  <a:pt x="19381" y="8240"/>
                  <a:pt x="19280" y="8140"/>
                </a:cubicBezTo>
                <a:cubicBezTo>
                  <a:pt x="19114" y="7939"/>
                  <a:pt x="18880" y="7773"/>
                  <a:pt x="18580" y="7673"/>
                </a:cubicBezTo>
                <a:cubicBezTo>
                  <a:pt x="18513" y="7639"/>
                  <a:pt x="18413" y="7639"/>
                  <a:pt x="18280" y="7639"/>
                </a:cubicBezTo>
                <a:cubicBezTo>
                  <a:pt x="18880" y="6505"/>
                  <a:pt x="19047" y="5171"/>
                  <a:pt x="18780" y="3803"/>
                </a:cubicBezTo>
                <a:cubicBezTo>
                  <a:pt x="18680" y="3069"/>
                  <a:pt x="18346" y="2335"/>
                  <a:pt x="17913" y="1735"/>
                </a:cubicBezTo>
                <a:cubicBezTo>
                  <a:pt x="17446" y="1101"/>
                  <a:pt x="16845" y="601"/>
                  <a:pt x="16112" y="267"/>
                </a:cubicBezTo>
                <a:cubicBezTo>
                  <a:pt x="15578" y="134"/>
                  <a:pt x="14944" y="0"/>
                  <a:pt x="1427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4" name="Google Shape;2584;p16"/>
          <p:cNvSpPr/>
          <p:nvPr/>
        </p:nvSpPr>
        <p:spPr>
          <a:xfrm>
            <a:off x="4484350" y="1030086"/>
            <a:ext cx="762227" cy="372918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userDrawn="1">
  <p:cSld name="CUSTOM_7">
    <p:spTree>
      <p:nvGrpSpPr>
        <p:cNvPr id="1" name="Shape 4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8" name="Google Shape;4728;p29"/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29" name="Google Shape;4729;p29"/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30" name="Google Shape;4730;p29"/>
          <p:cNvGrpSpPr/>
          <p:nvPr/>
        </p:nvGrpSpPr>
        <p:grpSpPr>
          <a:xfrm rot="2083657">
            <a:off x="7586664" y="4357291"/>
            <a:ext cx="1356684" cy="695046"/>
            <a:chOff x="4976050" y="4611525"/>
            <a:chExt cx="1664950" cy="852975"/>
          </a:xfrm>
        </p:grpSpPr>
        <p:sp>
          <p:nvSpPr>
            <p:cNvPr id="4731" name="Google Shape;4731;p29"/>
            <p:cNvSpPr/>
            <p:nvPr/>
          </p:nvSpPr>
          <p:spPr>
            <a:xfrm>
              <a:off x="4976050" y="4611525"/>
              <a:ext cx="1656575" cy="852975"/>
            </a:xfrm>
            <a:custGeom>
              <a:avLst/>
              <a:gdLst/>
              <a:ahLst/>
              <a:cxnLst/>
              <a:rect l="l" t="t" r="r" b="b"/>
              <a:pathLst>
                <a:path w="66263" h="34119" extrusionOk="0">
                  <a:moveTo>
                    <a:pt x="17991" y="0"/>
                  </a:moveTo>
                  <a:cubicBezTo>
                    <a:pt x="16765" y="0"/>
                    <a:pt x="15515" y="274"/>
                    <a:pt x="14773" y="1207"/>
                  </a:cubicBezTo>
                  <a:cubicBezTo>
                    <a:pt x="13861" y="2302"/>
                    <a:pt x="14013" y="3973"/>
                    <a:pt x="14773" y="5220"/>
                  </a:cubicBezTo>
                  <a:cubicBezTo>
                    <a:pt x="15532" y="6496"/>
                    <a:pt x="16718" y="7317"/>
                    <a:pt x="17903" y="8168"/>
                  </a:cubicBezTo>
                  <a:cubicBezTo>
                    <a:pt x="14797" y="7810"/>
                    <a:pt x="12005" y="7581"/>
                    <a:pt x="9354" y="7581"/>
                  </a:cubicBezTo>
                  <a:cubicBezTo>
                    <a:pt x="7726" y="7581"/>
                    <a:pt x="6152" y="7667"/>
                    <a:pt x="4590" y="7864"/>
                  </a:cubicBezTo>
                  <a:cubicBezTo>
                    <a:pt x="3161" y="8046"/>
                    <a:pt x="1611" y="8411"/>
                    <a:pt x="851" y="9627"/>
                  </a:cubicBezTo>
                  <a:cubicBezTo>
                    <a:pt x="0" y="10995"/>
                    <a:pt x="608" y="12818"/>
                    <a:pt x="1550" y="14125"/>
                  </a:cubicBezTo>
                  <a:cubicBezTo>
                    <a:pt x="4316" y="17986"/>
                    <a:pt x="9271" y="19597"/>
                    <a:pt x="13861" y="20934"/>
                  </a:cubicBezTo>
                  <a:cubicBezTo>
                    <a:pt x="11642" y="21998"/>
                    <a:pt x="9879" y="23366"/>
                    <a:pt x="9879" y="25250"/>
                  </a:cubicBezTo>
                  <a:cubicBezTo>
                    <a:pt x="9879" y="26709"/>
                    <a:pt x="10973" y="27955"/>
                    <a:pt x="12310" y="28563"/>
                  </a:cubicBezTo>
                  <a:cubicBezTo>
                    <a:pt x="13445" y="29079"/>
                    <a:pt x="14688" y="29179"/>
                    <a:pt x="15911" y="29179"/>
                  </a:cubicBezTo>
                  <a:cubicBezTo>
                    <a:pt x="16130" y="29179"/>
                    <a:pt x="16349" y="29176"/>
                    <a:pt x="16566" y="29171"/>
                  </a:cubicBezTo>
                  <a:cubicBezTo>
                    <a:pt x="21681" y="29086"/>
                    <a:pt x="26797" y="28247"/>
                    <a:pt x="31685" y="26733"/>
                  </a:cubicBezTo>
                  <a:lnTo>
                    <a:pt x="31685" y="26733"/>
                  </a:lnTo>
                  <a:cubicBezTo>
                    <a:pt x="30096" y="27384"/>
                    <a:pt x="28969" y="28643"/>
                    <a:pt x="28815" y="30053"/>
                  </a:cubicBezTo>
                  <a:cubicBezTo>
                    <a:pt x="28572" y="31724"/>
                    <a:pt x="29727" y="33457"/>
                    <a:pt x="31338" y="33943"/>
                  </a:cubicBezTo>
                  <a:cubicBezTo>
                    <a:pt x="31754" y="34067"/>
                    <a:pt x="32172" y="34119"/>
                    <a:pt x="32591" y="34119"/>
                  </a:cubicBezTo>
                  <a:cubicBezTo>
                    <a:pt x="33613" y="34119"/>
                    <a:pt x="34641" y="33811"/>
                    <a:pt x="35654" y="33487"/>
                  </a:cubicBezTo>
                  <a:cubicBezTo>
                    <a:pt x="43284" y="31056"/>
                    <a:pt x="63649" y="25706"/>
                    <a:pt x="66263" y="25585"/>
                  </a:cubicBezTo>
                  <a:cubicBezTo>
                    <a:pt x="57175" y="18715"/>
                    <a:pt x="51673" y="7651"/>
                    <a:pt x="41855" y="1846"/>
                  </a:cubicBezTo>
                  <a:cubicBezTo>
                    <a:pt x="40639" y="1116"/>
                    <a:pt x="39332" y="478"/>
                    <a:pt x="37873" y="356"/>
                  </a:cubicBezTo>
                  <a:cubicBezTo>
                    <a:pt x="37805" y="353"/>
                    <a:pt x="37737" y="352"/>
                    <a:pt x="37669" y="352"/>
                  </a:cubicBezTo>
                  <a:cubicBezTo>
                    <a:pt x="36302" y="352"/>
                    <a:pt x="34889" y="931"/>
                    <a:pt x="34165" y="2089"/>
                  </a:cubicBezTo>
                  <a:cubicBezTo>
                    <a:pt x="33466" y="3244"/>
                    <a:pt x="33618" y="4733"/>
                    <a:pt x="34195" y="5949"/>
                  </a:cubicBezTo>
                  <a:cubicBezTo>
                    <a:pt x="34773" y="7165"/>
                    <a:pt x="35715" y="8168"/>
                    <a:pt x="36657" y="9110"/>
                  </a:cubicBezTo>
                  <a:cubicBezTo>
                    <a:pt x="31034" y="4733"/>
                    <a:pt x="25411" y="721"/>
                    <a:pt x="18967" y="52"/>
                  </a:cubicBezTo>
                  <a:cubicBezTo>
                    <a:pt x="18651" y="20"/>
                    <a:pt x="18322" y="0"/>
                    <a:pt x="179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2" name="Google Shape;4732;p29"/>
            <p:cNvSpPr/>
            <p:nvPr/>
          </p:nvSpPr>
          <p:spPr>
            <a:xfrm>
              <a:off x="5064200" y="4748075"/>
              <a:ext cx="1576800" cy="504600"/>
            </a:xfrm>
            <a:custGeom>
              <a:avLst/>
              <a:gdLst/>
              <a:ahLst/>
              <a:cxnLst/>
              <a:rect l="l" t="t" r="r" b="b"/>
              <a:pathLst>
                <a:path w="63072" h="20184" extrusionOk="0">
                  <a:moveTo>
                    <a:pt x="17417" y="1"/>
                  </a:moveTo>
                  <a:lnTo>
                    <a:pt x="17326" y="61"/>
                  </a:lnTo>
                  <a:cubicBezTo>
                    <a:pt x="18116" y="1095"/>
                    <a:pt x="19028" y="2098"/>
                    <a:pt x="19940" y="3040"/>
                  </a:cubicBezTo>
                  <a:cubicBezTo>
                    <a:pt x="20852" y="3983"/>
                    <a:pt x="21855" y="4864"/>
                    <a:pt x="22827" y="5745"/>
                  </a:cubicBezTo>
                  <a:cubicBezTo>
                    <a:pt x="23861" y="6566"/>
                    <a:pt x="24864" y="7478"/>
                    <a:pt x="25988" y="8116"/>
                  </a:cubicBezTo>
                  <a:lnTo>
                    <a:pt x="27022" y="8694"/>
                  </a:lnTo>
                  <a:cubicBezTo>
                    <a:pt x="23435" y="8086"/>
                    <a:pt x="19849" y="7569"/>
                    <a:pt x="16262" y="7113"/>
                  </a:cubicBezTo>
                  <a:cubicBezTo>
                    <a:pt x="15958" y="7052"/>
                    <a:pt x="15624" y="7022"/>
                    <a:pt x="15320" y="6992"/>
                  </a:cubicBezTo>
                  <a:cubicBezTo>
                    <a:pt x="15168" y="6840"/>
                    <a:pt x="15016" y="6688"/>
                    <a:pt x="14864" y="6566"/>
                  </a:cubicBezTo>
                  <a:cubicBezTo>
                    <a:pt x="14620" y="6384"/>
                    <a:pt x="14377" y="6201"/>
                    <a:pt x="14104" y="6049"/>
                  </a:cubicBezTo>
                  <a:cubicBezTo>
                    <a:pt x="13617" y="5685"/>
                    <a:pt x="13009" y="5593"/>
                    <a:pt x="12432" y="5350"/>
                  </a:cubicBezTo>
                  <a:lnTo>
                    <a:pt x="10760" y="4682"/>
                  </a:lnTo>
                  <a:cubicBezTo>
                    <a:pt x="10183" y="4438"/>
                    <a:pt x="9666" y="4165"/>
                    <a:pt x="9088" y="3952"/>
                  </a:cubicBezTo>
                  <a:lnTo>
                    <a:pt x="8997" y="4074"/>
                  </a:lnTo>
                  <a:cubicBezTo>
                    <a:pt x="9484" y="4438"/>
                    <a:pt x="9970" y="4834"/>
                    <a:pt x="10456" y="5168"/>
                  </a:cubicBezTo>
                  <a:cubicBezTo>
                    <a:pt x="10943" y="5502"/>
                    <a:pt x="11429" y="5837"/>
                    <a:pt x="11976" y="6201"/>
                  </a:cubicBezTo>
                  <a:cubicBezTo>
                    <a:pt x="12250" y="6353"/>
                    <a:pt x="12493" y="6566"/>
                    <a:pt x="12797" y="6718"/>
                  </a:cubicBezTo>
                  <a:cubicBezTo>
                    <a:pt x="8541" y="6262"/>
                    <a:pt x="4316" y="5958"/>
                    <a:pt x="0" y="5776"/>
                  </a:cubicBezTo>
                  <a:lnTo>
                    <a:pt x="0" y="5897"/>
                  </a:lnTo>
                  <a:cubicBezTo>
                    <a:pt x="5411" y="6232"/>
                    <a:pt x="10791" y="6870"/>
                    <a:pt x="16110" y="7630"/>
                  </a:cubicBezTo>
                  <a:cubicBezTo>
                    <a:pt x="16323" y="7660"/>
                    <a:pt x="16505" y="7721"/>
                    <a:pt x="16687" y="7721"/>
                  </a:cubicBezTo>
                  <a:cubicBezTo>
                    <a:pt x="15745" y="7873"/>
                    <a:pt x="14864" y="8268"/>
                    <a:pt x="14043" y="8694"/>
                  </a:cubicBezTo>
                  <a:cubicBezTo>
                    <a:pt x="13161" y="9150"/>
                    <a:pt x="12310" y="9697"/>
                    <a:pt x="11550" y="10305"/>
                  </a:cubicBezTo>
                  <a:cubicBezTo>
                    <a:pt x="10791" y="10943"/>
                    <a:pt x="10122" y="11612"/>
                    <a:pt x="9544" y="12432"/>
                  </a:cubicBezTo>
                  <a:lnTo>
                    <a:pt x="9636" y="12493"/>
                  </a:lnTo>
                  <a:cubicBezTo>
                    <a:pt x="10304" y="11855"/>
                    <a:pt x="11064" y="11247"/>
                    <a:pt x="11915" y="10791"/>
                  </a:cubicBezTo>
                  <a:cubicBezTo>
                    <a:pt x="12706" y="10305"/>
                    <a:pt x="13526" y="9879"/>
                    <a:pt x="14408" y="9575"/>
                  </a:cubicBezTo>
                  <a:cubicBezTo>
                    <a:pt x="15289" y="9241"/>
                    <a:pt x="16201" y="9119"/>
                    <a:pt x="17082" y="8846"/>
                  </a:cubicBezTo>
                  <a:cubicBezTo>
                    <a:pt x="17873" y="8633"/>
                    <a:pt x="18663" y="8420"/>
                    <a:pt x="19545" y="8177"/>
                  </a:cubicBezTo>
                  <a:cubicBezTo>
                    <a:pt x="23770" y="8846"/>
                    <a:pt x="27934" y="9606"/>
                    <a:pt x="32128" y="10518"/>
                  </a:cubicBezTo>
                  <a:cubicBezTo>
                    <a:pt x="32584" y="10639"/>
                    <a:pt x="33040" y="10700"/>
                    <a:pt x="33496" y="10822"/>
                  </a:cubicBezTo>
                  <a:cubicBezTo>
                    <a:pt x="32675" y="10943"/>
                    <a:pt x="31885" y="11125"/>
                    <a:pt x="31125" y="11399"/>
                  </a:cubicBezTo>
                  <a:cubicBezTo>
                    <a:pt x="29909" y="11764"/>
                    <a:pt x="28815" y="12432"/>
                    <a:pt x="27721" y="13040"/>
                  </a:cubicBezTo>
                  <a:cubicBezTo>
                    <a:pt x="26596" y="13648"/>
                    <a:pt x="25533" y="14317"/>
                    <a:pt x="24469" y="15047"/>
                  </a:cubicBezTo>
                  <a:cubicBezTo>
                    <a:pt x="23466" y="15776"/>
                    <a:pt x="22463" y="16566"/>
                    <a:pt x="21520" y="17387"/>
                  </a:cubicBezTo>
                  <a:lnTo>
                    <a:pt x="21581" y="17478"/>
                  </a:lnTo>
                  <a:cubicBezTo>
                    <a:pt x="22615" y="16779"/>
                    <a:pt x="23678" y="16110"/>
                    <a:pt x="24773" y="15502"/>
                  </a:cubicBezTo>
                  <a:cubicBezTo>
                    <a:pt x="25836" y="14895"/>
                    <a:pt x="26991" y="14317"/>
                    <a:pt x="28086" y="13831"/>
                  </a:cubicBezTo>
                  <a:cubicBezTo>
                    <a:pt x="29241" y="13344"/>
                    <a:pt x="30396" y="12949"/>
                    <a:pt x="31520" y="12463"/>
                  </a:cubicBezTo>
                  <a:cubicBezTo>
                    <a:pt x="32493" y="12007"/>
                    <a:pt x="33435" y="11581"/>
                    <a:pt x="34438" y="11065"/>
                  </a:cubicBezTo>
                  <a:cubicBezTo>
                    <a:pt x="38907" y="12129"/>
                    <a:pt x="43314" y="13405"/>
                    <a:pt x="47721" y="14651"/>
                  </a:cubicBezTo>
                  <a:cubicBezTo>
                    <a:pt x="47873" y="14712"/>
                    <a:pt x="48086" y="14773"/>
                    <a:pt x="48238" y="14803"/>
                  </a:cubicBezTo>
                  <a:cubicBezTo>
                    <a:pt x="47813" y="14895"/>
                    <a:pt x="47387" y="15016"/>
                    <a:pt x="46961" y="15168"/>
                  </a:cubicBezTo>
                  <a:cubicBezTo>
                    <a:pt x="45958" y="15472"/>
                    <a:pt x="45047" y="16019"/>
                    <a:pt x="44135" y="16536"/>
                  </a:cubicBezTo>
                  <a:cubicBezTo>
                    <a:pt x="43223" y="17022"/>
                    <a:pt x="42311" y="17600"/>
                    <a:pt x="41429" y="18208"/>
                  </a:cubicBezTo>
                  <a:cubicBezTo>
                    <a:pt x="40548" y="18816"/>
                    <a:pt x="39727" y="19423"/>
                    <a:pt x="38907" y="20092"/>
                  </a:cubicBezTo>
                  <a:lnTo>
                    <a:pt x="38998" y="20183"/>
                  </a:lnTo>
                  <a:cubicBezTo>
                    <a:pt x="39910" y="19636"/>
                    <a:pt x="40822" y="19120"/>
                    <a:pt x="41733" y="18664"/>
                  </a:cubicBezTo>
                  <a:cubicBezTo>
                    <a:pt x="42645" y="18208"/>
                    <a:pt x="43588" y="17752"/>
                    <a:pt x="44530" y="17326"/>
                  </a:cubicBezTo>
                  <a:cubicBezTo>
                    <a:pt x="45502" y="16901"/>
                    <a:pt x="46475" y="16627"/>
                    <a:pt x="47417" y="16171"/>
                  </a:cubicBezTo>
                  <a:cubicBezTo>
                    <a:pt x="48117" y="15837"/>
                    <a:pt x="48785" y="15533"/>
                    <a:pt x="49454" y="15168"/>
                  </a:cubicBezTo>
                  <a:cubicBezTo>
                    <a:pt x="54044" y="16597"/>
                    <a:pt x="58573" y="18238"/>
                    <a:pt x="63041" y="20031"/>
                  </a:cubicBezTo>
                  <a:lnTo>
                    <a:pt x="63071" y="19940"/>
                  </a:lnTo>
                  <a:cubicBezTo>
                    <a:pt x="60700" y="18724"/>
                    <a:pt x="58269" y="17448"/>
                    <a:pt x="55746" y="16445"/>
                  </a:cubicBezTo>
                  <a:cubicBezTo>
                    <a:pt x="55138" y="16171"/>
                    <a:pt x="54500" y="15928"/>
                    <a:pt x="53861" y="15654"/>
                  </a:cubicBezTo>
                  <a:lnTo>
                    <a:pt x="52889" y="15259"/>
                  </a:lnTo>
                  <a:lnTo>
                    <a:pt x="51946" y="14925"/>
                  </a:lnTo>
                  <a:lnTo>
                    <a:pt x="48117" y="13588"/>
                  </a:lnTo>
                  <a:cubicBezTo>
                    <a:pt x="47113" y="13284"/>
                    <a:pt x="46171" y="12980"/>
                    <a:pt x="45199" y="12736"/>
                  </a:cubicBezTo>
                  <a:cubicBezTo>
                    <a:pt x="44591" y="12159"/>
                    <a:pt x="43922" y="11612"/>
                    <a:pt x="43314" y="11095"/>
                  </a:cubicBezTo>
                  <a:cubicBezTo>
                    <a:pt x="42463" y="10335"/>
                    <a:pt x="41429" y="9697"/>
                    <a:pt x="40548" y="8937"/>
                  </a:cubicBezTo>
                  <a:cubicBezTo>
                    <a:pt x="39636" y="8177"/>
                    <a:pt x="38755" y="7356"/>
                    <a:pt x="37934" y="6536"/>
                  </a:cubicBezTo>
                  <a:cubicBezTo>
                    <a:pt x="37083" y="5685"/>
                    <a:pt x="36293" y="4834"/>
                    <a:pt x="35533" y="3861"/>
                  </a:cubicBezTo>
                  <a:lnTo>
                    <a:pt x="35472" y="3952"/>
                  </a:lnTo>
                  <a:cubicBezTo>
                    <a:pt x="36080" y="4986"/>
                    <a:pt x="36779" y="5958"/>
                    <a:pt x="37508" y="6900"/>
                  </a:cubicBezTo>
                  <a:cubicBezTo>
                    <a:pt x="38268" y="7873"/>
                    <a:pt x="39059" y="8724"/>
                    <a:pt x="39940" y="9606"/>
                  </a:cubicBezTo>
                  <a:cubicBezTo>
                    <a:pt x="40822" y="10457"/>
                    <a:pt x="41642" y="11369"/>
                    <a:pt x="42676" y="12007"/>
                  </a:cubicBezTo>
                  <a:cubicBezTo>
                    <a:pt x="39271" y="11095"/>
                    <a:pt x="35837" y="10335"/>
                    <a:pt x="32341" y="9636"/>
                  </a:cubicBezTo>
                  <a:cubicBezTo>
                    <a:pt x="31247" y="9423"/>
                    <a:pt x="30183" y="9241"/>
                    <a:pt x="29089" y="9028"/>
                  </a:cubicBezTo>
                  <a:cubicBezTo>
                    <a:pt x="28268" y="8390"/>
                    <a:pt x="27447" y="7782"/>
                    <a:pt x="26657" y="7174"/>
                  </a:cubicBezTo>
                  <a:cubicBezTo>
                    <a:pt x="25624" y="6414"/>
                    <a:pt x="24469" y="5776"/>
                    <a:pt x="23405" y="5016"/>
                  </a:cubicBezTo>
                  <a:cubicBezTo>
                    <a:pt x="22341" y="4256"/>
                    <a:pt x="21338" y="3466"/>
                    <a:pt x="20335" y="2615"/>
                  </a:cubicBezTo>
                  <a:cubicBezTo>
                    <a:pt x="19362" y="1794"/>
                    <a:pt x="18359" y="913"/>
                    <a:pt x="174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33" name="Google Shape;4733;p29"/>
          <p:cNvGrpSpPr/>
          <p:nvPr/>
        </p:nvGrpSpPr>
        <p:grpSpPr>
          <a:xfrm rot="19865262" flipH="1">
            <a:off x="7911602" y="3869617"/>
            <a:ext cx="1428294" cy="1064074"/>
            <a:chOff x="5065700" y="3436875"/>
            <a:chExt cx="1984875" cy="1478725"/>
          </a:xfrm>
        </p:grpSpPr>
        <p:sp>
          <p:nvSpPr>
            <p:cNvPr id="4734" name="Google Shape;4734;p29"/>
            <p:cNvSpPr/>
            <p:nvPr/>
          </p:nvSpPr>
          <p:spPr>
            <a:xfrm>
              <a:off x="5662250" y="3955275"/>
              <a:ext cx="1388325" cy="960325"/>
            </a:xfrm>
            <a:custGeom>
              <a:avLst/>
              <a:gdLst/>
              <a:ahLst/>
              <a:cxnLst/>
              <a:rect l="l" t="t" r="r" b="b"/>
              <a:pathLst>
                <a:path w="55533" h="38413" extrusionOk="0">
                  <a:moveTo>
                    <a:pt x="61" y="1"/>
                  </a:moveTo>
                  <a:cubicBezTo>
                    <a:pt x="0" y="1"/>
                    <a:pt x="63" y="230"/>
                    <a:pt x="303" y="679"/>
                  </a:cubicBezTo>
                  <a:cubicBezTo>
                    <a:pt x="942" y="1834"/>
                    <a:pt x="1550" y="3019"/>
                    <a:pt x="2218" y="4174"/>
                  </a:cubicBezTo>
                  <a:lnTo>
                    <a:pt x="4346" y="7548"/>
                  </a:lnTo>
                  <a:lnTo>
                    <a:pt x="6717" y="10770"/>
                  </a:lnTo>
                  <a:cubicBezTo>
                    <a:pt x="6899" y="11044"/>
                    <a:pt x="7082" y="11317"/>
                    <a:pt x="7325" y="11560"/>
                  </a:cubicBezTo>
                  <a:lnTo>
                    <a:pt x="7963" y="12320"/>
                  </a:lnTo>
                  <a:lnTo>
                    <a:pt x="9209" y="13901"/>
                  </a:lnTo>
                  <a:cubicBezTo>
                    <a:pt x="12675" y="17944"/>
                    <a:pt x="16626" y="21591"/>
                    <a:pt x="20881" y="24843"/>
                  </a:cubicBezTo>
                  <a:cubicBezTo>
                    <a:pt x="29423" y="31257"/>
                    <a:pt x="39392" y="35938"/>
                    <a:pt x="49940" y="38005"/>
                  </a:cubicBezTo>
                  <a:cubicBezTo>
                    <a:pt x="50396" y="38096"/>
                    <a:pt x="50821" y="38217"/>
                    <a:pt x="51216" y="38248"/>
                  </a:cubicBezTo>
                  <a:cubicBezTo>
                    <a:pt x="51611" y="38278"/>
                    <a:pt x="51976" y="38309"/>
                    <a:pt x="52311" y="38369"/>
                  </a:cubicBezTo>
                  <a:cubicBezTo>
                    <a:pt x="52783" y="38391"/>
                    <a:pt x="53211" y="38412"/>
                    <a:pt x="53592" y="38412"/>
                  </a:cubicBezTo>
                  <a:cubicBezTo>
                    <a:pt x="53750" y="38412"/>
                    <a:pt x="53901" y="38409"/>
                    <a:pt x="54043" y="38400"/>
                  </a:cubicBezTo>
                  <a:cubicBezTo>
                    <a:pt x="55016" y="38369"/>
                    <a:pt x="55472" y="38217"/>
                    <a:pt x="55502" y="37974"/>
                  </a:cubicBezTo>
                  <a:cubicBezTo>
                    <a:pt x="55532" y="37761"/>
                    <a:pt x="55077" y="37488"/>
                    <a:pt x="54256" y="37184"/>
                  </a:cubicBezTo>
                  <a:cubicBezTo>
                    <a:pt x="53830" y="37032"/>
                    <a:pt x="53253" y="36880"/>
                    <a:pt x="52615" y="36758"/>
                  </a:cubicBezTo>
                  <a:cubicBezTo>
                    <a:pt x="52280" y="36698"/>
                    <a:pt x="51915" y="36606"/>
                    <a:pt x="51551" y="36576"/>
                  </a:cubicBezTo>
                  <a:cubicBezTo>
                    <a:pt x="51156" y="36454"/>
                    <a:pt x="50760" y="36333"/>
                    <a:pt x="50304" y="36272"/>
                  </a:cubicBezTo>
                  <a:cubicBezTo>
                    <a:pt x="39970" y="34448"/>
                    <a:pt x="30061" y="30102"/>
                    <a:pt x="21489" y="23992"/>
                  </a:cubicBezTo>
                  <a:cubicBezTo>
                    <a:pt x="17204" y="20922"/>
                    <a:pt x="13222" y="17396"/>
                    <a:pt x="9665" y="13475"/>
                  </a:cubicBezTo>
                  <a:lnTo>
                    <a:pt x="8389" y="11956"/>
                  </a:lnTo>
                  <a:lnTo>
                    <a:pt x="7750" y="11196"/>
                  </a:lnTo>
                  <a:cubicBezTo>
                    <a:pt x="7507" y="10922"/>
                    <a:pt x="7325" y="10709"/>
                    <a:pt x="7082" y="10436"/>
                  </a:cubicBezTo>
                  <a:lnTo>
                    <a:pt x="4711" y="7275"/>
                  </a:lnTo>
                  <a:lnTo>
                    <a:pt x="2492" y="3962"/>
                  </a:lnTo>
                  <a:cubicBezTo>
                    <a:pt x="1823" y="2837"/>
                    <a:pt x="1155" y="1682"/>
                    <a:pt x="486" y="557"/>
                  </a:cubicBezTo>
                  <a:cubicBezTo>
                    <a:pt x="271" y="184"/>
                    <a:pt x="116" y="1"/>
                    <a:pt x="6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5" name="Google Shape;4735;p29"/>
            <p:cNvSpPr/>
            <p:nvPr/>
          </p:nvSpPr>
          <p:spPr>
            <a:xfrm>
              <a:off x="5065700" y="3937625"/>
              <a:ext cx="706725" cy="285400"/>
            </a:xfrm>
            <a:custGeom>
              <a:avLst/>
              <a:gdLst/>
              <a:ahLst/>
              <a:cxnLst/>
              <a:rect l="l" t="t" r="r" b="b"/>
              <a:pathLst>
                <a:path w="28269" h="11416" extrusionOk="0">
                  <a:moveTo>
                    <a:pt x="6271" y="1"/>
                  </a:moveTo>
                  <a:cubicBezTo>
                    <a:pt x="5418" y="1"/>
                    <a:pt x="4570" y="114"/>
                    <a:pt x="3740" y="382"/>
                  </a:cubicBezTo>
                  <a:cubicBezTo>
                    <a:pt x="1764" y="1020"/>
                    <a:pt x="1" y="2965"/>
                    <a:pt x="457" y="4971"/>
                  </a:cubicBezTo>
                  <a:cubicBezTo>
                    <a:pt x="761" y="6279"/>
                    <a:pt x="1855" y="7190"/>
                    <a:pt x="2980" y="7920"/>
                  </a:cubicBezTo>
                  <a:cubicBezTo>
                    <a:pt x="6749" y="10291"/>
                    <a:pt x="11247" y="11324"/>
                    <a:pt x="15685" y="11415"/>
                  </a:cubicBezTo>
                  <a:cubicBezTo>
                    <a:pt x="20153" y="11415"/>
                    <a:pt x="24561" y="10503"/>
                    <a:pt x="28269" y="8467"/>
                  </a:cubicBezTo>
                  <a:cubicBezTo>
                    <a:pt x="23193" y="5823"/>
                    <a:pt x="17995" y="3513"/>
                    <a:pt x="12646" y="1476"/>
                  </a:cubicBezTo>
                  <a:cubicBezTo>
                    <a:pt x="10601" y="715"/>
                    <a:pt x="8417" y="1"/>
                    <a:pt x="62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6" name="Google Shape;4736;p29"/>
            <p:cNvSpPr/>
            <p:nvPr/>
          </p:nvSpPr>
          <p:spPr>
            <a:xfrm>
              <a:off x="5654625" y="3444100"/>
              <a:ext cx="268275" cy="705200"/>
            </a:xfrm>
            <a:custGeom>
              <a:avLst/>
              <a:gdLst/>
              <a:ahLst/>
              <a:cxnLst/>
              <a:rect l="l" t="t" r="r" b="b"/>
              <a:pathLst>
                <a:path w="10731" h="28208" extrusionOk="0">
                  <a:moveTo>
                    <a:pt x="5423" y="0"/>
                  </a:moveTo>
                  <a:cubicBezTo>
                    <a:pt x="3865" y="0"/>
                    <a:pt x="2258" y="1163"/>
                    <a:pt x="1460" y="2615"/>
                  </a:cubicBezTo>
                  <a:cubicBezTo>
                    <a:pt x="1" y="5259"/>
                    <a:pt x="365" y="8542"/>
                    <a:pt x="852" y="11551"/>
                  </a:cubicBezTo>
                  <a:cubicBezTo>
                    <a:pt x="1764" y="17174"/>
                    <a:pt x="3071" y="22737"/>
                    <a:pt x="4712" y="28208"/>
                  </a:cubicBezTo>
                  <a:cubicBezTo>
                    <a:pt x="7387" y="24956"/>
                    <a:pt x="9150" y="20822"/>
                    <a:pt x="9940" y="16415"/>
                  </a:cubicBezTo>
                  <a:cubicBezTo>
                    <a:pt x="10730" y="12038"/>
                    <a:pt x="10548" y="7448"/>
                    <a:pt x="8967" y="3284"/>
                  </a:cubicBezTo>
                  <a:cubicBezTo>
                    <a:pt x="8511" y="2068"/>
                    <a:pt x="7812" y="791"/>
                    <a:pt x="6596" y="244"/>
                  </a:cubicBezTo>
                  <a:cubicBezTo>
                    <a:pt x="6218" y="77"/>
                    <a:pt x="5822" y="0"/>
                    <a:pt x="54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7" name="Google Shape;4737;p29"/>
            <p:cNvSpPr/>
            <p:nvPr/>
          </p:nvSpPr>
          <p:spPr>
            <a:xfrm>
              <a:off x="5226800" y="3436875"/>
              <a:ext cx="545625" cy="712425"/>
            </a:xfrm>
            <a:custGeom>
              <a:avLst/>
              <a:gdLst/>
              <a:ahLst/>
              <a:cxnLst/>
              <a:rect l="l" t="t" r="r" b="b"/>
              <a:pathLst>
                <a:path w="21825" h="28497" extrusionOk="0">
                  <a:moveTo>
                    <a:pt x="4380" y="0"/>
                  </a:moveTo>
                  <a:cubicBezTo>
                    <a:pt x="3674" y="0"/>
                    <a:pt x="2981" y="154"/>
                    <a:pt x="2372" y="503"/>
                  </a:cubicBezTo>
                  <a:cubicBezTo>
                    <a:pt x="973" y="1263"/>
                    <a:pt x="214" y="2813"/>
                    <a:pt x="122" y="4393"/>
                  </a:cubicBezTo>
                  <a:cubicBezTo>
                    <a:pt x="1" y="5943"/>
                    <a:pt x="457" y="7463"/>
                    <a:pt x="1034" y="8892"/>
                  </a:cubicBezTo>
                  <a:cubicBezTo>
                    <a:pt x="2888" y="13451"/>
                    <a:pt x="6110" y="17372"/>
                    <a:pt x="9819" y="20655"/>
                  </a:cubicBezTo>
                  <a:cubicBezTo>
                    <a:pt x="13527" y="23907"/>
                    <a:pt x="17661" y="25853"/>
                    <a:pt x="21825" y="28497"/>
                  </a:cubicBezTo>
                  <a:cubicBezTo>
                    <a:pt x="20366" y="17859"/>
                    <a:pt x="16566" y="9743"/>
                    <a:pt x="10183" y="3208"/>
                  </a:cubicBezTo>
                  <a:cubicBezTo>
                    <a:pt x="9120" y="2144"/>
                    <a:pt x="8025" y="1111"/>
                    <a:pt x="6657" y="503"/>
                  </a:cubicBezTo>
                  <a:cubicBezTo>
                    <a:pt x="5943" y="185"/>
                    <a:pt x="5153" y="0"/>
                    <a:pt x="43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8" name="Google Shape;4738;p29"/>
            <p:cNvSpPr/>
            <p:nvPr/>
          </p:nvSpPr>
          <p:spPr>
            <a:xfrm>
              <a:off x="5321875" y="4092000"/>
              <a:ext cx="395100" cy="76300"/>
            </a:xfrm>
            <a:custGeom>
              <a:avLst/>
              <a:gdLst/>
              <a:ahLst/>
              <a:cxnLst/>
              <a:rect l="l" t="t" r="r" b="b"/>
              <a:pathLst>
                <a:path w="15804" h="3052" extrusionOk="0">
                  <a:moveTo>
                    <a:pt x="200" y="0"/>
                  </a:moveTo>
                  <a:cubicBezTo>
                    <a:pt x="17" y="0"/>
                    <a:pt x="0" y="146"/>
                    <a:pt x="210" y="225"/>
                  </a:cubicBezTo>
                  <a:cubicBezTo>
                    <a:pt x="2399" y="1046"/>
                    <a:pt x="4648" y="1775"/>
                    <a:pt x="6958" y="2262"/>
                  </a:cubicBezTo>
                  <a:cubicBezTo>
                    <a:pt x="9268" y="2809"/>
                    <a:pt x="11669" y="3052"/>
                    <a:pt x="14010" y="3052"/>
                  </a:cubicBezTo>
                  <a:cubicBezTo>
                    <a:pt x="15742" y="3021"/>
                    <a:pt x="15803" y="1836"/>
                    <a:pt x="14374" y="1654"/>
                  </a:cubicBezTo>
                  <a:cubicBezTo>
                    <a:pt x="12247" y="1350"/>
                    <a:pt x="9845" y="1289"/>
                    <a:pt x="7383" y="1076"/>
                  </a:cubicBezTo>
                  <a:cubicBezTo>
                    <a:pt x="4952" y="894"/>
                    <a:pt x="2459" y="620"/>
                    <a:pt x="301" y="12"/>
                  </a:cubicBezTo>
                  <a:cubicBezTo>
                    <a:pt x="263" y="4"/>
                    <a:pt x="230" y="0"/>
                    <a:pt x="20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9" name="Google Shape;4739;p29"/>
            <p:cNvSpPr/>
            <p:nvPr/>
          </p:nvSpPr>
          <p:spPr>
            <a:xfrm>
              <a:off x="5391250" y="3766950"/>
              <a:ext cx="353425" cy="350900"/>
            </a:xfrm>
            <a:custGeom>
              <a:avLst/>
              <a:gdLst/>
              <a:ahLst/>
              <a:cxnLst/>
              <a:rect l="l" t="t" r="r" b="b"/>
              <a:pathLst>
                <a:path w="14137" h="14036" extrusionOk="0">
                  <a:moveTo>
                    <a:pt x="83" y="1"/>
                  </a:moveTo>
                  <a:cubicBezTo>
                    <a:pt x="11" y="1"/>
                    <a:pt x="1" y="103"/>
                    <a:pt x="110" y="248"/>
                  </a:cubicBezTo>
                  <a:cubicBezTo>
                    <a:pt x="1721" y="2741"/>
                    <a:pt x="3453" y="5111"/>
                    <a:pt x="5459" y="7361"/>
                  </a:cubicBezTo>
                  <a:cubicBezTo>
                    <a:pt x="7435" y="9610"/>
                    <a:pt x="9654" y="11707"/>
                    <a:pt x="12025" y="13440"/>
                  </a:cubicBezTo>
                  <a:cubicBezTo>
                    <a:pt x="12620" y="13861"/>
                    <a:pt x="13105" y="14035"/>
                    <a:pt x="13435" y="14035"/>
                  </a:cubicBezTo>
                  <a:cubicBezTo>
                    <a:pt x="14083" y="14035"/>
                    <a:pt x="14137" y="13364"/>
                    <a:pt x="13271" y="12558"/>
                  </a:cubicBezTo>
                  <a:cubicBezTo>
                    <a:pt x="11235" y="10674"/>
                    <a:pt x="8833" y="8759"/>
                    <a:pt x="6554" y="6692"/>
                  </a:cubicBezTo>
                  <a:cubicBezTo>
                    <a:pt x="4244" y="4595"/>
                    <a:pt x="1994" y="2376"/>
                    <a:pt x="292" y="157"/>
                  </a:cubicBezTo>
                  <a:cubicBezTo>
                    <a:pt x="207" y="47"/>
                    <a:pt x="131" y="1"/>
                    <a:pt x="8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0" name="Google Shape;4740;p29"/>
            <p:cNvSpPr/>
            <p:nvPr/>
          </p:nvSpPr>
          <p:spPr>
            <a:xfrm>
              <a:off x="5581650" y="3830675"/>
              <a:ext cx="158800" cy="235050"/>
            </a:xfrm>
            <a:custGeom>
              <a:avLst/>
              <a:gdLst/>
              <a:ahLst/>
              <a:cxnLst/>
              <a:rect l="l" t="t" r="r" b="b"/>
              <a:pathLst>
                <a:path w="6352" h="9402" extrusionOk="0">
                  <a:moveTo>
                    <a:pt x="126" y="0"/>
                  </a:moveTo>
                  <a:cubicBezTo>
                    <a:pt x="50" y="0"/>
                    <a:pt x="1" y="89"/>
                    <a:pt x="62" y="192"/>
                  </a:cubicBezTo>
                  <a:cubicBezTo>
                    <a:pt x="1643" y="3018"/>
                    <a:pt x="3072" y="6119"/>
                    <a:pt x="4774" y="8885"/>
                  </a:cubicBezTo>
                  <a:cubicBezTo>
                    <a:pt x="5022" y="9246"/>
                    <a:pt x="5321" y="9402"/>
                    <a:pt x="5581" y="9402"/>
                  </a:cubicBezTo>
                  <a:cubicBezTo>
                    <a:pt x="6022" y="9402"/>
                    <a:pt x="6352" y="8957"/>
                    <a:pt x="6142" y="8307"/>
                  </a:cubicBezTo>
                  <a:cubicBezTo>
                    <a:pt x="5108" y="5268"/>
                    <a:pt x="2190" y="2532"/>
                    <a:pt x="245" y="70"/>
                  </a:cubicBezTo>
                  <a:cubicBezTo>
                    <a:pt x="205" y="21"/>
                    <a:pt x="163" y="0"/>
                    <a:pt x="1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1" name="Google Shape;4741;p29"/>
            <p:cNvSpPr/>
            <p:nvPr/>
          </p:nvSpPr>
          <p:spPr>
            <a:xfrm>
              <a:off x="5743325" y="3634375"/>
              <a:ext cx="127050" cy="529300"/>
            </a:xfrm>
            <a:custGeom>
              <a:avLst/>
              <a:gdLst/>
              <a:ahLst/>
              <a:cxnLst/>
              <a:rect l="l" t="t" r="r" b="b"/>
              <a:pathLst>
                <a:path w="5082" h="21172" extrusionOk="0">
                  <a:moveTo>
                    <a:pt x="1285" y="0"/>
                  </a:moveTo>
                  <a:cubicBezTo>
                    <a:pt x="1242" y="0"/>
                    <a:pt x="1194" y="76"/>
                    <a:pt x="1194" y="232"/>
                  </a:cubicBezTo>
                  <a:cubicBezTo>
                    <a:pt x="1103" y="5521"/>
                    <a:pt x="769" y="11022"/>
                    <a:pt x="860" y="16281"/>
                  </a:cubicBezTo>
                  <a:cubicBezTo>
                    <a:pt x="884" y="17304"/>
                    <a:pt x="1202" y="17800"/>
                    <a:pt x="1546" y="17800"/>
                  </a:cubicBezTo>
                  <a:cubicBezTo>
                    <a:pt x="1631" y="17800"/>
                    <a:pt x="1718" y="17770"/>
                    <a:pt x="1802" y="17709"/>
                  </a:cubicBezTo>
                  <a:lnTo>
                    <a:pt x="1802" y="17709"/>
                  </a:lnTo>
                  <a:cubicBezTo>
                    <a:pt x="1316" y="18469"/>
                    <a:pt x="799" y="19290"/>
                    <a:pt x="343" y="20080"/>
                  </a:cubicBezTo>
                  <a:cubicBezTo>
                    <a:pt x="0" y="20702"/>
                    <a:pt x="413" y="21172"/>
                    <a:pt x="899" y="21172"/>
                  </a:cubicBezTo>
                  <a:cubicBezTo>
                    <a:pt x="1102" y="21172"/>
                    <a:pt x="1319" y="21089"/>
                    <a:pt x="1498" y="20901"/>
                  </a:cubicBezTo>
                  <a:cubicBezTo>
                    <a:pt x="3383" y="18956"/>
                    <a:pt x="4082" y="15643"/>
                    <a:pt x="5024" y="13150"/>
                  </a:cubicBezTo>
                  <a:cubicBezTo>
                    <a:pt x="5082" y="13054"/>
                    <a:pt x="5018" y="12994"/>
                    <a:pt x="4948" y="12994"/>
                  </a:cubicBezTo>
                  <a:cubicBezTo>
                    <a:pt x="4907" y="12994"/>
                    <a:pt x="4864" y="13014"/>
                    <a:pt x="4842" y="13059"/>
                  </a:cubicBezTo>
                  <a:cubicBezTo>
                    <a:pt x="3960" y="14427"/>
                    <a:pt x="3018" y="15794"/>
                    <a:pt x="2106" y="17193"/>
                  </a:cubicBezTo>
                  <a:cubicBezTo>
                    <a:pt x="2137" y="17041"/>
                    <a:pt x="2228" y="16858"/>
                    <a:pt x="2228" y="16646"/>
                  </a:cubicBezTo>
                  <a:cubicBezTo>
                    <a:pt x="2866" y="11600"/>
                    <a:pt x="1741" y="5308"/>
                    <a:pt x="1346" y="202"/>
                  </a:cubicBezTo>
                  <a:cubicBezTo>
                    <a:pt x="1361" y="68"/>
                    <a:pt x="1325" y="0"/>
                    <a:pt x="128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2" name="Google Shape;4742;p29"/>
            <p:cNvSpPr/>
            <p:nvPr/>
          </p:nvSpPr>
          <p:spPr>
            <a:xfrm>
              <a:off x="5606000" y="4010000"/>
              <a:ext cx="286500" cy="221450"/>
            </a:xfrm>
            <a:custGeom>
              <a:avLst/>
              <a:gdLst/>
              <a:ahLst/>
              <a:cxnLst/>
              <a:rect l="l" t="t" r="r" b="b"/>
              <a:pathLst>
                <a:path w="11460" h="8858" extrusionOk="0">
                  <a:moveTo>
                    <a:pt x="4265" y="1"/>
                  </a:moveTo>
                  <a:cubicBezTo>
                    <a:pt x="4171" y="1"/>
                    <a:pt x="4077" y="13"/>
                    <a:pt x="3982" y="40"/>
                  </a:cubicBezTo>
                  <a:cubicBezTo>
                    <a:pt x="3526" y="192"/>
                    <a:pt x="3313" y="648"/>
                    <a:pt x="3161" y="1104"/>
                  </a:cubicBezTo>
                  <a:cubicBezTo>
                    <a:pt x="2645" y="2684"/>
                    <a:pt x="3101" y="4569"/>
                    <a:pt x="4286" y="5724"/>
                  </a:cubicBezTo>
                  <a:cubicBezTo>
                    <a:pt x="3465" y="5998"/>
                    <a:pt x="2584" y="5815"/>
                    <a:pt x="1733" y="5967"/>
                  </a:cubicBezTo>
                  <a:cubicBezTo>
                    <a:pt x="912" y="6119"/>
                    <a:pt x="0" y="6788"/>
                    <a:pt x="152" y="7639"/>
                  </a:cubicBezTo>
                  <a:cubicBezTo>
                    <a:pt x="304" y="8551"/>
                    <a:pt x="1398" y="8794"/>
                    <a:pt x="2310" y="8855"/>
                  </a:cubicBezTo>
                  <a:cubicBezTo>
                    <a:pt x="2356" y="8856"/>
                    <a:pt x="2402" y="8857"/>
                    <a:pt x="2449" y="8857"/>
                  </a:cubicBezTo>
                  <a:cubicBezTo>
                    <a:pt x="4223" y="8857"/>
                    <a:pt x="6488" y="7750"/>
                    <a:pt x="8177" y="7335"/>
                  </a:cubicBezTo>
                  <a:cubicBezTo>
                    <a:pt x="9727" y="5815"/>
                    <a:pt x="10183" y="5116"/>
                    <a:pt x="10943" y="3292"/>
                  </a:cubicBezTo>
                  <a:cubicBezTo>
                    <a:pt x="11277" y="2472"/>
                    <a:pt x="11459" y="1347"/>
                    <a:pt x="10791" y="830"/>
                  </a:cubicBezTo>
                  <a:cubicBezTo>
                    <a:pt x="10584" y="670"/>
                    <a:pt x="10339" y="600"/>
                    <a:pt x="10087" y="600"/>
                  </a:cubicBezTo>
                  <a:cubicBezTo>
                    <a:pt x="9672" y="600"/>
                    <a:pt x="9239" y="790"/>
                    <a:pt x="8937" y="1073"/>
                  </a:cubicBezTo>
                  <a:cubicBezTo>
                    <a:pt x="8420" y="1529"/>
                    <a:pt x="8177" y="2198"/>
                    <a:pt x="8025" y="2836"/>
                  </a:cubicBezTo>
                  <a:cubicBezTo>
                    <a:pt x="7295" y="1773"/>
                    <a:pt x="6292" y="952"/>
                    <a:pt x="5198" y="314"/>
                  </a:cubicBezTo>
                  <a:cubicBezTo>
                    <a:pt x="4914" y="148"/>
                    <a:pt x="4594" y="1"/>
                    <a:pt x="42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43" name="Google Shape;4743;p29"/>
          <p:cNvGrpSpPr/>
          <p:nvPr/>
        </p:nvGrpSpPr>
        <p:grpSpPr>
          <a:xfrm rot="19435583" flipH="1">
            <a:off x="8293813" y="4496357"/>
            <a:ext cx="1198047" cy="613775"/>
            <a:chOff x="4976050" y="4611525"/>
            <a:chExt cx="1664950" cy="852975"/>
          </a:xfrm>
        </p:grpSpPr>
        <p:sp>
          <p:nvSpPr>
            <p:cNvPr id="4744" name="Google Shape;4744;p29"/>
            <p:cNvSpPr/>
            <p:nvPr/>
          </p:nvSpPr>
          <p:spPr>
            <a:xfrm>
              <a:off x="4976050" y="4611525"/>
              <a:ext cx="1656575" cy="852975"/>
            </a:xfrm>
            <a:custGeom>
              <a:avLst/>
              <a:gdLst/>
              <a:ahLst/>
              <a:cxnLst/>
              <a:rect l="l" t="t" r="r" b="b"/>
              <a:pathLst>
                <a:path w="66263" h="34119" extrusionOk="0">
                  <a:moveTo>
                    <a:pt x="17991" y="0"/>
                  </a:moveTo>
                  <a:cubicBezTo>
                    <a:pt x="16765" y="0"/>
                    <a:pt x="15515" y="274"/>
                    <a:pt x="14773" y="1207"/>
                  </a:cubicBezTo>
                  <a:cubicBezTo>
                    <a:pt x="13861" y="2302"/>
                    <a:pt x="14013" y="3973"/>
                    <a:pt x="14773" y="5220"/>
                  </a:cubicBezTo>
                  <a:cubicBezTo>
                    <a:pt x="15532" y="6496"/>
                    <a:pt x="16718" y="7317"/>
                    <a:pt x="17903" y="8168"/>
                  </a:cubicBezTo>
                  <a:cubicBezTo>
                    <a:pt x="14797" y="7810"/>
                    <a:pt x="12005" y="7581"/>
                    <a:pt x="9354" y="7581"/>
                  </a:cubicBezTo>
                  <a:cubicBezTo>
                    <a:pt x="7726" y="7581"/>
                    <a:pt x="6152" y="7667"/>
                    <a:pt x="4590" y="7864"/>
                  </a:cubicBezTo>
                  <a:cubicBezTo>
                    <a:pt x="3161" y="8046"/>
                    <a:pt x="1611" y="8411"/>
                    <a:pt x="851" y="9627"/>
                  </a:cubicBezTo>
                  <a:cubicBezTo>
                    <a:pt x="0" y="10995"/>
                    <a:pt x="608" y="12818"/>
                    <a:pt x="1550" y="14125"/>
                  </a:cubicBezTo>
                  <a:cubicBezTo>
                    <a:pt x="4316" y="17986"/>
                    <a:pt x="9271" y="19597"/>
                    <a:pt x="13861" y="20934"/>
                  </a:cubicBezTo>
                  <a:cubicBezTo>
                    <a:pt x="11642" y="21998"/>
                    <a:pt x="9879" y="23366"/>
                    <a:pt x="9879" y="25250"/>
                  </a:cubicBezTo>
                  <a:cubicBezTo>
                    <a:pt x="9879" y="26709"/>
                    <a:pt x="10973" y="27955"/>
                    <a:pt x="12310" y="28563"/>
                  </a:cubicBezTo>
                  <a:cubicBezTo>
                    <a:pt x="13445" y="29079"/>
                    <a:pt x="14688" y="29179"/>
                    <a:pt x="15911" y="29179"/>
                  </a:cubicBezTo>
                  <a:cubicBezTo>
                    <a:pt x="16130" y="29179"/>
                    <a:pt x="16349" y="29176"/>
                    <a:pt x="16566" y="29171"/>
                  </a:cubicBezTo>
                  <a:cubicBezTo>
                    <a:pt x="21681" y="29086"/>
                    <a:pt x="26797" y="28247"/>
                    <a:pt x="31685" y="26733"/>
                  </a:cubicBezTo>
                  <a:lnTo>
                    <a:pt x="31685" y="26733"/>
                  </a:lnTo>
                  <a:cubicBezTo>
                    <a:pt x="30096" y="27384"/>
                    <a:pt x="28969" y="28643"/>
                    <a:pt x="28815" y="30053"/>
                  </a:cubicBezTo>
                  <a:cubicBezTo>
                    <a:pt x="28572" y="31724"/>
                    <a:pt x="29727" y="33457"/>
                    <a:pt x="31338" y="33943"/>
                  </a:cubicBezTo>
                  <a:cubicBezTo>
                    <a:pt x="31754" y="34067"/>
                    <a:pt x="32172" y="34119"/>
                    <a:pt x="32591" y="34119"/>
                  </a:cubicBezTo>
                  <a:cubicBezTo>
                    <a:pt x="33613" y="34119"/>
                    <a:pt x="34641" y="33811"/>
                    <a:pt x="35654" y="33487"/>
                  </a:cubicBezTo>
                  <a:cubicBezTo>
                    <a:pt x="43284" y="31056"/>
                    <a:pt x="63649" y="25706"/>
                    <a:pt x="66263" y="25585"/>
                  </a:cubicBezTo>
                  <a:cubicBezTo>
                    <a:pt x="57175" y="18715"/>
                    <a:pt x="51673" y="7651"/>
                    <a:pt x="41855" y="1846"/>
                  </a:cubicBezTo>
                  <a:cubicBezTo>
                    <a:pt x="40639" y="1116"/>
                    <a:pt x="39332" y="478"/>
                    <a:pt x="37873" y="356"/>
                  </a:cubicBezTo>
                  <a:cubicBezTo>
                    <a:pt x="37805" y="353"/>
                    <a:pt x="37737" y="352"/>
                    <a:pt x="37669" y="352"/>
                  </a:cubicBezTo>
                  <a:cubicBezTo>
                    <a:pt x="36302" y="352"/>
                    <a:pt x="34889" y="931"/>
                    <a:pt x="34165" y="2089"/>
                  </a:cubicBezTo>
                  <a:cubicBezTo>
                    <a:pt x="33466" y="3244"/>
                    <a:pt x="33618" y="4733"/>
                    <a:pt x="34195" y="5949"/>
                  </a:cubicBezTo>
                  <a:cubicBezTo>
                    <a:pt x="34773" y="7165"/>
                    <a:pt x="35715" y="8168"/>
                    <a:pt x="36657" y="9110"/>
                  </a:cubicBezTo>
                  <a:cubicBezTo>
                    <a:pt x="31034" y="4733"/>
                    <a:pt x="25411" y="721"/>
                    <a:pt x="18967" y="52"/>
                  </a:cubicBezTo>
                  <a:cubicBezTo>
                    <a:pt x="18651" y="20"/>
                    <a:pt x="18322" y="0"/>
                    <a:pt x="17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5" name="Google Shape;4745;p29"/>
            <p:cNvSpPr/>
            <p:nvPr/>
          </p:nvSpPr>
          <p:spPr>
            <a:xfrm>
              <a:off x="5064200" y="4748075"/>
              <a:ext cx="1576800" cy="504600"/>
            </a:xfrm>
            <a:custGeom>
              <a:avLst/>
              <a:gdLst/>
              <a:ahLst/>
              <a:cxnLst/>
              <a:rect l="l" t="t" r="r" b="b"/>
              <a:pathLst>
                <a:path w="63072" h="20184" extrusionOk="0">
                  <a:moveTo>
                    <a:pt x="17417" y="1"/>
                  </a:moveTo>
                  <a:lnTo>
                    <a:pt x="17326" y="61"/>
                  </a:lnTo>
                  <a:cubicBezTo>
                    <a:pt x="18116" y="1095"/>
                    <a:pt x="19028" y="2098"/>
                    <a:pt x="19940" y="3040"/>
                  </a:cubicBezTo>
                  <a:cubicBezTo>
                    <a:pt x="20852" y="3983"/>
                    <a:pt x="21855" y="4864"/>
                    <a:pt x="22827" y="5745"/>
                  </a:cubicBezTo>
                  <a:cubicBezTo>
                    <a:pt x="23861" y="6566"/>
                    <a:pt x="24864" y="7478"/>
                    <a:pt x="25988" y="8116"/>
                  </a:cubicBezTo>
                  <a:lnTo>
                    <a:pt x="27022" y="8694"/>
                  </a:lnTo>
                  <a:cubicBezTo>
                    <a:pt x="23435" y="8086"/>
                    <a:pt x="19849" y="7569"/>
                    <a:pt x="16262" y="7113"/>
                  </a:cubicBezTo>
                  <a:cubicBezTo>
                    <a:pt x="15958" y="7052"/>
                    <a:pt x="15624" y="7022"/>
                    <a:pt x="15320" y="6992"/>
                  </a:cubicBezTo>
                  <a:cubicBezTo>
                    <a:pt x="15168" y="6840"/>
                    <a:pt x="15016" y="6688"/>
                    <a:pt x="14864" y="6566"/>
                  </a:cubicBezTo>
                  <a:cubicBezTo>
                    <a:pt x="14620" y="6384"/>
                    <a:pt x="14377" y="6201"/>
                    <a:pt x="14104" y="6049"/>
                  </a:cubicBezTo>
                  <a:cubicBezTo>
                    <a:pt x="13617" y="5685"/>
                    <a:pt x="13009" y="5593"/>
                    <a:pt x="12432" y="5350"/>
                  </a:cubicBezTo>
                  <a:lnTo>
                    <a:pt x="10760" y="4682"/>
                  </a:lnTo>
                  <a:cubicBezTo>
                    <a:pt x="10183" y="4438"/>
                    <a:pt x="9666" y="4165"/>
                    <a:pt x="9088" y="3952"/>
                  </a:cubicBezTo>
                  <a:lnTo>
                    <a:pt x="8997" y="4074"/>
                  </a:lnTo>
                  <a:cubicBezTo>
                    <a:pt x="9484" y="4438"/>
                    <a:pt x="9970" y="4834"/>
                    <a:pt x="10456" y="5168"/>
                  </a:cubicBezTo>
                  <a:cubicBezTo>
                    <a:pt x="10943" y="5502"/>
                    <a:pt x="11429" y="5837"/>
                    <a:pt x="11976" y="6201"/>
                  </a:cubicBezTo>
                  <a:cubicBezTo>
                    <a:pt x="12250" y="6353"/>
                    <a:pt x="12493" y="6566"/>
                    <a:pt x="12797" y="6718"/>
                  </a:cubicBezTo>
                  <a:cubicBezTo>
                    <a:pt x="8541" y="6262"/>
                    <a:pt x="4316" y="5958"/>
                    <a:pt x="0" y="5776"/>
                  </a:cubicBezTo>
                  <a:lnTo>
                    <a:pt x="0" y="5897"/>
                  </a:lnTo>
                  <a:cubicBezTo>
                    <a:pt x="5411" y="6232"/>
                    <a:pt x="10791" y="6870"/>
                    <a:pt x="16110" y="7630"/>
                  </a:cubicBezTo>
                  <a:cubicBezTo>
                    <a:pt x="16323" y="7660"/>
                    <a:pt x="16505" y="7721"/>
                    <a:pt x="16687" y="7721"/>
                  </a:cubicBezTo>
                  <a:cubicBezTo>
                    <a:pt x="15745" y="7873"/>
                    <a:pt x="14864" y="8268"/>
                    <a:pt x="14043" y="8694"/>
                  </a:cubicBezTo>
                  <a:cubicBezTo>
                    <a:pt x="13161" y="9150"/>
                    <a:pt x="12310" y="9697"/>
                    <a:pt x="11550" y="10305"/>
                  </a:cubicBezTo>
                  <a:cubicBezTo>
                    <a:pt x="10791" y="10943"/>
                    <a:pt x="10122" y="11612"/>
                    <a:pt x="9544" y="12432"/>
                  </a:cubicBezTo>
                  <a:lnTo>
                    <a:pt x="9636" y="12493"/>
                  </a:lnTo>
                  <a:cubicBezTo>
                    <a:pt x="10304" y="11855"/>
                    <a:pt x="11064" y="11247"/>
                    <a:pt x="11915" y="10791"/>
                  </a:cubicBezTo>
                  <a:cubicBezTo>
                    <a:pt x="12706" y="10305"/>
                    <a:pt x="13526" y="9879"/>
                    <a:pt x="14408" y="9575"/>
                  </a:cubicBezTo>
                  <a:cubicBezTo>
                    <a:pt x="15289" y="9241"/>
                    <a:pt x="16201" y="9119"/>
                    <a:pt x="17082" y="8846"/>
                  </a:cubicBezTo>
                  <a:cubicBezTo>
                    <a:pt x="17873" y="8633"/>
                    <a:pt x="18663" y="8420"/>
                    <a:pt x="19545" y="8177"/>
                  </a:cubicBezTo>
                  <a:cubicBezTo>
                    <a:pt x="23770" y="8846"/>
                    <a:pt x="27934" y="9606"/>
                    <a:pt x="32128" y="10518"/>
                  </a:cubicBezTo>
                  <a:cubicBezTo>
                    <a:pt x="32584" y="10639"/>
                    <a:pt x="33040" y="10700"/>
                    <a:pt x="33496" y="10822"/>
                  </a:cubicBezTo>
                  <a:cubicBezTo>
                    <a:pt x="32675" y="10943"/>
                    <a:pt x="31885" y="11125"/>
                    <a:pt x="31125" y="11399"/>
                  </a:cubicBezTo>
                  <a:cubicBezTo>
                    <a:pt x="29909" y="11764"/>
                    <a:pt x="28815" y="12432"/>
                    <a:pt x="27721" y="13040"/>
                  </a:cubicBezTo>
                  <a:cubicBezTo>
                    <a:pt x="26596" y="13648"/>
                    <a:pt x="25533" y="14317"/>
                    <a:pt x="24469" y="15047"/>
                  </a:cubicBezTo>
                  <a:cubicBezTo>
                    <a:pt x="23466" y="15776"/>
                    <a:pt x="22463" y="16566"/>
                    <a:pt x="21520" y="17387"/>
                  </a:cubicBezTo>
                  <a:lnTo>
                    <a:pt x="21581" y="17478"/>
                  </a:lnTo>
                  <a:cubicBezTo>
                    <a:pt x="22615" y="16779"/>
                    <a:pt x="23678" y="16110"/>
                    <a:pt x="24773" y="15502"/>
                  </a:cubicBezTo>
                  <a:cubicBezTo>
                    <a:pt x="25836" y="14895"/>
                    <a:pt x="26991" y="14317"/>
                    <a:pt x="28086" y="13831"/>
                  </a:cubicBezTo>
                  <a:cubicBezTo>
                    <a:pt x="29241" y="13344"/>
                    <a:pt x="30396" y="12949"/>
                    <a:pt x="31520" y="12463"/>
                  </a:cubicBezTo>
                  <a:cubicBezTo>
                    <a:pt x="32493" y="12007"/>
                    <a:pt x="33435" y="11581"/>
                    <a:pt x="34438" y="11065"/>
                  </a:cubicBezTo>
                  <a:cubicBezTo>
                    <a:pt x="38907" y="12129"/>
                    <a:pt x="43314" y="13405"/>
                    <a:pt x="47721" y="14651"/>
                  </a:cubicBezTo>
                  <a:cubicBezTo>
                    <a:pt x="47873" y="14712"/>
                    <a:pt x="48086" y="14773"/>
                    <a:pt x="48238" y="14803"/>
                  </a:cubicBezTo>
                  <a:cubicBezTo>
                    <a:pt x="47813" y="14895"/>
                    <a:pt x="47387" y="15016"/>
                    <a:pt x="46961" y="15168"/>
                  </a:cubicBezTo>
                  <a:cubicBezTo>
                    <a:pt x="45958" y="15472"/>
                    <a:pt x="45047" y="16019"/>
                    <a:pt x="44135" y="16536"/>
                  </a:cubicBezTo>
                  <a:cubicBezTo>
                    <a:pt x="43223" y="17022"/>
                    <a:pt x="42311" y="17600"/>
                    <a:pt x="41429" y="18208"/>
                  </a:cubicBezTo>
                  <a:cubicBezTo>
                    <a:pt x="40548" y="18816"/>
                    <a:pt x="39727" y="19423"/>
                    <a:pt x="38907" y="20092"/>
                  </a:cubicBezTo>
                  <a:lnTo>
                    <a:pt x="38998" y="20183"/>
                  </a:lnTo>
                  <a:cubicBezTo>
                    <a:pt x="39910" y="19636"/>
                    <a:pt x="40822" y="19120"/>
                    <a:pt x="41733" y="18664"/>
                  </a:cubicBezTo>
                  <a:cubicBezTo>
                    <a:pt x="42645" y="18208"/>
                    <a:pt x="43588" y="17752"/>
                    <a:pt x="44530" y="17326"/>
                  </a:cubicBezTo>
                  <a:cubicBezTo>
                    <a:pt x="45502" y="16901"/>
                    <a:pt x="46475" y="16627"/>
                    <a:pt x="47417" y="16171"/>
                  </a:cubicBezTo>
                  <a:cubicBezTo>
                    <a:pt x="48117" y="15837"/>
                    <a:pt x="48785" y="15533"/>
                    <a:pt x="49454" y="15168"/>
                  </a:cubicBezTo>
                  <a:cubicBezTo>
                    <a:pt x="54044" y="16597"/>
                    <a:pt x="58573" y="18238"/>
                    <a:pt x="63041" y="20031"/>
                  </a:cubicBezTo>
                  <a:lnTo>
                    <a:pt x="63071" y="19940"/>
                  </a:lnTo>
                  <a:cubicBezTo>
                    <a:pt x="60700" y="18724"/>
                    <a:pt x="58269" y="17448"/>
                    <a:pt x="55746" y="16445"/>
                  </a:cubicBezTo>
                  <a:cubicBezTo>
                    <a:pt x="55138" y="16171"/>
                    <a:pt x="54500" y="15928"/>
                    <a:pt x="53861" y="15654"/>
                  </a:cubicBezTo>
                  <a:lnTo>
                    <a:pt x="52889" y="15259"/>
                  </a:lnTo>
                  <a:lnTo>
                    <a:pt x="51946" y="14925"/>
                  </a:lnTo>
                  <a:lnTo>
                    <a:pt x="48117" y="13588"/>
                  </a:lnTo>
                  <a:cubicBezTo>
                    <a:pt x="47113" y="13284"/>
                    <a:pt x="46171" y="12980"/>
                    <a:pt x="45199" y="12736"/>
                  </a:cubicBezTo>
                  <a:cubicBezTo>
                    <a:pt x="44591" y="12159"/>
                    <a:pt x="43922" y="11612"/>
                    <a:pt x="43314" y="11095"/>
                  </a:cubicBezTo>
                  <a:cubicBezTo>
                    <a:pt x="42463" y="10335"/>
                    <a:pt x="41429" y="9697"/>
                    <a:pt x="40548" y="8937"/>
                  </a:cubicBezTo>
                  <a:cubicBezTo>
                    <a:pt x="39636" y="8177"/>
                    <a:pt x="38755" y="7356"/>
                    <a:pt x="37934" y="6536"/>
                  </a:cubicBezTo>
                  <a:cubicBezTo>
                    <a:pt x="37083" y="5685"/>
                    <a:pt x="36293" y="4834"/>
                    <a:pt x="35533" y="3861"/>
                  </a:cubicBezTo>
                  <a:lnTo>
                    <a:pt x="35472" y="3952"/>
                  </a:lnTo>
                  <a:cubicBezTo>
                    <a:pt x="36080" y="4986"/>
                    <a:pt x="36779" y="5958"/>
                    <a:pt x="37508" y="6900"/>
                  </a:cubicBezTo>
                  <a:cubicBezTo>
                    <a:pt x="38268" y="7873"/>
                    <a:pt x="39059" y="8724"/>
                    <a:pt x="39940" y="9606"/>
                  </a:cubicBezTo>
                  <a:cubicBezTo>
                    <a:pt x="40822" y="10457"/>
                    <a:pt x="41642" y="11369"/>
                    <a:pt x="42676" y="12007"/>
                  </a:cubicBezTo>
                  <a:cubicBezTo>
                    <a:pt x="39271" y="11095"/>
                    <a:pt x="35837" y="10335"/>
                    <a:pt x="32341" y="9636"/>
                  </a:cubicBezTo>
                  <a:cubicBezTo>
                    <a:pt x="31247" y="9423"/>
                    <a:pt x="30183" y="9241"/>
                    <a:pt x="29089" y="9028"/>
                  </a:cubicBezTo>
                  <a:cubicBezTo>
                    <a:pt x="28268" y="8390"/>
                    <a:pt x="27447" y="7782"/>
                    <a:pt x="26657" y="7174"/>
                  </a:cubicBezTo>
                  <a:cubicBezTo>
                    <a:pt x="25624" y="6414"/>
                    <a:pt x="24469" y="5776"/>
                    <a:pt x="23405" y="5016"/>
                  </a:cubicBezTo>
                  <a:cubicBezTo>
                    <a:pt x="22341" y="4256"/>
                    <a:pt x="21338" y="3466"/>
                    <a:pt x="20335" y="2615"/>
                  </a:cubicBezTo>
                  <a:cubicBezTo>
                    <a:pt x="19362" y="1794"/>
                    <a:pt x="18359" y="913"/>
                    <a:pt x="17417" y="1"/>
                  </a:cubicBezTo>
                  <a:close/>
                </a:path>
              </a:pathLst>
            </a:custGeom>
            <a:solidFill>
              <a:srgbClr val="36456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63" name="Google Shape;4763;p29"/>
          <p:cNvGrpSpPr/>
          <p:nvPr/>
        </p:nvGrpSpPr>
        <p:grpSpPr>
          <a:xfrm flipH="1">
            <a:off x="8014780" y="4552109"/>
            <a:ext cx="954154" cy="975956"/>
            <a:chOff x="1356975" y="1865675"/>
            <a:chExt cx="1024100" cy="1047500"/>
          </a:xfrm>
        </p:grpSpPr>
        <p:sp>
          <p:nvSpPr>
            <p:cNvPr id="4764" name="Google Shape;4764;p29"/>
            <p:cNvSpPr/>
            <p:nvPr/>
          </p:nvSpPr>
          <p:spPr>
            <a:xfrm>
              <a:off x="1655525" y="1865675"/>
              <a:ext cx="306900" cy="499075"/>
            </a:xfrm>
            <a:custGeom>
              <a:avLst/>
              <a:gdLst/>
              <a:ahLst/>
              <a:cxnLst/>
              <a:rect l="l" t="t" r="r" b="b"/>
              <a:pathLst>
                <a:path w="12276" h="19963" extrusionOk="0">
                  <a:moveTo>
                    <a:pt x="5425" y="0"/>
                  </a:moveTo>
                  <a:cubicBezTo>
                    <a:pt x="3840" y="0"/>
                    <a:pt x="2276" y="737"/>
                    <a:pt x="1401" y="2146"/>
                  </a:cubicBezTo>
                  <a:cubicBezTo>
                    <a:pt x="0" y="4548"/>
                    <a:pt x="734" y="7750"/>
                    <a:pt x="1868" y="10319"/>
                  </a:cubicBezTo>
                  <a:cubicBezTo>
                    <a:pt x="2936" y="12787"/>
                    <a:pt x="4337" y="15089"/>
                    <a:pt x="5938" y="17124"/>
                  </a:cubicBezTo>
                  <a:cubicBezTo>
                    <a:pt x="6605" y="17991"/>
                    <a:pt x="7372" y="18825"/>
                    <a:pt x="8273" y="19392"/>
                  </a:cubicBezTo>
                  <a:cubicBezTo>
                    <a:pt x="8898" y="19735"/>
                    <a:pt x="9581" y="19962"/>
                    <a:pt x="10295" y="19962"/>
                  </a:cubicBezTo>
                  <a:cubicBezTo>
                    <a:pt x="10344" y="19962"/>
                    <a:pt x="10392" y="19961"/>
                    <a:pt x="10441" y="19959"/>
                  </a:cubicBezTo>
                  <a:cubicBezTo>
                    <a:pt x="11075" y="19926"/>
                    <a:pt x="11609" y="19392"/>
                    <a:pt x="11675" y="18658"/>
                  </a:cubicBezTo>
                  <a:cubicBezTo>
                    <a:pt x="11775" y="16623"/>
                    <a:pt x="12076" y="14588"/>
                    <a:pt x="12176" y="12554"/>
                  </a:cubicBezTo>
                  <a:cubicBezTo>
                    <a:pt x="12276" y="10119"/>
                    <a:pt x="12209" y="7650"/>
                    <a:pt x="11442" y="5415"/>
                  </a:cubicBezTo>
                  <a:cubicBezTo>
                    <a:pt x="10708" y="3147"/>
                    <a:pt x="9207" y="1112"/>
                    <a:pt x="7172" y="311"/>
                  </a:cubicBezTo>
                  <a:cubicBezTo>
                    <a:pt x="6610" y="103"/>
                    <a:pt x="6016" y="0"/>
                    <a:pt x="54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5" name="Google Shape;4765;p29"/>
            <p:cNvSpPr/>
            <p:nvPr/>
          </p:nvSpPr>
          <p:spPr>
            <a:xfrm>
              <a:off x="1356975" y="2109675"/>
              <a:ext cx="530400" cy="328125"/>
            </a:xfrm>
            <a:custGeom>
              <a:avLst/>
              <a:gdLst/>
              <a:ahLst/>
              <a:cxnLst/>
              <a:rect l="l" t="t" r="r" b="b"/>
              <a:pathLst>
                <a:path w="21216" h="13125" extrusionOk="0">
                  <a:moveTo>
                    <a:pt x="5199" y="1"/>
                  </a:moveTo>
                  <a:cubicBezTo>
                    <a:pt x="3983" y="1"/>
                    <a:pt x="2806" y="300"/>
                    <a:pt x="1868" y="1159"/>
                  </a:cubicBezTo>
                  <a:cubicBezTo>
                    <a:pt x="434" y="2493"/>
                    <a:pt x="0" y="4895"/>
                    <a:pt x="634" y="6897"/>
                  </a:cubicBezTo>
                  <a:cubicBezTo>
                    <a:pt x="1268" y="8865"/>
                    <a:pt x="2702" y="10399"/>
                    <a:pt x="4437" y="11333"/>
                  </a:cubicBezTo>
                  <a:cubicBezTo>
                    <a:pt x="6105" y="12234"/>
                    <a:pt x="8006" y="12634"/>
                    <a:pt x="9841" y="12834"/>
                  </a:cubicBezTo>
                  <a:cubicBezTo>
                    <a:pt x="11428" y="13033"/>
                    <a:pt x="13028" y="13125"/>
                    <a:pt x="14625" y="13125"/>
                  </a:cubicBezTo>
                  <a:cubicBezTo>
                    <a:pt x="15712" y="13125"/>
                    <a:pt x="16799" y="13082"/>
                    <a:pt x="17880" y="13001"/>
                  </a:cubicBezTo>
                  <a:cubicBezTo>
                    <a:pt x="18680" y="12901"/>
                    <a:pt x="19548" y="12834"/>
                    <a:pt x="20182" y="12234"/>
                  </a:cubicBezTo>
                  <a:cubicBezTo>
                    <a:pt x="20782" y="11667"/>
                    <a:pt x="21216" y="10232"/>
                    <a:pt x="20515" y="9232"/>
                  </a:cubicBezTo>
                  <a:cubicBezTo>
                    <a:pt x="17313" y="4828"/>
                    <a:pt x="12710" y="1659"/>
                    <a:pt x="7773" y="359"/>
                  </a:cubicBezTo>
                  <a:cubicBezTo>
                    <a:pt x="6943" y="151"/>
                    <a:pt x="6061" y="1"/>
                    <a:pt x="519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6" name="Google Shape;4766;p29"/>
            <p:cNvSpPr/>
            <p:nvPr/>
          </p:nvSpPr>
          <p:spPr>
            <a:xfrm>
              <a:off x="1488725" y="2413475"/>
              <a:ext cx="412825" cy="350875"/>
            </a:xfrm>
            <a:custGeom>
              <a:avLst/>
              <a:gdLst/>
              <a:ahLst/>
              <a:cxnLst/>
              <a:rect l="l" t="t" r="r" b="b"/>
              <a:pathLst>
                <a:path w="16513" h="14035" extrusionOk="0">
                  <a:moveTo>
                    <a:pt x="12243" y="0"/>
                  </a:moveTo>
                  <a:cubicBezTo>
                    <a:pt x="10317" y="0"/>
                    <a:pt x="8420" y="232"/>
                    <a:pt x="6606" y="916"/>
                  </a:cubicBezTo>
                  <a:cubicBezTo>
                    <a:pt x="3770" y="2016"/>
                    <a:pt x="1235" y="4418"/>
                    <a:pt x="435" y="7687"/>
                  </a:cubicBezTo>
                  <a:cubicBezTo>
                    <a:pt x="1" y="9588"/>
                    <a:pt x="334" y="11890"/>
                    <a:pt x="1702" y="13091"/>
                  </a:cubicBezTo>
                  <a:cubicBezTo>
                    <a:pt x="2410" y="13750"/>
                    <a:pt x="3333" y="14034"/>
                    <a:pt x="4261" y="14034"/>
                  </a:cubicBezTo>
                  <a:cubicBezTo>
                    <a:pt x="4601" y="14034"/>
                    <a:pt x="4941" y="13996"/>
                    <a:pt x="5271" y="13925"/>
                  </a:cubicBezTo>
                  <a:cubicBezTo>
                    <a:pt x="6539" y="13691"/>
                    <a:pt x="7673" y="13024"/>
                    <a:pt x="8707" y="12257"/>
                  </a:cubicBezTo>
                  <a:cubicBezTo>
                    <a:pt x="11109" y="10556"/>
                    <a:pt x="13277" y="8421"/>
                    <a:pt x="15112" y="5986"/>
                  </a:cubicBezTo>
                  <a:cubicBezTo>
                    <a:pt x="15612" y="5319"/>
                    <a:pt x="16079" y="4585"/>
                    <a:pt x="16346" y="3751"/>
                  </a:cubicBezTo>
                  <a:cubicBezTo>
                    <a:pt x="16513" y="2984"/>
                    <a:pt x="16413" y="1983"/>
                    <a:pt x="15512" y="182"/>
                  </a:cubicBezTo>
                  <a:cubicBezTo>
                    <a:pt x="14419" y="74"/>
                    <a:pt x="13326" y="0"/>
                    <a:pt x="1224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7" name="Google Shape;4767;p29"/>
            <p:cNvSpPr/>
            <p:nvPr/>
          </p:nvSpPr>
          <p:spPr>
            <a:xfrm>
              <a:off x="1830650" y="2424000"/>
              <a:ext cx="252700" cy="489175"/>
            </a:xfrm>
            <a:custGeom>
              <a:avLst/>
              <a:gdLst/>
              <a:ahLst/>
              <a:cxnLst/>
              <a:rect l="l" t="t" r="r" b="b"/>
              <a:pathLst>
                <a:path w="10108" h="19567" extrusionOk="0">
                  <a:moveTo>
                    <a:pt x="3667" y="1"/>
                  </a:moveTo>
                  <a:cubicBezTo>
                    <a:pt x="3059" y="1"/>
                    <a:pt x="2479" y="380"/>
                    <a:pt x="2235" y="1062"/>
                  </a:cubicBezTo>
                  <a:cubicBezTo>
                    <a:pt x="868" y="4598"/>
                    <a:pt x="100" y="8434"/>
                    <a:pt x="34" y="12270"/>
                  </a:cubicBezTo>
                  <a:cubicBezTo>
                    <a:pt x="0" y="13971"/>
                    <a:pt x="100" y="15806"/>
                    <a:pt x="934" y="17273"/>
                  </a:cubicBezTo>
                  <a:cubicBezTo>
                    <a:pt x="1775" y="18722"/>
                    <a:pt x="3295" y="19567"/>
                    <a:pt x="4838" y="19567"/>
                  </a:cubicBezTo>
                  <a:cubicBezTo>
                    <a:pt x="5072" y="19567"/>
                    <a:pt x="5305" y="19548"/>
                    <a:pt x="5538" y="19508"/>
                  </a:cubicBezTo>
                  <a:cubicBezTo>
                    <a:pt x="7272" y="19241"/>
                    <a:pt x="8840" y="17807"/>
                    <a:pt x="9440" y="15972"/>
                  </a:cubicBezTo>
                  <a:cubicBezTo>
                    <a:pt x="10108" y="14071"/>
                    <a:pt x="9841" y="11936"/>
                    <a:pt x="9374" y="9935"/>
                  </a:cubicBezTo>
                  <a:cubicBezTo>
                    <a:pt x="8773" y="7500"/>
                    <a:pt x="7906" y="5165"/>
                    <a:pt x="6772" y="2996"/>
                  </a:cubicBezTo>
                  <a:cubicBezTo>
                    <a:pt x="6205" y="1929"/>
                    <a:pt x="5404" y="795"/>
                    <a:pt x="4337" y="161"/>
                  </a:cubicBezTo>
                  <a:cubicBezTo>
                    <a:pt x="4120" y="53"/>
                    <a:pt x="3892" y="1"/>
                    <a:pt x="366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8" name="Google Shape;4768;p29"/>
            <p:cNvSpPr/>
            <p:nvPr/>
          </p:nvSpPr>
          <p:spPr>
            <a:xfrm>
              <a:off x="1918200" y="1947800"/>
              <a:ext cx="381975" cy="416350"/>
            </a:xfrm>
            <a:custGeom>
              <a:avLst/>
              <a:gdLst/>
              <a:ahLst/>
              <a:cxnLst/>
              <a:rect l="l" t="t" r="r" b="b"/>
              <a:pathLst>
                <a:path w="15279" h="16654" extrusionOk="0">
                  <a:moveTo>
                    <a:pt x="11475" y="0"/>
                  </a:moveTo>
                  <a:cubicBezTo>
                    <a:pt x="10014" y="0"/>
                    <a:pt x="8497" y="981"/>
                    <a:pt x="7373" y="2130"/>
                  </a:cubicBezTo>
                  <a:cubicBezTo>
                    <a:pt x="3870" y="5633"/>
                    <a:pt x="2002" y="10636"/>
                    <a:pt x="234" y="15473"/>
                  </a:cubicBezTo>
                  <a:cubicBezTo>
                    <a:pt x="1" y="16140"/>
                    <a:pt x="901" y="16607"/>
                    <a:pt x="1535" y="16641"/>
                  </a:cubicBezTo>
                  <a:cubicBezTo>
                    <a:pt x="1616" y="16649"/>
                    <a:pt x="1697" y="16654"/>
                    <a:pt x="1778" y="16654"/>
                  </a:cubicBezTo>
                  <a:cubicBezTo>
                    <a:pt x="2305" y="16654"/>
                    <a:pt x="2850" y="16480"/>
                    <a:pt x="3370" y="16307"/>
                  </a:cubicBezTo>
                  <a:cubicBezTo>
                    <a:pt x="6105" y="15340"/>
                    <a:pt x="8907" y="14372"/>
                    <a:pt x="11209" y="12471"/>
                  </a:cubicBezTo>
                  <a:cubicBezTo>
                    <a:pt x="13477" y="10603"/>
                    <a:pt x="15278" y="7534"/>
                    <a:pt x="15045" y="4332"/>
                  </a:cubicBezTo>
                  <a:cubicBezTo>
                    <a:pt x="14911" y="2697"/>
                    <a:pt x="14211" y="1096"/>
                    <a:pt x="12910" y="362"/>
                  </a:cubicBezTo>
                  <a:cubicBezTo>
                    <a:pt x="12449" y="111"/>
                    <a:pt x="11965" y="0"/>
                    <a:pt x="114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9" name="Google Shape;4769;p29"/>
            <p:cNvSpPr/>
            <p:nvPr/>
          </p:nvSpPr>
          <p:spPr>
            <a:xfrm>
              <a:off x="1902375" y="2322900"/>
              <a:ext cx="478700" cy="270975"/>
            </a:xfrm>
            <a:custGeom>
              <a:avLst/>
              <a:gdLst/>
              <a:ahLst/>
              <a:cxnLst/>
              <a:rect l="l" t="t" r="r" b="b"/>
              <a:pathLst>
                <a:path w="19148" h="10839" extrusionOk="0">
                  <a:moveTo>
                    <a:pt x="11198" y="0"/>
                  </a:moveTo>
                  <a:cubicBezTo>
                    <a:pt x="6786" y="0"/>
                    <a:pt x="774" y="669"/>
                    <a:pt x="467" y="1436"/>
                  </a:cubicBezTo>
                  <a:cubicBezTo>
                    <a:pt x="0" y="2437"/>
                    <a:pt x="300" y="3638"/>
                    <a:pt x="867" y="4505"/>
                  </a:cubicBezTo>
                  <a:cubicBezTo>
                    <a:pt x="1468" y="5439"/>
                    <a:pt x="2335" y="6106"/>
                    <a:pt x="3236" y="6673"/>
                  </a:cubicBezTo>
                  <a:cubicBezTo>
                    <a:pt x="5704" y="8441"/>
                    <a:pt x="8373" y="9976"/>
                    <a:pt x="11341" y="10610"/>
                  </a:cubicBezTo>
                  <a:cubicBezTo>
                    <a:pt x="11965" y="10751"/>
                    <a:pt x="12607" y="10839"/>
                    <a:pt x="13239" y="10839"/>
                  </a:cubicBezTo>
                  <a:cubicBezTo>
                    <a:pt x="14094" y="10839"/>
                    <a:pt x="14930" y="10679"/>
                    <a:pt x="15678" y="10276"/>
                  </a:cubicBezTo>
                  <a:cubicBezTo>
                    <a:pt x="17012" y="9509"/>
                    <a:pt x="17813" y="8108"/>
                    <a:pt x="18313" y="6673"/>
                  </a:cubicBezTo>
                  <a:cubicBezTo>
                    <a:pt x="18847" y="5172"/>
                    <a:pt x="19147" y="3371"/>
                    <a:pt x="18213" y="2037"/>
                  </a:cubicBezTo>
                  <a:cubicBezTo>
                    <a:pt x="17412" y="869"/>
                    <a:pt x="15978" y="469"/>
                    <a:pt x="14577" y="202"/>
                  </a:cubicBezTo>
                  <a:cubicBezTo>
                    <a:pt x="13736" y="62"/>
                    <a:pt x="12541" y="0"/>
                    <a:pt x="111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0" name="Google Shape;4770;p29"/>
            <p:cNvSpPr/>
            <p:nvPr/>
          </p:nvSpPr>
          <p:spPr>
            <a:xfrm>
              <a:off x="1869700" y="2451250"/>
              <a:ext cx="96075" cy="331825"/>
            </a:xfrm>
            <a:custGeom>
              <a:avLst/>
              <a:gdLst/>
              <a:ahLst/>
              <a:cxnLst/>
              <a:rect l="l" t="t" r="r" b="b"/>
              <a:pathLst>
                <a:path w="3843" h="13273" extrusionOk="0">
                  <a:moveTo>
                    <a:pt x="1330" y="0"/>
                  </a:moveTo>
                  <a:cubicBezTo>
                    <a:pt x="684" y="0"/>
                    <a:pt x="1" y="623"/>
                    <a:pt x="340" y="1406"/>
                  </a:cubicBezTo>
                  <a:cubicBezTo>
                    <a:pt x="1941" y="5075"/>
                    <a:pt x="3042" y="9045"/>
                    <a:pt x="3342" y="13148"/>
                  </a:cubicBezTo>
                  <a:cubicBezTo>
                    <a:pt x="3342" y="13231"/>
                    <a:pt x="3409" y="13273"/>
                    <a:pt x="3475" y="13273"/>
                  </a:cubicBezTo>
                  <a:cubicBezTo>
                    <a:pt x="3542" y="13273"/>
                    <a:pt x="3609" y="13231"/>
                    <a:pt x="3609" y="13148"/>
                  </a:cubicBezTo>
                  <a:cubicBezTo>
                    <a:pt x="3842" y="9011"/>
                    <a:pt x="3509" y="4742"/>
                    <a:pt x="2208" y="706"/>
                  </a:cubicBezTo>
                  <a:cubicBezTo>
                    <a:pt x="2061" y="206"/>
                    <a:pt x="1702" y="0"/>
                    <a:pt x="13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1" name="Google Shape;4771;p29"/>
            <p:cNvSpPr/>
            <p:nvPr/>
          </p:nvSpPr>
          <p:spPr>
            <a:xfrm>
              <a:off x="1883925" y="2435975"/>
              <a:ext cx="127700" cy="283850"/>
            </a:xfrm>
            <a:custGeom>
              <a:avLst/>
              <a:gdLst/>
              <a:ahLst/>
              <a:cxnLst/>
              <a:rect l="l" t="t" r="r" b="b"/>
              <a:pathLst>
                <a:path w="5108" h="11354" extrusionOk="0">
                  <a:moveTo>
                    <a:pt x="1536" y="1"/>
                  </a:moveTo>
                  <a:cubicBezTo>
                    <a:pt x="805" y="1"/>
                    <a:pt x="1" y="899"/>
                    <a:pt x="538" y="1583"/>
                  </a:cubicBezTo>
                  <a:cubicBezTo>
                    <a:pt x="2606" y="4352"/>
                    <a:pt x="4241" y="7654"/>
                    <a:pt x="4874" y="11257"/>
                  </a:cubicBezTo>
                  <a:cubicBezTo>
                    <a:pt x="4888" y="11324"/>
                    <a:pt x="4928" y="11354"/>
                    <a:pt x="4972" y="11354"/>
                  </a:cubicBezTo>
                  <a:cubicBezTo>
                    <a:pt x="5037" y="11354"/>
                    <a:pt x="5108" y="11290"/>
                    <a:pt x="5108" y="11190"/>
                  </a:cubicBezTo>
                  <a:cubicBezTo>
                    <a:pt x="5008" y="7521"/>
                    <a:pt x="4140" y="3752"/>
                    <a:pt x="2239" y="416"/>
                  </a:cubicBezTo>
                  <a:cubicBezTo>
                    <a:pt x="2060" y="121"/>
                    <a:pt x="1803" y="1"/>
                    <a:pt x="15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2" name="Google Shape;4772;p29"/>
            <p:cNvSpPr/>
            <p:nvPr/>
          </p:nvSpPr>
          <p:spPr>
            <a:xfrm>
              <a:off x="1866925" y="2472000"/>
              <a:ext cx="52150" cy="281900"/>
            </a:xfrm>
            <a:custGeom>
              <a:avLst/>
              <a:gdLst/>
              <a:ahLst/>
              <a:cxnLst/>
              <a:rect l="l" t="t" r="r" b="b"/>
              <a:pathLst>
                <a:path w="2086" h="11276" extrusionOk="0">
                  <a:moveTo>
                    <a:pt x="1047" y="1"/>
                  </a:moveTo>
                  <a:cubicBezTo>
                    <a:pt x="526" y="1"/>
                    <a:pt x="0" y="293"/>
                    <a:pt x="50" y="876"/>
                  </a:cubicBezTo>
                  <a:cubicBezTo>
                    <a:pt x="251" y="4312"/>
                    <a:pt x="651" y="7714"/>
                    <a:pt x="918" y="11150"/>
                  </a:cubicBezTo>
                  <a:cubicBezTo>
                    <a:pt x="918" y="11234"/>
                    <a:pt x="976" y="11275"/>
                    <a:pt x="1034" y="11275"/>
                  </a:cubicBezTo>
                  <a:cubicBezTo>
                    <a:pt x="1093" y="11275"/>
                    <a:pt x="1151" y="11234"/>
                    <a:pt x="1151" y="11150"/>
                  </a:cubicBezTo>
                  <a:cubicBezTo>
                    <a:pt x="1451" y="7714"/>
                    <a:pt x="1818" y="4312"/>
                    <a:pt x="2018" y="876"/>
                  </a:cubicBezTo>
                  <a:cubicBezTo>
                    <a:pt x="2085" y="293"/>
                    <a:pt x="1568" y="1"/>
                    <a:pt x="10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3" name="Google Shape;4773;p29"/>
            <p:cNvSpPr/>
            <p:nvPr/>
          </p:nvSpPr>
          <p:spPr>
            <a:xfrm>
              <a:off x="1662925" y="2440750"/>
              <a:ext cx="226250" cy="182975"/>
            </a:xfrm>
            <a:custGeom>
              <a:avLst/>
              <a:gdLst/>
              <a:ahLst/>
              <a:cxnLst/>
              <a:rect l="l" t="t" r="r" b="b"/>
              <a:pathLst>
                <a:path w="9050" h="7319" extrusionOk="0">
                  <a:moveTo>
                    <a:pt x="7780" y="0"/>
                  </a:moveTo>
                  <a:cubicBezTo>
                    <a:pt x="7685" y="0"/>
                    <a:pt x="7584" y="18"/>
                    <a:pt x="7477" y="58"/>
                  </a:cubicBezTo>
                  <a:cubicBezTo>
                    <a:pt x="4141" y="1426"/>
                    <a:pt x="1572" y="4094"/>
                    <a:pt x="71" y="7130"/>
                  </a:cubicBezTo>
                  <a:cubicBezTo>
                    <a:pt x="0" y="7224"/>
                    <a:pt x="96" y="7319"/>
                    <a:pt x="182" y="7319"/>
                  </a:cubicBezTo>
                  <a:cubicBezTo>
                    <a:pt x="218" y="7319"/>
                    <a:pt x="252" y="7302"/>
                    <a:pt x="271" y="7263"/>
                  </a:cubicBezTo>
                  <a:cubicBezTo>
                    <a:pt x="2239" y="4561"/>
                    <a:pt x="5142" y="2760"/>
                    <a:pt x="8110" y="1993"/>
                  </a:cubicBezTo>
                  <a:cubicBezTo>
                    <a:pt x="9050" y="1781"/>
                    <a:pt x="8723" y="0"/>
                    <a:pt x="778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4" name="Google Shape;4774;p29"/>
            <p:cNvSpPr/>
            <p:nvPr/>
          </p:nvSpPr>
          <p:spPr>
            <a:xfrm>
              <a:off x="1766975" y="2428350"/>
              <a:ext cx="161400" cy="174750"/>
            </a:xfrm>
            <a:custGeom>
              <a:avLst/>
              <a:gdLst/>
              <a:ahLst/>
              <a:cxnLst/>
              <a:rect l="l" t="t" r="r" b="b"/>
              <a:pathLst>
                <a:path w="6456" h="6990" extrusionOk="0">
                  <a:moveTo>
                    <a:pt x="4804" y="0"/>
                  </a:moveTo>
                  <a:cubicBezTo>
                    <a:pt x="4634" y="0"/>
                    <a:pt x="4483" y="65"/>
                    <a:pt x="4382" y="221"/>
                  </a:cubicBezTo>
                  <a:cubicBezTo>
                    <a:pt x="2881" y="2389"/>
                    <a:pt x="1547" y="4624"/>
                    <a:pt x="79" y="6792"/>
                  </a:cubicBezTo>
                  <a:cubicBezTo>
                    <a:pt x="1" y="6870"/>
                    <a:pt x="127" y="6990"/>
                    <a:pt x="217" y="6990"/>
                  </a:cubicBezTo>
                  <a:cubicBezTo>
                    <a:pt x="242" y="6990"/>
                    <a:pt x="265" y="6980"/>
                    <a:pt x="279" y="6959"/>
                  </a:cubicBezTo>
                  <a:cubicBezTo>
                    <a:pt x="2147" y="5124"/>
                    <a:pt x="4115" y="3389"/>
                    <a:pt x="5950" y="1488"/>
                  </a:cubicBezTo>
                  <a:cubicBezTo>
                    <a:pt x="6455" y="1009"/>
                    <a:pt x="5476" y="0"/>
                    <a:pt x="48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5" name="Google Shape;4775;p29"/>
            <p:cNvSpPr/>
            <p:nvPr/>
          </p:nvSpPr>
          <p:spPr>
            <a:xfrm>
              <a:off x="1576750" y="2416975"/>
              <a:ext cx="313875" cy="164950"/>
            </a:xfrm>
            <a:custGeom>
              <a:avLst/>
              <a:gdLst/>
              <a:ahLst/>
              <a:cxnLst/>
              <a:rect l="l" t="t" r="r" b="b"/>
              <a:pathLst>
                <a:path w="12555" h="6598" extrusionOk="0">
                  <a:moveTo>
                    <a:pt x="11160" y="0"/>
                  </a:moveTo>
                  <a:cubicBezTo>
                    <a:pt x="11035" y="0"/>
                    <a:pt x="10901" y="24"/>
                    <a:pt x="10757" y="75"/>
                  </a:cubicBezTo>
                  <a:cubicBezTo>
                    <a:pt x="6821" y="1509"/>
                    <a:pt x="3218" y="3744"/>
                    <a:pt x="82" y="6380"/>
                  </a:cubicBezTo>
                  <a:cubicBezTo>
                    <a:pt x="1" y="6489"/>
                    <a:pt x="52" y="6598"/>
                    <a:pt x="165" y="6598"/>
                  </a:cubicBezTo>
                  <a:cubicBezTo>
                    <a:pt x="190" y="6598"/>
                    <a:pt x="219" y="6592"/>
                    <a:pt x="249" y="6580"/>
                  </a:cubicBezTo>
                  <a:cubicBezTo>
                    <a:pt x="3685" y="4412"/>
                    <a:pt x="7521" y="2944"/>
                    <a:pt x="11357" y="2043"/>
                  </a:cubicBezTo>
                  <a:cubicBezTo>
                    <a:pt x="12554" y="1774"/>
                    <a:pt x="12248" y="0"/>
                    <a:pt x="1116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6" name="Google Shape;4776;p29"/>
            <p:cNvSpPr/>
            <p:nvPr/>
          </p:nvSpPr>
          <p:spPr>
            <a:xfrm>
              <a:off x="1658575" y="2411150"/>
              <a:ext cx="218875" cy="101050"/>
            </a:xfrm>
            <a:custGeom>
              <a:avLst/>
              <a:gdLst/>
              <a:ahLst/>
              <a:cxnLst/>
              <a:rect l="l" t="t" r="r" b="b"/>
              <a:pathLst>
                <a:path w="8755" h="4042" extrusionOk="0">
                  <a:moveTo>
                    <a:pt x="7370" y="1"/>
                  </a:moveTo>
                  <a:cubicBezTo>
                    <a:pt x="5899" y="1"/>
                    <a:pt x="4518" y="390"/>
                    <a:pt x="3281" y="1009"/>
                  </a:cubicBezTo>
                  <a:cubicBezTo>
                    <a:pt x="1980" y="1742"/>
                    <a:pt x="879" y="2676"/>
                    <a:pt x="78" y="3844"/>
                  </a:cubicBezTo>
                  <a:cubicBezTo>
                    <a:pt x="0" y="3922"/>
                    <a:pt x="106" y="4042"/>
                    <a:pt x="203" y="4042"/>
                  </a:cubicBezTo>
                  <a:cubicBezTo>
                    <a:pt x="230" y="4042"/>
                    <a:pt x="257" y="4032"/>
                    <a:pt x="279" y="4011"/>
                  </a:cubicBezTo>
                  <a:cubicBezTo>
                    <a:pt x="1246" y="3077"/>
                    <a:pt x="2480" y="2443"/>
                    <a:pt x="3748" y="2109"/>
                  </a:cubicBezTo>
                  <a:cubicBezTo>
                    <a:pt x="4420" y="1928"/>
                    <a:pt x="5111" y="1845"/>
                    <a:pt x="5791" y="1845"/>
                  </a:cubicBezTo>
                  <a:cubicBezTo>
                    <a:pt x="6359" y="1845"/>
                    <a:pt x="6919" y="1903"/>
                    <a:pt x="7450" y="2009"/>
                  </a:cubicBezTo>
                  <a:cubicBezTo>
                    <a:pt x="7493" y="2025"/>
                    <a:pt x="7535" y="2032"/>
                    <a:pt x="7577" y="2032"/>
                  </a:cubicBezTo>
                  <a:cubicBezTo>
                    <a:pt x="8252" y="2032"/>
                    <a:pt x="8754" y="102"/>
                    <a:pt x="7717" y="8"/>
                  </a:cubicBezTo>
                  <a:cubicBezTo>
                    <a:pt x="7601" y="3"/>
                    <a:pt x="7485" y="1"/>
                    <a:pt x="73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7" name="Google Shape;4777;p29"/>
            <p:cNvSpPr/>
            <p:nvPr/>
          </p:nvSpPr>
          <p:spPr>
            <a:xfrm>
              <a:off x="1513750" y="2351700"/>
              <a:ext cx="371700" cy="91375"/>
            </a:xfrm>
            <a:custGeom>
              <a:avLst/>
              <a:gdLst/>
              <a:ahLst/>
              <a:cxnLst/>
              <a:rect l="l" t="t" r="r" b="b"/>
              <a:pathLst>
                <a:path w="14868" h="3655" extrusionOk="0">
                  <a:moveTo>
                    <a:pt x="3659" y="1"/>
                  </a:moveTo>
                  <a:cubicBezTo>
                    <a:pt x="2496" y="1"/>
                    <a:pt x="1341" y="63"/>
                    <a:pt x="201" y="184"/>
                  </a:cubicBezTo>
                  <a:cubicBezTo>
                    <a:pt x="1" y="184"/>
                    <a:pt x="34" y="451"/>
                    <a:pt x="201" y="451"/>
                  </a:cubicBezTo>
                  <a:cubicBezTo>
                    <a:pt x="4604" y="518"/>
                    <a:pt x="8940" y="1685"/>
                    <a:pt x="12776" y="3520"/>
                  </a:cubicBezTo>
                  <a:cubicBezTo>
                    <a:pt x="12963" y="3614"/>
                    <a:pt x="13143" y="3655"/>
                    <a:pt x="13310" y="3655"/>
                  </a:cubicBezTo>
                  <a:cubicBezTo>
                    <a:pt x="14333" y="3655"/>
                    <a:pt x="14867" y="2111"/>
                    <a:pt x="13577" y="1652"/>
                  </a:cubicBezTo>
                  <a:cubicBezTo>
                    <a:pt x="10363" y="515"/>
                    <a:pt x="6985" y="1"/>
                    <a:pt x="36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8" name="Google Shape;4778;p29"/>
            <p:cNvSpPr/>
            <p:nvPr/>
          </p:nvSpPr>
          <p:spPr>
            <a:xfrm>
              <a:off x="1658275" y="2294500"/>
              <a:ext cx="248700" cy="137250"/>
            </a:xfrm>
            <a:custGeom>
              <a:avLst/>
              <a:gdLst/>
              <a:ahLst/>
              <a:cxnLst/>
              <a:rect l="l" t="t" r="r" b="b"/>
              <a:pathLst>
                <a:path w="9948" h="5490" extrusionOk="0">
                  <a:moveTo>
                    <a:pt x="194" y="0"/>
                  </a:moveTo>
                  <a:cubicBezTo>
                    <a:pt x="77" y="0"/>
                    <a:pt x="0" y="178"/>
                    <a:pt x="124" y="271"/>
                  </a:cubicBezTo>
                  <a:cubicBezTo>
                    <a:pt x="2959" y="1638"/>
                    <a:pt x="5561" y="3440"/>
                    <a:pt x="7963" y="5341"/>
                  </a:cubicBezTo>
                  <a:cubicBezTo>
                    <a:pt x="8092" y="5444"/>
                    <a:pt x="8232" y="5489"/>
                    <a:pt x="8373" y="5489"/>
                  </a:cubicBezTo>
                  <a:cubicBezTo>
                    <a:pt x="9145" y="5489"/>
                    <a:pt x="9948" y="4147"/>
                    <a:pt x="9130" y="3640"/>
                  </a:cubicBezTo>
                  <a:cubicBezTo>
                    <a:pt x="6328" y="2005"/>
                    <a:pt x="3293" y="838"/>
                    <a:pt x="224" y="4"/>
                  </a:cubicBezTo>
                  <a:cubicBezTo>
                    <a:pt x="214" y="1"/>
                    <a:pt x="204" y="0"/>
                    <a:pt x="1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9" name="Google Shape;4779;p29"/>
            <p:cNvSpPr/>
            <p:nvPr/>
          </p:nvSpPr>
          <p:spPr>
            <a:xfrm>
              <a:off x="1654425" y="2238100"/>
              <a:ext cx="269025" cy="181900"/>
            </a:xfrm>
            <a:custGeom>
              <a:avLst/>
              <a:gdLst/>
              <a:ahLst/>
              <a:cxnLst/>
              <a:rect l="l" t="t" r="r" b="b"/>
              <a:pathLst>
                <a:path w="10761" h="7276" extrusionOk="0">
                  <a:moveTo>
                    <a:pt x="166" y="1"/>
                  </a:moveTo>
                  <a:cubicBezTo>
                    <a:pt x="50" y="1"/>
                    <a:pt x="0" y="175"/>
                    <a:pt x="111" y="258"/>
                  </a:cubicBezTo>
                  <a:cubicBezTo>
                    <a:pt x="3213" y="2260"/>
                    <a:pt x="5982" y="4595"/>
                    <a:pt x="8617" y="7063"/>
                  </a:cubicBezTo>
                  <a:cubicBezTo>
                    <a:pt x="8778" y="7212"/>
                    <a:pt x="8960" y="7276"/>
                    <a:pt x="9142" y="7276"/>
                  </a:cubicBezTo>
                  <a:cubicBezTo>
                    <a:pt x="9943" y="7276"/>
                    <a:pt x="10760" y="6054"/>
                    <a:pt x="9918" y="5429"/>
                  </a:cubicBezTo>
                  <a:cubicBezTo>
                    <a:pt x="6883" y="3261"/>
                    <a:pt x="3580" y="1526"/>
                    <a:pt x="244" y="25"/>
                  </a:cubicBezTo>
                  <a:cubicBezTo>
                    <a:pt x="216" y="8"/>
                    <a:pt x="190" y="1"/>
                    <a:pt x="1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0" name="Google Shape;4780;p29"/>
            <p:cNvSpPr/>
            <p:nvPr/>
          </p:nvSpPr>
          <p:spPr>
            <a:xfrm>
              <a:off x="1776825" y="2068350"/>
              <a:ext cx="136275" cy="348800"/>
            </a:xfrm>
            <a:custGeom>
              <a:avLst/>
              <a:gdLst/>
              <a:ahLst/>
              <a:cxnLst/>
              <a:rect l="l" t="t" r="r" b="b"/>
              <a:pathLst>
                <a:path w="5451" h="13952" extrusionOk="0">
                  <a:moveTo>
                    <a:pt x="128" y="1"/>
                  </a:moveTo>
                  <a:cubicBezTo>
                    <a:pt x="62" y="1"/>
                    <a:pt x="0" y="52"/>
                    <a:pt x="18" y="144"/>
                  </a:cubicBezTo>
                  <a:cubicBezTo>
                    <a:pt x="752" y="4513"/>
                    <a:pt x="1720" y="8883"/>
                    <a:pt x="3154" y="13153"/>
                  </a:cubicBezTo>
                  <a:cubicBezTo>
                    <a:pt x="3355" y="13717"/>
                    <a:pt x="3763" y="13951"/>
                    <a:pt x="4160" y="13951"/>
                  </a:cubicBezTo>
                  <a:cubicBezTo>
                    <a:pt x="4820" y="13951"/>
                    <a:pt x="5451" y="13306"/>
                    <a:pt x="5055" y="12452"/>
                  </a:cubicBezTo>
                  <a:cubicBezTo>
                    <a:pt x="3221" y="8449"/>
                    <a:pt x="1520" y="4347"/>
                    <a:pt x="252" y="110"/>
                  </a:cubicBezTo>
                  <a:cubicBezTo>
                    <a:pt x="237" y="35"/>
                    <a:pt x="181" y="1"/>
                    <a:pt x="1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1" name="Google Shape;4781;p29"/>
            <p:cNvSpPr/>
            <p:nvPr/>
          </p:nvSpPr>
          <p:spPr>
            <a:xfrm>
              <a:off x="1835175" y="2088850"/>
              <a:ext cx="105500" cy="340575"/>
            </a:xfrm>
            <a:custGeom>
              <a:avLst/>
              <a:gdLst/>
              <a:ahLst/>
              <a:cxnLst/>
              <a:rect l="l" t="t" r="r" b="b"/>
              <a:pathLst>
                <a:path w="4220" h="13623" extrusionOk="0">
                  <a:moveTo>
                    <a:pt x="135" y="1"/>
                  </a:moveTo>
                  <a:cubicBezTo>
                    <a:pt x="67" y="1"/>
                    <a:pt x="1" y="63"/>
                    <a:pt x="19" y="157"/>
                  </a:cubicBezTo>
                  <a:cubicBezTo>
                    <a:pt x="687" y="4360"/>
                    <a:pt x="1254" y="8563"/>
                    <a:pt x="1988" y="12733"/>
                  </a:cubicBezTo>
                  <a:cubicBezTo>
                    <a:pt x="2086" y="13354"/>
                    <a:pt x="2531" y="13623"/>
                    <a:pt x="2981" y="13623"/>
                  </a:cubicBezTo>
                  <a:cubicBezTo>
                    <a:pt x="3596" y="13623"/>
                    <a:pt x="4220" y="13122"/>
                    <a:pt x="3989" y="12333"/>
                  </a:cubicBezTo>
                  <a:cubicBezTo>
                    <a:pt x="2821" y="8230"/>
                    <a:pt x="1487" y="4194"/>
                    <a:pt x="253" y="124"/>
                  </a:cubicBezTo>
                  <a:cubicBezTo>
                    <a:pt x="238" y="37"/>
                    <a:pt x="186" y="1"/>
                    <a:pt x="13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2" name="Google Shape;4782;p29"/>
            <p:cNvSpPr/>
            <p:nvPr/>
          </p:nvSpPr>
          <p:spPr>
            <a:xfrm>
              <a:off x="1890150" y="2113150"/>
              <a:ext cx="64750" cy="310975"/>
            </a:xfrm>
            <a:custGeom>
              <a:avLst/>
              <a:gdLst/>
              <a:ahLst/>
              <a:cxnLst/>
              <a:rect l="l" t="t" r="r" b="b"/>
              <a:pathLst>
                <a:path w="2590" h="12439" extrusionOk="0">
                  <a:moveTo>
                    <a:pt x="172" y="0"/>
                  </a:moveTo>
                  <a:cubicBezTo>
                    <a:pt x="88" y="0"/>
                    <a:pt x="1" y="80"/>
                    <a:pt x="22" y="186"/>
                  </a:cubicBezTo>
                  <a:cubicBezTo>
                    <a:pt x="789" y="3922"/>
                    <a:pt x="856" y="7725"/>
                    <a:pt x="522" y="11428"/>
                  </a:cubicBezTo>
                  <a:cubicBezTo>
                    <a:pt x="453" y="12086"/>
                    <a:pt x="1022" y="12438"/>
                    <a:pt x="1576" y="12438"/>
                  </a:cubicBezTo>
                  <a:cubicBezTo>
                    <a:pt x="2089" y="12438"/>
                    <a:pt x="2589" y="12136"/>
                    <a:pt x="2557" y="11494"/>
                  </a:cubicBezTo>
                  <a:cubicBezTo>
                    <a:pt x="2457" y="7558"/>
                    <a:pt x="1556" y="3689"/>
                    <a:pt x="289" y="86"/>
                  </a:cubicBezTo>
                  <a:cubicBezTo>
                    <a:pt x="265" y="26"/>
                    <a:pt x="219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3" name="Google Shape;4783;p29"/>
            <p:cNvSpPr/>
            <p:nvPr/>
          </p:nvSpPr>
          <p:spPr>
            <a:xfrm>
              <a:off x="1906050" y="2108375"/>
              <a:ext cx="209275" cy="286675"/>
            </a:xfrm>
            <a:custGeom>
              <a:avLst/>
              <a:gdLst/>
              <a:ahLst/>
              <a:cxnLst/>
              <a:rect l="l" t="t" r="r" b="b"/>
              <a:pathLst>
                <a:path w="8371" h="11467" extrusionOk="0">
                  <a:moveTo>
                    <a:pt x="8209" y="0"/>
                  </a:moveTo>
                  <a:cubicBezTo>
                    <a:pt x="8168" y="0"/>
                    <a:pt x="8125" y="23"/>
                    <a:pt x="8092" y="77"/>
                  </a:cubicBezTo>
                  <a:cubicBezTo>
                    <a:pt x="5657" y="3379"/>
                    <a:pt x="3055" y="6548"/>
                    <a:pt x="587" y="9884"/>
                  </a:cubicBezTo>
                  <a:cubicBezTo>
                    <a:pt x="1" y="10634"/>
                    <a:pt x="733" y="11467"/>
                    <a:pt x="1475" y="11467"/>
                  </a:cubicBezTo>
                  <a:cubicBezTo>
                    <a:pt x="1788" y="11467"/>
                    <a:pt x="2103" y="11318"/>
                    <a:pt x="2321" y="10951"/>
                  </a:cubicBezTo>
                  <a:cubicBezTo>
                    <a:pt x="4356" y="7416"/>
                    <a:pt x="6258" y="3780"/>
                    <a:pt x="8326" y="210"/>
                  </a:cubicBezTo>
                  <a:cubicBezTo>
                    <a:pt x="8371" y="98"/>
                    <a:pt x="8294" y="0"/>
                    <a:pt x="82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4" name="Google Shape;4784;p29"/>
            <p:cNvSpPr/>
            <p:nvPr/>
          </p:nvSpPr>
          <p:spPr>
            <a:xfrm>
              <a:off x="1897500" y="2189475"/>
              <a:ext cx="242575" cy="246475"/>
            </a:xfrm>
            <a:custGeom>
              <a:avLst/>
              <a:gdLst/>
              <a:ahLst/>
              <a:cxnLst/>
              <a:rect l="l" t="t" r="r" b="b"/>
              <a:pathLst>
                <a:path w="9703" h="9859" extrusionOk="0">
                  <a:moveTo>
                    <a:pt x="9505" y="0"/>
                  </a:moveTo>
                  <a:cubicBezTo>
                    <a:pt x="9471" y="0"/>
                    <a:pt x="9434" y="11"/>
                    <a:pt x="9402" y="35"/>
                  </a:cubicBezTo>
                  <a:cubicBezTo>
                    <a:pt x="6533" y="2771"/>
                    <a:pt x="3597" y="5372"/>
                    <a:pt x="762" y="8141"/>
                  </a:cubicBezTo>
                  <a:cubicBezTo>
                    <a:pt x="1" y="8826"/>
                    <a:pt x="764" y="9858"/>
                    <a:pt x="1555" y="9858"/>
                  </a:cubicBezTo>
                  <a:cubicBezTo>
                    <a:pt x="1804" y="9858"/>
                    <a:pt x="2056" y="9756"/>
                    <a:pt x="2263" y="9509"/>
                  </a:cubicBezTo>
                  <a:cubicBezTo>
                    <a:pt x="4765" y="6473"/>
                    <a:pt x="7167" y="3304"/>
                    <a:pt x="9602" y="202"/>
                  </a:cubicBezTo>
                  <a:cubicBezTo>
                    <a:pt x="9703" y="101"/>
                    <a:pt x="9613" y="0"/>
                    <a:pt x="950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5" name="Google Shape;4785;p29"/>
            <p:cNvSpPr/>
            <p:nvPr/>
          </p:nvSpPr>
          <p:spPr>
            <a:xfrm>
              <a:off x="1886375" y="2237950"/>
              <a:ext cx="267325" cy="198325"/>
            </a:xfrm>
            <a:custGeom>
              <a:avLst/>
              <a:gdLst/>
              <a:ahLst/>
              <a:cxnLst/>
              <a:rect l="l" t="t" r="r" b="b"/>
              <a:pathLst>
                <a:path w="10693" h="7933" extrusionOk="0">
                  <a:moveTo>
                    <a:pt x="10517" y="0"/>
                  </a:moveTo>
                  <a:cubicBezTo>
                    <a:pt x="10493" y="0"/>
                    <a:pt x="10468" y="10"/>
                    <a:pt x="10447" y="31"/>
                  </a:cubicBezTo>
                  <a:cubicBezTo>
                    <a:pt x="7378" y="2233"/>
                    <a:pt x="4143" y="4167"/>
                    <a:pt x="940" y="6035"/>
                  </a:cubicBezTo>
                  <a:cubicBezTo>
                    <a:pt x="1" y="6560"/>
                    <a:pt x="664" y="7933"/>
                    <a:pt x="1507" y="7933"/>
                  </a:cubicBezTo>
                  <a:cubicBezTo>
                    <a:pt x="1681" y="7933"/>
                    <a:pt x="1864" y="7874"/>
                    <a:pt x="2041" y="7736"/>
                  </a:cubicBezTo>
                  <a:cubicBezTo>
                    <a:pt x="5110" y="5435"/>
                    <a:pt x="7879" y="2866"/>
                    <a:pt x="10614" y="231"/>
                  </a:cubicBezTo>
                  <a:cubicBezTo>
                    <a:pt x="10693" y="126"/>
                    <a:pt x="10606" y="0"/>
                    <a:pt x="105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6" name="Google Shape;4786;p29"/>
            <p:cNvSpPr/>
            <p:nvPr/>
          </p:nvSpPr>
          <p:spPr>
            <a:xfrm>
              <a:off x="1892725" y="2371875"/>
              <a:ext cx="352400" cy="66200"/>
            </a:xfrm>
            <a:custGeom>
              <a:avLst/>
              <a:gdLst/>
              <a:ahLst/>
              <a:cxnLst/>
              <a:rect l="l" t="t" r="r" b="b"/>
              <a:pathLst>
                <a:path w="14096" h="2648" extrusionOk="0">
                  <a:moveTo>
                    <a:pt x="7111" y="1"/>
                  </a:moveTo>
                  <a:cubicBezTo>
                    <a:pt x="5185" y="1"/>
                    <a:pt x="3242" y="206"/>
                    <a:pt x="1320" y="645"/>
                  </a:cubicBezTo>
                  <a:cubicBezTo>
                    <a:pt x="0" y="945"/>
                    <a:pt x="461" y="2648"/>
                    <a:pt x="1513" y="2648"/>
                  </a:cubicBezTo>
                  <a:cubicBezTo>
                    <a:pt x="1631" y="2648"/>
                    <a:pt x="1756" y="2627"/>
                    <a:pt x="1887" y="2580"/>
                  </a:cubicBezTo>
                  <a:cubicBezTo>
                    <a:pt x="4871" y="1567"/>
                    <a:pt x="8110" y="959"/>
                    <a:pt x="11400" y="959"/>
                  </a:cubicBezTo>
                  <a:cubicBezTo>
                    <a:pt x="12230" y="959"/>
                    <a:pt x="13063" y="998"/>
                    <a:pt x="13896" y="1079"/>
                  </a:cubicBezTo>
                  <a:cubicBezTo>
                    <a:pt x="14062" y="1079"/>
                    <a:pt x="14096" y="878"/>
                    <a:pt x="13929" y="845"/>
                  </a:cubicBezTo>
                  <a:cubicBezTo>
                    <a:pt x="11724" y="298"/>
                    <a:pt x="9430" y="1"/>
                    <a:pt x="71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7" name="Google Shape;4787;p29"/>
            <p:cNvSpPr/>
            <p:nvPr/>
          </p:nvSpPr>
          <p:spPr>
            <a:xfrm>
              <a:off x="1903150" y="2430675"/>
              <a:ext cx="303625" cy="52000"/>
            </a:xfrm>
            <a:custGeom>
              <a:avLst/>
              <a:gdLst/>
              <a:ahLst/>
              <a:cxnLst/>
              <a:rect l="l" t="t" r="r" b="b"/>
              <a:pathLst>
                <a:path w="12145" h="2080" extrusionOk="0">
                  <a:moveTo>
                    <a:pt x="2381" y="1"/>
                  </a:moveTo>
                  <a:cubicBezTo>
                    <a:pt x="1989" y="1"/>
                    <a:pt x="1596" y="10"/>
                    <a:pt x="1203" y="27"/>
                  </a:cubicBezTo>
                  <a:cubicBezTo>
                    <a:pt x="0" y="122"/>
                    <a:pt x="239" y="2080"/>
                    <a:pt x="1265" y="2080"/>
                  </a:cubicBezTo>
                  <a:cubicBezTo>
                    <a:pt x="1320" y="2080"/>
                    <a:pt x="1377" y="2074"/>
                    <a:pt x="1437" y="2062"/>
                  </a:cubicBezTo>
                  <a:cubicBezTo>
                    <a:pt x="3498" y="1719"/>
                    <a:pt x="5609" y="1510"/>
                    <a:pt x="7746" y="1510"/>
                  </a:cubicBezTo>
                  <a:cubicBezTo>
                    <a:pt x="9136" y="1510"/>
                    <a:pt x="10538" y="1598"/>
                    <a:pt x="11944" y="1795"/>
                  </a:cubicBezTo>
                  <a:cubicBezTo>
                    <a:pt x="12111" y="1795"/>
                    <a:pt x="12144" y="1562"/>
                    <a:pt x="11978" y="1529"/>
                  </a:cubicBezTo>
                  <a:cubicBezTo>
                    <a:pt x="8910" y="605"/>
                    <a:pt x="5655" y="1"/>
                    <a:pt x="23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8" name="Google Shape;4788;p29"/>
            <p:cNvSpPr/>
            <p:nvPr/>
          </p:nvSpPr>
          <p:spPr>
            <a:xfrm>
              <a:off x="1896500" y="2399750"/>
              <a:ext cx="261075" cy="55550"/>
            </a:xfrm>
            <a:custGeom>
              <a:avLst/>
              <a:gdLst/>
              <a:ahLst/>
              <a:cxnLst/>
              <a:rect l="l" t="t" r="r" b="b"/>
              <a:pathLst>
                <a:path w="10443" h="2222" extrusionOk="0">
                  <a:moveTo>
                    <a:pt x="4278" y="0"/>
                  </a:moveTo>
                  <a:cubicBezTo>
                    <a:pt x="3214" y="0"/>
                    <a:pt x="2143" y="70"/>
                    <a:pt x="1069" y="230"/>
                  </a:cubicBezTo>
                  <a:cubicBezTo>
                    <a:pt x="0" y="293"/>
                    <a:pt x="412" y="2221"/>
                    <a:pt x="1272" y="2221"/>
                  </a:cubicBezTo>
                  <a:cubicBezTo>
                    <a:pt x="1325" y="2221"/>
                    <a:pt x="1380" y="2214"/>
                    <a:pt x="1436" y="2198"/>
                  </a:cubicBezTo>
                  <a:cubicBezTo>
                    <a:pt x="4023" y="1429"/>
                    <a:pt x="6780" y="886"/>
                    <a:pt x="9577" y="886"/>
                  </a:cubicBezTo>
                  <a:cubicBezTo>
                    <a:pt x="9810" y="886"/>
                    <a:pt x="10042" y="890"/>
                    <a:pt x="10276" y="898"/>
                  </a:cubicBezTo>
                  <a:cubicBezTo>
                    <a:pt x="10409" y="898"/>
                    <a:pt x="10442" y="631"/>
                    <a:pt x="10309" y="631"/>
                  </a:cubicBezTo>
                  <a:cubicBezTo>
                    <a:pt x="8335" y="258"/>
                    <a:pt x="6319" y="0"/>
                    <a:pt x="427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9" name="Google Shape;4789;p29"/>
            <p:cNvSpPr/>
            <p:nvPr/>
          </p:nvSpPr>
          <p:spPr>
            <a:xfrm>
              <a:off x="1881150" y="2440525"/>
              <a:ext cx="262825" cy="81850"/>
            </a:xfrm>
            <a:custGeom>
              <a:avLst/>
              <a:gdLst/>
              <a:ahLst/>
              <a:cxnLst/>
              <a:rect l="l" t="t" r="r" b="b"/>
              <a:pathLst>
                <a:path w="10513" h="3274" extrusionOk="0">
                  <a:moveTo>
                    <a:pt x="1123" y="0"/>
                  </a:moveTo>
                  <a:cubicBezTo>
                    <a:pt x="0" y="0"/>
                    <a:pt x="87" y="2103"/>
                    <a:pt x="1102" y="2103"/>
                  </a:cubicBezTo>
                  <a:cubicBezTo>
                    <a:pt x="1118" y="2103"/>
                    <a:pt x="1133" y="2103"/>
                    <a:pt x="1149" y="2102"/>
                  </a:cubicBezTo>
                  <a:cubicBezTo>
                    <a:pt x="1746" y="2062"/>
                    <a:pt x="2349" y="2041"/>
                    <a:pt x="2956" y="2041"/>
                  </a:cubicBezTo>
                  <a:cubicBezTo>
                    <a:pt x="5402" y="2041"/>
                    <a:pt x="7904" y="2387"/>
                    <a:pt x="10256" y="3269"/>
                  </a:cubicBezTo>
                  <a:cubicBezTo>
                    <a:pt x="10266" y="3272"/>
                    <a:pt x="10276" y="3273"/>
                    <a:pt x="10286" y="3273"/>
                  </a:cubicBezTo>
                  <a:cubicBezTo>
                    <a:pt x="10408" y="3273"/>
                    <a:pt x="10513" y="3095"/>
                    <a:pt x="10389" y="3003"/>
                  </a:cubicBezTo>
                  <a:cubicBezTo>
                    <a:pt x="7654" y="1435"/>
                    <a:pt x="4485" y="267"/>
                    <a:pt x="1149" y="0"/>
                  </a:cubicBezTo>
                  <a:cubicBezTo>
                    <a:pt x="1140" y="0"/>
                    <a:pt x="1132" y="0"/>
                    <a:pt x="11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0" name="Google Shape;4790;p29"/>
            <p:cNvSpPr/>
            <p:nvPr/>
          </p:nvSpPr>
          <p:spPr>
            <a:xfrm>
              <a:off x="1778950" y="2225375"/>
              <a:ext cx="256250" cy="292100"/>
            </a:xfrm>
            <a:custGeom>
              <a:avLst/>
              <a:gdLst/>
              <a:ahLst/>
              <a:cxnLst/>
              <a:rect l="l" t="t" r="r" b="b"/>
              <a:pathLst>
                <a:path w="10250" h="11684" extrusionOk="0">
                  <a:moveTo>
                    <a:pt x="4270" y="0"/>
                  </a:moveTo>
                  <a:cubicBezTo>
                    <a:pt x="3970" y="34"/>
                    <a:pt x="3836" y="401"/>
                    <a:pt x="3803" y="701"/>
                  </a:cubicBezTo>
                  <a:cubicBezTo>
                    <a:pt x="3696" y="1505"/>
                    <a:pt x="3739" y="2352"/>
                    <a:pt x="3951" y="3155"/>
                  </a:cubicBezTo>
                  <a:lnTo>
                    <a:pt x="3951" y="3155"/>
                  </a:lnTo>
                  <a:cubicBezTo>
                    <a:pt x="3665" y="2303"/>
                    <a:pt x="3417" y="1752"/>
                    <a:pt x="3169" y="1201"/>
                  </a:cubicBezTo>
                  <a:cubicBezTo>
                    <a:pt x="3020" y="962"/>
                    <a:pt x="2844" y="724"/>
                    <a:pt x="2618" y="724"/>
                  </a:cubicBezTo>
                  <a:cubicBezTo>
                    <a:pt x="2591" y="724"/>
                    <a:pt x="2563" y="727"/>
                    <a:pt x="2535" y="734"/>
                  </a:cubicBezTo>
                  <a:cubicBezTo>
                    <a:pt x="2369" y="767"/>
                    <a:pt x="2268" y="1034"/>
                    <a:pt x="2268" y="1234"/>
                  </a:cubicBezTo>
                  <a:cubicBezTo>
                    <a:pt x="2268" y="1435"/>
                    <a:pt x="2335" y="1635"/>
                    <a:pt x="2435" y="1868"/>
                  </a:cubicBezTo>
                  <a:cubicBezTo>
                    <a:pt x="2675" y="2396"/>
                    <a:pt x="2933" y="2907"/>
                    <a:pt x="3232" y="3401"/>
                  </a:cubicBezTo>
                  <a:lnTo>
                    <a:pt x="3232" y="3401"/>
                  </a:lnTo>
                  <a:cubicBezTo>
                    <a:pt x="2810" y="2773"/>
                    <a:pt x="2434" y="2329"/>
                    <a:pt x="1835" y="2068"/>
                  </a:cubicBezTo>
                  <a:cubicBezTo>
                    <a:pt x="1722" y="2021"/>
                    <a:pt x="1601" y="1998"/>
                    <a:pt x="1482" y="1998"/>
                  </a:cubicBezTo>
                  <a:cubicBezTo>
                    <a:pt x="1179" y="1998"/>
                    <a:pt x="887" y="2148"/>
                    <a:pt x="767" y="2435"/>
                  </a:cubicBezTo>
                  <a:cubicBezTo>
                    <a:pt x="601" y="2802"/>
                    <a:pt x="767" y="3236"/>
                    <a:pt x="968" y="3569"/>
                  </a:cubicBezTo>
                  <a:cubicBezTo>
                    <a:pt x="1435" y="4237"/>
                    <a:pt x="2102" y="4704"/>
                    <a:pt x="2769" y="5104"/>
                  </a:cubicBezTo>
                  <a:cubicBezTo>
                    <a:pt x="2437" y="4999"/>
                    <a:pt x="2088" y="4949"/>
                    <a:pt x="1739" y="4949"/>
                  </a:cubicBezTo>
                  <a:cubicBezTo>
                    <a:pt x="1421" y="4949"/>
                    <a:pt x="1103" y="4991"/>
                    <a:pt x="801" y="5071"/>
                  </a:cubicBezTo>
                  <a:cubicBezTo>
                    <a:pt x="534" y="5137"/>
                    <a:pt x="300" y="5237"/>
                    <a:pt x="167" y="5471"/>
                  </a:cubicBezTo>
                  <a:cubicBezTo>
                    <a:pt x="0" y="5871"/>
                    <a:pt x="200" y="6371"/>
                    <a:pt x="534" y="6538"/>
                  </a:cubicBezTo>
                  <a:cubicBezTo>
                    <a:pt x="864" y="6694"/>
                    <a:pt x="1318" y="6781"/>
                    <a:pt x="1785" y="6781"/>
                  </a:cubicBezTo>
                  <a:cubicBezTo>
                    <a:pt x="2109" y="6781"/>
                    <a:pt x="2438" y="6739"/>
                    <a:pt x="2737" y="6648"/>
                  </a:cubicBezTo>
                  <a:lnTo>
                    <a:pt x="2737" y="6648"/>
                  </a:lnTo>
                  <a:cubicBezTo>
                    <a:pt x="1983" y="6888"/>
                    <a:pt x="1329" y="7450"/>
                    <a:pt x="968" y="8239"/>
                  </a:cubicBezTo>
                  <a:cubicBezTo>
                    <a:pt x="834" y="8473"/>
                    <a:pt x="767" y="8773"/>
                    <a:pt x="834" y="9040"/>
                  </a:cubicBezTo>
                  <a:cubicBezTo>
                    <a:pt x="913" y="9328"/>
                    <a:pt x="1177" y="9472"/>
                    <a:pt x="1448" y="9472"/>
                  </a:cubicBezTo>
                  <a:cubicBezTo>
                    <a:pt x="1522" y="9472"/>
                    <a:pt x="1597" y="9462"/>
                    <a:pt x="1668" y="9440"/>
                  </a:cubicBezTo>
                  <a:cubicBezTo>
                    <a:pt x="2002" y="9374"/>
                    <a:pt x="2869" y="8706"/>
                    <a:pt x="3336" y="8206"/>
                  </a:cubicBezTo>
                  <a:lnTo>
                    <a:pt x="3336" y="8206"/>
                  </a:lnTo>
                  <a:cubicBezTo>
                    <a:pt x="3102" y="8840"/>
                    <a:pt x="2836" y="9540"/>
                    <a:pt x="2969" y="10208"/>
                  </a:cubicBezTo>
                  <a:cubicBezTo>
                    <a:pt x="3078" y="10781"/>
                    <a:pt x="3545" y="11288"/>
                    <a:pt x="4004" y="11288"/>
                  </a:cubicBezTo>
                  <a:cubicBezTo>
                    <a:pt x="4105" y="11288"/>
                    <a:pt x="4206" y="11263"/>
                    <a:pt x="4303" y="11208"/>
                  </a:cubicBezTo>
                  <a:cubicBezTo>
                    <a:pt x="4704" y="11008"/>
                    <a:pt x="4870" y="10408"/>
                    <a:pt x="4870" y="9874"/>
                  </a:cubicBezTo>
                  <a:cubicBezTo>
                    <a:pt x="4870" y="9340"/>
                    <a:pt x="4804" y="8773"/>
                    <a:pt x="4870" y="8273"/>
                  </a:cubicBezTo>
                  <a:cubicBezTo>
                    <a:pt x="4870" y="9240"/>
                    <a:pt x="5171" y="10208"/>
                    <a:pt x="5671" y="11008"/>
                  </a:cubicBezTo>
                  <a:cubicBezTo>
                    <a:pt x="5838" y="11242"/>
                    <a:pt x="6105" y="11508"/>
                    <a:pt x="6338" y="11609"/>
                  </a:cubicBezTo>
                  <a:cubicBezTo>
                    <a:pt x="6434" y="11657"/>
                    <a:pt x="6544" y="11683"/>
                    <a:pt x="6652" y="11683"/>
                  </a:cubicBezTo>
                  <a:cubicBezTo>
                    <a:pt x="6844" y="11683"/>
                    <a:pt x="7032" y="11600"/>
                    <a:pt x="7139" y="11408"/>
                  </a:cubicBezTo>
                  <a:cubicBezTo>
                    <a:pt x="7305" y="11108"/>
                    <a:pt x="7205" y="10741"/>
                    <a:pt x="7139" y="10408"/>
                  </a:cubicBezTo>
                  <a:cubicBezTo>
                    <a:pt x="6917" y="9688"/>
                    <a:pt x="6696" y="8992"/>
                    <a:pt x="6399" y="8319"/>
                  </a:cubicBezTo>
                  <a:lnTo>
                    <a:pt x="6399" y="8319"/>
                  </a:lnTo>
                  <a:cubicBezTo>
                    <a:pt x="6747" y="8958"/>
                    <a:pt x="7259" y="9464"/>
                    <a:pt x="7839" y="9741"/>
                  </a:cubicBezTo>
                  <a:cubicBezTo>
                    <a:pt x="7994" y="9811"/>
                    <a:pt x="8186" y="9858"/>
                    <a:pt x="8370" y="9858"/>
                  </a:cubicBezTo>
                  <a:cubicBezTo>
                    <a:pt x="8620" y="9858"/>
                    <a:pt x="8858" y="9771"/>
                    <a:pt x="8973" y="9540"/>
                  </a:cubicBezTo>
                  <a:cubicBezTo>
                    <a:pt x="9140" y="9240"/>
                    <a:pt x="9007" y="8907"/>
                    <a:pt x="8873" y="8606"/>
                  </a:cubicBezTo>
                  <a:cubicBezTo>
                    <a:pt x="8506" y="7839"/>
                    <a:pt x="8006" y="7072"/>
                    <a:pt x="7339" y="6538"/>
                  </a:cubicBezTo>
                  <a:lnTo>
                    <a:pt x="7339" y="6538"/>
                  </a:lnTo>
                  <a:cubicBezTo>
                    <a:pt x="7893" y="6672"/>
                    <a:pt x="8379" y="6735"/>
                    <a:pt x="8780" y="6735"/>
                  </a:cubicBezTo>
                  <a:cubicBezTo>
                    <a:pt x="9778" y="6735"/>
                    <a:pt x="10250" y="6347"/>
                    <a:pt x="9941" y="5704"/>
                  </a:cubicBezTo>
                  <a:cubicBezTo>
                    <a:pt x="9807" y="5504"/>
                    <a:pt x="9607" y="5371"/>
                    <a:pt x="9374" y="5271"/>
                  </a:cubicBezTo>
                  <a:cubicBezTo>
                    <a:pt x="8774" y="5031"/>
                    <a:pt x="8120" y="4899"/>
                    <a:pt x="7485" y="4899"/>
                  </a:cubicBezTo>
                  <a:cubicBezTo>
                    <a:pt x="7414" y="4899"/>
                    <a:pt x="7343" y="4900"/>
                    <a:pt x="7272" y="4904"/>
                  </a:cubicBezTo>
                  <a:cubicBezTo>
                    <a:pt x="8006" y="4737"/>
                    <a:pt x="8673" y="4337"/>
                    <a:pt x="9140" y="3670"/>
                  </a:cubicBezTo>
                  <a:cubicBezTo>
                    <a:pt x="9340" y="3336"/>
                    <a:pt x="9507" y="2869"/>
                    <a:pt x="9273" y="2602"/>
                  </a:cubicBezTo>
                  <a:cubicBezTo>
                    <a:pt x="9200" y="2514"/>
                    <a:pt x="9100" y="2484"/>
                    <a:pt x="8989" y="2484"/>
                  </a:cubicBezTo>
                  <a:cubicBezTo>
                    <a:pt x="8848" y="2484"/>
                    <a:pt x="8689" y="2531"/>
                    <a:pt x="8540" y="2569"/>
                  </a:cubicBezTo>
                  <a:cubicBezTo>
                    <a:pt x="7839" y="2869"/>
                    <a:pt x="7172" y="3369"/>
                    <a:pt x="6638" y="4003"/>
                  </a:cubicBezTo>
                  <a:cubicBezTo>
                    <a:pt x="7005" y="3236"/>
                    <a:pt x="7272" y="2369"/>
                    <a:pt x="7339" y="1501"/>
                  </a:cubicBezTo>
                  <a:cubicBezTo>
                    <a:pt x="7372" y="1168"/>
                    <a:pt x="7372" y="767"/>
                    <a:pt x="7139" y="601"/>
                  </a:cubicBezTo>
                  <a:cubicBezTo>
                    <a:pt x="7081" y="551"/>
                    <a:pt x="7013" y="530"/>
                    <a:pt x="6941" y="530"/>
                  </a:cubicBezTo>
                  <a:cubicBezTo>
                    <a:pt x="6720" y="530"/>
                    <a:pt x="6455" y="725"/>
                    <a:pt x="6305" y="901"/>
                  </a:cubicBezTo>
                  <a:cubicBezTo>
                    <a:pt x="5671" y="1601"/>
                    <a:pt x="5304" y="2535"/>
                    <a:pt x="5237" y="3503"/>
                  </a:cubicBezTo>
                  <a:cubicBezTo>
                    <a:pt x="5137" y="2535"/>
                    <a:pt x="5004" y="1568"/>
                    <a:pt x="4770" y="667"/>
                  </a:cubicBezTo>
                  <a:cubicBezTo>
                    <a:pt x="4737" y="334"/>
                    <a:pt x="4570" y="0"/>
                    <a:pt x="42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1" name="Google Shape;4791;p29"/>
            <p:cNvSpPr/>
            <p:nvPr/>
          </p:nvSpPr>
          <p:spPr>
            <a:xfrm>
              <a:off x="1854000" y="2320150"/>
              <a:ext cx="101750" cy="105950"/>
            </a:xfrm>
            <a:custGeom>
              <a:avLst/>
              <a:gdLst/>
              <a:ahLst/>
              <a:cxnLst/>
              <a:rect l="l" t="t" r="r" b="b"/>
              <a:pathLst>
                <a:path w="4070" h="4238" extrusionOk="0">
                  <a:moveTo>
                    <a:pt x="1725" y="1"/>
                  </a:moveTo>
                  <a:cubicBezTo>
                    <a:pt x="1624" y="1"/>
                    <a:pt x="1525" y="27"/>
                    <a:pt x="1435" y="79"/>
                  </a:cubicBezTo>
                  <a:cubicBezTo>
                    <a:pt x="1168" y="212"/>
                    <a:pt x="1001" y="479"/>
                    <a:pt x="1001" y="779"/>
                  </a:cubicBezTo>
                  <a:cubicBezTo>
                    <a:pt x="634" y="813"/>
                    <a:pt x="267" y="1146"/>
                    <a:pt x="134" y="1580"/>
                  </a:cubicBezTo>
                  <a:cubicBezTo>
                    <a:pt x="0" y="1980"/>
                    <a:pt x="134" y="2480"/>
                    <a:pt x="401" y="2781"/>
                  </a:cubicBezTo>
                  <a:cubicBezTo>
                    <a:pt x="267" y="3181"/>
                    <a:pt x="401" y="3748"/>
                    <a:pt x="734" y="3981"/>
                  </a:cubicBezTo>
                  <a:cubicBezTo>
                    <a:pt x="896" y="4111"/>
                    <a:pt x="1097" y="4178"/>
                    <a:pt x="1292" y="4178"/>
                  </a:cubicBezTo>
                  <a:cubicBezTo>
                    <a:pt x="1498" y="4178"/>
                    <a:pt x="1698" y="4103"/>
                    <a:pt x="1835" y="3948"/>
                  </a:cubicBezTo>
                  <a:cubicBezTo>
                    <a:pt x="2028" y="4141"/>
                    <a:pt x="2276" y="4238"/>
                    <a:pt x="2517" y="4238"/>
                  </a:cubicBezTo>
                  <a:cubicBezTo>
                    <a:pt x="2651" y="4238"/>
                    <a:pt x="2783" y="4208"/>
                    <a:pt x="2902" y="4148"/>
                  </a:cubicBezTo>
                  <a:cubicBezTo>
                    <a:pt x="3236" y="3981"/>
                    <a:pt x="3469" y="3581"/>
                    <a:pt x="3436" y="3114"/>
                  </a:cubicBezTo>
                  <a:cubicBezTo>
                    <a:pt x="3803" y="2914"/>
                    <a:pt x="4070" y="2480"/>
                    <a:pt x="4070" y="2080"/>
                  </a:cubicBezTo>
                  <a:cubicBezTo>
                    <a:pt x="4070" y="1613"/>
                    <a:pt x="3836" y="1213"/>
                    <a:pt x="3503" y="979"/>
                  </a:cubicBezTo>
                  <a:cubicBezTo>
                    <a:pt x="3503" y="712"/>
                    <a:pt x="3336" y="412"/>
                    <a:pt x="3136" y="279"/>
                  </a:cubicBezTo>
                  <a:cubicBezTo>
                    <a:pt x="3019" y="201"/>
                    <a:pt x="2867" y="168"/>
                    <a:pt x="2668" y="168"/>
                  </a:cubicBezTo>
                  <a:cubicBezTo>
                    <a:pt x="2527" y="168"/>
                    <a:pt x="2362" y="184"/>
                    <a:pt x="2169" y="212"/>
                  </a:cubicBezTo>
                  <a:cubicBezTo>
                    <a:pt x="2045" y="69"/>
                    <a:pt x="1885" y="1"/>
                    <a:pt x="17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6" name="Google Shape;4826;p29"/>
          <p:cNvSpPr/>
          <p:nvPr/>
        </p:nvSpPr>
        <p:spPr>
          <a:xfrm>
            <a:off x="1104874" y="145672"/>
            <a:ext cx="592207" cy="329511"/>
          </a:xfrm>
          <a:custGeom>
            <a:avLst/>
            <a:gdLst/>
            <a:ahLst/>
            <a:cxnLst/>
            <a:rect l="l" t="t" r="r" b="b"/>
            <a:pathLst>
              <a:path w="30756" h="17113" extrusionOk="0">
                <a:moveTo>
                  <a:pt x="21949" y="0"/>
                </a:moveTo>
                <a:cubicBezTo>
                  <a:pt x="20615" y="0"/>
                  <a:pt x="19314" y="434"/>
                  <a:pt x="18246" y="1168"/>
                </a:cubicBezTo>
                <a:cubicBezTo>
                  <a:pt x="17446" y="1735"/>
                  <a:pt x="16812" y="2469"/>
                  <a:pt x="16479" y="3269"/>
                </a:cubicBezTo>
                <a:cubicBezTo>
                  <a:pt x="16412" y="3469"/>
                  <a:pt x="16312" y="3670"/>
                  <a:pt x="16245" y="3936"/>
                </a:cubicBezTo>
                <a:cubicBezTo>
                  <a:pt x="16212" y="4137"/>
                  <a:pt x="16145" y="4337"/>
                  <a:pt x="16112" y="4637"/>
                </a:cubicBezTo>
                <a:cubicBezTo>
                  <a:pt x="16078" y="4904"/>
                  <a:pt x="16112" y="5171"/>
                  <a:pt x="16112" y="5437"/>
                </a:cubicBezTo>
                <a:cubicBezTo>
                  <a:pt x="15911" y="5304"/>
                  <a:pt x="15645" y="5237"/>
                  <a:pt x="15378" y="5171"/>
                </a:cubicBezTo>
                <a:lnTo>
                  <a:pt x="15111" y="5171"/>
                </a:lnTo>
                <a:cubicBezTo>
                  <a:pt x="14777" y="5171"/>
                  <a:pt x="14410" y="5271"/>
                  <a:pt x="14077" y="5437"/>
                </a:cubicBezTo>
                <a:cubicBezTo>
                  <a:pt x="13710" y="5638"/>
                  <a:pt x="13376" y="5938"/>
                  <a:pt x="13109" y="6338"/>
                </a:cubicBezTo>
                <a:cubicBezTo>
                  <a:pt x="13043" y="6105"/>
                  <a:pt x="12943" y="5838"/>
                  <a:pt x="12809" y="5604"/>
                </a:cubicBezTo>
                <a:cubicBezTo>
                  <a:pt x="12642" y="5304"/>
                  <a:pt x="12476" y="5004"/>
                  <a:pt x="12242" y="4737"/>
                </a:cubicBezTo>
                <a:cubicBezTo>
                  <a:pt x="12042" y="4470"/>
                  <a:pt x="11775" y="4270"/>
                  <a:pt x="11475" y="4003"/>
                </a:cubicBezTo>
                <a:cubicBezTo>
                  <a:pt x="10975" y="3636"/>
                  <a:pt x="10307" y="3336"/>
                  <a:pt x="9640" y="3169"/>
                </a:cubicBezTo>
                <a:cubicBezTo>
                  <a:pt x="9273" y="3102"/>
                  <a:pt x="8906" y="3069"/>
                  <a:pt x="8473" y="3069"/>
                </a:cubicBezTo>
                <a:cubicBezTo>
                  <a:pt x="8139" y="3069"/>
                  <a:pt x="7839" y="3102"/>
                  <a:pt x="7505" y="3136"/>
                </a:cubicBezTo>
                <a:cubicBezTo>
                  <a:pt x="6805" y="3269"/>
                  <a:pt x="6104" y="3503"/>
                  <a:pt x="5471" y="3903"/>
                </a:cubicBezTo>
                <a:cubicBezTo>
                  <a:pt x="4804" y="4270"/>
                  <a:pt x="4236" y="4804"/>
                  <a:pt x="3736" y="5471"/>
                </a:cubicBezTo>
                <a:cubicBezTo>
                  <a:pt x="2735" y="6772"/>
                  <a:pt x="2135" y="8340"/>
                  <a:pt x="2102" y="9907"/>
                </a:cubicBezTo>
                <a:cubicBezTo>
                  <a:pt x="2102" y="10808"/>
                  <a:pt x="2302" y="11742"/>
                  <a:pt x="2735" y="12509"/>
                </a:cubicBezTo>
                <a:cubicBezTo>
                  <a:pt x="3001" y="13108"/>
                  <a:pt x="3433" y="13640"/>
                  <a:pt x="3965" y="14106"/>
                </a:cubicBezTo>
                <a:lnTo>
                  <a:pt x="3965" y="14106"/>
                </a:lnTo>
                <a:cubicBezTo>
                  <a:pt x="3927" y="14077"/>
                  <a:pt x="3835" y="14077"/>
                  <a:pt x="3803" y="14077"/>
                </a:cubicBezTo>
                <a:cubicBezTo>
                  <a:pt x="3636" y="14077"/>
                  <a:pt x="3469" y="14077"/>
                  <a:pt x="3302" y="14110"/>
                </a:cubicBezTo>
                <a:cubicBezTo>
                  <a:pt x="2669" y="14144"/>
                  <a:pt x="2102" y="14310"/>
                  <a:pt x="1568" y="14511"/>
                </a:cubicBezTo>
                <a:cubicBezTo>
                  <a:pt x="1168" y="14677"/>
                  <a:pt x="634" y="15011"/>
                  <a:pt x="300" y="15578"/>
                </a:cubicBezTo>
                <a:cubicBezTo>
                  <a:pt x="267" y="15645"/>
                  <a:pt x="167" y="15778"/>
                  <a:pt x="134" y="15945"/>
                </a:cubicBezTo>
                <a:cubicBezTo>
                  <a:pt x="100" y="16078"/>
                  <a:pt x="67" y="16245"/>
                  <a:pt x="67" y="16345"/>
                </a:cubicBezTo>
                <a:cubicBezTo>
                  <a:pt x="0" y="16579"/>
                  <a:pt x="67" y="16846"/>
                  <a:pt x="100" y="17112"/>
                </a:cubicBezTo>
                <a:lnTo>
                  <a:pt x="30355" y="17112"/>
                </a:lnTo>
                <a:cubicBezTo>
                  <a:pt x="30655" y="16645"/>
                  <a:pt x="30755" y="16078"/>
                  <a:pt x="30689" y="15478"/>
                </a:cubicBezTo>
                <a:cubicBezTo>
                  <a:pt x="30655" y="14844"/>
                  <a:pt x="30455" y="14244"/>
                  <a:pt x="30122" y="13743"/>
                </a:cubicBezTo>
                <a:cubicBezTo>
                  <a:pt x="29955" y="13477"/>
                  <a:pt x="29755" y="13243"/>
                  <a:pt x="29521" y="13076"/>
                </a:cubicBezTo>
                <a:cubicBezTo>
                  <a:pt x="29288" y="12843"/>
                  <a:pt x="29021" y="12743"/>
                  <a:pt x="28754" y="12643"/>
                </a:cubicBezTo>
                <a:cubicBezTo>
                  <a:pt x="28520" y="12576"/>
                  <a:pt x="28320" y="12576"/>
                  <a:pt x="28120" y="12576"/>
                </a:cubicBezTo>
                <a:lnTo>
                  <a:pt x="27853" y="12576"/>
                </a:lnTo>
                <a:cubicBezTo>
                  <a:pt x="27820" y="12576"/>
                  <a:pt x="27753" y="12576"/>
                  <a:pt x="27687" y="12609"/>
                </a:cubicBezTo>
                <a:cubicBezTo>
                  <a:pt x="28520" y="11075"/>
                  <a:pt x="28854" y="9240"/>
                  <a:pt x="28754" y="7305"/>
                </a:cubicBezTo>
                <a:cubicBezTo>
                  <a:pt x="28621" y="5471"/>
                  <a:pt x="28020" y="3836"/>
                  <a:pt x="27086" y="2569"/>
                </a:cubicBezTo>
                <a:cubicBezTo>
                  <a:pt x="26586" y="1902"/>
                  <a:pt x="25952" y="1301"/>
                  <a:pt x="25251" y="901"/>
                </a:cubicBezTo>
                <a:cubicBezTo>
                  <a:pt x="24518" y="434"/>
                  <a:pt x="23684" y="134"/>
                  <a:pt x="2281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7" name="Google Shape;4827;p29"/>
          <p:cNvSpPr/>
          <p:nvPr/>
        </p:nvSpPr>
        <p:spPr>
          <a:xfrm>
            <a:off x="92175" y="1030086"/>
            <a:ext cx="762227" cy="372918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28" name="Google Shape;4828;p29"/>
          <p:cNvSpPr/>
          <p:nvPr/>
        </p:nvSpPr>
        <p:spPr>
          <a:xfrm>
            <a:off x="8119601" y="211092"/>
            <a:ext cx="839142" cy="413944"/>
          </a:xfrm>
          <a:custGeom>
            <a:avLst/>
            <a:gdLst/>
            <a:ahLst/>
            <a:cxnLst/>
            <a:rect l="l" t="t" r="r" b="b"/>
            <a:pathLst>
              <a:path w="19748" h="9741" extrusionOk="0">
                <a:moveTo>
                  <a:pt x="13943" y="0"/>
                </a:moveTo>
                <a:cubicBezTo>
                  <a:pt x="13209" y="67"/>
                  <a:pt x="12442" y="234"/>
                  <a:pt x="11742" y="567"/>
                </a:cubicBezTo>
                <a:cubicBezTo>
                  <a:pt x="10407" y="1135"/>
                  <a:pt x="9407" y="2169"/>
                  <a:pt x="9073" y="3336"/>
                </a:cubicBezTo>
                <a:cubicBezTo>
                  <a:pt x="8840" y="2836"/>
                  <a:pt x="8539" y="2435"/>
                  <a:pt x="8206" y="2069"/>
                </a:cubicBezTo>
                <a:cubicBezTo>
                  <a:pt x="7906" y="1768"/>
                  <a:pt x="7605" y="1501"/>
                  <a:pt x="7272" y="1335"/>
                </a:cubicBezTo>
                <a:cubicBezTo>
                  <a:pt x="7105" y="1268"/>
                  <a:pt x="6938" y="1168"/>
                  <a:pt x="6772" y="1135"/>
                </a:cubicBezTo>
                <a:cubicBezTo>
                  <a:pt x="6605" y="1101"/>
                  <a:pt x="6438" y="1034"/>
                  <a:pt x="6204" y="1001"/>
                </a:cubicBezTo>
                <a:lnTo>
                  <a:pt x="5904" y="1001"/>
                </a:lnTo>
                <a:cubicBezTo>
                  <a:pt x="5604" y="1001"/>
                  <a:pt x="5337" y="1068"/>
                  <a:pt x="5004" y="1135"/>
                </a:cubicBezTo>
                <a:cubicBezTo>
                  <a:pt x="4570" y="1268"/>
                  <a:pt x="4170" y="1468"/>
                  <a:pt x="3669" y="1768"/>
                </a:cubicBezTo>
                <a:cubicBezTo>
                  <a:pt x="2769" y="2335"/>
                  <a:pt x="2202" y="3103"/>
                  <a:pt x="2001" y="3903"/>
                </a:cubicBezTo>
                <a:cubicBezTo>
                  <a:pt x="1901" y="4203"/>
                  <a:pt x="1868" y="4604"/>
                  <a:pt x="1901" y="5004"/>
                </a:cubicBezTo>
                <a:cubicBezTo>
                  <a:pt x="1935" y="5338"/>
                  <a:pt x="2068" y="5738"/>
                  <a:pt x="2268" y="6071"/>
                </a:cubicBezTo>
                <a:cubicBezTo>
                  <a:pt x="2435" y="6405"/>
                  <a:pt x="2702" y="6672"/>
                  <a:pt x="3036" y="7005"/>
                </a:cubicBezTo>
                <a:cubicBezTo>
                  <a:pt x="3102" y="7105"/>
                  <a:pt x="3202" y="7172"/>
                  <a:pt x="3336" y="7272"/>
                </a:cubicBezTo>
                <a:lnTo>
                  <a:pt x="3002" y="7272"/>
                </a:lnTo>
                <a:cubicBezTo>
                  <a:pt x="2402" y="7339"/>
                  <a:pt x="1901" y="7439"/>
                  <a:pt x="1501" y="7606"/>
                </a:cubicBezTo>
                <a:cubicBezTo>
                  <a:pt x="1234" y="7673"/>
                  <a:pt x="1034" y="7806"/>
                  <a:pt x="834" y="7939"/>
                </a:cubicBezTo>
                <a:cubicBezTo>
                  <a:pt x="600" y="8039"/>
                  <a:pt x="434" y="8206"/>
                  <a:pt x="267" y="8440"/>
                </a:cubicBezTo>
                <a:cubicBezTo>
                  <a:pt x="167" y="8607"/>
                  <a:pt x="67" y="8807"/>
                  <a:pt x="33" y="9007"/>
                </a:cubicBezTo>
                <a:cubicBezTo>
                  <a:pt x="0" y="9207"/>
                  <a:pt x="0" y="9474"/>
                  <a:pt x="67" y="9741"/>
                </a:cubicBezTo>
                <a:lnTo>
                  <a:pt x="19714" y="9741"/>
                </a:lnTo>
                <a:cubicBezTo>
                  <a:pt x="19714" y="9641"/>
                  <a:pt x="19747" y="9541"/>
                  <a:pt x="19747" y="9474"/>
                </a:cubicBezTo>
                <a:cubicBezTo>
                  <a:pt x="19747" y="9340"/>
                  <a:pt x="19747" y="9174"/>
                  <a:pt x="19714" y="8973"/>
                </a:cubicBezTo>
                <a:cubicBezTo>
                  <a:pt x="19681" y="8807"/>
                  <a:pt x="19614" y="8673"/>
                  <a:pt x="19547" y="8506"/>
                </a:cubicBezTo>
                <a:cubicBezTo>
                  <a:pt x="19447" y="8340"/>
                  <a:pt x="19381" y="8240"/>
                  <a:pt x="19280" y="8140"/>
                </a:cubicBezTo>
                <a:cubicBezTo>
                  <a:pt x="19114" y="7939"/>
                  <a:pt x="18880" y="7773"/>
                  <a:pt x="18580" y="7673"/>
                </a:cubicBezTo>
                <a:cubicBezTo>
                  <a:pt x="18513" y="7639"/>
                  <a:pt x="18413" y="7639"/>
                  <a:pt x="18280" y="7639"/>
                </a:cubicBezTo>
                <a:cubicBezTo>
                  <a:pt x="18880" y="6505"/>
                  <a:pt x="19047" y="5171"/>
                  <a:pt x="18780" y="3803"/>
                </a:cubicBezTo>
                <a:cubicBezTo>
                  <a:pt x="18680" y="3069"/>
                  <a:pt x="18346" y="2335"/>
                  <a:pt x="17913" y="1735"/>
                </a:cubicBezTo>
                <a:cubicBezTo>
                  <a:pt x="17446" y="1101"/>
                  <a:pt x="16845" y="601"/>
                  <a:pt x="16112" y="267"/>
                </a:cubicBezTo>
                <a:cubicBezTo>
                  <a:pt x="15578" y="134"/>
                  <a:pt x="14944" y="0"/>
                  <a:pt x="1427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29" name="Google Shape;4829;p29"/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4830" name="Google Shape;4830;p29"/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1" name="Google Shape;4831;p29"/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 preserve="1" userDrawn="1">
  <p:cSld name="1_Title only 1">
    <p:spTree>
      <p:nvGrpSpPr>
        <p:cNvPr id="1" name="Shape 4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7" name="Google Shape;4727;p29"/>
          <p:cNvGrpSpPr/>
          <p:nvPr/>
        </p:nvGrpSpPr>
        <p:grpSpPr>
          <a:xfrm>
            <a:off x="-574651" y="145672"/>
            <a:ext cx="10132358" cy="5440857"/>
            <a:chOff x="-574651" y="145672"/>
            <a:chExt cx="10132358" cy="5440857"/>
          </a:xfrm>
        </p:grpSpPr>
        <p:sp>
          <p:nvSpPr>
            <p:cNvPr id="4728" name="Google Shape;4728;p29"/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9" name="Google Shape;4729;p29"/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30" name="Google Shape;4730;p29"/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4731" name="Google Shape;4731;p2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2" name="Google Shape;4732;p2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33" name="Google Shape;4733;p29"/>
            <p:cNvGrpSpPr/>
            <p:nvPr/>
          </p:nvGrpSpPr>
          <p:grpSpPr>
            <a:xfrm rot="-1734738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4734" name="Google Shape;4734;p29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5" name="Google Shape;4735;p29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6" name="Google Shape;4736;p29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7" name="Google Shape;4737;p29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8" name="Google Shape;4738;p29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9" name="Google Shape;4739;p29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0" name="Google Shape;4740;p29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1" name="Google Shape;4741;p29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2" name="Google Shape;4742;p29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43" name="Google Shape;4743;p29"/>
            <p:cNvGrpSpPr/>
            <p:nvPr/>
          </p:nvGrpSpPr>
          <p:grpSpPr>
            <a:xfrm rot="-2164417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4744" name="Google Shape;4744;p29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5" name="Google Shape;4745;p29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46" name="Google Shape;4746;p29"/>
            <p:cNvGrpSpPr/>
            <p:nvPr/>
          </p:nvGrpSpPr>
          <p:grpSpPr>
            <a:xfrm rot="-749415">
              <a:off x="82252" y="3491063"/>
              <a:ext cx="583337" cy="1417573"/>
              <a:chOff x="1535425" y="492925"/>
              <a:chExt cx="524575" cy="1274775"/>
            </a:xfrm>
          </p:grpSpPr>
          <p:sp>
            <p:nvSpPr>
              <p:cNvPr id="4747" name="Google Shape;4747;p29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8" name="Google Shape;4748;p29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9" name="Google Shape;4749;p29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0" name="Google Shape;4750;p29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1" name="Google Shape;4751;p29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2" name="Google Shape;4752;p29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3" name="Google Shape;4753;p29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4" name="Google Shape;4754;p29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5" name="Google Shape;4755;p29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6" name="Google Shape;4756;p29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7" name="Google Shape;4757;p29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8" name="Google Shape;4758;p29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9" name="Google Shape;4759;p29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0" name="Google Shape;4760;p29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1" name="Google Shape;4761;p29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2" name="Google Shape;4762;p29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63" name="Google Shape;4763;p29"/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4764" name="Google Shape;4764;p29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5" name="Google Shape;4765;p29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6" name="Google Shape;4766;p29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7" name="Google Shape;4767;p29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8" name="Google Shape;4768;p29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9" name="Google Shape;4769;p29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0" name="Google Shape;4770;p29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1" name="Google Shape;4771;p29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2" name="Google Shape;4772;p29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3" name="Google Shape;4773;p29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4" name="Google Shape;4774;p29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5" name="Google Shape;4775;p29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6" name="Google Shape;4776;p29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7" name="Google Shape;4777;p29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8" name="Google Shape;4778;p29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9" name="Google Shape;4779;p29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0" name="Google Shape;4780;p29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1" name="Google Shape;4781;p29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2" name="Google Shape;4782;p29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3" name="Google Shape;4783;p29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4" name="Google Shape;4784;p29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5" name="Google Shape;4785;p29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6" name="Google Shape;4786;p29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7" name="Google Shape;4787;p29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8" name="Google Shape;4788;p29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9" name="Google Shape;4789;p29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0" name="Google Shape;4790;p29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1" name="Google Shape;4791;p29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92" name="Google Shape;4792;p29"/>
            <p:cNvGrpSpPr/>
            <p:nvPr/>
          </p:nvGrpSpPr>
          <p:grpSpPr>
            <a:xfrm rot="-1719346" flipH="1">
              <a:off x="-302167" y="4093192"/>
              <a:ext cx="889403" cy="1363591"/>
              <a:chOff x="2235100" y="548200"/>
              <a:chExt cx="759725" cy="1164775"/>
            </a:xfrm>
          </p:grpSpPr>
          <p:sp>
            <p:nvSpPr>
              <p:cNvPr id="4793" name="Google Shape;4793;p29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4" name="Google Shape;4794;p29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5" name="Google Shape;4795;p29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6" name="Google Shape;4796;p29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7" name="Google Shape;4797;p29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8" name="Google Shape;4798;p29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9" name="Google Shape;4799;p29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0" name="Google Shape;4800;p29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1" name="Google Shape;4801;p29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02" name="Google Shape;4802;p29"/>
            <p:cNvGrpSpPr/>
            <p:nvPr/>
          </p:nvGrpSpPr>
          <p:grpSpPr>
            <a:xfrm rot="1031996">
              <a:off x="286147" y="4355707"/>
              <a:ext cx="988287" cy="895065"/>
              <a:chOff x="4048900" y="1919750"/>
              <a:chExt cx="1060775" cy="960715"/>
            </a:xfrm>
          </p:grpSpPr>
          <p:sp>
            <p:nvSpPr>
              <p:cNvPr id="4803" name="Google Shape;4803;p29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4" name="Google Shape;4804;p29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5" name="Google Shape;4805;p29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6" name="Google Shape;4806;p29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7" name="Google Shape;4807;p29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8" name="Google Shape;4808;p29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9" name="Google Shape;4809;p29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0" name="Google Shape;4810;p29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1" name="Google Shape;4811;p29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2" name="Google Shape;4812;p29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3" name="Google Shape;4813;p29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4" name="Google Shape;4814;p29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5" name="Google Shape;4815;p29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6" name="Google Shape;4816;p29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7" name="Google Shape;4817;p29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8" name="Google Shape;4818;p29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9" name="Google Shape;4819;p29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0" name="Google Shape;4820;p29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1" name="Google Shape;4821;p29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2" name="Google Shape;4822;p29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3" name="Google Shape;4823;p29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4" name="Google Shape;4824;p29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5" name="Google Shape;4825;p29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26" name="Google Shape;4826;p29"/>
            <p:cNvSpPr/>
            <p:nvPr/>
          </p:nvSpPr>
          <p:spPr>
            <a:xfrm>
              <a:off x="1104874" y="14567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7" name="Google Shape;4827;p29"/>
            <p:cNvSpPr/>
            <p:nvPr/>
          </p:nvSpPr>
          <p:spPr>
            <a:xfrm>
              <a:off x="92175" y="1030086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8" name="Google Shape;4828;p29"/>
            <p:cNvSpPr/>
            <p:nvPr/>
          </p:nvSpPr>
          <p:spPr>
            <a:xfrm>
              <a:off x="8119601" y="211092"/>
              <a:ext cx="839142" cy="41394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29" name="Google Shape;4829;p29"/>
            <p:cNvGrpSpPr/>
            <p:nvPr/>
          </p:nvGrpSpPr>
          <p:grpSpPr>
            <a:xfrm>
              <a:off x="1607138" y="4516600"/>
              <a:ext cx="5952975" cy="317375"/>
              <a:chOff x="7687225" y="6953000"/>
              <a:chExt cx="5952975" cy="317375"/>
            </a:xfrm>
          </p:grpSpPr>
          <p:sp>
            <p:nvSpPr>
              <p:cNvPr id="4830" name="Google Shape;4830;p29"/>
              <p:cNvSpPr/>
              <p:nvPr/>
            </p:nvSpPr>
            <p:spPr>
              <a:xfrm>
                <a:off x="13448800" y="69530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1" name="Google Shape;4831;p29"/>
              <p:cNvSpPr/>
              <p:nvPr/>
            </p:nvSpPr>
            <p:spPr>
              <a:xfrm>
                <a:off x="7687225" y="70225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17168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0">
    <p:spTree>
      <p:nvGrpSpPr>
        <p:cNvPr id="1" name="Shape 5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9" name="Google Shape;5209;p32"/>
          <p:cNvGrpSpPr/>
          <p:nvPr/>
        </p:nvGrpSpPr>
        <p:grpSpPr>
          <a:xfrm>
            <a:off x="-172847" y="2867657"/>
            <a:ext cx="9343558" cy="2486681"/>
            <a:chOff x="-172847" y="2867657"/>
            <a:chExt cx="9343558" cy="2486681"/>
          </a:xfrm>
        </p:grpSpPr>
        <p:grpSp>
          <p:nvGrpSpPr>
            <p:cNvPr id="5210" name="Google Shape;5210;p32"/>
            <p:cNvGrpSpPr/>
            <p:nvPr/>
          </p:nvGrpSpPr>
          <p:grpSpPr>
            <a:xfrm>
              <a:off x="-65450" y="4357527"/>
              <a:ext cx="9236161" cy="824931"/>
              <a:chOff x="-65450" y="4357527"/>
              <a:chExt cx="9236161" cy="824931"/>
            </a:xfrm>
          </p:grpSpPr>
          <p:sp>
            <p:nvSpPr>
              <p:cNvPr id="5211" name="Google Shape;5211;p32"/>
              <p:cNvSpPr/>
              <p:nvPr/>
            </p:nvSpPr>
            <p:spPr>
              <a:xfrm>
                <a:off x="-38725" y="4357527"/>
                <a:ext cx="9209436" cy="824931"/>
              </a:xfrm>
              <a:custGeom>
                <a:avLst/>
                <a:gdLst/>
                <a:ahLst/>
                <a:cxnLst/>
                <a:rect l="l" t="t" r="r" b="b"/>
                <a:pathLst>
                  <a:path w="75622" h="107378" extrusionOk="0">
                    <a:moveTo>
                      <a:pt x="75621" y="1"/>
                    </a:moveTo>
                    <a:cubicBezTo>
                      <a:pt x="75554" y="34"/>
                      <a:pt x="75388" y="101"/>
                      <a:pt x="75254" y="134"/>
                    </a:cubicBezTo>
                    <a:cubicBezTo>
                      <a:pt x="74287" y="435"/>
                      <a:pt x="73353" y="868"/>
                      <a:pt x="72252" y="1435"/>
                    </a:cubicBezTo>
                    <a:cubicBezTo>
                      <a:pt x="71385" y="1869"/>
                      <a:pt x="70451" y="2469"/>
                      <a:pt x="69517" y="3136"/>
                    </a:cubicBezTo>
                    <a:cubicBezTo>
                      <a:pt x="67615" y="4437"/>
                      <a:pt x="65881" y="5972"/>
                      <a:pt x="64413" y="7306"/>
                    </a:cubicBezTo>
                    <a:lnTo>
                      <a:pt x="63913" y="7773"/>
                    </a:lnTo>
                    <a:lnTo>
                      <a:pt x="63779" y="7873"/>
                    </a:lnTo>
                    <a:cubicBezTo>
                      <a:pt x="63613" y="8040"/>
                      <a:pt x="63446" y="8207"/>
                      <a:pt x="63246" y="8374"/>
                    </a:cubicBezTo>
                    <a:cubicBezTo>
                      <a:pt x="62845" y="8774"/>
                      <a:pt x="62378" y="9141"/>
                      <a:pt x="61878" y="9541"/>
                    </a:cubicBezTo>
                    <a:cubicBezTo>
                      <a:pt x="61011" y="10275"/>
                      <a:pt x="60110" y="10975"/>
                      <a:pt x="59209" y="11609"/>
                    </a:cubicBezTo>
                    <a:cubicBezTo>
                      <a:pt x="58242" y="12276"/>
                      <a:pt x="57241" y="12877"/>
                      <a:pt x="56207" y="13477"/>
                    </a:cubicBezTo>
                    <a:cubicBezTo>
                      <a:pt x="55040" y="14111"/>
                      <a:pt x="53839" y="14678"/>
                      <a:pt x="52571" y="15178"/>
                    </a:cubicBezTo>
                    <a:cubicBezTo>
                      <a:pt x="51371" y="15679"/>
                      <a:pt x="50003" y="16112"/>
                      <a:pt x="48368" y="16479"/>
                    </a:cubicBezTo>
                    <a:cubicBezTo>
                      <a:pt x="44732" y="17347"/>
                      <a:pt x="41397" y="17814"/>
                      <a:pt x="38228" y="17814"/>
                    </a:cubicBezTo>
                    <a:lnTo>
                      <a:pt x="37527" y="17814"/>
                    </a:lnTo>
                    <a:cubicBezTo>
                      <a:pt x="36260" y="17780"/>
                      <a:pt x="35059" y="17680"/>
                      <a:pt x="33858" y="17480"/>
                    </a:cubicBezTo>
                    <a:cubicBezTo>
                      <a:pt x="32691" y="17313"/>
                      <a:pt x="31523" y="17046"/>
                      <a:pt x="30356" y="16680"/>
                    </a:cubicBezTo>
                    <a:cubicBezTo>
                      <a:pt x="29422" y="16379"/>
                      <a:pt x="28521" y="16046"/>
                      <a:pt x="27687" y="15679"/>
                    </a:cubicBezTo>
                    <a:cubicBezTo>
                      <a:pt x="26853" y="15312"/>
                      <a:pt x="25986" y="14845"/>
                      <a:pt x="25085" y="14345"/>
                    </a:cubicBezTo>
                    <a:cubicBezTo>
                      <a:pt x="24651" y="14044"/>
                      <a:pt x="24184" y="13777"/>
                      <a:pt x="23818" y="13477"/>
                    </a:cubicBezTo>
                    <a:cubicBezTo>
                      <a:pt x="23384" y="13177"/>
                      <a:pt x="22984" y="12843"/>
                      <a:pt x="22383" y="12376"/>
                    </a:cubicBezTo>
                    <a:cubicBezTo>
                      <a:pt x="21916" y="12010"/>
                      <a:pt x="21483" y="11609"/>
                      <a:pt x="20982" y="11209"/>
                    </a:cubicBezTo>
                    <a:cubicBezTo>
                      <a:pt x="20582" y="10875"/>
                      <a:pt x="20215" y="10609"/>
                      <a:pt x="19815" y="10275"/>
                    </a:cubicBezTo>
                    <a:cubicBezTo>
                      <a:pt x="18847" y="9441"/>
                      <a:pt x="18013" y="8807"/>
                      <a:pt x="17213" y="8207"/>
                    </a:cubicBezTo>
                    <a:cubicBezTo>
                      <a:pt x="16346" y="7540"/>
                      <a:pt x="15478" y="6973"/>
                      <a:pt x="14578" y="6472"/>
                    </a:cubicBezTo>
                    <a:cubicBezTo>
                      <a:pt x="13677" y="5938"/>
                      <a:pt x="12676" y="5471"/>
                      <a:pt x="11676" y="5038"/>
                    </a:cubicBezTo>
                    <a:cubicBezTo>
                      <a:pt x="10675" y="4671"/>
                      <a:pt x="9574" y="4371"/>
                      <a:pt x="8507" y="4204"/>
                    </a:cubicBezTo>
                    <a:cubicBezTo>
                      <a:pt x="7539" y="4037"/>
                      <a:pt x="6505" y="3970"/>
                      <a:pt x="5338" y="3970"/>
                    </a:cubicBezTo>
                    <a:lnTo>
                      <a:pt x="5138" y="3970"/>
                    </a:lnTo>
                    <a:cubicBezTo>
                      <a:pt x="3970" y="3970"/>
                      <a:pt x="2803" y="4104"/>
                      <a:pt x="1568" y="4304"/>
                    </a:cubicBezTo>
                    <a:cubicBezTo>
                      <a:pt x="1035" y="4371"/>
                      <a:pt x="501" y="4537"/>
                      <a:pt x="1" y="4671"/>
                    </a:cubicBezTo>
                    <a:lnTo>
                      <a:pt x="1" y="56008"/>
                    </a:lnTo>
                    <a:lnTo>
                      <a:pt x="1" y="106911"/>
                    </a:lnTo>
                    <a:cubicBezTo>
                      <a:pt x="34" y="106944"/>
                      <a:pt x="134" y="107011"/>
                      <a:pt x="167" y="107044"/>
                    </a:cubicBezTo>
                    <a:cubicBezTo>
                      <a:pt x="334" y="107178"/>
                      <a:pt x="501" y="107278"/>
                      <a:pt x="701" y="107378"/>
                    </a:cubicBezTo>
                    <a:lnTo>
                      <a:pt x="75621" y="107378"/>
                    </a:lnTo>
                    <a:lnTo>
                      <a:pt x="75621" y="74221"/>
                    </a:lnTo>
                    <a:lnTo>
                      <a:pt x="75621" y="21650"/>
                    </a:lnTo>
                    <a:lnTo>
                      <a:pt x="75621" y="1"/>
                    </a:lnTo>
                    <a:close/>
                  </a:path>
                </a:pathLst>
              </a:custGeom>
              <a:solidFill>
                <a:srgbClr val="C2E19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2" name="Google Shape;5212;p32"/>
              <p:cNvSpPr/>
              <p:nvPr/>
            </p:nvSpPr>
            <p:spPr>
              <a:xfrm>
                <a:off x="-65450" y="4573370"/>
                <a:ext cx="9209483" cy="608745"/>
              </a:xfrm>
              <a:custGeom>
                <a:avLst/>
                <a:gdLst/>
                <a:ahLst/>
                <a:cxnLst/>
                <a:rect l="l" t="t" r="r" b="b"/>
                <a:pathLst>
                  <a:path w="75655" h="81492" extrusionOk="0">
                    <a:moveTo>
                      <a:pt x="101" y="0"/>
                    </a:moveTo>
                    <a:lnTo>
                      <a:pt x="101" y="30122"/>
                    </a:lnTo>
                    <a:lnTo>
                      <a:pt x="1" y="30122"/>
                    </a:lnTo>
                    <a:lnTo>
                      <a:pt x="1" y="81492"/>
                    </a:lnTo>
                    <a:lnTo>
                      <a:pt x="75655" y="81492"/>
                    </a:lnTo>
                    <a:lnTo>
                      <a:pt x="75655" y="48335"/>
                    </a:lnTo>
                    <a:lnTo>
                      <a:pt x="75655" y="24451"/>
                    </a:lnTo>
                    <a:cubicBezTo>
                      <a:pt x="75221" y="24518"/>
                      <a:pt x="74821" y="24651"/>
                      <a:pt x="74354" y="24751"/>
                    </a:cubicBezTo>
                    <a:cubicBezTo>
                      <a:pt x="73353" y="24951"/>
                      <a:pt x="72319" y="25085"/>
                      <a:pt x="71152" y="25151"/>
                    </a:cubicBezTo>
                    <a:cubicBezTo>
                      <a:pt x="70018" y="25252"/>
                      <a:pt x="68850" y="25285"/>
                      <a:pt x="67516" y="25285"/>
                    </a:cubicBezTo>
                    <a:cubicBezTo>
                      <a:pt x="66882" y="25285"/>
                      <a:pt x="66215" y="25285"/>
                      <a:pt x="65581" y="25252"/>
                    </a:cubicBezTo>
                    <a:cubicBezTo>
                      <a:pt x="63480" y="25185"/>
                      <a:pt x="61411" y="25118"/>
                      <a:pt x="59543" y="25018"/>
                    </a:cubicBezTo>
                    <a:cubicBezTo>
                      <a:pt x="54840" y="24785"/>
                      <a:pt x="50704" y="24318"/>
                      <a:pt x="46968" y="23584"/>
                    </a:cubicBezTo>
                    <a:cubicBezTo>
                      <a:pt x="45467" y="23283"/>
                      <a:pt x="43899" y="22883"/>
                      <a:pt x="42498" y="22516"/>
                    </a:cubicBezTo>
                    <a:cubicBezTo>
                      <a:pt x="41164" y="22149"/>
                      <a:pt x="39696" y="21682"/>
                      <a:pt x="38028" y="21115"/>
                    </a:cubicBezTo>
                    <a:cubicBezTo>
                      <a:pt x="35359" y="20148"/>
                      <a:pt x="32691" y="19014"/>
                      <a:pt x="30056" y="17746"/>
                    </a:cubicBezTo>
                    <a:lnTo>
                      <a:pt x="30022" y="17746"/>
                    </a:lnTo>
                    <a:cubicBezTo>
                      <a:pt x="27988" y="16745"/>
                      <a:pt x="25953" y="15611"/>
                      <a:pt x="24018" y="14410"/>
                    </a:cubicBezTo>
                    <a:cubicBezTo>
                      <a:pt x="22117" y="13210"/>
                      <a:pt x="20182" y="11875"/>
                      <a:pt x="18281" y="10474"/>
                    </a:cubicBezTo>
                    <a:cubicBezTo>
                      <a:pt x="17347" y="9807"/>
                      <a:pt x="16479" y="9107"/>
                      <a:pt x="15512" y="8306"/>
                    </a:cubicBezTo>
                    <a:cubicBezTo>
                      <a:pt x="15112" y="7939"/>
                      <a:pt x="14645" y="7606"/>
                      <a:pt x="14211" y="7205"/>
                    </a:cubicBezTo>
                    <a:lnTo>
                      <a:pt x="14111" y="7139"/>
                    </a:lnTo>
                    <a:lnTo>
                      <a:pt x="13978" y="7005"/>
                    </a:lnTo>
                    <a:cubicBezTo>
                      <a:pt x="13611" y="6738"/>
                      <a:pt x="13277" y="6371"/>
                      <a:pt x="12877" y="6104"/>
                    </a:cubicBezTo>
                    <a:cubicBezTo>
                      <a:pt x="10809" y="4337"/>
                      <a:pt x="9041" y="3136"/>
                      <a:pt x="7339" y="2168"/>
                    </a:cubicBezTo>
                    <a:cubicBezTo>
                      <a:pt x="5838" y="1334"/>
                      <a:pt x="4337" y="767"/>
                      <a:pt x="2870" y="434"/>
                    </a:cubicBezTo>
                    <a:cubicBezTo>
                      <a:pt x="2136" y="267"/>
                      <a:pt x="1335" y="134"/>
                      <a:pt x="468" y="67"/>
                    </a:cubicBezTo>
                    <a:cubicBezTo>
                      <a:pt x="334" y="67"/>
                      <a:pt x="201" y="67"/>
                      <a:pt x="1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13" name="Google Shape;5213;p32"/>
            <p:cNvGrpSpPr/>
            <p:nvPr/>
          </p:nvGrpSpPr>
          <p:grpSpPr>
            <a:xfrm>
              <a:off x="6175625" y="3705875"/>
              <a:ext cx="2926525" cy="1549975"/>
              <a:chOff x="6175625" y="3705875"/>
              <a:chExt cx="2926525" cy="1549975"/>
            </a:xfrm>
          </p:grpSpPr>
          <p:grpSp>
            <p:nvGrpSpPr>
              <p:cNvPr id="5214" name="Google Shape;5214;p32"/>
              <p:cNvGrpSpPr/>
              <p:nvPr/>
            </p:nvGrpSpPr>
            <p:grpSpPr>
              <a:xfrm flipH="1">
                <a:off x="7642150" y="3705875"/>
                <a:ext cx="1460000" cy="1549975"/>
                <a:chOff x="5402750" y="3100275"/>
                <a:chExt cx="1460000" cy="1549975"/>
              </a:xfrm>
            </p:grpSpPr>
            <p:sp>
              <p:nvSpPr>
                <p:cNvPr id="5215" name="Google Shape;5215;p32"/>
                <p:cNvSpPr/>
                <p:nvPr/>
              </p:nvSpPr>
              <p:spPr>
                <a:xfrm>
                  <a:off x="6526400" y="4117600"/>
                  <a:ext cx="336350" cy="406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54" h="16265" extrusionOk="0">
                      <a:moveTo>
                        <a:pt x="12419" y="1"/>
                      </a:moveTo>
                      <a:cubicBezTo>
                        <a:pt x="12418" y="1"/>
                        <a:pt x="0" y="1394"/>
                        <a:pt x="274" y="16264"/>
                      </a:cubicBezTo>
                      <a:lnTo>
                        <a:pt x="274" y="16264"/>
                      </a:lnTo>
                      <a:cubicBezTo>
                        <a:pt x="282" y="16258"/>
                        <a:pt x="13454" y="12183"/>
                        <a:pt x="12419" y="1"/>
                      </a:cubicBezTo>
                      <a:close/>
                      <a:moveTo>
                        <a:pt x="274" y="16264"/>
                      </a:moveTo>
                      <a:cubicBezTo>
                        <a:pt x="274" y="16264"/>
                        <a:pt x="274" y="16264"/>
                        <a:pt x="274" y="16264"/>
                      </a:cubicBezTo>
                      <a:cubicBezTo>
                        <a:pt x="274" y="16264"/>
                        <a:pt x="274" y="16264"/>
                        <a:pt x="274" y="1626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6" name="Google Shape;5216;p32"/>
                <p:cNvSpPr/>
                <p:nvPr/>
              </p:nvSpPr>
              <p:spPr>
                <a:xfrm>
                  <a:off x="6526700" y="4192275"/>
                  <a:ext cx="243500" cy="33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40" h="13493" extrusionOk="0">
                      <a:moveTo>
                        <a:pt x="9491" y="0"/>
                      </a:moveTo>
                      <a:cubicBezTo>
                        <a:pt x="9429" y="0"/>
                        <a:pt x="9370" y="25"/>
                        <a:pt x="9335" y="73"/>
                      </a:cubicBezTo>
                      <a:lnTo>
                        <a:pt x="84" y="13170"/>
                      </a:lnTo>
                      <a:cubicBezTo>
                        <a:pt x="0" y="13266"/>
                        <a:pt x="36" y="13396"/>
                        <a:pt x="119" y="13456"/>
                      </a:cubicBezTo>
                      <a:cubicBezTo>
                        <a:pt x="158" y="13480"/>
                        <a:pt x="202" y="13492"/>
                        <a:pt x="245" y="13492"/>
                      </a:cubicBezTo>
                      <a:cubicBezTo>
                        <a:pt x="309" y="13492"/>
                        <a:pt x="370" y="13465"/>
                        <a:pt x="405" y="13408"/>
                      </a:cubicBezTo>
                      <a:lnTo>
                        <a:pt x="9668" y="300"/>
                      </a:lnTo>
                      <a:cubicBezTo>
                        <a:pt x="9740" y="216"/>
                        <a:pt x="9716" y="73"/>
                        <a:pt x="9621" y="38"/>
                      </a:cubicBezTo>
                      <a:cubicBezTo>
                        <a:pt x="9581" y="13"/>
                        <a:pt x="9535" y="0"/>
                        <a:pt x="9491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7" name="Google Shape;5217;p32"/>
                <p:cNvSpPr/>
                <p:nvPr/>
              </p:nvSpPr>
              <p:spPr>
                <a:xfrm>
                  <a:off x="6608550" y="4290800"/>
                  <a:ext cx="17300" cy="1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" h="4576" extrusionOk="0">
                      <a:moveTo>
                        <a:pt x="208" y="1"/>
                      </a:moveTo>
                      <a:cubicBezTo>
                        <a:pt x="202" y="1"/>
                        <a:pt x="197" y="1"/>
                        <a:pt x="191" y="2"/>
                      </a:cubicBezTo>
                      <a:cubicBezTo>
                        <a:pt x="84" y="2"/>
                        <a:pt x="1" y="109"/>
                        <a:pt x="1" y="216"/>
                      </a:cubicBezTo>
                      <a:lnTo>
                        <a:pt x="298" y="4395"/>
                      </a:lnTo>
                      <a:cubicBezTo>
                        <a:pt x="298" y="4496"/>
                        <a:pt x="392" y="4575"/>
                        <a:pt x="492" y="4575"/>
                      </a:cubicBezTo>
                      <a:cubicBezTo>
                        <a:pt x="499" y="4575"/>
                        <a:pt x="506" y="4575"/>
                        <a:pt x="513" y="4574"/>
                      </a:cubicBezTo>
                      <a:cubicBezTo>
                        <a:pt x="572" y="4574"/>
                        <a:pt x="632" y="4526"/>
                        <a:pt x="667" y="4491"/>
                      </a:cubicBezTo>
                      <a:cubicBezTo>
                        <a:pt x="679" y="4443"/>
                        <a:pt x="691" y="4395"/>
                        <a:pt x="691" y="4372"/>
                      </a:cubicBezTo>
                      <a:lnTo>
                        <a:pt x="393" y="181"/>
                      </a:lnTo>
                      <a:cubicBezTo>
                        <a:pt x="393" y="91"/>
                        <a:pt x="298" y="1"/>
                        <a:pt x="208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8" name="Google Shape;5218;p32"/>
                <p:cNvSpPr/>
                <p:nvPr/>
              </p:nvSpPr>
              <p:spPr>
                <a:xfrm>
                  <a:off x="6702025" y="4256500"/>
                  <a:ext cx="78000" cy="2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0" h="1027" extrusionOk="0">
                      <a:moveTo>
                        <a:pt x="2899" y="0"/>
                      </a:moveTo>
                      <a:cubicBezTo>
                        <a:pt x="2886" y="0"/>
                        <a:pt x="2872" y="2"/>
                        <a:pt x="2858" y="5"/>
                      </a:cubicBezTo>
                      <a:lnTo>
                        <a:pt x="179" y="636"/>
                      </a:lnTo>
                      <a:cubicBezTo>
                        <a:pt x="83" y="660"/>
                        <a:pt x="0" y="767"/>
                        <a:pt x="36" y="874"/>
                      </a:cubicBezTo>
                      <a:cubicBezTo>
                        <a:pt x="55" y="962"/>
                        <a:pt x="131" y="1026"/>
                        <a:pt x="218" y="1026"/>
                      </a:cubicBezTo>
                      <a:cubicBezTo>
                        <a:pt x="236" y="1026"/>
                        <a:pt x="255" y="1023"/>
                        <a:pt x="274" y="1017"/>
                      </a:cubicBezTo>
                      <a:lnTo>
                        <a:pt x="2953" y="398"/>
                      </a:lnTo>
                      <a:cubicBezTo>
                        <a:pt x="3001" y="398"/>
                        <a:pt x="3036" y="362"/>
                        <a:pt x="3072" y="326"/>
                      </a:cubicBezTo>
                      <a:cubicBezTo>
                        <a:pt x="3096" y="279"/>
                        <a:pt x="3120" y="231"/>
                        <a:pt x="3096" y="159"/>
                      </a:cubicBezTo>
                      <a:cubicBezTo>
                        <a:pt x="3075" y="66"/>
                        <a:pt x="2991" y="0"/>
                        <a:pt x="2899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9" name="Google Shape;5219;p32"/>
                <p:cNvSpPr/>
                <p:nvPr/>
              </p:nvSpPr>
              <p:spPr>
                <a:xfrm>
                  <a:off x="6535925" y="4406125"/>
                  <a:ext cx="321500" cy="138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860" h="5528" extrusionOk="0">
                      <a:moveTo>
                        <a:pt x="8353" y="1"/>
                      </a:moveTo>
                      <a:cubicBezTo>
                        <a:pt x="5898" y="1"/>
                        <a:pt x="2799" y="989"/>
                        <a:pt x="0" y="4819"/>
                      </a:cubicBezTo>
                      <a:cubicBezTo>
                        <a:pt x="0" y="4819"/>
                        <a:pt x="1950" y="5527"/>
                        <a:pt x="4457" y="5527"/>
                      </a:cubicBezTo>
                      <a:cubicBezTo>
                        <a:pt x="7199" y="5527"/>
                        <a:pt x="10608" y="4679"/>
                        <a:pt x="12859" y="1128"/>
                      </a:cubicBezTo>
                      <a:cubicBezTo>
                        <a:pt x="12859" y="1128"/>
                        <a:pt x="10974" y="1"/>
                        <a:pt x="8353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0" name="Google Shape;5220;p32"/>
                <p:cNvSpPr/>
                <p:nvPr/>
              </p:nvSpPr>
              <p:spPr>
                <a:xfrm>
                  <a:off x="6530275" y="4441775"/>
                  <a:ext cx="262550" cy="8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02" h="3589" extrusionOk="0">
                      <a:moveTo>
                        <a:pt x="10304" y="1"/>
                      </a:moveTo>
                      <a:cubicBezTo>
                        <a:pt x="10282" y="1"/>
                        <a:pt x="10261" y="4"/>
                        <a:pt x="10240" y="11"/>
                      </a:cubicBezTo>
                      <a:lnTo>
                        <a:pt x="167" y="3190"/>
                      </a:lnTo>
                      <a:cubicBezTo>
                        <a:pt x="60" y="3226"/>
                        <a:pt x="0" y="3345"/>
                        <a:pt x="24" y="3452"/>
                      </a:cubicBezTo>
                      <a:cubicBezTo>
                        <a:pt x="54" y="3533"/>
                        <a:pt x="145" y="3588"/>
                        <a:pt x="238" y="3588"/>
                      </a:cubicBezTo>
                      <a:cubicBezTo>
                        <a:pt x="254" y="3588"/>
                        <a:pt x="270" y="3587"/>
                        <a:pt x="286" y="3583"/>
                      </a:cubicBezTo>
                      <a:lnTo>
                        <a:pt x="10359" y="392"/>
                      </a:lnTo>
                      <a:cubicBezTo>
                        <a:pt x="10406" y="380"/>
                        <a:pt x="10430" y="357"/>
                        <a:pt x="10466" y="321"/>
                      </a:cubicBezTo>
                      <a:cubicBezTo>
                        <a:pt x="10502" y="261"/>
                        <a:pt x="10502" y="202"/>
                        <a:pt x="10490" y="142"/>
                      </a:cubicBezTo>
                      <a:cubicBezTo>
                        <a:pt x="10471" y="56"/>
                        <a:pt x="10390" y="1"/>
                        <a:pt x="10304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1" name="Google Shape;5221;p32"/>
                <p:cNvSpPr/>
                <p:nvPr/>
              </p:nvSpPr>
              <p:spPr>
                <a:xfrm>
                  <a:off x="6625825" y="4433500"/>
                  <a:ext cx="49425" cy="67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7" h="2709" extrusionOk="0">
                      <a:moveTo>
                        <a:pt x="1747" y="0"/>
                      </a:moveTo>
                      <a:cubicBezTo>
                        <a:pt x="1683" y="0"/>
                        <a:pt x="1621" y="32"/>
                        <a:pt x="1584" y="92"/>
                      </a:cubicBezTo>
                      <a:lnTo>
                        <a:pt x="60" y="2390"/>
                      </a:lnTo>
                      <a:cubicBezTo>
                        <a:pt x="0" y="2497"/>
                        <a:pt x="36" y="2616"/>
                        <a:pt x="119" y="2676"/>
                      </a:cubicBezTo>
                      <a:cubicBezTo>
                        <a:pt x="154" y="2698"/>
                        <a:pt x="192" y="2708"/>
                        <a:pt x="229" y="2708"/>
                      </a:cubicBezTo>
                      <a:cubicBezTo>
                        <a:pt x="294" y="2708"/>
                        <a:pt x="355" y="2677"/>
                        <a:pt x="393" y="2616"/>
                      </a:cubicBezTo>
                      <a:lnTo>
                        <a:pt x="1917" y="307"/>
                      </a:lnTo>
                      <a:cubicBezTo>
                        <a:pt x="1977" y="211"/>
                        <a:pt x="1953" y="92"/>
                        <a:pt x="1858" y="33"/>
                      </a:cubicBezTo>
                      <a:cubicBezTo>
                        <a:pt x="1823" y="11"/>
                        <a:pt x="1784" y="0"/>
                        <a:pt x="1747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2" name="Google Shape;5222;p32"/>
                <p:cNvSpPr/>
                <p:nvPr/>
              </p:nvSpPr>
              <p:spPr>
                <a:xfrm>
                  <a:off x="6719875" y="4461225"/>
                  <a:ext cx="53000" cy="2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0" h="1148" extrusionOk="0">
                      <a:moveTo>
                        <a:pt x="236" y="1"/>
                      </a:moveTo>
                      <a:cubicBezTo>
                        <a:pt x="157" y="1"/>
                        <a:pt x="83" y="47"/>
                        <a:pt x="48" y="126"/>
                      </a:cubicBezTo>
                      <a:cubicBezTo>
                        <a:pt x="1" y="233"/>
                        <a:pt x="48" y="352"/>
                        <a:pt x="155" y="388"/>
                      </a:cubicBezTo>
                      <a:lnTo>
                        <a:pt x="1810" y="1138"/>
                      </a:lnTo>
                      <a:cubicBezTo>
                        <a:pt x="1831" y="1144"/>
                        <a:pt x="1853" y="1147"/>
                        <a:pt x="1876" y="1147"/>
                      </a:cubicBezTo>
                      <a:cubicBezTo>
                        <a:pt x="1944" y="1147"/>
                        <a:pt x="2016" y="1120"/>
                        <a:pt x="2060" y="1067"/>
                      </a:cubicBezTo>
                      <a:cubicBezTo>
                        <a:pt x="2072" y="1067"/>
                        <a:pt x="2072" y="1043"/>
                        <a:pt x="2072" y="1031"/>
                      </a:cubicBezTo>
                      <a:cubicBezTo>
                        <a:pt x="2120" y="924"/>
                        <a:pt x="2072" y="805"/>
                        <a:pt x="1965" y="769"/>
                      </a:cubicBezTo>
                      <a:lnTo>
                        <a:pt x="322" y="19"/>
                      </a:lnTo>
                      <a:cubicBezTo>
                        <a:pt x="294" y="7"/>
                        <a:pt x="265" y="1"/>
                        <a:pt x="236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3" name="Google Shape;5223;p32"/>
                <p:cNvSpPr/>
                <p:nvPr/>
              </p:nvSpPr>
              <p:spPr>
                <a:xfrm>
                  <a:off x="6218925" y="4083675"/>
                  <a:ext cx="366125" cy="43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45" h="17598" extrusionOk="0">
                      <a:moveTo>
                        <a:pt x="2477" y="0"/>
                      </a:moveTo>
                      <a:lnTo>
                        <a:pt x="2477" y="0"/>
                      </a:lnTo>
                      <a:cubicBezTo>
                        <a:pt x="0" y="11978"/>
                        <a:pt x="12621" y="17598"/>
                        <a:pt x="12633" y="17598"/>
                      </a:cubicBezTo>
                      <a:cubicBezTo>
                        <a:pt x="14645" y="2846"/>
                        <a:pt x="2477" y="0"/>
                        <a:pt x="2477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4" name="Google Shape;5224;p32"/>
                <p:cNvSpPr/>
                <p:nvPr/>
              </p:nvSpPr>
              <p:spPr>
                <a:xfrm>
                  <a:off x="6337375" y="4166050"/>
                  <a:ext cx="202450" cy="362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098" h="14508" extrusionOk="0">
                      <a:moveTo>
                        <a:pt x="231" y="0"/>
                      </a:moveTo>
                      <a:cubicBezTo>
                        <a:pt x="200" y="0"/>
                        <a:pt x="170" y="9"/>
                        <a:pt x="144" y="27"/>
                      </a:cubicBezTo>
                      <a:cubicBezTo>
                        <a:pt x="49" y="75"/>
                        <a:pt x="1" y="194"/>
                        <a:pt x="61" y="289"/>
                      </a:cubicBezTo>
                      <a:lnTo>
                        <a:pt x="7716" y="14398"/>
                      </a:lnTo>
                      <a:cubicBezTo>
                        <a:pt x="7749" y="14464"/>
                        <a:pt x="7823" y="14507"/>
                        <a:pt x="7893" y="14507"/>
                      </a:cubicBezTo>
                      <a:cubicBezTo>
                        <a:pt x="7923" y="14507"/>
                        <a:pt x="7953" y="14499"/>
                        <a:pt x="7978" y="14481"/>
                      </a:cubicBezTo>
                      <a:cubicBezTo>
                        <a:pt x="8014" y="14457"/>
                        <a:pt x="8038" y="14445"/>
                        <a:pt x="8062" y="14422"/>
                      </a:cubicBezTo>
                      <a:cubicBezTo>
                        <a:pt x="8085" y="14362"/>
                        <a:pt x="8097" y="14267"/>
                        <a:pt x="8062" y="14207"/>
                      </a:cubicBezTo>
                      <a:lnTo>
                        <a:pt x="406" y="98"/>
                      </a:lnTo>
                      <a:cubicBezTo>
                        <a:pt x="373" y="41"/>
                        <a:pt x="300" y="0"/>
                        <a:pt x="231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5" name="Google Shape;5225;p32"/>
                <p:cNvSpPr/>
                <p:nvPr/>
              </p:nvSpPr>
              <p:spPr>
                <a:xfrm>
                  <a:off x="6456450" y="4281575"/>
                  <a:ext cx="30675" cy="113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" h="4529" extrusionOk="0">
                      <a:moveTo>
                        <a:pt x="1022" y="1"/>
                      </a:moveTo>
                      <a:cubicBezTo>
                        <a:pt x="914" y="1"/>
                        <a:pt x="821" y="69"/>
                        <a:pt x="810" y="169"/>
                      </a:cubicBezTo>
                      <a:lnTo>
                        <a:pt x="24" y="4288"/>
                      </a:lnTo>
                      <a:cubicBezTo>
                        <a:pt x="0" y="4407"/>
                        <a:pt x="84" y="4514"/>
                        <a:pt x="179" y="4526"/>
                      </a:cubicBezTo>
                      <a:cubicBezTo>
                        <a:pt x="191" y="4528"/>
                        <a:pt x="203" y="4528"/>
                        <a:pt x="215" y="4528"/>
                      </a:cubicBezTo>
                      <a:cubicBezTo>
                        <a:pt x="292" y="4528"/>
                        <a:pt x="352" y="4495"/>
                        <a:pt x="393" y="4443"/>
                      </a:cubicBezTo>
                      <a:cubicBezTo>
                        <a:pt x="405" y="4407"/>
                        <a:pt x="405" y="4395"/>
                        <a:pt x="417" y="4360"/>
                      </a:cubicBezTo>
                      <a:lnTo>
                        <a:pt x="1215" y="240"/>
                      </a:lnTo>
                      <a:cubicBezTo>
                        <a:pt x="1227" y="121"/>
                        <a:pt x="1155" y="14"/>
                        <a:pt x="1048" y="2"/>
                      </a:cubicBezTo>
                      <a:cubicBezTo>
                        <a:pt x="1040" y="1"/>
                        <a:pt x="1031" y="1"/>
                        <a:pt x="1022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6" name="Google Shape;5226;p32"/>
                <p:cNvSpPr/>
                <p:nvPr/>
              </p:nvSpPr>
              <p:spPr>
                <a:xfrm>
                  <a:off x="6319525" y="4229100"/>
                  <a:ext cx="76525" cy="33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61" h="1341" extrusionOk="0">
                      <a:moveTo>
                        <a:pt x="228" y="1"/>
                      </a:moveTo>
                      <a:cubicBezTo>
                        <a:pt x="151" y="1"/>
                        <a:pt x="75" y="55"/>
                        <a:pt x="48" y="136"/>
                      </a:cubicBezTo>
                      <a:cubicBezTo>
                        <a:pt x="1" y="243"/>
                        <a:pt x="60" y="363"/>
                        <a:pt x="167" y="386"/>
                      </a:cubicBezTo>
                      <a:lnTo>
                        <a:pt x="2763" y="1327"/>
                      </a:lnTo>
                      <a:cubicBezTo>
                        <a:pt x="2785" y="1337"/>
                        <a:pt x="2809" y="1341"/>
                        <a:pt x="2833" y="1341"/>
                      </a:cubicBezTo>
                      <a:cubicBezTo>
                        <a:pt x="2899" y="1341"/>
                        <a:pt x="2966" y="1308"/>
                        <a:pt x="3001" y="1255"/>
                      </a:cubicBezTo>
                      <a:cubicBezTo>
                        <a:pt x="3013" y="1244"/>
                        <a:pt x="3013" y="1220"/>
                        <a:pt x="3013" y="1208"/>
                      </a:cubicBezTo>
                      <a:cubicBezTo>
                        <a:pt x="3061" y="1101"/>
                        <a:pt x="3001" y="1005"/>
                        <a:pt x="2894" y="958"/>
                      </a:cubicBezTo>
                      <a:lnTo>
                        <a:pt x="298" y="17"/>
                      </a:lnTo>
                      <a:cubicBezTo>
                        <a:pt x="276" y="6"/>
                        <a:pt x="252" y="1"/>
                        <a:pt x="228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7" name="Google Shape;5227;p32"/>
                <p:cNvSpPr/>
                <p:nvPr/>
              </p:nvSpPr>
              <p:spPr>
                <a:xfrm>
                  <a:off x="6223375" y="4379225"/>
                  <a:ext cx="308100" cy="152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24" h="6110" extrusionOk="0">
                      <a:moveTo>
                        <a:pt x="3510" y="0"/>
                      </a:moveTo>
                      <a:cubicBezTo>
                        <a:pt x="1463" y="0"/>
                        <a:pt x="1" y="656"/>
                        <a:pt x="1" y="656"/>
                      </a:cubicBezTo>
                      <a:cubicBezTo>
                        <a:pt x="2198" y="5263"/>
                        <a:pt x="6566" y="6109"/>
                        <a:pt x="9466" y="6109"/>
                      </a:cubicBezTo>
                      <a:cubicBezTo>
                        <a:pt x="11139" y="6109"/>
                        <a:pt x="12324" y="5828"/>
                        <a:pt x="12324" y="5823"/>
                      </a:cubicBezTo>
                      <a:cubicBezTo>
                        <a:pt x="9636" y="1052"/>
                        <a:pt x="6104" y="0"/>
                        <a:pt x="351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8" name="Google Shape;5228;p32"/>
                <p:cNvSpPr/>
                <p:nvPr/>
              </p:nvSpPr>
              <p:spPr>
                <a:xfrm>
                  <a:off x="6284700" y="4411525"/>
                  <a:ext cx="252150" cy="11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86" h="4743" extrusionOk="0">
                      <a:moveTo>
                        <a:pt x="223" y="0"/>
                      </a:moveTo>
                      <a:cubicBezTo>
                        <a:pt x="145" y="0"/>
                        <a:pt x="74" y="44"/>
                        <a:pt x="48" y="114"/>
                      </a:cubicBezTo>
                      <a:cubicBezTo>
                        <a:pt x="1" y="221"/>
                        <a:pt x="48" y="340"/>
                        <a:pt x="143" y="388"/>
                      </a:cubicBezTo>
                      <a:lnTo>
                        <a:pt x="9776" y="4734"/>
                      </a:lnTo>
                      <a:cubicBezTo>
                        <a:pt x="9799" y="4740"/>
                        <a:pt x="9823" y="4743"/>
                        <a:pt x="9846" y="4743"/>
                      </a:cubicBezTo>
                      <a:cubicBezTo>
                        <a:pt x="9916" y="4743"/>
                        <a:pt x="9981" y="4716"/>
                        <a:pt x="10026" y="4662"/>
                      </a:cubicBezTo>
                      <a:cubicBezTo>
                        <a:pt x="10026" y="4638"/>
                        <a:pt x="10049" y="4626"/>
                        <a:pt x="10049" y="4626"/>
                      </a:cubicBezTo>
                      <a:cubicBezTo>
                        <a:pt x="10085" y="4519"/>
                        <a:pt x="10049" y="4400"/>
                        <a:pt x="9942" y="4365"/>
                      </a:cubicBezTo>
                      <a:lnTo>
                        <a:pt x="310" y="19"/>
                      </a:lnTo>
                      <a:cubicBezTo>
                        <a:pt x="281" y="6"/>
                        <a:pt x="252" y="0"/>
                        <a:pt x="223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9" name="Google Shape;5229;p32"/>
                <p:cNvSpPr/>
                <p:nvPr/>
              </p:nvSpPr>
              <p:spPr>
                <a:xfrm>
                  <a:off x="6403475" y="4416950"/>
                  <a:ext cx="41975" cy="71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2866" extrusionOk="0">
                      <a:moveTo>
                        <a:pt x="223" y="1"/>
                      </a:moveTo>
                      <a:cubicBezTo>
                        <a:pt x="193" y="1"/>
                        <a:pt x="162" y="6"/>
                        <a:pt x="131" y="16"/>
                      </a:cubicBezTo>
                      <a:cubicBezTo>
                        <a:pt x="24" y="64"/>
                        <a:pt x="0" y="183"/>
                        <a:pt x="36" y="290"/>
                      </a:cubicBezTo>
                      <a:lnTo>
                        <a:pt x="1274" y="2755"/>
                      </a:lnTo>
                      <a:cubicBezTo>
                        <a:pt x="1308" y="2831"/>
                        <a:pt x="1379" y="2865"/>
                        <a:pt x="1456" y="2865"/>
                      </a:cubicBezTo>
                      <a:cubicBezTo>
                        <a:pt x="1486" y="2865"/>
                        <a:pt x="1518" y="2860"/>
                        <a:pt x="1548" y="2850"/>
                      </a:cubicBezTo>
                      <a:cubicBezTo>
                        <a:pt x="1572" y="2826"/>
                        <a:pt x="1608" y="2814"/>
                        <a:pt x="1619" y="2790"/>
                      </a:cubicBezTo>
                      <a:cubicBezTo>
                        <a:pt x="1667" y="2731"/>
                        <a:pt x="1679" y="2659"/>
                        <a:pt x="1631" y="2576"/>
                      </a:cubicBezTo>
                      <a:lnTo>
                        <a:pt x="393" y="111"/>
                      </a:lnTo>
                      <a:cubicBezTo>
                        <a:pt x="367" y="35"/>
                        <a:pt x="299" y="1"/>
                        <a:pt x="223" y="1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0" name="Google Shape;5230;p32"/>
                <p:cNvSpPr/>
                <p:nvPr/>
              </p:nvSpPr>
              <p:spPr>
                <a:xfrm>
                  <a:off x="6301075" y="4437650"/>
                  <a:ext cx="53900" cy="2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6" h="956" extrusionOk="0">
                      <a:moveTo>
                        <a:pt x="1946" y="0"/>
                      </a:moveTo>
                      <a:cubicBezTo>
                        <a:pt x="1928" y="0"/>
                        <a:pt x="1911" y="3"/>
                        <a:pt x="1894" y="10"/>
                      </a:cubicBezTo>
                      <a:lnTo>
                        <a:pt x="167" y="557"/>
                      </a:lnTo>
                      <a:cubicBezTo>
                        <a:pt x="60" y="593"/>
                        <a:pt x="0" y="712"/>
                        <a:pt x="24" y="819"/>
                      </a:cubicBezTo>
                      <a:cubicBezTo>
                        <a:pt x="55" y="900"/>
                        <a:pt x="145" y="955"/>
                        <a:pt x="238" y="955"/>
                      </a:cubicBezTo>
                      <a:cubicBezTo>
                        <a:pt x="254" y="955"/>
                        <a:pt x="270" y="954"/>
                        <a:pt x="286" y="950"/>
                      </a:cubicBezTo>
                      <a:lnTo>
                        <a:pt x="2013" y="403"/>
                      </a:lnTo>
                      <a:cubicBezTo>
                        <a:pt x="2048" y="379"/>
                        <a:pt x="2084" y="355"/>
                        <a:pt x="2108" y="319"/>
                      </a:cubicBezTo>
                      <a:cubicBezTo>
                        <a:pt x="2144" y="283"/>
                        <a:pt x="2155" y="224"/>
                        <a:pt x="2144" y="141"/>
                      </a:cubicBezTo>
                      <a:cubicBezTo>
                        <a:pt x="2114" y="62"/>
                        <a:pt x="2029" y="0"/>
                        <a:pt x="1946" y="0"/>
                      </a:cubicBezTo>
                      <a:close/>
                    </a:path>
                  </a:pathLst>
                </a:custGeom>
                <a:solidFill>
                  <a:srgbClr val="26404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1" name="Google Shape;5231;p32"/>
                <p:cNvSpPr/>
                <p:nvPr/>
              </p:nvSpPr>
              <p:spPr>
                <a:xfrm>
                  <a:off x="5464350" y="3709750"/>
                  <a:ext cx="445925" cy="63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37" h="25257" extrusionOk="0">
                      <a:moveTo>
                        <a:pt x="3184" y="0"/>
                      </a:moveTo>
                      <a:cubicBezTo>
                        <a:pt x="2810" y="0"/>
                        <a:pt x="2470" y="97"/>
                        <a:pt x="2180" y="313"/>
                      </a:cubicBezTo>
                      <a:cubicBezTo>
                        <a:pt x="1" y="1932"/>
                        <a:pt x="2811" y="8742"/>
                        <a:pt x="4263" y="11076"/>
                      </a:cubicBezTo>
                      <a:cubicBezTo>
                        <a:pt x="8240" y="17458"/>
                        <a:pt x="17837" y="25256"/>
                        <a:pt x="17837" y="25256"/>
                      </a:cubicBezTo>
                      <a:cubicBezTo>
                        <a:pt x="17837" y="25256"/>
                        <a:pt x="14527" y="11362"/>
                        <a:pt x="11038" y="6218"/>
                      </a:cubicBezTo>
                      <a:cubicBezTo>
                        <a:pt x="9744" y="4302"/>
                        <a:pt x="5685" y="0"/>
                        <a:pt x="318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2" name="Google Shape;5232;p32"/>
                <p:cNvSpPr/>
                <p:nvPr/>
              </p:nvSpPr>
              <p:spPr>
                <a:xfrm>
                  <a:off x="5576275" y="3393250"/>
                  <a:ext cx="348275" cy="52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31" h="20831" extrusionOk="0">
                      <a:moveTo>
                        <a:pt x="2568" y="1"/>
                      </a:moveTo>
                      <a:cubicBezTo>
                        <a:pt x="2284" y="1"/>
                        <a:pt x="2025" y="73"/>
                        <a:pt x="1799" y="233"/>
                      </a:cubicBezTo>
                      <a:cubicBezTo>
                        <a:pt x="1" y="1495"/>
                        <a:pt x="2132" y="7091"/>
                        <a:pt x="3239" y="9020"/>
                      </a:cubicBezTo>
                      <a:cubicBezTo>
                        <a:pt x="6323" y="14282"/>
                        <a:pt x="13931" y="20831"/>
                        <a:pt x="13931" y="20831"/>
                      </a:cubicBezTo>
                      <a:cubicBezTo>
                        <a:pt x="13931" y="20831"/>
                        <a:pt x="11562" y="9496"/>
                        <a:pt x="8859" y="5233"/>
                      </a:cubicBezTo>
                      <a:cubicBezTo>
                        <a:pt x="7836" y="3647"/>
                        <a:pt x="4589" y="1"/>
                        <a:pt x="256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3" name="Google Shape;5233;p32"/>
                <p:cNvSpPr/>
                <p:nvPr/>
              </p:nvSpPr>
              <p:spPr>
                <a:xfrm>
                  <a:off x="5944475" y="3566125"/>
                  <a:ext cx="242025" cy="38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81" h="15321" extrusionOk="0">
                      <a:moveTo>
                        <a:pt x="7793" y="1"/>
                      </a:moveTo>
                      <a:cubicBezTo>
                        <a:pt x="6281" y="1"/>
                        <a:pt x="4008" y="2963"/>
                        <a:pt x="3311" y="4260"/>
                      </a:cubicBezTo>
                      <a:cubicBezTo>
                        <a:pt x="1191" y="8153"/>
                        <a:pt x="1" y="15321"/>
                        <a:pt x="1" y="15321"/>
                      </a:cubicBezTo>
                      <a:cubicBezTo>
                        <a:pt x="1" y="15321"/>
                        <a:pt x="6121" y="9582"/>
                        <a:pt x="7740" y="6308"/>
                      </a:cubicBezTo>
                      <a:cubicBezTo>
                        <a:pt x="8430" y="4915"/>
                        <a:pt x="9681" y="735"/>
                        <a:pt x="8192" y="81"/>
                      </a:cubicBezTo>
                      <a:cubicBezTo>
                        <a:pt x="8067" y="26"/>
                        <a:pt x="7934" y="1"/>
                        <a:pt x="77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4" name="Google Shape;5234;p32"/>
                <p:cNvSpPr/>
                <p:nvPr/>
              </p:nvSpPr>
              <p:spPr>
                <a:xfrm>
                  <a:off x="5402750" y="4103300"/>
                  <a:ext cx="500675" cy="29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27" h="11824" extrusionOk="0">
                      <a:moveTo>
                        <a:pt x="2845" y="1"/>
                      </a:moveTo>
                      <a:cubicBezTo>
                        <a:pt x="1903" y="1"/>
                        <a:pt x="1155" y="229"/>
                        <a:pt x="870" y="834"/>
                      </a:cubicBezTo>
                      <a:cubicBezTo>
                        <a:pt x="0" y="2680"/>
                        <a:pt x="4275" y="6192"/>
                        <a:pt x="6049" y="7228"/>
                      </a:cubicBezTo>
                      <a:cubicBezTo>
                        <a:pt x="10930" y="10050"/>
                        <a:pt x="20027" y="11824"/>
                        <a:pt x="20027" y="11824"/>
                      </a:cubicBezTo>
                      <a:cubicBezTo>
                        <a:pt x="20027" y="11824"/>
                        <a:pt x="12919" y="3799"/>
                        <a:pt x="8811" y="1632"/>
                      </a:cubicBezTo>
                      <a:cubicBezTo>
                        <a:pt x="7619" y="996"/>
                        <a:pt x="4811" y="1"/>
                        <a:pt x="28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5" name="Google Shape;5235;p32"/>
                <p:cNvSpPr/>
                <p:nvPr/>
              </p:nvSpPr>
              <p:spPr>
                <a:xfrm>
                  <a:off x="5582525" y="3593250"/>
                  <a:ext cx="370025" cy="33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01" h="13534" extrusionOk="0">
                      <a:moveTo>
                        <a:pt x="2107" y="1"/>
                      </a:moveTo>
                      <a:cubicBezTo>
                        <a:pt x="1683" y="1"/>
                        <a:pt x="1334" y="119"/>
                        <a:pt x="1108" y="401"/>
                      </a:cubicBezTo>
                      <a:cubicBezTo>
                        <a:pt x="1" y="1758"/>
                        <a:pt x="2834" y="5568"/>
                        <a:pt x="4096" y="6806"/>
                      </a:cubicBezTo>
                      <a:cubicBezTo>
                        <a:pt x="7573" y="10164"/>
                        <a:pt x="14800" y="13533"/>
                        <a:pt x="14800" y="13533"/>
                      </a:cubicBezTo>
                      <a:cubicBezTo>
                        <a:pt x="14800" y="13533"/>
                        <a:pt x="10538" y="5377"/>
                        <a:pt x="7561" y="2710"/>
                      </a:cubicBezTo>
                      <a:cubicBezTo>
                        <a:pt x="6547" y="1801"/>
                        <a:pt x="3760" y="1"/>
                        <a:pt x="21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6" name="Google Shape;5236;p32"/>
                <p:cNvSpPr/>
                <p:nvPr/>
              </p:nvSpPr>
              <p:spPr>
                <a:xfrm>
                  <a:off x="5930200" y="3922050"/>
                  <a:ext cx="244700" cy="38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88" h="15372" extrusionOk="0">
                      <a:moveTo>
                        <a:pt x="7899" y="1"/>
                      </a:moveTo>
                      <a:cubicBezTo>
                        <a:pt x="6396" y="1"/>
                        <a:pt x="4076" y="2967"/>
                        <a:pt x="3358" y="4263"/>
                      </a:cubicBezTo>
                      <a:cubicBezTo>
                        <a:pt x="1215" y="8168"/>
                        <a:pt x="0" y="15371"/>
                        <a:pt x="0" y="15371"/>
                      </a:cubicBezTo>
                      <a:cubicBezTo>
                        <a:pt x="0" y="15371"/>
                        <a:pt x="6191" y="9632"/>
                        <a:pt x="7823" y="6346"/>
                      </a:cubicBezTo>
                      <a:cubicBezTo>
                        <a:pt x="8525" y="4953"/>
                        <a:pt x="9787" y="738"/>
                        <a:pt x="8299" y="83"/>
                      </a:cubicBezTo>
                      <a:cubicBezTo>
                        <a:pt x="8174" y="27"/>
                        <a:pt x="8040" y="1"/>
                        <a:pt x="7899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7" name="Google Shape;5237;p32"/>
                <p:cNvSpPr/>
                <p:nvPr/>
              </p:nvSpPr>
              <p:spPr>
                <a:xfrm>
                  <a:off x="5884650" y="4097100"/>
                  <a:ext cx="386675" cy="400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7" h="16025" extrusionOk="0">
                      <a:moveTo>
                        <a:pt x="13078" y="1"/>
                      </a:moveTo>
                      <a:cubicBezTo>
                        <a:pt x="11223" y="1"/>
                        <a:pt x="8066" y="2602"/>
                        <a:pt x="6954" y="3857"/>
                      </a:cubicBezTo>
                      <a:cubicBezTo>
                        <a:pt x="3382" y="7869"/>
                        <a:pt x="1" y="16025"/>
                        <a:pt x="1" y="16025"/>
                      </a:cubicBezTo>
                      <a:cubicBezTo>
                        <a:pt x="1" y="16025"/>
                        <a:pt x="8823" y="10929"/>
                        <a:pt x="11645" y="7500"/>
                      </a:cubicBezTo>
                      <a:cubicBezTo>
                        <a:pt x="12847" y="6024"/>
                        <a:pt x="15467" y="1416"/>
                        <a:pt x="13883" y="237"/>
                      </a:cubicBezTo>
                      <a:cubicBezTo>
                        <a:pt x="13662" y="73"/>
                        <a:pt x="13388" y="1"/>
                        <a:pt x="13078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8" name="Google Shape;5238;p32"/>
                <p:cNvSpPr/>
                <p:nvPr/>
              </p:nvSpPr>
              <p:spPr>
                <a:xfrm>
                  <a:off x="5744450" y="3100275"/>
                  <a:ext cx="275650" cy="834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26" h="33372" extrusionOk="0">
                      <a:moveTo>
                        <a:pt x="3619" y="1"/>
                      </a:moveTo>
                      <a:cubicBezTo>
                        <a:pt x="3489" y="1"/>
                        <a:pt x="3358" y="15"/>
                        <a:pt x="3227" y="46"/>
                      </a:cubicBezTo>
                      <a:cubicBezTo>
                        <a:pt x="203" y="748"/>
                        <a:pt x="1" y="9166"/>
                        <a:pt x="441" y="12261"/>
                      </a:cubicBezTo>
                      <a:cubicBezTo>
                        <a:pt x="1656" y="20798"/>
                        <a:pt x="8109" y="33371"/>
                        <a:pt x="8109" y="33371"/>
                      </a:cubicBezTo>
                      <a:cubicBezTo>
                        <a:pt x="8109" y="33371"/>
                        <a:pt x="11026" y="17298"/>
                        <a:pt x="9764" y="10321"/>
                      </a:cubicBezTo>
                      <a:cubicBezTo>
                        <a:pt x="9251" y="7448"/>
                        <a:pt x="6554" y="1"/>
                        <a:pt x="361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9" name="Google Shape;5239;p32"/>
                <p:cNvSpPr/>
                <p:nvPr/>
              </p:nvSpPr>
              <p:spPr>
                <a:xfrm>
                  <a:off x="5885550" y="4392775"/>
                  <a:ext cx="291125" cy="107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45" h="4306" extrusionOk="0">
                      <a:moveTo>
                        <a:pt x="9457" y="1"/>
                      </a:moveTo>
                      <a:cubicBezTo>
                        <a:pt x="8490" y="1"/>
                        <a:pt x="7386" y="214"/>
                        <a:pt x="6823" y="400"/>
                      </a:cubicBezTo>
                      <a:cubicBezTo>
                        <a:pt x="3953" y="1328"/>
                        <a:pt x="0" y="4305"/>
                        <a:pt x="0" y="4305"/>
                      </a:cubicBezTo>
                      <a:cubicBezTo>
                        <a:pt x="0" y="4305"/>
                        <a:pt x="58" y="4305"/>
                        <a:pt x="163" y="4305"/>
                      </a:cubicBezTo>
                      <a:cubicBezTo>
                        <a:pt x="1112" y="4305"/>
                        <a:pt x="5961" y="4267"/>
                        <a:pt x="8061" y="3495"/>
                      </a:cubicBezTo>
                      <a:cubicBezTo>
                        <a:pt x="9061" y="3126"/>
                        <a:pt x="11645" y="1662"/>
                        <a:pt x="11216" y="626"/>
                      </a:cubicBezTo>
                      <a:cubicBezTo>
                        <a:pt x="11018" y="158"/>
                        <a:pt x="10288" y="1"/>
                        <a:pt x="945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0" name="Google Shape;5240;p32"/>
                <p:cNvSpPr/>
                <p:nvPr/>
              </p:nvSpPr>
              <p:spPr>
                <a:xfrm>
                  <a:off x="5859350" y="3241825"/>
                  <a:ext cx="93500" cy="1408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40" h="56337" extrusionOk="0">
                      <a:moveTo>
                        <a:pt x="673" y="1"/>
                      </a:moveTo>
                      <a:cubicBezTo>
                        <a:pt x="639" y="1"/>
                        <a:pt x="605" y="5"/>
                        <a:pt x="572" y="15"/>
                      </a:cubicBezTo>
                      <a:cubicBezTo>
                        <a:pt x="358" y="75"/>
                        <a:pt x="227" y="289"/>
                        <a:pt x="286" y="503"/>
                      </a:cubicBezTo>
                      <a:lnTo>
                        <a:pt x="286" y="515"/>
                      </a:lnTo>
                      <a:cubicBezTo>
                        <a:pt x="917" y="2718"/>
                        <a:pt x="1358" y="5028"/>
                        <a:pt x="1727" y="7314"/>
                      </a:cubicBezTo>
                      <a:cubicBezTo>
                        <a:pt x="2096" y="9612"/>
                        <a:pt x="2358" y="11933"/>
                        <a:pt x="2572" y="14255"/>
                      </a:cubicBezTo>
                      <a:cubicBezTo>
                        <a:pt x="2977" y="18899"/>
                        <a:pt x="3084" y="23566"/>
                        <a:pt x="2989" y="28233"/>
                      </a:cubicBezTo>
                      <a:lnTo>
                        <a:pt x="2870" y="31722"/>
                      </a:lnTo>
                      <a:cubicBezTo>
                        <a:pt x="2846" y="32888"/>
                        <a:pt x="2727" y="34043"/>
                        <a:pt x="2668" y="35222"/>
                      </a:cubicBezTo>
                      <a:cubicBezTo>
                        <a:pt x="2548" y="37556"/>
                        <a:pt x="2275" y="39877"/>
                        <a:pt x="2060" y="42199"/>
                      </a:cubicBezTo>
                      <a:cubicBezTo>
                        <a:pt x="1953" y="43366"/>
                        <a:pt x="1786" y="44521"/>
                        <a:pt x="1644" y="45688"/>
                      </a:cubicBezTo>
                      <a:lnTo>
                        <a:pt x="1179" y="49152"/>
                      </a:lnTo>
                      <a:cubicBezTo>
                        <a:pt x="822" y="51462"/>
                        <a:pt x="405" y="53748"/>
                        <a:pt x="12" y="56058"/>
                      </a:cubicBezTo>
                      <a:lnTo>
                        <a:pt x="12" y="56070"/>
                      </a:lnTo>
                      <a:cubicBezTo>
                        <a:pt x="1" y="56189"/>
                        <a:pt x="72" y="56296"/>
                        <a:pt x="191" y="56332"/>
                      </a:cubicBezTo>
                      <a:cubicBezTo>
                        <a:pt x="206" y="56335"/>
                        <a:pt x="222" y="56336"/>
                        <a:pt x="237" y="56336"/>
                      </a:cubicBezTo>
                      <a:cubicBezTo>
                        <a:pt x="339" y="56336"/>
                        <a:pt x="432" y="56269"/>
                        <a:pt x="453" y="56165"/>
                      </a:cubicBezTo>
                      <a:cubicBezTo>
                        <a:pt x="846" y="53855"/>
                        <a:pt x="1286" y="51545"/>
                        <a:pt x="1656" y="49248"/>
                      </a:cubicBezTo>
                      <a:lnTo>
                        <a:pt x="2144" y="45759"/>
                      </a:lnTo>
                      <a:cubicBezTo>
                        <a:pt x="2310" y="44604"/>
                        <a:pt x="2489" y="43437"/>
                        <a:pt x="2584" y="42282"/>
                      </a:cubicBezTo>
                      <a:cubicBezTo>
                        <a:pt x="2822" y="39961"/>
                        <a:pt x="3108" y="37615"/>
                        <a:pt x="3251" y="35282"/>
                      </a:cubicBezTo>
                      <a:cubicBezTo>
                        <a:pt x="3322" y="34103"/>
                        <a:pt x="3441" y="32948"/>
                        <a:pt x="3477" y="31769"/>
                      </a:cubicBezTo>
                      <a:lnTo>
                        <a:pt x="3620" y="28257"/>
                      </a:lnTo>
                      <a:cubicBezTo>
                        <a:pt x="3739" y="23566"/>
                        <a:pt x="3668" y="18887"/>
                        <a:pt x="3287" y="14208"/>
                      </a:cubicBezTo>
                      <a:cubicBezTo>
                        <a:pt x="3096" y="11874"/>
                        <a:pt x="2858" y="9540"/>
                        <a:pt x="2489" y="7219"/>
                      </a:cubicBezTo>
                      <a:cubicBezTo>
                        <a:pt x="2132" y="4897"/>
                        <a:pt x="1715" y="2587"/>
                        <a:pt x="1060" y="289"/>
                      </a:cubicBezTo>
                      <a:cubicBezTo>
                        <a:pt x="1010" y="120"/>
                        <a:pt x="844" y="1"/>
                        <a:pt x="67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1" name="Google Shape;5241;p32"/>
                <p:cNvSpPr/>
                <p:nvPr/>
              </p:nvSpPr>
              <p:spPr>
                <a:xfrm>
                  <a:off x="5675100" y="3663825"/>
                  <a:ext cx="275050" cy="267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002" h="10693" extrusionOk="0">
                      <a:moveTo>
                        <a:pt x="234" y="0"/>
                      </a:moveTo>
                      <a:cubicBezTo>
                        <a:pt x="182" y="0"/>
                        <a:pt x="132" y="18"/>
                        <a:pt x="96" y="54"/>
                      </a:cubicBezTo>
                      <a:cubicBezTo>
                        <a:pt x="1" y="114"/>
                        <a:pt x="24" y="256"/>
                        <a:pt x="96" y="340"/>
                      </a:cubicBezTo>
                      <a:lnTo>
                        <a:pt x="10645" y="10639"/>
                      </a:lnTo>
                      <a:cubicBezTo>
                        <a:pt x="10680" y="10674"/>
                        <a:pt x="10734" y="10692"/>
                        <a:pt x="10788" y="10692"/>
                      </a:cubicBezTo>
                      <a:cubicBezTo>
                        <a:pt x="10841" y="10692"/>
                        <a:pt x="10895" y="10674"/>
                        <a:pt x="10931" y="10639"/>
                      </a:cubicBezTo>
                      <a:cubicBezTo>
                        <a:pt x="11002" y="10555"/>
                        <a:pt x="11002" y="10424"/>
                        <a:pt x="10931" y="10353"/>
                      </a:cubicBezTo>
                      <a:lnTo>
                        <a:pt x="382" y="54"/>
                      </a:lnTo>
                      <a:cubicBezTo>
                        <a:pt x="340" y="18"/>
                        <a:pt x="286" y="0"/>
                        <a:pt x="234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2" name="Google Shape;5242;p32"/>
                <p:cNvSpPr/>
                <p:nvPr/>
              </p:nvSpPr>
              <p:spPr>
                <a:xfrm>
                  <a:off x="5575975" y="3810875"/>
                  <a:ext cx="339650" cy="53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86" h="21423" extrusionOk="0">
                      <a:moveTo>
                        <a:pt x="223" y="0"/>
                      </a:moveTo>
                      <a:cubicBezTo>
                        <a:pt x="188" y="0"/>
                        <a:pt x="152" y="10"/>
                        <a:pt x="120" y="30"/>
                      </a:cubicBezTo>
                      <a:cubicBezTo>
                        <a:pt x="25" y="89"/>
                        <a:pt x="1" y="209"/>
                        <a:pt x="60" y="316"/>
                      </a:cubicBezTo>
                      <a:lnTo>
                        <a:pt x="13193" y="21330"/>
                      </a:lnTo>
                      <a:cubicBezTo>
                        <a:pt x="13231" y="21390"/>
                        <a:pt x="13292" y="21422"/>
                        <a:pt x="13359" y="21422"/>
                      </a:cubicBezTo>
                      <a:cubicBezTo>
                        <a:pt x="13398" y="21422"/>
                        <a:pt x="13439" y="21412"/>
                        <a:pt x="13479" y="21390"/>
                      </a:cubicBezTo>
                      <a:cubicBezTo>
                        <a:pt x="13479" y="21378"/>
                        <a:pt x="13491" y="21366"/>
                        <a:pt x="13514" y="21342"/>
                      </a:cubicBezTo>
                      <a:cubicBezTo>
                        <a:pt x="13574" y="21283"/>
                        <a:pt x="13586" y="21187"/>
                        <a:pt x="13538" y="21104"/>
                      </a:cubicBezTo>
                      <a:lnTo>
                        <a:pt x="394" y="89"/>
                      </a:lnTo>
                      <a:cubicBezTo>
                        <a:pt x="355" y="35"/>
                        <a:pt x="290" y="0"/>
                        <a:pt x="223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3" name="Google Shape;5243;p32"/>
                <p:cNvSpPr/>
                <p:nvPr/>
              </p:nvSpPr>
              <p:spPr>
                <a:xfrm>
                  <a:off x="5908750" y="3955850"/>
                  <a:ext cx="212850" cy="37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4" h="15052" extrusionOk="0">
                      <a:moveTo>
                        <a:pt x="8286" y="0"/>
                      </a:moveTo>
                      <a:cubicBezTo>
                        <a:pt x="8216" y="0"/>
                        <a:pt x="8145" y="37"/>
                        <a:pt x="8121" y="101"/>
                      </a:cubicBezTo>
                      <a:lnTo>
                        <a:pt x="61" y="14757"/>
                      </a:lnTo>
                      <a:cubicBezTo>
                        <a:pt x="1" y="14852"/>
                        <a:pt x="49" y="14983"/>
                        <a:pt x="144" y="15031"/>
                      </a:cubicBezTo>
                      <a:cubicBezTo>
                        <a:pt x="175" y="15044"/>
                        <a:pt x="208" y="15051"/>
                        <a:pt x="240" y="15051"/>
                      </a:cubicBezTo>
                      <a:cubicBezTo>
                        <a:pt x="294" y="15051"/>
                        <a:pt x="345" y="15033"/>
                        <a:pt x="382" y="14995"/>
                      </a:cubicBezTo>
                      <a:cubicBezTo>
                        <a:pt x="394" y="14983"/>
                        <a:pt x="394" y="14972"/>
                        <a:pt x="406" y="14948"/>
                      </a:cubicBezTo>
                      <a:lnTo>
                        <a:pt x="8454" y="291"/>
                      </a:lnTo>
                      <a:cubicBezTo>
                        <a:pt x="8514" y="208"/>
                        <a:pt x="8466" y="65"/>
                        <a:pt x="8383" y="29"/>
                      </a:cubicBezTo>
                      <a:cubicBezTo>
                        <a:pt x="8355" y="9"/>
                        <a:pt x="8321" y="0"/>
                        <a:pt x="8286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4" name="Google Shape;5244;p32"/>
                <p:cNvSpPr/>
                <p:nvPr/>
              </p:nvSpPr>
              <p:spPr>
                <a:xfrm>
                  <a:off x="5896550" y="4160900"/>
                  <a:ext cx="304525" cy="32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81" h="12843" extrusionOk="0">
                      <a:moveTo>
                        <a:pt x="11959" y="1"/>
                      </a:moveTo>
                      <a:cubicBezTo>
                        <a:pt x="11907" y="1"/>
                        <a:pt x="11853" y="19"/>
                        <a:pt x="11812" y="54"/>
                      </a:cubicBezTo>
                      <a:lnTo>
                        <a:pt x="144" y="12163"/>
                      </a:lnTo>
                      <a:cubicBezTo>
                        <a:pt x="25" y="12306"/>
                        <a:pt x="1" y="12461"/>
                        <a:pt x="72" y="12616"/>
                      </a:cubicBezTo>
                      <a:cubicBezTo>
                        <a:pt x="140" y="12750"/>
                        <a:pt x="281" y="12843"/>
                        <a:pt x="437" y="12843"/>
                      </a:cubicBezTo>
                      <a:cubicBezTo>
                        <a:pt x="446" y="12843"/>
                        <a:pt x="456" y="12842"/>
                        <a:pt x="465" y="12842"/>
                      </a:cubicBezTo>
                      <a:cubicBezTo>
                        <a:pt x="2442" y="12675"/>
                        <a:pt x="7168" y="12187"/>
                        <a:pt x="8514" y="11199"/>
                      </a:cubicBezTo>
                      <a:lnTo>
                        <a:pt x="8550" y="11175"/>
                      </a:lnTo>
                      <a:cubicBezTo>
                        <a:pt x="8609" y="11092"/>
                        <a:pt x="8621" y="10984"/>
                        <a:pt x="8561" y="10913"/>
                      </a:cubicBezTo>
                      <a:cubicBezTo>
                        <a:pt x="8526" y="10863"/>
                        <a:pt x="8465" y="10835"/>
                        <a:pt x="8402" y="10835"/>
                      </a:cubicBezTo>
                      <a:cubicBezTo>
                        <a:pt x="8359" y="10835"/>
                        <a:pt x="8314" y="10848"/>
                        <a:pt x="8276" y="10877"/>
                      </a:cubicBezTo>
                      <a:cubicBezTo>
                        <a:pt x="6978" y="11830"/>
                        <a:pt x="1953" y="12306"/>
                        <a:pt x="429" y="12437"/>
                      </a:cubicBezTo>
                      <a:lnTo>
                        <a:pt x="12098" y="340"/>
                      </a:lnTo>
                      <a:cubicBezTo>
                        <a:pt x="12181" y="257"/>
                        <a:pt x="12181" y="126"/>
                        <a:pt x="12098" y="54"/>
                      </a:cubicBezTo>
                      <a:cubicBezTo>
                        <a:pt x="12062" y="19"/>
                        <a:pt x="12011" y="1"/>
                        <a:pt x="11959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5" name="Google Shape;5245;p32"/>
                <p:cNvSpPr/>
                <p:nvPr/>
              </p:nvSpPr>
              <p:spPr>
                <a:xfrm>
                  <a:off x="6295725" y="3903575"/>
                  <a:ext cx="163425" cy="745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37" h="29811" extrusionOk="0">
                      <a:moveTo>
                        <a:pt x="443" y="0"/>
                      </a:moveTo>
                      <a:cubicBezTo>
                        <a:pt x="238" y="0"/>
                        <a:pt x="72" y="163"/>
                        <a:pt x="72" y="358"/>
                      </a:cubicBezTo>
                      <a:cubicBezTo>
                        <a:pt x="0" y="2847"/>
                        <a:pt x="60" y="5311"/>
                        <a:pt x="214" y="7788"/>
                      </a:cubicBezTo>
                      <a:cubicBezTo>
                        <a:pt x="381" y="10252"/>
                        <a:pt x="631" y="12717"/>
                        <a:pt x="988" y="15169"/>
                      </a:cubicBezTo>
                      <a:cubicBezTo>
                        <a:pt x="1369" y="17622"/>
                        <a:pt x="1881" y="20063"/>
                        <a:pt x="2536" y="22456"/>
                      </a:cubicBezTo>
                      <a:cubicBezTo>
                        <a:pt x="3239" y="24861"/>
                        <a:pt x="4096" y="27207"/>
                        <a:pt x="5239" y="29457"/>
                      </a:cubicBezTo>
                      <a:lnTo>
                        <a:pt x="5239" y="29469"/>
                      </a:lnTo>
                      <a:cubicBezTo>
                        <a:pt x="5356" y="29687"/>
                        <a:pt x="5586" y="29810"/>
                        <a:pt x="5819" y="29810"/>
                      </a:cubicBezTo>
                      <a:cubicBezTo>
                        <a:pt x="5917" y="29810"/>
                        <a:pt x="6016" y="29788"/>
                        <a:pt x="6108" y="29743"/>
                      </a:cubicBezTo>
                      <a:cubicBezTo>
                        <a:pt x="6418" y="29576"/>
                        <a:pt x="6537" y="29183"/>
                        <a:pt x="6370" y="28874"/>
                      </a:cubicBezTo>
                      <a:lnTo>
                        <a:pt x="6358" y="28862"/>
                      </a:lnTo>
                      <a:cubicBezTo>
                        <a:pt x="5239" y="26730"/>
                        <a:pt x="4346" y="24468"/>
                        <a:pt x="3620" y="22147"/>
                      </a:cubicBezTo>
                      <a:cubicBezTo>
                        <a:pt x="2941" y="19813"/>
                        <a:pt x="2405" y="17432"/>
                        <a:pt x="1965" y="15015"/>
                      </a:cubicBezTo>
                      <a:cubicBezTo>
                        <a:pt x="1572" y="12610"/>
                        <a:pt x="1274" y="10169"/>
                        <a:pt x="1072" y="7728"/>
                      </a:cubicBezTo>
                      <a:cubicBezTo>
                        <a:pt x="893" y="5287"/>
                        <a:pt x="774" y="2835"/>
                        <a:pt x="810" y="394"/>
                      </a:cubicBezTo>
                      <a:cubicBezTo>
                        <a:pt x="810" y="168"/>
                        <a:pt x="643" y="1"/>
                        <a:pt x="464" y="1"/>
                      </a:cubicBezTo>
                      <a:cubicBezTo>
                        <a:pt x="457" y="1"/>
                        <a:pt x="450" y="0"/>
                        <a:pt x="44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6" name="Google Shape;5246;p32"/>
                <p:cNvSpPr/>
                <p:nvPr/>
              </p:nvSpPr>
              <p:spPr>
                <a:xfrm>
                  <a:off x="6245125" y="3834000"/>
                  <a:ext cx="344400" cy="26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76" h="10685" extrusionOk="0">
                      <a:moveTo>
                        <a:pt x="5278" y="1"/>
                      </a:moveTo>
                      <a:cubicBezTo>
                        <a:pt x="4015" y="1"/>
                        <a:pt x="2762" y="72"/>
                        <a:pt x="1762" y="153"/>
                      </a:cubicBezTo>
                      <a:cubicBezTo>
                        <a:pt x="691" y="236"/>
                        <a:pt x="0" y="1343"/>
                        <a:pt x="405" y="2331"/>
                      </a:cubicBezTo>
                      <a:cubicBezTo>
                        <a:pt x="1393" y="4808"/>
                        <a:pt x="3203" y="8832"/>
                        <a:pt x="4905" y="9880"/>
                      </a:cubicBezTo>
                      <a:cubicBezTo>
                        <a:pt x="5784" y="10424"/>
                        <a:pt x="6759" y="10684"/>
                        <a:pt x="7720" y="10684"/>
                      </a:cubicBezTo>
                      <a:cubicBezTo>
                        <a:pt x="9494" y="10684"/>
                        <a:pt x="11224" y="9799"/>
                        <a:pt x="12228" y="8177"/>
                      </a:cubicBezTo>
                      <a:cubicBezTo>
                        <a:pt x="13776" y="5689"/>
                        <a:pt x="13014" y="2391"/>
                        <a:pt x="10513" y="843"/>
                      </a:cubicBezTo>
                      <a:cubicBezTo>
                        <a:pt x="9455" y="192"/>
                        <a:pt x="7352" y="1"/>
                        <a:pt x="5278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7" name="Google Shape;5247;p32"/>
                <p:cNvSpPr/>
                <p:nvPr/>
              </p:nvSpPr>
              <p:spPr>
                <a:xfrm>
                  <a:off x="6020075" y="3669550"/>
                  <a:ext cx="344125" cy="267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65" h="10687" extrusionOk="0">
                      <a:moveTo>
                        <a:pt x="6067" y="1"/>
                      </a:moveTo>
                      <a:cubicBezTo>
                        <a:pt x="4289" y="1"/>
                        <a:pt x="2554" y="891"/>
                        <a:pt x="1549" y="2516"/>
                      </a:cubicBezTo>
                      <a:cubicBezTo>
                        <a:pt x="1" y="5004"/>
                        <a:pt x="763" y="8290"/>
                        <a:pt x="3263" y="9838"/>
                      </a:cubicBezTo>
                      <a:cubicBezTo>
                        <a:pt x="4315" y="10498"/>
                        <a:pt x="6419" y="10687"/>
                        <a:pt x="8498" y="10687"/>
                      </a:cubicBezTo>
                      <a:cubicBezTo>
                        <a:pt x="9759" y="10687"/>
                        <a:pt x="11012" y="10617"/>
                        <a:pt x="12014" y="10541"/>
                      </a:cubicBezTo>
                      <a:cubicBezTo>
                        <a:pt x="13086" y="10445"/>
                        <a:pt x="13765" y="9350"/>
                        <a:pt x="13372" y="8350"/>
                      </a:cubicBezTo>
                      <a:cubicBezTo>
                        <a:pt x="12383" y="5885"/>
                        <a:pt x="10574" y="1861"/>
                        <a:pt x="8871" y="801"/>
                      </a:cubicBezTo>
                      <a:cubicBezTo>
                        <a:pt x="7995" y="259"/>
                        <a:pt x="7025" y="1"/>
                        <a:pt x="60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8" name="Google Shape;5248;p32"/>
                <p:cNvSpPr/>
                <p:nvPr/>
              </p:nvSpPr>
              <p:spPr>
                <a:xfrm>
                  <a:off x="6070400" y="3833050"/>
                  <a:ext cx="290825" cy="318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33" h="12732" extrusionOk="0">
                      <a:moveTo>
                        <a:pt x="9693" y="1"/>
                      </a:moveTo>
                      <a:cubicBezTo>
                        <a:pt x="9495" y="1"/>
                        <a:pt x="9294" y="38"/>
                        <a:pt x="9096" y="119"/>
                      </a:cubicBezTo>
                      <a:cubicBezTo>
                        <a:pt x="6620" y="1096"/>
                        <a:pt x="2608" y="2917"/>
                        <a:pt x="1548" y="4608"/>
                      </a:cubicBezTo>
                      <a:cubicBezTo>
                        <a:pt x="0" y="7108"/>
                        <a:pt x="762" y="10382"/>
                        <a:pt x="3262" y="11930"/>
                      </a:cubicBezTo>
                      <a:cubicBezTo>
                        <a:pt x="4130" y="12472"/>
                        <a:pt x="5098" y="12731"/>
                        <a:pt x="6056" y="12731"/>
                      </a:cubicBezTo>
                      <a:cubicBezTo>
                        <a:pt x="7834" y="12731"/>
                        <a:pt x="9579" y="11840"/>
                        <a:pt x="10585" y="10216"/>
                      </a:cubicBezTo>
                      <a:cubicBezTo>
                        <a:pt x="11632" y="8525"/>
                        <a:pt x="11490" y="4120"/>
                        <a:pt x="11275" y="1465"/>
                      </a:cubicBezTo>
                      <a:cubicBezTo>
                        <a:pt x="11209" y="607"/>
                        <a:pt x="10486" y="1"/>
                        <a:pt x="9693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9" name="Google Shape;5249;p32"/>
                <p:cNvSpPr/>
                <p:nvPr/>
              </p:nvSpPr>
              <p:spPr>
                <a:xfrm>
                  <a:off x="6248100" y="3619450"/>
                  <a:ext cx="291125" cy="318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45" h="12734" extrusionOk="0">
                      <a:moveTo>
                        <a:pt x="5572" y="1"/>
                      </a:moveTo>
                      <a:cubicBezTo>
                        <a:pt x="3798" y="1"/>
                        <a:pt x="2063" y="886"/>
                        <a:pt x="1060" y="2508"/>
                      </a:cubicBezTo>
                      <a:cubicBezTo>
                        <a:pt x="0" y="4210"/>
                        <a:pt x="155" y="8616"/>
                        <a:pt x="357" y="11259"/>
                      </a:cubicBezTo>
                      <a:cubicBezTo>
                        <a:pt x="434" y="12119"/>
                        <a:pt x="1154" y="12733"/>
                        <a:pt x="1953" y="12733"/>
                      </a:cubicBezTo>
                      <a:cubicBezTo>
                        <a:pt x="2149" y="12733"/>
                        <a:pt x="2351" y="12696"/>
                        <a:pt x="2548" y="12616"/>
                      </a:cubicBezTo>
                      <a:cubicBezTo>
                        <a:pt x="5025" y="11640"/>
                        <a:pt x="9037" y="9818"/>
                        <a:pt x="10097" y="8127"/>
                      </a:cubicBezTo>
                      <a:cubicBezTo>
                        <a:pt x="11644" y="5627"/>
                        <a:pt x="10882" y="2353"/>
                        <a:pt x="8382" y="805"/>
                      </a:cubicBezTo>
                      <a:cubicBezTo>
                        <a:pt x="7507" y="261"/>
                        <a:pt x="6534" y="1"/>
                        <a:pt x="5572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50" name="Google Shape;5250;p32"/>
                <p:cNvSpPr/>
                <p:nvPr/>
              </p:nvSpPr>
              <p:spPr>
                <a:xfrm>
                  <a:off x="6230825" y="3817500"/>
                  <a:ext cx="148250" cy="134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30" h="5392" extrusionOk="0">
                      <a:moveTo>
                        <a:pt x="2971" y="0"/>
                      </a:moveTo>
                      <a:cubicBezTo>
                        <a:pt x="1757" y="0"/>
                        <a:pt x="651" y="832"/>
                        <a:pt x="346" y="2063"/>
                      </a:cubicBezTo>
                      <a:cubicBezTo>
                        <a:pt x="1" y="3515"/>
                        <a:pt x="882" y="4968"/>
                        <a:pt x="2334" y="5313"/>
                      </a:cubicBezTo>
                      <a:cubicBezTo>
                        <a:pt x="2549" y="5366"/>
                        <a:pt x="2764" y="5392"/>
                        <a:pt x="2976" y="5392"/>
                      </a:cubicBezTo>
                      <a:cubicBezTo>
                        <a:pt x="4187" y="5392"/>
                        <a:pt x="5291" y="4563"/>
                        <a:pt x="5585" y="3337"/>
                      </a:cubicBezTo>
                      <a:cubicBezTo>
                        <a:pt x="5930" y="1884"/>
                        <a:pt x="5049" y="432"/>
                        <a:pt x="3596" y="74"/>
                      </a:cubicBezTo>
                      <a:cubicBezTo>
                        <a:pt x="3387" y="24"/>
                        <a:pt x="3177" y="0"/>
                        <a:pt x="2971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251" name="Google Shape;5251;p32"/>
              <p:cNvSpPr/>
              <p:nvPr/>
            </p:nvSpPr>
            <p:spPr>
              <a:xfrm>
                <a:off x="6175625" y="4516613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2" name="Google Shape;5252;p32"/>
              <p:cNvSpPr/>
              <p:nvPr/>
            </p:nvSpPr>
            <p:spPr>
              <a:xfrm>
                <a:off x="7110100" y="46663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53" name="Google Shape;5253;p32"/>
            <p:cNvGrpSpPr/>
            <p:nvPr/>
          </p:nvGrpSpPr>
          <p:grpSpPr>
            <a:xfrm rot="502336">
              <a:off x="499228" y="3623514"/>
              <a:ext cx="299554" cy="1668248"/>
              <a:chOff x="6611150" y="1880250"/>
              <a:chExt cx="573900" cy="3195500"/>
            </a:xfrm>
          </p:grpSpPr>
          <p:sp>
            <p:nvSpPr>
              <p:cNvPr id="5254" name="Google Shape;5254;p32"/>
              <p:cNvSpPr/>
              <p:nvPr/>
            </p:nvSpPr>
            <p:spPr>
              <a:xfrm>
                <a:off x="6730125" y="2278575"/>
                <a:ext cx="240650" cy="2797175"/>
              </a:xfrm>
              <a:custGeom>
                <a:avLst/>
                <a:gdLst/>
                <a:ahLst/>
                <a:cxnLst/>
                <a:rect l="l" t="t" r="r" b="b"/>
                <a:pathLst>
                  <a:path w="9626" h="111887" extrusionOk="0">
                    <a:moveTo>
                      <a:pt x="6213" y="1"/>
                    </a:moveTo>
                    <a:cubicBezTo>
                      <a:pt x="6132" y="1"/>
                      <a:pt x="6070" y="156"/>
                      <a:pt x="6070" y="481"/>
                    </a:cubicBezTo>
                    <a:cubicBezTo>
                      <a:pt x="6130" y="7412"/>
                      <a:pt x="6860" y="15679"/>
                      <a:pt x="7437" y="24068"/>
                    </a:cubicBezTo>
                    <a:cubicBezTo>
                      <a:pt x="8045" y="32518"/>
                      <a:pt x="8501" y="41090"/>
                      <a:pt x="8349" y="48506"/>
                    </a:cubicBezTo>
                    <a:cubicBezTo>
                      <a:pt x="8137" y="58841"/>
                      <a:pt x="7285" y="69267"/>
                      <a:pt x="5857" y="79540"/>
                    </a:cubicBezTo>
                    <a:cubicBezTo>
                      <a:pt x="4459" y="89844"/>
                      <a:pt x="2513" y="100118"/>
                      <a:pt x="234" y="110179"/>
                    </a:cubicBezTo>
                    <a:cubicBezTo>
                      <a:pt x="0" y="111203"/>
                      <a:pt x="74" y="111887"/>
                      <a:pt x="293" y="111887"/>
                    </a:cubicBezTo>
                    <a:cubicBezTo>
                      <a:pt x="445" y="111887"/>
                      <a:pt x="666" y="111558"/>
                      <a:pt x="902" y="110787"/>
                    </a:cubicBezTo>
                    <a:cubicBezTo>
                      <a:pt x="3729" y="101851"/>
                      <a:pt x="5492" y="92367"/>
                      <a:pt x="6830" y="82884"/>
                    </a:cubicBezTo>
                    <a:cubicBezTo>
                      <a:pt x="8258" y="72549"/>
                      <a:pt x="9170" y="62124"/>
                      <a:pt x="9444" y="51728"/>
                    </a:cubicBezTo>
                    <a:cubicBezTo>
                      <a:pt x="9626" y="43066"/>
                      <a:pt x="9352" y="34676"/>
                      <a:pt x="8836" y="26287"/>
                    </a:cubicBezTo>
                    <a:cubicBezTo>
                      <a:pt x="8289" y="17898"/>
                      <a:pt x="7498" y="9539"/>
                      <a:pt x="6556" y="907"/>
                    </a:cubicBezTo>
                    <a:cubicBezTo>
                      <a:pt x="6484" y="317"/>
                      <a:pt x="6329" y="1"/>
                      <a:pt x="621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5" name="Google Shape;5255;p32"/>
              <p:cNvSpPr/>
              <p:nvPr/>
            </p:nvSpPr>
            <p:spPr>
              <a:xfrm>
                <a:off x="6748975" y="2826575"/>
                <a:ext cx="32440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6151" extrusionOk="0">
                    <a:moveTo>
                      <a:pt x="8677" y="1"/>
                    </a:moveTo>
                    <a:cubicBezTo>
                      <a:pt x="8498" y="1"/>
                      <a:pt x="8309" y="26"/>
                      <a:pt x="8112" y="81"/>
                    </a:cubicBezTo>
                    <a:cubicBezTo>
                      <a:pt x="7170" y="325"/>
                      <a:pt x="6744" y="1085"/>
                      <a:pt x="6744" y="1844"/>
                    </a:cubicBezTo>
                    <a:cubicBezTo>
                      <a:pt x="6402" y="1502"/>
                      <a:pt x="5958" y="1280"/>
                      <a:pt x="5423" y="1280"/>
                    </a:cubicBezTo>
                    <a:cubicBezTo>
                      <a:pt x="5245" y="1280"/>
                      <a:pt x="5057" y="1305"/>
                      <a:pt x="4860" y="1358"/>
                    </a:cubicBezTo>
                    <a:cubicBezTo>
                      <a:pt x="4738" y="1388"/>
                      <a:pt x="4617" y="1449"/>
                      <a:pt x="4556" y="1480"/>
                    </a:cubicBezTo>
                    <a:cubicBezTo>
                      <a:pt x="4236" y="841"/>
                      <a:pt x="3659" y="361"/>
                      <a:pt x="2871" y="361"/>
                    </a:cubicBezTo>
                    <a:cubicBezTo>
                      <a:pt x="2684" y="361"/>
                      <a:pt x="2486" y="388"/>
                      <a:pt x="2276" y="446"/>
                    </a:cubicBezTo>
                    <a:cubicBezTo>
                      <a:pt x="0" y="1112"/>
                      <a:pt x="740" y="4338"/>
                      <a:pt x="2760" y="4338"/>
                    </a:cubicBezTo>
                    <a:cubicBezTo>
                      <a:pt x="2953" y="4338"/>
                      <a:pt x="3156" y="4309"/>
                      <a:pt x="3370" y="4246"/>
                    </a:cubicBezTo>
                    <a:cubicBezTo>
                      <a:pt x="3462" y="4215"/>
                      <a:pt x="3583" y="4185"/>
                      <a:pt x="3674" y="4124"/>
                    </a:cubicBezTo>
                    <a:cubicBezTo>
                      <a:pt x="3967" y="4783"/>
                      <a:pt x="4553" y="5246"/>
                      <a:pt x="5339" y="5246"/>
                    </a:cubicBezTo>
                    <a:cubicBezTo>
                      <a:pt x="5532" y="5246"/>
                      <a:pt x="5738" y="5218"/>
                      <a:pt x="5954" y="5158"/>
                    </a:cubicBezTo>
                    <a:cubicBezTo>
                      <a:pt x="6896" y="4884"/>
                      <a:pt x="7322" y="4124"/>
                      <a:pt x="7322" y="3364"/>
                    </a:cubicBezTo>
                    <a:cubicBezTo>
                      <a:pt x="7595" y="3668"/>
                      <a:pt x="7930" y="3881"/>
                      <a:pt x="8355" y="3942"/>
                    </a:cubicBezTo>
                    <a:cubicBezTo>
                      <a:pt x="8276" y="5000"/>
                      <a:pt x="9048" y="6150"/>
                      <a:pt x="10252" y="6150"/>
                    </a:cubicBezTo>
                    <a:cubicBezTo>
                      <a:pt x="10431" y="6150"/>
                      <a:pt x="10620" y="6125"/>
                      <a:pt x="10817" y="6069"/>
                    </a:cubicBezTo>
                    <a:cubicBezTo>
                      <a:pt x="12975" y="5461"/>
                      <a:pt x="12398" y="2452"/>
                      <a:pt x="10574" y="2209"/>
                    </a:cubicBezTo>
                    <a:cubicBezTo>
                      <a:pt x="10653" y="1151"/>
                      <a:pt x="9881" y="1"/>
                      <a:pt x="86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6" name="Google Shape;5256;p32"/>
              <p:cNvSpPr/>
              <p:nvPr/>
            </p:nvSpPr>
            <p:spPr>
              <a:xfrm>
                <a:off x="6990350" y="2757900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66" y="0"/>
                    </a:moveTo>
                    <a:cubicBezTo>
                      <a:pt x="2674" y="0"/>
                      <a:pt x="2470" y="30"/>
                      <a:pt x="2257" y="93"/>
                    </a:cubicBezTo>
                    <a:cubicBezTo>
                      <a:pt x="0" y="734"/>
                      <a:pt x="731" y="3978"/>
                      <a:pt x="2763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627" y="3226"/>
                      <a:pt x="4887" y="0"/>
                      <a:pt x="28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7" name="Google Shape;5257;p32"/>
              <p:cNvSpPr/>
              <p:nvPr/>
            </p:nvSpPr>
            <p:spPr>
              <a:xfrm>
                <a:off x="6732175" y="2235275"/>
                <a:ext cx="388325" cy="596925"/>
              </a:xfrm>
              <a:custGeom>
                <a:avLst/>
                <a:gdLst/>
                <a:ahLst/>
                <a:cxnLst/>
                <a:rect l="l" t="t" r="r" b="b"/>
                <a:pathLst>
                  <a:path w="15533" h="23877" extrusionOk="0">
                    <a:moveTo>
                      <a:pt x="8328" y="16074"/>
                    </a:moveTo>
                    <a:cubicBezTo>
                      <a:pt x="8615" y="16258"/>
                      <a:pt x="8943" y="16373"/>
                      <a:pt x="9312" y="16373"/>
                    </a:cubicBezTo>
                    <a:cubicBezTo>
                      <a:pt x="9491" y="16373"/>
                      <a:pt x="9680" y="16346"/>
                      <a:pt x="9878" y="16287"/>
                    </a:cubicBezTo>
                    <a:cubicBezTo>
                      <a:pt x="10030" y="16226"/>
                      <a:pt x="10152" y="16165"/>
                      <a:pt x="10304" y="16135"/>
                    </a:cubicBezTo>
                    <a:cubicBezTo>
                      <a:pt x="10588" y="16315"/>
                      <a:pt x="10937" y="16452"/>
                      <a:pt x="11334" y="16452"/>
                    </a:cubicBezTo>
                    <a:cubicBezTo>
                      <a:pt x="11405" y="16452"/>
                      <a:pt x="11477" y="16448"/>
                      <a:pt x="11550" y="16439"/>
                    </a:cubicBezTo>
                    <a:lnTo>
                      <a:pt x="11550" y="16439"/>
                    </a:lnTo>
                    <a:cubicBezTo>
                      <a:pt x="10699" y="17046"/>
                      <a:pt x="10608" y="18201"/>
                      <a:pt x="11094" y="19053"/>
                    </a:cubicBezTo>
                    <a:cubicBezTo>
                      <a:pt x="10805" y="18741"/>
                      <a:pt x="10369" y="18544"/>
                      <a:pt x="9858" y="18544"/>
                    </a:cubicBezTo>
                    <a:cubicBezTo>
                      <a:pt x="9671" y="18544"/>
                      <a:pt x="9474" y="18570"/>
                      <a:pt x="9270" y="18627"/>
                    </a:cubicBezTo>
                    <a:cubicBezTo>
                      <a:pt x="9240" y="18627"/>
                      <a:pt x="9210" y="18657"/>
                      <a:pt x="9179" y="18657"/>
                    </a:cubicBezTo>
                    <a:cubicBezTo>
                      <a:pt x="8814" y="18201"/>
                      <a:pt x="8328" y="17867"/>
                      <a:pt x="7690" y="17867"/>
                    </a:cubicBezTo>
                    <a:cubicBezTo>
                      <a:pt x="7659" y="17442"/>
                      <a:pt x="7447" y="17077"/>
                      <a:pt x="7203" y="16742"/>
                    </a:cubicBezTo>
                    <a:cubicBezTo>
                      <a:pt x="7264" y="16742"/>
                      <a:pt x="7295" y="16682"/>
                      <a:pt x="7386" y="16682"/>
                    </a:cubicBezTo>
                    <a:cubicBezTo>
                      <a:pt x="7811" y="16591"/>
                      <a:pt x="8146" y="16347"/>
                      <a:pt x="8328" y="16074"/>
                    </a:cubicBezTo>
                    <a:close/>
                    <a:moveTo>
                      <a:pt x="4084" y="0"/>
                    </a:moveTo>
                    <a:cubicBezTo>
                      <a:pt x="3898" y="0"/>
                      <a:pt x="3701" y="27"/>
                      <a:pt x="3495" y="86"/>
                    </a:cubicBezTo>
                    <a:cubicBezTo>
                      <a:pt x="1287" y="737"/>
                      <a:pt x="1979" y="3971"/>
                      <a:pt x="4024" y="3971"/>
                    </a:cubicBezTo>
                    <a:cubicBezTo>
                      <a:pt x="4175" y="3971"/>
                      <a:pt x="4333" y="3953"/>
                      <a:pt x="4498" y="3916"/>
                    </a:cubicBezTo>
                    <a:lnTo>
                      <a:pt x="4498" y="4159"/>
                    </a:lnTo>
                    <a:cubicBezTo>
                      <a:pt x="4377" y="4159"/>
                      <a:pt x="4225" y="4189"/>
                      <a:pt x="4073" y="4220"/>
                    </a:cubicBezTo>
                    <a:cubicBezTo>
                      <a:pt x="2279" y="4767"/>
                      <a:pt x="2401" y="6925"/>
                      <a:pt x="3556" y="7776"/>
                    </a:cubicBezTo>
                    <a:cubicBezTo>
                      <a:pt x="3161" y="8293"/>
                      <a:pt x="3130" y="8992"/>
                      <a:pt x="3313" y="9539"/>
                    </a:cubicBezTo>
                    <a:cubicBezTo>
                      <a:pt x="2675" y="10572"/>
                      <a:pt x="3191" y="12183"/>
                      <a:pt x="4377" y="12548"/>
                    </a:cubicBezTo>
                    <a:cubicBezTo>
                      <a:pt x="4346" y="12700"/>
                      <a:pt x="4346" y="12882"/>
                      <a:pt x="4377" y="13034"/>
                    </a:cubicBezTo>
                    <a:lnTo>
                      <a:pt x="4346" y="13034"/>
                    </a:lnTo>
                    <a:cubicBezTo>
                      <a:pt x="3343" y="13308"/>
                      <a:pt x="2918" y="14098"/>
                      <a:pt x="2978" y="14919"/>
                    </a:cubicBezTo>
                    <a:cubicBezTo>
                      <a:pt x="2735" y="14919"/>
                      <a:pt x="2523" y="14919"/>
                      <a:pt x="2249" y="14980"/>
                    </a:cubicBezTo>
                    <a:cubicBezTo>
                      <a:pt x="1" y="15646"/>
                      <a:pt x="718" y="18872"/>
                      <a:pt x="2734" y="18872"/>
                    </a:cubicBezTo>
                    <a:cubicBezTo>
                      <a:pt x="2926" y="18872"/>
                      <a:pt x="3129" y="18842"/>
                      <a:pt x="3343" y="18779"/>
                    </a:cubicBezTo>
                    <a:cubicBezTo>
                      <a:pt x="3586" y="18718"/>
                      <a:pt x="3769" y="18627"/>
                      <a:pt x="3921" y="18505"/>
                    </a:cubicBezTo>
                    <a:cubicBezTo>
                      <a:pt x="3951" y="18718"/>
                      <a:pt x="4073" y="18901"/>
                      <a:pt x="4134" y="19053"/>
                    </a:cubicBezTo>
                    <a:cubicBezTo>
                      <a:pt x="2196" y="19855"/>
                      <a:pt x="2956" y="22852"/>
                      <a:pt x="4875" y="22852"/>
                    </a:cubicBezTo>
                    <a:cubicBezTo>
                      <a:pt x="5063" y="22852"/>
                      <a:pt x="5262" y="22823"/>
                      <a:pt x="5471" y="22761"/>
                    </a:cubicBezTo>
                    <a:lnTo>
                      <a:pt x="5532" y="22761"/>
                    </a:lnTo>
                    <a:cubicBezTo>
                      <a:pt x="5829" y="23379"/>
                      <a:pt x="6407" y="23877"/>
                      <a:pt x="7186" y="23877"/>
                    </a:cubicBezTo>
                    <a:cubicBezTo>
                      <a:pt x="7364" y="23877"/>
                      <a:pt x="7553" y="23851"/>
                      <a:pt x="7751" y="23794"/>
                    </a:cubicBezTo>
                    <a:cubicBezTo>
                      <a:pt x="8571" y="23581"/>
                      <a:pt x="8966" y="23004"/>
                      <a:pt x="9088" y="22366"/>
                    </a:cubicBezTo>
                    <a:cubicBezTo>
                      <a:pt x="9264" y="22446"/>
                      <a:pt x="9466" y="22484"/>
                      <a:pt x="9685" y="22484"/>
                    </a:cubicBezTo>
                    <a:cubicBezTo>
                      <a:pt x="9880" y="22484"/>
                      <a:pt x="10089" y="22453"/>
                      <a:pt x="10304" y="22396"/>
                    </a:cubicBezTo>
                    <a:cubicBezTo>
                      <a:pt x="11732" y="21971"/>
                      <a:pt x="11976" y="20481"/>
                      <a:pt x="11398" y="19478"/>
                    </a:cubicBezTo>
                    <a:lnTo>
                      <a:pt x="11398" y="19478"/>
                    </a:lnTo>
                    <a:cubicBezTo>
                      <a:pt x="11706" y="19764"/>
                      <a:pt x="12126" y="19970"/>
                      <a:pt x="12622" y="19970"/>
                    </a:cubicBezTo>
                    <a:cubicBezTo>
                      <a:pt x="12811" y="19970"/>
                      <a:pt x="13012" y="19940"/>
                      <a:pt x="13222" y="19873"/>
                    </a:cubicBezTo>
                    <a:cubicBezTo>
                      <a:pt x="15532" y="19259"/>
                      <a:pt x="14804" y="16028"/>
                      <a:pt x="12796" y="16028"/>
                    </a:cubicBezTo>
                    <a:cubicBezTo>
                      <a:pt x="12717" y="16028"/>
                      <a:pt x="12636" y="16033"/>
                      <a:pt x="12553" y="16043"/>
                    </a:cubicBezTo>
                    <a:cubicBezTo>
                      <a:pt x="13985" y="15025"/>
                      <a:pt x="13197" y="12460"/>
                      <a:pt x="11387" y="12460"/>
                    </a:cubicBezTo>
                    <a:cubicBezTo>
                      <a:pt x="11199" y="12460"/>
                      <a:pt x="10999" y="12488"/>
                      <a:pt x="10790" y="12548"/>
                    </a:cubicBezTo>
                    <a:cubicBezTo>
                      <a:pt x="10638" y="12578"/>
                      <a:pt x="10547" y="12669"/>
                      <a:pt x="10395" y="12700"/>
                    </a:cubicBezTo>
                    <a:cubicBezTo>
                      <a:pt x="10116" y="12501"/>
                      <a:pt x="9773" y="12380"/>
                      <a:pt x="9398" y="12380"/>
                    </a:cubicBezTo>
                    <a:cubicBezTo>
                      <a:pt x="9200" y="12380"/>
                      <a:pt x="8994" y="12414"/>
                      <a:pt x="8784" y="12487"/>
                    </a:cubicBezTo>
                    <a:cubicBezTo>
                      <a:pt x="8571" y="12548"/>
                      <a:pt x="8359" y="12639"/>
                      <a:pt x="8176" y="12730"/>
                    </a:cubicBezTo>
                    <a:cubicBezTo>
                      <a:pt x="8055" y="11970"/>
                      <a:pt x="7599" y="11271"/>
                      <a:pt x="6839" y="11028"/>
                    </a:cubicBezTo>
                    <a:cubicBezTo>
                      <a:pt x="6839" y="10907"/>
                      <a:pt x="6900" y="10755"/>
                      <a:pt x="6839" y="10663"/>
                    </a:cubicBezTo>
                    <a:lnTo>
                      <a:pt x="6839" y="10663"/>
                    </a:lnTo>
                    <a:cubicBezTo>
                      <a:pt x="7080" y="10775"/>
                      <a:pt x="7355" y="10841"/>
                      <a:pt x="7657" y="10841"/>
                    </a:cubicBezTo>
                    <a:cubicBezTo>
                      <a:pt x="7850" y="10841"/>
                      <a:pt x="8054" y="10814"/>
                      <a:pt x="8267" y="10755"/>
                    </a:cubicBezTo>
                    <a:cubicBezTo>
                      <a:pt x="10524" y="10114"/>
                      <a:pt x="9793" y="6870"/>
                      <a:pt x="7737" y="6870"/>
                    </a:cubicBezTo>
                    <a:cubicBezTo>
                      <a:pt x="7550" y="6870"/>
                      <a:pt x="7351" y="6897"/>
                      <a:pt x="7143" y="6955"/>
                    </a:cubicBezTo>
                    <a:cubicBezTo>
                      <a:pt x="6808" y="7077"/>
                      <a:pt x="6504" y="7229"/>
                      <a:pt x="6322" y="7472"/>
                    </a:cubicBezTo>
                    <a:cubicBezTo>
                      <a:pt x="6292" y="7411"/>
                      <a:pt x="6231" y="7381"/>
                      <a:pt x="6170" y="7350"/>
                    </a:cubicBezTo>
                    <a:cubicBezTo>
                      <a:pt x="6383" y="7046"/>
                      <a:pt x="6504" y="6651"/>
                      <a:pt x="6504" y="6286"/>
                    </a:cubicBezTo>
                    <a:cubicBezTo>
                      <a:pt x="6626" y="6286"/>
                      <a:pt x="6778" y="6256"/>
                      <a:pt x="6930" y="6195"/>
                    </a:cubicBezTo>
                    <a:cubicBezTo>
                      <a:pt x="9174" y="5570"/>
                      <a:pt x="8445" y="2316"/>
                      <a:pt x="6428" y="2316"/>
                    </a:cubicBezTo>
                    <a:cubicBezTo>
                      <a:pt x="6287" y="2316"/>
                      <a:pt x="6140" y="2332"/>
                      <a:pt x="5988" y="2365"/>
                    </a:cubicBezTo>
                    <a:cubicBezTo>
                      <a:pt x="6120" y="1252"/>
                      <a:pt x="5351" y="0"/>
                      <a:pt x="408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8" name="Google Shape;5258;p32"/>
              <p:cNvSpPr/>
              <p:nvPr/>
            </p:nvSpPr>
            <p:spPr>
              <a:xfrm>
                <a:off x="6732750" y="212717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6" y="94"/>
                    </a:cubicBezTo>
                    <a:cubicBezTo>
                      <a:pt x="0" y="734"/>
                      <a:pt x="730" y="3978"/>
                      <a:pt x="2786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9" name="Google Shape;5259;p32"/>
              <p:cNvSpPr/>
              <p:nvPr/>
            </p:nvSpPr>
            <p:spPr>
              <a:xfrm>
                <a:off x="6704600" y="1982675"/>
                <a:ext cx="14695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5878" h="5204" extrusionOk="0">
                    <a:moveTo>
                      <a:pt x="3336" y="1"/>
                    </a:moveTo>
                    <a:cubicBezTo>
                      <a:pt x="3140" y="1"/>
                      <a:pt x="2932" y="32"/>
                      <a:pt x="2714" y="98"/>
                    </a:cubicBezTo>
                    <a:cubicBezTo>
                      <a:pt x="1863" y="342"/>
                      <a:pt x="1407" y="949"/>
                      <a:pt x="1346" y="1649"/>
                    </a:cubicBezTo>
                    <a:cubicBezTo>
                      <a:pt x="0" y="2719"/>
                      <a:pt x="813" y="5204"/>
                      <a:pt x="2573" y="5204"/>
                    </a:cubicBezTo>
                    <a:cubicBezTo>
                      <a:pt x="2762" y="5204"/>
                      <a:pt x="2961" y="5175"/>
                      <a:pt x="3170" y="5114"/>
                    </a:cubicBezTo>
                    <a:cubicBezTo>
                      <a:pt x="3990" y="4840"/>
                      <a:pt x="4446" y="4232"/>
                      <a:pt x="4537" y="3533"/>
                    </a:cubicBezTo>
                    <a:cubicBezTo>
                      <a:pt x="5878" y="2493"/>
                      <a:pt x="5101" y="1"/>
                      <a:pt x="333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0" name="Google Shape;5260;p32"/>
              <p:cNvSpPr/>
              <p:nvPr/>
            </p:nvSpPr>
            <p:spPr>
              <a:xfrm>
                <a:off x="6862125" y="205592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43" y="1"/>
                    </a:moveTo>
                    <a:cubicBezTo>
                      <a:pt x="2656" y="1"/>
                      <a:pt x="2457" y="28"/>
                      <a:pt x="2249" y="86"/>
                    </a:cubicBezTo>
                    <a:cubicBezTo>
                      <a:pt x="0" y="752"/>
                      <a:pt x="718" y="3978"/>
                      <a:pt x="2757" y="3978"/>
                    </a:cubicBezTo>
                    <a:cubicBezTo>
                      <a:pt x="2951" y="3978"/>
                      <a:pt x="3157" y="3949"/>
                      <a:pt x="3373" y="3886"/>
                    </a:cubicBezTo>
                    <a:cubicBezTo>
                      <a:pt x="5629" y="3245"/>
                      <a:pt x="4899" y="1"/>
                      <a:pt x="284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1" name="Google Shape;5261;p32"/>
              <p:cNvSpPr/>
              <p:nvPr/>
            </p:nvSpPr>
            <p:spPr>
              <a:xfrm>
                <a:off x="6893350" y="2163250"/>
                <a:ext cx="1401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2" extrusionOk="0">
                    <a:moveTo>
                      <a:pt x="2835" y="1"/>
                    </a:moveTo>
                    <a:cubicBezTo>
                      <a:pt x="2658" y="1"/>
                      <a:pt x="2472" y="25"/>
                      <a:pt x="2276" y="79"/>
                    </a:cubicBezTo>
                    <a:cubicBezTo>
                      <a:pt x="0" y="745"/>
                      <a:pt x="740" y="3971"/>
                      <a:pt x="2761" y="3971"/>
                    </a:cubicBezTo>
                    <a:cubicBezTo>
                      <a:pt x="2953" y="3971"/>
                      <a:pt x="3157" y="3942"/>
                      <a:pt x="3371" y="3879"/>
                    </a:cubicBezTo>
                    <a:cubicBezTo>
                      <a:pt x="5607" y="3264"/>
                      <a:pt x="4861" y="1"/>
                      <a:pt x="28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2" name="Google Shape;5262;p32"/>
              <p:cNvSpPr/>
              <p:nvPr/>
            </p:nvSpPr>
            <p:spPr>
              <a:xfrm>
                <a:off x="6930525" y="2293025"/>
                <a:ext cx="1407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1" h="3978" extrusionOk="0">
                    <a:moveTo>
                      <a:pt x="2839" y="1"/>
                    </a:moveTo>
                    <a:cubicBezTo>
                      <a:pt x="2653" y="1"/>
                      <a:pt x="2455" y="28"/>
                      <a:pt x="2248" y="86"/>
                    </a:cubicBezTo>
                    <a:cubicBezTo>
                      <a:pt x="0" y="752"/>
                      <a:pt x="717" y="3978"/>
                      <a:pt x="2756" y="3978"/>
                    </a:cubicBezTo>
                    <a:cubicBezTo>
                      <a:pt x="2950" y="3978"/>
                      <a:pt x="3156" y="3949"/>
                      <a:pt x="3373" y="3885"/>
                    </a:cubicBezTo>
                    <a:cubicBezTo>
                      <a:pt x="5631" y="3272"/>
                      <a:pt x="4898" y="1"/>
                      <a:pt x="283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3" name="Google Shape;5263;p32"/>
              <p:cNvSpPr/>
              <p:nvPr/>
            </p:nvSpPr>
            <p:spPr>
              <a:xfrm>
                <a:off x="6974525" y="2439500"/>
                <a:ext cx="138400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536" h="3986" extrusionOk="0">
                    <a:moveTo>
                      <a:pt x="2823" y="1"/>
                    </a:moveTo>
                    <a:cubicBezTo>
                      <a:pt x="2633" y="1"/>
                      <a:pt x="2432" y="30"/>
                      <a:pt x="2221" y="93"/>
                    </a:cubicBezTo>
                    <a:cubicBezTo>
                      <a:pt x="0" y="759"/>
                      <a:pt x="720" y="3985"/>
                      <a:pt x="2713" y="3985"/>
                    </a:cubicBezTo>
                    <a:cubicBezTo>
                      <a:pt x="2903" y="3985"/>
                      <a:pt x="3104" y="3956"/>
                      <a:pt x="3315" y="3893"/>
                    </a:cubicBezTo>
                    <a:cubicBezTo>
                      <a:pt x="5535" y="3226"/>
                      <a:pt x="4816" y="1"/>
                      <a:pt x="2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4" name="Google Shape;5264;p32"/>
              <p:cNvSpPr/>
              <p:nvPr/>
            </p:nvSpPr>
            <p:spPr>
              <a:xfrm>
                <a:off x="7000975" y="2564125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66" y="0"/>
                    </a:moveTo>
                    <a:cubicBezTo>
                      <a:pt x="2674" y="0"/>
                      <a:pt x="2471" y="30"/>
                      <a:pt x="2257" y="93"/>
                    </a:cubicBezTo>
                    <a:cubicBezTo>
                      <a:pt x="1" y="734"/>
                      <a:pt x="731" y="3978"/>
                      <a:pt x="2764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599" y="3226"/>
                      <a:pt x="4882" y="0"/>
                      <a:pt x="286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5" name="Google Shape;5265;p32"/>
              <p:cNvSpPr/>
              <p:nvPr/>
            </p:nvSpPr>
            <p:spPr>
              <a:xfrm>
                <a:off x="6919950" y="2428900"/>
                <a:ext cx="140550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4" extrusionOk="0">
                    <a:moveTo>
                      <a:pt x="2878" y="0"/>
                    </a:moveTo>
                    <a:cubicBezTo>
                      <a:pt x="2688" y="0"/>
                      <a:pt x="2487" y="29"/>
                      <a:pt x="2276" y="92"/>
                    </a:cubicBezTo>
                    <a:cubicBezTo>
                      <a:pt x="0" y="758"/>
                      <a:pt x="740" y="3984"/>
                      <a:pt x="2761" y="3984"/>
                    </a:cubicBezTo>
                    <a:cubicBezTo>
                      <a:pt x="2953" y="3984"/>
                      <a:pt x="3156" y="3954"/>
                      <a:pt x="3370" y="3891"/>
                    </a:cubicBezTo>
                    <a:cubicBezTo>
                      <a:pt x="5621" y="3280"/>
                      <a:pt x="4900" y="0"/>
                      <a:pt x="28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6" name="Google Shape;5266;p32"/>
              <p:cNvSpPr/>
              <p:nvPr/>
            </p:nvSpPr>
            <p:spPr>
              <a:xfrm>
                <a:off x="6906950" y="238330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51" y="1"/>
                    </a:moveTo>
                    <a:cubicBezTo>
                      <a:pt x="2661" y="1"/>
                      <a:pt x="2460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7" name="Google Shape;5267;p32"/>
              <p:cNvSpPr/>
              <p:nvPr/>
            </p:nvSpPr>
            <p:spPr>
              <a:xfrm>
                <a:off x="6868200" y="2220250"/>
                <a:ext cx="1402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1" extrusionOk="0">
                    <a:moveTo>
                      <a:pt x="2814" y="0"/>
                    </a:moveTo>
                    <a:cubicBezTo>
                      <a:pt x="2635" y="0"/>
                      <a:pt x="2447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8" name="Google Shape;5268;p32"/>
              <p:cNvSpPr/>
              <p:nvPr/>
            </p:nvSpPr>
            <p:spPr>
              <a:xfrm>
                <a:off x="6854525" y="217432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6" y="1"/>
                      <a:pt x="2462" y="30"/>
                      <a:pt x="2249" y="92"/>
                    </a:cubicBezTo>
                    <a:cubicBezTo>
                      <a:pt x="1" y="758"/>
                      <a:pt x="718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3" y="1"/>
                      <a:pt x="28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9" name="Google Shape;5269;p32"/>
              <p:cNvSpPr/>
              <p:nvPr/>
            </p:nvSpPr>
            <p:spPr>
              <a:xfrm>
                <a:off x="6818800" y="213555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0" name="Google Shape;5270;p32"/>
              <p:cNvSpPr/>
              <p:nvPr/>
            </p:nvSpPr>
            <p:spPr>
              <a:xfrm>
                <a:off x="6777775" y="2080275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33" y="0"/>
                    </a:moveTo>
                    <a:cubicBezTo>
                      <a:pt x="2648" y="0"/>
                      <a:pt x="2453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4"/>
                    </a:cubicBezTo>
                    <a:cubicBezTo>
                      <a:pt x="5628" y="3271"/>
                      <a:pt x="4873" y="0"/>
                      <a:pt x="283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1" name="Google Shape;5271;p32"/>
              <p:cNvSpPr/>
              <p:nvPr/>
            </p:nvSpPr>
            <p:spPr>
              <a:xfrm>
                <a:off x="6763950" y="20930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2" name="Google Shape;5272;p32"/>
              <p:cNvSpPr/>
              <p:nvPr/>
            </p:nvSpPr>
            <p:spPr>
              <a:xfrm>
                <a:off x="6744350" y="2023425"/>
                <a:ext cx="1409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8" h="3972" extrusionOk="0">
                    <a:moveTo>
                      <a:pt x="2821" y="1"/>
                    </a:moveTo>
                    <a:cubicBezTo>
                      <a:pt x="2640" y="1"/>
                      <a:pt x="2448" y="26"/>
                      <a:pt x="2248" y="79"/>
                    </a:cubicBezTo>
                    <a:cubicBezTo>
                      <a:pt x="0" y="745"/>
                      <a:pt x="717" y="3971"/>
                      <a:pt x="2756" y="3971"/>
                    </a:cubicBezTo>
                    <a:cubicBezTo>
                      <a:pt x="2950" y="3971"/>
                      <a:pt x="3156" y="3942"/>
                      <a:pt x="3373" y="3879"/>
                    </a:cubicBezTo>
                    <a:cubicBezTo>
                      <a:pt x="5637" y="3264"/>
                      <a:pt x="4894" y="1"/>
                      <a:pt x="28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3" name="Google Shape;5273;p32"/>
              <p:cNvSpPr/>
              <p:nvPr/>
            </p:nvSpPr>
            <p:spPr>
              <a:xfrm>
                <a:off x="6686600" y="1966275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36" y="0"/>
                    </a:moveTo>
                    <a:cubicBezTo>
                      <a:pt x="2651" y="0"/>
                      <a:pt x="2454" y="27"/>
                      <a:pt x="2248" y="86"/>
                    </a:cubicBezTo>
                    <a:cubicBezTo>
                      <a:pt x="0" y="752"/>
                      <a:pt x="717" y="3978"/>
                      <a:pt x="2733" y="3978"/>
                    </a:cubicBezTo>
                    <a:cubicBezTo>
                      <a:pt x="2925" y="3978"/>
                      <a:pt x="3129" y="3948"/>
                      <a:pt x="3342" y="3885"/>
                    </a:cubicBezTo>
                    <a:cubicBezTo>
                      <a:pt x="5627" y="3244"/>
                      <a:pt x="4873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4" name="Google Shape;5274;p32"/>
              <p:cNvSpPr/>
              <p:nvPr/>
            </p:nvSpPr>
            <p:spPr>
              <a:xfrm>
                <a:off x="6650175" y="1926600"/>
                <a:ext cx="1405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1" h="3985" extrusionOk="0">
                    <a:moveTo>
                      <a:pt x="2882" y="0"/>
                    </a:moveTo>
                    <a:cubicBezTo>
                      <a:pt x="2691" y="0"/>
                      <a:pt x="2489" y="29"/>
                      <a:pt x="2277" y="92"/>
                    </a:cubicBezTo>
                    <a:cubicBezTo>
                      <a:pt x="1" y="758"/>
                      <a:pt x="741" y="3984"/>
                      <a:pt x="2761" y="3984"/>
                    </a:cubicBezTo>
                    <a:cubicBezTo>
                      <a:pt x="2953" y="3984"/>
                      <a:pt x="3157" y="3955"/>
                      <a:pt x="3371" y="3892"/>
                    </a:cubicBezTo>
                    <a:cubicBezTo>
                      <a:pt x="5621" y="3253"/>
                      <a:pt x="4901" y="0"/>
                      <a:pt x="28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5" name="Google Shape;5275;p32"/>
              <p:cNvSpPr/>
              <p:nvPr/>
            </p:nvSpPr>
            <p:spPr>
              <a:xfrm>
                <a:off x="6611150" y="1880250"/>
                <a:ext cx="140800" cy="99425"/>
              </a:xfrm>
              <a:custGeom>
                <a:avLst/>
                <a:gdLst/>
                <a:ahLst/>
                <a:cxnLst/>
                <a:rect l="l" t="t" r="r" b="b"/>
                <a:pathLst>
                  <a:path w="5632" h="3977" extrusionOk="0">
                    <a:moveTo>
                      <a:pt x="2870" y="0"/>
                    </a:moveTo>
                    <a:cubicBezTo>
                      <a:pt x="2677" y="0"/>
                      <a:pt x="2472" y="29"/>
                      <a:pt x="2257" y="92"/>
                    </a:cubicBezTo>
                    <a:cubicBezTo>
                      <a:pt x="1" y="733"/>
                      <a:pt x="731" y="3977"/>
                      <a:pt x="2787" y="3977"/>
                    </a:cubicBezTo>
                    <a:cubicBezTo>
                      <a:pt x="2975" y="3977"/>
                      <a:pt x="3173" y="3950"/>
                      <a:pt x="3382" y="3891"/>
                    </a:cubicBezTo>
                    <a:cubicBezTo>
                      <a:pt x="5631" y="3253"/>
                      <a:pt x="4912" y="0"/>
                      <a:pt x="28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6" name="Google Shape;5276;p32"/>
              <p:cNvSpPr/>
              <p:nvPr/>
            </p:nvSpPr>
            <p:spPr>
              <a:xfrm>
                <a:off x="6716975" y="209835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45" y="0"/>
                    </a:moveTo>
                    <a:cubicBezTo>
                      <a:pt x="2656" y="0"/>
                      <a:pt x="2457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4"/>
                      <a:pt x="3343" y="3891"/>
                    </a:cubicBezTo>
                    <a:cubicBezTo>
                      <a:pt x="5622" y="3280"/>
                      <a:pt x="4852" y="0"/>
                      <a:pt x="28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7" name="Google Shape;5277;p32"/>
              <p:cNvSpPr/>
              <p:nvPr/>
            </p:nvSpPr>
            <p:spPr>
              <a:xfrm>
                <a:off x="6773975" y="2380425"/>
                <a:ext cx="1393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3978" extrusionOk="0">
                    <a:moveTo>
                      <a:pt x="2826" y="0"/>
                    </a:moveTo>
                    <a:cubicBezTo>
                      <a:pt x="2643" y="0"/>
                      <a:pt x="2451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5"/>
                    </a:cubicBezTo>
                    <a:cubicBezTo>
                      <a:pt x="5573" y="3272"/>
                      <a:pt x="4838" y="0"/>
                      <a:pt x="28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8" name="Google Shape;5278;p32"/>
              <p:cNvSpPr/>
              <p:nvPr/>
            </p:nvSpPr>
            <p:spPr>
              <a:xfrm>
                <a:off x="6873525" y="2467800"/>
                <a:ext cx="14075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8" extrusionOk="0">
                    <a:moveTo>
                      <a:pt x="2843" y="0"/>
                    </a:moveTo>
                    <a:cubicBezTo>
                      <a:pt x="2656" y="0"/>
                      <a:pt x="2457" y="27"/>
                      <a:pt x="2249" y="86"/>
                    </a:cubicBezTo>
                    <a:cubicBezTo>
                      <a:pt x="0" y="752"/>
                      <a:pt x="717" y="3978"/>
                      <a:pt x="2757" y="3978"/>
                    </a:cubicBezTo>
                    <a:cubicBezTo>
                      <a:pt x="2951" y="3978"/>
                      <a:pt x="3157" y="3949"/>
                      <a:pt x="3373" y="3885"/>
                    </a:cubicBezTo>
                    <a:cubicBezTo>
                      <a:pt x="5629" y="3245"/>
                      <a:pt x="4899" y="0"/>
                      <a:pt x="28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9" name="Google Shape;5279;p32"/>
              <p:cNvSpPr/>
              <p:nvPr/>
            </p:nvSpPr>
            <p:spPr>
              <a:xfrm>
                <a:off x="6910750" y="2539975"/>
                <a:ext cx="1407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9" extrusionOk="0">
                    <a:moveTo>
                      <a:pt x="2837" y="1"/>
                    </a:moveTo>
                    <a:cubicBezTo>
                      <a:pt x="2651" y="1"/>
                      <a:pt x="2455" y="28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6"/>
                    </a:cubicBezTo>
                    <a:cubicBezTo>
                      <a:pt x="5627" y="3245"/>
                      <a:pt x="4874" y="1"/>
                      <a:pt x="28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0" name="Google Shape;5280;p32"/>
              <p:cNvSpPr/>
              <p:nvPr/>
            </p:nvSpPr>
            <p:spPr>
              <a:xfrm>
                <a:off x="6911525" y="2656075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65" y="0"/>
                    </a:moveTo>
                    <a:cubicBezTo>
                      <a:pt x="2671" y="0"/>
                      <a:pt x="2465" y="29"/>
                      <a:pt x="2248" y="93"/>
                    </a:cubicBezTo>
                    <a:cubicBezTo>
                      <a:pt x="0" y="759"/>
                      <a:pt x="717" y="3985"/>
                      <a:pt x="2757" y="3985"/>
                    </a:cubicBezTo>
                    <a:cubicBezTo>
                      <a:pt x="2951" y="3985"/>
                      <a:pt x="3156" y="3956"/>
                      <a:pt x="3373" y="3892"/>
                    </a:cubicBezTo>
                    <a:cubicBezTo>
                      <a:pt x="5621" y="3226"/>
                      <a:pt x="4904" y="0"/>
                      <a:pt x="286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1" name="Google Shape;5281;p32"/>
              <p:cNvSpPr/>
              <p:nvPr/>
            </p:nvSpPr>
            <p:spPr>
              <a:xfrm>
                <a:off x="6748775" y="249575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82" y="0"/>
                    </a:moveTo>
                    <a:cubicBezTo>
                      <a:pt x="2694" y="0"/>
                      <a:pt x="2494" y="29"/>
                      <a:pt x="2284" y="92"/>
                    </a:cubicBezTo>
                    <a:cubicBezTo>
                      <a:pt x="0" y="733"/>
                      <a:pt x="753" y="3977"/>
                      <a:pt x="2790" y="3977"/>
                    </a:cubicBezTo>
                    <a:cubicBezTo>
                      <a:pt x="2976" y="3977"/>
                      <a:pt x="3172" y="3950"/>
                      <a:pt x="3378" y="3892"/>
                    </a:cubicBezTo>
                    <a:cubicBezTo>
                      <a:pt x="5600" y="3253"/>
                      <a:pt x="4878" y="0"/>
                      <a:pt x="28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2" name="Google Shape;5282;p32"/>
              <p:cNvSpPr/>
              <p:nvPr/>
            </p:nvSpPr>
            <p:spPr>
              <a:xfrm>
                <a:off x="6745175" y="2338625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1"/>
                    </a:moveTo>
                    <a:cubicBezTo>
                      <a:pt x="2671" y="1"/>
                      <a:pt x="2478" y="27"/>
                      <a:pt x="2276" y="86"/>
                    </a:cubicBezTo>
                    <a:cubicBezTo>
                      <a:pt x="0" y="752"/>
                      <a:pt x="740" y="3978"/>
                      <a:pt x="2760" y="3978"/>
                    </a:cubicBezTo>
                    <a:cubicBezTo>
                      <a:pt x="2953" y="3978"/>
                      <a:pt x="3156" y="3948"/>
                      <a:pt x="3370" y="3885"/>
                    </a:cubicBezTo>
                    <a:cubicBezTo>
                      <a:pt x="5600" y="3272"/>
                      <a:pt x="4865" y="1"/>
                      <a:pt x="285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3" name="Google Shape;5283;p32"/>
              <p:cNvSpPr/>
              <p:nvPr/>
            </p:nvSpPr>
            <p:spPr>
              <a:xfrm>
                <a:off x="6674425" y="21524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8"/>
                      <a:pt x="3343" y="3885"/>
                    </a:cubicBezTo>
                    <a:cubicBezTo>
                      <a:pt x="5599" y="3244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4" name="Google Shape;5284;p32"/>
              <p:cNvSpPr/>
              <p:nvPr/>
            </p:nvSpPr>
            <p:spPr>
              <a:xfrm>
                <a:off x="6710150" y="2249550"/>
                <a:ext cx="14057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5" extrusionOk="0">
                    <a:moveTo>
                      <a:pt x="2861" y="0"/>
                    </a:moveTo>
                    <a:cubicBezTo>
                      <a:pt x="2668" y="0"/>
                      <a:pt x="2464" y="29"/>
                      <a:pt x="2248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3" y="3253"/>
                      <a:pt x="4903" y="0"/>
                      <a:pt x="286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5" name="Google Shape;5285;p32"/>
              <p:cNvSpPr/>
              <p:nvPr/>
            </p:nvSpPr>
            <p:spPr>
              <a:xfrm>
                <a:off x="6702550" y="250867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5" y="1"/>
                      <a:pt x="2462" y="30"/>
                      <a:pt x="2249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2" y="1"/>
                      <a:pt x="285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6" name="Google Shape;5286;p32"/>
              <p:cNvSpPr/>
              <p:nvPr/>
            </p:nvSpPr>
            <p:spPr>
              <a:xfrm>
                <a:off x="6694200" y="27358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58" y="1"/>
                    </a:moveTo>
                    <a:cubicBezTo>
                      <a:pt x="2666" y="1"/>
                      <a:pt x="2462" y="30"/>
                      <a:pt x="2248" y="93"/>
                    </a:cubicBezTo>
                    <a:cubicBezTo>
                      <a:pt x="0" y="760"/>
                      <a:pt x="717" y="3985"/>
                      <a:pt x="2733" y="3985"/>
                    </a:cubicBezTo>
                    <a:cubicBezTo>
                      <a:pt x="2925" y="3985"/>
                      <a:pt x="3129" y="3956"/>
                      <a:pt x="3342" y="3893"/>
                    </a:cubicBezTo>
                    <a:cubicBezTo>
                      <a:pt x="5618" y="3227"/>
                      <a:pt x="4878" y="1"/>
                      <a:pt x="285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7" name="Google Shape;5287;p32"/>
              <p:cNvSpPr/>
              <p:nvPr/>
            </p:nvSpPr>
            <p:spPr>
              <a:xfrm>
                <a:off x="6940400" y="26389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8" name="Google Shape;5288;p32"/>
              <p:cNvSpPr/>
              <p:nvPr/>
            </p:nvSpPr>
            <p:spPr>
              <a:xfrm>
                <a:off x="6913800" y="2862350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0" y="745"/>
                      <a:pt x="717" y="3971"/>
                      <a:pt x="2734" y="3971"/>
                    </a:cubicBezTo>
                    <a:cubicBezTo>
                      <a:pt x="2925" y="3971"/>
                      <a:pt x="3129" y="3942"/>
                      <a:pt x="3343" y="3879"/>
                    </a:cubicBezTo>
                    <a:cubicBezTo>
                      <a:pt x="5607" y="3264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9" name="Google Shape;5289;p32"/>
              <p:cNvSpPr/>
              <p:nvPr/>
            </p:nvSpPr>
            <p:spPr>
              <a:xfrm>
                <a:off x="6786750" y="27997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0" name="Google Shape;5290;p32"/>
              <p:cNvSpPr/>
              <p:nvPr/>
            </p:nvSpPr>
            <p:spPr>
              <a:xfrm>
                <a:off x="6832550" y="292755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1" name="Google Shape;5291;p32"/>
              <p:cNvSpPr/>
              <p:nvPr/>
            </p:nvSpPr>
            <p:spPr>
              <a:xfrm>
                <a:off x="6993575" y="288100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2" name="Google Shape;5292;p32"/>
              <p:cNvSpPr/>
              <p:nvPr/>
            </p:nvSpPr>
            <p:spPr>
              <a:xfrm>
                <a:off x="7039175" y="28097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5"/>
                    </a:cubicBezTo>
                    <a:cubicBezTo>
                      <a:pt x="5599" y="3245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3" name="Google Shape;5293;p32"/>
              <p:cNvSpPr/>
              <p:nvPr/>
            </p:nvSpPr>
            <p:spPr>
              <a:xfrm>
                <a:off x="7044300" y="2659100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7" y="93"/>
                    </a:cubicBezTo>
                    <a:cubicBezTo>
                      <a:pt x="0" y="734"/>
                      <a:pt x="731" y="3978"/>
                      <a:pt x="2787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4" name="Google Shape;5294;p32"/>
              <p:cNvSpPr/>
              <p:nvPr/>
            </p:nvSpPr>
            <p:spPr>
              <a:xfrm>
                <a:off x="7022525" y="25818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5" name="Google Shape;5295;p32"/>
              <p:cNvSpPr/>
              <p:nvPr/>
            </p:nvSpPr>
            <p:spPr>
              <a:xfrm>
                <a:off x="6960900" y="2367500"/>
                <a:ext cx="1400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3978" extrusionOk="0">
                    <a:moveTo>
                      <a:pt x="2830" y="0"/>
                    </a:moveTo>
                    <a:cubicBezTo>
                      <a:pt x="2647" y="0"/>
                      <a:pt x="2452" y="27"/>
                      <a:pt x="2249" y="86"/>
                    </a:cubicBezTo>
                    <a:cubicBezTo>
                      <a:pt x="1" y="752"/>
                      <a:pt x="718" y="3978"/>
                      <a:pt x="2757" y="3978"/>
                    </a:cubicBezTo>
                    <a:cubicBezTo>
                      <a:pt x="2951" y="3978"/>
                      <a:pt x="3157" y="3948"/>
                      <a:pt x="3374" y="3885"/>
                    </a:cubicBezTo>
                    <a:cubicBezTo>
                      <a:pt x="5602" y="3244"/>
                      <a:pt x="4844" y="0"/>
                      <a:pt x="28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6" name="Google Shape;5296;p32"/>
              <p:cNvSpPr/>
              <p:nvPr/>
            </p:nvSpPr>
            <p:spPr>
              <a:xfrm>
                <a:off x="6883400" y="2357025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7" name="Google Shape;5297;p32"/>
              <p:cNvSpPr/>
              <p:nvPr/>
            </p:nvSpPr>
            <p:spPr>
              <a:xfrm>
                <a:off x="6773025" y="2206975"/>
                <a:ext cx="1399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99" h="3978" extrusionOk="0">
                    <a:moveTo>
                      <a:pt x="2866" y="1"/>
                    </a:moveTo>
                    <a:cubicBezTo>
                      <a:pt x="2674" y="1"/>
                      <a:pt x="2470" y="30"/>
                      <a:pt x="2256" y="93"/>
                    </a:cubicBezTo>
                    <a:cubicBezTo>
                      <a:pt x="0" y="734"/>
                      <a:pt x="730" y="3978"/>
                      <a:pt x="2763" y="3978"/>
                    </a:cubicBezTo>
                    <a:cubicBezTo>
                      <a:pt x="2948" y="3978"/>
                      <a:pt x="3145" y="3951"/>
                      <a:pt x="3351" y="3893"/>
                    </a:cubicBezTo>
                    <a:cubicBezTo>
                      <a:pt x="5599" y="3226"/>
                      <a:pt x="4882" y="1"/>
                      <a:pt x="286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8" name="Google Shape;5298;p32"/>
              <p:cNvSpPr/>
              <p:nvPr/>
            </p:nvSpPr>
            <p:spPr>
              <a:xfrm>
                <a:off x="6875800" y="2616150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08" y="0"/>
                    </a:moveTo>
                    <a:cubicBezTo>
                      <a:pt x="2631" y="0"/>
                      <a:pt x="2444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579" y="3263"/>
                      <a:pt x="4833" y="0"/>
                      <a:pt x="280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9" name="Google Shape;5299;p32"/>
              <p:cNvSpPr/>
              <p:nvPr/>
            </p:nvSpPr>
            <p:spPr>
              <a:xfrm>
                <a:off x="6915950" y="2845300"/>
                <a:ext cx="1407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8" extrusionOk="0">
                    <a:moveTo>
                      <a:pt x="2889" y="0"/>
                    </a:moveTo>
                    <a:cubicBezTo>
                      <a:pt x="2699" y="0"/>
                      <a:pt x="2497" y="29"/>
                      <a:pt x="2284" y="92"/>
                    </a:cubicBezTo>
                    <a:cubicBezTo>
                      <a:pt x="0" y="733"/>
                      <a:pt x="754" y="3977"/>
                      <a:pt x="2790" y="3977"/>
                    </a:cubicBezTo>
                    <a:cubicBezTo>
                      <a:pt x="2976" y="3977"/>
                      <a:pt x="3173" y="3950"/>
                      <a:pt x="3378" y="3892"/>
                    </a:cubicBezTo>
                    <a:cubicBezTo>
                      <a:pt x="5628" y="3253"/>
                      <a:pt x="4909" y="0"/>
                      <a:pt x="28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0" name="Google Shape;5300;p32"/>
              <p:cNvSpPr/>
              <p:nvPr/>
            </p:nvSpPr>
            <p:spPr>
              <a:xfrm>
                <a:off x="6946550" y="27206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85" y="1"/>
                    </a:moveTo>
                    <a:cubicBezTo>
                      <a:pt x="2693" y="1"/>
                      <a:pt x="2490" y="30"/>
                      <a:pt x="2276" y="93"/>
                    </a:cubicBezTo>
                    <a:cubicBezTo>
                      <a:pt x="0" y="760"/>
                      <a:pt x="740" y="3985"/>
                      <a:pt x="2760" y="3985"/>
                    </a:cubicBezTo>
                    <a:cubicBezTo>
                      <a:pt x="2953" y="3985"/>
                      <a:pt x="3156" y="3956"/>
                      <a:pt x="3370" y="3893"/>
                    </a:cubicBezTo>
                    <a:cubicBezTo>
                      <a:pt x="5618" y="3227"/>
                      <a:pt x="4901" y="1"/>
                      <a:pt x="2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1" name="Google Shape;5301;p32"/>
              <p:cNvSpPr/>
              <p:nvPr/>
            </p:nvSpPr>
            <p:spPr>
              <a:xfrm>
                <a:off x="7005750" y="2694850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50" y="1"/>
                    </a:moveTo>
                    <a:cubicBezTo>
                      <a:pt x="2661" y="1"/>
                      <a:pt x="2459" y="30"/>
                      <a:pt x="2248" y="92"/>
                    </a:cubicBezTo>
                    <a:cubicBezTo>
                      <a:pt x="0" y="758"/>
                      <a:pt x="717" y="3984"/>
                      <a:pt x="2733" y="3984"/>
                    </a:cubicBezTo>
                    <a:cubicBezTo>
                      <a:pt x="2925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2" name="Google Shape;5302;p32"/>
              <p:cNvSpPr/>
              <p:nvPr/>
            </p:nvSpPr>
            <p:spPr>
              <a:xfrm>
                <a:off x="6834775" y="1989225"/>
                <a:ext cx="1408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5" h="3972" extrusionOk="0">
                    <a:moveTo>
                      <a:pt x="2808" y="1"/>
                    </a:moveTo>
                    <a:cubicBezTo>
                      <a:pt x="2631" y="1"/>
                      <a:pt x="2444" y="26"/>
                      <a:pt x="2248" y="80"/>
                    </a:cubicBezTo>
                    <a:cubicBezTo>
                      <a:pt x="0" y="746"/>
                      <a:pt x="717" y="3972"/>
                      <a:pt x="2733" y="3972"/>
                    </a:cubicBezTo>
                    <a:cubicBezTo>
                      <a:pt x="2925" y="3972"/>
                      <a:pt x="3129" y="3942"/>
                      <a:pt x="3343" y="3879"/>
                    </a:cubicBezTo>
                    <a:cubicBezTo>
                      <a:pt x="5635" y="3264"/>
                      <a:pt x="4842" y="1"/>
                      <a:pt x="280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3" name="Google Shape;5303;p32"/>
              <p:cNvSpPr/>
              <p:nvPr/>
            </p:nvSpPr>
            <p:spPr>
              <a:xfrm>
                <a:off x="6674225" y="2036175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37" y="1"/>
                    </a:moveTo>
                    <a:cubicBezTo>
                      <a:pt x="2654" y="1"/>
                      <a:pt x="2460" y="28"/>
                      <a:pt x="2257" y="86"/>
                    </a:cubicBezTo>
                    <a:cubicBezTo>
                      <a:pt x="1" y="727"/>
                      <a:pt x="731" y="3971"/>
                      <a:pt x="2764" y="3971"/>
                    </a:cubicBezTo>
                    <a:cubicBezTo>
                      <a:pt x="2949" y="3971"/>
                      <a:pt x="3145" y="3944"/>
                      <a:pt x="3351" y="3886"/>
                    </a:cubicBezTo>
                    <a:cubicBezTo>
                      <a:pt x="5579" y="3245"/>
                      <a:pt x="4847" y="1"/>
                      <a:pt x="28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4" name="Google Shape;5304;p32"/>
              <p:cNvSpPr/>
              <p:nvPr/>
            </p:nvSpPr>
            <p:spPr>
              <a:xfrm>
                <a:off x="6691975" y="189790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0"/>
                    </a:moveTo>
                    <a:cubicBezTo>
                      <a:pt x="2671" y="0"/>
                      <a:pt x="2478" y="27"/>
                      <a:pt x="2276" y="85"/>
                    </a:cubicBezTo>
                    <a:cubicBezTo>
                      <a:pt x="0" y="751"/>
                      <a:pt x="740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00" y="3271"/>
                      <a:pt x="4865" y="0"/>
                      <a:pt x="285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5" name="Google Shape;5305;p32"/>
              <p:cNvSpPr/>
              <p:nvPr/>
            </p:nvSpPr>
            <p:spPr>
              <a:xfrm>
                <a:off x="6765625" y="19512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6" name="Google Shape;5306;p32"/>
              <p:cNvSpPr/>
              <p:nvPr/>
            </p:nvSpPr>
            <p:spPr>
              <a:xfrm>
                <a:off x="6739025" y="2431925"/>
                <a:ext cx="1398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3" h="3985" extrusionOk="0">
                    <a:moveTo>
                      <a:pt x="2854" y="0"/>
                    </a:moveTo>
                    <a:cubicBezTo>
                      <a:pt x="2663" y="0"/>
                      <a:pt x="2461" y="29"/>
                      <a:pt x="2249" y="92"/>
                    </a:cubicBezTo>
                    <a:cubicBezTo>
                      <a:pt x="0" y="758"/>
                      <a:pt x="717" y="3984"/>
                      <a:pt x="2734" y="3984"/>
                    </a:cubicBezTo>
                    <a:cubicBezTo>
                      <a:pt x="2925" y="3984"/>
                      <a:pt x="3129" y="3955"/>
                      <a:pt x="3343" y="3892"/>
                    </a:cubicBezTo>
                    <a:cubicBezTo>
                      <a:pt x="5592" y="3253"/>
                      <a:pt x="4873" y="0"/>
                      <a:pt x="28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307" name="Google Shape;5307;p32"/>
            <p:cNvGrpSpPr/>
            <p:nvPr/>
          </p:nvGrpSpPr>
          <p:grpSpPr>
            <a:xfrm>
              <a:off x="-172847" y="2867657"/>
              <a:ext cx="1177570" cy="2486681"/>
              <a:chOff x="1257067" y="2153325"/>
              <a:chExt cx="1781228" cy="3761429"/>
            </a:xfrm>
          </p:grpSpPr>
          <p:sp>
            <p:nvSpPr>
              <p:cNvPr id="5308" name="Google Shape;5308;p32"/>
              <p:cNvSpPr/>
              <p:nvPr/>
            </p:nvSpPr>
            <p:spPr>
              <a:xfrm>
                <a:off x="1257067" y="3571476"/>
                <a:ext cx="813875" cy="2089425"/>
              </a:xfrm>
              <a:custGeom>
                <a:avLst/>
                <a:gdLst/>
                <a:ahLst/>
                <a:cxnLst/>
                <a:rect l="l" t="t" r="r" b="b"/>
                <a:pathLst>
                  <a:path w="32555" h="83577" extrusionOk="0">
                    <a:moveTo>
                      <a:pt x="14439" y="0"/>
                    </a:moveTo>
                    <a:lnTo>
                      <a:pt x="14439" y="0"/>
                    </a:lnTo>
                    <a:cubicBezTo>
                      <a:pt x="1642" y="21307"/>
                      <a:pt x="1" y="77570"/>
                      <a:pt x="3618" y="81156"/>
                    </a:cubicBezTo>
                    <a:cubicBezTo>
                      <a:pt x="5344" y="82882"/>
                      <a:pt x="9808" y="83577"/>
                      <a:pt x="16431" y="83577"/>
                    </a:cubicBezTo>
                    <a:cubicBezTo>
                      <a:pt x="20887" y="83577"/>
                      <a:pt x="26320" y="83262"/>
                      <a:pt x="32555" y="82737"/>
                    </a:cubicBezTo>
                    <a:cubicBezTo>
                      <a:pt x="28573" y="59667"/>
                      <a:pt x="27661" y="41399"/>
                      <a:pt x="30275" y="18146"/>
                    </a:cubicBezTo>
                    <a:lnTo>
                      <a:pt x="30275" y="18146"/>
                    </a:lnTo>
                    <a:cubicBezTo>
                      <a:pt x="20974" y="34833"/>
                      <a:pt x="18846" y="50214"/>
                      <a:pt x="16597" y="69211"/>
                    </a:cubicBezTo>
                    <a:cubicBezTo>
                      <a:pt x="14621" y="44955"/>
                      <a:pt x="10943" y="24134"/>
                      <a:pt x="1443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9" name="Google Shape;5309;p32"/>
              <p:cNvSpPr/>
              <p:nvPr/>
            </p:nvSpPr>
            <p:spPr>
              <a:xfrm>
                <a:off x="1398705" y="3799127"/>
                <a:ext cx="623125" cy="1959775"/>
              </a:xfrm>
              <a:custGeom>
                <a:avLst/>
                <a:gdLst/>
                <a:ahLst/>
                <a:cxnLst/>
                <a:rect l="l" t="t" r="r" b="b"/>
                <a:pathLst>
                  <a:path w="24925" h="78391" extrusionOk="0">
                    <a:moveTo>
                      <a:pt x="14408" y="77631"/>
                    </a:moveTo>
                    <a:lnTo>
                      <a:pt x="14408" y="77631"/>
                    </a:lnTo>
                    <a:cubicBezTo>
                      <a:pt x="14412" y="77631"/>
                      <a:pt x="14416" y="77631"/>
                      <a:pt x="14420" y="77632"/>
                    </a:cubicBezTo>
                    <a:lnTo>
                      <a:pt x="14420" y="77632"/>
                    </a:lnTo>
                    <a:cubicBezTo>
                      <a:pt x="14416" y="77631"/>
                      <a:pt x="14412" y="77631"/>
                      <a:pt x="14408" y="77631"/>
                    </a:cubicBezTo>
                    <a:close/>
                    <a:moveTo>
                      <a:pt x="0" y="0"/>
                    </a:moveTo>
                    <a:cubicBezTo>
                      <a:pt x="1520" y="5897"/>
                      <a:pt x="3070" y="11733"/>
                      <a:pt x="4559" y="17660"/>
                    </a:cubicBezTo>
                    <a:cubicBezTo>
                      <a:pt x="7204" y="28147"/>
                      <a:pt x="9787" y="38633"/>
                      <a:pt x="12006" y="49211"/>
                    </a:cubicBezTo>
                    <a:cubicBezTo>
                      <a:pt x="12430" y="51177"/>
                      <a:pt x="18058" y="77633"/>
                      <a:pt x="14464" y="77633"/>
                    </a:cubicBezTo>
                    <a:cubicBezTo>
                      <a:pt x="14449" y="77633"/>
                      <a:pt x="14434" y="77632"/>
                      <a:pt x="14420" y="77632"/>
                    </a:cubicBezTo>
                    <a:lnTo>
                      <a:pt x="14420" y="77632"/>
                    </a:lnTo>
                    <a:cubicBezTo>
                      <a:pt x="17638" y="77844"/>
                      <a:pt x="20886" y="78117"/>
                      <a:pt x="24134" y="78391"/>
                    </a:cubicBezTo>
                    <a:cubicBezTo>
                      <a:pt x="24925" y="63071"/>
                      <a:pt x="19818" y="48086"/>
                      <a:pt x="14286" y="33800"/>
                    </a:cubicBezTo>
                    <a:cubicBezTo>
                      <a:pt x="9879" y="22402"/>
                      <a:pt x="5076" y="11125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0" name="Google Shape;5310;p32"/>
              <p:cNvSpPr/>
              <p:nvPr/>
            </p:nvSpPr>
            <p:spPr>
              <a:xfrm>
                <a:off x="2070945" y="3836079"/>
                <a:ext cx="967350" cy="2078675"/>
              </a:xfrm>
              <a:custGeom>
                <a:avLst/>
                <a:gdLst/>
                <a:ahLst/>
                <a:cxnLst/>
                <a:rect l="l" t="t" r="r" b="b"/>
                <a:pathLst>
                  <a:path w="38694" h="83147" extrusionOk="0">
                    <a:moveTo>
                      <a:pt x="9909" y="1"/>
                    </a:moveTo>
                    <a:cubicBezTo>
                      <a:pt x="0" y="22797"/>
                      <a:pt x="5775" y="78817"/>
                      <a:pt x="9788" y="81886"/>
                    </a:cubicBezTo>
                    <a:cubicBezTo>
                      <a:pt x="10945" y="82754"/>
                      <a:pt x="12989" y="83146"/>
                      <a:pt x="15818" y="83146"/>
                    </a:cubicBezTo>
                    <a:cubicBezTo>
                      <a:pt x="21013" y="83146"/>
                      <a:pt x="28853" y="81824"/>
                      <a:pt x="38694" y="79698"/>
                    </a:cubicBezTo>
                    <a:cubicBezTo>
                      <a:pt x="31764" y="57357"/>
                      <a:pt x="28451" y="39333"/>
                      <a:pt x="27995" y="15928"/>
                    </a:cubicBezTo>
                    <a:cubicBezTo>
                      <a:pt x="20973" y="33709"/>
                      <a:pt x="21733" y="53102"/>
                      <a:pt x="21976" y="72190"/>
                    </a:cubicBezTo>
                    <a:cubicBezTo>
                      <a:pt x="16809" y="48391"/>
                      <a:pt x="9605" y="24378"/>
                      <a:pt x="990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1" name="Google Shape;5311;p32"/>
              <p:cNvSpPr/>
              <p:nvPr/>
            </p:nvSpPr>
            <p:spPr>
              <a:xfrm>
                <a:off x="2428904" y="4175600"/>
                <a:ext cx="475725" cy="1710525"/>
              </a:xfrm>
              <a:custGeom>
                <a:avLst/>
                <a:gdLst/>
                <a:ahLst/>
                <a:cxnLst/>
                <a:rect l="l" t="t" r="r" b="b"/>
                <a:pathLst>
                  <a:path w="19029" h="68421" extrusionOk="0">
                    <a:moveTo>
                      <a:pt x="19028" y="0"/>
                    </a:moveTo>
                    <a:lnTo>
                      <a:pt x="19028" y="0"/>
                    </a:lnTo>
                    <a:cubicBezTo>
                      <a:pt x="16171" y="4438"/>
                      <a:pt x="13648" y="9058"/>
                      <a:pt x="11429" y="13922"/>
                    </a:cubicBezTo>
                    <a:cubicBezTo>
                      <a:pt x="7600" y="22280"/>
                      <a:pt x="4834" y="31156"/>
                      <a:pt x="3101" y="40183"/>
                    </a:cubicBezTo>
                    <a:cubicBezTo>
                      <a:pt x="1551" y="48542"/>
                      <a:pt x="1" y="58299"/>
                      <a:pt x="1885" y="66658"/>
                    </a:cubicBezTo>
                    <a:cubicBezTo>
                      <a:pt x="3253" y="66658"/>
                      <a:pt x="10548" y="66749"/>
                      <a:pt x="11095" y="68421"/>
                    </a:cubicBezTo>
                    <a:cubicBezTo>
                      <a:pt x="9970" y="64925"/>
                      <a:pt x="10214" y="61187"/>
                      <a:pt x="10487" y="57539"/>
                    </a:cubicBezTo>
                    <a:cubicBezTo>
                      <a:pt x="11581" y="42493"/>
                      <a:pt x="13375" y="27508"/>
                      <a:pt x="15867" y="12615"/>
                    </a:cubicBezTo>
                    <a:cubicBezTo>
                      <a:pt x="16597" y="8298"/>
                      <a:pt x="17357" y="4013"/>
                      <a:pt x="1902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2" name="Google Shape;5312;p32"/>
              <p:cNvSpPr/>
              <p:nvPr/>
            </p:nvSpPr>
            <p:spPr>
              <a:xfrm>
                <a:off x="1579325" y="2837525"/>
                <a:ext cx="849575" cy="2975475"/>
              </a:xfrm>
              <a:custGeom>
                <a:avLst/>
                <a:gdLst/>
                <a:ahLst/>
                <a:cxnLst/>
                <a:rect l="l" t="t" r="r" b="b"/>
                <a:pathLst>
                  <a:path w="33983" h="119019" extrusionOk="0">
                    <a:moveTo>
                      <a:pt x="19612" y="0"/>
                    </a:moveTo>
                    <a:cubicBezTo>
                      <a:pt x="19239" y="0"/>
                      <a:pt x="18831" y="244"/>
                      <a:pt x="18785" y="707"/>
                    </a:cubicBezTo>
                    <a:cubicBezTo>
                      <a:pt x="17964" y="7455"/>
                      <a:pt x="17356" y="14233"/>
                      <a:pt x="16900" y="21012"/>
                    </a:cubicBezTo>
                    <a:cubicBezTo>
                      <a:pt x="16596" y="20343"/>
                      <a:pt x="16262" y="19705"/>
                      <a:pt x="15958" y="19036"/>
                    </a:cubicBezTo>
                    <a:cubicBezTo>
                      <a:pt x="14986" y="16878"/>
                      <a:pt x="13800" y="14780"/>
                      <a:pt x="12463" y="12805"/>
                    </a:cubicBezTo>
                    <a:cubicBezTo>
                      <a:pt x="10031" y="9127"/>
                      <a:pt x="6870" y="5935"/>
                      <a:pt x="2858" y="4081"/>
                    </a:cubicBezTo>
                    <a:cubicBezTo>
                      <a:pt x="2598" y="3960"/>
                      <a:pt x="2331" y="3900"/>
                      <a:pt x="2074" y="3900"/>
                    </a:cubicBezTo>
                    <a:cubicBezTo>
                      <a:pt x="1429" y="3900"/>
                      <a:pt x="847" y="4276"/>
                      <a:pt x="608" y="4993"/>
                    </a:cubicBezTo>
                    <a:cubicBezTo>
                      <a:pt x="0" y="6726"/>
                      <a:pt x="1520" y="8154"/>
                      <a:pt x="2493" y="9461"/>
                    </a:cubicBezTo>
                    <a:cubicBezTo>
                      <a:pt x="3921" y="11376"/>
                      <a:pt x="5350" y="13261"/>
                      <a:pt x="6809" y="15176"/>
                    </a:cubicBezTo>
                    <a:cubicBezTo>
                      <a:pt x="9575" y="18823"/>
                      <a:pt x="12280" y="22775"/>
                      <a:pt x="15472" y="26027"/>
                    </a:cubicBezTo>
                    <a:cubicBezTo>
                      <a:pt x="15767" y="26349"/>
                      <a:pt x="16110" y="26458"/>
                      <a:pt x="16458" y="26458"/>
                    </a:cubicBezTo>
                    <a:cubicBezTo>
                      <a:pt x="16504" y="26458"/>
                      <a:pt x="16550" y="26456"/>
                      <a:pt x="16596" y="26452"/>
                    </a:cubicBezTo>
                    <a:lnTo>
                      <a:pt x="16596" y="26452"/>
                    </a:lnTo>
                    <a:cubicBezTo>
                      <a:pt x="16414" y="29978"/>
                      <a:pt x="16262" y="33535"/>
                      <a:pt x="16141" y="37091"/>
                    </a:cubicBezTo>
                    <a:lnTo>
                      <a:pt x="16141" y="37364"/>
                    </a:lnTo>
                    <a:cubicBezTo>
                      <a:pt x="16049" y="41285"/>
                      <a:pt x="15989" y="45146"/>
                      <a:pt x="15989" y="49067"/>
                    </a:cubicBezTo>
                    <a:cubicBezTo>
                      <a:pt x="15077" y="45936"/>
                      <a:pt x="13618" y="42866"/>
                      <a:pt x="12250" y="40252"/>
                    </a:cubicBezTo>
                    <a:cubicBezTo>
                      <a:pt x="10305" y="36574"/>
                      <a:pt x="7843" y="32471"/>
                      <a:pt x="3526" y="31346"/>
                    </a:cubicBezTo>
                    <a:cubicBezTo>
                      <a:pt x="3402" y="31315"/>
                      <a:pt x="3282" y="31300"/>
                      <a:pt x="3167" y="31300"/>
                    </a:cubicBezTo>
                    <a:cubicBezTo>
                      <a:pt x="2162" y="31300"/>
                      <a:pt x="1570" y="32421"/>
                      <a:pt x="2007" y="33322"/>
                    </a:cubicBezTo>
                    <a:cubicBezTo>
                      <a:pt x="4043" y="37699"/>
                      <a:pt x="6232" y="41954"/>
                      <a:pt x="8663" y="46088"/>
                    </a:cubicBezTo>
                    <a:cubicBezTo>
                      <a:pt x="10426" y="49127"/>
                      <a:pt x="12128" y="53231"/>
                      <a:pt x="15320" y="54994"/>
                    </a:cubicBezTo>
                    <a:cubicBezTo>
                      <a:pt x="15485" y="55112"/>
                      <a:pt x="15686" y="55156"/>
                      <a:pt x="15896" y="55156"/>
                    </a:cubicBezTo>
                    <a:cubicBezTo>
                      <a:pt x="15957" y="55156"/>
                      <a:pt x="16018" y="55153"/>
                      <a:pt x="16080" y="55146"/>
                    </a:cubicBezTo>
                    <a:cubicBezTo>
                      <a:pt x="16110" y="58520"/>
                      <a:pt x="16201" y="61894"/>
                      <a:pt x="16353" y="65298"/>
                    </a:cubicBezTo>
                    <a:cubicBezTo>
                      <a:pt x="16232" y="65632"/>
                      <a:pt x="16232" y="65936"/>
                      <a:pt x="16384" y="66240"/>
                    </a:cubicBezTo>
                    <a:cubicBezTo>
                      <a:pt x="16718" y="75176"/>
                      <a:pt x="17356" y="84082"/>
                      <a:pt x="18299" y="92988"/>
                    </a:cubicBezTo>
                    <a:cubicBezTo>
                      <a:pt x="19180" y="101469"/>
                      <a:pt x="20062" y="110071"/>
                      <a:pt x="21794" y="118399"/>
                    </a:cubicBezTo>
                    <a:cubicBezTo>
                      <a:pt x="21890" y="118822"/>
                      <a:pt x="22267" y="119018"/>
                      <a:pt x="22645" y="119018"/>
                    </a:cubicBezTo>
                    <a:cubicBezTo>
                      <a:pt x="23110" y="119018"/>
                      <a:pt x="23577" y="118722"/>
                      <a:pt x="23527" y="118186"/>
                    </a:cubicBezTo>
                    <a:cubicBezTo>
                      <a:pt x="22554" y="110618"/>
                      <a:pt x="21247" y="103080"/>
                      <a:pt x="20396" y="95481"/>
                    </a:cubicBezTo>
                    <a:cubicBezTo>
                      <a:pt x="19575" y="87882"/>
                      <a:pt x="18907" y="80283"/>
                      <a:pt x="18481" y="72684"/>
                    </a:cubicBezTo>
                    <a:cubicBezTo>
                      <a:pt x="18359" y="70830"/>
                      <a:pt x="18268" y="68945"/>
                      <a:pt x="18147" y="67061"/>
                    </a:cubicBezTo>
                    <a:cubicBezTo>
                      <a:pt x="18390" y="67030"/>
                      <a:pt x="18603" y="66909"/>
                      <a:pt x="18815" y="66757"/>
                    </a:cubicBezTo>
                    <a:cubicBezTo>
                      <a:pt x="19970" y="65754"/>
                      <a:pt x="20487" y="64325"/>
                      <a:pt x="21338" y="63079"/>
                    </a:cubicBezTo>
                    <a:cubicBezTo>
                      <a:pt x="22554" y="61407"/>
                      <a:pt x="23922" y="59857"/>
                      <a:pt x="25229" y="58246"/>
                    </a:cubicBezTo>
                    <a:cubicBezTo>
                      <a:pt x="27630" y="55267"/>
                      <a:pt x="30244" y="52167"/>
                      <a:pt x="31825" y="48641"/>
                    </a:cubicBezTo>
                    <a:cubicBezTo>
                      <a:pt x="32169" y="47847"/>
                      <a:pt x="31729" y="46707"/>
                      <a:pt x="30887" y="46707"/>
                    </a:cubicBezTo>
                    <a:cubicBezTo>
                      <a:pt x="30762" y="46707"/>
                      <a:pt x="30629" y="46732"/>
                      <a:pt x="30487" y="46787"/>
                    </a:cubicBezTo>
                    <a:cubicBezTo>
                      <a:pt x="26445" y="48428"/>
                      <a:pt x="24195" y="51924"/>
                      <a:pt x="22007" y="55450"/>
                    </a:cubicBezTo>
                    <a:cubicBezTo>
                      <a:pt x="20639" y="57699"/>
                      <a:pt x="19271" y="59979"/>
                      <a:pt x="17964" y="62289"/>
                    </a:cubicBezTo>
                    <a:cubicBezTo>
                      <a:pt x="17721" y="54507"/>
                      <a:pt x="17660" y="46696"/>
                      <a:pt x="17812" y="38945"/>
                    </a:cubicBezTo>
                    <a:lnTo>
                      <a:pt x="17812" y="38945"/>
                    </a:lnTo>
                    <a:cubicBezTo>
                      <a:pt x="17868" y="38953"/>
                      <a:pt x="17922" y="38958"/>
                      <a:pt x="17976" y="38958"/>
                    </a:cubicBezTo>
                    <a:cubicBezTo>
                      <a:pt x="18308" y="38958"/>
                      <a:pt x="18615" y="38794"/>
                      <a:pt x="18876" y="38428"/>
                    </a:cubicBezTo>
                    <a:cubicBezTo>
                      <a:pt x="21733" y="34750"/>
                      <a:pt x="24591" y="31194"/>
                      <a:pt x="27904" y="27911"/>
                    </a:cubicBezTo>
                    <a:cubicBezTo>
                      <a:pt x="30366" y="25389"/>
                      <a:pt x="33983" y="22653"/>
                      <a:pt x="33709" y="18793"/>
                    </a:cubicBezTo>
                    <a:cubicBezTo>
                      <a:pt x="33686" y="18212"/>
                      <a:pt x="33112" y="17595"/>
                      <a:pt x="32531" y="17595"/>
                    </a:cubicBezTo>
                    <a:cubicBezTo>
                      <a:pt x="32351" y="17595"/>
                      <a:pt x="32172" y="17654"/>
                      <a:pt x="32007" y="17790"/>
                    </a:cubicBezTo>
                    <a:cubicBezTo>
                      <a:pt x="26627" y="21893"/>
                      <a:pt x="20821" y="27243"/>
                      <a:pt x="17934" y="33687"/>
                    </a:cubicBezTo>
                    <a:cubicBezTo>
                      <a:pt x="18025" y="31407"/>
                      <a:pt x="18086" y="29158"/>
                      <a:pt x="18207" y="26878"/>
                    </a:cubicBezTo>
                    <a:cubicBezTo>
                      <a:pt x="18633" y="18124"/>
                      <a:pt x="19302" y="9400"/>
                      <a:pt x="20244" y="707"/>
                    </a:cubicBezTo>
                    <a:cubicBezTo>
                      <a:pt x="20304" y="229"/>
                      <a:pt x="19974" y="0"/>
                      <a:pt x="196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3" name="Google Shape;5313;p32"/>
              <p:cNvSpPr/>
              <p:nvPr/>
            </p:nvSpPr>
            <p:spPr>
              <a:xfrm>
                <a:off x="1681625" y="3026450"/>
                <a:ext cx="301525" cy="412675"/>
              </a:xfrm>
              <a:custGeom>
                <a:avLst/>
                <a:gdLst/>
                <a:ahLst/>
                <a:cxnLst/>
                <a:rect l="l" t="t" r="r" b="b"/>
                <a:pathLst>
                  <a:path w="12061" h="16507" extrusionOk="0">
                    <a:moveTo>
                      <a:pt x="394" y="1"/>
                    </a:moveTo>
                    <a:cubicBezTo>
                      <a:pt x="178" y="1"/>
                      <a:pt x="0" y="265"/>
                      <a:pt x="164" y="476"/>
                    </a:cubicBezTo>
                    <a:cubicBezTo>
                      <a:pt x="4662" y="5339"/>
                      <a:pt x="8097" y="10658"/>
                      <a:pt x="11410" y="16342"/>
                    </a:cubicBezTo>
                    <a:cubicBezTo>
                      <a:pt x="11468" y="16458"/>
                      <a:pt x="11561" y="16507"/>
                      <a:pt x="11654" y="16507"/>
                    </a:cubicBezTo>
                    <a:cubicBezTo>
                      <a:pt x="11854" y="16507"/>
                      <a:pt x="12061" y="16287"/>
                      <a:pt x="11957" y="16038"/>
                    </a:cubicBezTo>
                    <a:cubicBezTo>
                      <a:pt x="9222" y="10172"/>
                      <a:pt x="5027" y="4761"/>
                      <a:pt x="589" y="81"/>
                    </a:cubicBezTo>
                    <a:cubicBezTo>
                      <a:pt x="526" y="24"/>
                      <a:pt x="458" y="1"/>
                      <a:pt x="3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4" name="Google Shape;5314;p32"/>
              <p:cNvSpPr/>
              <p:nvPr/>
            </p:nvSpPr>
            <p:spPr>
              <a:xfrm>
                <a:off x="2026000" y="3384450"/>
                <a:ext cx="312075" cy="352950"/>
              </a:xfrm>
              <a:custGeom>
                <a:avLst/>
                <a:gdLst/>
                <a:ahLst/>
                <a:cxnLst/>
                <a:rect l="l" t="t" r="r" b="b"/>
                <a:pathLst>
                  <a:path w="12483" h="14118" extrusionOk="0">
                    <a:moveTo>
                      <a:pt x="12077" y="1"/>
                    </a:moveTo>
                    <a:cubicBezTo>
                      <a:pt x="12015" y="1"/>
                      <a:pt x="11951" y="24"/>
                      <a:pt x="11891" y="77"/>
                    </a:cubicBezTo>
                    <a:cubicBezTo>
                      <a:pt x="7939" y="4606"/>
                      <a:pt x="3988" y="9135"/>
                      <a:pt x="158" y="13724"/>
                    </a:cubicBezTo>
                    <a:cubicBezTo>
                      <a:pt x="1" y="13904"/>
                      <a:pt x="126" y="14118"/>
                      <a:pt x="288" y="14118"/>
                    </a:cubicBezTo>
                    <a:cubicBezTo>
                      <a:pt x="345" y="14118"/>
                      <a:pt x="407" y="14092"/>
                      <a:pt x="462" y="14028"/>
                    </a:cubicBezTo>
                    <a:cubicBezTo>
                      <a:pt x="4413" y="9560"/>
                      <a:pt x="8365" y="5031"/>
                      <a:pt x="12316" y="502"/>
                    </a:cubicBezTo>
                    <a:cubicBezTo>
                      <a:pt x="12483" y="289"/>
                      <a:pt x="12296" y="1"/>
                      <a:pt x="1207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5" name="Google Shape;5315;p32"/>
              <p:cNvSpPr/>
              <p:nvPr/>
            </p:nvSpPr>
            <p:spPr>
              <a:xfrm>
                <a:off x="1695125" y="3695075"/>
                <a:ext cx="258875" cy="435475"/>
              </a:xfrm>
              <a:custGeom>
                <a:avLst/>
                <a:gdLst/>
                <a:ahLst/>
                <a:cxnLst/>
                <a:rect l="l" t="t" r="r" b="b"/>
                <a:pathLst>
                  <a:path w="10355" h="17419" extrusionOk="0">
                    <a:moveTo>
                      <a:pt x="384" y="1"/>
                    </a:moveTo>
                    <a:cubicBezTo>
                      <a:pt x="181" y="1"/>
                      <a:pt x="1" y="254"/>
                      <a:pt x="171" y="448"/>
                    </a:cubicBezTo>
                    <a:cubicBezTo>
                      <a:pt x="4487" y="5524"/>
                      <a:pt x="6797" y="11482"/>
                      <a:pt x="9837" y="17318"/>
                    </a:cubicBezTo>
                    <a:cubicBezTo>
                      <a:pt x="9877" y="17388"/>
                      <a:pt x="9949" y="17418"/>
                      <a:pt x="10025" y="17418"/>
                    </a:cubicBezTo>
                    <a:cubicBezTo>
                      <a:pt x="10182" y="17418"/>
                      <a:pt x="10354" y="17289"/>
                      <a:pt x="10293" y="17105"/>
                    </a:cubicBezTo>
                    <a:cubicBezTo>
                      <a:pt x="8013" y="11026"/>
                      <a:pt x="4791" y="4947"/>
                      <a:pt x="536" y="53"/>
                    </a:cubicBezTo>
                    <a:cubicBezTo>
                      <a:pt x="487" y="17"/>
                      <a:pt x="435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6" name="Google Shape;5316;p32"/>
              <p:cNvSpPr/>
              <p:nvPr/>
            </p:nvSpPr>
            <p:spPr>
              <a:xfrm>
                <a:off x="2057625" y="4116200"/>
                <a:ext cx="223675" cy="312250"/>
              </a:xfrm>
              <a:custGeom>
                <a:avLst/>
                <a:gdLst/>
                <a:ahLst/>
                <a:cxnLst/>
                <a:rect l="l" t="t" r="r" b="b"/>
                <a:pathLst>
                  <a:path w="8947" h="12490" extrusionOk="0">
                    <a:moveTo>
                      <a:pt x="8554" y="1"/>
                    </a:moveTo>
                    <a:cubicBezTo>
                      <a:pt x="8506" y="1"/>
                      <a:pt x="8456" y="15"/>
                      <a:pt x="8407" y="47"/>
                    </a:cubicBezTo>
                    <a:cubicBezTo>
                      <a:pt x="6431" y="1567"/>
                      <a:pt x="5246" y="4333"/>
                      <a:pt x="3696" y="6278"/>
                    </a:cubicBezTo>
                    <a:cubicBezTo>
                      <a:pt x="2176" y="8133"/>
                      <a:pt x="747" y="9987"/>
                      <a:pt x="18" y="12297"/>
                    </a:cubicBezTo>
                    <a:cubicBezTo>
                      <a:pt x="0" y="12418"/>
                      <a:pt x="92" y="12490"/>
                      <a:pt x="185" y="12490"/>
                    </a:cubicBezTo>
                    <a:cubicBezTo>
                      <a:pt x="255" y="12490"/>
                      <a:pt x="326" y="12449"/>
                      <a:pt x="352" y="12358"/>
                    </a:cubicBezTo>
                    <a:cubicBezTo>
                      <a:pt x="1386" y="9896"/>
                      <a:pt x="3088" y="7920"/>
                      <a:pt x="4759" y="5853"/>
                    </a:cubicBezTo>
                    <a:cubicBezTo>
                      <a:pt x="6127" y="4151"/>
                      <a:pt x="7100" y="1841"/>
                      <a:pt x="8772" y="473"/>
                    </a:cubicBezTo>
                    <a:cubicBezTo>
                      <a:pt x="8946" y="298"/>
                      <a:pt x="8773" y="1"/>
                      <a:pt x="85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7" name="Google Shape;5317;p32"/>
              <p:cNvSpPr/>
              <p:nvPr/>
            </p:nvSpPr>
            <p:spPr>
              <a:xfrm>
                <a:off x="1659875" y="2153325"/>
                <a:ext cx="883775" cy="740775"/>
              </a:xfrm>
              <a:custGeom>
                <a:avLst/>
                <a:gdLst/>
                <a:ahLst/>
                <a:cxnLst/>
                <a:rect l="l" t="t" r="r" b="b"/>
                <a:pathLst>
                  <a:path w="35351" h="29631" extrusionOk="0">
                    <a:moveTo>
                      <a:pt x="19650" y="0"/>
                    </a:moveTo>
                    <a:cubicBezTo>
                      <a:pt x="17013" y="0"/>
                      <a:pt x="16847" y="8164"/>
                      <a:pt x="16049" y="10233"/>
                    </a:cubicBezTo>
                    <a:cubicBezTo>
                      <a:pt x="13922" y="7903"/>
                      <a:pt x="9158" y="4181"/>
                      <a:pt x="6696" y="4181"/>
                    </a:cubicBezTo>
                    <a:cubicBezTo>
                      <a:pt x="6202" y="4181"/>
                      <a:pt x="5801" y="4331"/>
                      <a:pt x="5532" y="4671"/>
                    </a:cubicBezTo>
                    <a:cubicBezTo>
                      <a:pt x="4712" y="5643"/>
                      <a:pt x="5715" y="6586"/>
                      <a:pt x="12280" y="13333"/>
                    </a:cubicBezTo>
                    <a:cubicBezTo>
                      <a:pt x="11907" y="13294"/>
                      <a:pt x="7305" y="11744"/>
                      <a:pt x="3933" y="11744"/>
                    </a:cubicBezTo>
                    <a:cubicBezTo>
                      <a:pt x="2087" y="11744"/>
                      <a:pt x="610" y="12208"/>
                      <a:pt x="396" y="13637"/>
                    </a:cubicBezTo>
                    <a:cubicBezTo>
                      <a:pt x="0" y="16251"/>
                      <a:pt x="9818" y="15978"/>
                      <a:pt x="12615" y="16282"/>
                    </a:cubicBezTo>
                    <a:cubicBezTo>
                      <a:pt x="9666" y="18683"/>
                      <a:pt x="3952" y="23060"/>
                      <a:pt x="6839" y="24580"/>
                    </a:cubicBezTo>
                    <a:cubicBezTo>
                      <a:pt x="7166" y="24750"/>
                      <a:pt x="7506" y="24824"/>
                      <a:pt x="7851" y="24824"/>
                    </a:cubicBezTo>
                    <a:cubicBezTo>
                      <a:pt x="9047" y="24824"/>
                      <a:pt x="10296" y="23933"/>
                      <a:pt x="11216" y="23060"/>
                    </a:cubicBezTo>
                    <a:cubicBezTo>
                      <a:pt x="12402" y="21905"/>
                      <a:pt x="13374" y="20507"/>
                      <a:pt x="14894" y="19899"/>
                    </a:cubicBezTo>
                    <a:cubicBezTo>
                      <a:pt x="14894" y="22057"/>
                      <a:pt x="14894" y="24185"/>
                      <a:pt x="14955" y="26343"/>
                    </a:cubicBezTo>
                    <a:cubicBezTo>
                      <a:pt x="14955" y="27103"/>
                      <a:pt x="14955" y="27923"/>
                      <a:pt x="15289" y="28562"/>
                    </a:cubicBezTo>
                    <a:cubicBezTo>
                      <a:pt x="15580" y="29142"/>
                      <a:pt x="16190" y="29631"/>
                      <a:pt x="16823" y="29631"/>
                    </a:cubicBezTo>
                    <a:cubicBezTo>
                      <a:pt x="16920" y="29631"/>
                      <a:pt x="17017" y="29619"/>
                      <a:pt x="17113" y="29595"/>
                    </a:cubicBezTo>
                    <a:cubicBezTo>
                      <a:pt x="17995" y="29352"/>
                      <a:pt x="18359" y="28318"/>
                      <a:pt x="18603" y="27467"/>
                    </a:cubicBezTo>
                    <a:cubicBezTo>
                      <a:pt x="18967" y="25887"/>
                      <a:pt x="20001" y="21449"/>
                      <a:pt x="20365" y="19869"/>
                    </a:cubicBezTo>
                    <a:cubicBezTo>
                      <a:pt x="22767" y="22179"/>
                      <a:pt x="23466" y="25644"/>
                      <a:pt x="26657" y="26586"/>
                    </a:cubicBezTo>
                    <a:cubicBezTo>
                      <a:pt x="26961" y="26677"/>
                      <a:pt x="27303" y="26753"/>
                      <a:pt x="27630" y="26753"/>
                    </a:cubicBezTo>
                    <a:cubicBezTo>
                      <a:pt x="27957" y="26753"/>
                      <a:pt x="28268" y="26677"/>
                      <a:pt x="28512" y="26464"/>
                    </a:cubicBezTo>
                    <a:cubicBezTo>
                      <a:pt x="28876" y="26130"/>
                      <a:pt x="28967" y="25552"/>
                      <a:pt x="28967" y="25036"/>
                    </a:cubicBezTo>
                    <a:cubicBezTo>
                      <a:pt x="28846" y="21723"/>
                      <a:pt x="25685" y="19869"/>
                      <a:pt x="23223" y="17680"/>
                    </a:cubicBezTo>
                    <a:lnTo>
                      <a:pt x="23223" y="17680"/>
                    </a:lnTo>
                    <a:cubicBezTo>
                      <a:pt x="25776" y="18075"/>
                      <a:pt x="28572" y="17923"/>
                      <a:pt x="31126" y="18075"/>
                    </a:cubicBezTo>
                    <a:cubicBezTo>
                      <a:pt x="31391" y="18092"/>
                      <a:pt x="31664" y="18105"/>
                      <a:pt x="31938" y="18105"/>
                    </a:cubicBezTo>
                    <a:cubicBezTo>
                      <a:pt x="32636" y="18105"/>
                      <a:pt x="33341" y="18025"/>
                      <a:pt x="33952" y="17741"/>
                    </a:cubicBezTo>
                    <a:cubicBezTo>
                      <a:pt x="34773" y="17346"/>
                      <a:pt x="35351" y="16221"/>
                      <a:pt x="34895" y="15370"/>
                    </a:cubicBezTo>
                    <a:cubicBezTo>
                      <a:pt x="34621" y="14884"/>
                      <a:pt x="34104" y="14610"/>
                      <a:pt x="33588" y="14397"/>
                    </a:cubicBezTo>
                    <a:cubicBezTo>
                      <a:pt x="32726" y="13978"/>
                      <a:pt x="31520" y="13867"/>
                      <a:pt x="30209" y="13867"/>
                    </a:cubicBezTo>
                    <a:cubicBezTo>
                      <a:pt x="28745" y="13867"/>
                      <a:pt x="27151" y="14005"/>
                      <a:pt x="25761" y="14005"/>
                    </a:cubicBezTo>
                    <a:cubicBezTo>
                      <a:pt x="24970" y="14005"/>
                      <a:pt x="24245" y="13960"/>
                      <a:pt x="23648" y="13820"/>
                    </a:cubicBezTo>
                    <a:cubicBezTo>
                      <a:pt x="24104" y="12878"/>
                      <a:pt x="30396" y="10081"/>
                      <a:pt x="31369" y="9686"/>
                    </a:cubicBezTo>
                    <a:cubicBezTo>
                      <a:pt x="34044" y="8561"/>
                      <a:pt x="33284" y="5978"/>
                      <a:pt x="32068" y="5218"/>
                    </a:cubicBezTo>
                    <a:cubicBezTo>
                      <a:pt x="31894" y="5118"/>
                      <a:pt x="31663" y="5074"/>
                      <a:pt x="31391" y="5074"/>
                    </a:cubicBezTo>
                    <a:cubicBezTo>
                      <a:pt x="29756" y="5074"/>
                      <a:pt x="26636" y="6664"/>
                      <a:pt x="25594" y="7315"/>
                    </a:cubicBezTo>
                    <a:cubicBezTo>
                      <a:pt x="24378" y="8075"/>
                      <a:pt x="21672" y="9686"/>
                      <a:pt x="20761" y="10811"/>
                    </a:cubicBezTo>
                    <a:cubicBezTo>
                      <a:pt x="20882" y="8683"/>
                      <a:pt x="21976" y="355"/>
                      <a:pt x="19879" y="20"/>
                    </a:cubicBezTo>
                    <a:cubicBezTo>
                      <a:pt x="19801" y="7"/>
                      <a:pt x="19724" y="0"/>
                      <a:pt x="1965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8" name="Google Shape;5318;p32"/>
              <p:cNvSpPr/>
              <p:nvPr/>
            </p:nvSpPr>
            <p:spPr>
              <a:xfrm>
                <a:off x="2026150" y="2440575"/>
                <a:ext cx="183150" cy="163050"/>
              </a:xfrm>
              <a:custGeom>
                <a:avLst/>
                <a:gdLst/>
                <a:ahLst/>
                <a:cxnLst/>
                <a:rect l="l" t="t" r="r" b="b"/>
                <a:pathLst>
                  <a:path w="7326" h="6522" extrusionOk="0">
                    <a:moveTo>
                      <a:pt x="3394" y="0"/>
                    </a:moveTo>
                    <a:cubicBezTo>
                      <a:pt x="3306" y="0"/>
                      <a:pt x="3217" y="6"/>
                      <a:pt x="3131" y="20"/>
                    </a:cubicBezTo>
                    <a:cubicBezTo>
                      <a:pt x="2128" y="81"/>
                      <a:pt x="1155" y="628"/>
                      <a:pt x="608" y="1479"/>
                    </a:cubicBezTo>
                    <a:cubicBezTo>
                      <a:pt x="0" y="2512"/>
                      <a:pt x="61" y="3819"/>
                      <a:pt x="638" y="4822"/>
                    </a:cubicBezTo>
                    <a:cubicBezTo>
                      <a:pt x="1132" y="5763"/>
                      <a:pt x="2171" y="6521"/>
                      <a:pt x="3250" y="6521"/>
                    </a:cubicBezTo>
                    <a:cubicBezTo>
                      <a:pt x="3566" y="6521"/>
                      <a:pt x="3885" y="6456"/>
                      <a:pt x="4195" y="6312"/>
                    </a:cubicBezTo>
                    <a:cubicBezTo>
                      <a:pt x="4955" y="6190"/>
                      <a:pt x="5714" y="5795"/>
                      <a:pt x="6231" y="5096"/>
                    </a:cubicBezTo>
                    <a:cubicBezTo>
                      <a:pt x="7325" y="3698"/>
                      <a:pt x="6778" y="1448"/>
                      <a:pt x="5228" y="567"/>
                    </a:cubicBezTo>
                    <a:cubicBezTo>
                      <a:pt x="5173" y="539"/>
                      <a:pt x="5030" y="468"/>
                      <a:pt x="4924" y="415"/>
                    </a:cubicBezTo>
                    <a:lnTo>
                      <a:pt x="4924" y="415"/>
                    </a:lnTo>
                    <a:cubicBezTo>
                      <a:pt x="4742" y="324"/>
                      <a:pt x="4499" y="202"/>
                      <a:pt x="4286" y="172"/>
                    </a:cubicBezTo>
                    <a:cubicBezTo>
                      <a:pt x="4025" y="77"/>
                      <a:pt x="3708" y="0"/>
                      <a:pt x="33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9" name="Google Shape;5319;p32"/>
              <p:cNvSpPr/>
              <p:nvPr/>
            </p:nvSpPr>
            <p:spPr>
              <a:xfrm>
                <a:off x="2204350" y="2626575"/>
                <a:ext cx="104375" cy="107400"/>
              </a:xfrm>
              <a:custGeom>
                <a:avLst/>
                <a:gdLst/>
                <a:ahLst/>
                <a:cxnLst/>
                <a:rect l="l" t="t" r="r" b="b"/>
                <a:pathLst>
                  <a:path w="4175" h="4296" extrusionOk="0">
                    <a:moveTo>
                      <a:pt x="283" y="0"/>
                    </a:moveTo>
                    <a:cubicBezTo>
                      <a:pt x="131" y="0"/>
                      <a:pt x="1" y="212"/>
                      <a:pt x="167" y="331"/>
                    </a:cubicBezTo>
                    <a:cubicBezTo>
                      <a:pt x="866" y="969"/>
                      <a:pt x="1535" y="1607"/>
                      <a:pt x="2173" y="2337"/>
                    </a:cubicBezTo>
                    <a:cubicBezTo>
                      <a:pt x="2751" y="2945"/>
                      <a:pt x="3207" y="3765"/>
                      <a:pt x="3875" y="4282"/>
                    </a:cubicBezTo>
                    <a:cubicBezTo>
                      <a:pt x="3894" y="4292"/>
                      <a:pt x="3915" y="4296"/>
                      <a:pt x="3936" y="4296"/>
                    </a:cubicBezTo>
                    <a:cubicBezTo>
                      <a:pt x="4049" y="4296"/>
                      <a:pt x="4175" y="4172"/>
                      <a:pt x="4149" y="4069"/>
                    </a:cubicBezTo>
                    <a:cubicBezTo>
                      <a:pt x="3845" y="3309"/>
                      <a:pt x="3146" y="2671"/>
                      <a:pt x="2599" y="2094"/>
                    </a:cubicBezTo>
                    <a:cubicBezTo>
                      <a:pt x="1900" y="1394"/>
                      <a:pt x="1170" y="695"/>
                      <a:pt x="410" y="57"/>
                    </a:cubicBezTo>
                    <a:cubicBezTo>
                      <a:pt x="370" y="17"/>
                      <a:pt x="326" y="0"/>
                      <a:pt x="283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0" name="Google Shape;5320;p32"/>
              <p:cNvSpPr/>
              <p:nvPr/>
            </p:nvSpPr>
            <p:spPr>
              <a:xfrm>
                <a:off x="2230625" y="2540125"/>
                <a:ext cx="168650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6746" h="1316" extrusionOk="0">
                    <a:moveTo>
                      <a:pt x="321" y="0"/>
                    </a:moveTo>
                    <a:cubicBezTo>
                      <a:pt x="67" y="0"/>
                      <a:pt x="1" y="394"/>
                      <a:pt x="271" y="475"/>
                    </a:cubicBezTo>
                    <a:cubicBezTo>
                      <a:pt x="1470" y="902"/>
                      <a:pt x="3022" y="1315"/>
                      <a:pt x="4473" y="1315"/>
                    </a:cubicBezTo>
                    <a:cubicBezTo>
                      <a:pt x="5193" y="1315"/>
                      <a:pt x="5888" y="1214"/>
                      <a:pt x="6502" y="962"/>
                    </a:cubicBezTo>
                    <a:cubicBezTo>
                      <a:pt x="6745" y="901"/>
                      <a:pt x="6715" y="536"/>
                      <a:pt x="6441" y="536"/>
                    </a:cubicBezTo>
                    <a:cubicBezTo>
                      <a:pt x="6305" y="527"/>
                      <a:pt x="6168" y="524"/>
                      <a:pt x="6031" y="524"/>
                    </a:cubicBezTo>
                    <a:cubicBezTo>
                      <a:pt x="5293" y="524"/>
                      <a:pt x="4541" y="631"/>
                      <a:pt x="3805" y="631"/>
                    </a:cubicBezTo>
                    <a:cubicBezTo>
                      <a:pt x="3731" y="631"/>
                      <a:pt x="3658" y="630"/>
                      <a:pt x="3584" y="627"/>
                    </a:cubicBezTo>
                    <a:cubicBezTo>
                      <a:pt x="2490" y="536"/>
                      <a:pt x="1457" y="354"/>
                      <a:pt x="423" y="20"/>
                    </a:cubicBezTo>
                    <a:cubicBezTo>
                      <a:pt x="386" y="6"/>
                      <a:pt x="352" y="0"/>
                      <a:pt x="321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1" name="Google Shape;5321;p32"/>
              <p:cNvSpPr/>
              <p:nvPr/>
            </p:nvSpPr>
            <p:spPr>
              <a:xfrm>
                <a:off x="2229225" y="2361325"/>
                <a:ext cx="147150" cy="8492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3397" extrusionOk="0">
                    <a:moveTo>
                      <a:pt x="5605" y="1"/>
                    </a:moveTo>
                    <a:cubicBezTo>
                      <a:pt x="5571" y="1"/>
                      <a:pt x="5533" y="9"/>
                      <a:pt x="5494" y="29"/>
                    </a:cubicBezTo>
                    <a:cubicBezTo>
                      <a:pt x="3671" y="819"/>
                      <a:pt x="1938" y="2004"/>
                      <a:pt x="236" y="3038"/>
                    </a:cubicBezTo>
                    <a:cubicBezTo>
                      <a:pt x="1" y="3116"/>
                      <a:pt x="102" y="3397"/>
                      <a:pt x="290" y="3397"/>
                    </a:cubicBezTo>
                    <a:cubicBezTo>
                      <a:pt x="321" y="3397"/>
                      <a:pt x="354" y="3389"/>
                      <a:pt x="388" y="3372"/>
                    </a:cubicBezTo>
                    <a:cubicBezTo>
                      <a:pt x="2120" y="2339"/>
                      <a:pt x="3975" y="1457"/>
                      <a:pt x="5707" y="363"/>
                    </a:cubicBezTo>
                    <a:cubicBezTo>
                      <a:pt x="5886" y="235"/>
                      <a:pt x="5786" y="1"/>
                      <a:pt x="5605" y="1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2" name="Google Shape;5322;p32"/>
              <p:cNvSpPr/>
              <p:nvPr/>
            </p:nvSpPr>
            <p:spPr>
              <a:xfrm>
                <a:off x="1872550" y="2325200"/>
                <a:ext cx="1493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972" h="4888" extrusionOk="0">
                    <a:moveTo>
                      <a:pt x="338" y="0"/>
                    </a:moveTo>
                    <a:cubicBezTo>
                      <a:pt x="170" y="0"/>
                      <a:pt x="0" y="305"/>
                      <a:pt x="217" y="440"/>
                    </a:cubicBezTo>
                    <a:cubicBezTo>
                      <a:pt x="1311" y="1139"/>
                      <a:pt x="2375" y="1808"/>
                      <a:pt x="3348" y="2598"/>
                    </a:cubicBezTo>
                    <a:cubicBezTo>
                      <a:pt x="4199" y="3297"/>
                      <a:pt x="4807" y="4240"/>
                      <a:pt x="5627" y="4847"/>
                    </a:cubicBezTo>
                    <a:cubicBezTo>
                      <a:pt x="5655" y="4875"/>
                      <a:pt x="5689" y="4887"/>
                      <a:pt x="5724" y="4887"/>
                    </a:cubicBezTo>
                    <a:cubicBezTo>
                      <a:pt x="5843" y="4887"/>
                      <a:pt x="5971" y="4752"/>
                      <a:pt x="5901" y="4635"/>
                    </a:cubicBezTo>
                    <a:cubicBezTo>
                      <a:pt x="5536" y="3601"/>
                      <a:pt x="4412" y="2750"/>
                      <a:pt x="3560" y="2112"/>
                    </a:cubicBezTo>
                    <a:cubicBezTo>
                      <a:pt x="2557" y="1352"/>
                      <a:pt x="1463" y="683"/>
                      <a:pt x="399" y="15"/>
                    </a:cubicBezTo>
                    <a:cubicBezTo>
                      <a:pt x="379" y="5"/>
                      <a:pt x="359" y="0"/>
                      <a:pt x="338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3" name="Google Shape;5323;p32"/>
              <p:cNvSpPr/>
              <p:nvPr/>
            </p:nvSpPr>
            <p:spPr>
              <a:xfrm>
                <a:off x="1776525" y="2494100"/>
                <a:ext cx="17440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6976" h="1547" extrusionOk="0">
                    <a:moveTo>
                      <a:pt x="270" y="0"/>
                    </a:moveTo>
                    <a:cubicBezTo>
                      <a:pt x="65" y="0"/>
                      <a:pt x="0" y="343"/>
                      <a:pt x="198" y="371"/>
                    </a:cubicBezTo>
                    <a:cubicBezTo>
                      <a:pt x="2049" y="896"/>
                      <a:pt x="4176" y="1547"/>
                      <a:pt x="6146" y="1547"/>
                    </a:cubicBezTo>
                    <a:cubicBezTo>
                      <a:pt x="6343" y="1547"/>
                      <a:pt x="6539" y="1540"/>
                      <a:pt x="6733" y="1526"/>
                    </a:cubicBezTo>
                    <a:cubicBezTo>
                      <a:pt x="6946" y="1526"/>
                      <a:pt x="6976" y="1253"/>
                      <a:pt x="6794" y="1161"/>
                    </a:cubicBezTo>
                    <a:cubicBezTo>
                      <a:pt x="4666" y="675"/>
                      <a:pt x="2447" y="554"/>
                      <a:pt x="319" y="6"/>
                    </a:cubicBezTo>
                    <a:cubicBezTo>
                      <a:pt x="302" y="2"/>
                      <a:pt x="285" y="0"/>
                      <a:pt x="270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4" name="Google Shape;5324;p32"/>
              <p:cNvSpPr/>
              <p:nvPr/>
            </p:nvSpPr>
            <p:spPr>
              <a:xfrm>
                <a:off x="1879050" y="2601050"/>
                <a:ext cx="11800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4381" extrusionOk="0">
                    <a:moveTo>
                      <a:pt x="4513" y="0"/>
                    </a:moveTo>
                    <a:cubicBezTo>
                      <a:pt x="4494" y="0"/>
                      <a:pt x="4474" y="5"/>
                      <a:pt x="4455" y="14"/>
                    </a:cubicBezTo>
                    <a:cubicBezTo>
                      <a:pt x="3635" y="227"/>
                      <a:pt x="2905" y="1078"/>
                      <a:pt x="2297" y="1656"/>
                    </a:cubicBezTo>
                    <a:cubicBezTo>
                      <a:pt x="1538" y="2355"/>
                      <a:pt x="808" y="3175"/>
                      <a:pt x="139" y="3996"/>
                    </a:cubicBezTo>
                    <a:cubicBezTo>
                      <a:pt x="0" y="4135"/>
                      <a:pt x="162" y="4381"/>
                      <a:pt x="328" y="4381"/>
                    </a:cubicBezTo>
                    <a:cubicBezTo>
                      <a:pt x="379" y="4381"/>
                      <a:pt x="431" y="4357"/>
                      <a:pt x="474" y="4300"/>
                    </a:cubicBezTo>
                    <a:cubicBezTo>
                      <a:pt x="1112" y="3540"/>
                      <a:pt x="1841" y="2780"/>
                      <a:pt x="2571" y="2111"/>
                    </a:cubicBezTo>
                    <a:cubicBezTo>
                      <a:pt x="3240" y="1504"/>
                      <a:pt x="4152" y="987"/>
                      <a:pt x="4668" y="257"/>
                    </a:cubicBezTo>
                    <a:cubicBezTo>
                      <a:pt x="4720" y="129"/>
                      <a:pt x="4619" y="0"/>
                      <a:pt x="4513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5" name="Google Shape;5325;p32"/>
              <p:cNvSpPr/>
              <p:nvPr/>
            </p:nvSpPr>
            <p:spPr>
              <a:xfrm>
                <a:off x="2070950" y="2650725"/>
                <a:ext cx="35000" cy="19147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7659" extrusionOk="0">
                    <a:moveTo>
                      <a:pt x="1064" y="0"/>
                    </a:moveTo>
                    <a:cubicBezTo>
                      <a:pt x="979" y="0"/>
                      <a:pt x="892" y="48"/>
                      <a:pt x="853" y="155"/>
                    </a:cubicBezTo>
                    <a:cubicBezTo>
                      <a:pt x="93" y="2343"/>
                      <a:pt x="214" y="5140"/>
                      <a:pt x="32" y="7450"/>
                    </a:cubicBezTo>
                    <a:cubicBezTo>
                      <a:pt x="1" y="7591"/>
                      <a:pt x="90" y="7659"/>
                      <a:pt x="188" y="7659"/>
                    </a:cubicBezTo>
                    <a:cubicBezTo>
                      <a:pt x="281" y="7659"/>
                      <a:pt x="382" y="7598"/>
                      <a:pt x="397" y="7480"/>
                    </a:cubicBezTo>
                    <a:cubicBezTo>
                      <a:pt x="670" y="5140"/>
                      <a:pt x="1400" y="2587"/>
                      <a:pt x="1278" y="216"/>
                    </a:cubicBezTo>
                    <a:cubicBezTo>
                      <a:pt x="1278" y="79"/>
                      <a:pt x="1173" y="0"/>
                      <a:pt x="1064" y="0"/>
                    </a:cubicBezTo>
                    <a:close/>
                  </a:path>
                </a:pathLst>
              </a:custGeom>
              <a:solidFill>
                <a:srgbClr val="ED5F8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326" name="Google Shape;5326;p32"/>
          <p:cNvSpPr/>
          <p:nvPr/>
        </p:nvSpPr>
        <p:spPr>
          <a:xfrm>
            <a:off x="5872129" y="468625"/>
            <a:ext cx="1138176" cy="561447"/>
          </a:xfrm>
          <a:custGeom>
            <a:avLst/>
            <a:gdLst/>
            <a:ahLst/>
            <a:cxnLst/>
            <a:rect l="l" t="t" r="r" b="b"/>
            <a:pathLst>
              <a:path w="19748" h="9741" extrusionOk="0">
                <a:moveTo>
                  <a:pt x="13943" y="0"/>
                </a:moveTo>
                <a:cubicBezTo>
                  <a:pt x="13209" y="67"/>
                  <a:pt x="12442" y="234"/>
                  <a:pt x="11742" y="567"/>
                </a:cubicBezTo>
                <a:cubicBezTo>
                  <a:pt x="10407" y="1135"/>
                  <a:pt x="9407" y="2169"/>
                  <a:pt x="9073" y="3336"/>
                </a:cubicBezTo>
                <a:cubicBezTo>
                  <a:pt x="8840" y="2836"/>
                  <a:pt x="8539" y="2435"/>
                  <a:pt x="8206" y="2069"/>
                </a:cubicBezTo>
                <a:cubicBezTo>
                  <a:pt x="7906" y="1768"/>
                  <a:pt x="7605" y="1501"/>
                  <a:pt x="7272" y="1335"/>
                </a:cubicBezTo>
                <a:cubicBezTo>
                  <a:pt x="7105" y="1268"/>
                  <a:pt x="6938" y="1168"/>
                  <a:pt x="6772" y="1135"/>
                </a:cubicBezTo>
                <a:cubicBezTo>
                  <a:pt x="6605" y="1101"/>
                  <a:pt x="6438" y="1034"/>
                  <a:pt x="6204" y="1001"/>
                </a:cubicBezTo>
                <a:lnTo>
                  <a:pt x="5904" y="1001"/>
                </a:lnTo>
                <a:cubicBezTo>
                  <a:pt x="5604" y="1001"/>
                  <a:pt x="5337" y="1068"/>
                  <a:pt x="5004" y="1135"/>
                </a:cubicBezTo>
                <a:cubicBezTo>
                  <a:pt x="4570" y="1268"/>
                  <a:pt x="4170" y="1468"/>
                  <a:pt x="3669" y="1768"/>
                </a:cubicBezTo>
                <a:cubicBezTo>
                  <a:pt x="2769" y="2335"/>
                  <a:pt x="2202" y="3103"/>
                  <a:pt x="2001" y="3903"/>
                </a:cubicBezTo>
                <a:cubicBezTo>
                  <a:pt x="1901" y="4203"/>
                  <a:pt x="1868" y="4604"/>
                  <a:pt x="1901" y="5004"/>
                </a:cubicBezTo>
                <a:cubicBezTo>
                  <a:pt x="1935" y="5338"/>
                  <a:pt x="2068" y="5738"/>
                  <a:pt x="2268" y="6071"/>
                </a:cubicBezTo>
                <a:cubicBezTo>
                  <a:pt x="2435" y="6405"/>
                  <a:pt x="2702" y="6672"/>
                  <a:pt x="3036" y="7005"/>
                </a:cubicBezTo>
                <a:cubicBezTo>
                  <a:pt x="3102" y="7105"/>
                  <a:pt x="3202" y="7172"/>
                  <a:pt x="3336" y="7272"/>
                </a:cubicBezTo>
                <a:lnTo>
                  <a:pt x="3002" y="7272"/>
                </a:lnTo>
                <a:cubicBezTo>
                  <a:pt x="2402" y="7339"/>
                  <a:pt x="1901" y="7439"/>
                  <a:pt x="1501" y="7606"/>
                </a:cubicBezTo>
                <a:cubicBezTo>
                  <a:pt x="1234" y="7673"/>
                  <a:pt x="1034" y="7806"/>
                  <a:pt x="834" y="7939"/>
                </a:cubicBezTo>
                <a:cubicBezTo>
                  <a:pt x="600" y="8039"/>
                  <a:pt x="434" y="8206"/>
                  <a:pt x="267" y="8440"/>
                </a:cubicBezTo>
                <a:cubicBezTo>
                  <a:pt x="167" y="8607"/>
                  <a:pt x="67" y="8807"/>
                  <a:pt x="33" y="9007"/>
                </a:cubicBezTo>
                <a:cubicBezTo>
                  <a:pt x="0" y="9207"/>
                  <a:pt x="0" y="9474"/>
                  <a:pt x="67" y="9741"/>
                </a:cubicBezTo>
                <a:lnTo>
                  <a:pt x="19714" y="9741"/>
                </a:lnTo>
                <a:cubicBezTo>
                  <a:pt x="19714" y="9641"/>
                  <a:pt x="19747" y="9541"/>
                  <a:pt x="19747" y="9474"/>
                </a:cubicBezTo>
                <a:cubicBezTo>
                  <a:pt x="19747" y="9340"/>
                  <a:pt x="19747" y="9174"/>
                  <a:pt x="19714" y="8973"/>
                </a:cubicBezTo>
                <a:cubicBezTo>
                  <a:pt x="19681" y="8807"/>
                  <a:pt x="19614" y="8673"/>
                  <a:pt x="19547" y="8506"/>
                </a:cubicBezTo>
                <a:cubicBezTo>
                  <a:pt x="19447" y="8340"/>
                  <a:pt x="19381" y="8240"/>
                  <a:pt x="19280" y="8140"/>
                </a:cubicBezTo>
                <a:cubicBezTo>
                  <a:pt x="19114" y="7939"/>
                  <a:pt x="18880" y="7773"/>
                  <a:pt x="18580" y="7673"/>
                </a:cubicBezTo>
                <a:cubicBezTo>
                  <a:pt x="18513" y="7639"/>
                  <a:pt x="18413" y="7639"/>
                  <a:pt x="18280" y="7639"/>
                </a:cubicBezTo>
                <a:cubicBezTo>
                  <a:pt x="18880" y="6505"/>
                  <a:pt x="19047" y="5171"/>
                  <a:pt x="18780" y="3803"/>
                </a:cubicBezTo>
                <a:cubicBezTo>
                  <a:pt x="18680" y="3069"/>
                  <a:pt x="18346" y="2335"/>
                  <a:pt x="17913" y="1735"/>
                </a:cubicBezTo>
                <a:cubicBezTo>
                  <a:pt x="17446" y="1101"/>
                  <a:pt x="16845" y="601"/>
                  <a:pt x="16112" y="267"/>
                </a:cubicBezTo>
                <a:cubicBezTo>
                  <a:pt x="15578" y="134"/>
                  <a:pt x="14944" y="0"/>
                  <a:pt x="14277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7" name="Google Shape;5327;p32"/>
          <p:cNvSpPr/>
          <p:nvPr/>
        </p:nvSpPr>
        <p:spPr>
          <a:xfrm>
            <a:off x="92175" y="1030086"/>
            <a:ext cx="762227" cy="372918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28" name="Google Shape;5328;p32"/>
          <p:cNvSpPr/>
          <p:nvPr/>
        </p:nvSpPr>
        <p:spPr>
          <a:xfrm>
            <a:off x="8161949" y="2538147"/>
            <a:ext cx="592207" cy="329511"/>
          </a:xfrm>
          <a:custGeom>
            <a:avLst/>
            <a:gdLst/>
            <a:ahLst/>
            <a:cxnLst/>
            <a:rect l="l" t="t" r="r" b="b"/>
            <a:pathLst>
              <a:path w="30756" h="17113" extrusionOk="0">
                <a:moveTo>
                  <a:pt x="21949" y="0"/>
                </a:moveTo>
                <a:cubicBezTo>
                  <a:pt x="20615" y="0"/>
                  <a:pt x="19314" y="434"/>
                  <a:pt x="18246" y="1168"/>
                </a:cubicBezTo>
                <a:cubicBezTo>
                  <a:pt x="17446" y="1735"/>
                  <a:pt x="16812" y="2469"/>
                  <a:pt x="16479" y="3269"/>
                </a:cubicBezTo>
                <a:cubicBezTo>
                  <a:pt x="16412" y="3469"/>
                  <a:pt x="16312" y="3670"/>
                  <a:pt x="16245" y="3936"/>
                </a:cubicBezTo>
                <a:cubicBezTo>
                  <a:pt x="16212" y="4137"/>
                  <a:pt x="16145" y="4337"/>
                  <a:pt x="16112" y="4637"/>
                </a:cubicBezTo>
                <a:cubicBezTo>
                  <a:pt x="16078" y="4904"/>
                  <a:pt x="16112" y="5171"/>
                  <a:pt x="16112" y="5437"/>
                </a:cubicBezTo>
                <a:cubicBezTo>
                  <a:pt x="15911" y="5304"/>
                  <a:pt x="15645" y="5237"/>
                  <a:pt x="15378" y="5171"/>
                </a:cubicBezTo>
                <a:lnTo>
                  <a:pt x="15111" y="5171"/>
                </a:lnTo>
                <a:cubicBezTo>
                  <a:pt x="14777" y="5171"/>
                  <a:pt x="14410" y="5271"/>
                  <a:pt x="14077" y="5437"/>
                </a:cubicBezTo>
                <a:cubicBezTo>
                  <a:pt x="13710" y="5638"/>
                  <a:pt x="13376" y="5938"/>
                  <a:pt x="13109" y="6338"/>
                </a:cubicBezTo>
                <a:cubicBezTo>
                  <a:pt x="13043" y="6105"/>
                  <a:pt x="12943" y="5838"/>
                  <a:pt x="12809" y="5604"/>
                </a:cubicBezTo>
                <a:cubicBezTo>
                  <a:pt x="12642" y="5304"/>
                  <a:pt x="12476" y="5004"/>
                  <a:pt x="12242" y="4737"/>
                </a:cubicBezTo>
                <a:cubicBezTo>
                  <a:pt x="12042" y="4470"/>
                  <a:pt x="11775" y="4270"/>
                  <a:pt x="11475" y="4003"/>
                </a:cubicBezTo>
                <a:cubicBezTo>
                  <a:pt x="10975" y="3636"/>
                  <a:pt x="10307" y="3336"/>
                  <a:pt x="9640" y="3169"/>
                </a:cubicBezTo>
                <a:cubicBezTo>
                  <a:pt x="9273" y="3102"/>
                  <a:pt x="8906" y="3069"/>
                  <a:pt x="8473" y="3069"/>
                </a:cubicBezTo>
                <a:cubicBezTo>
                  <a:pt x="8139" y="3069"/>
                  <a:pt x="7839" y="3102"/>
                  <a:pt x="7505" y="3136"/>
                </a:cubicBezTo>
                <a:cubicBezTo>
                  <a:pt x="6805" y="3269"/>
                  <a:pt x="6104" y="3503"/>
                  <a:pt x="5471" y="3903"/>
                </a:cubicBezTo>
                <a:cubicBezTo>
                  <a:pt x="4804" y="4270"/>
                  <a:pt x="4236" y="4804"/>
                  <a:pt x="3736" y="5471"/>
                </a:cubicBezTo>
                <a:cubicBezTo>
                  <a:pt x="2735" y="6772"/>
                  <a:pt x="2135" y="8340"/>
                  <a:pt x="2102" y="9907"/>
                </a:cubicBezTo>
                <a:cubicBezTo>
                  <a:pt x="2102" y="10808"/>
                  <a:pt x="2302" y="11742"/>
                  <a:pt x="2735" y="12509"/>
                </a:cubicBezTo>
                <a:cubicBezTo>
                  <a:pt x="3001" y="13108"/>
                  <a:pt x="3433" y="13640"/>
                  <a:pt x="3965" y="14106"/>
                </a:cubicBezTo>
                <a:lnTo>
                  <a:pt x="3965" y="14106"/>
                </a:lnTo>
                <a:cubicBezTo>
                  <a:pt x="3927" y="14077"/>
                  <a:pt x="3835" y="14077"/>
                  <a:pt x="3803" y="14077"/>
                </a:cubicBezTo>
                <a:cubicBezTo>
                  <a:pt x="3636" y="14077"/>
                  <a:pt x="3469" y="14077"/>
                  <a:pt x="3302" y="14110"/>
                </a:cubicBezTo>
                <a:cubicBezTo>
                  <a:pt x="2669" y="14144"/>
                  <a:pt x="2102" y="14310"/>
                  <a:pt x="1568" y="14511"/>
                </a:cubicBezTo>
                <a:cubicBezTo>
                  <a:pt x="1168" y="14677"/>
                  <a:pt x="634" y="15011"/>
                  <a:pt x="300" y="15578"/>
                </a:cubicBezTo>
                <a:cubicBezTo>
                  <a:pt x="267" y="15645"/>
                  <a:pt x="167" y="15778"/>
                  <a:pt x="134" y="15945"/>
                </a:cubicBezTo>
                <a:cubicBezTo>
                  <a:pt x="100" y="16078"/>
                  <a:pt x="67" y="16245"/>
                  <a:pt x="67" y="16345"/>
                </a:cubicBezTo>
                <a:cubicBezTo>
                  <a:pt x="0" y="16579"/>
                  <a:pt x="67" y="16846"/>
                  <a:pt x="100" y="17112"/>
                </a:cubicBezTo>
                <a:lnTo>
                  <a:pt x="30355" y="17112"/>
                </a:lnTo>
                <a:cubicBezTo>
                  <a:pt x="30655" y="16645"/>
                  <a:pt x="30755" y="16078"/>
                  <a:pt x="30689" y="15478"/>
                </a:cubicBezTo>
                <a:cubicBezTo>
                  <a:pt x="30655" y="14844"/>
                  <a:pt x="30455" y="14244"/>
                  <a:pt x="30122" y="13743"/>
                </a:cubicBezTo>
                <a:cubicBezTo>
                  <a:pt x="29955" y="13477"/>
                  <a:pt x="29755" y="13243"/>
                  <a:pt x="29521" y="13076"/>
                </a:cubicBezTo>
                <a:cubicBezTo>
                  <a:pt x="29288" y="12843"/>
                  <a:pt x="29021" y="12743"/>
                  <a:pt x="28754" y="12643"/>
                </a:cubicBezTo>
                <a:cubicBezTo>
                  <a:pt x="28520" y="12576"/>
                  <a:pt x="28320" y="12576"/>
                  <a:pt x="28120" y="12576"/>
                </a:cubicBezTo>
                <a:lnTo>
                  <a:pt x="27853" y="12576"/>
                </a:lnTo>
                <a:cubicBezTo>
                  <a:pt x="27820" y="12576"/>
                  <a:pt x="27753" y="12576"/>
                  <a:pt x="27687" y="12609"/>
                </a:cubicBezTo>
                <a:cubicBezTo>
                  <a:pt x="28520" y="11075"/>
                  <a:pt x="28854" y="9240"/>
                  <a:pt x="28754" y="7305"/>
                </a:cubicBezTo>
                <a:cubicBezTo>
                  <a:pt x="28621" y="5471"/>
                  <a:pt x="28020" y="3836"/>
                  <a:pt x="27086" y="2569"/>
                </a:cubicBezTo>
                <a:cubicBezTo>
                  <a:pt x="26586" y="1902"/>
                  <a:pt x="25952" y="1301"/>
                  <a:pt x="25251" y="901"/>
                </a:cubicBezTo>
                <a:cubicBezTo>
                  <a:pt x="24518" y="434"/>
                  <a:pt x="23684" y="134"/>
                  <a:pt x="2281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">
    <p:spTree>
      <p:nvGrpSpPr>
        <p:cNvPr id="1" name="Shape 5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1" name="Google Shape;5331;p33"/>
          <p:cNvSpPr/>
          <p:nvPr/>
        </p:nvSpPr>
        <p:spPr>
          <a:xfrm flipH="1">
            <a:off x="-77887" y="4354895"/>
            <a:ext cx="9331018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2" name="Google Shape;5332;p33"/>
          <p:cNvSpPr/>
          <p:nvPr/>
        </p:nvSpPr>
        <p:spPr>
          <a:xfrm flipH="1">
            <a:off x="0" y="4568398"/>
            <a:ext cx="9279856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0_1_1">
    <p:spTree>
      <p:nvGrpSpPr>
        <p:cNvPr id="1" name="Shape 5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8" name="Google Shape;5548;p34"/>
          <p:cNvGrpSpPr/>
          <p:nvPr/>
        </p:nvGrpSpPr>
        <p:grpSpPr>
          <a:xfrm>
            <a:off x="-204441" y="404422"/>
            <a:ext cx="9375152" cy="5139273"/>
            <a:chOff x="-204441" y="404422"/>
            <a:chExt cx="9375152" cy="5139273"/>
          </a:xfrm>
        </p:grpSpPr>
        <p:sp>
          <p:nvSpPr>
            <p:cNvPr id="5549" name="Google Shape;5549;p34"/>
            <p:cNvSpPr/>
            <p:nvPr/>
          </p:nvSpPr>
          <p:spPr>
            <a:xfrm>
              <a:off x="-38725" y="4485225"/>
              <a:ext cx="9209436" cy="697152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0" name="Google Shape;5550;p34"/>
            <p:cNvSpPr/>
            <p:nvPr/>
          </p:nvSpPr>
          <p:spPr>
            <a:xfrm>
              <a:off x="-65450" y="4667651"/>
              <a:ext cx="9209483" cy="514622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551" name="Google Shape;5551;p34"/>
            <p:cNvGrpSpPr/>
            <p:nvPr/>
          </p:nvGrpSpPr>
          <p:grpSpPr>
            <a:xfrm>
              <a:off x="7840802" y="3989911"/>
              <a:ext cx="592242" cy="581335"/>
              <a:chOff x="5672100" y="3575250"/>
              <a:chExt cx="1054750" cy="1035325"/>
            </a:xfrm>
          </p:grpSpPr>
          <p:sp>
            <p:nvSpPr>
              <p:cNvPr id="5552" name="Google Shape;5552;p34"/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3" name="Google Shape;5553;p34"/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4" name="Google Shape;5554;p34"/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5" name="Google Shape;5555;p34"/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6" name="Google Shape;5556;p34"/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7" name="Google Shape;5557;p34"/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8" name="Google Shape;5558;p34"/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9" name="Google Shape;5559;p34"/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60" name="Google Shape;5560;p34"/>
            <p:cNvGrpSpPr/>
            <p:nvPr/>
          </p:nvGrpSpPr>
          <p:grpSpPr>
            <a:xfrm>
              <a:off x="0" y="2911675"/>
              <a:ext cx="1299425" cy="2300975"/>
              <a:chOff x="207725" y="2276150"/>
              <a:chExt cx="1299425" cy="2300975"/>
            </a:xfrm>
          </p:grpSpPr>
          <p:sp>
            <p:nvSpPr>
              <p:cNvPr id="5561" name="Google Shape;5561;p34"/>
              <p:cNvSpPr/>
              <p:nvPr/>
            </p:nvSpPr>
            <p:spPr>
              <a:xfrm>
                <a:off x="892375" y="3285175"/>
                <a:ext cx="523600" cy="378650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562" name="Google Shape;5562;p34"/>
              <p:cNvGrpSpPr/>
              <p:nvPr/>
            </p:nvGrpSpPr>
            <p:grpSpPr>
              <a:xfrm>
                <a:off x="207725" y="2276150"/>
                <a:ext cx="1299425" cy="2300975"/>
                <a:chOff x="207725" y="2276150"/>
                <a:chExt cx="1299425" cy="2300975"/>
              </a:xfrm>
            </p:grpSpPr>
            <p:sp>
              <p:nvSpPr>
                <p:cNvPr id="5563" name="Google Shape;5563;p34"/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4" name="Google Shape;5564;p34"/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5" name="Google Shape;5565;p34"/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6" name="Google Shape;5566;p34"/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7" name="Google Shape;5567;p34"/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8" name="Google Shape;5568;p34"/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9" name="Google Shape;5569;p34"/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0" name="Google Shape;5570;p34"/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1" name="Google Shape;5571;p34"/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2" name="Google Shape;5572;p34"/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3" name="Google Shape;5573;p34"/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4" name="Google Shape;5574;p34"/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5" name="Google Shape;5575;p34"/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5576" name="Google Shape;5576;p34"/>
            <p:cNvGrpSpPr/>
            <p:nvPr/>
          </p:nvGrpSpPr>
          <p:grpSpPr>
            <a:xfrm rot="1734738">
              <a:off x="-204441" y="3869617"/>
              <a:ext cx="1428294" cy="1064074"/>
              <a:chOff x="5065700" y="3436875"/>
              <a:chExt cx="1984875" cy="1478725"/>
            </a:xfrm>
          </p:grpSpPr>
          <p:sp>
            <p:nvSpPr>
              <p:cNvPr id="5577" name="Google Shape;5577;p34"/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8" name="Google Shape;5578;p34"/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79" name="Google Shape;5579;p34"/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0" name="Google Shape;5580;p34"/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1" name="Google Shape;5581;p34"/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2" name="Google Shape;5582;p34"/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3" name="Google Shape;5583;p34"/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4" name="Google Shape;5584;p34"/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5" name="Google Shape;5585;p34"/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86" name="Google Shape;5586;p34"/>
            <p:cNvGrpSpPr/>
            <p:nvPr/>
          </p:nvGrpSpPr>
          <p:grpSpPr>
            <a:xfrm>
              <a:off x="-166336" y="4701063"/>
              <a:ext cx="1198098" cy="613801"/>
              <a:chOff x="4976050" y="4611525"/>
              <a:chExt cx="1664950" cy="852975"/>
            </a:xfrm>
          </p:grpSpPr>
          <p:sp>
            <p:nvSpPr>
              <p:cNvPr id="5587" name="Google Shape;5587;p34"/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rgbClr val="8882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88" name="Google Shape;5588;p34"/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89" name="Google Shape;5589;p34"/>
            <p:cNvGrpSpPr/>
            <p:nvPr/>
          </p:nvGrpSpPr>
          <p:grpSpPr>
            <a:xfrm rot="-749415">
              <a:off x="7278992" y="3849763"/>
              <a:ext cx="583337" cy="1417573"/>
              <a:chOff x="1535425" y="492925"/>
              <a:chExt cx="524575" cy="1274775"/>
            </a:xfrm>
          </p:grpSpPr>
          <p:sp>
            <p:nvSpPr>
              <p:cNvPr id="5590" name="Google Shape;5590;p34"/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1" name="Google Shape;5591;p34"/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2" name="Google Shape;5592;p34"/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3" name="Google Shape;5593;p34"/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4" name="Google Shape;5594;p34"/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5" name="Google Shape;5595;p34"/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6" name="Google Shape;5596;p34"/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7" name="Google Shape;5597;p34"/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8" name="Google Shape;5598;p34"/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99" name="Google Shape;5599;p34"/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0" name="Google Shape;5600;p34"/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1" name="Google Shape;5601;p34"/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2" name="Google Shape;5602;p34"/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3" name="Google Shape;5603;p34"/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4" name="Google Shape;5604;p34"/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5" name="Google Shape;5605;p34"/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06" name="Google Shape;5606;p34"/>
            <p:cNvGrpSpPr/>
            <p:nvPr/>
          </p:nvGrpSpPr>
          <p:grpSpPr>
            <a:xfrm>
              <a:off x="583896" y="4519984"/>
              <a:ext cx="954154" cy="975956"/>
              <a:chOff x="1356975" y="1865675"/>
              <a:chExt cx="1024100" cy="1047500"/>
            </a:xfrm>
          </p:grpSpPr>
          <p:sp>
            <p:nvSpPr>
              <p:cNvPr id="5607" name="Google Shape;5607;p34"/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8" name="Google Shape;5608;p34"/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9" name="Google Shape;5609;p34"/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0" name="Google Shape;5610;p34"/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1" name="Google Shape;5611;p34"/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2" name="Google Shape;5612;p34"/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3" name="Google Shape;5613;p34"/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4" name="Google Shape;5614;p34"/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5" name="Google Shape;5615;p34"/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6" name="Google Shape;5616;p34"/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7" name="Google Shape;5617;p34"/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8" name="Google Shape;5618;p34"/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9" name="Google Shape;5619;p34"/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0" name="Google Shape;5620;p34"/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1" name="Google Shape;5621;p34"/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2" name="Google Shape;5622;p34"/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3" name="Google Shape;5623;p34"/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4" name="Google Shape;5624;p34"/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5" name="Google Shape;5625;p34"/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6" name="Google Shape;5626;p34"/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7" name="Google Shape;5627;p34"/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8" name="Google Shape;5628;p34"/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9" name="Google Shape;5629;p34"/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0" name="Google Shape;5630;p34"/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1" name="Google Shape;5631;p34"/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2" name="Google Shape;5632;p34"/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3" name="Google Shape;5633;p34"/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4" name="Google Shape;5634;p34"/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35" name="Google Shape;5635;p34"/>
            <p:cNvGrpSpPr/>
            <p:nvPr/>
          </p:nvGrpSpPr>
          <p:grpSpPr>
            <a:xfrm>
              <a:off x="8330843" y="3222086"/>
              <a:ext cx="494643" cy="2036537"/>
              <a:chOff x="6248875" y="1941050"/>
              <a:chExt cx="827300" cy="3406150"/>
            </a:xfrm>
          </p:grpSpPr>
          <p:sp>
            <p:nvSpPr>
              <p:cNvPr id="5636" name="Google Shape;5636;p34"/>
              <p:cNvSpPr/>
              <p:nvPr/>
            </p:nvSpPr>
            <p:spPr>
              <a:xfrm>
                <a:off x="6248875" y="2456250"/>
                <a:ext cx="827300" cy="2890950"/>
              </a:xfrm>
              <a:custGeom>
                <a:avLst/>
                <a:gdLst/>
                <a:ahLst/>
                <a:cxnLst/>
                <a:rect l="l" t="t" r="r" b="b"/>
                <a:pathLst>
                  <a:path w="33092" h="115638" extrusionOk="0">
                    <a:moveTo>
                      <a:pt x="16664" y="1"/>
                    </a:moveTo>
                    <a:cubicBezTo>
                      <a:pt x="16436" y="1"/>
                      <a:pt x="16216" y="153"/>
                      <a:pt x="16231" y="457"/>
                    </a:cubicBezTo>
                    <a:cubicBezTo>
                      <a:pt x="16535" y="7660"/>
                      <a:pt x="16505" y="14894"/>
                      <a:pt x="16201" y="22068"/>
                    </a:cubicBezTo>
                    <a:cubicBezTo>
                      <a:pt x="15198" y="19332"/>
                      <a:pt x="12949" y="16627"/>
                      <a:pt x="11186" y="14499"/>
                    </a:cubicBezTo>
                    <a:cubicBezTo>
                      <a:pt x="8906" y="11794"/>
                      <a:pt x="6201" y="9575"/>
                      <a:pt x="3040" y="7964"/>
                    </a:cubicBezTo>
                    <a:cubicBezTo>
                      <a:pt x="2877" y="7883"/>
                      <a:pt x="2708" y="7846"/>
                      <a:pt x="2544" y="7846"/>
                    </a:cubicBezTo>
                    <a:cubicBezTo>
                      <a:pt x="1790" y="7846"/>
                      <a:pt x="1137" y="8624"/>
                      <a:pt x="1611" y="9423"/>
                    </a:cubicBezTo>
                    <a:cubicBezTo>
                      <a:pt x="5198" y="15502"/>
                      <a:pt x="9757" y="20852"/>
                      <a:pt x="15137" y="25472"/>
                    </a:cubicBezTo>
                    <a:cubicBezTo>
                      <a:pt x="15343" y="25678"/>
                      <a:pt x="15592" y="25753"/>
                      <a:pt x="15847" y="25753"/>
                    </a:cubicBezTo>
                    <a:cubicBezTo>
                      <a:pt x="15894" y="25753"/>
                      <a:pt x="15941" y="25750"/>
                      <a:pt x="15988" y="25746"/>
                    </a:cubicBezTo>
                    <a:lnTo>
                      <a:pt x="15988" y="25746"/>
                    </a:lnTo>
                    <a:cubicBezTo>
                      <a:pt x="15775" y="30092"/>
                      <a:pt x="15380" y="34378"/>
                      <a:pt x="14985" y="38664"/>
                    </a:cubicBezTo>
                    <a:cubicBezTo>
                      <a:pt x="13526" y="34226"/>
                      <a:pt x="10426" y="30487"/>
                      <a:pt x="6140" y="28329"/>
                    </a:cubicBezTo>
                    <a:cubicBezTo>
                      <a:pt x="5971" y="28245"/>
                      <a:pt x="5798" y="28205"/>
                      <a:pt x="5632" y="28205"/>
                    </a:cubicBezTo>
                    <a:cubicBezTo>
                      <a:pt x="5199" y="28205"/>
                      <a:pt x="4813" y="28476"/>
                      <a:pt x="4681" y="28937"/>
                    </a:cubicBezTo>
                    <a:cubicBezTo>
                      <a:pt x="3799" y="31825"/>
                      <a:pt x="6657" y="34560"/>
                      <a:pt x="8176" y="36779"/>
                    </a:cubicBezTo>
                    <a:cubicBezTo>
                      <a:pt x="9787" y="39150"/>
                      <a:pt x="11398" y="41703"/>
                      <a:pt x="14134" y="42919"/>
                    </a:cubicBezTo>
                    <a:cubicBezTo>
                      <a:pt x="14256" y="42950"/>
                      <a:pt x="14408" y="43010"/>
                      <a:pt x="14529" y="43010"/>
                    </a:cubicBezTo>
                    <a:cubicBezTo>
                      <a:pt x="13952" y="48208"/>
                      <a:pt x="13253" y="53375"/>
                      <a:pt x="12493" y="58573"/>
                    </a:cubicBezTo>
                    <a:cubicBezTo>
                      <a:pt x="12158" y="57965"/>
                      <a:pt x="11794" y="57387"/>
                      <a:pt x="11429" y="56901"/>
                    </a:cubicBezTo>
                    <a:cubicBezTo>
                      <a:pt x="10365" y="54470"/>
                      <a:pt x="9088" y="52159"/>
                      <a:pt x="7477" y="50032"/>
                    </a:cubicBezTo>
                    <a:cubicBezTo>
                      <a:pt x="7082" y="49424"/>
                      <a:pt x="6626" y="48846"/>
                      <a:pt x="6170" y="48330"/>
                    </a:cubicBezTo>
                    <a:cubicBezTo>
                      <a:pt x="4863" y="46749"/>
                      <a:pt x="3435" y="45290"/>
                      <a:pt x="1854" y="43922"/>
                    </a:cubicBezTo>
                    <a:cubicBezTo>
                      <a:pt x="1634" y="43732"/>
                      <a:pt x="1371" y="43644"/>
                      <a:pt x="1117" y="43644"/>
                    </a:cubicBezTo>
                    <a:cubicBezTo>
                      <a:pt x="600" y="43644"/>
                      <a:pt x="122" y="44010"/>
                      <a:pt x="122" y="44621"/>
                    </a:cubicBezTo>
                    <a:cubicBezTo>
                      <a:pt x="0" y="48086"/>
                      <a:pt x="2280" y="51734"/>
                      <a:pt x="4043" y="54591"/>
                    </a:cubicBezTo>
                    <a:cubicBezTo>
                      <a:pt x="6018" y="57813"/>
                      <a:pt x="8389" y="60731"/>
                      <a:pt x="11094" y="63406"/>
                    </a:cubicBezTo>
                    <a:cubicBezTo>
                      <a:pt x="11246" y="63558"/>
                      <a:pt x="11429" y="63679"/>
                      <a:pt x="11672" y="63710"/>
                    </a:cubicBezTo>
                    <a:cubicBezTo>
                      <a:pt x="10304" y="72403"/>
                      <a:pt x="8784" y="81066"/>
                      <a:pt x="7143" y="89698"/>
                    </a:cubicBezTo>
                    <a:cubicBezTo>
                      <a:pt x="5593" y="97966"/>
                      <a:pt x="3982" y="106233"/>
                      <a:pt x="2219" y="114440"/>
                    </a:cubicBezTo>
                    <a:cubicBezTo>
                      <a:pt x="2055" y="115170"/>
                      <a:pt x="2636" y="115637"/>
                      <a:pt x="3205" y="115637"/>
                    </a:cubicBezTo>
                    <a:cubicBezTo>
                      <a:pt x="3584" y="115637"/>
                      <a:pt x="3958" y="115430"/>
                      <a:pt x="4103" y="114957"/>
                    </a:cubicBezTo>
                    <a:cubicBezTo>
                      <a:pt x="6262" y="107935"/>
                      <a:pt x="7234" y="100397"/>
                      <a:pt x="8541" y="93193"/>
                    </a:cubicBezTo>
                    <a:cubicBezTo>
                      <a:pt x="9879" y="85899"/>
                      <a:pt x="11216" y="78634"/>
                      <a:pt x="12401" y="71309"/>
                    </a:cubicBezTo>
                    <a:cubicBezTo>
                      <a:pt x="12771" y="71504"/>
                      <a:pt x="13128" y="71585"/>
                      <a:pt x="13480" y="71585"/>
                    </a:cubicBezTo>
                    <a:cubicBezTo>
                      <a:pt x="14171" y="71585"/>
                      <a:pt x="14849" y="71276"/>
                      <a:pt x="15593" y="70914"/>
                    </a:cubicBezTo>
                    <a:cubicBezTo>
                      <a:pt x="17630" y="69941"/>
                      <a:pt x="19696" y="68847"/>
                      <a:pt x="21672" y="67692"/>
                    </a:cubicBezTo>
                    <a:cubicBezTo>
                      <a:pt x="23526" y="66628"/>
                      <a:pt x="25502" y="65594"/>
                      <a:pt x="27204" y="64348"/>
                    </a:cubicBezTo>
                    <a:cubicBezTo>
                      <a:pt x="28146" y="63619"/>
                      <a:pt x="28694" y="63071"/>
                      <a:pt x="28542" y="61825"/>
                    </a:cubicBezTo>
                    <a:cubicBezTo>
                      <a:pt x="28464" y="61412"/>
                      <a:pt x="28058" y="61197"/>
                      <a:pt x="27677" y="61197"/>
                    </a:cubicBezTo>
                    <a:cubicBezTo>
                      <a:pt x="27609" y="61197"/>
                      <a:pt x="27542" y="61204"/>
                      <a:pt x="27478" y="61217"/>
                    </a:cubicBezTo>
                    <a:cubicBezTo>
                      <a:pt x="22158" y="62524"/>
                      <a:pt x="17265" y="64926"/>
                      <a:pt x="13070" y="68360"/>
                    </a:cubicBezTo>
                    <a:cubicBezTo>
                      <a:pt x="13009" y="68421"/>
                      <a:pt x="12918" y="68482"/>
                      <a:pt x="12797" y="68512"/>
                    </a:cubicBezTo>
                    <a:cubicBezTo>
                      <a:pt x="13040" y="67053"/>
                      <a:pt x="13253" y="65594"/>
                      <a:pt x="13496" y="64105"/>
                    </a:cubicBezTo>
                    <a:cubicBezTo>
                      <a:pt x="13557" y="64014"/>
                      <a:pt x="13557" y="63862"/>
                      <a:pt x="13557" y="63710"/>
                    </a:cubicBezTo>
                    <a:cubicBezTo>
                      <a:pt x="14164" y="59667"/>
                      <a:pt x="14712" y="55655"/>
                      <a:pt x="15198" y="51612"/>
                    </a:cubicBezTo>
                    <a:cubicBezTo>
                      <a:pt x="15328" y="51661"/>
                      <a:pt x="15449" y="51693"/>
                      <a:pt x="15576" y="51693"/>
                    </a:cubicBezTo>
                    <a:cubicBezTo>
                      <a:pt x="15686" y="51693"/>
                      <a:pt x="15800" y="51669"/>
                      <a:pt x="15927" y="51612"/>
                    </a:cubicBezTo>
                    <a:cubicBezTo>
                      <a:pt x="19727" y="50062"/>
                      <a:pt x="22949" y="47661"/>
                      <a:pt x="25867" y="44804"/>
                    </a:cubicBezTo>
                    <a:cubicBezTo>
                      <a:pt x="27387" y="43345"/>
                      <a:pt x="28906" y="41764"/>
                      <a:pt x="30244" y="40184"/>
                    </a:cubicBezTo>
                    <a:cubicBezTo>
                      <a:pt x="30882" y="39393"/>
                      <a:pt x="31612" y="38269"/>
                      <a:pt x="30517" y="37509"/>
                    </a:cubicBezTo>
                    <a:cubicBezTo>
                      <a:pt x="30258" y="37336"/>
                      <a:pt x="29979" y="37267"/>
                      <a:pt x="29692" y="37267"/>
                    </a:cubicBezTo>
                    <a:cubicBezTo>
                      <a:pt x="28868" y="37267"/>
                      <a:pt x="27980" y="37839"/>
                      <a:pt x="27326" y="38177"/>
                    </a:cubicBezTo>
                    <a:cubicBezTo>
                      <a:pt x="25624" y="39089"/>
                      <a:pt x="24013" y="40092"/>
                      <a:pt x="22462" y="41278"/>
                    </a:cubicBezTo>
                    <a:cubicBezTo>
                      <a:pt x="21003" y="42372"/>
                      <a:pt x="19696" y="43649"/>
                      <a:pt x="18481" y="44956"/>
                    </a:cubicBezTo>
                    <a:lnTo>
                      <a:pt x="18389" y="45047"/>
                    </a:lnTo>
                    <a:cubicBezTo>
                      <a:pt x="17660" y="45655"/>
                      <a:pt x="16566" y="46415"/>
                      <a:pt x="15684" y="47235"/>
                    </a:cubicBezTo>
                    <a:cubicBezTo>
                      <a:pt x="16262" y="42220"/>
                      <a:pt x="16718" y="37266"/>
                      <a:pt x="17052" y="32250"/>
                    </a:cubicBezTo>
                    <a:cubicBezTo>
                      <a:pt x="17295" y="32098"/>
                      <a:pt x="17447" y="31946"/>
                      <a:pt x="17599" y="31794"/>
                    </a:cubicBezTo>
                    <a:cubicBezTo>
                      <a:pt x="21429" y="31612"/>
                      <a:pt x="24894" y="28633"/>
                      <a:pt x="27842" y="26475"/>
                    </a:cubicBezTo>
                    <a:cubicBezTo>
                      <a:pt x="30213" y="24712"/>
                      <a:pt x="32615" y="22615"/>
                      <a:pt x="33010" y="19545"/>
                    </a:cubicBezTo>
                    <a:cubicBezTo>
                      <a:pt x="33091" y="18973"/>
                      <a:pt x="32758" y="18523"/>
                      <a:pt x="32207" y="18523"/>
                    </a:cubicBezTo>
                    <a:cubicBezTo>
                      <a:pt x="32143" y="18523"/>
                      <a:pt x="32076" y="18529"/>
                      <a:pt x="32007" y="18542"/>
                    </a:cubicBezTo>
                    <a:cubicBezTo>
                      <a:pt x="28663" y="19180"/>
                      <a:pt x="25928" y="21460"/>
                      <a:pt x="23374" y="23618"/>
                    </a:cubicBezTo>
                    <a:cubicBezTo>
                      <a:pt x="21915" y="24834"/>
                      <a:pt x="20517" y="26171"/>
                      <a:pt x="19241" y="27600"/>
                    </a:cubicBezTo>
                    <a:cubicBezTo>
                      <a:pt x="18572" y="28056"/>
                      <a:pt x="17964" y="28512"/>
                      <a:pt x="17326" y="28968"/>
                    </a:cubicBezTo>
                    <a:cubicBezTo>
                      <a:pt x="17356" y="28117"/>
                      <a:pt x="17447" y="27205"/>
                      <a:pt x="17478" y="26323"/>
                    </a:cubicBezTo>
                    <a:cubicBezTo>
                      <a:pt x="17903" y="17691"/>
                      <a:pt x="17721" y="9028"/>
                      <a:pt x="17143" y="457"/>
                    </a:cubicBezTo>
                    <a:cubicBezTo>
                      <a:pt x="17128" y="153"/>
                      <a:pt x="16892" y="1"/>
                      <a:pt x="1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7" name="Google Shape;5637;p34"/>
              <p:cNvSpPr/>
              <p:nvPr/>
            </p:nvSpPr>
            <p:spPr>
              <a:xfrm>
                <a:off x="6370100" y="2739075"/>
                <a:ext cx="261625" cy="295425"/>
              </a:xfrm>
              <a:custGeom>
                <a:avLst/>
                <a:gdLst/>
                <a:ahLst/>
                <a:cxnLst/>
                <a:rect l="l" t="t" r="r" b="b"/>
                <a:pathLst>
                  <a:path w="10465" h="11817" extrusionOk="0">
                    <a:moveTo>
                      <a:pt x="232" y="1"/>
                    </a:moveTo>
                    <a:cubicBezTo>
                      <a:pt x="108" y="1"/>
                      <a:pt x="1" y="145"/>
                      <a:pt x="75" y="268"/>
                    </a:cubicBezTo>
                    <a:cubicBezTo>
                      <a:pt x="3692" y="3825"/>
                      <a:pt x="7036" y="7624"/>
                      <a:pt x="10045" y="11727"/>
                    </a:cubicBezTo>
                    <a:cubicBezTo>
                      <a:pt x="10090" y="11791"/>
                      <a:pt x="10149" y="11816"/>
                      <a:pt x="10206" y="11816"/>
                    </a:cubicBezTo>
                    <a:cubicBezTo>
                      <a:pt x="10340" y="11816"/>
                      <a:pt x="10465" y="11673"/>
                      <a:pt x="10379" y="11545"/>
                    </a:cubicBezTo>
                    <a:cubicBezTo>
                      <a:pt x="7309" y="7442"/>
                      <a:pt x="3966" y="3612"/>
                      <a:pt x="318" y="25"/>
                    </a:cubicBezTo>
                    <a:cubicBezTo>
                      <a:pt x="290" y="8"/>
                      <a:pt x="261" y="1"/>
                      <a:pt x="232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8" name="Google Shape;5638;p34"/>
              <p:cNvSpPr/>
              <p:nvPr/>
            </p:nvSpPr>
            <p:spPr>
              <a:xfrm>
                <a:off x="6721700" y="3006900"/>
                <a:ext cx="252175" cy="188075"/>
              </a:xfrm>
              <a:custGeom>
                <a:avLst/>
                <a:gdLst/>
                <a:ahLst/>
                <a:cxnLst/>
                <a:rect l="l" t="t" r="r" b="b"/>
                <a:pathLst>
                  <a:path w="10087" h="7523" extrusionOk="0">
                    <a:moveTo>
                      <a:pt x="9819" y="1"/>
                    </a:moveTo>
                    <a:cubicBezTo>
                      <a:pt x="9779" y="1"/>
                      <a:pt x="9735" y="13"/>
                      <a:pt x="9689" y="42"/>
                    </a:cubicBezTo>
                    <a:cubicBezTo>
                      <a:pt x="6559" y="2321"/>
                      <a:pt x="3610" y="5239"/>
                      <a:pt x="206" y="7063"/>
                    </a:cubicBezTo>
                    <a:cubicBezTo>
                      <a:pt x="1" y="7217"/>
                      <a:pt x="142" y="7523"/>
                      <a:pt x="319" y="7523"/>
                    </a:cubicBezTo>
                    <a:cubicBezTo>
                      <a:pt x="352" y="7523"/>
                      <a:pt x="386" y="7512"/>
                      <a:pt x="419" y="7489"/>
                    </a:cubicBezTo>
                    <a:cubicBezTo>
                      <a:pt x="2334" y="6546"/>
                      <a:pt x="4005" y="5087"/>
                      <a:pt x="5677" y="3841"/>
                    </a:cubicBezTo>
                    <a:cubicBezTo>
                      <a:pt x="7106" y="2777"/>
                      <a:pt x="8778" y="1744"/>
                      <a:pt x="9963" y="376"/>
                    </a:cubicBezTo>
                    <a:cubicBezTo>
                      <a:pt x="10086" y="228"/>
                      <a:pt x="9990" y="1"/>
                      <a:pt x="9819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9" name="Google Shape;5639;p34"/>
              <p:cNvSpPr/>
              <p:nvPr/>
            </p:nvSpPr>
            <p:spPr>
              <a:xfrm>
                <a:off x="6420475" y="3232600"/>
                <a:ext cx="199850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94" h="10636" extrusionOk="0">
                    <a:moveTo>
                      <a:pt x="324" y="0"/>
                    </a:moveTo>
                    <a:cubicBezTo>
                      <a:pt x="157" y="0"/>
                      <a:pt x="1" y="235"/>
                      <a:pt x="157" y="436"/>
                    </a:cubicBezTo>
                    <a:cubicBezTo>
                      <a:pt x="2802" y="3719"/>
                      <a:pt x="5021" y="7458"/>
                      <a:pt x="7817" y="10619"/>
                    </a:cubicBezTo>
                    <a:cubicBezTo>
                      <a:pt x="7829" y="10631"/>
                      <a:pt x="7843" y="10636"/>
                      <a:pt x="7857" y="10636"/>
                    </a:cubicBezTo>
                    <a:cubicBezTo>
                      <a:pt x="7919" y="10636"/>
                      <a:pt x="7994" y="10547"/>
                      <a:pt x="7969" y="10497"/>
                    </a:cubicBezTo>
                    <a:cubicBezTo>
                      <a:pt x="6085" y="6728"/>
                      <a:pt x="3136" y="3354"/>
                      <a:pt x="492" y="102"/>
                    </a:cubicBezTo>
                    <a:cubicBezTo>
                      <a:pt x="444" y="30"/>
                      <a:pt x="383" y="0"/>
                      <a:pt x="324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0" name="Google Shape;5640;p34"/>
              <p:cNvSpPr/>
              <p:nvPr/>
            </p:nvSpPr>
            <p:spPr>
              <a:xfrm>
                <a:off x="6670750" y="3506750"/>
                <a:ext cx="264400" cy="168275"/>
              </a:xfrm>
              <a:custGeom>
                <a:avLst/>
                <a:gdLst/>
                <a:ahLst/>
                <a:cxnLst/>
                <a:rect l="l" t="t" r="r" b="b"/>
                <a:pathLst>
                  <a:path w="10576" h="6731" extrusionOk="0">
                    <a:moveTo>
                      <a:pt x="10228" y="1"/>
                    </a:moveTo>
                    <a:cubicBezTo>
                      <a:pt x="10201" y="1"/>
                      <a:pt x="10174" y="6"/>
                      <a:pt x="10147" y="18"/>
                    </a:cubicBezTo>
                    <a:cubicBezTo>
                      <a:pt x="6742" y="1963"/>
                      <a:pt x="3612" y="4395"/>
                      <a:pt x="207" y="6340"/>
                    </a:cubicBezTo>
                    <a:cubicBezTo>
                      <a:pt x="0" y="6469"/>
                      <a:pt x="124" y="6731"/>
                      <a:pt x="315" y="6731"/>
                    </a:cubicBezTo>
                    <a:cubicBezTo>
                      <a:pt x="348" y="6731"/>
                      <a:pt x="384" y="6723"/>
                      <a:pt x="420" y="6705"/>
                    </a:cubicBezTo>
                    <a:cubicBezTo>
                      <a:pt x="3794" y="4851"/>
                      <a:pt x="7472" y="2966"/>
                      <a:pt x="10390" y="382"/>
                    </a:cubicBezTo>
                    <a:cubicBezTo>
                      <a:pt x="10576" y="250"/>
                      <a:pt x="10414" y="1"/>
                      <a:pt x="10228" y="1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1" name="Google Shape;5641;p34"/>
              <p:cNvSpPr/>
              <p:nvPr/>
            </p:nvSpPr>
            <p:spPr>
              <a:xfrm>
                <a:off x="6300300" y="3626950"/>
                <a:ext cx="227825" cy="322025"/>
              </a:xfrm>
              <a:custGeom>
                <a:avLst/>
                <a:gdLst/>
                <a:ahLst/>
                <a:cxnLst/>
                <a:rect l="l" t="t" r="r" b="b"/>
                <a:pathLst>
                  <a:path w="9113" h="12881" extrusionOk="0">
                    <a:moveTo>
                      <a:pt x="277" y="0"/>
                    </a:moveTo>
                    <a:cubicBezTo>
                      <a:pt x="136" y="0"/>
                      <a:pt x="1" y="208"/>
                      <a:pt x="162" y="347"/>
                    </a:cubicBezTo>
                    <a:cubicBezTo>
                      <a:pt x="3384" y="4237"/>
                      <a:pt x="5937" y="8432"/>
                      <a:pt x="8551" y="12748"/>
                    </a:cubicBezTo>
                    <a:cubicBezTo>
                      <a:pt x="8607" y="12842"/>
                      <a:pt x="8687" y="12880"/>
                      <a:pt x="8765" y="12880"/>
                    </a:cubicBezTo>
                    <a:cubicBezTo>
                      <a:pt x="8941" y="12880"/>
                      <a:pt x="9112" y="12685"/>
                      <a:pt x="9007" y="12474"/>
                    </a:cubicBezTo>
                    <a:cubicBezTo>
                      <a:pt x="6849" y="7945"/>
                      <a:pt x="3688" y="3842"/>
                      <a:pt x="405" y="73"/>
                    </a:cubicBezTo>
                    <a:cubicBezTo>
                      <a:pt x="368" y="22"/>
                      <a:pt x="323" y="0"/>
                      <a:pt x="277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2" name="Google Shape;5642;p34"/>
              <p:cNvSpPr/>
              <p:nvPr/>
            </p:nvSpPr>
            <p:spPr>
              <a:xfrm>
                <a:off x="6597650" y="4052025"/>
                <a:ext cx="252300" cy="138850"/>
              </a:xfrm>
              <a:custGeom>
                <a:avLst/>
                <a:gdLst/>
                <a:ahLst/>
                <a:cxnLst/>
                <a:rect l="l" t="t" r="r" b="b"/>
                <a:pathLst>
                  <a:path w="10092" h="5554" extrusionOk="0">
                    <a:moveTo>
                      <a:pt x="9879" y="0"/>
                    </a:moveTo>
                    <a:cubicBezTo>
                      <a:pt x="8359" y="183"/>
                      <a:pt x="7174" y="1155"/>
                      <a:pt x="5928" y="2037"/>
                    </a:cubicBezTo>
                    <a:cubicBezTo>
                      <a:pt x="4134" y="3283"/>
                      <a:pt x="2220" y="4317"/>
                      <a:pt x="213" y="5076"/>
                    </a:cubicBezTo>
                    <a:cubicBezTo>
                      <a:pt x="0" y="5210"/>
                      <a:pt x="21" y="5554"/>
                      <a:pt x="234" y="5554"/>
                    </a:cubicBezTo>
                    <a:cubicBezTo>
                      <a:pt x="264" y="5554"/>
                      <a:pt x="298" y="5547"/>
                      <a:pt x="335" y="5532"/>
                    </a:cubicBezTo>
                    <a:cubicBezTo>
                      <a:pt x="3861" y="4286"/>
                      <a:pt x="6657" y="1915"/>
                      <a:pt x="9940" y="335"/>
                    </a:cubicBezTo>
                    <a:cubicBezTo>
                      <a:pt x="10092" y="244"/>
                      <a:pt x="10031" y="0"/>
                      <a:pt x="9879" y="0"/>
                    </a:cubicBezTo>
                    <a:close/>
                  </a:path>
                </a:pathLst>
              </a:custGeom>
              <a:solidFill>
                <a:srgbClr val="C6E50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3" name="Google Shape;5643;p34"/>
              <p:cNvSpPr/>
              <p:nvPr/>
            </p:nvSpPr>
            <p:spPr>
              <a:xfrm>
                <a:off x="6299025" y="1941050"/>
                <a:ext cx="707475" cy="714925"/>
              </a:xfrm>
              <a:custGeom>
                <a:avLst/>
                <a:gdLst/>
                <a:ahLst/>
                <a:cxnLst/>
                <a:rect l="l" t="t" r="r" b="b"/>
                <a:pathLst>
                  <a:path w="28299" h="28597" extrusionOk="0">
                    <a:moveTo>
                      <a:pt x="12797" y="0"/>
                    </a:moveTo>
                    <a:cubicBezTo>
                      <a:pt x="11854" y="183"/>
                      <a:pt x="11551" y="1368"/>
                      <a:pt x="11490" y="2311"/>
                    </a:cubicBezTo>
                    <a:cubicBezTo>
                      <a:pt x="11216" y="5532"/>
                      <a:pt x="11034" y="6535"/>
                      <a:pt x="11642" y="9727"/>
                    </a:cubicBezTo>
                    <a:cubicBezTo>
                      <a:pt x="9607" y="6777"/>
                      <a:pt x="6658" y="3104"/>
                      <a:pt x="4912" y="3104"/>
                    </a:cubicBezTo>
                    <a:cubicBezTo>
                      <a:pt x="4571" y="3104"/>
                      <a:pt x="4276" y="3244"/>
                      <a:pt x="4043" y="3557"/>
                    </a:cubicBezTo>
                    <a:cubicBezTo>
                      <a:pt x="2827" y="4712"/>
                      <a:pt x="8602" y="11125"/>
                      <a:pt x="9301" y="12341"/>
                    </a:cubicBezTo>
                    <a:cubicBezTo>
                      <a:pt x="6201" y="13223"/>
                      <a:pt x="0" y="12341"/>
                      <a:pt x="0" y="14408"/>
                    </a:cubicBezTo>
                    <a:cubicBezTo>
                      <a:pt x="0" y="16171"/>
                      <a:pt x="6201" y="15381"/>
                      <a:pt x="9271" y="15897"/>
                    </a:cubicBezTo>
                    <a:cubicBezTo>
                      <a:pt x="6049" y="16809"/>
                      <a:pt x="0" y="18785"/>
                      <a:pt x="426" y="20609"/>
                    </a:cubicBezTo>
                    <a:cubicBezTo>
                      <a:pt x="504" y="21180"/>
                      <a:pt x="1083" y="21404"/>
                      <a:pt x="1945" y="21404"/>
                    </a:cubicBezTo>
                    <a:cubicBezTo>
                      <a:pt x="4106" y="21404"/>
                      <a:pt x="8044" y="19997"/>
                      <a:pt x="10304" y="19150"/>
                    </a:cubicBezTo>
                    <a:lnTo>
                      <a:pt x="10304" y="19150"/>
                    </a:lnTo>
                    <a:cubicBezTo>
                      <a:pt x="8207" y="21247"/>
                      <a:pt x="5107" y="24773"/>
                      <a:pt x="6170" y="25958"/>
                    </a:cubicBezTo>
                    <a:cubicBezTo>
                      <a:pt x="6320" y="26076"/>
                      <a:pt x="6501" y="26131"/>
                      <a:pt x="6706" y="26131"/>
                    </a:cubicBezTo>
                    <a:cubicBezTo>
                      <a:pt x="8456" y="26131"/>
                      <a:pt x="11987" y="22141"/>
                      <a:pt x="13374" y="19393"/>
                    </a:cubicBezTo>
                    <a:lnTo>
                      <a:pt x="13374" y="19393"/>
                    </a:lnTo>
                    <a:cubicBezTo>
                      <a:pt x="12371" y="21672"/>
                      <a:pt x="11034" y="28147"/>
                      <a:pt x="12736" y="28572"/>
                    </a:cubicBezTo>
                    <a:cubicBezTo>
                      <a:pt x="12804" y="28589"/>
                      <a:pt x="12871" y="28597"/>
                      <a:pt x="12936" y="28597"/>
                    </a:cubicBezTo>
                    <a:cubicBezTo>
                      <a:pt x="14781" y="28597"/>
                      <a:pt x="15335" y="22111"/>
                      <a:pt x="15776" y="19879"/>
                    </a:cubicBezTo>
                    <a:cubicBezTo>
                      <a:pt x="17175" y="22875"/>
                      <a:pt x="20251" y="27057"/>
                      <a:pt x="21702" y="27057"/>
                    </a:cubicBezTo>
                    <a:cubicBezTo>
                      <a:pt x="21826" y="27057"/>
                      <a:pt x="21939" y="27026"/>
                      <a:pt x="22037" y="26961"/>
                    </a:cubicBezTo>
                    <a:cubicBezTo>
                      <a:pt x="23678" y="25411"/>
                      <a:pt x="19393" y="21429"/>
                      <a:pt x="18177" y="18299"/>
                    </a:cubicBezTo>
                    <a:lnTo>
                      <a:pt x="18177" y="18299"/>
                    </a:lnTo>
                    <a:cubicBezTo>
                      <a:pt x="20381" y="19965"/>
                      <a:pt x="24271" y="22711"/>
                      <a:pt x="26111" y="22711"/>
                    </a:cubicBezTo>
                    <a:cubicBezTo>
                      <a:pt x="26453" y="22711"/>
                      <a:pt x="26724" y="22616"/>
                      <a:pt x="26900" y="22402"/>
                    </a:cubicBezTo>
                    <a:cubicBezTo>
                      <a:pt x="27508" y="21460"/>
                      <a:pt x="26596" y="20274"/>
                      <a:pt x="25776" y="19575"/>
                    </a:cubicBezTo>
                    <a:cubicBezTo>
                      <a:pt x="23678" y="17751"/>
                      <a:pt x="21429" y="17296"/>
                      <a:pt x="19089" y="15806"/>
                    </a:cubicBezTo>
                    <a:cubicBezTo>
                      <a:pt x="22128" y="15016"/>
                      <a:pt x="24134" y="14742"/>
                      <a:pt x="26080" y="14286"/>
                    </a:cubicBezTo>
                    <a:cubicBezTo>
                      <a:pt x="26657" y="14134"/>
                      <a:pt x="27295" y="13982"/>
                      <a:pt x="27691" y="13557"/>
                    </a:cubicBezTo>
                    <a:cubicBezTo>
                      <a:pt x="28116" y="13131"/>
                      <a:pt x="28299" y="12432"/>
                      <a:pt x="27934" y="11916"/>
                    </a:cubicBezTo>
                    <a:cubicBezTo>
                      <a:pt x="27630" y="11581"/>
                      <a:pt x="27144" y="11460"/>
                      <a:pt x="26688" y="11429"/>
                    </a:cubicBezTo>
                    <a:cubicBezTo>
                      <a:pt x="26546" y="11410"/>
                      <a:pt x="26395" y="11401"/>
                      <a:pt x="26237" y="11401"/>
                    </a:cubicBezTo>
                    <a:cubicBezTo>
                      <a:pt x="24153" y="11401"/>
                      <a:pt x="20738" y="12960"/>
                      <a:pt x="18845" y="13101"/>
                    </a:cubicBezTo>
                    <a:cubicBezTo>
                      <a:pt x="21064" y="12159"/>
                      <a:pt x="23466" y="9484"/>
                      <a:pt x="25320" y="7964"/>
                    </a:cubicBezTo>
                    <a:cubicBezTo>
                      <a:pt x="25928" y="7478"/>
                      <a:pt x="26870" y="5684"/>
                      <a:pt x="26171" y="5320"/>
                    </a:cubicBezTo>
                    <a:cubicBezTo>
                      <a:pt x="25951" y="5128"/>
                      <a:pt x="25694" y="5042"/>
                      <a:pt x="25406" y="5042"/>
                    </a:cubicBezTo>
                    <a:cubicBezTo>
                      <a:pt x="23497" y="5042"/>
                      <a:pt x="20224" y="8793"/>
                      <a:pt x="17478" y="10457"/>
                    </a:cubicBezTo>
                    <a:cubicBezTo>
                      <a:pt x="19727" y="6444"/>
                      <a:pt x="22432" y="2766"/>
                      <a:pt x="20639" y="1885"/>
                    </a:cubicBezTo>
                    <a:cubicBezTo>
                      <a:pt x="20417" y="1760"/>
                      <a:pt x="20195" y="1702"/>
                      <a:pt x="19974" y="1702"/>
                    </a:cubicBezTo>
                    <a:cubicBezTo>
                      <a:pt x="17983" y="1702"/>
                      <a:pt x="16052" y="6399"/>
                      <a:pt x="14712" y="9545"/>
                    </a:cubicBezTo>
                    <a:cubicBezTo>
                      <a:pt x="14985" y="6201"/>
                      <a:pt x="15532" y="0"/>
                      <a:pt x="127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4" name="Google Shape;5644;p34"/>
              <p:cNvSpPr/>
              <p:nvPr/>
            </p:nvSpPr>
            <p:spPr>
              <a:xfrm>
                <a:off x="6553575" y="2222200"/>
                <a:ext cx="196850" cy="185925"/>
              </a:xfrm>
              <a:custGeom>
                <a:avLst/>
                <a:gdLst/>
                <a:ahLst/>
                <a:cxnLst/>
                <a:rect l="l" t="t" r="r" b="b"/>
                <a:pathLst>
                  <a:path w="7874" h="7437" extrusionOk="0">
                    <a:moveTo>
                      <a:pt x="4469" y="1"/>
                    </a:moveTo>
                    <a:cubicBezTo>
                      <a:pt x="3891" y="1"/>
                      <a:pt x="3283" y="183"/>
                      <a:pt x="2828" y="457"/>
                    </a:cubicBezTo>
                    <a:cubicBezTo>
                      <a:pt x="2828" y="457"/>
                      <a:pt x="2797" y="487"/>
                      <a:pt x="2736" y="487"/>
                    </a:cubicBezTo>
                    <a:cubicBezTo>
                      <a:pt x="2697" y="483"/>
                      <a:pt x="2658" y="481"/>
                      <a:pt x="2619" y="481"/>
                    </a:cubicBezTo>
                    <a:cubicBezTo>
                      <a:pt x="2355" y="481"/>
                      <a:pt x="2101" y="568"/>
                      <a:pt x="1916" y="700"/>
                    </a:cubicBezTo>
                    <a:cubicBezTo>
                      <a:pt x="1" y="1977"/>
                      <a:pt x="61" y="4591"/>
                      <a:pt x="1520" y="6232"/>
                    </a:cubicBezTo>
                    <a:cubicBezTo>
                      <a:pt x="2246" y="7034"/>
                      <a:pt x="3260" y="7436"/>
                      <a:pt x="4246" y="7436"/>
                    </a:cubicBezTo>
                    <a:cubicBezTo>
                      <a:pt x="5615" y="7436"/>
                      <a:pt x="6932" y="6662"/>
                      <a:pt x="7356" y="5107"/>
                    </a:cubicBezTo>
                    <a:cubicBezTo>
                      <a:pt x="7873" y="3010"/>
                      <a:pt x="7083" y="1"/>
                      <a:pt x="44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5" name="Google Shape;5645;p34"/>
              <p:cNvSpPr/>
              <p:nvPr/>
            </p:nvSpPr>
            <p:spPr>
              <a:xfrm>
                <a:off x="6710475" y="2419950"/>
                <a:ext cx="96300" cy="130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5235" extrusionOk="0">
                    <a:moveTo>
                      <a:pt x="438" y="1"/>
                    </a:moveTo>
                    <a:cubicBezTo>
                      <a:pt x="211" y="1"/>
                      <a:pt x="0" y="218"/>
                      <a:pt x="169" y="450"/>
                    </a:cubicBezTo>
                    <a:cubicBezTo>
                      <a:pt x="716" y="1240"/>
                      <a:pt x="1263" y="2091"/>
                      <a:pt x="1780" y="2912"/>
                    </a:cubicBezTo>
                    <a:cubicBezTo>
                      <a:pt x="2266" y="3672"/>
                      <a:pt x="2691" y="4492"/>
                      <a:pt x="3299" y="5161"/>
                    </a:cubicBezTo>
                    <a:cubicBezTo>
                      <a:pt x="3350" y="5212"/>
                      <a:pt x="3418" y="5234"/>
                      <a:pt x="3487" y="5234"/>
                    </a:cubicBezTo>
                    <a:cubicBezTo>
                      <a:pt x="3664" y="5234"/>
                      <a:pt x="3851" y="5085"/>
                      <a:pt x="3786" y="4887"/>
                    </a:cubicBezTo>
                    <a:cubicBezTo>
                      <a:pt x="3178" y="3185"/>
                      <a:pt x="1780" y="1605"/>
                      <a:pt x="716" y="146"/>
                    </a:cubicBezTo>
                    <a:cubicBezTo>
                      <a:pt x="641" y="43"/>
                      <a:pt x="538" y="1"/>
                      <a:pt x="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6" name="Google Shape;5646;p34"/>
              <p:cNvSpPr/>
              <p:nvPr/>
            </p:nvSpPr>
            <p:spPr>
              <a:xfrm>
                <a:off x="6745475" y="2358750"/>
                <a:ext cx="168700" cy="84875"/>
              </a:xfrm>
              <a:custGeom>
                <a:avLst/>
                <a:gdLst/>
                <a:ahLst/>
                <a:cxnLst/>
                <a:rect l="l" t="t" r="r" b="b"/>
                <a:pathLst>
                  <a:path w="6748" h="3395" extrusionOk="0">
                    <a:moveTo>
                      <a:pt x="180" y="0"/>
                    </a:moveTo>
                    <a:cubicBezTo>
                      <a:pt x="59" y="0"/>
                      <a:pt x="1" y="202"/>
                      <a:pt x="136" y="284"/>
                    </a:cubicBezTo>
                    <a:cubicBezTo>
                      <a:pt x="1261" y="800"/>
                      <a:pt x="2416" y="1347"/>
                      <a:pt x="3510" y="1925"/>
                    </a:cubicBezTo>
                    <a:cubicBezTo>
                      <a:pt x="4483" y="2411"/>
                      <a:pt x="5456" y="3080"/>
                      <a:pt x="6519" y="3384"/>
                    </a:cubicBezTo>
                    <a:cubicBezTo>
                      <a:pt x="6534" y="3391"/>
                      <a:pt x="6549" y="3395"/>
                      <a:pt x="6563" y="3395"/>
                    </a:cubicBezTo>
                    <a:cubicBezTo>
                      <a:pt x="6667" y="3395"/>
                      <a:pt x="6748" y="3221"/>
                      <a:pt x="6641" y="3141"/>
                    </a:cubicBezTo>
                    <a:cubicBezTo>
                      <a:pt x="5820" y="2290"/>
                      <a:pt x="4605" y="1834"/>
                      <a:pt x="3571" y="1347"/>
                    </a:cubicBezTo>
                    <a:cubicBezTo>
                      <a:pt x="2477" y="861"/>
                      <a:pt x="1383" y="405"/>
                      <a:pt x="228" y="10"/>
                    </a:cubicBezTo>
                    <a:cubicBezTo>
                      <a:pt x="211" y="3"/>
                      <a:pt x="195" y="0"/>
                      <a:pt x="18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7" name="Google Shape;5647;p34"/>
              <p:cNvSpPr/>
              <p:nvPr/>
            </p:nvSpPr>
            <p:spPr>
              <a:xfrm>
                <a:off x="6758000" y="2262475"/>
                <a:ext cx="189225" cy="41825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1673" extrusionOk="0">
                    <a:moveTo>
                      <a:pt x="7265" y="1"/>
                    </a:moveTo>
                    <a:cubicBezTo>
                      <a:pt x="6231" y="62"/>
                      <a:pt x="5259" y="457"/>
                      <a:pt x="4225" y="669"/>
                    </a:cubicBezTo>
                    <a:cubicBezTo>
                      <a:pt x="2918" y="943"/>
                      <a:pt x="1611" y="1125"/>
                      <a:pt x="274" y="1247"/>
                    </a:cubicBezTo>
                    <a:cubicBezTo>
                      <a:pt x="0" y="1247"/>
                      <a:pt x="0" y="1673"/>
                      <a:pt x="274" y="1673"/>
                    </a:cubicBezTo>
                    <a:cubicBezTo>
                      <a:pt x="2523" y="1551"/>
                      <a:pt x="5319" y="1429"/>
                      <a:pt x="7386" y="457"/>
                    </a:cubicBezTo>
                    <a:cubicBezTo>
                      <a:pt x="7569" y="335"/>
                      <a:pt x="7477" y="1"/>
                      <a:pt x="726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8" name="Google Shape;5648;p34"/>
              <p:cNvSpPr/>
              <p:nvPr/>
            </p:nvSpPr>
            <p:spPr>
              <a:xfrm>
                <a:off x="6751575" y="2134750"/>
                <a:ext cx="136125" cy="104900"/>
              </a:xfrm>
              <a:custGeom>
                <a:avLst/>
                <a:gdLst/>
                <a:ahLst/>
                <a:cxnLst/>
                <a:rect l="l" t="t" r="r" b="b"/>
                <a:pathLst>
                  <a:path w="5445" h="4196" extrusionOk="0">
                    <a:moveTo>
                      <a:pt x="5156" y="0"/>
                    </a:moveTo>
                    <a:cubicBezTo>
                      <a:pt x="5144" y="0"/>
                      <a:pt x="5132" y="1"/>
                      <a:pt x="5120" y="3"/>
                    </a:cubicBezTo>
                    <a:cubicBezTo>
                      <a:pt x="4178" y="307"/>
                      <a:pt x="3266" y="1067"/>
                      <a:pt x="2506" y="1675"/>
                    </a:cubicBezTo>
                    <a:cubicBezTo>
                      <a:pt x="1655" y="2313"/>
                      <a:pt x="895" y="3012"/>
                      <a:pt x="136" y="3772"/>
                    </a:cubicBezTo>
                    <a:cubicBezTo>
                      <a:pt x="0" y="3976"/>
                      <a:pt x="133" y="4196"/>
                      <a:pt x="310" y="4196"/>
                    </a:cubicBezTo>
                    <a:cubicBezTo>
                      <a:pt x="371" y="4196"/>
                      <a:pt x="438" y="4169"/>
                      <a:pt x="500" y="4107"/>
                    </a:cubicBezTo>
                    <a:cubicBezTo>
                      <a:pt x="1291" y="3347"/>
                      <a:pt x="2172" y="2587"/>
                      <a:pt x="3023" y="1949"/>
                    </a:cubicBezTo>
                    <a:cubicBezTo>
                      <a:pt x="3753" y="1402"/>
                      <a:pt x="4665" y="1006"/>
                      <a:pt x="5303" y="338"/>
                    </a:cubicBezTo>
                    <a:cubicBezTo>
                      <a:pt x="5445" y="196"/>
                      <a:pt x="5321" y="0"/>
                      <a:pt x="515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9" name="Google Shape;5649;p34"/>
              <p:cNvSpPr/>
              <p:nvPr/>
            </p:nvSpPr>
            <p:spPr>
              <a:xfrm>
                <a:off x="6695275" y="2062750"/>
                <a:ext cx="72025" cy="133875"/>
              </a:xfrm>
              <a:custGeom>
                <a:avLst/>
                <a:gdLst/>
                <a:ahLst/>
                <a:cxnLst/>
                <a:rect l="l" t="t" r="r" b="b"/>
                <a:pathLst>
                  <a:path w="2881" h="5355" extrusionOk="0">
                    <a:moveTo>
                      <a:pt x="2726" y="1"/>
                    </a:moveTo>
                    <a:cubicBezTo>
                      <a:pt x="2675" y="1"/>
                      <a:pt x="2624" y="28"/>
                      <a:pt x="2600" y="87"/>
                    </a:cubicBezTo>
                    <a:cubicBezTo>
                      <a:pt x="1567" y="1546"/>
                      <a:pt x="929" y="3430"/>
                      <a:pt x="108" y="5011"/>
                    </a:cubicBezTo>
                    <a:cubicBezTo>
                      <a:pt x="0" y="5183"/>
                      <a:pt x="167" y="5355"/>
                      <a:pt x="327" y="5355"/>
                    </a:cubicBezTo>
                    <a:cubicBezTo>
                      <a:pt x="393" y="5355"/>
                      <a:pt x="459" y="5325"/>
                      <a:pt x="503" y="5254"/>
                    </a:cubicBezTo>
                    <a:cubicBezTo>
                      <a:pt x="1293" y="3613"/>
                      <a:pt x="2327" y="1941"/>
                      <a:pt x="2843" y="178"/>
                    </a:cubicBezTo>
                    <a:cubicBezTo>
                      <a:pt x="2881" y="67"/>
                      <a:pt x="2804" y="1"/>
                      <a:pt x="2726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0" name="Google Shape;5650;p34"/>
              <p:cNvSpPr/>
              <p:nvPr/>
            </p:nvSpPr>
            <p:spPr>
              <a:xfrm>
                <a:off x="6613600" y="2024300"/>
                <a:ext cx="28900" cy="177700"/>
              </a:xfrm>
              <a:custGeom>
                <a:avLst/>
                <a:gdLst/>
                <a:ahLst/>
                <a:cxnLst/>
                <a:rect l="l" t="t" r="r" b="b"/>
                <a:pathLst>
                  <a:path w="1156" h="7108" extrusionOk="0">
                    <a:moveTo>
                      <a:pt x="498" y="1"/>
                    </a:moveTo>
                    <a:cubicBezTo>
                      <a:pt x="382" y="1"/>
                      <a:pt x="262" y="98"/>
                      <a:pt x="244" y="257"/>
                    </a:cubicBezTo>
                    <a:cubicBezTo>
                      <a:pt x="1" y="2385"/>
                      <a:pt x="396" y="4725"/>
                      <a:pt x="518" y="6883"/>
                    </a:cubicBezTo>
                    <a:cubicBezTo>
                      <a:pt x="547" y="7032"/>
                      <a:pt x="686" y="7108"/>
                      <a:pt x="816" y="7108"/>
                    </a:cubicBezTo>
                    <a:cubicBezTo>
                      <a:pt x="953" y="7108"/>
                      <a:pt x="1080" y="7024"/>
                      <a:pt x="1065" y="6853"/>
                    </a:cubicBezTo>
                    <a:cubicBezTo>
                      <a:pt x="1004" y="4695"/>
                      <a:pt x="1156" y="2294"/>
                      <a:pt x="700" y="166"/>
                    </a:cubicBezTo>
                    <a:cubicBezTo>
                      <a:pt x="662" y="51"/>
                      <a:pt x="581" y="1"/>
                      <a:pt x="49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1" name="Google Shape;5651;p34"/>
              <p:cNvSpPr/>
              <p:nvPr/>
            </p:nvSpPr>
            <p:spPr>
              <a:xfrm>
                <a:off x="6444125" y="2086225"/>
                <a:ext cx="125700" cy="141750"/>
              </a:xfrm>
              <a:custGeom>
                <a:avLst/>
                <a:gdLst/>
                <a:ahLst/>
                <a:cxnLst/>
                <a:rect l="l" t="t" r="r" b="b"/>
                <a:pathLst>
                  <a:path w="5028" h="5670" extrusionOk="0">
                    <a:moveTo>
                      <a:pt x="317" y="0"/>
                    </a:moveTo>
                    <a:cubicBezTo>
                      <a:pt x="130" y="0"/>
                      <a:pt x="1" y="228"/>
                      <a:pt x="154" y="425"/>
                    </a:cubicBezTo>
                    <a:cubicBezTo>
                      <a:pt x="944" y="1336"/>
                      <a:pt x="1704" y="2248"/>
                      <a:pt x="2494" y="3191"/>
                    </a:cubicBezTo>
                    <a:cubicBezTo>
                      <a:pt x="3163" y="4011"/>
                      <a:pt x="3832" y="4984"/>
                      <a:pt x="4652" y="5622"/>
                    </a:cubicBezTo>
                    <a:cubicBezTo>
                      <a:pt x="4692" y="5655"/>
                      <a:pt x="4733" y="5670"/>
                      <a:pt x="4772" y="5670"/>
                    </a:cubicBezTo>
                    <a:cubicBezTo>
                      <a:pt x="4913" y="5670"/>
                      <a:pt x="5028" y="5485"/>
                      <a:pt x="4956" y="5318"/>
                    </a:cubicBezTo>
                    <a:cubicBezTo>
                      <a:pt x="4470" y="4376"/>
                      <a:pt x="3588" y="3616"/>
                      <a:pt x="2920" y="2826"/>
                    </a:cubicBezTo>
                    <a:cubicBezTo>
                      <a:pt x="2099" y="1914"/>
                      <a:pt x="1339" y="1002"/>
                      <a:pt x="549" y="121"/>
                    </a:cubicBezTo>
                    <a:cubicBezTo>
                      <a:pt x="472" y="35"/>
                      <a:pt x="390" y="0"/>
                      <a:pt x="31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2" name="Google Shape;5652;p34"/>
              <p:cNvSpPr/>
              <p:nvPr/>
            </p:nvSpPr>
            <p:spPr>
              <a:xfrm>
                <a:off x="6363325" y="2288925"/>
                <a:ext cx="147725" cy="21525"/>
              </a:xfrm>
              <a:custGeom>
                <a:avLst/>
                <a:gdLst/>
                <a:ahLst/>
                <a:cxnLst/>
                <a:rect l="l" t="t" r="r" b="b"/>
                <a:pathLst>
                  <a:path w="5909" h="861" extrusionOk="0">
                    <a:moveTo>
                      <a:pt x="296" y="0"/>
                    </a:moveTo>
                    <a:cubicBezTo>
                      <a:pt x="88" y="0"/>
                      <a:pt x="1" y="343"/>
                      <a:pt x="255" y="371"/>
                    </a:cubicBezTo>
                    <a:cubicBezTo>
                      <a:pt x="1406" y="602"/>
                      <a:pt x="2731" y="861"/>
                      <a:pt x="4010" y="861"/>
                    </a:cubicBezTo>
                    <a:cubicBezTo>
                      <a:pt x="4588" y="861"/>
                      <a:pt x="5156" y="808"/>
                      <a:pt x="5696" y="675"/>
                    </a:cubicBezTo>
                    <a:cubicBezTo>
                      <a:pt x="5909" y="645"/>
                      <a:pt x="5848" y="341"/>
                      <a:pt x="5635" y="341"/>
                    </a:cubicBezTo>
                    <a:cubicBezTo>
                      <a:pt x="3902" y="98"/>
                      <a:pt x="2139" y="311"/>
                      <a:pt x="346" y="7"/>
                    </a:cubicBezTo>
                    <a:cubicBezTo>
                      <a:pt x="329" y="2"/>
                      <a:pt x="312" y="0"/>
                      <a:pt x="29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3" name="Google Shape;5653;p34"/>
              <p:cNvSpPr/>
              <p:nvPr/>
            </p:nvSpPr>
            <p:spPr>
              <a:xfrm>
                <a:off x="6386375" y="2390150"/>
                <a:ext cx="139125" cy="53825"/>
              </a:xfrm>
              <a:custGeom>
                <a:avLst/>
                <a:gdLst/>
                <a:ahLst/>
                <a:cxnLst/>
                <a:rect l="l" t="t" r="r" b="b"/>
                <a:pathLst>
                  <a:path w="5565" h="2153" extrusionOk="0">
                    <a:moveTo>
                      <a:pt x="5230" y="0"/>
                    </a:moveTo>
                    <a:cubicBezTo>
                      <a:pt x="3558" y="0"/>
                      <a:pt x="1673" y="973"/>
                      <a:pt x="184" y="1733"/>
                    </a:cubicBezTo>
                    <a:cubicBezTo>
                      <a:pt x="1" y="1864"/>
                      <a:pt x="133" y="2152"/>
                      <a:pt x="348" y="2152"/>
                    </a:cubicBezTo>
                    <a:cubicBezTo>
                      <a:pt x="383" y="2152"/>
                      <a:pt x="420" y="2145"/>
                      <a:pt x="458" y="2128"/>
                    </a:cubicBezTo>
                    <a:cubicBezTo>
                      <a:pt x="1339" y="1763"/>
                      <a:pt x="2221" y="1429"/>
                      <a:pt x="3132" y="1125"/>
                    </a:cubicBezTo>
                    <a:cubicBezTo>
                      <a:pt x="3862" y="882"/>
                      <a:pt x="4652" y="760"/>
                      <a:pt x="5321" y="456"/>
                    </a:cubicBezTo>
                    <a:cubicBezTo>
                      <a:pt x="5564" y="365"/>
                      <a:pt x="5442" y="0"/>
                      <a:pt x="523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4" name="Google Shape;5654;p34"/>
              <p:cNvSpPr/>
              <p:nvPr/>
            </p:nvSpPr>
            <p:spPr>
              <a:xfrm>
                <a:off x="6493800" y="2438825"/>
                <a:ext cx="847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391" h="4160" extrusionOk="0">
                    <a:moveTo>
                      <a:pt x="3019" y="0"/>
                    </a:moveTo>
                    <a:cubicBezTo>
                      <a:pt x="2962" y="0"/>
                      <a:pt x="2902" y="18"/>
                      <a:pt x="2848" y="59"/>
                    </a:cubicBezTo>
                    <a:cubicBezTo>
                      <a:pt x="2331" y="576"/>
                      <a:pt x="1905" y="1245"/>
                      <a:pt x="1480" y="1853"/>
                    </a:cubicBezTo>
                    <a:cubicBezTo>
                      <a:pt x="993" y="2552"/>
                      <a:pt x="538" y="3190"/>
                      <a:pt x="112" y="3920"/>
                    </a:cubicBezTo>
                    <a:cubicBezTo>
                      <a:pt x="0" y="4031"/>
                      <a:pt x="102" y="4159"/>
                      <a:pt x="212" y="4159"/>
                    </a:cubicBezTo>
                    <a:cubicBezTo>
                      <a:pt x="252" y="4159"/>
                      <a:pt x="292" y="4142"/>
                      <a:pt x="325" y="4102"/>
                    </a:cubicBezTo>
                    <a:cubicBezTo>
                      <a:pt x="872" y="3494"/>
                      <a:pt x="1389" y="2856"/>
                      <a:pt x="1905" y="2248"/>
                    </a:cubicBezTo>
                    <a:cubicBezTo>
                      <a:pt x="2361" y="1670"/>
                      <a:pt x="2939" y="1093"/>
                      <a:pt x="3273" y="424"/>
                    </a:cubicBezTo>
                    <a:cubicBezTo>
                      <a:pt x="3391" y="212"/>
                      <a:pt x="3217" y="0"/>
                      <a:pt x="301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5" name="Google Shape;5655;p34"/>
              <p:cNvSpPr/>
              <p:nvPr/>
            </p:nvSpPr>
            <p:spPr>
              <a:xfrm>
                <a:off x="6625425" y="2463125"/>
                <a:ext cx="34575" cy="119675"/>
              </a:xfrm>
              <a:custGeom>
                <a:avLst/>
                <a:gdLst/>
                <a:ahLst/>
                <a:cxnLst/>
                <a:rect l="l" t="t" r="r" b="b"/>
                <a:pathLst>
                  <a:path w="1383" h="4787" extrusionOk="0">
                    <a:moveTo>
                      <a:pt x="1116" y="0"/>
                    </a:moveTo>
                    <a:cubicBezTo>
                      <a:pt x="1059" y="0"/>
                      <a:pt x="1008" y="27"/>
                      <a:pt x="987" y="90"/>
                    </a:cubicBezTo>
                    <a:cubicBezTo>
                      <a:pt x="683" y="698"/>
                      <a:pt x="592" y="1458"/>
                      <a:pt x="470" y="2157"/>
                    </a:cubicBezTo>
                    <a:cubicBezTo>
                      <a:pt x="318" y="2948"/>
                      <a:pt x="166" y="3707"/>
                      <a:pt x="75" y="4498"/>
                    </a:cubicBezTo>
                    <a:cubicBezTo>
                      <a:pt x="1" y="4665"/>
                      <a:pt x="142" y="4787"/>
                      <a:pt x="277" y="4787"/>
                    </a:cubicBezTo>
                    <a:cubicBezTo>
                      <a:pt x="363" y="4787"/>
                      <a:pt x="447" y="4737"/>
                      <a:pt x="470" y="4619"/>
                    </a:cubicBezTo>
                    <a:cubicBezTo>
                      <a:pt x="683" y="3859"/>
                      <a:pt x="865" y="3069"/>
                      <a:pt x="1017" y="2309"/>
                    </a:cubicBezTo>
                    <a:cubicBezTo>
                      <a:pt x="1169" y="1610"/>
                      <a:pt x="1382" y="941"/>
                      <a:pt x="1352" y="212"/>
                    </a:cubicBezTo>
                    <a:cubicBezTo>
                      <a:pt x="1352" y="93"/>
                      <a:pt x="1223" y="0"/>
                      <a:pt x="11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6" name="Google Shape;5656;p34"/>
              <p:cNvSpPr/>
              <p:nvPr/>
            </p:nvSpPr>
            <p:spPr>
              <a:xfrm>
                <a:off x="6616650" y="2282250"/>
                <a:ext cx="304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2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7" name="Google Shape;5657;p34"/>
              <p:cNvSpPr/>
              <p:nvPr/>
            </p:nvSpPr>
            <p:spPr>
              <a:xfrm>
                <a:off x="6670600" y="2289850"/>
                <a:ext cx="30425" cy="2357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43" extrusionOk="0">
                    <a:moveTo>
                      <a:pt x="609" y="0"/>
                    </a:moveTo>
                    <a:cubicBezTo>
                      <a:pt x="1" y="0"/>
                      <a:pt x="1" y="942"/>
                      <a:pt x="609" y="942"/>
                    </a:cubicBezTo>
                    <a:cubicBezTo>
                      <a:pt x="1216" y="942"/>
                      <a:pt x="1216" y="0"/>
                      <a:pt x="609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8" name="Google Shape;5658;p34"/>
              <p:cNvSpPr/>
              <p:nvPr/>
            </p:nvSpPr>
            <p:spPr>
              <a:xfrm>
                <a:off x="6627300" y="2358225"/>
                <a:ext cx="35725" cy="28150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126" extrusionOk="0">
                    <a:moveTo>
                      <a:pt x="699" y="1"/>
                    </a:moveTo>
                    <a:cubicBezTo>
                      <a:pt x="0" y="1"/>
                      <a:pt x="0" y="1125"/>
                      <a:pt x="699" y="1125"/>
                    </a:cubicBezTo>
                    <a:cubicBezTo>
                      <a:pt x="1429" y="1125"/>
                      <a:pt x="1429" y="1"/>
                      <a:pt x="699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9" name="Google Shape;5659;p34"/>
              <p:cNvSpPr/>
              <p:nvPr/>
            </p:nvSpPr>
            <p:spPr>
              <a:xfrm>
                <a:off x="6583225" y="2308825"/>
                <a:ext cx="33225" cy="24475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979" extrusionOk="0">
                    <a:moveTo>
                      <a:pt x="725" y="0"/>
                    </a:moveTo>
                    <a:cubicBezTo>
                      <a:pt x="717" y="0"/>
                      <a:pt x="708" y="0"/>
                      <a:pt x="699" y="1"/>
                    </a:cubicBezTo>
                    <a:lnTo>
                      <a:pt x="638" y="1"/>
                    </a:lnTo>
                    <a:cubicBezTo>
                      <a:pt x="0" y="62"/>
                      <a:pt x="0" y="913"/>
                      <a:pt x="638" y="974"/>
                    </a:cubicBezTo>
                    <a:lnTo>
                      <a:pt x="699" y="974"/>
                    </a:lnTo>
                    <a:cubicBezTo>
                      <a:pt x="725" y="977"/>
                      <a:pt x="749" y="979"/>
                      <a:pt x="773" y="979"/>
                    </a:cubicBezTo>
                    <a:cubicBezTo>
                      <a:pt x="1328" y="979"/>
                      <a:pt x="1313" y="0"/>
                      <a:pt x="725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0" name="Google Shape;5660;p34"/>
              <p:cNvSpPr/>
              <p:nvPr/>
            </p:nvSpPr>
            <p:spPr>
              <a:xfrm>
                <a:off x="6624250" y="2317950"/>
                <a:ext cx="20550" cy="16750"/>
              </a:xfrm>
              <a:custGeom>
                <a:avLst/>
                <a:gdLst/>
                <a:ahLst/>
                <a:cxnLst/>
                <a:rect l="l" t="t" r="r" b="b"/>
                <a:pathLst>
                  <a:path w="822" h="670" extrusionOk="0">
                    <a:moveTo>
                      <a:pt x="426" y="1"/>
                    </a:moveTo>
                    <a:cubicBezTo>
                      <a:pt x="1" y="1"/>
                      <a:pt x="1" y="669"/>
                      <a:pt x="426" y="669"/>
                    </a:cubicBezTo>
                    <a:cubicBezTo>
                      <a:pt x="821" y="669"/>
                      <a:pt x="821" y="1"/>
                      <a:pt x="426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1" name="Google Shape;5661;p34"/>
              <p:cNvSpPr/>
              <p:nvPr/>
            </p:nvSpPr>
            <p:spPr>
              <a:xfrm>
                <a:off x="6666800" y="2346075"/>
                <a:ext cx="22075" cy="15975"/>
              </a:xfrm>
              <a:custGeom>
                <a:avLst/>
                <a:gdLst/>
                <a:ahLst/>
                <a:cxnLst/>
                <a:rect l="l" t="t" r="r" b="b"/>
                <a:pathLst>
                  <a:path w="883" h="639" extrusionOk="0">
                    <a:moveTo>
                      <a:pt x="457" y="0"/>
                    </a:moveTo>
                    <a:cubicBezTo>
                      <a:pt x="1" y="0"/>
                      <a:pt x="1" y="639"/>
                      <a:pt x="457" y="639"/>
                    </a:cubicBezTo>
                    <a:cubicBezTo>
                      <a:pt x="882" y="639"/>
                      <a:pt x="882" y="0"/>
                      <a:pt x="457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2" name="Google Shape;5662;p34"/>
              <p:cNvSpPr/>
              <p:nvPr/>
            </p:nvSpPr>
            <p:spPr>
              <a:xfrm>
                <a:off x="6656175" y="2239675"/>
                <a:ext cx="26600" cy="20550"/>
              </a:xfrm>
              <a:custGeom>
                <a:avLst/>
                <a:gdLst/>
                <a:ahLst/>
                <a:cxnLst/>
                <a:rect l="l" t="t" r="r" b="b"/>
                <a:pathLst>
                  <a:path w="1064" h="822" extrusionOk="0">
                    <a:moveTo>
                      <a:pt x="547" y="1"/>
                    </a:moveTo>
                    <a:cubicBezTo>
                      <a:pt x="0" y="1"/>
                      <a:pt x="0" y="822"/>
                      <a:pt x="547" y="822"/>
                    </a:cubicBezTo>
                    <a:cubicBezTo>
                      <a:pt x="1064" y="822"/>
                      <a:pt x="1064" y="1"/>
                      <a:pt x="547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3" name="Google Shape;5663;p34"/>
              <p:cNvSpPr/>
              <p:nvPr/>
            </p:nvSpPr>
            <p:spPr>
              <a:xfrm>
                <a:off x="6609050" y="2246675"/>
                <a:ext cx="19025" cy="1795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718" extrusionOk="0">
                    <a:moveTo>
                      <a:pt x="358" y="1"/>
                    </a:moveTo>
                    <a:cubicBezTo>
                      <a:pt x="172" y="1"/>
                      <a:pt x="1" y="130"/>
                      <a:pt x="1" y="359"/>
                    </a:cubicBezTo>
                    <a:cubicBezTo>
                      <a:pt x="1" y="588"/>
                      <a:pt x="172" y="717"/>
                      <a:pt x="358" y="717"/>
                    </a:cubicBezTo>
                    <a:cubicBezTo>
                      <a:pt x="443" y="717"/>
                      <a:pt x="532" y="690"/>
                      <a:pt x="609" y="633"/>
                    </a:cubicBezTo>
                    <a:cubicBezTo>
                      <a:pt x="760" y="481"/>
                      <a:pt x="760" y="238"/>
                      <a:pt x="639" y="116"/>
                    </a:cubicBezTo>
                    <a:cubicBezTo>
                      <a:pt x="639" y="116"/>
                      <a:pt x="609" y="116"/>
                      <a:pt x="609" y="86"/>
                    </a:cubicBezTo>
                    <a:cubicBezTo>
                      <a:pt x="532" y="28"/>
                      <a:pt x="443" y="1"/>
                      <a:pt x="358" y="1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4" name="Google Shape;5664;p34"/>
              <p:cNvSpPr/>
              <p:nvPr/>
            </p:nvSpPr>
            <p:spPr>
              <a:xfrm>
                <a:off x="6685800" y="2263250"/>
                <a:ext cx="22825" cy="18250"/>
              </a:xfrm>
              <a:custGeom>
                <a:avLst/>
                <a:gdLst/>
                <a:ahLst/>
                <a:cxnLst/>
                <a:rect l="l" t="t" r="r" b="b"/>
                <a:pathLst>
                  <a:path w="913" h="730" extrusionOk="0">
                    <a:moveTo>
                      <a:pt x="456" y="0"/>
                    </a:moveTo>
                    <a:cubicBezTo>
                      <a:pt x="1" y="0"/>
                      <a:pt x="1" y="730"/>
                      <a:pt x="456" y="730"/>
                    </a:cubicBezTo>
                    <a:cubicBezTo>
                      <a:pt x="912" y="730"/>
                      <a:pt x="912" y="0"/>
                      <a:pt x="456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5" name="Google Shape;5665;p34"/>
              <p:cNvSpPr/>
              <p:nvPr/>
            </p:nvSpPr>
            <p:spPr>
              <a:xfrm>
                <a:off x="6689600" y="2328600"/>
                <a:ext cx="30425" cy="2282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13" extrusionOk="0">
                    <a:moveTo>
                      <a:pt x="608" y="0"/>
                    </a:moveTo>
                    <a:cubicBezTo>
                      <a:pt x="1" y="0"/>
                      <a:pt x="1" y="912"/>
                      <a:pt x="608" y="912"/>
                    </a:cubicBezTo>
                    <a:cubicBezTo>
                      <a:pt x="1216" y="912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A8D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66" name="Google Shape;5666;p34"/>
            <p:cNvGrpSpPr/>
            <p:nvPr/>
          </p:nvGrpSpPr>
          <p:grpSpPr>
            <a:xfrm rot="1719346">
              <a:off x="8113295" y="4180104"/>
              <a:ext cx="889403" cy="1363591"/>
              <a:chOff x="2235100" y="548200"/>
              <a:chExt cx="759725" cy="1164775"/>
            </a:xfrm>
          </p:grpSpPr>
          <p:sp>
            <p:nvSpPr>
              <p:cNvPr id="5667" name="Google Shape;5667;p34"/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8" name="Google Shape;5668;p34"/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9" name="Google Shape;5669;p34"/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0" name="Google Shape;5670;p34"/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1" name="Google Shape;5671;p34"/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2" name="Google Shape;5672;p34"/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3" name="Google Shape;5673;p34"/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4" name="Google Shape;5674;p34"/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5" name="Google Shape;5675;p34"/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76" name="Google Shape;5676;p34"/>
            <p:cNvGrpSpPr/>
            <p:nvPr/>
          </p:nvGrpSpPr>
          <p:grpSpPr>
            <a:xfrm>
              <a:off x="8453007" y="4447303"/>
              <a:ext cx="250313" cy="312391"/>
              <a:chOff x="5920600" y="4383325"/>
              <a:chExt cx="334375" cy="417300"/>
            </a:xfrm>
          </p:grpSpPr>
          <p:sp>
            <p:nvSpPr>
              <p:cNvPr id="5677" name="Google Shape;5677;p34"/>
              <p:cNvSpPr/>
              <p:nvPr/>
            </p:nvSpPr>
            <p:spPr>
              <a:xfrm>
                <a:off x="6030775" y="4399250"/>
                <a:ext cx="17950" cy="63500"/>
              </a:xfrm>
              <a:custGeom>
                <a:avLst/>
                <a:gdLst/>
                <a:ahLst/>
                <a:cxnLst/>
                <a:rect l="l" t="t" r="r" b="b"/>
                <a:pathLst>
                  <a:path w="718" h="2540" extrusionOk="0">
                    <a:moveTo>
                      <a:pt x="466" y="1"/>
                    </a:moveTo>
                    <a:cubicBezTo>
                      <a:pt x="442" y="1"/>
                      <a:pt x="417" y="11"/>
                      <a:pt x="396" y="33"/>
                    </a:cubicBezTo>
                    <a:cubicBezTo>
                      <a:pt x="0" y="732"/>
                      <a:pt x="213" y="1795"/>
                      <a:pt x="487" y="2464"/>
                    </a:cubicBezTo>
                    <a:cubicBezTo>
                      <a:pt x="512" y="2515"/>
                      <a:pt x="559" y="2539"/>
                      <a:pt x="602" y="2539"/>
                    </a:cubicBezTo>
                    <a:cubicBezTo>
                      <a:pt x="663" y="2539"/>
                      <a:pt x="717" y="2492"/>
                      <a:pt x="700" y="2403"/>
                    </a:cubicBezTo>
                    <a:cubicBezTo>
                      <a:pt x="548" y="1978"/>
                      <a:pt x="487" y="1583"/>
                      <a:pt x="487" y="1188"/>
                    </a:cubicBezTo>
                    <a:cubicBezTo>
                      <a:pt x="487" y="792"/>
                      <a:pt x="608" y="428"/>
                      <a:pt x="548" y="93"/>
                    </a:cubicBezTo>
                    <a:cubicBezTo>
                      <a:pt x="548" y="34"/>
                      <a:pt x="510" y="1"/>
                      <a:pt x="466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8" name="Google Shape;5678;p34"/>
              <p:cNvSpPr/>
              <p:nvPr/>
            </p:nvSpPr>
            <p:spPr>
              <a:xfrm>
                <a:off x="6181700" y="4458825"/>
                <a:ext cx="39825" cy="49425"/>
              </a:xfrm>
              <a:custGeom>
                <a:avLst/>
                <a:gdLst/>
                <a:ahLst/>
                <a:cxnLst/>
                <a:rect l="l" t="t" r="r" b="b"/>
                <a:pathLst>
                  <a:path w="1593" h="1977" extrusionOk="0">
                    <a:moveTo>
                      <a:pt x="1389" y="0"/>
                    </a:moveTo>
                    <a:cubicBezTo>
                      <a:pt x="1360" y="0"/>
                      <a:pt x="1332" y="8"/>
                      <a:pt x="1319" y="20"/>
                    </a:cubicBezTo>
                    <a:cubicBezTo>
                      <a:pt x="1137" y="294"/>
                      <a:pt x="1046" y="598"/>
                      <a:pt x="894" y="902"/>
                    </a:cubicBezTo>
                    <a:cubicBezTo>
                      <a:pt x="711" y="1206"/>
                      <a:pt x="438" y="1449"/>
                      <a:pt x="134" y="1692"/>
                    </a:cubicBezTo>
                    <a:cubicBezTo>
                      <a:pt x="0" y="1799"/>
                      <a:pt x="78" y="1976"/>
                      <a:pt x="202" y="1976"/>
                    </a:cubicBezTo>
                    <a:cubicBezTo>
                      <a:pt x="219" y="1976"/>
                      <a:pt x="237" y="1973"/>
                      <a:pt x="255" y="1966"/>
                    </a:cubicBezTo>
                    <a:cubicBezTo>
                      <a:pt x="772" y="1571"/>
                      <a:pt x="1593" y="811"/>
                      <a:pt x="1471" y="51"/>
                    </a:cubicBezTo>
                    <a:cubicBezTo>
                      <a:pt x="1471" y="15"/>
                      <a:pt x="1429" y="0"/>
                      <a:pt x="1389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9" name="Google Shape;5679;p34"/>
              <p:cNvSpPr/>
              <p:nvPr/>
            </p:nvSpPr>
            <p:spPr>
              <a:xfrm>
                <a:off x="5979850" y="4414300"/>
                <a:ext cx="28000" cy="89500"/>
              </a:xfrm>
              <a:custGeom>
                <a:avLst/>
                <a:gdLst/>
                <a:ahLst/>
                <a:cxnLst/>
                <a:rect l="l" t="t" r="r" b="b"/>
                <a:pathLst>
                  <a:path w="1120" h="3580" extrusionOk="0">
                    <a:moveTo>
                      <a:pt x="775" y="1"/>
                    </a:moveTo>
                    <a:cubicBezTo>
                      <a:pt x="756" y="1"/>
                      <a:pt x="739" y="12"/>
                      <a:pt x="730" y="38"/>
                    </a:cubicBezTo>
                    <a:cubicBezTo>
                      <a:pt x="214" y="1102"/>
                      <a:pt x="1" y="2561"/>
                      <a:pt x="822" y="3504"/>
                    </a:cubicBezTo>
                    <a:cubicBezTo>
                      <a:pt x="849" y="3558"/>
                      <a:pt x="890" y="3580"/>
                      <a:pt x="930" y="3580"/>
                    </a:cubicBezTo>
                    <a:cubicBezTo>
                      <a:pt x="1025" y="3580"/>
                      <a:pt x="1120" y="3458"/>
                      <a:pt x="1034" y="3352"/>
                    </a:cubicBezTo>
                    <a:cubicBezTo>
                      <a:pt x="244" y="2318"/>
                      <a:pt x="730" y="1254"/>
                      <a:pt x="882" y="130"/>
                    </a:cubicBezTo>
                    <a:cubicBezTo>
                      <a:pt x="882" y="65"/>
                      <a:pt x="822" y="1"/>
                      <a:pt x="775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0" name="Google Shape;5680;p34"/>
              <p:cNvSpPr/>
              <p:nvPr/>
            </p:nvSpPr>
            <p:spPr>
              <a:xfrm>
                <a:off x="6200200" y="4479075"/>
                <a:ext cx="54775" cy="76800"/>
              </a:xfrm>
              <a:custGeom>
                <a:avLst/>
                <a:gdLst/>
                <a:ahLst/>
                <a:cxnLst/>
                <a:rect l="l" t="t" r="r" b="b"/>
                <a:pathLst>
                  <a:path w="2191" h="3072" extrusionOk="0">
                    <a:moveTo>
                      <a:pt x="1734" y="1"/>
                    </a:moveTo>
                    <a:cubicBezTo>
                      <a:pt x="1681" y="1"/>
                      <a:pt x="1628" y="31"/>
                      <a:pt x="1613" y="92"/>
                    </a:cubicBezTo>
                    <a:cubicBezTo>
                      <a:pt x="1461" y="609"/>
                      <a:pt x="1400" y="1095"/>
                      <a:pt x="1096" y="1612"/>
                    </a:cubicBezTo>
                    <a:cubicBezTo>
                      <a:pt x="853" y="2098"/>
                      <a:pt x="458" y="2463"/>
                      <a:pt x="93" y="2858"/>
                    </a:cubicBezTo>
                    <a:cubicBezTo>
                      <a:pt x="0" y="2974"/>
                      <a:pt x="66" y="3072"/>
                      <a:pt x="157" y="3072"/>
                    </a:cubicBezTo>
                    <a:cubicBezTo>
                      <a:pt x="185" y="3072"/>
                      <a:pt x="216" y="3062"/>
                      <a:pt x="245" y="3040"/>
                    </a:cubicBezTo>
                    <a:cubicBezTo>
                      <a:pt x="1005" y="2402"/>
                      <a:pt x="2190" y="1216"/>
                      <a:pt x="1856" y="92"/>
                    </a:cubicBezTo>
                    <a:cubicBezTo>
                      <a:pt x="1841" y="31"/>
                      <a:pt x="1787" y="1"/>
                      <a:pt x="1734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1" name="Google Shape;5681;p34"/>
              <p:cNvSpPr/>
              <p:nvPr/>
            </p:nvSpPr>
            <p:spPr>
              <a:xfrm>
                <a:off x="5920600" y="4641950"/>
                <a:ext cx="36200" cy="103400"/>
              </a:xfrm>
              <a:custGeom>
                <a:avLst/>
                <a:gdLst/>
                <a:ahLst/>
                <a:cxnLst/>
                <a:rect l="l" t="t" r="r" b="b"/>
                <a:pathLst>
                  <a:path w="1448" h="4136" extrusionOk="0">
                    <a:moveTo>
                      <a:pt x="1231" y="1"/>
                    </a:moveTo>
                    <a:cubicBezTo>
                      <a:pt x="1172" y="1"/>
                      <a:pt x="1117" y="34"/>
                      <a:pt x="1094" y="112"/>
                    </a:cubicBezTo>
                    <a:cubicBezTo>
                      <a:pt x="486" y="1176"/>
                      <a:pt x="0" y="2878"/>
                      <a:pt x="395" y="4033"/>
                    </a:cubicBezTo>
                    <a:cubicBezTo>
                      <a:pt x="427" y="4097"/>
                      <a:pt x="502" y="4136"/>
                      <a:pt x="569" y="4136"/>
                    </a:cubicBezTo>
                    <a:cubicBezTo>
                      <a:pt x="630" y="4136"/>
                      <a:pt x="685" y="4105"/>
                      <a:pt x="699" y="4033"/>
                    </a:cubicBezTo>
                    <a:cubicBezTo>
                      <a:pt x="821" y="3334"/>
                      <a:pt x="790" y="2604"/>
                      <a:pt x="942" y="1875"/>
                    </a:cubicBezTo>
                    <a:cubicBezTo>
                      <a:pt x="1064" y="1358"/>
                      <a:pt x="1216" y="781"/>
                      <a:pt x="1429" y="233"/>
                    </a:cubicBezTo>
                    <a:cubicBezTo>
                      <a:pt x="1448" y="99"/>
                      <a:pt x="1333" y="1"/>
                      <a:pt x="12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2" name="Google Shape;5682;p34"/>
              <p:cNvSpPr/>
              <p:nvPr/>
            </p:nvSpPr>
            <p:spPr>
              <a:xfrm>
                <a:off x="6120575" y="4712650"/>
                <a:ext cx="45475" cy="87975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3519" extrusionOk="0">
                    <a:moveTo>
                      <a:pt x="1625" y="0"/>
                    </a:moveTo>
                    <a:cubicBezTo>
                      <a:pt x="1533" y="0"/>
                      <a:pt x="1439" y="69"/>
                      <a:pt x="1424" y="202"/>
                    </a:cubicBezTo>
                    <a:cubicBezTo>
                      <a:pt x="1333" y="840"/>
                      <a:pt x="1150" y="1448"/>
                      <a:pt x="877" y="2026"/>
                    </a:cubicBezTo>
                    <a:cubicBezTo>
                      <a:pt x="664" y="2482"/>
                      <a:pt x="238" y="2785"/>
                      <a:pt x="56" y="3272"/>
                    </a:cubicBezTo>
                    <a:cubicBezTo>
                      <a:pt x="0" y="3383"/>
                      <a:pt x="97" y="3519"/>
                      <a:pt x="229" y="3519"/>
                    </a:cubicBezTo>
                    <a:cubicBezTo>
                      <a:pt x="242" y="3519"/>
                      <a:pt x="255" y="3518"/>
                      <a:pt x="269" y="3515"/>
                    </a:cubicBezTo>
                    <a:cubicBezTo>
                      <a:pt x="816" y="3302"/>
                      <a:pt x="1181" y="2634"/>
                      <a:pt x="1424" y="2147"/>
                    </a:cubicBezTo>
                    <a:cubicBezTo>
                      <a:pt x="1697" y="1539"/>
                      <a:pt x="1819" y="931"/>
                      <a:pt x="1819" y="232"/>
                    </a:cubicBezTo>
                    <a:cubicBezTo>
                      <a:pt x="1819" y="76"/>
                      <a:pt x="1723" y="0"/>
                      <a:pt x="1625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3" name="Google Shape;5683;p34"/>
              <p:cNvSpPr/>
              <p:nvPr/>
            </p:nvSpPr>
            <p:spPr>
              <a:xfrm>
                <a:off x="5931225" y="4453575"/>
                <a:ext cx="303975" cy="305925"/>
              </a:xfrm>
              <a:custGeom>
                <a:avLst/>
                <a:gdLst/>
                <a:ahLst/>
                <a:cxnLst/>
                <a:rect l="l" t="t" r="r" b="b"/>
                <a:pathLst>
                  <a:path w="12159" h="12237" extrusionOk="0">
                    <a:moveTo>
                      <a:pt x="6557" y="0"/>
                    </a:moveTo>
                    <a:cubicBezTo>
                      <a:pt x="4175" y="0"/>
                      <a:pt x="1847" y="1811"/>
                      <a:pt x="1004" y="4547"/>
                    </a:cubicBezTo>
                    <a:cubicBezTo>
                      <a:pt x="1" y="7829"/>
                      <a:pt x="1460" y="11173"/>
                      <a:pt x="4256" y="12024"/>
                    </a:cubicBezTo>
                    <a:cubicBezTo>
                      <a:pt x="4712" y="12167"/>
                      <a:pt x="5175" y="12236"/>
                      <a:pt x="5636" y="12236"/>
                    </a:cubicBezTo>
                    <a:cubicBezTo>
                      <a:pt x="8007" y="12236"/>
                      <a:pt x="10316" y="10425"/>
                      <a:pt x="11156" y="7677"/>
                    </a:cubicBezTo>
                    <a:cubicBezTo>
                      <a:pt x="12159" y="4425"/>
                      <a:pt x="10700" y="1051"/>
                      <a:pt x="7903" y="200"/>
                    </a:cubicBezTo>
                    <a:cubicBezTo>
                      <a:pt x="7459" y="65"/>
                      <a:pt x="7007" y="0"/>
                      <a:pt x="6557" y="0"/>
                    </a:cubicBezTo>
                    <a:close/>
                  </a:path>
                </a:pathLst>
              </a:custGeom>
              <a:solidFill>
                <a:srgbClr val="E82F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4" name="Google Shape;5684;p34"/>
              <p:cNvSpPr/>
              <p:nvPr/>
            </p:nvSpPr>
            <p:spPr>
              <a:xfrm>
                <a:off x="6039900" y="4436875"/>
                <a:ext cx="168725" cy="79375"/>
              </a:xfrm>
              <a:custGeom>
                <a:avLst/>
                <a:gdLst/>
                <a:ahLst/>
                <a:cxnLst/>
                <a:rect l="l" t="t" r="r" b="b"/>
                <a:pathLst>
                  <a:path w="6749" h="3175" extrusionOk="0">
                    <a:moveTo>
                      <a:pt x="1964" y="0"/>
                    </a:moveTo>
                    <a:cubicBezTo>
                      <a:pt x="870" y="0"/>
                      <a:pt x="215" y="472"/>
                      <a:pt x="0" y="1202"/>
                    </a:cubicBezTo>
                    <a:cubicBezTo>
                      <a:pt x="0" y="1202"/>
                      <a:pt x="2435" y="3175"/>
                      <a:pt x="5213" y="3175"/>
                    </a:cubicBezTo>
                    <a:cubicBezTo>
                      <a:pt x="5539" y="3175"/>
                      <a:pt x="5869" y="3147"/>
                      <a:pt x="6201" y="3087"/>
                    </a:cubicBezTo>
                    <a:cubicBezTo>
                      <a:pt x="6201" y="3087"/>
                      <a:pt x="6748" y="1233"/>
                      <a:pt x="3556" y="260"/>
                    </a:cubicBezTo>
                    <a:cubicBezTo>
                      <a:pt x="2950" y="82"/>
                      <a:pt x="2419" y="0"/>
                      <a:pt x="1964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5" name="Google Shape;5685;p34"/>
              <p:cNvSpPr/>
              <p:nvPr/>
            </p:nvSpPr>
            <p:spPr>
              <a:xfrm>
                <a:off x="6072575" y="4425725"/>
                <a:ext cx="43325" cy="37425"/>
              </a:xfrm>
              <a:custGeom>
                <a:avLst/>
                <a:gdLst/>
                <a:ahLst/>
                <a:cxnLst/>
                <a:rect l="l" t="t" r="r" b="b"/>
                <a:pathLst>
                  <a:path w="1733" h="1497" extrusionOk="0">
                    <a:moveTo>
                      <a:pt x="920" y="7"/>
                    </a:moveTo>
                    <a:cubicBezTo>
                      <a:pt x="937" y="8"/>
                      <a:pt x="952" y="11"/>
                      <a:pt x="967" y="15"/>
                    </a:cubicBezTo>
                    <a:lnTo>
                      <a:pt x="967" y="15"/>
                    </a:lnTo>
                    <a:cubicBezTo>
                      <a:pt x="951" y="12"/>
                      <a:pt x="936" y="9"/>
                      <a:pt x="920" y="7"/>
                    </a:cubicBezTo>
                    <a:close/>
                    <a:moveTo>
                      <a:pt x="1032" y="32"/>
                    </a:moveTo>
                    <a:cubicBezTo>
                      <a:pt x="1050" y="35"/>
                      <a:pt x="1070" y="37"/>
                      <a:pt x="1094" y="37"/>
                    </a:cubicBezTo>
                    <a:lnTo>
                      <a:pt x="1064" y="37"/>
                    </a:lnTo>
                    <a:cubicBezTo>
                      <a:pt x="1067" y="41"/>
                      <a:pt x="1070" y="44"/>
                      <a:pt x="1074" y="47"/>
                    </a:cubicBezTo>
                    <a:lnTo>
                      <a:pt x="1074" y="47"/>
                    </a:lnTo>
                    <a:cubicBezTo>
                      <a:pt x="1060" y="41"/>
                      <a:pt x="1046" y="36"/>
                      <a:pt x="1032" y="32"/>
                    </a:cubicBezTo>
                    <a:close/>
                    <a:moveTo>
                      <a:pt x="851" y="7"/>
                    </a:moveTo>
                    <a:cubicBezTo>
                      <a:pt x="793" y="26"/>
                      <a:pt x="710" y="58"/>
                      <a:pt x="634" y="102"/>
                    </a:cubicBezTo>
                    <a:lnTo>
                      <a:pt x="634" y="102"/>
                    </a:lnTo>
                    <a:cubicBezTo>
                      <a:pt x="636" y="101"/>
                      <a:pt x="637" y="100"/>
                      <a:pt x="639" y="98"/>
                    </a:cubicBezTo>
                    <a:lnTo>
                      <a:pt x="608" y="98"/>
                    </a:lnTo>
                    <a:cubicBezTo>
                      <a:pt x="669" y="37"/>
                      <a:pt x="699" y="37"/>
                      <a:pt x="791" y="7"/>
                    </a:cubicBezTo>
                    <a:close/>
                    <a:moveTo>
                      <a:pt x="1194" y="112"/>
                    </a:moveTo>
                    <a:cubicBezTo>
                      <a:pt x="1209" y="117"/>
                      <a:pt x="1226" y="122"/>
                      <a:pt x="1246" y="129"/>
                    </a:cubicBezTo>
                    <a:lnTo>
                      <a:pt x="1216" y="129"/>
                    </a:lnTo>
                    <a:cubicBezTo>
                      <a:pt x="1209" y="123"/>
                      <a:pt x="1202" y="117"/>
                      <a:pt x="1194" y="112"/>
                    </a:cubicBezTo>
                    <a:close/>
                    <a:moveTo>
                      <a:pt x="591" y="129"/>
                    </a:moveTo>
                    <a:lnTo>
                      <a:pt x="591" y="129"/>
                    </a:lnTo>
                    <a:cubicBezTo>
                      <a:pt x="564" y="148"/>
                      <a:pt x="539" y="168"/>
                      <a:pt x="517" y="189"/>
                    </a:cubicBezTo>
                    <a:lnTo>
                      <a:pt x="487" y="189"/>
                    </a:lnTo>
                    <a:cubicBezTo>
                      <a:pt x="507" y="169"/>
                      <a:pt x="553" y="149"/>
                      <a:pt x="591" y="129"/>
                    </a:cubicBezTo>
                    <a:close/>
                    <a:moveTo>
                      <a:pt x="821" y="1"/>
                    </a:moveTo>
                    <a:cubicBezTo>
                      <a:pt x="565" y="1"/>
                      <a:pt x="299" y="127"/>
                      <a:pt x="183" y="341"/>
                    </a:cubicBezTo>
                    <a:cubicBezTo>
                      <a:pt x="0" y="706"/>
                      <a:pt x="91" y="1101"/>
                      <a:pt x="456" y="1344"/>
                    </a:cubicBezTo>
                    <a:cubicBezTo>
                      <a:pt x="547" y="1405"/>
                      <a:pt x="730" y="1496"/>
                      <a:pt x="912" y="1496"/>
                    </a:cubicBezTo>
                    <a:cubicBezTo>
                      <a:pt x="1064" y="1496"/>
                      <a:pt x="1216" y="1436"/>
                      <a:pt x="1307" y="1405"/>
                    </a:cubicBezTo>
                    <a:cubicBezTo>
                      <a:pt x="1398" y="1375"/>
                      <a:pt x="1459" y="1344"/>
                      <a:pt x="1520" y="1253"/>
                    </a:cubicBezTo>
                    <a:cubicBezTo>
                      <a:pt x="1672" y="1162"/>
                      <a:pt x="1733" y="919"/>
                      <a:pt x="1733" y="767"/>
                    </a:cubicBezTo>
                    <a:cubicBezTo>
                      <a:pt x="1733" y="584"/>
                      <a:pt x="1672" y="341"/>
                      <a:pt x="1550" y="250"/>
                    </a:cubicBezTo>
                    <a:cubicBezTo>
                      <a:pt x="1398" y="98"/>
                      <a:pt x="1246" y="7"/>
                      <a:pt x="1064" y="7"/>
                    </a:cubicBezTo>
                    <a:lnTo>
                      <a:pt x="919" y="7"/>
                    </a:lnTo>
                    <a:cubicBezTo>
                      <a:pt x="886" y="3"/>
                      <a:pt x="854" y="1"/>
                      <a:pt x="82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6" name="Google Shape;5686;p34"/>
              <p:cNvSpPr/>
              <p:nvPr/>
            </p:nvSpPr>
            <p:spPr>
              <a:xfrm>
                <a:off x="6138675" y="4442725"/>
                <a:ext cx="41825" cy="38075"/>
              </a:xfrm>
              <a:custGeom>
                <a:avLst/>
                <a:gdLst/>
                <a:ahLst/>
                <a:cxnLst/>
                <a:rect l="l" t="t" r="r" b="b"/>
                <a:pathLst>
                  <a:path w="1673" h="1523" extrusionOk="0">
                    <a:moveTo>
                      <a:pt x="852" y="1"/>
                    </a:moveTo>
                    <a:cubicBezTo>
                      <a:pt x="533" y="1"/>
                      <a:pt x="197" y="166"/>
                      <a:pt x="122" y="512"/>
                    </a:cubicBezTo>
                    <a:lnTo>
                      <a:pt x="122" y="543"/>
                    </a:lnTo>
                    <a:cubicBezTo>
                      <a:pt x="1" y="938"/>
                      <a:pt x="183" y="1394"/>
                      <a:pt x="609" y="1485"/>
                    </a:cubicBezTo>
                    <a:cubicBezTo>
                      <a:pt x="683" y="1510"/>
                      <a:pt x="763" y="1522"/>
                      <a:pt x="843" y="1522"/>
                    </a:cubicBezTo>
                    <a:cubicBezTo>
                      <a:pt x="1155" y="1522"/>
                      <a:pt x="1478" y="1337"/>
                      <a:pt x="1551" y="999"/>
                    </a:cubicBezTo>
                    <a:lnTo>
                      <a:pt x="1551" y="968"/>
                    </a:lnTo>
                    <a:cubicBezTo>
                      <a:pt x="1672" y="573"/>
                      <a:pt x="1490" y="117"/>
                      <a:pt x="1064" y="26"/>
                    </a:cubicBezTo>
                    <a:cubicBezTo>
                      <a:pt x="997" y="9"/>
                      <a:pt x="925" y="1"/>
                      <a:pt x="85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7" name="Google Shape;5687;p34"/>
              <p:cNvSpPr/>
              <p:nvPr/>
            </p:nvSpPr>
            <p:spPr>
              <a:xfrm>
                <a:off x="6112850" y="4383325"/>
                <a:ext cx="15225" cy="6257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2503" extrusionOk="0">
                    <a:moveTo>
                      <a:pt x="131" y="1"/>
                    </a:moveTo>
                    <a:cubicBezTo>
                      <a:pt x="68" y="1"/>
                      <a:pt x="0" y="41"/>
                      <a:pt x="0" y="122"/>
                    </a:cubicBezTo>
                    <a:cubicBezTo>
                      <a:pt x="122" y="882"/>
                      <a:pt x="274" y="1642"/>
                      <a:pt x="243" y="2432"/>
                    </a:cubicBezTo>
                    <a:cubicBezTo>
                      <a:pt x="243" y="2468"/>
                      <a:pt x="294" y="2503"/>
                      <a:pt x="343" y="2503"/>
                    </a:cubicBezTo>
                    <a:cubicBezTo>
                      <a:pt x="378" y="2503"/>
                      <a:pt x="413" y="2484"/>
                      <a:pt x="426" y="2432"/>
                    </a:cubicBezTo>
                    <a:cubicBezTo>
                      <a:pt x="578" y="1642"/>
                      <a:pt x="608" y="761"/>
                      <a:pt x="213" y="31"/>
                    </a:cubicBezTo>
                    <a:cubicBezTo>
                      <a:pt x="193" y="11"/>
                      <a:pt x="162" y="1"/>
                      <a:pt x="131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8" name="Google Shape;5688;p34"/>
              <p:cNvSpPr/>
              <p:nvPr/>
            </p:nvSpPr>
            <p:spPr>
              <a:xfrm>
                <a:off x="6132300" y="4398875"/>
                <a:ext cx="44125" cy="59475"/>
              </a:xfrm>
              <a:custGeom>
                <a:avLst/>
                <a:gdLst/>
                <a:ahLst/>
                <a:cxnLst/>
                <a:rect l="l" t="t" r="r" b="b"/>
                <a:pathLst>
                  <a:path w="1765" h="2379" extrusionOk="0">
                    <a:moveTo>
                      <a:pt x="1570" y="1"/>
                    </a:moveTo>
                    <a:cubicBezTo>
                      <a:pt x="1548" y="1"/>
                      <a:pt x="1524" y="6"/>
                      <a:pt x="1502" y="17"/>
                    </a:cubicBezTo>
                    <a:cubicBezTo>
                      <a:pt x="1137" y="260"/>
                      <a:pt x="864" y="625"/>
                      <a:pt x="651" y="959"/>
                    </a:cubicBezTo>
                    <a:cubicBezTo>
                      <a:pt x="377" y="1355"/>
                      <a:pt x="134" y="1780"/>
                      <a:pt x="43" y="2236"/>
                    </a:cubicBezTo>
                    <a:cubicBezTo>
                      <a:pt x="0" y="2300"/>
                      <a:pt x="92" y="2378"/>
                      <a:pt x="171" y="2378"/>
                    </a:cubicBezTo>
                    <a:cubicBezTo>
                      <a:pt x="205" y="2378"/>
                      <a:pt x="237" y="2364"/>
                      <a:pt x="256" y="2327"/>
                    </a:cubicBezTo>
                    <a:cubicBezTo>
                      <a:pt x="438" y="1962"/>
                      <a:pt x="651" y="1567"/>
                      <a:pt x="864" y="1203"/>
                    </a:cubicBezTo>
                    <a:cubicBezTo>
                      <a:pt x="1107" y="868"/>
                      <a:pt x="1441" y="564"/>
                      <a:pt x="1715" y="200"/>
                    </a:cubicBezTo>
                    <a:cubicBezTo>
                      <a:pt x="1764" y="100"/>
                      <a:pt x="1672" y="1"/>
                      <a:pt x="1570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9" name="Google Shape;5689;p34"/>
              <p:cNvSpPr/>
              <p:nvPr/>
            </p:nvSpPr>
            <p:spPr>
              <a:xfrm>
                <a:off x="6039450" y="4503575"/>
                <a:ext cx="80625" cy="244450"/>
              </a:xfrm>
              <a:custGeom>
                <a:avLst/>
                <a:gdLst/>
                <a:ahLst/>
                <a:cxnLst/>
                <a:rect l="l" t="t" r="r" b="b"/>
                <a:pathLst>
                  <a:path w="3225" h="9778" extrusionOk="0">
                    <a:moveTo>
                      <a:pt x="3103" y="1"/>
                    </a:moveTo>
                    <a:cubicBezTo>
                      <a:pt x="3035" y="1"/>
                      <a:pt x="2951" y="39"/>
                      <a:pt x="2906" y="115"/>
                    </a:cubicBezTo>
                    <a:cubicBezTo>
                      <a:pt x="2237" y="1635"/>
                      <a:pt x="1842" y="3276"/>
                      <a:pt x="1356" y="4826"/>
                    </a:cubicBezTo>
                    <a:cubicBezTo>
                      <a:pt x="869" y="6437"/>
                      <a:pt x="383" y="8018"/>
                      <a:pt x="18" y="9629"/>
                    </a:cubicBezTo>
                    <a:cubicBezTo>
                      <a:pt x="0" y="9719"/>
                      <a:pt x="68" y="9778"/>
                      <a:pt x="139" y="9778"/>
                    </a:cubicBezTo>
                    <a:cubicBezTo>
                      <a:pt x="188" y="9778"/>
                      <a:pt x="237" y="9751"/>
                      <a:pt x="261" y="9690"/>
                    </a:cubicBezTo>
                    <a:cubicBezTo>
                      <a:pt x="869" y="8109"/>
                      <a:pt x="1386" y="6468"/>
                      <a:pt x="1872" y="4796"/>
                    </a:cubicBezTo>
                    <a:cubicBezTo>
                      <a:pt x="2359" y="3276"/>
                      <a:pt x="2936" y="1726"/>
                      <a:pt x="3210" y="115"/>
                    </a:cubicBezTo>
                    <a:cubicBezTo>
                      <a:pt x="3225" y="39"/>
                      <a:pt x="3172" y="1"/>
                      <a:pt x="3103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0" name="Google Shape;5690;p34"/>
              <p:cNvSpPr/>
              <p:nvPr/>
            </p:nvSpPr>
            <p:spPr>
              <a:xfrm>
                <a:off x="5995050" y="4564225"/>
                <a:ext cx="55500" cy="55075"/>
              </a:xfrm>
              <a:custGeom>
                <a:avLst/>
                <a:gdLst/>
                <a:ahLst/>
                <a:cxnLst/>
                <a:rect l="l" t="t" r="r" b="b"/>
                <a:pathLst>
                  <a:path w="2220" h="2203" extrusionOk="0">
                    <a:moveTo>
                      <a:pt x="1073" y="0"/>
                    </a:moveTo>
                    <a:cubicBezTo>
                      <a:pt x="808" y="0"/>
                      <a:pt x="560" y="88"/>
                      <a:pt x="396" y="273"/>
                    </a:cubicBezTo>
                    <a:cubicBezTo>
                      <a:pt x="92" y="546"/>
                      <a:pt x="1" y="941"/>
                      <a:pt x="62" y="1306"/>
                    </a:cubicBezTo>
                    <a:lnTo>
                      <a:pt x="62" y="1336"/>
                    </a:lnTo>
                    <a:cubicBezTo>
                      <a:pt x="92" y="1732"/>
                      <a:pt x="426" y="2035"/>
                      <a:pt x="761" y="2157"/>
                    </a:cubicBezTo>
                    <a:cubicBezTo>
                      <a:pt x="875" y="2186"/>
                      <a:pt x="998" y="2202"/>
                      <a:pt x="1121" y="2202"/>
                    </a:cubicBezTo>
                    <a:cubicBezTo>
                      <a:pt x="1390" y="2202"/>
                      <a:pt x="1658" y="2123"/>
                      <a:pt x="1825" y="1914"/>
                    </a:cubicBezTo>
                    <a:cubicBezTo>
                      <a:pt x="1977" y="1762"/>
                      <a:pt x="2098" y="1610"/>
                      <a:pt x="2129" y="1428"/>
                    </a:cubicBezTo>
                    <a:cubicBezTo>
                      <a:pt x="2220" y="1245"/>
                      <a:pt x="2220" y="1032"/>
                      <a:pt x="2159" y="850"/>
                    </a:cubicBezTo>
                    <a:cubicBezTo>
                      <a:pt x="2098" y="485"/>
                      <a:pt x="1794" y="181"/>
                      <a:pt x="1460" y="60"/>
                    </a:cubicBezTo>
                    <a:cubicBezTo>
                      <a:pt x="1332" y="20"/>
                      <a:pt x="1200" y="0"/>
                      <a:pt x="107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1" name="Google Shape;5691;p34"/>
              <p:cNvSpPr/>
              <p:nvPr/>
            </p:nvSpPr>
            <p:spPr>
              <a:xfrm>
                <a:off x="6080925" y="4508150"/>
                <a:ext cx="58550" cy="47450"/>
              </a:xfrm>
              <a:custGeom>
                <a:avLst/>
                <a:gdLst/>
                <a:ahLst/>
                <a:cxnLst/>
                <a:rect l="l" t="t" r="r" b="b"/>
                <a:pathLst>
                  <a:path w="2342" h="1898" extrusionOk="0">
                    <a:moveTo>
                      <a:pt x="958" y="0"/>
                    </a:moveTo>
                    <a:cubicBezTo>
                      <a:pt x="897" y="0"/>
                      <a:pt x="836" y="8"/>
                      <a:pt x="760" y="23"/>
                    </a:cubicBezTo>
                    <a:cubicBezTo>
                      <a:pt x="548" y="53"/>
                      <a:pt x="396" y="175"/>
                      <a:pt x="244" y="297"/>
                    </a:cubicBezTo>
                    <a:cubicBezTo>
                      <a:pt x="122" y="357"/>
                      <a:pt x="1" y="692"/>
                      <a:pt x="61" y="935"/>
                    </a:cubicBezTo>
                    <a:cubicBezTo>
                      <a:pt x="153" y="1117"/>
                      <a:pt x="183" y="1269"/>
                      <a:pt x="305" y="1421"/>
                    </a:cubicBezTo>
                    <a:cubicBezTo>
                      <a:pt x="457" y="1573"/>
                      <a:pt x="639" y="1664"/>
                      <a:pt x="821" y="1725"/>
                    </a:cubicBezTo>
                    <a:lnTo>
                      <a:pt x="1064" y="1847"/>
                    </a:lnTo>
                    <a:cubicBezTo>
                      <a:pt x="1153" y="1882"/>
                      <a:pt x="1253" y="1897"/>
                      <a:pt x="1357" y="1897"/>
                    </a:cubicBezTo>
                    <a:cubicBezTo>
                      <a:pt x="1430" y="1897"/>
                      <a:pt x="1506" y="1890"/>
                      <a:pt x="1581" y="1877"/>
                    </a:cubicBezTo>
                    <a:cubicBezTo>
                      <a:pt x="1764" y="1847"/>
                      <a:pt x="1885" y="1756"/>
                      <a:pt x="2037" y="1664"/>
                    </a:cubicBezTo>
                    <a:cubicBezTo>
                      <a:pt x="2098" y="1573"/>
                      <a:pt x="2159" y="1543"/>
                      <a:pt x="2189" y="1452"/>
                    </a:cubicBezTo>
                    <a:cubicBezTo>
                      <a:pt x="2280" y="1360"/>
                      <a:pt x="2311" y="1269"/>
                      <a:pt x="2311" y="1148"/>
                    </a:cubicBezTo>
                    <a:cubicBezTo>
                      <a:pt x="2341" y="935"/>
                      <a:pt x="2311" y="783"/>
                      <a:pt x="2219" y="601"/>
                    </a:cubicBezTo>
                    <a:cubicBezTo>
                      <a:pt x="2189" y="449"/>
                      <a:pt x="2037" y="297"/>
                      <a:pt x="1885" y="205"/>
                    </a:cubicBezTo>
                    <a:cubicBezTo>
                      <a:pt x="1733" y="145"/>
                      <a:pt x="1581" y="84"/>
                      <a:pt x="1429" y="53"/>
                    </a:cubicBezTo>
                    <a:cubicBezTo>
                      <a:pt x="1368" y="53"/>
                      <a:pt x="1277" y="23"/>
                      <a:pt x="1156" y="23"/>
                    </a:cubicBezTo>
                    <a:cubicBezTo>
                      <a:pt x="1080" y="8"/>
                      <a:pt x="1019" y="0"/>
                      <a:pt x="95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2" name="Google Shape;5692;p34"/>
              <p:cNvSpPr/>
              <p:nvPr/>
            </p:nvSpPr>
            <p:spPr>
              <a:xfrm>
                <a:off x="6101425" y="4599200"/>
                <a:ext cx="79825" cy="57650"/>
              </a:xfrm>
              <a:custGeom>
                <a:avLst/>
                <a:gdLst/>
                <a:ahLst/>
                <a:cxnLst/>
                <a:rect l="l" t="t" r="r" b="b"/>
                <a:pathLst>
                  <a:path w="3193" h="2306" extrusionOk="0">
                    <a:moveTo>
                      <a:pt x="1603" y="0"/>
                    </a:moveTo>
                    <a:cubicBezTo>
                      <a:pt x="1519" y="0"/>
                      <a:pt x="1431" y="9"/>
                      <a:pt x="1339" y="29"/>
                    </a:cubicBezTo>
                    <a:cubicBezTo>
                      <a:pt x="0" y="313"/>
                      <a:pt x="343" y="2306"/>
                      <a:pt x="1566" y="2306"/>
                    </a:cubicBezTo>
                    <a:cubicBezTo>
                      <a:pt x="1649" y="2306"/>
                      <a:pt x="1735" y="2297"/>
                      <a:pt x="1825" y="2278"/>
                    </a:cubicBezTo>
                    <a:cubicBezTo>
                      <a:pt x="3192" y="1993"/>
                      <a:pt x="2851" y="0"/>
                      <a:pt x="1603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3" name="Google Shape;5693;p34"/>
              <p:cNvSpPr/>
              <p:nvPr/>
            </p:nvSpPr>
            <p:spPr>
              <a:xfrm>
                <a:off x="5969975" y="4652025"/>
                <a:ext cx="5170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2129" extrusionOk="0">
                    <a:moveTo>
                      <a:pt x="848" y="0"/>
                    </a:moveTo>
                    <a:cubicBezTo>
                      <a:pt x="682" y="0"/>
                      <a:pt x="531" y="62"/>
                      <a:pt x="366" y="165"/>
                    </a:cubicBezTo>
                    <a:cubicBezTo>
                      <a:pt x="274" y="195"/>
                      <a:pt x="214" y="256"/>
                      <a:pt x="122" y="378"/>
                    </a:cubicBezTo>
                    <a:cubicBezTo>
                      <a:pt x="62" y="499"/>
                      <a:pt x="31" y="621"/>
                      <a:pt x="31" y="773"/>
                    </a:cubicBezTo>
                    <a:cubicBezTo>
                      <a:pt x="1" y="986"/>
                      <a:pt x="92" y="1168"/>
                      <a:pt x="183" y="1381"/>
                    </a:cubicBezTo>
                    <a:cubicBezTo>
                      <a:pt x="214" y="1441"/>
                      <a:pt x="244" y="1563"/>
                      <a:pt x="274" y="1624"/>
                    </a:cubicBezTo>
                    <a:cubicBezTo>
                      <a:pt x="446" y="1948"/>
                      <a:pt x="748" y="2128"/>
                      <a:pt x="1063" y="2128"/>
                    </a:cubicBezTo>
                    <a:cubicBezTo>
                      <a:pt x="1250" y="2128"/>
                      <a:pt x="1441" y="2064"/>
                      <a:pt x="1612" y="1928"/>
                    </a:cubicBezTo>
                    <a:cubicBezTo>
                      <a:pt x="1794" y="1776"/>
                      <a:pt x="1916" y="1593"/>
                      <a:pt x="2007" y="1381"/>
                    </a:cubicBezTo>
                    <a:cubicBezTo>
                      <a:pt x="2068" y="1077"/>
                      <a:pt x="1946" y="834"/>
                      <a:pt x="1764" y="560"/>
                    </a:cubicBezTo>
                    <a:cubicBezTo>
                      <a:pt x="1612" y="347"/>
                      <a:pt x="1338" y="74"/>
                      <a:pt x="1095" y="43"/>
                    </a:cubicBezTo>
                    <a:cubicBezTo>
                      <a:pt x="1007" y="14"/>
                      <a:pt x="926" y="0"/>
                      <a:pt x="848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4" name="Google Shape;5694;p34"/>
              <p:cNvSpPr/>
              <p:nvPr/>
            </p:nvSpPr>
            <p:spPr>
              <a:xfrm>
                <a:off x="6097650" y="4691150"/>
                <a:ext cx="562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2042" extrusionOk="0">
                    <a:moveTo>
                      <a:pt x="1342" y="1"/>
                    </a:moveTo>
                    <a:cubicBezTo>
                      <a:pt x="1218" y="1"/>
                      <a:pt x="1093" y="23"/>
                      <a:pt x="973" y="59"/>
                    </a:cubicBezTo>
                    <a:cubicBezTo>
                      <a:pt x="699" y="180"/>
                      <a:pt x="426" y="515"/>
                      <a:pt x="274" y="728"/>
                    </a:cubicBezTo>
                    <a:lnTo>
                      <a:pt x="303" y="669"/>
                    </a:lnTo>
                    <a:lnTo>
                      <a:pt x="303" y="669"/>
                    </a:lnTo>
                    <a:cubicBezTo>
                      <a:pt x="273" y="729"/>
                      <a:pt x="243" y="789"/>
                      <a:pt x="213" y="819"/>
                    </a:cubicBezTo>
                    <a:cubicBezTo>
                      <a:pt x="122" y="940"/>
                      <a:pt x="61" y="1092"/>
                      <a:pt x="61" y="1244"/>
                    </a:cubicBezTo>
                    <a:cubicBezTo>
                      <a:pt x="0" y="1487"/>
                      <a:pt x="91" y="1731"/>
                      <a:pt x="304" y="1883"/>
                    </a:cubicBezTo>
                    <a:cubicBezTo>
                      <a:pt x="457" y="1970"/>
                      <a:pt x="609" y="2041"/>
                      <a:pt x="773" y="2041"/>
                    </a:cubicBezTo>
                    <a:cubicBezTo>
                      <a:pt x="838" y="2041"/>
                      <a:pt x="904" y="2030"/>
                      <a:pt x="973" y="2004"/>
                    </a:cubicBezTo>
                    <a:cubicBezTo>
                      <a:pt x="1125" y="1974"/>
                      <a:pt x="1277" y="1943"/>
                      <a:pt x="1368" y="1852"/>
                    </a:cubicBezTo>
                    <a:cubicBezTo>
                      <a:pt x="1672" y="1700"/>
                      <a:pt x="2037" y="1396"/>
                      <a:pt x="2128" y="1092"/>
                    </a:cubicBezTo>
                    <a:cubicBezTo>
                      <a:pt x="2250" y="758"/>
                      <a:pt x="2128" y="424"/>
                      <a:pt x="1885" y="180"/>
                    </a:cubicBezTo>
                    <a:cubicBezTo>
                      <a:pt x="1719" y="52"/>
                      <a:pt x="1532" y="1"/>
                      <a:pt x="134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5" name="Google Shape;5695;p34"/>
              <p:cNvSpPr/>
              <p:nvPr/>
            </p:nvSpPr>
            <p:spPr>
              <a:xfrm>
                <a:off x="5996575" y="4510225"/>
                <a:ext cx="40300" cy="40150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606" extrusionOk="0">
                    <a:moveTo>
                      <a:pt x="882" y="1"/>
                    </a:moveTo>
                    <a:cubicBezTo>
                      <a:pt x="700" y="1"/>
                      <a:pt x="548" y="92"/>
                      <a:pt x="396" y="214"/>
                    </a:cubicBezTo>
                    <a:cubicBezTo>
                      <a:pt x="244" y="305"/>
                      <a:pt x="183" y="548"/>
                      <a:pt x="92" y="730"/>
                    </a:cubicBezTo>
                    <a:cubicBezTo>
                      <a:pt x="31" y="882"/>
                      <a:pt x="1" y="1034"/>
                      <a:pt x="31" y="1186"/>
                    </a:cubicBezTo>
                    <a:cubicBezTo>
                      <a:pt x="61" y="1308"/>
                      <a:pt x="122" y="1429"/>
                      <a:pt x="213" y="1521"/>
                    </a:cubicBezTo>
                    <a:cubicBezTo>
                      <a:pt x="323" y="1575"/>
                      <a:pt x="444" y="1605"/>
                      <a:pt x="567" y="1605"/>
                    </a:cubicBezTo>
                    <a:cubicBezTo>
                      <a:pt x="718" y="1605"/>
                      <a:pt x="870" y="1560"/>
                      <a:pt x="1004" y="1460"/>
                    </a:cubicBezTo>
                    <a:cubicBezTo>
                      <a:pt x="1095" y="1429"/>
                      <a:pt x="1125" y="1338"/>
                      <a:pt x="1216" y="1308"/>
                    </a:cubicBezTo>
                    <a:cubicBezTo>
                      <a:pt x="1338" y="1186"/>
                      <a:pt x="1429" y="1065"/>
                      <a:pt x="1490" y="882"/>
                    </a:cubicBezTo>
                    <a:cubicBezTo>
                      <a:pt x="1612" y="609"/>
                      <a:pt x="1460" y="244"/>
                      <a:pt x="1247" y="122"/>
                    </a:cubicBezTo>
                    <a:cubicBezTo>
                      <a:pt x="1125" y="62"/>
                      <a:pt x="1004" y="62"/>
                      <a:pt x="882" y="1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6" name="Google Shape;5696;p34"/>
              <p:cNvSpPr/>
              <p:nvPr/>
            </p:nvSpPr>
            <p:spPr>
              <a:xfrm>
                <a:off x="6168325" y="4551275"/>
                <a:ext cx="46375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1855" h="1846" extrusionOk="0">
                    <a:moveTo>
                      <a:pt x="202" y="1221"/>
                    </a:moveTo>
                    <a:cubicBezTo>
                      <a:pt x="208" y="1227"/>
                      <a:pt x="213" y="1234"/>
                      <a:pt x="213" y="1246"/>
                    </a:cubicBezTo>
                    <a:cubicBezTo>
                      <a:pt x="209" y="1238"/>
                      <a:pt x="205" y="1230"/>
                      <a:pt x="202" y="1221"/>
                    </a:cubicBezTo>
                    <a:close/>
                    <a:moveTo>
                      <a:pt x="942" y="0"/>
                    </a:moveTo>
                    <a:cubicBezTo>
                      <a:pt x="760" y="0"/>
                      <a:pt x="608" y="31"/>
                      <a:pt x="456" y="152"/>
                    </a:cubicBezTo>
                    <a:cubicBezTo>
                      <a:pt x="122" y="395"/>
                      <a:pt x="0" y="791"/>
                      <a:pt x="182" y="1186"/>
                    </a:cubicBezTo>
                    <a:cubicBezTo>
                      <a:pt x="182" y="1197"/>
                      <a:pt x="187" y="1204"/>
                      <a:pt x="192" y="1210"/>
                    </a:cubicBezTo>
                    <a:lnTo>
                      <a:pt x="192" y="1210"/>
                    </a:lnTo>
                    <a:lnTo>
                      <a:pt x="243" y="1398"/>
                    </a:lnTo>
                    <a:cubicBezTo>
                      <a:pt x="371" y="1654"/>
                      <a:pt x="692" y="1845"/>
                      <a:pt x="990" y="1845"/>
                    </a:cubicBezTo>
                    <a:cubicBezTo>
                      <a:pt x="1047" y="1845"/>
                      <a:pt x="1102" y="1838"/>
                      <a:pt x="1155" y="1824"/>
                    </a:cubicBezTo>
                    <a:cubicBezTo>
                      <a:pt x="1520" y="1763"/>
                      <a:pt x="1763" y="1459"/>
                      <a:pt x="1824" y="1064"/>
                    </a:cubicBezTo>
                    <a:cubicBezTo>
                      <a:pt x="1854" y="760"/>
                      <a:pt x="1702" y="487"/>
                      <a:pt x="1520" y="274"/>
                    </a:cubicBezTo>
                    <a:cubicBezTo>
                      <a:pt x="1398" y="122"/>
                      <a:pt x="1125" y="0"/>
                      <a:pt x="942" y="0"/>
                    </a:cubicBezTo>
                    <a:close/>
                  </a:path>
                </a:pathLst>
              </a:custGeom>
              <a:solidFill>
                <a:srgbClr val="382D3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98" name="Google Shape;5698;p34"/>
            <p:cNvSpPr/>
            <p:nvPr/>
          </p:nvSpPr>
          <p:spPr>
            <a:xfrm>
              <a:off x="8362774" y="404422"/>
              <a:ext cx="592207" cy="329511"/>
            </a:xfrm>
            <a:custGeom>
              <a:avLst/>
              <a:gdLst/>
              <a:ahLst/>
              <a:cxnLst/>
              <a:rect l="l" t="t" r="r" b="b"/>
              <a:pathLst>
                <a:path w="30756" h="17113" extrusionOk="0">
                  <a:moveTo>
                    <a:pt x="21949" y="0"/>
                  </a:moveTo>
                  <a:cubicBezTo>
                    <a:pt x="20615" y="0"/>
                    <a:pt x="19314" y="434"/>
                    <a:pt x="18246" y="1168"/>
                  </a:cubicBezTo>
                  <a:cubicBezTo>
                    <a:pt x="17446" y="1735"/>
                    <a:pt x="16812" y="2469"/>
                    <a:pt x="16479" y="3269"/>
                  </a:cubicBezTo>
                  <a:cubicBezTo>
                    <a:pt x="16412" y="3469"/>
                    <a:pt x="16312" y="3670"/>
                    <a:pt x="16245" y="3936"/>
                  </a:cubicBezTo>
                  <a:cubicBezTo>
                    <a:pt x="16212" y="4137"/>
                    <a:pt x="16145" y="4337"/>
                    <a:pt x="16112" y="4637"/>
                  </a:cubicBezTo>
                  <a:cubicBezTo>
                    <a:pt x="16078" y="4904"/>
                    <a:pt x="16112" y="5171"/>
                    <a:pt x="16112" y="5437"/>
                  </a:cubicBezTo>
                  <a:cubicBezTo>
                    <a:pt x="15911" y="5304"/>
                    <a:pt x="15645" y="5237"/>
                    <a:pt x="15378" y="5171"/>
                  </a:cubicBezTo>
                  <a:lnTo>
                    <a:pt x="15111" y="5171"/>
                  </a:lnTo>
                  <a:cubicBezTo>
                    <a:pt x="14777" y="5171"/>
                    <a:pt x="14410" y="5271"/>
                    <a:pt x="14077" y="5437"/>
                  </a:cubicBezTo>
                  <a:cubicBezTo>
                    <a:pt x="13710" y="5638"/>
                    <a:pt x="13376" y="5938"/>
                    <a:pt x="13109" y="6338"/>
                  </a:cubicBezTo>
                  <a:cubicBezTo>
                    <a:pt x="13043" y="6105"/>
                    <a:pt x="12943" y="5838"/>
                    <a:pt x="12809" y="5604"/>
                  </a:cubicBezTo>
                  <a:cubicBezTo>
                    <a:pt x="12642" y="5304"/>
                    <a:pt x="12476" y="5004"/>
                    <a:pt x="12242" y="4737"/>
                  </a:cubicBezTo>
                  <a:cubicBezTo>
                    <a:pt x="12042" y="4470"/>
                    <a:pt x="11775" y="4270"/>
                    <a:pt x="11475" y="4003"/>
                  </a:cubicBezTo>
                  <a:cubicBezTo>
                    <a:pt x="10975" y="3636"/>
                    <a:pt x="10307" y="3336"/>
                    <a:pt x="9640" y="3169"/>
                  </a:cubicBezTo>
                  <a:cubicBezTo>
                    <a:pt x="9273" y="3102"/>
                    <a:pt x="8906" y="3069"/>
                    <a:pt x="8473" y="3069"/>
                  </a:cubicBezTo>
                  <a:cubicBezTo>
                    <a:pt x="8139" y="3069"/>
                    <a:pt x="7839" y="3102"/>
                    <a:pt x="7505" y="3136"/>
                  </a:cubicBezTo>
                  <a:cubicBezTo>
                    <a:pt x="6805" y="3269"/>
                    <a:pt x="6104" y="3503"/>
                    <a:pt x="5471" y="3903"/>
                  </a:cubicBezTo>
                  <a:cubicBezTo>
                    <a:pt x="4804" y="4270"/>
                    <a:pt x="4236" y="4804"/>
                    <a:pt x="3736" y="5471"/>
                  </a:cubicBezTo>
                  <a:cubicBezTo>
                    <a:pt x="2735" y="6772"/>
                    <a:pt x="2135" y="8340"/>
                    <a:pt x="2102" y="9907"/>
                  </a:cubicBezTo>
                  <a:cubicBezTo>
                    <a:pt x="2102" y="10808"/>
                    <a:pt x="2302" y="11742"/>
                    <a:pt x="2735" y="12509"/>
                  </a:cubicBezTo>
                  <a:cubicBezTo>
                    <a:pt x="3001" y="13108"/>
                    <a:pt x="3433" y="13640"/>
                    <a:pt x="3965" y="14106"/>
                  </a:cubicBezTo>
                  <a:lnTo>
                    <a:pt x="3965" y="14106"/>
                  </a:lnTo>
                  <a:cubicBezTo>
                    <a:pt x="3927" y="14077"/>
                    <a:pt x="3835" y="14077"/>
                    <a:pt x="3803" y="14077"/>
                  </a:cubicBezTo>
                  <a:cubicBezTo>
                    <a:pt x="3636" y="14077"/>
                    <a:pt x="3469" y="14077"/>
                    <a:pt x="3302" y="14110"/>
                  </a:cubicBezTo>
                  <a:cubicBezTo>
                    <a:pt x="2669" y="14144"/>
                    <a:pt x="2102" y="14310"/>
                    <a:pt x="1568" y="14511"/>
                  </a:cubicBezTo>
                  <a:cubicBezTo>
                    <a:pt x="1168" y="14677"/>
                    <a:pt x="634" y="15011"/>
                    <a:pt x="300" y="15578"/>
                  </a:cubicBezTo>
                  <a:cubicBezTo>
                    <a:pt x="267" y="15645"/>
                    <a:pt x="167" y="15778"/>
                    <a:pt x="134" y="15945"/>
                  </a:cubicBezTo>
                  <a:cubicBezTo>
                    <a:pt x="100" y="16078"/>
                    <a:pt x="67" y="16245"/>
                    <a:pt x="67" y="16345"/>
                  </a:cubicBezTo>
                  <a:cubicBezTo>
                    <a:pt x="0" y="16579"/>
                    <a:pt x="67" y="16846"/>
                    <a:pt x="100" y="17112"/>
                  </a:cubicBezTo>
                  <a:lnTo>
                    <a:pt x="30355" y="17112"/>
                  </a:lnTo>
                  <a:cubicBezTo>
                    <a:pt x="30655" y="16645"/>
                    <a:pt x="30755" y="16078"/>
                    <a:pt x="30689" y="15478"/>
                  </a:cubicBezTo>
                  <a:cubicBezTo>
                    <a:pt x="30655" y="14844"/>
                    <a:pt x="30455" y="14244"/>
                    <a:pt x="30122" y="13743"/>
                  </a:cubicBezTo>
                  <a:cubicBezTo>
                    <a:pt x="29955" y="13477"/>
                    <a:pt x="29755" y="13243"/>
                    <a:pt x="29521" y="13076"/>
                  </a:cubicBezTo>
                  <a:cubicBezTo>
                    <a:pt x="29288" y="12843"/>
                    <a:pt x="29021" y="12743"/>
                    <a:pt x="28754" y="12643"/>
                  </a:cubicBezTo>
                  <a:cubicBezTo>
                    <a:pt x="28520" y="12576"/>
                    <a:pt x="28320" y="12576"/>
                    <a:pt x="28120" y="12576"/>
                  </a:cubicBezTo>
                  <a:lnTo>
                    <a:pt x="27853" y="12576"/>
                  </a:lnTo>
                  <a:cubicBezTo>
                    <a:pt x="27820" y="12576"/>
                    <a:pt x="27753" y="12576"/>
                    <a:pt x="27687" y="12609"/>
                  </a:cubicBezTo>
                  <a:cubicBezTo>
                    <a:pt x="28520" y="11075"/>
                    <a:pt x="28854" y="9240"/>
                    <a:pt x="28754" y="7305"/>
                  </a:cubicBezTo>
                  <a:cubicBezTo>
                    <a:pt x="28621" y="5471"/>
                    <a:pt x="28020" y="3836"/>
                    <a:pt x="27086" y="2569"/>
                  </a:cubicBezTo>
                  <a:cubicBezTo>
                    <a:pt x="26586" y="1902"/>
                    <a:pt x="25952" y="1301"/>
                    <a:pt x="25251" y="901"/>
                  </a:cubicBezTo>
                  <a:cubicBezTo>
                    <a:pt x="24518" y="434"/>
                    <a:pt x="23684" y="134"/>
                    <a:pt x="22816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9" name="Google Shape;5699;p34"/>
            <p:cNvSpPr/>
            <p:nvPr/>
          </p:nvSpPr>
          <p:spPr>
            <a:xfrm>
              <a:off x="-166325" y="2616161"/>
              <a:ext cx="762227" cy="372918"/>
            </a:xfrm>
            <a:custGeom>
              <a:avLst/>
              <a:gdLst/>
              <a:ahLst/>
              <a:cxnLst/>
              <a:rect l="l" t="t" r="r" b="b"/>
              <a:pathLst>
                <a:path w="26320" h="12877" extrusionOk="0">
                  <a:moveTo>
                    <a:pt x="9173" y="0"/>
                  </a:moveTo>
                  <a:cubicBezTo>
                    <a:pt x="8306" y="34"/>
                    <a:pt x="7506" y="234"/>
                    <a:pt x="6705" y="634"/>
                  </a:cubicBezTo>
                  <a:cubicBezTo>
                    <a:pt x="6038" y="968"/>
                    <a:pt x="5404" y="1468"/>
                    <a:pt x="4870" y="2068"/>
                  </a:cubicBezTo>
                  <a:cubicBezTo>
                    <a:pt x="3870" y="3236"/>
                    <a:pt x="3336" y="4837"/>
                    <a:pt x="3303" y="6505"/>
                  </a:cubicBezTo>
                  <a:cubicBezTo>
                    <a:pt x="3303" y="7005"/>
                    <a:pt x="3336" y="7506"/>
                    <a:pt x="3403" y="8006"/>
                  </a:cubicBezTo>
                  <a:cubicBezTo>
                    <a:pt x="3303" y="7906"/>
                    <a:pt x="3069" y="7873"/>
                    <a:pt x="2902" y="7873"/>
                  </a:cubicBezTo>
                  <a:lnTo>
                    <a:pt x="2869" y="7873"/>
                  </a:lnTo>
                  <a:cubicBezTo>
                    <a:pt x="2369" y="7873"/>
                    <a:pt x="1868" y="8106"/>
                    <a:pt x="1368" y="8606"/>
                  </a:cubicBezTo>
                  <a:cubicBezTo>
                    <a:pt x="901" y="9040"/>
                    <a:pt x="534" y="9574"/>
                    <a:pt x="267" y="10241"/>
                  </a:cubicBezTo>
                  <a:cubicBezTo>
                    <a:pt x="167" y="10541"/>
                    <a:pt x="67" y="10875"/>
                    <a:pt x="34" y="11175"/>
                  </a:cubicBezTo>
                  <a:cubicBezTo>
                    <a:pt x="0" y="11342"/>
                    <a:pt x="0" y="11508"/>
                    <a:pt x="0" y="11675"/>
                  </a:cubicBezTo>
                  <a:cubicBezTo>
                    <a:pt x="0" y="11842"/>
                    <a:pt x="0" y="12042"/>
                    <a:pt x="34" y="12176"/>
                  </a:cubicBezTo>
                  <a:cubicBezTo>
                    <a:pt x="67" y="12409"/>
                    <a:pt x="167" y="12643"/>
                    <a:pt x="267" y="12876"/>
                  </a:cubicBezTo>
                  <a:lnTo>
                    <a:pt x="25719" y="12876"/>
                  </a:lnTo>
                  <a:cubicBezTo>
                    <a:pt x="25819" y="12743"/>
                    <a:pt x="25885" y="12643"/>
                    <a:pt x="25985" y="12543"/>
                  </a:cubicBezTo>
                  <a:cubicBezTo>
                    <a:pt x="26052" y="12409"/>
                    <a:pt x="26086" y="12309"/>
                    <a:pt x="26186" y="12142"/>
                  </a:cubicBezTo>
                  <a:cubicBezTo>
                    <a:pt x="26252" y="11875"/>
                    <a:pt x="26319" y="11575"/>
                    <a:pt x="26252" y="11342"/>
                  </a:cubicBezTo>
                  <a:cubicBezTo>
                    <a:pt x="26219" y="11075"/>
                    <a:pt x="26152" y="10841"/>
                    <a:pt x="26019" y="10641"/>
                  </a:cubicBezTo>
                  <a:cubicBezTo>
                    <a:pt x="25885" y="10408"/>
                    <a:pt x="25719" y="10241"/>
                    <a:pt x="25485" y="10074"/>
                  </a:cubicBezTo>
                  <a:cubicBezTo>
                    <a:pt x="25218" y="9907"/>
                    <a:pt x="24918" y="9807"/>
                    <a:pt x="24751" y="9707"/>
                  </a:cubicBezTo>
                  <a:cubicBezTo>
                    <a:pt x="24518" y="9640"/>
                    <a:pt x="24251" y="9540"/>
                    <a:pt x="23984" y="9507"/>
                  </a:cubicBezTo>
                  <a:cubicBezTo>
                    <a:pt x="23751" y="9474"/>
                    <a:pt x="23550" y="9474"/>
                    <a:pt x="23350" y="9474"/>
                  </a:cubicBezTo>
                  <a:lnTo>
                    <a:pt x="23217" y="9374"/>
                  </a:lnTo>
                  <a:cubicBezTo>
                    <a:pt x="23417" y="9207"/>
                    <a:pt x="23584" y="8973"/>
                    <a:pt x="23717" y="8706"/>
                  </a:cubicBezTo>
                  <a:cubicBezTo>
                    <a:pt x="23984" y="8306"/>
                    <a:pt x="24084" y="7839"/>
                    <a:pt x="24151" y="7339"/>
                  </a:cubicBezTo>
                  <a:cubicBezTo>
                    <a:pt x="24184" y="6905"/>
                    <a:pt x="24084" y="6505"/>
                    <a:pt x="23917" y="6071"/>
                  </a:cubicBezTo>
                  <a:cubicBezTo>
                    <a:pt x="23751" y="5671"/>
                    <a:pt x="23517" y="5304"/>
                    <a:pt x="23217" y="4970"/>
                  </a:cubicBezTo>
                  <a:cubicBezTo>
                    <a:pt x="22917" y="4637"/>
                    <a:pt x="22583" y="4337"/>
                    <a:pt x="22183" y="4070"/>
                  </a:cubicBezTo>
                  <a:cubicBezTo>
                    <a:pt x="21816" y="3836"/>
                    <a:pt x="21349" y="3636"/>
                    <a:pt x="20882" y="3469"/>
                  </a:cubicBezTo>
                  <a:cubicBezTo>
                    <a:pt x="20315" y="3236"/>
                    <a:pt x="19714" y="3169"/>
                    <a:pt x="19181" y="3169"/>
                  </a:cubicBezTo>
                  <a:cubicBezTo>
                    <a:pt x="18814" y="3169"/>
                    <a:pt x="18480" y="3203"/>
                    <a:pt x="18147" y="3303"/>
                  </a:cubicBezTo>
                  <a:cubicBezTo>
                    <a:pt x="17413" y="3469"/>
                    <a:pt x="16746" y="3870"/>
                    <a:pt x="16312" y="4403"/>
                  </a:cubicBezTo>
                  <a:cubicBezTo>
                    <a:pt x="16045" y="4737"/>
                    <a:pt x="15845" y="5071"/>
                    <a:pt x="15678" y="5504"/>
                  </a:cubicBezTo>
                  <a:cubicBezTo>
                    <a:pt x="15645" y="5638"/>
                    <a:pt x="15578" y="5838"/>
                    <a:pt x="15511" y="6005"/>
                  </a:cubicBezTo>
                  <a:cubicBezTo>
                    <a:pt x="15411" y="5871"/>
                    <a:pt x="15345" y="5738"/>
                    <a:pt x="15178" y="5638"/>
                  </a:cubicBezTo>
                  <a:cubicBezTo>
                    <a:pt x="14978" y="5471"/>
                    <a:pt x="14711" y="5337"/>
                    <a:pt x="14477" y="5304"/>
                  </a:cubicBezTo>
                  <a:lnTo>
                    <a:pt x="14010" y="5304"/>
                  </a:lnTo>
                  <a:cubicBezTo>
                    <a:pt x="14044" y="5037"/>
                    <a:pt x="14077" y="4804"/>
                    <a:pt x="14077" y="4537"/>
                  </a:cubicBezTo>
                  <a:cubicBezTo>
                    <a:pt x="14077" y="4170"/>
                    <a:pt x="14077" y="3803"/>
                    <a:pt x="14010" y="3369"/>
                  </a:cubicBezTo>
                  <a:cubicBezTo>
                    <a:pt x="13877" y="2669"/>
                    <a:pt x="13643" y="2002"/>
                    <a:pt x="13210" y="1501"/>
                  </a:cubicBezTo>
                  <a:cubicBezTo>
                    <a:pt x="13076" y="1368"/>
                    <a:pt x="13010" y="1234"/>
                    <a:pt x="12876" y="1134"/>
                  </a:cubicBezTo>
                  <a:cubicBezTo>
                    <a:pt x="12743" y="1001"/>
                    <a:pt x="12576" y="867"/>
                    <a:pt x="12476" y="801"/>
                  </a:cubicBezTo>
                  <a:cubicBezTo>
                    <a:pt x="12209" y="567"/>
                    <a:pt x="11909" y="400"/>
                    <a:pt x="11542" y="300"/>
                  </a:cubicBezTo>
                  <a:cubicBezTo>
                    <a:pt x="11208" y="167"/>
                    <a:pt x="10875" y="67"/>
                    <a:pt x="10408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00" name="Google Shape;5700;p34"/>
            <p:cNvGrpSpPr/>
            <p:nvPr/>
          </p:nvGrpSpPr>
          <p:grpSpPr>
            <a:xfrm>
              <a:off x="1200675" y="4314750"/>
              <a:ext cx="752650" cy="753525"/>
              <a:chOff x="1200675" y="4314750"/>
              <a:chExt cx="752650" cy="753525"/>
            </a:xfrm>
          </p:grpSpPr>
          <p:sp>
            <p:nvSpPr>
              <p:cNvPr id="5701" name="Google Shape;5701;p34"/>
              <p:cNvSpPr/>
              <p:nvPr/>
            </p:nvSpPr>
            <p:spPr>
              <a:xfrm>
                <a:off x="1200675" y="431475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2" name="Google Shape;5702;p34"/>
              <p:cNvSpPr/>
              <p:nvPr/>
            </p:nvSpPr>
            <p:spPr>
              <a:xfrm>
                <a:off x="1677625" y="48204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03" name="Google Shape;5703;p34"/>
            <p:cNvGrpSpPr/>
            <p:nvPr/>
          </p:nvGrpSpPr>
          <p:grpSpPr>
            <a:xfrm flipH="1">
              <a:off x="7695740" y="3054714"/>
              <a:ext cx="590152" cy="2371267"/>
              <a:chOff x="5161950" y="1889450"/>
              <a:chExt cx="926600" cy="4128250"/>
            </a:xfrm>
          </p:grpSpPr>
          <p:sp>
            <p:nvSpPr>
              <p:cNvPr id="5704" name="Google Shape;5704;p34"/>
              <p:cNvSpPr/>
              <p:nvPr/>
            </p:nvSpPr>
            <p:spPr>
              <a:xfrm>
                <a:off x="5239725" y="2330950"/>
                <a:ext cx="848825" cy="3686750"/>
              </a:xfrm>
              <a:custGeom>
                <a:avLst/>
                <a:gdLst/>
                <a:ahLst/>
                <a:cxnLst/>
                <a:rect l="l" t="t" r="r" b="b"/>
                <a:pathLst>
                  <a:path w="33953" h="147470" extrusionOk="0">
                    <a:moveTo>
                      <a:pt x="13322" y="1"/>
                    </a:moveTo>
                    <a:cubicBezTo>
                      <a:pt x="12982" y="1"/>
                      <a:pt x="12650" y="261"/>
                      <a:pt x="12797" y="666"/>
                    </a:cubicBezTo>
                    <a:cubicBezTo>
                      <a:pt x="15381" y="8143"/>
                      <a:pt x="17204" y="16046"/>
                      <a:pt x="18208" y="24071"/>
                    </a:cubicBezTo>
                    <a:cubicBezTo>
                      <a:pt x="15077" y="19299"/>
                      <a:pt x="9454" y="16745"/>
                      <a:pt x="4165" y="14770"/>
                    </a:cubicBezTo>
                    <a:cubicBezTo>
                      <a:pt x="4032" y="14718"/>
                      <a:pt x="3907" y="14695"/>
                      <a:pt x="3791" y="14695"/>
                    </a:cubicBezTo>
                    <a:cubicBezTo>
                      <a:pt x="2955" y="14695"/>
                      <a:pt x="2597" y="15922"/>
                      <a:pt x="3131" y="16563"/>
                    </a:cubicBezTo>
                    <a:cubicBezTo>
                      <a:pt x="5565" y="19518"/>
                      <a:pt x="9104" y="21838"/>
                      <a:pt x="12957" y="21838"/>
                    </a:cubicBezTo>
                    <a:cubicBezTo>
                      <a:pt x="13146" y="21838"/>
                      <a:pt x="13336" y="21833"/>
                      <a:pt x="13527" y="21821"/>
                    </a:cubicBezTo>
                    <a:cubicBezTo>
                      <a:pt x="13679" y="21821"/>
                      <a:pt x="13800" y="21791"/>
                      <a:pt x="13922" y="21761"/>
                    </a:cubicBezTo>
                    <a:cubicBezTo>
                      <a:pt x="15776" y="23341"/>
                      <a:pt x="17053" y="25378"/>
                      <a:pt x="18481" y="27505"/>
                    </a:cubicBezTo>
                    <a:lnTo>
                      <a:pt x="18603" y="27597"/>
                    </a:lnTo>
                    <a:cubicBezTo>
                      <a:pt x="18937" y="31214"/>
                      <a:pt x="19119" y="34861"/>
                      <a:pt x="19119" y="38478"/>
                    </a:cubicBezTo>
                    <a:cubicBezTo>
                      <a:pt x="18451" y="37171"/>
                      <a:pt x="17569" y="35925"/>
                      <a:pt x="16627" y="34800"/>
                    </a:cubicBezTo>
                    <a:cubicBezTo>
                      <a:pt x="16566" y="34527"/>
                      <a:pt x="16414" y="34253"/>
                      <a:pt x="16110" y="34101"/>
                    </a:cubicBezTo>
                    <a:cubicBezTo>
                      <a:pt x="16080" y="34071"/>
                      <a:pt x="16049" y="34071"/>
                      <a:pt x="16019" y="34040"/>
                    </a:cubicBezTo>
                    <a:cubicBezTo>
                      <a:pt x="15624" y="33584"/>
                      <a:pt x="15198" y="33159"/>
                      <a:pt x="14834" y="32733"/>
                    </a:cubicBezTo>
                    <a:cubicBezTo>
                      <a:pt x="12567" y="30358"/>
                      <a:pt x="9932" y="28718"/>
                      <a:pt x="6687" y="28718"/>
                    </a:cubicBezTo>
                    <a:cubicBezTo>
                      <a:pt x="6320" y="28718"/>
                      <a:pt x="5946" y="28739"/>
                      <a:pt x="5563" y="28782"/>
                    </a:cubicBezTo>
                    <a:cubicBezTo>
                      <a:pt x="4560" y="28904"/>
                      <a:pt x="4226" y="30028"/>
                      <a:pt x="5077" y="30606"/>
                    </a:cubicBezTo>
                    <a:cubicBezTo>
                      <a:pt x="8055" y="32764"/>
                      <a:pt x="11824" y="34861"/>
                      <a:pt x="15411" y="35895"/>
                    </a:cubicBezTo>
                    <a:cubicBezTo>
                      <a:pt x="15533" y="35925"/>
                      <a:pt x="15594" y="35925"/>
                      <a:pt x="15685" y="35925"/>
                    </a:cubicBezTo>
                    <a:cubicBezTo>
                      <a:pt x="16961" y="37414"/>
                      <a:pt x="18116" y="39056"/>
                      <a:pt x="19028" y="40484"/>
                    </a:cubicBezTo>
                    <a:lnTo>
                      <a:pt x="19119" y="40606"/>
                    </a:lnTo>
                    <a:cubicBezTo>
                      <a:pt x="19028" y="45287"/>
                      <a:pt x="18633" y="49907"/>
                      <a:pt x="17904" y="54466"/>
                    </a:cubicBezTo>
                    <a:cubicBezTo>
                      <a:pt x="14894" y="49177"/>
                      <a:pt x="10305" y="44314"/>
                      <a:pt x="4074" y="43311"/>
                    </a:cubicBezTo>
                    <a:cubicBezTo>
                      <a:pt x="4010" y="43301"/>
                      <a:pt x="3948" y="43296"/>
                      <a:pt x="3887" y="43296"/>
                    </a:cubicBezTo>
                    <a:cubicBezTo>
                      <a:pt x="3012" y="43296"/>
                      <a:pt x="2419" y="44274"/>
                      <a:pt x="3101" y="45013"/>
                    </a:cubicBezTo>
                    <a:cubicBezTo>
                      <a:pt x="6019" y="48266"/>
                      <a:pt x="8906" y="50484"/>
                      <a:pt x="13314" y="51092"/>
                    </a:cubicBezTo>
                    <a:cubicBezTo>
                      <a:pt x="14834" y="52764"/>
                      <a:pt x="16201" y="54618"/>
                      <a:pt x="17569" y="56412"/>
                    </a:cubicBezTo>
                    <a:cubicBezTo>
                      <a:pt x="17448" y="57050"/>
                      <a:pt x="17326" y="57688"/>
                      <a:pt x="17174" y="58387"/>
                    </a:cubicBezTo>
                    <a:cubicBezTo>
                      <a:pt x="15290" y="67871"/>
                      <a:pt x="12402" y="77141"/>
                      <a:pt x="10001" y="86534"/>
                    </a:cubicBezTo>
                    <a:cubicBezTo>
                      <a:pt x="7660" y="95895"/>
                      <a:pt x="5593" y="105318"/>
                      <a:pt x="3982" y="114801"/>
                    </a:cubicBezTo>
                    <a:cubicBezTo>
                      <a:pt x="2159" y="125470"/>
                      <a:pt x="821" y="136200"/>
                      <a:pt x="31" y="146990"/>
                    </a:cubicBezTo>
                    <a:cubicBezTo>
                      <a:pt x="1" y="147310"/>
                      <a:pt x="236" y="147469"/>
                      <a:pt x="487" y="147469"/>
                    </a:cubicBezTo>
                    <a:cubicBezTo>
                      <a:pt x="738" y="147469"/>
                      <a:pt x="1004" y="147310"/>
                      <a:pt x="1034" y="146990"/>
                    </a:cubicBezTo>
                    <a:cubicBezTo>
                      <a:pt x="3162" y="127203"/>
                      <a:pt x="6475" y="107537"/>
                      <a:pt x="11338" y="88236"/>
                    </a:cubicBezTo>
                    <a:cubicBezTo>
                      <a:pt x="13162" y="80941"/>
                      <a:pt x="15320" y="73737"/>
                      <a:pt x="17113" y="66442"/>
                    </a:cubicBezTo>
                    <a:cubicBezTo>
                      <a:pt x="17296" y="66442"/>
                      <a:pt x="17508" y="66321"/>
                      <a:pt x="17600" y="66138"/>
                    </a:cubicBezTo>
                    <a:cubicBezTo>
                      <a:pt x="19059" y="64132"/>
                      <a:pt x="20609" y="62248"/>
                      <a:pt x="22372" y="60667"/>
                    </a:cubicBezTo>
                    <a:cubicBezTo>
                      <a:pt x="22436" y="60688"/>
                      <a:pt x="22531" y="60710"/>
                      <a:pt x="22635" y="60710"/>
                    </a:cubicBezTo>
                    <a:cubicBezTo>
                      <a:pt x="22678" y="60710"/>
                      <a:pt x="22722" y="60706"/>
                      <a:pt x="22767" y="60697"/>
                    </a:cubicBezTo>
                    <a:cubicBezTo>
                      <a:pt x="24986" y="60667"/>
                      <a:pt x="26962" y="59451"/>
                      <a:pt x="28694" y="58205"/>
                    </a:cubicBezTo>
                    <a:cubicBezTo>
                      <a:pt x="30001" y="57232"/>
                      <a:pt x="31399" y="56229"/>
                      <a:pt x="30883" y="54466"/>
                    </a:cubicBezTo>
                    <a:cubicBezTo>
                      <a:pt x="30761" y="54077"/>
                      <a:pt x="30367" y="53727"/>
                      <a:pt x="29965" y="53727"/>
                    </a:cubicBezTo>
                    <a:cubicBezTo>
                      <a:pt x="29865" y="53727"/>
                      <a:pt x="29764" y="53749"/>
                      <a:pt x="29667" y="53798"/>
                    </a:cubicBezTo>
                    <a:cubicBezTo>
                      <a:pt x="25107" y="55560"/>
                      <a:pt x="20730" y="58600"/>
                      <a:pt x="17995" y="62764"/>
                    </a:cubicBezTo>
                    <a:cubicBezTo>
                      <a:pt x="18208" y="61731"/>
                      <a:pt x="18451" y="60697"/>
                      <a:pt x="18633" y="59725"/>
                    </a:cubicBezTo>
                    <a:cubicBezTo>
                      <a:pt x="19697" y="55165"/>
                      <a:pt x="20305" y="50758"/>
                      <a:pt x="20609" y="46290"/>
                    </a:cubicBezTo>
                    <a:cubicBezTo>
                      <a:pt x="21885" y="44588"/>
                      <a:pt x="23223" y="42916"/>
                      <a:pt x="24682" y="41366"/>
                    </a:cubicBezTo>
                    <a:cubicBezTo>
                      <a:pt x="24788" y="41389"/>
                      <a:pt x="24903" y="41404"/>
                      <a:pt x="25024" y="41404"/>
                    </a:cubicBezTo>
                    <a:cubicBezTo>
                      <a:pt x="25214" y="41404"/>
                      <a:pt x="25419" y="41368"/>
                      <a:pt x="25624" y="41275"/>
                    </a:cubicBezTo>
                    <a:cubicBezTo>
                      <a:pt x="28451" y="39968"/>
                      <a:pt x="30943" y="37931"/>
                      <a:pt x="33375" y="36016"/>
                    </a:cubicBezTo>
                    <a:cubicBezTo>
                      <a:pt x="33953" y="35560"/>
                      <a:pt x="33618" y="34496"/>
                      <a:pt x="32919" y="34344"/>
                    </a:cubicBezTo>
                    <a:cubicBezTo>
                      <a:pt x="32517" y="34255"/>
                      <a:pt x="32133" y="34213"/>
                      <a:pt x="31766" y="34213"/>
                    </a:cubicBezTo>
                    <a:cubicBezTo>
                      <a:pt x="29273" y="34213"/>
                      <a:pt x="27528" y="36130"/>
                      <a:pt x="25806" y="37931"/>
                    </a:cubicBezTo>
                    <a:cubicBezTo>
                      <a:pt x="25503" y="38296"/>
                      <a:pt x="25168" y="38630"/>
                      <a:pt x="24864" y="38965"/>
                    </a:cubicBezTo>
                    <a:lnTo>
                      <a:pt x="24621" y="39086"/>
                    </a:lnTo>
                    <a:cubicBezTo>
                      <a:pt x="24074" y="39299"/>
                      <a:pt x="23831" y="39755"/>
                      <a:pt x="23800" y="40180"/>
                    </a:cubicBezTo>
                    <a:cubicBezTo>
                      <a:pt x="22706" y="41518"/>
                      <a:pt x="21642" y="42886"/>
                      <a:pt x="20639" y="44314"/>
                    </a:cubicBezTo>
                    <a:cubicBezTo>
                      <a:pt x="20822" y="40028"/>
                      <a:pt x="20761" y="35743"/>
                      <a:pt x="20305" y="31396"/>
                    </a:cubicBezTo>
                    <a:cubicBezTo>
                      <a:pt x="19970" y="28022"/>
                      <a:pt x="19545" y="24679"/>
                      <a:pt x="19059" y="21335"/>
                    </a:cubicBezTo>
                    <a:cubicBezTo>
                      <a:pt x="19089" y="21305"/>
                      <a:pt x="19119" y="21213"/>
                      <a:pt x="19150" y="21153"/>
                    </a:cubicBezTo>
                    <a:cubicBezTo>
                      <a:pt x="19819" y="18630"/>
                      <a:pt x="21278" y="15803"/>
                      <a:pt x="23344" y="13675"/>
                    </a:cubicBezTo>
                    <a:cubicBezTo>
                      <a:pt x="23375" y="13675"/>
                      <a:pt x="23375" y="13706"/>
                      <a:pt x="23405" y="13706"/>
                    </a:cubicBezTo>
                    <a:cubicBezTo>
                      <a:pt x="23708" y="13756"/>
                      <a:pt x="24012" y="13780"/>
                      <a:pt x="24314" y="13780"/>
                    </a:cubicBezTo>
                    <a:cubicBezTo>
                      <a:pt x="27104" y="13780"/>
                      <a:pt x="29823" y="11756"/>
                      <a:pt x="31825" y="10028"/>
                    </a:cubicBezTo>
                    <a:cubicBezTo>
                      <a:pt x="32494" y="9450"/>
                      <a:pt x="31886" y="8447"/>
                      <a:pt x="31126" y="8417"/>
                    </a:cubicBezTo>
                    <a:cubicBezTo>
                      <a:pt x="30947" y="8406"/>
                      <a:pt x="30769" y="8401"/>
                      <a:pt x="30592" y="8401"/>
                    </a:cubicBezTo>
                    <a:cubicBezTo>
                      <a:pt x="24908" y="8401"/>
                      <a:pt x="20284" y="13991"/>
                      <a:pt x="18633" y="19238"/>
                    </a:cubicBezTo>
                    <a:cubicBezTo>
                      <a:pt x="17539" y="12824"/>
                      <a:pt x="16019" y="6532"/>
                      <a:pt x="13861" y="362"/>
                    </a:cubicBezTo>
                    <a:cubicBezTo>
                      <a:pt x="13765" y="111"/>
                      <a:pt x="13542" y="1"/>
                      <a:pt x="133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5" name="Google Shape;5705;p34"/>
              <p:cNvSpPr/>
              <p:nvPr/>
            </p:nvSpPr>
            <p:spPr>
              <a:xfrm>
                <a:off x="5360800" y="2737125"/>
                <a:ext cx="174175" cy="100825"/>
              </a:xfrm>
              <a:custGeom>
                <a:avLst/>
                <a:gdLst/>
                <a:ahLst/>
                <a:cxnLst/>
                <a:rect l="l" t="t" r="r" b="b"/>
                <a:pathLst>
                  <a:path w="6967" h="4033" extrusionOk="0">
                    <a:moveTo>
                      <a:pt x="255" y="1"/>
                    </a:moveTo>
                    <a:cubicBezTo>
                      <a:pt x="87" y="1"/>
                      <a:pt x="1" y="223"/>
                      <a:pt x="173" y="346"/>
                    </a:cubicBezTo>
                    <a:cubicBezTo>
                      <a:pt x="1297" y="1076"/>
                      <a:pt x="2392" y="1745"/>
                      <a:pt x="3516" y="2444"/>
                    </a:cubicBezTo>
                    <a:cubicBezTo>
                      <a:pt x="4519" y="2991"/>
                      <a:pt x="5553" y="3720"/>
                      <a:pt x="6677" y="4024"/>
                    </a:cubicBezTo>
                    <a:cubicBezTo>
                      <a:pt x="6701" y="4030"/>
                      <a:pt x="6723" y="4033"/>
                      <a:pt x="6743" y="4033"/>
                    </a:cubicBezTo>
                    <a:cubicBezTo>
                      <a:pt x="6930" y="4033"/>
                      <a:pt x="6967" y="3797"/>
                      <a:pt x="6829" y="3659"/>
                    </a:cubicBezTo>
                    <a:cubicBezTo>
                      <a:pt x="5887" y="2930"/>
                      <a:pt x="4641" y="2474"/>
                      <a:pt x="3577" y="1897"/>
                    </a:cubicBezTo>
                    <a:cubicBezTo>
                      <a:pt x="2452" y="1289"/>
                      <a:pt x="1449" y="681"/>
                      <a:pt x="386" y="42"/>
                    </a:cubicBezTo>
                    <a:cubicBezTo>
                      <a:pt x="339" y="13"/>
                      <a:pt x="295" y="1"/>
                      <a:pt x="255" y="1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6" name="Google Shape;5706;p34"/>
              <p:cNvSpPr/>
              <p:nvPr/>
            </p:nvSpPr>
            <p:spPr>
              <a:xfrm>
                <a:off x="5855475" y="2593800"/>
                <a:ext cx="96300" cy="54875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2195" extrusionOk="0">
                    <a:moveTo>
                      <a:pt x="3456" y="0"/>
                    </a:moveTo>
                    <a:cubicBezTo>
                      <a:pt x="2848" y="0"/>
                      <a:pt x="2240" y="335"/>
                      <a:pt x="1754" y="639"/>
                    </a:cubicBezTo>
                    <a:cubicBezTo>
                      <a:pt x="1176" y="943"/>
                      <a:pt x="660" y="1307"/>
                      <a:pt x="204" y="1763"/>
                    </a:cubicBezTo>
                    <a:cubicBezTo>
                      <a:pt x="1" y="1915"/>
                      <a:pt x="158" y="2194"/>
                      <a:pt x="374" y="2194"/>
                    </a:cubicBezTo>
                    <a:cubicBezTo>
                      <a:pt x="417" y="2194"/>
                      <a:pt x="462" y="2183"/>
                      <a:pt x="508" y="2158"/>
                    </a:cubicBezTo>
                    <a:cubicBezTo>
                      <a:pt x="994" y="1824"/>
                      <a:pt x="1480" y="1520"/>
                      <a:pt x="2028" y="1246"/>
                    </a:cubicBezTo>
                    <a:cubicBezTo>
                      <a:pt x="2544" y="1034"/>
                      <a:pt x="3152" y="912"/>
                      <a:pt x="3608" y="547"/>
                    </a:cubicBezTo>
                    <a:cubicBezTo>
                      <a:pt x="3851" y="365"/>
                      <a:pt x="3760" y="0"/>
                      <a:pt x="3456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7" name="Google Shape;5707;p34"/>
              <p:cNvSpPr/>
              <p:nvPr/>
            </p:nvSpPr>
            <p:spPr>
              <a:xfrm>
                <a:off x="5429575" y="3078325"/>
                <a:ext cx="156450" cy="102400"/>
              </a:xfrm>
              <a:custGeom>
                <a:avLst/>
                <a:gdLst/>
                <a:ahLst/>
                <a:cxnLst/>
                <a:rect l="l" t="t" r="r" b="b"/>
                <a:pathLst>
                  <a:path w="6258" h="4096" extrusionOk="0">
                    <a:moveTo>
                      <a:pt x="351" y="0"/>
                    </a:moveTo>
                    <a:cubicBezTo>
                      <a:pt x="79" y="0"/>
                      <a:pt x="1" y="417"/>
                      <a:pt x="279" y="528"/>
                    </a:cubicBezTo>
                    <a:cubicBezTo>
                      <a:pt x="1343" y="954"/>
                      <a:pt x="2346" y="1471"/>
                      <a:pt x="3288" y="2109"/>
                    </a:cubicBezTo>
                    <a:cubicBezTo>
                      <a:pt x="4170" y="2686"/>
                      <a:pt x="4899" y="3446"/>
                      <a:pt x="5720" y="4054"/>
                    </a:cubicBezTo>
                    <a:cubicBezTo>
                      <a:pt x="5760" y="4083"/>
                      <a:pt x="5805" y="4095"/>
                      <a:pt x="5851" y="4095"/>
                    </a:cubicBezTo>
                    <a:cubicBezTo>
                      <a:pt x="6049" y="4095"/>
                      <a:pt x="6257" y="3862"/>
                      <a:pt x="6085" y="3689"/>
                    </a:cubicBezTo>
                    <a:cubicBezTo>
                      <a:pt x="4778" y="1927"/>
                      <a:pt x="2437" y="772"/>
                      <a:pt x="431" y="12"/>
                    </a:cubicBezTo>
                    <a:cubicBezTo>
                      <a:pt x="403" y="4"/>
                      <a:pt x="376" y="0"/>
                      <a:pt x="351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8" name="Google Shape;5708;p34"/>
              <p:cNvSpPr/>
              <p:nvPr/>
            </p:nvSpPr>
            <p:spPr>
              <a:xfrm>
                <a:off x="5891700" y="3229625"/>
                <a:ext cx="118250" cy="84725"/>
              </a:xfrm>
              <a:custGeom>
                <a:avLst/>
                <a:gdLst/>
                <a:ahLst/>
                <a:cxnLst/>
                <a:rect l="l" t="t" r="r" b="b"/>
                <a:pathLst>
                  <a:path w="4730" h="3389" extrusionOk="0">
                    <a:moveTo>
                      <a:pt x="4433" y="0"/>
                    </a:moveTo>
                    <a:cubicBezTo>
                      <a:pt x="4415" y="0"/>
                      <a:pt x="4397" y="3"/>
                      <a:pt x="4378" y="8"/>
                    </a:cubicBezTo>
                    <a:cubicBezTo>
                      <a:pt x="3588" y="252"/>
                      <a:pt x="2858" y="890"/>
                      <a:pt x="2220" y="1376"/>
                    </a:cubicBezTo>
                    <a:cubicBezTo>
                      <a:pt x="1521" y="1893"/>
                      <a:pt x="852" y="2410"/>
                      <a:pt x="153" y="2957"/>
                    </a:cubicBezTo>
                    <a:cubicBezTo>
                      <a:pt x="1" y="3109"/>
                      <a:pt x="187" y="3388"/>
                      <a:pt x="377" y="3388"/>
                    </a:cubicBezTo>
                    <a:cubicBezTo>
                      <a:pt x="414" y="3388"/>
                      <a:pt x="452" y="3377"/>
                      <a:pt x="487" y="3352"/>
                    </a:cubicBezTo>
                    <a:cubicBezTo>
                      <a:pt x="1217" y="2835"/>
                      <a:pt x="1946" y="2349"/>
                      <a:pt x="2676" y="1832"/>
                    </a:cubicBezTo>
                    <a:cubicBezTo>
                      <a:pt x="3314" y="1437"/>
                      <a:pt x="4135" y="1042"/>
                      <a:pt x="4591" y="403"/>
                    </a:cubicBezTo>
                    <a:cubicBezTo>
                      <a:pt x="4729" y="265"/>
                      <a:pt x="4615" y="0"/>
                      <a:pt x="443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9" name="Google Shape;5709;p34"/>
              <p:cNvSpPr/>
              <p:nvPr/>
            </p:nvSpPr>
            <p:spPr>
              <a:xfrm>
                <a:off x="5383825" y="3457650"/>
                <a:ext cx="156300" cy="91950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3678" extrusionOk="0">
                    <a:moveTo>
                      <a:pt x="503" y="0"/>
                    </a:moveTo>
                    <a:cubicBezTo>
                      <a:pt x="223" y="0"/>
                      <a:pt x="0" y="409"/>
                      <a:pt x="285" y="523"/>
                    </a:cubicBezTo>
                    <a:cubicBezTo>
                      <a:pt x="1288" y="918"/>
                      <a:pt x="2261" y="1435"/>
                      <a:pt x="3173" y="1951"/>
                    </a:cubicBezTo>
                    <a:cubicBezTo>
                      <a:pt x="4085" y="2498"/>
                      <a:pt x="4966" y="3258"/>
                      <a:pt x="5908" y="3653"/>
                    </a:cubicBezTo>
                    <a:cubicBezTo>
                      <a:pt x="5947" y="3670"/>
                      <a:pt x="5984" y="3678"/>
                      <a:pt x="6017" y="3678"/>
                    </a:cubicBezTo>
                    <a:cubicBezTo>
                      <a:pt x="6167" y="3678"/>
                      <a:pt x="6251" y="3524"/>
                      <a:pt x="6152" y="3350"/>
                    </a:cubicBezTo>
                    <a:cubicBezTo>
                      <a:pt x="4845" y="1799"/>
                      <a:pt x="2383" y="766"/>
                      <a:pt x="559" y="6"/>
                    </a:cubicBezTo>
                    <a:cubicBezTo>
                      <a:pt x="540" y="2"/>
                      <a:pt x="521" y="0"/>
                      <a:pt x="5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0" name="Google Shape;5710;p34"/>
              <p:cNvSpPr/>
              <p:nvPr/>
            </p:nvSpPr>
            <p:spPr>
              <a:xfrm>
                <a:off x="5835350" y="3724575"/>
                <a:ext cx="141175" cy="86325"/>
              </a:xfrm>
              <a:custGeom>
                <a:avLst/>
                <a:gdLst/>
                <a:ahLst/>
                <a:cxnLst/>
                <a:rect l="l" t="t" r="r" b="b"/>
                <a:pathLst>
                  <a:path w="5647" h="3453" extrusionOk="0">
                    <a:moveTo>
                      <a:pt x="5203" y="0"/>
                    </a:moveTo>
                    <a:cubicBezTo>
                      <a:pt x="5162" y="0"/>
                      <a:pt x="5120" y="9"/>
                      <a:pt x="5082" y="28"/>
                    </a:cubicBezTo>
                    <a:cubicBezTo>
                      <a:pt x="3410" y="788"/>
                      <a:pt x="1829" y="1943"/>
                      <a:pt x="279" y="2916"/>
                    </a:cubicBezTo>
                    <a:cubicBezTo>
                      <a:pt x="0" y="3068"/>
                      <a:pt x="166" y="3453"/>
                      <a:pt x="422" y="3453"/>
                    </a:cubicBezTo>
                    <a:cubicBezTo>
                      <a:pt x="473" y="3453"/>
                      <a:pt x="528" y="3437"/>
                      <a:pt x="583" y="3402"/>
                    </a:cubicBezTo>
                    <a:cubicBezTo>
                      <a:pt x="2194" y="2460"/>
                      <a:pt x="3957" y="1578"/>
                      <a:pt x="5416" y="423"/>
                    </a:cubicBezTo>
                    <a:cubicBezTo>
                      <a:pt x="5647" y="244"/>
                      <a:pt x="5424" y="0"/>
                      <a:pt x="5203" y="0"/>
                    </a:cubicBezTo>
                    <a:close/>
                  </a:path>
                </a:pathLst>
              </a:custGeom>
              <a:solidFill>
                <a:srgbClr val="8B9E0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1" name="Google Shape;5711;p34"/>
              <p:cNvSpPr/>
              <p:nvPr/>
            </p:nvSpPr>
            <p:spPr>
              <a:xfrm>
                <a:off x="5161950" y="1889450"/>
                <a:ext cx="737375" cy="737825"/>
              </a:xfrm>
              <a:custGeom>
                <a:avLst/>
                <a:gdLst/>
                <a:ahLst/>
                <a:cxnLst/>
                <a:rect l="l" t="t" r="r" b="b"/>
                <a:pathLst>
                  <a:path w="29495" h="29513" extrusionOk="0">
                    <a:moveTo>
                      <a:pt x="10765" y="0"/>
                    </a:moveTo>
                    <a:cubicBezTo>
                      <a:pt x="10438" y="0"/>
                      <a:pt x="10095" y="66"/>
                      <a:pt x="9738" y="210"/>
                    </a:cubicBezTo>
                    <a:cubicBezTo>
                      <a:pt x="7580" y="2034"/>
                      <a:pt x="8947" y="3767"/>
                      <a:pt x="9707" y="6107"/>
                    </a:cubicBezTo>
                    <a:cubicBezTo>
                      <a:pt x="10467" y="8417"/>
                      <a:pt x="11805" y="10545"/>
                      <a:pt x="13112" y="12581"/>
                    </a:cubicBezTo>
                    <a:cubicBezTo>
                      <a:pt x="11833" y="12316"/>
                      <a:pt x="9471" y="12021"/>
                      <a:pt x="7199" y="12021"/>
                    </a:cubicBezTo>
                    <a:cubicBezTo>
                      <a:pt x="3478" y="12021"/>
                      <a:pt x="1" y="12814"/>
                      <a:pt x="1926" y="15834"/>
                    </a:cubicBezTo>
                    <a:cubicBezTo>
                      <a:pt x="2541" y="16795"/>
                      <a:pt x="5454" y="17306"/>
                      <a:pt x="8312" y="17306"/>
                    </a:cubicBezTo>
                    <a:cubicBezTo>
                      <a:pt x="9973" y="17306"/>
                      <a:pt x="11615" y="17133"/>
                      <a:pt x="12777" y="16776"/>
                    </a:cubicBezTo>
                    <a:lnTo>
                      <a:pt x="12777" y="16776"/>
                    </a:lnTo>
                    <a:cubicBezTo>
                      <a:pt x="11926" y="19481"/>
                      <a:pt x="10680" y="23767"/>
                      <a:pt x="10650" y="26563"/>
                    </a:cubicBezTo>
                    <a:cubicBezTo>
                      <a:pt x="10619" y="27840"/>
                      <a:pt x="11075" y="29451"/>
                      <a:pt x="12321" y="29512"/>
                    </a:cubicBezTo>
                    <a:cubicBezTo>
                      <a:pt x="12336" y="29512"/>
                      <a:pt x="12351" y="29512"/>
                      <a:pt x="12366" y="29512"/>
                    </a:cubicBezTo>
                    <a:cubicBezTo>
                      <a:pt x="13254" y="29512"/>
                      <a:pt x="13878" y="28617"/>
                      <a:pt x="14267" y="27840"/>
                    </a:cubicBezTo>
                    <a:cubicBezTo>
                      <a:pt x="15513" y="25195"/>
                      <a:pt x="17154" y="20332"/>
                      <a:pt x="16881" y="17445"/>
                    </a:cubicBezTo>
                    <a:lnTo>
                      <a:pt x="16881" y="17445"/>
                    </a:lnTo>
                    <a:cubicBezTo>
                      <a:pt x="19282" y="19724"/>
                      <a:pt x="21866" y="21943"/>
                      <a:pt x="24966" y="23007"/>
                    </a:cubicBezTo>
                    <a:cubicBezTo>
                      <a:pt x="25623" y="23242"/>
                      <a:pt x="26317" y="23422"/>
                      <a:pt x="26990" y="23422"/>
                    </a:cubicBezTo>
                    <a:cubicBezTo>
                      <a:pt x="27189" y="23422"/>
                      <a:pt x="27386" y="23406"/>
                      <a:pt x="27580" y="23372"/>
                    </a:cubicBezTo>
                    <a:cubicBezTo>
                      <a:pt x="28462" y="23220"/>
                      <a:pt x="29343" y="22581"/>
                      <a:pt x="29404" y="21670"/>
                    </a:cubicBezTo>
                    <a:cubicBezTo>
                      <a:pt x="29495" y="20940"/>
                      <a:pt x="29069" y="20271"/>
                      <a:pt x="28614" y="19663"/>
                    </a:cubicBezTo>
                    <a:cubicBezTo>
                      <a:pt x="26577" y="16958"/>
                      <a:pt x="23568" y="14983"/>
                      <a:pt x="20255" y="14131"/>
                    </a:cubicBezTo>
                    <a:cubicBezTo>
                      <a:pt x="24449" y="10910"/>
                      <a:pt x="28036" y="6046"/>
                      <a:pt x="26273" y="4618"/>
                    </a:cubicBezTo>
                    <a:cubicBezTo>
                      <a:pt x="25824" y="4250"/>
                      <a:pt x="25368" y="4088"/>
                      <a:pt x="24907" y="4088"/>
                    </a:cubicBezTo>
                    <a:cubicBezTo>
                      <a:pt x="22623" y="4088"/>
                      <a:pt x="20195" y="8056"/>
                      <a:pt x="17641" y="10636"/>
                    </a:cubicBezTo>
                    <a:cubicBezTo>
                      <a:pt x="16881" y="8539"/>
                      <a:pt x="15635" y="6654"/>
                      <a:pt x="14966" y="4618"/>
                    </a:cubicBezTo>
                    <a:cubicBezTo>
                      <a:pt x="14386" y="2824"/>
                      <a:pt x="12912" y="0"/>
                      <a:pt x="10765" y="0"/>
                    </a:cubicBezTo>
                    <a:close/>
                  </a:path>
                </a:pathLst>
              </a:custGeom>
              <a:solidFill>
                <a:srgbClr val="2270B6">
                  <a:alpha val="4241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2" name="Google Shape;5712;p34"/>
              <p:cNvSpPr/>
              <p:nvPr/>
            </p:nvSpPr>
            <p:spPr>
              <a:xfrm>
                <a:off x="5507200" y="2177950"/>
                <a:ext cx="117825" cy="111425"/>
              </a:xfrm>
              <a:custGeom>
                <a:avLst/>
                <a:gdLst/>
                <a:ahLst/>
                <a:cxnLst/>
                <a:rect l="l" t="t" r="r" b="b"/>
                <a:pathLst>
                  <a:path w="4713" h="4457" extrusionOk="0">
                    <a:moveTo>
                      <a:pt x="3677" y="2079"/>
                    </a:moveTo>
                    <a:cubicBezTo>
                      <a:pt x="3678" y="2088"/>
                      <a:pt x="3679" y="2097"/>
                      <a:pt x="3679" y="2105"/>
                    </a:cubicBezTo>
                    <a:lnTo>
                      <a:pt x="3679" y="2136"/>
                    </a:lnTo>
                    <a:cubicBezTo>
                      <a:pt x="3679" y="2124"/>
                      <a:pt x="3679" y="2105"/>
                      <a:pt x="3677" y="2079"/>
                    </a:cubicBezTo>
                    <a:close/>
                    <a:moveTo>
                      <a:pt x="2526" y="1"/>
                    </a:moveTo>
                    <a:cubicBezTo>
                      <a:pt x="2190" y="1"/>
                      <a:pt x="1847" y="82"/>
                      <a:pt x="1521" y="251"/>
                    </a:cubicBezTo>
                    <a:cubicBezTo>
                      <a:pt x="1429" y="281"/>
                      <a:pt x="1308" y="373"/>
                      <a:pt x="1247" y="433"/>
                    </a:cubicBezTo>
                    <a:cubicBezTo>
                      <a:pt x="1217" y="433"/>
                      <a:pt x="1156" y="494"/>
                      <a:pt x="1125" y="494"/>
                    </a:cubicBezTo>
                    <a:cubicBezTo>
                      <a:pt x="92" y="1102"/>
                      <a:pt x="1" y="2409"/>
                      <a:pt x="548" y="3412"/>
                    </a:cubicBezTo>
                    <a:cubicBezTo>
                      <a:pt x="965" y="4093"/>
                      <a:pt x="1684" y="4457"/>
                      <a:pt x="2441" y="4457"/>
                    </a:cubicBezTo>
                    <a:cubicBezTo>
                      <a:pt x="2732" y="4457"/>
                      <a:pt x="3027" y="4403"/>
                      <a:pt x="3314" y="4294"/>
                    </a:cubicBezTo>
                    <a:cubicBezTo>
                      <a:pt x="4104" y="3929"/>
                      <a:pt x="4712" y="3169"/>
                      <a:pt x="4682" y="2257"/>
                    </a:cubicBezTo>
                    <a:cubicBezTo>
                      <a:pt x="4712" y="1740"/>
                      <a:pt x="4530" y="1041"/>
                      <a:pt x="4074" y="677"/>
                    </a:cubicBezTo>
                    <a:cubicBezTo>
                      <a:pt x="3653" y="236"/>
                      <a:pt x="3099" y="1"/>
                      <a:pt x="252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3" name="Google Shape;5713;p34"/>
              <p:cNvSpPr/>
              <p:nvPr/>
            </p:nvSpPr>
            <p:spPr>
              <a:xfrm>
                <a:off x="5638925" y="2279150"/>
                <a:ext cx="161975" cy="97700"/>
              </a:xfrm>
              <a:custGeom>
                <a:avLst/>
                <a:gdLst/>
                <a:ahLst/>
                <a:cxnLst/>
                <a:rect l="l" t="t" r="r" b="b"/>
                <a:pathLst>
                  <a:path w="6479" h="3908" extrusionOk="0">
                    <a:moveTo>
                      <a:pt x="359" y="1"/>
                    </a:moveTo>
                    <a:cubicBezTo>
                      <a:pt x="142" y="1"/>
                      <a:pt x="0" y="329"/>
                      <a:pt x="233" y="458"/>
                    </a:cubicBezTo>
                    <a:cubicBezTo>
                      <a:pt x="1297" y="1006"/>
                      <a:pt x="2331" y="1553"/>
                      <a:pt x="3364" y="2221"/>
                    </a:cubicBezTo>
                    <a:cubicBezTo>
                      <a:pt x="4276" y="2768"/>
                      <a:pt x="5097" y="3528"/>
                      <a:pt x="6100" y="3893"/>
                    </a:cubicBezTo>
                    <a:cubicBezTo>
                      <a:pt x="6126" y="3903"/>
                      <a:pt x="6152" y="3908"/>
                      <a:pt x="6176" y="3908"/>
                    </a:cubicBezTo>
                    <a:cubicBezTo>
                      <a:pt x="6372" y="3908"/>
                      <a:pt x="6478" y="3603"/>
                      <a:pt x="6343" y="3468"/>
                    </a:cubicBezTo>
                    <a:cubicBezTo>
                      <a:pt x="5674" y="2677"/>
                      <a:pt x="4580" y="2161"/>
                      <a:pt x="3668" y="1674"/>
                    </a:cubicBezTo>
                    <a:cubicBezTo>
                      <a:pt x="2635" y="1066"/>
                      <a:pt x="1571" y="550"/>
                      <a:pt x="477" y="33"/>
                    </a:cubicBezTo>
                    <a:cubicBezTo>
                      <a:pt x="436" y="10"/>
                      <a:pt x="396" y="1"/>
                      <a:pt x="35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4" name="Google Shape;5714;p34"/>
              <p:cNvSpPr/>
              <p:nvPr/>
            </p:nvSpPr>
            <p:spPr>
              <a:xfrm>
                <a:off x="5642475" y="2086325"/>
                <a:ext cx="104700" cy="103625"/>
              </a:xfrm>
              <a:custGeom>
                <a:avLst/>
                <a:gdLst/>
                <a:ahLst/>
                <a:cxnLst/>
                <a:rect l="l" t="t" r="r" b="b"/>
                <a:pathLst>
                  <a:path w="4188" h="4145" extrusionOk="0">
                    <a:moveTo>
                      <a:pt x="3864" y="1"/>
                    </a:moveTo>
                    <a:cubicBezTo>
                      <a:pt x="3809" y="1"/>
                      <a:pt x="3754" y="18"/>
                      <a:pt x="3709" y="56"/>
                    </a:cubicBezTo>
                    <a:cubicBezTo>
                      <a:pt x="3070" y="573"/>
                      <a:pt x="2553" y="1302"/>
                      <a:pt x="2006" y="1910"/>
                    </a:cubicBezTo>
                    <a:cubicBezTo>
                      <a:pt x="1429" y="2518"/>
                      <a:pt x="821" y="3126"/>
                      <a:pt x="213" y="3703"/>
                    </a:cubicBezTo>
                    <a:cubicBezTo>
                      <a:pt x="0" y="3869"/>
                      <a:pt x="174" y="4145"/>
                      <a:pt x="390" y="4145"/>
                    </a:cubicBezTo>
                    <a:cubicBezTo>
                      <a:pt x="452" y="4145"/>
                      <a:pt x="517" y="4122"/>
                      <a:pt x="578" y="4068"/>
                    </a:cubicBezTo>
                    <a:cubicBezTo>
                      <a:pt x="1246" y="3460"/>
                      <a:pt x="1885" y="2852"/>
                      <a:pt x="2493" y="2214"/>
                    </a:cubicBezTo>
                    <a:cubicBezTo>
                      <a:pt x="3070" y="1636"/>
                      <a:pt x="3709" y="1028"/>
                      <a:pt x="4073" y="360"/>
                    </a:cubicBezTo>
                    <a:cubicBezTo>
                      <a:pt x="4187" y="155"/>
                      <a:pt x="4028" y="1"/>
                      <a:pt x="386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5" name="Google Shape;5715;p34"/>
              <p:cNvSpPr/>
              <p:nvPr/>
            </p:nvSpPr>
            <p:spPr>
              <a:xfrm>
                <a:off x="5449875" y="2023550"/>
                <a:ext cx="91450" cy="133925"/>
              </a:xfrm>
              <a:custGeom>
                <a:avLst/>
                <a:gdLst/>
                <a:ahLst/>
                <a:cxnLst/>
                <a:rect l="l" t="t" r="r" b="b"/>
                <a:pathLst>
                  <a:path w="3658" h="5357" extrusionOk="0">
                    <a:moveTo>
                      <a:pt x="324" y="1"/>
                    </a:moveTo>
                    <a:cubicBezTo>
                      <a:pt x="162" y="1"/>
                      <a:pt x="1" y="151"/>
                      <a:pt x="45" y="348"/>
                    </a:cubicBezTo>
                    <a:cubicBezTo>
                      <a:pt x="622" y="2111"/>
                      <a:pt x="1929" y="3691"/>
                      <a:pt x="2932" y="5211"/>
                    </a:cubicBezTo>
                    <a:cubicBezTo>
                      <a:pt x="3016" y="5314"/>
                      <a:pt x="3123" y="5356"/>
                      <a:pt x="3224" y="5356"/>
                    </a:cubicBezTo>
                    <a:cubicBezTo>
                      <a:pt x="3454" y="5356"/>
                      <a:pt x="3657" y="5139"/>
                      <a:pt x="3510" y="4907"/>
                    </a:cubicBezTo>
                    <a:cubicBezTo>
                      <a:pt x="2507" y="3357"/>
                      <a:pt x="1716" y="1503"/>
                      <a:pt x="500" y="74"/>
                    </a:cubicBezTo>
                    <a:cubicBezTo>
                      <a:pt x="450" y="23"/>
                      <a:pt x="387" y="1"/>
                      <a:pt x="32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6" name="Google Shape;5716;p34"/>
              <p:cNvSpPr/>
              <p:nvPr/>
            </p:nvSpPr>
            <p:spPr>
              <a:xfrm>
                <a:off x="5286850" y="2237300"/>
                <a:ext cx="160350" cy="28050"/>
              </a:xfrm>
              <a:custGeom>
                <a:avLst/>
                <a:gdLst/>
                <a:ahLst/>
                <a:cxnLst/>
                <a:rect l="l" t="t" r="r" b="b"/>
                <a:pathLst>
                  <a:path w="6414" h="1122" extrusionOk="0">
                    <a:moveTo>
                      <a:pt x="370" y="1"/>
                    </a:moveTo>
                    <a:cubicBezTo>
                      <a:pt x="1" y="1"/>
                      <a:pt x="19" y="584"/>
                      <a:pt x="426" y="613"/>
                    </a:cubicBezTo>
                    <a:cubicBezTo>
                      <a:pt x="1763" y="797"/>
                      <a:pt x="3345" y="1121"/>
                      <a:pt x="4800" y="1121"/>
                    </a:cubicBezTo>
                    <a:cubicBezTo>
                      <a:pt x="5264" y="1121"/>
                      <a:pt x="5714" y="1089"/>
                      <a:pt x="6140" y="1008"/>
                    </a:cubicBezTo>
                    <a:cubicBezTo>
                      <a:pt x="6414" y="947"/>
                      <a:pt x="6383" y="582"/>
                      <a:pt x="6140" y="491"/>
                    </a:cubicBezTo>
                    <a:cubicBezTo>
                      <a:pt x="5319" y="248"/>
                      <a:pt x="4377" y="309"/>
                      <a:pt x="3465" y="278"/>
                    </a:cubicBezTo>
                    <a:cubicBezTo>
                      <a:pt x="2432" y="187"/>
                      <a:pt x="1429" y="126"/>
                      <a:pt x="426" y="5"/>
                    </a:cubicBezTo>
                    <a:cubicBezTo>
                      <a:pt x="406" y="2"/>
                      <a:pt x="388" y="1"/>
                      <a:pt x="37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7" name="Google Shape;5717;p34"/>
              <p:cNvSpPr/>
              <p:nvPr/>
            </p:nvSpPr>
            <p:spPr>
              <a:xfrm>
                <a:off x="5485500" y="2373875"/>
                <a:ext cx="45525" cy="129325"/>
              </a:xfrm>
              <a:custGeom>
                <a:avLst/>
                <a:gdLst/>
                <a:ahLst/>
                <a:cxnLst/>
                <a:rect l="l" t="t" r="r" b="b"/>
                <a:pathLst>
                  <a:path w="1821" h="5173" extrusionOk="0">
                    <a:moveTo>
                      <a:pt x="1486" y="0"/>
                    </a:moveTo>
                    <a:cubicBezTo>
                      <a:pt x="1400" y="0"/>
                      <a:pt x="1316" y="41"/>
                      <a:pt x="1264" y="135"/>
                    </a:cubicBezTo>
                    <a:cubicBezTo>
                      <a:pt x="474" y="1502"/>
                      <a:pt x="230" y="3326"/>
                      <a:pt x="18" y="4907"/>
                    </a:cubicBezTo>
                    <a:cubicBezTo>
                      <a:pt x="1" y="5078"/>
                      <a:pt x="148" y="5172"/>
                      <a:pt x="286" y="5172"/>
                    </a:cubicBezTo>
                    <a:cubicBezTo>
                      <a:pt x="391" y="5172"/>
                      <a:pt x="491" y="5117"/>
                      <a:pt x="504" y="4998"/>
                    </a:cubicBezTo>
                    <a:cubicBezTo>
                      <a:pt x="808" y="3387"/>
                      <a:pt x="1477" y="1928"/>
                      <a:pt x="1781" y="347"/>
                    </a:cubicBezTo>
                    <a:cubicBezTo>
                      <a:pt x="1821" y="148"/>
                      <a:pt x="1651" y="0"/>
                      <a:pt x="148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8" name="Google Shape;5718;p34"/>
              <p:cNvSpPr/>
              <p:nvPr/>
            </p:nvSpPr>
            <p:spPr>
              <a:xfrm>
                <a:off x="5539125" y="2196375"/>
                <a:ext cx="30425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974" extrusionOk="0">
                    <a:moveTo>
                      <a:pt x="608" y="0"/>
                    </a:moveTo>
                    <a:cubicBezTo>
                      <a:pt x="0" y="0"/>
                      <a:pt x="0" y="973"/>
                      <a:pt x="608" y="973"/>
                    </a:cubicBezTo>
                    <a:cubicBezTo>
                      <a:pt x="1216" y="973"/>
                      <a:pt x="1216" y="0"/>
                      <a:pt x="608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9" name="Google Shape;5719;p34"/>
              <p:cNvSpPr/>
              <p:nvPr/>
            </p:nvSpPr>
            <p:spPr>
              <a:xfrm>
                <a:off x="5525450" y="2221450"/>
                <a:ext cx="31925" cy="258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034" extrusionOk="0">
                    <a:moveTo>
                      <a:pt x="639" y="0"/>
                    </a:moveTo>
                    <a:cubicBezTo>
                      <a:pt x="0" y="0"/>
                      <a:pt x="0" y="1034"/>
                      <a:pt x="639" y="1034"/>
                    </a:cubicBezTo>
                    <a:cubicBezTo>
                      <a:pt x="1277" y="1034"/>
                      <a:pt x="1277" y="0"/>
                      <a:pt x="639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0" name="Google Shape;5720;p34"/>
              <p:cNvSpPr/>
              <p:nvPr/>
            </p:nvSpPr>
            <p:spPr>
              <a:xfrm>
                <a:off x="5547475" y="2251225"/>
                <a:ext cx="295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183" h="872" extrusionOk="0">
                    <a:moveTo>
                      <a:pt x="554" y="0"/>
                    </a:moveTo>
                    <a:cubicBezTo>
                      <a:pt x="493" y="0"/>
                      <a:pt x="430" y="17"/>
                      <a:pt x="366" y="56"/>
                    </a:cubicBezTo>
                    <a:cubicBezTo>
                      <a:pt x="305" y="56"/>
                      <a:pt x="305" y="86"/>
                      <a:pt x="274" y="86"/>
                    </a:cubicBezTo>
                    <a:cubicBezTo>
                      <a:pt x="92" y="208"/>
                      <a:pt x="1" y="481"/>
                      <a:pt x="122" y="664"/>
                    </a:cubicBezTo>
                    <a:cubicBezTo>
                      <a:pt x="198" y="814"/>
                      <a:pt x="320" y="872"/>
                      <a:pt x="453" y="872"/>
                    </a:cubicBezTo>
                    <a:cubicBezTo>
                      <a:pt x="534" y="872"/>
                      <a:pt x="619" y="850"/>
                      <a:pt x="700" y="816"/>
                    </a:cubicBezTo>
                    <a:cubicBezTo>
                      <a:pt x="730" y="816"/>
                      <a:pt x="730" y="785"/>
                      <a:pt x="791" y="785"/>
                    </a:cubicBezTo>
                    <a:cubicBezTo>
                      <a:pt x="1183" y="628"/>
                      <a:pt x="924" y="0"/>
                      <a:pt x="554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1" name="Google Shape;5721;p34"/>
              <p:cNvSpPr/>
              <p:nvPr/>
            </p:nvSpPr>
            <p:spPr>
              <a:xfrm>
                <a:off x="5572550" y="2216900"/>
                <a:ext cx="24350" cy="19000"/>
              </a:xfrm>
              <a:custGeom>
                <a:avLst/>
                <a:gdLst/>
                <a:ahLst/>
                <a:cxnLst/>
                <a:rect l="l" t="t" r="r" b="b"/>
                <a:pathLst>
                  <a:path w="974" h="760" extrusionOk="0">
                    <a:moveTo>
                      <a:pt x="487" y="0"/>
                    </a:moveTo>
                    <a:cubicBezTo>
                      <a:pt x="1" y="30"/>
                      <a:pt x="1" y="760"/>
                      <a:pt x="487" y="760"/>
                    </a:cubicBezTo>
                    <a:cubicBezTo>
                      <a:pt x="974" y="760"/>
                      <a:pt x="974" y="0"/>
                      <a:pt x="487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2" name="Google Shape;5722;p34"/>
              <p:cNvSpPr/>
              <p:nvPr/>
            </p:nvSpPr>
            <p:spPr>
              <a:xfrm>
                <a:off x="5574075" y="2184975"/>
                <a:ext cx="18275" cy="14450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78" extrusionOk="0">
                    <a:moveTo>
                      <a:pt x="365" y="0"/>
                    </a:moveTo>
                    <a:cubicBezTo>
                      <a:pt x="1" y="0"/>
                      <a:pt x="1" y="578"/>
                      <a:pt x="365" y="578"/>
                    </a:cubicBezTo>
                    <a:cubicBezTo>
                      <a:pt x="730" y="578"/>
                      <a:pt x="73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3" name="Google Shape;5723;p34"/>
              <p:cNvSpPr/>
              <p:nvPr/>
            </p:nvSpPr>
            <p:spPr>
              <a:xfrm>
                <a:off x="5583200" y="2245775"/>
                <a:ext cx="19025" cy="15200"/>
              </a:xfrm>
              <a:custGeom>
                <a:avLst/>
                <a:gdLst/>
                <a:ahLst/>
                <a:cxnLst/>
                <a:rect l="l" t="t" r="r" b="b"/>
                <a:pathLst>
                  <a:path w="761" h="608" extrusionOk="0">
                    <a:moveTo>
                      <a:pt x="365" y="0"/>
                    </a:moveTo>
                    <a:cubicBezTo>
                      <a:pt x="0" y="0"/>
                      <a:pt x="0" y="608"/>
                      <a:pt x="365" y="608"/>
                    </a:cubicBezTo>
                    <a:cubicBezTo>
                      <a:pt x="760" y="608"/>
                      <a:pt x="760" y="0"/>
                      <a:pt x="365" y="0"/>
                    </a:cubicBezTo>
                    <a:close/>
                  </a:path>
                </a:pathLst>
              </a:custGeom>
              <a:solidFill>
                <a:srgbClr val="E5D8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24" name="Google Shape;5724;p34"/>
            <p:cNvGrpSpPr/>
            <p:nvPr/>
          </p:nvGrpSpPr>
          <p:grpSpPr>
            <a:xfrm>
              <a:off x="7374450" y="4464366"/>
              <a:ext cx="988324" cy="895098"/>
              <a:chOff x="4048900" y="1919750"/>
              <a:chExt cx="1060775" cy="960715"/>
            </a:xfrm>
          </p:grpSpPr>
          <p:sp>
            <p:nvSpPr>
              <p:cNvPr id="5725" name="Google Shape;5725;p34"/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6" name="Google Shape;5726;p34"/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7" name="Google Shape;5727;p34"/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8" name="Google Shape;5728;p34"/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9" name="Google Shape;5729;p34"/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0" name="Google Shape;5730;p34"/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1" name="Google Shape;5731;p34"/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2" name="Google Shape;5732;p34"/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3" name="Google Shape;5733;p34"/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4" name="Google Shape;5734;p34"/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5" name="Google Shape;5735;p34"/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6" name="Google Shape;5736;p34"/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7" name="Google Shape;5737;p34"/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8" name="Google Shape;5738;p34"/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9" name="Google Shape;5739;p34"/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0" name="Google Shape;5740;p34"/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1" name="Google Shape;5741;p34"/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2" name="Google Shape;5742;p34"/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3" name="Google Shape;5743;p34"/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4" name="Google Shape;5744;p34"/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5" name="Google Shape;5745;p34"/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6" name="Google Shape;5746;p34"/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7" name="Google Shape;5747;p34"/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CAF2FB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9" r:id="rId3"/>
    <p:sldLayoutId id="2147483662" r:id="rId4"/>
    <p:sldLayoutId id="2147483675" r:id="rId5"/>
    <p:sldLayoutId id="2147483688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9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00FF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7" Type="http://schemas.openxmlformats.org/officeDocument/2006/relationships/image" Target="../media/image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1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7FF2F66A-B6AB-7AF0-26B0-754CD6A2815D}"/>
              </a:ext>
            </a:extLst>
          </p:cNvPr>
          <p:cNvSpPr/>
          <p:nvPr/>
        </p:nvSpPr>
        <p:spPr>
          <a:xfrm rot="5400000" flipH="1" flipV="1">
            <a:off x="1682929" y="-2857533"/>
            <a:ext cx="5637300" cy="10858566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11FFF0-6313-44E4-F186-BDA50D4676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90" t="17777" r="33633" b="32930"/>
          <a:stretch/>
        </p:blipFill>
        <p:spPr>
          <a:xfrm>
            <a:off x="2340269" y="479053"/>
            <a:ext cx="4322619" cy="418539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55811249-E717-7E40-4108-B39959EE46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73889" y="3822878"/>
            <a:ext cx="3670112" cy="1538831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68235BB-C6CF-6543-ADD6-10C8FC5D83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2156612" cy="2020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5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D9AF101-113C-D867-BCAB-6B669DD7C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785" y="-863046"/>
            <a:ext cx="3600450" cy="2800350"/>
          </a:xfrm>
          <a:prstGeom prst="rect">
            <a:avLst/>
          </a:prstGeom>
        </p:spPr>
      </p:pic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74F3D62C-0820-079A-D005-E09A9F33AD73}"/>
              </a:ext>
            </a:extLst>
          </p:cNvPr>
          <p:cNvSpPr/>
          <p:nvPr/>
        </p:nvSpPr>
        <p:spPr>
          <a:xfrm rot="5400000">
            <a:off x="1386113" y="-3161786"/>
            <a:ext cx="3876253" cy="11338415"/>
          </a:xfrm>
          <a:custGeom>
            <a:avLst/>
            <a:gdLst>
              <a:gd name="connsiteX0" fmla="*/ 0 w 3876253"/>
              <a:gd name="connsiteY0" fmla="*/ 9730215 h 11338415"/>
              <a:gd name="connsiteX1" fmla="*/ 0 w 3876253"/>
              <a:gd name="connsiteY1" fmla="*/ 5603618 h 11338415"/>
              <a:gd name="connsiteX2" fmla="*/ 1 w 3876253"/>
              <a:gd name="connsiteY2" fmla="*/ 5603618 h 11338415"/>
              <a:gd name="connsiteX3" fmla="*/ 1 w 3876253"/>
              <a:gd name="connsiteY3" fmla="*/ 1608200 h 11338415"/>
              <a:gd name="connsiteX4" fmla="*/ 152025 w 3876253"/>
              <a:gd name="connsiteY4" fmla="*/ 1293505 h 11338415"/>
              <a:gd name="connsiteX5" fmla="*/ 184111 w 3876253"/>
              <a:gd name="connsiteY5" fmla="*/ 1265534 h 11338415"/>
              <a:gd name="connsiteX6" fmla="*/ 314745 w 3876253"/>
              <a:gd name="connsiteY6" fmla="*/ 1265534 h 11338415"/>
              <a:gd name="connsiteX7" fmla="*/ 339764 w 3876253"/>
              <a:gd name="connsiteY7" fmla="*/ 1167610 h 11338415"/>
              <a:gd name="connsiteX8" fmla="*/ 603517 w 3876253"/>
              <a:gd name="connsiteY8" fmla="*/ 959885 h 11338415"/>
              <a:gd name="connsiteX9" fmla="*/ 651263 w 3876253"/>
              <a:gd name="connsiteY9" fmla="*/ 964226 h 11338415"/>
              <a:gd name="connsiteX10" fmla="*/ 866314 w 3876253"/>
              <a:gd name="connsiteY10" fmla="*/ 1002903 h 11338415"/>
              <a:gd name="connsiteX11" fmla="*/ 1141525 w 3876253"/>
              <a:gd name="connsiteY11" fmla="*/ 433606 h 11338415"/>
              <a:gd name="connsiteX12" fmla="*/ 1403367 w 3876253"/>
              <a:gd name="connsiteY12" fmla="*/ 278979 h 11338415"/>
              <a:gd name="connsiteX13" fmla="*/ 1938127 w 3876253"/>
              <a:gd name="connsiteY13" fmla="*/ 0 h 11338415"/>
              <a:gd name="connsiteX14" fmla="*/ 2472696 w 3876253"/>
              <a:gd name="connsiteY14" fmla="*/ 278979 h 11338415"/>
              <a:gd name="connsiteX15" fmla="*/ 2734538 w 3876253"/>
              <a:gd name="connsiteY15" fmla="*/ 433606 h 11338415"/>
              <a:gd name="connsiteX16" fmla="*/ 3009940 w 3876253"/>
              <a:gd name="connsiteY16" fmla="*/ 1002903 h 11338415"/>
              <a:gd name="connsiteX17" fmla="*/ 3224991 w 3876253"/>
              <a:gd name="connsiteY17" fmla="*/ 964226 h 11338415"/>
              <a:gd name="connsiteX18" fmla="*/ 3272546 w 3876253"/>
              <a:gd name="connsiteY18" fmla="*/ 959885 h 11338415"/>
              <a:gd name="connsiteX19" fmla="*/ 3536297 w 3876253"/>
              <a:gd name="connsiteY19" fmla="*/ 1167610 h 11338415"/>
              <a:gd name="connsiteX20" fmla="*/ 3561318 w 3876253"/>
              <a:gd name="connsiteY20" fmla="*/ 1265534 h 11338415"/>
              <a:gd name="connsiteX21" fmla="*/ 3691952 w 3876253"/>
              <a:gd name="connsiteY21" fmla="*/ 1265534 h 11338415"/>
              <a:gd name="connsiteX22" fmla="*/ 3723845 w 3876253"/>
              <a:gd name="connsiteY22" fmla="*/ 1293505 h 11338415"/>
              <a:gd name="connsiteX23" fmla="*/ 3876253 w 3876253"/>
              <a:gd name="connsiteY23" fmla="*/ 1608200 h 11338415"/>
              <a:gd name="connsiteX24" fmla="*/ 3876062 w 3876253"/>
              <a:gd name="connsiteY24" fmla="*/ 1608200 h 11338415"/>
              <a:gd name="connsiteX25" fmla="*/ 3876062 w 3876253"/>
              <a:gd name="connsiteY25" fmla="*/ 5734797 h 11338415"/>
              <a:gd name="connsiteX26" fmla="*/ 3876061 w 3876253"/>
              <a:gd name="connsiteY26" fmla="*/ 5734797 h 11338415"/>
              <a:gd name="connsiteX27" fmla="*/ 3876061 w 3876253"/>
              <a:gd name="connsiteY27" fmla="*/ 9730215 h 11338415"/>
              <a:gd name="connsiteX28" fmla="*/ 3876251 w 3876253"/>
              <a:gd name="connsiteY28" fmla="*/ 9730215 h 11338415"/>
              <a:gd name="connsiteX29" fmla="*/ 3723843 w 3876253"/>
              <a:gd name="connsiteY29" fmla="*/ 10044911 h 11338415"/>
              <a:gd name="connsiteX30" fmla="*/ 3691950 w 3876253"/>
              <a:gd name="connsiteY30" fmla="*/ 10072881 h 11338415"/>
              <a:gd name="connsiteX31" fmla="*/ 3561317 w 3876253"/>
              <a:gd name="connsiteY31" fmla="*/ 10072881 h 11338415"/>
              <a:gd name="connsiteX32" fmla="*/ 3536295 w 3876253"/>
              <a:gd name="connsiteY32" fmla="*/ 10170806 h 11338415"/>
              <a:gd name="connsiteX33" fmla="*/ 3272544 w 3876253"/>
              <a:gd name="connsiteY33" fmla="*/ 10378530 h 11338415"/>
              <a:gd name="connsiteX34" fmla="*/ 3224990 w 3876253"/>
              <a:gd name="connsiteY34" fmla="*/ 10374189 h 11338415"/>
              <a:gd name="connsiteX35" fmla="*/ 3009939 w 3876253"/>
              <a:gd name="connsiteY35" fmla="*/ 10335513 h 11338415"/>
              <a:gd name="connsiteX36" fmla="*/ 2734537 w 3876253"/>
              <a:gd name="connsiteY36" fmla="*/ 10904809 h 11338415"/>
              <a:gd name="connsiteX37" fmla="*/ 2472695 w 3876253"/>
              <a:gd name="connsiteY37" fmla="*/ 11059437 h 11338415"/>
              <a:gd name="connsiteX38" fmla="*/ 1938126 w 3876253"/>
              <a:gd name="connsiteY38" fmla="*/ 11338415 h 11338415"/>
              <a:gd name="connsiteX39" fmla="*/ 1403366 w 3876253"/>
              <a:gd name="connsiteY39" fmla="*/ 11059437 h 11338415"/>
              <a:gd name="connsiteX40" fmla="*/ 1141524 w 3876253"/>
              <a:gd name="connsiteY40" fmla="*/ 10904809 h 11338415"/>
              <a:gd name="connsiteX41" fmla="*/ 866313 w 3876253"/>
              <a:gd name="connsiteY41" fmla="*/ 10335513 h 11338415"/>
              <a:gd name="connsiteX42" fmla="*/ 651262 w 3876253"/>
              <a:gd name="connsiteY42" fmla="*/ 10374189 h 11338415"/>
              <a:gd name="connsiteX43" fmla="*/ 603516 w 3876253"/>
              <a:gd name="connsiteY43" fmla="*/ 10378530 h 11338415"/>
              <a:gd name="connsiteX44" fmla="*/ 339763 w 3876253"/>
              <a:gd name="connsiteY44" fmla="*/ 10170806 h 11338415"/>
              <a:gd name="connsiteX45" fmla="*/ 314744 w 3876253"/>
              <a:gd name="connsiteY45" fmla="*/ 10072881 h 11338415"/>
              <a:gd name="connsiteX46" fmla="*/ 184110 w 3876253"/>
              <a:gd name="connsiteY46" fmla="*/ 10072881 h 11338415"/>
              <a:gd name="connsiteX47" fmla="*/ 152024 w 3876253"/>
              <a:gd name="connsiteY47" fmla="*/ 10044911 h 11338415"/>
              <a:gd name="connsiteX48" fmla="*/ 0 w 3876253"/>
              <a:gd name="connsiteY48" fmla="*/ 9730215 h 1133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876253" h="11338415">
                <a:moveTo>
                  <a:pt x="0" y="9730215"/>
                </a:moveTo>
                <a:lnTo>
                  <a:pt x="0" y="5603618"/>
                </a:lnTo>
                <a:lnTo>
                  <a:pt x="1" y="5603618"/>
                </a:lnTo>
                <a:lnTo>
                  <a:pt x="1" y="1608200"/>
                </a:lnTo>
                <a:cubicBezTo>
                  <a:pt x="94540" y="1528067"/>
                  <a:pt x="152025" y="1416207"/>
                  <a:pt x="152025" y="1293505"/>
                </a:cubicBezTo>
                <a:cubicBezTo>
                  <a:pt x="152218" y="1278123"/>
                  <a:pt x="166350" y="1265534"/>
                  <a:pt x="184111" y="1265534"/>
                </a:cubicBezTo>
                <a:lnTo>
                  <a:pt x="314745" y="1265534"/>
                </a:lnTo>
                <a:lnTo>
                  <a:pt x="339764" y="1167610"/>
                </a:lnTo>
                <a:cubicBezTo>
                  <a:pt x="370896" y="1045307"/>
                  <a:pt x="479376" y="959885"/>
                  <a:pt x="603517" y="959885"/>
                </a:cubicBezTo>
                <a:cubicBezTo>
                  <a:pt x="619179" y="959885"/>
                  <a:pt x="635220" y="961348"/>
                  <a:pt x="651263" y="964226"/>
                </a:cubicBezTo>
                <a:lnTo>
                  <a:pt x="866314" y="1002903"/>
                </a:lnTo>
                <a:cubicBezTo>
                  <a:pt x="873569" y="724791"/>
                  <a:pt x="1019101" y="540247"/>
                  <a:pt x="1141525" y="433606"/>
                </a:cubicBezTo>
                <a:cubicBezTo>
                  <a:pt x="1215816" y="368973"/>
                  <a:pt x="1303863" y="316958"/>
                  <a:pt x="1403367" y="278979"/>
                </a:cubicBezTo>
                <a:cubicBezTo>
                  <a:pt x="1658905" y="181303"/>
                  <a:pt x="1837093" y="71587"/>
                  <a:pt x="1938127" y="0"/>
                </a:cubicBezTo>
                <a:cubicBezTo>
                  <a:pt x="2038967" y="71587"/>
                  <a:pt x="2217157" y="181318"/>
                  <a:pt x="2472696" y="278979"/>
                </a:cubicBezTo>
                <a:cubicBezTo>
                  <a:pt x="2572200" y="316940"/>
                  <a:pt x="2660244" y="368973"/>
                  <a:pt x="2734538" y="433606"/>
                </a:cubicBezTo>
                <a:cubicBezTo>
                  <a:pt x="2856959" y="540247"/>
                  <a:pt x="3002491" y="724791"/>
                  <a:pt x="3009940" y="1002903"/>
                </a:cubicBezTo>
                <a:lnTo>
                  <a:pt x="3224991" y="964226"/>
                </a:lnTo>
                <a:cubicBezTo>
                  <a:pt x="3240841" y="961348"/>
                  <a:pt x="3256884" y="959885"/>
                  <a:pt x="3272546" y="959885"/>
                </a:cubicBezTo>
                <a:cubicBezTo>
                  <a:pt x="3396687" y="959885"/>
                  <a:pt x="3505167" y="1045307"/>
                  <a:pt x="3536297" y="1167610"/>
                </a:cubicBezTo>
                <a:lnTo>
                  <a:pt x="3561318" y="1265534"/>
                </a:lnTo>
                <a:lnTo>
                  <a:pt x="3691952" y="1265534"/>
                </a:lnTo>
                <a:cubicBezTo>
                  <a:pt x="3709713" y="1265534"/>
                  <a:pt x="3723845" y="1278139"/>
                  <a:pt x="3723845" y="1293505"/>
                </a:cubicBezTo>
                <a:cubicBezTo>
                  <a:pt x="3724036" y="1416207"/>
                  <a:pt x="3781523" y="1528067"/>
                  <a:pt x="3876253" y="1608200"/>
                </a:cubicBezTo>
                <a:lnTo>
                  <a:pt x="3876062" y="1608200"/>
                </a:lnTo>
                <a:lnTo>
                  <a:pt x="3876062" y="5734797"/>
                </a:lnTo>
                <a:lnTo>
                  <a:pt x="3876061" y="5734797"/>
                </a:lnTo>
                <a:lnTo>
                  <a:pt x="3876061" y="9730215"/>
                </a:lnTo>
                <a:lnTo>
                  <a:pt x="3876251" y="9730215"/>
                </a:lnTo>
                <a:cubicBezTo>
                  <a:pt x="3781522" y="9810348"/>
                  <a:pt x="3724034" y="9922208"/>
                  <a:pt x="3723843" y="10044911"/>
                </a:cubicBezTo>
                <a:cubicBezTo>
                  <a:pt x="3723843" y="10060276"/>
                  <a:pt x="3709712" y="10072881"/>
                  <a:pt x="3691950" y="10072881"/>
                </a:cubicBezTo>
                <a:lnTo>
                  <a:pt x="3561317" y="10072881"/>
                </a:lnTo>
                <a:lnTo>
                  <a:pt x="3536295" y="10170806"/>
                </a:lnTo>
                <a:cubicBezTo>
                  <a:pt x="3505166" y="10293109"/>
                  <a:pt x="3396686" y="10378530"/>
                  <a:pt x="3272544" y="10378530"/>
                </a:cubicBezTo>
                <a:cubicBezTo>
                  <a:pt x="3256883" y="10378530"/>
                  <a:pt x="3240840" y="10377068"/>
                  <a:pt x="3224990" y="10374189"/>
                </a:cubicBezTo>
                <a:lnTo>
                  <a:pt x="3009939" y="10335513"/>
                </a:lnTo>
                <a:cubicBezTo>
                  <a:pt x="3002490" y="10613625"/>
                  <a:pt x="2856958" y="10798168"/>
                  <a:pt x="2734537" y="10904809"/>
                </a:cubicBezTo>
                <a:cubicBezTo>
                  <a:pt x="2660243" y="10969443"/>
                  <a:pt x="2572199" y="11021476"/>
                  <a:pt x="2472695" y="11059437"/>
                </a:cubicBezTo>
                <a:cubicBezTo>
                  <a:pt x="2217156" y="11157097"/>
                  <a:pt x="2038966" y="11266829"/>
                  <a:pt x="1938126" y="11338415"/>
                </a:cubicBezTo>
                <a:cubicBezTo>
                  <a:pt x="1837092" y="11266829"/>
                  <a:pt x="1658904" y="11157113"/>
                  <a:pt x="1403366" y="11059437"/>
                </a:cubicBezTo>
                <a:cubicBezTo>
                  <a:pt x="1303862" y="11021458"/>
                  <a:pt x="1215815" y="10969443"/>
                  <a:pt x="1141524" y="10904809"/>
                </a:cubicBezTo>
                <a:cubicBezTo>
                  <a:pt x="1019100" y="10798168"/>
                  <a:pt x="873568" y="10613625"/>
                  <a:pt x="866313" y="10335513"/>
                </a:cubicBezTo>
                <a:lnTo>
                  <a:pt x="651262" y="10374189"/>
                </a:lnTo>
                <a:cubicBezTo>
                  <a:pt x="635218" y="10377068"/>
                  <a:pt x="619178" y="10378530"/>
                  <a:pt x="603516" y="10378530"/>
                </a:cubicBezTo>
                <a:cubicBezTo>
                  <a:pt x="479375" y="10378530"/>
                  <a:pt x="370895" y="10293109"/>
                  <a:pt x="339763" y="10170806"/>
                </a:cubicBezTo>
                <a:lnTo>
                  <a:pt x="314744" y="10072881"/>
                </a:lnTo>
                <a:lnTo>
                  <a:pt x="184110" y="10072881"/>
                </a:lnTo>
                <a:cubicBezTo>
                  <a:pt x="166349" y="10072881"/>
                  <a:pt x="152217" y="10060292"/>
                  <a:pt x="152024" y="10044911"/>
                </a:cubicBezTo>
                <a:cubicBezTo>
                  <a:pt x="152024" y="9922208"/>
                  <a:pt x="94539" y="9810348"/>
                  <a:pt x="0" y="9730215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4735;p48">
            <a:extLst>
              <a:ext uri="{FF2B5EF4-FFF2-40B4-BE49-F238E27FC236}">
                <a16:creationId xmlns:a16="http://schemas.microsoft.com/office/drawing/2014/main" id="{01AC3F9C-8FD1-6F66-7027-08287902B942}"/>
              </a:ext>
            </a:extLst>
          </p:cNvPr>
          <p:cNvSpPr/>
          <p:nvPr/>
        </p:nvSpPr>
        <p:spPr>
          <a:xfrm rot="5400000">
            <a:off x="2570018" y="-295648"/>
            <a:ext cx="3876249" cy="5734795"/>
          </a:xfrm>
          <a:custGeom>
            <a:avLst/>
            <a:gdLst/>
            <a:ahLst/>
            <a:cxnLst/>
            <a:rect l="l" t="t" r="r" b="b"/>
            <a:pathLst>
              <a:path w="1523129" h="2588279" extrusionOk="0">
                <a:moveTo>
                  <a:pt x="1523130" y="725827"/>
                </a:moveTo>
                <a:cubicBezTo>
                  <a:pt x="1485907" y="689661"/>
                  <a:pt x="1463318" y="639175"/>
                  <a:pt x="1463243" y="583796"/>
                </a:cubicBezTo>
                <a:cubicBezTo>
                  <a:pt x="1463243" y="576861"/>
                  <a:pt x="1457690" y="571172"/>
                  <a:pt x="1450711" y="571172"/>
                </a:cubicBezTo>
                <a:lnTo>
                  <a:pt x="1399380" y="571172"/>
                </a:lnTo>
                <a:lnTo>
                  <a:pt x="1389548" y="526976"/>
                </a:lnTo>
                <a:cubicBezTo>
                  <a:pt x="1377316" y="471777"/>
                  <a:pt x="1334690" y="433224"/>
                  <a:pt x="1285910" y="433224"/>
                </a:cubicBezTo>
                <a:cubicBezTo>
                  <a:pt x="1279756" y="433224"/>
                  <a:pt x="1273452" y="433884"/>
                  <a:pt x="1267224" y="435183"/>
                </a:cubicBezTo>
                <a:lnTo>
                  <a:pt x="1182722" y="452639"/>
                </a:lnTo>
                <a:cubicBezTo>
                  <a:pt x="1179795" y="327119"/>
                  <a:pt x="1122610" y="243829"/>
                  <a:pt x="1074506" y="195699"/>
                </a:cubicBezTo>
                <a:cubicBezTo>
                  <a:pt x="1045313" y="166528"/>
                  <a:pt x="1010717" y="143044"/>
                  <a:pt x="971618" y="125911"/>
                </a:cubicBezTo>
                <a:cubicBezTo>
                  <a:pt x="871207" y="81834"/>
                  <a:pt x="801189" y="32309"/>
                  <a:pt x="761565" y="0"/>
                </a:cubicBezTo>
                <a:cubicBezTo>
                  <a:pt x="721865" y="32309"/>
                  <a:pt x="651848" y="81827"/>
                  <a:pt x="551437" y="125911"/>
                </a:cubicBezTo>
                <a:cubicBezTo>
                  <a:pt x="512338" y="143052"/>
                  <a:pt x="477741" y="166528"/>
                  <a:pt x="448549" y="195699"/>
                </a:cubicBezTo>
                <a:cubicBezTo>
                  <a:pt x="400444" y="243829"/>
                  <a:pt x="343259" y="327119"/>
                  <a:pt x="340408" y="452639"/>
                </a:cubicBezTo>
                <a:lnTo>
                  <a:pt x="255906" y="435183"/>
                </a:lnTo>
                <a:cubicBezTo>
                  <a:pt x="249602" y="433884"/>
                  <a:pt x="243299" y="433224"/>
                  <a:pt x="237145" y="433224"/>
                </a:cubicBezTo>
                <a:cubicBezTo>
                  <a:pt x="188365" y="433224"/>
                  <a:pt x="145739" y="471777"/>
                  <a:pt x="133506" y="526976"/>
                </a:cubicBezTo>
                <a:lnTo>
                  <a:pt x="123675" y="571172"/>
                </a:lnTo>
                <a:lnTo>
                  <a:pt x="72344" y="571172"/>
                </a:lnTo>
                <a:cubicBezTo>
                  <a:pt x="65365" y="571172"/>
                  <a:pt x="59812" y="576854"/>
                  <a:pt x="59736" y="583796"/>
                </a:cubicBezTo>
                <a:cubicBezTo>
                  <a:pt x="59736" y="639175"/>
                  <a:pt x="37148" y="689661"/>
                  <a:pt x="0" y="725827"/>
                </a:cubicBezTo>
                <a:lnTo>
                  <a:pt x="0" y="2588280"/>
                </a:lnTo>
                <a:lnTo>
                  <a:pt x="1523055" y="2588280"/>
                </a:lnTo>
                <a:lnTo>
                  <a:pt x="1523055" y="725827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4735;p48">
            <a:extLst>
              <a:ext uri="{FF2B5EF4-FFF2-40B4-BE49-F238E27FC236}">
                <a16:creationId xmlns:a16="http://schemas.microsoft.com/office/drawing/2014/main" id="{BBC4BAA3-6FD4-8C12-0FB9-1D3E28BA95FC}"/>
              </a:ext>
            </a:extLst>
          </p:cNvPr>
          <p:cNvSpPr/>
          <p:nvPr/>
        </p:nvSpPr>
        <p:spPr>
          <a:xfrm rot="16200000" flipH="1">
            <a:off x="-1481282" y="-295648"/>
            <a:ext cx="3876249" cy="5734795"/>
          </a:xfrm>
          <a:custGeom>
            <a:avLst/>
            <a:gdLst/>
            <a:ahLst/>
            <a:cxnLst/>
            <a:rect l="l" t="t" r="r" b="b"/>
            <a:pathLst>
              <a:path w="1523129" h="2588279" extrusionOk="0">
                <a:moveTo>
                  <a:pt x="1523130" y="725827"/>
                </a:moveTo>
                <a:cubicBezTo>
                  <a:pt x="1485907" y="689661"/>
                  <a:pt x="1463318" y="639175"/>
                  <a:pt x="1463243" y="583796"/>
                </a:cubicBezTo>
                <a:cubicBezTo>
                  <a:pt x="1463243" y="576861"/>
                  <a:pt x="1457690" y="571172"/>
                  <a:pt x="1450711" y="571172"/>
                </a:cubicBezTo>
                <a:lnTo>
                  <a:pt x="1399380" y="571172"/>
                </a:lnTo>
                <a:lnTo>
                  <a:pt x="1389548" y="526976"/>
                </a:lnTo>
                <a:cubicBezTo>
                  <a:pt x="1377316" y="471777"/>
                  <a:pt x="1334690" y="433224"/>
                  <a:pt x="1285910" y="433224"/>
                </a:cubicBezTo>
                <a:cubicBezTo>
                  <a:pt x="1279756" y="433224"/>
                  <a:pt x="1273452" y="433884"/>
                  <a:pt x="1267224" y="435183"/>
                </a:cubicBezTo>
                <a:lnTo>
                  <a:pt x="1182722" y="452639"/>
                </a:lnTo>
                <a:cubicBezTo>
                  <a:pt x="1179795" y="327119"/>
                  <a:pt x="1122610" y="243829"/>
                  <a:pt x="1074506" y="195699"/>
                </a:cubicBezTo>
                <a:cubicBezTo>
                  <a:pt x="1045313" y="166528"/>
                  <a:pt x="1010717" y="143044"/>
                  <a:pt x="971618" y="125911"/>
                </a:cubicBezTo>
                <a:cubicBezTo>
                  <a:pt x="871207" y="81834"/>
                  <a:pt x="801189" y="32309"/>
                  <a:pt x="761565" y="0"/>
                </a:cubicBezTo>
                <a:cubicBezTo>
                  <a:pt x="721865" y="32309"/>
                  <a:pt x="651848" y="81827"/>
                  <a:pt x="551437" y="125911"/>
                </a:cubicBezTo>
                <a:cubicBezTo>
                  <a:pt x="512338" y="143052"/>
                  <a:pt x="477741" y="166528"/>
                  <a:pt x="448549" y="195699"/>
                </a:cubicBezTo>
                <a:cubicBezTo>
                  <a:pt x="400444" y="243829"/>
                  <a:pt x="343259" y="327119"/>
                  <a:pt x="340408" y="452639"/>
                </a:cubicBezTo>
                <a:lnTo>
                  <a:pt x="255906" y="435183"/>
                </a:lnTo>
                <a:cubicBezTo>
                  <a:pt x="249602" y="433884"/>
                  <a:pt x="243299" y="433224"/>
                  <a:pt x="237145" y="433224"/>
                </a:cubicBezTo>
                <a:cubicBezTo>
                  <a:pt x="188365" y="433224"/>
                  <a:pt x="145739" y="471777"/>
                  <a:pt x="133506" y="526976"/>
                </a:cubicBezTo>
                <a:lnTo>
                  <a:pt x="123675" y="571172"/>
                </a:lnTo>
                <a:lnTo>
                  <a:pt x="72344" y="571172"/>
                </a:lnTo>
                <a:cubicBezTo>
                  <a:pt x="65365" y="571172"/>
                  <a:pt x="59812" y="576854"/>
                  <a:pt x="59736" y="583796"/>
                </a:cubicBezTo>
                <a:cubicBezTo>
                  <a:pt x="59736" y="639175"/>
                  <a:pt x="37148" y="689661"/>
                  <a:pt x="0" y="725827"/>
                </a:cubicBezTo>
                <a:lnTo>
                  <a:pt x="0" y="2588280"/>
                </a:lnTo>
                <a:lnTo>
                  <a:pt x="1523055" y="2588280"/>
                </a:lnTo>
                <a:lnTo>
                  <a:pt x="1523055" y="725827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TextBox 327">
            <a:extLst>
              <a:ext uri="{FF2B5EF4-FFF2-40B4-BE49-F238E27FC236}">
                <a16:creationId xmlns:a16="http://schemas.microsoft.com/office/drawing/2014/main" id="{B7DA6DFB-D345-2705-FDF1-61FDBADBC1F8}"/>
              </a:ext>
            </a:extLst>
          </p:cNvPr>
          <p:cNvSpPr txBox="1"/>
          <p:nvPr/>
        </p:nvSpPr>
        <p:spPr>
          <a:xfrm>
            <a:off x="1430779" y="1068740"/>
            <a:ext cx="5296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C1373214-780B-4025-9F2A-AEE2263DEB60}"/>
              </a:ext>
            </a:extLst>
          </p:cNvPr>
          <p:cNvSpPr txBox="1"/>
          <p:nvPr/>
        </p:nvSpPr>
        <p:spPr>
          <a:xfrm>
            <a:off x="304800" y="1646893"/>
            <a:ext cx="7548860" cy="1923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ea typeface="Arial"/>
              <a:cs typeface="RabieW05-Extralight" panose="01000000000000000000" pitchFamily="2" charset="-78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DFC7C05A-8B0C-B5B4-E110-B13E0923E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50153" y="2886661"/>
            <a:ext cx="2268682" cy="270081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52691C4-D700-535F-7918-5D3A34891F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86248" y="33914"/>
            <a:ext cx="1907207" cy="178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28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328" grpId="0"/>
      <p:bldP spid="3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C18FAF6-DF19-6463-ECED-7325753EA8BE}"/>
              </a:ext>
            </a:extLst>
          </p:cNvPr>
          <p:cNvSpPr/>
          <p:nvPr/>
        </p:nvSpPr>
        <p:spPr>
          <a:xfrm rot="5400000">
            <a:off x="3604600" y="-1463078"/>
            <a:ext cx="1934800" cy="8069656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5750;p35">
            <a:extLst>
              <a:ext uri="{FF2B5EF4-FFF2-40B4-BE49-F238E27FC236}">
                <a16:creationId xmlns:a16="http://schemas.microsoft.com/office/drawing/2014/main" id="{504C0F4C-008A-BFE4-8181-300055F833E9}"/>
              </a:ext>
            </a:extLst>
          </p:cNvPr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5751;p35">
            <a:extLst>
              <a:ext uri="{FF2B5EF4-FFF2-40B4-BE49-F238E27FC236}">
                <a16:creationId xmlns:a16="http://schemas.microsoft.com/office/drawing/2014/main" id="{35E3F97C-41AC-0DA1-0F10-8A2CA2499E99}"/>
              </a:ext>
            </a:extLst>
          </p:cNvPr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5768;p35">
            <a:extLst>
              <a:ext uri="{FF2B5EF4-FFF2-40B4-BE49-F238E27FC236}">
                <a16:creationId xmlns:a16="http://schemas.microsoft.com/office/drawing/2014/main" id="{D849C82F-56BD-4251-E2D0-65DE7A4E0EE7}"/>
              </a:ext>
            </a:extLst>
          </p:cNvPr>
          <p:cNvGrpSpPr/>
          <p:nvPr/>
        </p:nvGrpSpPr>
        <p:grpSpPr>
          <a:xfrm rot="20850585">
            <a:off x="82252" y="3491063"/>
            <a:ext cx="583337" cy="1417573"/>
            <a:chOff x="1535425" y="492925"/>
            <a:chExt cx="524575" cy="1274775"/>
          </a:xfrm>
        </p:grpSpPr>
        <p:sp>
          <p:nvSpPr>
            <p:cNvPr id="12" name="Google Shape;5769;p35">
              <a:extLst>
                <a:ext uri="{FF2B5EF4-FFF2-40B4-BE49-F238E27FC236}">
                  <a16:creationId xmlns:a16="http://schemas.microsoft.com/office/drawing/2014/main" id="{7F36ABF8-E3E0-9CAF-B9CC-BB758B827302}"/>
                </a:ext>
              </a:extLst>
            </p:cNvPr>
            <p:cNvSpPr/>
            <p:nvPr/>
          </p:nvSpPr>
          <p:spPr>
            <a:xfrm>
              <a:off x="1734750" y="627100"/>
              <a:ext cx="127600" cy="161425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70;p35">
              <a:extLst>
                <a:ext uri="{FF2B5EF4-FFF2-40B4-BE49-F238E27FC236}">
                  <a16:creationId xmlns:a16="http://schemas.microsoft.com/office/drawing/2014/main" id="{28CC9DD6-2FC5-6E7E-D208-41D7B6A728D2}"/>
                </a:ext>
              </a:extLst>
            </p:cNvPr>
            <p:cNvSpPr/>
            <p:nvPr/>
          </p:nvSpPr>
          <p:spPr>
            <a:xfrm>
              <a:off x="1865675" y="683675"/>
              <a:ext cx="165975" cy="101750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771;p35">
              <a:extLst>
                <a:ext uri="{FF2B5EF4-FFF2-40B4-BE49-F238E27FC236}">
                  <a16:creationId xmlns:a16="http://schemas.microsoft.com/office/drawing/2014/main" id="{AFF94A7C-760D-2BD7-6B54-8A8DBA94F5C4}"/>
                </a:ext>
              </a:extLst>
            </p:cNvPr>
            <p:cNvSpPr/>
            <p:nvPr/>
          </p:nvSpPr>
          <p:spPr>
            <a:xfrm>
              <a:off x="1664700" y="736275"/>
              <a:ext cx="171800" cy="159825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772;p35">
              <a:extLst>
                <a:ext uri="{FF2B5EF4-FFF2-40B4-BE49-F238E27FC236}">
                  <a16:creationId xmlns:a16="http://schemas.microsoft.com/office/drawing/2014/main" id="{0395C673-3EE4-8B6D-F139-BF8AE8C14338}"/>
                </a:ext>
              </a:extLst>
            </p:cNvPr>
            <p:cNvSpPr/>
            <p:nvPr/>
          </p:nvSpPr>
          <p:spPr>
            <a:xfrm>
              <a:off x="1832325" y="796850"/>
              <a:ext cx="227675" cy="101800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773;p35">
              <a:extLst>
                <a:ext uri="{FF2B5EF4-FFF2-40B4-BE49-F238E27FC236}">
                  <a16:creationId xmlns:a16="http://schemas.microsoft.com/office/drawing/2014/main" id="{12B96C52-3152-0BB7-A9B2-3A0C25D66622}"/>
                </a:ext>
              </a:extLst>
            </p:cNvPr>
            <p:cNvSpPr/>
            <p:nvPr/>
          </p:nvSpPr>
          <p:spPr>
            <a:xfrm>
              <a:off x="1611325" y="872625"/>
              <a:ext cx="204325" cy="129400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774;p35">
              <a:extLst>
                <a:ext uri="{FF2B5EF4-FFF2-40B4-BE49-F238E27FC236}">
                  <a16:creationId xmlns:a16="http://schemas.microsoft.com/office/drawing/2014/main" id="{DC25E05B-F073-E565-3B04-D761FBCA0FEB}"/>
                </a:ext>
              </a:extLst>
            </p:cNvPr>
            <p:cNvSpPr/>
            <p:nvPr/>
          </p:nvSpPr>
          <p:spPr>
            <a:xfrm>
              <a:off x="1814800" y="929450"/>
              <a:ext cx="210175" cy="82125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775;p35">
              <a:extLst>
                <a:ext uri="{FF2B5EF4-FFF2-40B4-BE49-F238E27FC236}">
                  <a16:creationId xmlns:a16="http://schemas.microsoft.com/office/drawing/2014/main" id="{AA10C42B-EE3E-21A3-B433-65B69091E933}"/>
                </a:ext>
              </a:extLst>
            </p:cNvPr>
            <p:cNvSpPr/>
            <p:nvPr/>
          </p:nvSpPr>
          <p:spPr>
            <a:xfrm>
              <a:off x="1587150" y="996275"/>
              <a:ext cx="219325" cy="80125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776;p35">
              <a:extLst>
                <a:ext uri="{FF2B5EF4-FFF2-40B4-BE49-F238E27FC236}">
                  <a16:creationId xmlns:a16="http://schemas.microsoft.com/office/drawing/2014/main" id="{F2AB8AA6-F714-3BC8-55D7-818074BB044F}"/>
                </a:ext>
              </a:extLst>
            </p:cNvPr>
            <p:cNvSpPr/>
            <p:nvPr/>
          </p:nvSpPr>
          <p:spPr>
            <a:xfrm>
              <a:off x="1806450" y="1034700"/>
              <a:ext cx="196000" cy="64950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777;p35">
              <a:extLst>
                <a:ext uri="{FF2B5EF4-FFF2-40B4-BE49-F238E27FC236}">
                  <a16:creationId xmlns:a16="http://schemas.microsoft.com/office/drawing/2014/main" id="{D41EDFF5-7CC4-85D7-88EF-3A6146AAB8B2}"/>
                </a:ext>
              </a:extLst>
            </p:cNvPr>
            <p:cNvSpPr/>
            <p:nvPr/>
          </p:nvSpPr>
          <p:spPr>
            <a:xfrm>
              <a:off x="1574625" y="1125475"/>
              <a:ext cx="221025" cy="83125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778;p35">
              <a:extLst>
                <a:ext uri="{FF2B5EF4-FFF2-40B4-BE49-F238E27FC236}">
                  <a16:creationId xmlns:a16="http://schemas.microsoft.com/office/drawing/2014/main" id="{CFA89DCC-8CD9-B125-1685-188FB612CB09}"/>
                </a:ext>
              </a:extLst>
            </p:cNvPr>
            <p:cNvSpPr/>
            <p:nvPr/>
          </p:nvSpPr>
          <p:spPr>
            <a:xfrm>
              <a:off x="1798125" y="1125650"/>
              <a:ext cx="245200" cy="92000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779;p35">
              <a:extLst>
                <a:ext uri="{FF2B5EF4-FFF2-40B4-BE49-F238E27FC236}">
                  <a16:creationId xmlns:a16="http://schemas.microsoft.com/office/drawing/2014/main" id="{FCBB24E4-49B4-7D12-ADFC-7C2C9784C806}"/>
                </a:ext>
              </a:extLst>
            </p:cNvPr>
            <p:cNvSpPr/>
            <p:nvPr/>
          </p:nvSpPr>
          <p:spPr>
            <a:xfrm>
              <a:off x="1544600" y="1233400"/>
              <a:ext cx="248550" cy="105475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780;p35">
              <a:extLst>
                <a:ext uri="{FF2B5EF4-FFF2-40B4-BE49-F238E27FC236}">
                  <a16:creationId xmlns:a16="http://schemas.microsoft.com/office/drawing/2014/main" id="{61EE5472-CAD9-1832-BD83-751B8AD13426}"/>
                </a:ext>
              </a:extLst>
            </p:cNvPr>
            <p:cNvSpPr/>
            <p:nvPr/>
          </p:nvSpPr>
          <p:spPr>
            <a:xfrm>
              <a:off x="1793125" y="1242675"/>
              <a:ext cx="243525" cy="91350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781;p35">
              <a:extLst>
                <a:ext uri="{FF2B5EF4-FFF2-40B4-BE49-F238E27FC236}">
                  <a16:creationId xmlns:a16="http://schemas.microsoft.com/office/drawing/2014/main" id="{842D2059-827E-2294-B62A-2BABE17C184C}"/>
                </a:ext>
              </a:extLst>
            </p:cNvPr>
            <p:cNvSpPr/>
            <p:nvPr/>
          </p:nvSpPr>
          <p:spPr>
            <a:xfrm>
              <a:off x="1535425" y="1378150"/>
              <a:ext cx="262725" cy="104800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782;p35">
              <a:extLst>
                <a:ext uri="{FF2B5EF4-FFF2-40B4-BE49-F238E27FC236}">
                  <a16:creationId xmlns:a16="http://schemas.microsoft.com/office/drawing/2014/main" id="{4C1C6914-2D72-5A5D-1027-45F861882979}"/>
                </a:ext>
              </a:extLst>
            </p:cNvPr>
            <p:cNvSpPr/>
            <p:nvPr/>
          </p:nvSpPr>
          <p:spPr>
            <a:xfrm>
              <a:off x="1795625" y="1351125"/>
              <a:ext cx="249375" cy="118975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783;p35">
              <a:extLst>
                <a:ext uri="{FF2B5EF4-FFF2-40B4-BE49-F238E27FC236}">
                  <a16:creationId xmlns:a16="http://schemas.microsoft.com/office/drawing/2014/main" id="{6802A912-71E9-9B2A-0672-F19F25752B67}"/>
                </a:ext>
              </a:extLst>
            </p:cNvPr>
            <p:cNvSpPr/>
            <p:nvPr/>
          </p:nvSpPr>
          <p:spPr>
            <a:xfrm>
              <a:off x="1781450" y="589500"/>
              <a:ext cx="139275" cy="1178200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84;p35">
              <a:extLst>
                <a:ext uri="{FF2B5EF4-FFF2-40B4-BE49-F238E27FC236}">
                  <a16:creationId xmlns:a16="http://schemas.microsoft.com/office/drawing/2014/main" id="{8572B0D2-BB55-24DE-200C-1FF569E1984D}"/>
                </a:ext>
              </a:extLst>
            </p:cNvPr>
            <p:cNvSpPr/>
            <p:nvPr/>
          </p:nvSpPr>
          <p:spPr>
            <a:xfrm>
              <a:off x="1879850" y="492925"/>
              <a:ext cx="124275" cy="185525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2CC894A-B457-250F-8D13-94691D9A06EB}"/>
              </a:ext>
            </a:extLst>
          </p:cNvPr>
          <p:cNvGrpSpPr/>
          <p:nvPr/>
        </p:nvGrpSpPr>
        <p:grpSpPr>
          <a:xfrm>
            <a:off x="7586664" y="3869617"/>
            <a:ext cx="1905196" cy="1658448"/>
            <a:chOff x="7586664" y="3869617"/>
            <a:chExt cx="1905196" cy="1658448"/>
          </a:xfrm>
        </p:grpSpPr>
        <p:grpSp>
          <p:nvGrpSpPr>
            <p:cNvPr id="29" name="Google Shape;5752;p35">
              <a:extLst>
                <a:ext uri="{FF2B5EF4-FFF2-40B4-BE49-F238E27FC236}">
                  <a16:creationId xmlns:a16="http://schemas.microsoft.com/office/drawing/2014/main" id="{77EE7230-65E1-ED97-E276-7FFAB3AC8D04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72" name="Google Shape;5753;p35">
                <a:extLst>
                  <a:ext uri="{FF2B5EF4-FFF2-40B4-BE49-F238E27FC236}">
                    <a16:creationId xmlns:a16="http://schemas.microsoft.com/office/drawing/2014/main" id="{4FF4772D-FF1D-E805-C1E7-7C2D0D9FDAE2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754;p35">
                <a:extLst>
                  <a:ext uri="{FF2B5EF4-FFF2-40B4-BE49-F238E27FC236}">
                    <a16:creationId xmlns:a16="http://schemas.microsoft.com/office/drawing/2014/main" id="{2903F463-631C-E305-FC04-4A9A11F4B890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5755;p35">
              <a:extLst>
                <a:ext uri="{FF2B5EF4-FFF2-40B4-BE49-F238E27FC236}">
                  <a16:creationId xmlns:a16="http://schemas.microsoft.com/office/drawing/2014/main" id="{0BA1E237-054D-EB19-2EDE-F7B8FCC6316C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63" name="Google Shape;5756;p35">
                <a:extLst>
                  <a:ext uri="{FF2B5EF4-FFF2-40B4-BE49-F238E27FC236}">
                    <a16:creationId xmlns:a16="http://schemas.microsoft.com/office/drawing/2014/main" id="{6B2F7C09-CAD6-4BED-597B-FC9506B6ECF1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757;p35">
                <a:extLst>
                  <a:ext uri="{FF2B5EF4-FFF2-40B4-BE49-F238E27FC236}">
                    <a16:creationId xmlns:a16="http://schemas.microsoft.com/office/drawing/2014/main" id="{25C88D94-AECC-7977-0E7E-A302C090FFB7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758;p35">
                <a:extLst>
                  <a:ext uri="{FF2B5EF4-FFF2-40B4-BE49-F238E27FC236}">
                    <a16:creationId xmlns:a16="http://schemas.microsoft.com/office/drawing/2014/main" id="{02DB89E8-8908-D752-CC7E-E9B8F4843616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759;p35">
                <a:extLst>
                  <a:ext uri="{FF2B5EF4-FFF2-40B4-BE49-F238E27FC236}">
                    <a16:creationId xmlns:a16="http://schemas.microsoft.com/office/drawing/2014/main" id="{DDD27CD2-FAD9-A98E-A68A-6185E2F3887D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760;p35">
                <a:extLst>
                  <a:ext uri="{FF2B5EF4-FFF2-40B4-BE49-F238E27FC236}">
                    <a16:creationId xmlns:a16="http://schemas.microsoft.com/office/drawing/2014/main" id="{06359A2E-5795-F549-C0FE-CD5938659BD3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761;p35">
                <a:extLst>
                  <a:ext uri="{FF2B5EF4-FFF2-40B4-BE49-F238E27FC236}">
                    <a16:creationId xmlns:a16="http://schemas.microsoft.com/office/drawing/2014/main" id="{BF759E4F-DBA8-59D7-AA74-6EBA3861AB51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762;p35">
                <a:extLst>
                  <a:ext uri="{FF2B5EF4-FFF2-40B4-BE49-F238E27FC236}">
                    <a16:creationId xmlns:a16="http://schemas.microsoft.com/office/drawing/2014/main" id="{9B16490C-5FAD-898B-ED16-44CF62F1D69D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763;p35">
                <a:extLst>
                  <a:ext uri="{FF2B5EF4-FFF2-40B4-BE49-F238E27FC236}">
                    <a16:creationId xmlns:a16="http://schemas.microsoft.com/office/drawing/2014/main" id="{FC8AB10C-84CD-CC65-3EB2-7684C407019D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764;p35">
                <a:extLst>
                  <a:ext uri="{FF2B5EF4-FFF2-40B4-BE49-F238E27FC236}">
                    <a16:creationId xmlns:a16="http://schemas.microsoft.com/office/drawing/2014/main" id="{D7EDCB53-7BE8-D377-BB1A-47E4D09529D2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765;p35">
              <a:extLst>
                <a:ext uri="{FF2B5EF4-FFF2-40B4-BE49-F238E27FC236}">
                  <a16:creationId xmlns:a16="http://schemas.microsoft.com/office/drawing/2014/main" id="{E3949D4D-DF57-7345-7AC1-EECB94689338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61" name="Google Shape;5766;p35">
                <a:extLst>
                  <a:ext uri="{FF2B5EF4-FFF2-40B4-BE49-F238E27FC236}">
                    <a16:creationId xmlns:a16="http://schemas.microsoft.com/office/drawing/2014/main" id="{5F8B806E-C228-36AD-555F-5927A3B2CBED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767;p35">
                <a:extLst>
                  <a:ext uri="{FF2B5EF4-FFF2-40B4-BE49-F238E27FC236}">
                    <a16:creationId xmlns:a16="http://schemas.microsoft.com/office/drawing/2014/main" id="{B1E4B2CF-C914-BA18-4EBB-6CAABDC31B03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5785;p35">
              <a:extLst>
                <a:ext uri="{FF2B5EF4-FFF2-40B4-BE49-F238E27FC236}">
                  <a16:creationId xmlns:a16="http://schemas.microsoft.com/office/drawing/2014/main" id="{E14CC53C-1634-CCD5-CCD7-98F03751DD10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33" name="Google Shape;5786;p35">
                <a:extLst>
                  <a:ext uri="{FF2B5EF4-FFF2-40B4-BE49-F238E27FC236}">
                    <a16:creationId xmlns:a16="http://schemas.microsoft.com/office/drawing/2014/main" id="{AE90131D-F61E-2440-99E2-AC2F9E22E719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787;p35">
                <a:extLst>
                  <a:ext uri="{FF2B5EF4-FFF2-40B4-BE49-F238E27FC236}">
                    <a16:creationId xmlns:a16="http://schemas.microsoft.com/office/drawing/2014/main" id="{8A5A72EE-ACCF-2841-5732-7BD0E0BBF331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788;p35">
                <a:extLst>
                  <a:ext uri="{FF2B5EF4-FFF2-40B4-BE49-F238E27FC236}">
                    <a16:creationId xmlns:a16="http://schemas.microsoft.com/office/drawing/2014/main" id="{0833BD11-3E2C-46F6-6331-41C78E3A621B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789;p35">
                <a:extLst>
                  <a:ext uri="{FF2B5EF4-FFF2-40B4-BE49-F238E27FC236}">
                    <a16:creationId xmlns:a16="http://schemas.microsoft.com/office/drawing/2014/main" id="{87C1A562-3DA8-B286-026A-8B9D71DEE09D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790;p35">
                <a:extLst>
                  <a:ext uri="{FF2B5EF4-FFF2-40B4-BE49-F238E27FC236}">
                    <a16:creationId xmlns:a16="http://schemas.microsoft.com/office/drawing/2014/main" id="{4DE283E4-91EC-966C-1FA1-3063E4B71BD3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791;p35">
                <a:extLst>
                  <a:ext uri="{FF2B5EF4-FFF2-40B4-BE49-F238E27FC236}">
                    <a16:creationId xmlns:a16="http://schemas.microsoft.com/office/drawing/2014/main" id="{9F99EED1-6F54-2A32-3C2A-BB4D7B60A9C9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792;p35">
                <a:extLst>
                  <a:ext uri="{FF2B5EF4-FFF2-40B4-BE49-F238E27FC236}">
                    <a16:creationId xmlns:a16="http://schemas.microsoft.com/office/drawing/2014/main" id="{31A775E0-1C6C-C06D-CAB4-392DB747286A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793;p35">
                <a:extLst>
                  <a:ext uri="{FF2B5EF4-FFF2-40B4-BE49-F238E27FC236}">
                    <a16:creationId xmlns:a16="http://schemas.microsoft.com/office/drawing/2014/main" id="{50918A12-A6EB-F625-511B-A8F30ABF12D0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794;p35">
                <a:extLst>
                  <a:ext uri="{FF2B5EF4-FFF2-40B4-BE49-F238E27FC236}">
                    <a16:creationId xmlns:a16="http://schemas.microsoft.com/office/drawing/2014/main" id="{2C0EEE3D-CD63-3017-B9CF-6E94F7EA4733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795;p35">
                <a:extLst>
                  <a:ext uri="{FF2B5EF4-FFF2-40B4-BE49-F238E27FC236}">
                    <a16:creationId xmlns:a16="http://schemas.microsoft.com/office/drawing/2014/main" id="{E2522B15-FB91-B89A-E3F3-D3A2D7BBC841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796;p35">
                <a:extLst>
                  <a:ext uri="{FF2B5EF4-FFF2-40B4-BE49-F238E27FC236}">
                    <a16:creationId xmlns:a16="http://schemas.microsoft.com/office/drawing/2014/main" id="{A42AC28F-8721-7B74-E16F-AF143EE7F27B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797;p35">
                <a:extLst>
                  <a:ext uri="{FF2B5EF4-FFF2-40B4-BE49-F238E27FC236}">
                    <a16:creationId xmlns:a16="http://schemas.microsoft.com/office/drawing/2014/main" id="{8972AE29-71D9-FE41-7083-43DCD38CB8A1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798;p35">
                <a:extLst>
                  <a:ext uri="{FF2B5EF4-FFF2-40B4-BE49-F238E27FC236}">
                    <a16:creationId xmlns:a16="http://schemas.microsoft.com/office/drawing/2014/main" id="{6AD43E75-7082-2107-982C-496A6144F386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799;p35">
                <a:extLst>
                  <a:ext uri="{FF2B5EF4-FFF2-40B4-BE49-F238E27FC236}">
                    <a16:creationId xmlns:a16="http://schemas.microsoft.com/office/drawing/2014/main" id="{D23158D1-2A30-7ABE-89DD-86BB676E9E54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800;p35">
                <a:extLst>
                  <a:ext uri="{FF2B5EF4-FFF2-40B4-BE49-F238E27FC236}">
                    <a16:creationId xmlns:a16="http://schemas.microsoft.com/office/drawing/2014/main" id="{A6A3C726-1A20-2CF8-5D40-783AEE30A90F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801;p35">
                <a:extLst>
                  <a:ext uri="{FF2B5EF4-FFF2-40B4-BE49-F238E27FC236}">
                    <a16:creationId xmlns:a16="http://schemas.microsoft.com/office/drawing/2014/main" id="{47ECF40B-A15E-0233-9438-951BA82B08C4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802;p35">
                <a:extLst>
                  <a:ext uri="{FF2B5EF4-FFF2-40B4-BE49-F238E27FC236}">
                    <a16:creationId xmlns:a16="http://schemas.microsoft.com/office/drawing/2014/main" id="{7C42B1FB-F210-AE63-C55C-80439DD927FE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803;p35">
                <a:extLst>
                  <a:ext uri="{FF2B5EF4-FFF2-40B4-BE49-F238E27FC236}">
                    <a16:creationId xmlns:a16="http://schemas.microsoft.com/office/drawing/2014/main" id="{09492175-C675-41C4-4DC1-AB4FF64B7CAA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804;p35">
                <a:extLst>
                  <a:ext uri="{FF2B5EF4-FFF2-40B4-BE49-F238E27FC236}">
                    <a16:creationId xmlns:a16="http://schemas.microsoft.com/office/drawing/2014/main" id="{73763DB2-D742-7A79-D7F4-6F1378B6CEF9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805;p35">
                <a:extLst>
                  <a:ext uri="{FF2B5EF4-FFF2-40B4-BE49-F238E27FC236}">
                    <a16:creationId xmlns:a16="http://schemas.microsoft.com/office/drawing/2014/main" id="{C81B7D5B-510F-86F5-0492-BAF987F96998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806;p35">
                <a:extLst>
                  <a:ext uri="{FF2B5EF4-FFF2-40B4-BE49-F238E27FC236}">
                    <a16:creationId xmlns:a16="http://schemas.microsoft.com/office/drawing/2014/main" id="{E60CA58D-9DC0-CF2C-B36C-DABD8AEAD309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807;p35">
                <a:extLst>
                  <a:ext uri="{FF2B5EF4-FFF2-40B4-BE49-F238E27FC236}">
                    <a16:creationId xmlns:a16="http://schemas.microsoft.com/office/drawing/2014/main" id="{4E67B2D9-DF52-DE6E-57C1-1CCC5A6207A9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808;p35">
                <a:extLst>
                  <a:ext uri="{FF2B5EF4-FFF2-40B4-BE49-F238E27FC236}">
                    <a16:creationId xmlns:a16="http://schemas.microsoft.com/office/drawing/2014/main" id="{8A0AC4B0-CF81-54AC-3428-55D4C3186A96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809;p35">
                <a:extLst>
                  <a:ext uri="{FF2B5EF4-FFF2-40B4-BE49-F238E27FC236}">
                    <a16:creationId xmlns:a16="http://schemas.microsoft.com/office/drawing/2014/main" id="{C2208E32-2C1C-A25A-5491-E4F3D9134B5D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810;p35">
                <a:extLst>
                  <a:ext uri="{FF2B5EF4-FFF2-40B4-BE49-F238E27FC236}">
                    <a16:creationId xmlns:a16="http://schemas.microsoft.com/office/drawing/2014/main" id="{9AE081CB-225D-F696-6516-C407B0DC1342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11;p35">
                <a:extLst>
                  <a:ext uri="{FF2B5EF4-FFF2-40B4-BE49-F238E27FC236}">
                    <a16:creationId xmlns:a16="http://schemas.microsoft.com/office/drawing/2014/main" id="{0FFD379F-5BA5-2107-E0B4-951771801995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812;p35">
                <a:extLst>
                  <a:ext uri="{FF2B5EF4-FFF2-40B4-BE49-F238E27FC236}">
                    <a16:creationId xmlns:a16="http://schemas.microsoft.com/office/drawing/2014/main" id="{DE287CA5-1733-D636-DE05-E529A71DF7EA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813;p35">
                <a:extLst>
                  <a:ext uri="{FF2B5EF4-FFF2-40B4-BE49-F238E27FC236}">
                    <a16:creationId xmlns:a16="http://schemas.microsoft.com/office/drawing/2014/main" id="{34692C17-ACB8-A9FE-C352-459F6ADFA392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" name="Google Shape;5814;p35">
            <a:extLst>
              <a:ext uri="{FF2B5EF4-FFF2-40B4-BE49-F238E27FC236}">
                <a16:creationId xmlns:a16="http://schemas.microsoft.com/office/drawing/2014/main" id="{4EF5801A-5DEF-D80C-858D-266130EDCB2C}"/>
              </a:ext>
            </a:extLst>
          </p:cNvPr>
          <p:cNvGrpSpPr/>
          <p:nvPr/>
        </p:nvGrpSpPr>
        <p:grpSpPr>
          <a:xfrm rot="19880654" flipH="1">
            <a:off x="-302167" y="4093192"/>
            <a:ext cx="889403" cy="1363591"/>
            <a:chOff x="2235100" y="548200"/>
            <a:chExt cx="759725" cy="1164775"/>
          </a:xfrm>
        </p:grpSpPr>
        <p:sp>
          <p:nvSpPr>
            <p:cNvPr id="75" name="Google Shape;5815;p35">
              <a:extLst>
                <a:ext uri="{FF2B5EF4-FFF2-40B4-BE49-F238E27FC236}">
                  <a16:creationId xmlns:a16="http://schemas.microsoft.com/office/drawing/2014/main" id="{D02F3445-59E4-B4E8-393C-6869D5B25E54}"/>
                </a:ext>
              </a:extLst>
            </p:cNvPr>
            <p:cNvSpPr/>
            <p:nvPr/>
          </p:nvSpPr>
          <p:spPr>
            <a:xfrm>
              <a:off x="2235100" y="548200"/>
              <a:ext cx="759725" cy="1100125"/>
            </a:xfrm>
            <a:custGeom>
              <a:avLst/>
              <a:gdLst/>
              <a:ahLst/>
              <a:cxnLst/>
              <a:rect l="l" t="t" r="r" b="b"/>
              <a:pathLst>
                <a:path w="30389" h="44005" extrusionOk="0">
                  <a:moveTo>
                    <a:pt x="14146" y="0"/>
                  </a:moveTo>
                  <a:cubicBezTo>
                    <a:pt x="12773" y="0"/>
                    <a:pt x="11816" y="1695"/>
                    <a:pt x="11509" y="3108"/>
                  </a:cubicBezTo>
                  <a:cubicBezTo>
                    <a:pt x="11175" y="4643"/>
                    <a:pt x="10742" y="6577"/>
                    <a:pt x="9207" y="7044"/>
                  </a:cubicBezTo>
                  <a:cubicBezTo>
                    <a:pt x="8507" y="7211"/>
                    <a:pt x="7673" y="7044"/>
                    <a:pt x="7039" y="7445"/>
                  </a:cubicBezTo>
                  <a:cubicBezTo>
                    <a:pt x="5338" y="8579"/>
                    <a:pt x="7873" y="11447"/>
                    <a:pt x="6839" y="13249"/>
                  </a:cubicBezTo>
                  <a:cubicBezTo>
                    <a:pt x="5871" y="14917"/>
                    <a:pt x="2669" y="14083"/>
                    <a:pt x="1935" y="15884"/>
                  </a:cubicBezTo>
                  <a:cubicBezTo>
                    <a:pt x="1168" y="17785"/>
                    <a:pt x="4504" y="19720"/>
                    <a:pt x="3570" y="21555"/>
                  </a:cubicBezTo>
                  <a:cubicBezTo>
                    <a:pt x="3236" y="22255"/>
                    <a:pt x="2402" y="22555"/>
                    <a:pt x="1835" y="23056"/>
                  </a:cubicBezTo>
                  <a:cubicBezTo>
                    <a:pt x="1" y="24590"/>
                    <a:pt x="768" y="27592"/>
                    <a:pt x="1902" y="29761"/>
                  </a:cubicBezTo>
                  <a:cubicBezTo>
                    <a:pt x="4771" y="35264"/>
                    <a:pt x="8773" y="40135"/>
                    <a:pt x="13610" y="44004"/>
                  </a:cubicBezTo>
                  <a:cubicBezTo>
                    <a:pt x="20182" y="40001"/>
                    <a:pt x="24985" y="34464"/>
                    <a:pt x="28721" y="28326"/>
                  </a:cubicBezTo>
                  <a:cubicBezTo>
                    <a:pt x="29622" y="26758"/>
                    <a:pt x="30389" y="24457"/>
                    <a:pt x="28921" y="23389"/>
                  </a:cubicBezTo>
                  <a:cubicBezTo>
                    <a:pt x="28254" y="22889"/>
                    <a:pt x="27387" y="22822"/>
                    <a:pt x="26753" y="22322"/>
                  </a:cubicBezTo>
                  <a:cubicBezTo>
                    <a:pt x="25419" y="21288"/>
                    <a:pt x="26052" y="19220"/>
                    <a:pt x="26686" y="17618"/>
                  </a:cubicBezTo>
                  <a:cubicBezTo>
                    <a:pt x="27287" y="16084"/>
                    <a:pt x="27554" y="13782"/>
                    <a:pt x="26019" y="13115"/>
                  </a:cubicBezTo>
                  <a:cubicBezTo>
                    <a:pt x="25419" y="12815"/>
                    <a:pt x="24718" y="12915"/>
                    <a:pt x="24118" y="12648"/>
                  </a:cubicBezTo>
                  <a:cubicBezTo>
                    <a:pt x="22683" y="11981"/>
                    <a:pt x="22817" y="9913"/>
                    <a:pt x="23150" y="8379"/>
                  </a:cubicBezTo>
                  <a:cubicBezTo>
                    <a:pt x="23451" y="6811"/>
                    <a:pt x="23250" y="4609"/>
                    <a:pt x="21649" y="4409"/>
                  </a:cubicBezTo>
                  <a:cubicBezTo>
                    <a:pt x="21578" y="4399"/>
                    <a:pt x="21506" y="4395"/>
                    <a:pt x="21436" y="4395"/>
                  </a:cubicBezTo>
                  <a:cubicBezTo>
                    <a:pt x="20556" y="4395"/>
                    <a:pt x="19742" y="5080"/>
                    <a:pt x="18829" y="5080"/>
                  </a:cubicBezTo>
                  <a:cubicBezTo>
                    <a:pt x="18791" y="5080"/>
                    <a:pt x="18752" y="5079"/>
                    <a:pt x="18714" y="5076"/>
                  </a:cubicBezTo>
                  <a:cubicBezTo>
                    <a:pt x="16412" y="4809"/>
                    <a:pt x="16746" y="540"/>
                    <a:pt x="14511" y="39"/>
                  </a:cubicBezTo>
                  <a:cubicBezTo>
                    <a:pt x="14386" y="13"/>
                    <a:pt x="14265" y="0"/>
                    <a:pt x="14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816;p35">
              <a:extLst>
                <a:ext uri="{FF2B5EF4-FFF2-40B4-BE49-F238E27FC236}">
                  <a16:creationId xmlns:a16="http://schemas.microsoft.com/office/drawing/2014/main" id="{E715AC2C-4C1A-7182-764D-C5F55ECEECF8}"/>
                </a:ext>
              </a:extLst>
            </p:cNvPr>
            <p:cNvSpPr/>
            <p:nvPr/>
          </p:nvSpPr>
          <p:spPr>
            <a:xfrm>
              <a:off x="2559150" y="599000"/>
              <a:ext cx="64575" cy="1113975"/>
            </a:xfrm>
            <a:custGeom>
              <a:avLst/>
              <a:gdLst/>
              <a:ahLst/>
              <a:cxnLst/>
              <a:rect l="l" t="t" r="r" b="b"/>
              <a:pathLst>
                <a:path w="2583" h="44559" extrusionOk="0">
                  <a:moveTo>
                    <a:pt x="725" y="0"/>
                  </a:moveTo>
                  <a:cubicBezTo>
                    <a:pt x="698" y="0"/>
                    <a:pt x="697" y="201"/>
                    <a:pt x="748" y="576"/>
                  </a:cubicBezTo>
                  <a:cubicBezTo>
                    <a:pt x="2349" y="13752"/>
                    <a:pt x="2116" y="27562"/>
                    <a:pt x="348" y="40604"/>
                  </a:cubicBezTo>
                  <a:cubicBezTo>
                    <a:pt x="1" y="43217"/>
                    <a:pt x="4" y="44558"/>
                    <a:pt x="198" y="44558"/>
                  </a:cubicBezTo>
                  <a:cubicBezTo>
                    <a:pt x="359" y="44558"/>
                    <a:pt x="650" y="43643"/>
                    <a:pt x="982" y="41772"/>
                  </a:cubicBezTo>
                  <a:cubicBezTo>
                    <a:pt x="2016" y="35567"/>
                    <a:pt x="2583" y="28396"/>
                    <a:pt x="2483" y="21224"/>
                  </a:cubicBezTo>
                  <a:cubicBezTo>
                    <a:pt x="2416" y="14052"/>
                    <a:pt x="1782" y="6880"/>
                    <a:pt x="848" y="576"/>
                  </a:cubicBezTo>
                  <a:cubicBezTo>
                    <a:pt x="799" y="184"/>
                    <a:pt x="750" y="0"/>
                    <a:pt x="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817;p35">
              <a:extLst>
                <a:ext uri="{FF2B5EF4-FFF2-40B4-BE49-F238E27FC236}">
                  <a16:creationId xmlns:a16="http://schemas.microsoft.com/office/drawing/2014/main" id="{3EECF0A8-A6A6-281F-A22E-6871E20D08D7}"/>
                </a:ext>
              </a:extLst>
            </p:cNvPr>
            <p:cNvSpPr/>
            <p:nvPr/>
          </p:nvSpPr>
          <p:spPr>
            <a:xfrm>
              <a:off x="2369175" y="1333150"/>
              <a:ext cx="223000" cy="194875"/>
            </a:xfrm>
            <a:custGeom>
              <a:avLst/>
              <a:gdLst/>
              <a:ahLst/>
              <a:cxnLst/>
              <a:rect l="l" t="t" r="r" b="b"/>
              <a:pathLst>
                <a:path w="8920" h="7795" extrusionOk="0">
                  <a:moveTo>
                    <a:pt x="52" y="1"/>
                  </a:moveTo>
                  <a:cubicBezTo>
                    <a:pt x="1" y="1"/>
                    <a:pt x="8" y="75"/>
                    <a:pt x="75" y="164"/>
                  </a:cubicBezTo>
                  <a:cubicBezTo>
                    <a:pt x="2643" y="2532"/>
                    <a:pt x="5178" y="5067"/>
                    <a:pt x="7747" y="7369"/>
                  </a:cubicBezTo>
                  <a:cubicBezTo>
                    <a:pt x="8096" y="7668"/>
                    <a:pt x="8384" y="7795"/>
                    <a:pt x="8572" y="7795"/>
                  </a:cubicBezTo>
                  <a:cubicBezTo>
                    <a:pt x="8887" y="7795"/>
                    <a:pt x="8920" y="7437"/>
                    <a:pt x="8481" y="6935"/>
                  </a:cubicBezTo>
                  <a:cubicBezTo>
                    <a:pt x="6246" y="4500"/>
                    <a:pt x="2810" y="2099"/>
                    <a:pt x="175" y="64"/>
                  </a:cubicBezTo>
                  <a:cubicBezTo>
                    <a:pt x="119" y="19"/>
                    <a:pt x="78" y="1"/>
                    <a:pt x="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818;p35">
              <a:extLst>
                <a:ext uri="{FF2B5EF4-FFF2-40B4-BE49-F238E27FC236}">
                  <a16:creationId xmlns:a16="http://schemas.microsoft.com/office/drawing/2014/main" id="{00BFF262-B633-F7D6-E4CE-95E1BF944833}"/>
                </a:ext>
              </a:extLst>
            </p:cNvPr>
            <p:cNvSpPr/>
            <p:nvPr/>
          </p:nvSpPr>
          <p:spPr>
            <a:xfrm>
              <a:off x="2415400" y="1090275"/>
              <a:ext cx="197975" cy="265900"/>
            </a:xfrm>
            <a:custGeom>
              <a:avLst/>
              <a:gdLst/>
              <a:ahLst/>
              <a:cxnLst/>
              <a:rect l="l" t="t" r="r" b="b"/>
              <a:pathLst>
                <a:path w="7919" h="10636" extrusionOk="0">
                  <a:moveTo>
                    <a:pt x="36" y="1"/>
                  </a:moveTo>
                  <a:cubicBezTo>
                    <a:pt x="0" y="1"/>
                    <a:pt x="2" y="69"/>
                    <a:pt x="60" y="205"/>
                  </a:cubicBezTo>
                  <a:cubicBezTo>
                    <a:pt x="2262" y="3374"/>
                    <a:pt x="4497" y="6777"/>
                    <a:pt x="6765" y="9912"/>
                  </a:cubicBezTo>
                  <a:cubicBezTo>
                    <a:pt x="7150" y="10415"/>
                    <a:pt x="7475" y="10636"/>
                    <a:pt x="7663" y="10636"/>
                  </a:cubicBezTo>
                  <a:cubicBezTo>
                    <a:pt x="7899" y="10636"/>
                    <a:pt x="7919" y="10288"/>
                    <a:pt x="7566" y="9712"/>
                  </a:cubicBezTo>
                  <a:cubicBezTo>
                    <a:pt x="5698" y="6476"/>
                    <a:pt x="2495" y="3041"/>
                    <a:pt x="160" y="105"/>
                  </a:cubicBezTo>
                  <a:cubicBezTo>
                    <a:pt x="105" y="36"/>
                    <a:pt x="61" y="1"/>
                    <a:pt x="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819;p35">
              <a:extLst>
                <a:ext uri="{FF2B5EF4-FFF2-40B4-BE49-F238E27FC236}">
                  <a16:creationId xmlns:a16="http://schemas.microsoft.com/office/drawing/2014/main" id="{74808C5B-C8C5-4415-8856-2FDDB0F54DC6}"/>
                </a:ext>
              </a:extLst>
            </p:cNvPr>
            <p:cNvSpPr/>
            <p:nvPr/>
          </p:nvSpPr>
          <p:spPr>
            <a:xfrm>
              <a:off x="2583300" y="1281200"/>
              <a:ext cx="207250" cy="197150"/>
            </a:xfrm>
            <a:custGeom>
              <a:avLst/>
              <a:gdLst/>
              <a:ahLst/>
              <a:cxnLst/>
              <a:rect l="l" t="t" r="r" b="b"/>
              <a:pathLst>
                <a:path w="8290" h="7886" extrusionOk="0">
                  <a:moveTo>
                    <a:pt x="8252" y="1"/>
                  </a:moveTo>
                  <a:cubicBezTo>
                    <a:pt x="8230" y="1"/>
                    <a:pt x="8185" y="23"/>
                    <a:pt x="8122" y="74"/>
                  </a:cubicBezTo>
                  <a:cubicBezTo>
                    <a:pt x="5653" y="2309"/>
                    <a:pt x="2985" y="4577"/>
                    <a:pt x="583" y="6912"/>
                  </a:cubicBezTo>
                  <a:cubicBezTo>
                    <a:pt x="1" y="7447"/>
                    <a:pt x="4" y="7886"/>
                    <a:pt x="342" y="7886"/>
                  </a:cubicBezTo>
                  <a:cubicBezTo>
                    <a:pt x="489" y="7886"/>
                    <a:pt x="698" y="7804"/>
                    <a:pt x="950" y="7612"/>
                  </a:cubicBezTo>
                  <a:cubicBezTo>
                    <a:pt x="3518" y="5678"/>
                    <a:pt x="6020" y="2475"/>
                    <a:pt x="8188" y="140"/>
                  </a:cubicBezTo>
                  <a:cubicBezTo>
                    <a:pt x="8271" y="58"/>
                    <a:pt x="8290" y="1"/>
                    <a:pt x="82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820;p35">
              <a:extLst>
                <a:ext uri="{FF2B5EF4-FFF2-40B4-BE49-F238E27FC236}">
                  <a16:creationId xmlns:a16="http://schemas.microsoft.com/office/drawing/2014/main" id="{329229B5-BB69-2418-5453-4978104B486D}"/>
                </a:ext>
              </a:extLst>
            </p:cNvPr>
            <p:cNvSpPr/>
            <p:nvPr/>
          </p:nvSpPr>
          <p:spPr>
            <a:xfrm>
              <a:off x="2611650" y="1014125"/>
              <a:ext cx="185275" cy="167600"/>
            </a:xfrm>
            <a:custGeom>
              <a:avLst/>
              <a:gdLst/>
              <a:ahLst/>
              <a:cxnLst/>
              <a:rect l="l" t="t" r="r" b="b"/>
              <a:pathLst>
                <a:path w="7411" h="6704" extrusionOk="0">
                  <a:moveTo>
                    <a:pt x="7336" y="1"/>
                  </a:moveTo>
                  <a:cubicBezTo>
                    <a:pt x="7306" y="1"/>
                    <a:pt x="7266" y="16"/>
                    <a:pt x="7221" y="49"/>
                  </a:cubicBezTo>
                  <a:cubicBezTo>
                    <a:pt x="5020" y="1950"/>
                    <a:pt x="2685" y="3818"/>
                    <a:pt x="550" y="5786"/>
                  </a:cubicBezTo>
                  <a:cubicBezTo>
                    <a:pt x="0" y="6288"/>
                    <a:pt x="15" y="6704"/>
                    <a:pt x="350" y="6704"/>
                  </a:cubicBezTo>
                  <a:cubicBezTo>
                    <a:pt x="482" y="6704"/>
                    <a:pt x="665" y="6638"/>
                    <a:pt x="883" y="6487"/>
                  </a:cubicBezTo>
                  <a:cubicBezTo>
                    <a:pt x="3185" y="4919"/>
                    <a:pt x="5353" y="2150"/>
                    <a:pt x="7321" y="149"/>
                  </a:cubicBezTo>
                  <a:cubicBezTo>
                    <a:pt x="7410" y="60"/>
                    <a:pt x="7395" y="1"/>
                    <a:pt x="7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821;p35">
              <a:extLst>
                <a:ext uri="{FF2B5EF4-FFF2-40B4-BE49-F238E27FC236}">
                  <a16:creationId xmlns:a16="http://schemas.microsoft.com/office/drawing/2014/main" id="{BD6A3BE1-9FF5-86D7-E9FB-29D5F4BF9D27}"/>
                </a:ext>
              </a:extLst>
            </p:cNvPr>
            <p:cNvSpPr/>
            <p:nvPr/>
          </p:nvSpPr>
          <p:spPr>
            <a:xfrm>
              <a:off x="2488650" y="948675"/>
              <a:ext cx="125025" cy="152275"/>
            </a:xfrm>
            <a:custGeom>
              <a:avLst/>
              <a:gdLst/>
              <a:ahLst/>
              <a:cxnLst/>
              <a:rect l="l" t="t" r="r" b="b"/>
              <a:pathLst>
                <a:path w="5001" h="6091" extrusionOk="0">
                  <a:moveTo>
                    <a:pt x="61" y="1"/>
                  </a:moveTo>
                  <a:cubicBezTo>
                    <a:pt x="21" y="1"/>
                    <a:pt x="0" y="66"/>
                    <a:pt x="66" y="132"/>
                  </a:cubicBezTo>
                  <a:cubicBezTo>
                    <a:pt x="1200" y="2100"/>
                    <a:pt x="2468" y="4135"/>
                    <a:pt x="4069" y="5803"/>
                  </a:cubicBezTo>
                  <a:cubicBezTo>
                    <a:pt x="4261" y="6006"/>
                    <a:pt x="4445" y="6090"/>
                    <a:pt x="4589" y="6090"/>
                  </a:cubicBezTo>
                  <a:cubicBezTo>
                    <a:pt x="4871" y="6090"/>
                    <a:pt x="5001" y="5766"/>
                    <a:pt x="4736" y="5369"/>
                  </a:cubicBezTo>
                  <a:cubicBezTo>
                    <a:pt x="4135" y="4435"/>
                    <a:pt x="3301" y="3568"/>
                    <a:pt x="2468" y="2667"/>
                  </a:cubicBezTo>
                  <a:cubicBezTo>
                    <a:pt x="1634" y="1800"/>
                    <a:pt x="800" y="899"/>
                    <a:pt x="133" y="65"/>
                  </a:cubicBezTo>
                  <a:cubicBezTo>
                    <a:pt x="109" y="19"/>
                    <a:pt x="82" y="1"/>
                    <a:pt x="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822;p35">
              <a:extLst>
                <a:ext uri="{FF2B5EF4-FFF2-40B4-BE49-F238E27FC236}">
                  <a16:creationId xmlns:a16="http://schemas.microsoft.com/office/drawing/2014/main" id="{22860EC7-A901-8794-1AD3-C7D9002221EC}"/>
                </a:ext>
              </a:extLst>
            </p:cNvPr>
            <p:cNvSpPr/>
            <p:nvPr/>
          </p:nvSpPr>
          <p:spPr>
            <a:xfrm>
              <a:off x="2608050" y="818075"/>
              <a:ext cx="101225" cy="166025"/>
            </a:xfrm>
            <a:custGeom>
              <a:avLst/>
              <a:gdLst/>
              <a:ahLst/>
              <a:cxnLst/>
              <a:rect l="l" t="t" r="r" b="b"/>
              <a:pathLst>
                <a:path w="4049" h="6641" extrusionOk="0">
                  <a:moveTo>
                    <a:pt x="4003" y="0"/>
                  </a:moveTo>
                  <a:cubicBezTo>
                    <a:pt x="3977" y="0"/>
                    <a:pt x="3940" y="27"/>
                    <a:pt x="3896" y="85"/>
                  </a:cubicBezTo>
                  <a:cubicBezTo>
                    <a:pt x="2962" y="2120"/>
                    <a:pt x="1628" y="4021"/>
                    <a:pt x="327" y="5823"/>
                  </a:cubicBezTo>
                  <a:cubicBezTo>
                    <a:pt x="1" y="6288"/>
                    <a:pt x="130" y="6640"/>
                    <a:pt x="419" y="6640"/>
                  </a:cubicBezTo>
                  <a:cubicBezTo>
                    <a:pt x="544" y="6640"/>
                    <a:pt x="699" y="6574"/>
                    <a:pt x="860" y="6423"/>
                  </a:cubicBezTo>
                  <a:cubicBezTo>
                    <a:pt x="1661" y="5656"/>
                    <a:pt x="2328" y="4555"/>
                    <a:pt x="2829" y="3454"/>
                  </a:cubicBezTo>
                  <a:cubicBezTo>
                    <a:pt x="3329" y="2320"/>
                    <a:pt x="3696" y="1119"/>
                    <a:pt x="4029" y="119"/>
                  </a:cubicBezTo>
                  <a:cubicBezTo>
                    <a:pt x="4048" y="44"/>
                    <a:pt x="4035" y="0"/>
                    <a:pt x="40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823;p35">
              <a:extLst>
                <a:ext uri="{FF2B5EF4-FFF2-40B4-BE49-F238E27FC236}">
                  <a16:creationId xmlns:a16="http://schemas.microsoft.com/office/drawing/2014/main" id="{89AD3143-126F-9CE0-3688-47C0BA2992F0}"/>
                </a:ext>
              </a:extLst>
            </p:cNvPr>
            <p:cNvSpPr/>
            <p:nvPr/>
          </p:nvSpPr>
          <p:spPr>
            <a:xfrm>
              <a:off x="2523750" y="818350"/>
              <a:ext cx="90075" cy="87075"/>
            </a:xfrm>
            <a:custGeom>
              <a:avLst/>
              <a:gdLst/>
              <a:ahLst/>
              <a:cxnLst/>
              <a:rect l="l" t="t" r="r" b="b"/>
              <a:pathLst>
                <a:path w="3603" h="3483" extrusionOk="0">
                  <a:moveTo>
                    <a:pt x="70" y="1"/>
                  </a:moveTo>
                  <a:cubicBezTo>
                    <a:pt x="21" y="1"/>
                    <a:pt x="1" y="79"/>
                    <a:pt x="29" y="108"/>
                  </a:cubicBezTo>
                  <a:cubicBezTo>
                    <a:pt x="997" y="1142"/>
                    <a:pt x="1864" y="2343"/>
                    <a:pt x="2865" y="3343"/>
                  </a:cubicBezTo>
                  <a:cubicBezTo>
                    <a:pt x="2954" y="3442"/>
                    <a:pt x="3053" y="3483"/>
                    <a:pt x="3146" y="3483"/>
                  </a:cubicBezTo>
                  <a:cubicBezTo>
                    <a:pt x="3398" y="3483"/>
                    <a:pt x="3603" y="3178"/>
                    <a:pt x="3432" y="2910"/>
                  </a:cubicBezTo>
                  <a:cubicBezTo>
                    <a:pt x="2798" y="1642"/>
                    <a:pt x="1197" y="842"/>
                    <a:pt x="96" y="8"/>
                  </a:cubicBezTo>
                  <a:cubicBezTo>
                    <a:pt x="87" y="3"/>
                    <a:pt x="78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5824;p35">
            <a:extLst>
              <a:ext uri="{FF2B5EF4-FFF2-40B4-BE49-F238E27FC236}">
                <a16:creationId xmlns:a16="http://schemas.microsoft.com/office/drawing/2014/main" id="{40D3223F-2A7B-757A-6EC6-10F2F908B9BC}"/>
              </a:ext>
            </a:extLst>
          </p:cNvPr>
          <p:cNvGrpSpPr/>
          <p:nvPr/>
        </p:nvGrpSpPr>
        <p:grpSpPr>
          <a:xfrm rot="1031996">
            <a:off x="286147" y="4355707"/>
            <a:ext cx="988287" cy="895065"/>
            <a:chOff x="4048900" y="1919750"/>
            <a:chExt cx="1060775" cy="960715"/>
          </a:xfrm>
        </p:grpSpPr>
        <p:sp>
          <p:nvSpPr>
            <p:cNvPr id="85" name="Google Shape;5825;p35">
              <a:extLst>
                <a:ext uri="{FF2B5EF4-FFF2-40B4-BE49-F238E27FC236}">
                  <a16:creationId xmlns:a16="http://schemas.microsoft.com/office/drawing/2014/main" id="{3572928A-2E4D-DFE8-3F2A-7DC12F6C01B7}"/>
                </a:ext>
              </a:extLst>
            </p:cNvPr>
            <p:cNvSpPr/>
            <p:nvPr/>
          </p:nvSpPr>
          <p:spPr>
            <a:xfrm>
              <a:off x="4133125" y="1919750"/>
              <a:ext cx="968225" cy="911900"/>
            </a:xfrm>
            <a:custGeom>
              <a:avLst/>
              <a:gdLst/>
              <a:ahLst/>
              <a:cxnLst/>
              <a:rect l="l" t="t" r="r" b="b"/>
              <a:pathLst>
                <a:path w="38729" h="36476" extrusionOk="0">
                  <a:moveTo>
                    <a:pt x="20075" y="0"/>
                  </a:moveTo>
                  <a:cubicBezTo>
                    <a:pt x="17881" y="0"/>
                    <a:pt x="15579" y="1191"/>
                    <a:pt x="14211" y="2985"/>
                  </a:cubicBezTo>
                  <a:cubicBezTo>
                    <a:pt x="12209" y="5721"/>
                    <a:pt x="11842" y="9290"/>
                    <a:pt x="12009" y="12626"/>
                  </a:cubicBezTo>
                  <a:cubicBezTo>
                    <a:pt x="12209" y="15961"/>
                    <a:pt x="12876" y="19330"/>
                    <a:pt x="12676" y="22666"/>
                  </a:cubicBezTo>
                  <a:cubicBezTo>
                    <a:pt x="12309" y="19731"/>
                    <a:pt x="11142" y="16662"/>
                    <a:pt x="9507" y="13926"/>
                  </a:cubicBezTo>
                  <a:cubicBezTo>
                    <a:pt x="8807" y="12759"/>
                    <a:pt x="8006" y="11591"/>
                    <a:pt x="6872" y="10791"/>
                  </a:cubicBezTo>
                  <a:cubicBezTo>
                    <a:pt x="6042" y="10205"/>
                    <a:pt x="5051" y="9833"/>
                    <a:pt x="4069" y="9833"/>
                  </a:cubicBezTo>
                  <a:cubicBezTo>
                    <a:pt x="3709" y="9833"/>
                    <a:pt x="3351" y="9883"/>
                    <a:pt x="3003" y="9990"/>
                  </a:cubicBezTo>
                  <a:cubicBezTo>
                    <a:pt x="1501" y="10457"/>
                    <a:pt x="501" y="11958"/>
                    <a:pt x="234" y="13493"/>
                  </a:cubicBezTo>
                  <a:cubicBezTo>
                    <a:pt x="0" y="15061"/>
                    <a:pt x="334" y="16628"/>
                    <a:pt x="868" y="18096"/>
                  </a:cubicBezTo>
                  <a:cubicBezTo>
                    <a:pt x="3036" y="24100"/>
                    <a:pt x="7739" y="28737"/>
                    <a:pt x="12343" y="33140"/>
                  </a:cubicBezTo>
                  <a:cubicBezTo>
                    <a:pt x="14177" y="34908"/>
                    <a:pt x="15411" y="35408"/>
                    <a:pt x="16345" y="36476"/>
                  </a:cubicBezTo>
                  <a:cubicBezTo>
                    <a:pt x="19581" y="32940"/>
                    <a:pt x="23817" y="30472"/>
                    <a:pt x="27720" y="27736"/>
                  </a:cubicBezTo>
                  <a:cubicBezTo>
                    <a:pt x="31656" y="24968"/>
                    <a:pt x="35526" y="21765"/>
                    <a:pt x="37494" y="17396"/>
                  </a:cubicBezTo>
                  <a:cubicBezTo>
                    <a:pt x="38561" y="14927"/>
                    <a:pt x="38728" y="11458"/>
                    <a:pt x="36393" y="10124"/>
                  </a:cubicBezTo>
                  <a:cubicBezTo>
                    <a:pt x="35821" y="9792"/>
                    <a:pt x="35215" y="9648"/>
                    <a:pt x="34601" y="9648"/>
                  </a:cubicBezTo>
                  <a:cubicBezTo>
                    <a:pt x="32743" y="9648"/>
                    <a:pt x="30800" y="10963"/>
                    <a:pt x="29421" y="12392"/>
                  </a:cubicBezTo>
                  <a:cubicBezTo>
                    <a:pt x="26319" y="15494"/>
                    <a:pt x="23851" y="19297"/>
                    <a:pt x="22250" y="23433"/>
                  </a:cubicBezTo>
                  <a:cubicBezTo>
                    <a:pt x="23517" y="19130"/>
                    <a:pt x="25152" y="14560"/>
                    <a:pt x="25719" y="9723"/>
                  </a:cubicBezTo>
                  <a:cubicBezTo>
                    <a:pt x="26086" y="6555"/>
                    <a:pt x="25719" y="2752"/>
                    <a:pt x="23084" y="917"/>
                  </a:cubicBezTo>
                  <a:cubicBezTo>
                    <a:pt x="22187" y="283"/>
                    <a:pt x="21144" y="0"/>
                    <a:pt x="20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826;p35">
              <a:extLst>
                <a:ext uri="{FF2B5EF4-FFF2-40B4-BE49-F238E27FC236}">
                  <a16:creationId xmlns:a16="http://schemas.microsoft.com/office/drawing/2014/main" id="{4A8C6607-BD7F-1D43-AEFD-F52F24A45206}"/>
                </a:ext>
              </a:extLst>
            </p:cNvPr>
            <p:cNvSpPr/>
            <p:nvPr/>
          </p:nvSpPr>
          <p:spPr>
            <a:xfrm>
              <a:off x="4576500" y="2085450"/>
              <a:ext cx="109600" cy="597875"/>
            </a:xfrm>
            <a:custGeom>
              <a:avLst/>
              <a:gdLst/>
              <a:ahLst/>
              <a:cxnLst/>
              <a:rect l="l" t="t" r="r" b="b"/>
              <a:pathLst>
                <a:path w="4384" h="23915" extrusionOk="0">
                  <a:moveTo>
                    <a:pt x="4307" y="1"/>
                  </a:moveTo>
                  <a:cubicBezTo>
                    <a:pt x="4266" y="1"/>
                    <a:pt x="4213" y="67"/>
                    <a:pt x="4181" y="193"/>
                  </a:cubicBezTo>
                  <a:cubicBezTo>
                    <a:pt x="2913" y="7465"/>
                    <a:pt x="1479" y="14670"/>
                    <a:pt x="245" y="21876"/>
                  </a:cubicBezTo>
                  <a:cubicBezTo>
                    <a:pt x="1" y="23219"/>
                    <a:pt x="286" y="23914"/>
                    <a:pt x="661" y="23914"/>
                  </a:cubicBezTo>
                  <a:cubicBezTo>
                    <a:pt x="1003" y="23914"/>
                    <a:pt x="1420" y="23336"/>
                    <a:pt x="1579" y="22142"/>
                  </a:cubicBezTo>
                  <a:cubicBezTo>
                    <a:pt x="2513" y="14837"/>
                    <a:pt x="3414" y="7532"/>
                    <a:pt x="4348" y="260"/>
                  </a:cubicBezTo>
                  <a:cubicBezTo>
                    <a:pt x="4383" y="84"/>
                    <a:pt x="4353" y="1"/>
                    <a:pt x="43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827;p35">
              <a:extLst>
                <a:ext uri="{FF2B5EF4-FFF2-40B4-BE49-F238E27FC236}">
                  <a16:creationId xmlns:a16="http://schemas.microsoft.com/office/drawing/2014/main" id="{AA11E424-40E0-D03D-8F7C-B339E07ED3E2}"/>
                </a:ext>
              </a:extLst>
            </p:cNvPr>
            <p:cNvSpPr/>
            <p:nvPr/>
          </p:nvSpPr>
          <p:spPr>
            <a:xfrm>
              <a:off x="4509225" y="1954950"/>
              <a:ext cx="58825" cy="699400"/>
            </a:xfrm>
            <a:custGeom>
              <a:avLst/>
              <a:gdLst/>
              <a:ahLst/>
              <a:cxnLst/>
              <a:rect l="l" t="t" r="r" b="b"/>
              <a:pathLst>
                <a:path w="2353" h="27976" extrusionOk="0">
                  <a:moveTo>
                    <a:pt x="2271" y="1"/>
                  </a:moveTo>
                  <a:cubicBezTo>
                    <a:pt x="2231" y="1"/>
                    <a:pt x="2185" y="84"/>
                    <a:pt x="2169" y="243"/>
                  </a:cubicBezTo>
                  <a:cubicBezTo>
                    <a:pt x="801" y="8682"/>
                    <a:pt x="0" y="17222"/>
                    <a:pt x="34" y="25761"/>
                  </a:cubicBezTo>
                  <a:cubicBezTo>
                    <a:pt x="67" y="27241"/>
                    <a:pt x="440" y="27975"/>
                    <a:pt x="794" y="27975"/>
                  </a:cubicBezTo>
                  <a:cubicBezTo>
                    <a:pt x="1149" y="27975"/>
                    <a:pt x="1485" y="27233"/>
                    <a:pt x="1435" y="25761"/>
                  </a:cubicBezTo>
                  <a:cubicBezTo>
                    <a:pt x="1101" y="17322"/>
                    <a:pt x="1335" y="8749"/>
                    <a:pt x="2335" y="310"/>
                  </a:cubicBezTo>
                  <a:cubicBezTo>
                    <a:pt x="2353" y="100"/>
                    <a:pt x="2316" y="1"/>
                    <a:pt x="2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828;p35">
              <a:extLst>
                <a:ext uri="{FF2B5EF4-FFF2-40B4-BE49-F238E27FC236}">
                  <a16:creationId xmlns:a16="http://schemas.microsoft.com/office/drawing/2014/main" id="{99123AA8-9860-BE8B-EE64-1EED6DA93F0D}"/>
                </a:ext>
              </a:extLst>
            </p:cNvPr>
            <p:cNvSpPr/>
            <p:nvPr/>
          </p:nvSpPr>
          <p:spPr>
            <a:xfrm>
              <a:off x="4542350" y="2076150"/>
              <a:ext cx="97900" cy="573275"/>
            </a:xfrm>
            <a:custGeom>
              <a:avLst/>
              <a:gdLst/>
              <a:ahLst/>
              <a:cxnLst/>
              <a:rect l="l" t="t" r="r" b="b"/>
              <a:pathLst>
                <a:path w="3916" h="22931" extrusionOk="0">
                  <a:moveTo>
                    <a:pt x="3835" y="1"/>
                  </a:moveTo>
                  <a:cubicBezTo>
                    <a:pt x="3794" y="1"/>
                    <a:pt x="3743" y="61"/>
                    <a:pt x="3712" y="198"/>
                  </a:cubicBezTo>
                  <a:cubicBezTo>
                    <a:pt x="2545" y="7103"/>
                    <a:pt x="1344" y="14075"/>
                    <a:pt x="210" y="21013"/>
                  </a:cubicBezTo>
                  <a:cubicBezTo>
                    <a:pt x="1" y="22268"/>
                    <a:pt x="301" y="22931"/>
                    <a:pt x="674" y="22931"/>
                  </a:cubicBezTo>
                  <a:cubicBezTo>
                    <a:pt x="1015" y="22931"/>
                    <a:pt x="1417" y="22377"/>
                    <a:pt x="1544" y="21213"/>
                  </a:cubicBezTo>
                  <a:cubicBezTo>
                    <a:pt x="2378" y="14208"/>
                    <a:pt x="3112" y="7203"/>
                    <a:pt x="3879" y="232"/>
                  </a:cubicBezTo>
                  <a:cubicBezTo>
                    <a:pt x="3915" y="87"/>
                    <a:pt x="3883" y="1"/>
                    <a:pt x="3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829;p35">
              <a:extLst>
                <a:ext uri="{FF2B5EF4-FFF2-40B4-BE49-F238E27FC236}">
                  <a16:creationId xmlns:a16="http://schemas.microsoft.com/office/drawing/2014/main" id="{C2217A25-B407-5F82-7A5A-E3665FD4970D}"/>
                </a:ext>
              </a:extLst>
            </p:cNvPr>
            <p:cNvSpPr/>
            <p:nvPr/>
          </p:nvSpPr>
          <p:spPr>
            <a:xfrm>
              <a:off x="4579650" y="2148850"/>
              <a:ext cx="150175" cy="488100"/>
            </a:xfrm>
            <a:custGeom>
              <a:avLst/>
              <a:gdLst/>
              <a:ahLst/>
              <a:cxnLst/>
              <a:rect l="l" t="t" r="r" b="b"/>
              <a:pathLst>
                <a:path w="6007" h="19524" extrusionOk="0">
                  <a:moveTo>
                    <a:pt x="5931" y="1"/>
                  </a:moveTo>
                  <a:cubicBezTo>
                    <a:pt x="5890" y="1"/>
                    <a:pt x="5840" y="76"/>
                    <a:pt x="5823" y="226"/>
                  </a:cubicBezTo>
                  <a:cubicBezTo>
                    <a:pt x="4956" y="6330"/>
                    <a:pt x="3121" y="12268"/>
                    <a:pt x="519" y="17772"/>
                  </a:cubicBezTo>
                  <a:cubicBezTo>
                    <a:pt x="1" y="18847"/>
                    <a:pt x="212" y="19524"/>
                    <a:pt x="649" y="19524"/>
                  </a:cubicBezTo>
                  <a:cubicBezTo>
                    <a:pt x="972" y="19524"/>
                    <a:pt x="1419" y="19155"/>
                    <a:pt x="1787" y="18305"/>
                  </a:cubicBezTo>
                  <a:cubicBezTo>
                    <a:pt x="4155" y="12501"/>
                    <a:pt x="5489" y="6397"/>
                    <a:pt x="5990" y="226"/>
                  </a:cubicBezTo>
                  <a:cubicBezTo>
                    <a:pt x="6006" y="76"/>
                    <a:pt x="5973" y="1"/>
                    <a:pt x="5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830;p35">
              <a:extLst>
                <a:ext uri="{FF2B5EF4-FFF2-40B4-BE49-F238E27FC236}">
                  <a16:creationId xmlns:a16="http://schemas.microsoft.com/office/drawing/2014/main" id="{D7E4F71C-7EDD-CD12-3B02-F39D03393225}"/>
                </a:ext>
              </a:extLst>
            </p:cNvPr>
            <p:cNvSpPr/>
            <p:nvPr/>
          </p:nvSpPr>
          <p:spPr>
            <a:xfrm>
              <a:off x="4529250" y="2045225"/>
              <a:ext cx="88450" cy="614175"/>
            </a:xfrm>
            <a:custGeom>
              <a:avLst/>
              <a:gdLst/>
              <a:ahLst/>
              <a:cxnLst/>
              <a:rect l="l" t="t" r="r" b="b"/>
              <a:pathLst>
                <a:path w="3538" h="24567" extrusionOk="0">
                  <a:moveTo>
                    <a:pt x="3463" y="0"/>
                  </a:moveTo>
                  <a:cubicBezTo>
                    <a:pt x="3422" y="0"/>
                    <a:pt x="3367" y="76"/>
                    <a:pt x="3336" y="235"/>
                  </a:cubicBezTo>
                  <a:cubicBezTo>
                    <a:pt x="1034" y="7440"/>
                    <a:pt x="0" y="15079"/>
                    <a:pt x="467" y="22717"/>
                  </a:cubicBezTo>
                  <a:cubicBezTo>
                    <a:pt x="548" y="23964"/>
                    <a:pt x="927" y="24566"/>
                    <a:pt x="1266" y="24566"/>
                  </a:cubicBezTo>
                  <a:cubicBezTo>
                    <a:pt x="1625" y="24566"/>
                    <a:pt x="1939" y="23889"/>
                    <a:pt x="1801" y="22584"/>
                  </a:cubicBezTo>
                  <a:cubicBezTo>
                    <a:pt x="1034" y="15145"/>
                    <a:pt x="1568" y="7573"/>
                    <a:pt x="3503" y="268"/>
                  </a:cubicBezTo>
                  <a:cubicBezTo>
                    <a:pt x="3538" y="93"/>
                    <a:pt x="3508" y="0"/>
                    <a:pt x="3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831;p35">
              <a:extLst>
                <a:ext uri="{FF2B5EF4-FFF2-40B4-BE49-F238E27FC236}">
                  <a16:creationId xmlns:a16="http://schemas.microsoft.com/office/drawing/2014/main" id="{3DFD7EB7-5F98-6D84-7469-D8DA2BD6FCF7}"/>
                </a:ext>
              </a:extLst>
            </p:cNvPr>
            <p:cNvSpPr/>
            <p:nvPr/>
          </p:nvSpPr>
          <p:spPr>
            <a:xfrm>
              <a:off x="4630625" y="2266000"/>
              <a:ext cx="364725" cy="392800"/>
            </a:xfrm>
            <a:custGeom>
              <a:avLst/>
              <a:gdLst/>
              <a:ahLst/>
              <a:cxnLst/>
              <a:rect l="l" t="t" r="r" b="b"/>
              <a:pathLst>
                <a:path w="14589" h="15712" extrusionOk="0">
                  <a:moveTo>
                    <a:pt x="14510" y="0"/>
                  </a:moveTo>
                  <a:cubicBezTo>
                    <a:pt x="14464" y="0"/>
                    <a:pt x="14395" y="46"/>
                    <a:pt x="14325" y="143"/>
                  </a:cubicBezTo>
                  <a:cubicBezTo>
                    <a:pt x="10622" y="5414"/>
                    <a:pt x="6119" y="10050"/>
                    <a:pt x="1149" y="13986"/>
                  </a:cubicBezTo>
                  <a:cubicBezTo>
                    <a:pt x="1" y="14887"/>
                    <a:pt x="38" y="15711"/>
                    <a:pt x="696" y="15711"/>
                  </a:cubicBezTo>
                  <a:cubicBezTo>
                    <a:pt x="1013" y="15711"/>
                    <a:pt x="1474" y="15520"/>
                    <a:pt x="2016" y="15054"/>
                  </a:cubicBezTo>
                  <a:cubicBezTo>
                    <a:pt x="6920" y="10751"/>
                    <a:pt x="11089" y="5714"/>
                    <a:pt x="14492" y="243"/>
                  </a:cubicBezTo>
                  <a:cubicBezTo>
                    <a:pt x="14589" y="88"/>
                    <a:pt x="14573" y="0"/>
                    <a:pt x="145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832;p35">
              <a:extLst>
                <a:ext uri="{FF2B5EF4-FFF2-40B4-BE49-F238E27FC236}">
                  <a16:creationId xmlns:a16="http://schemas.microsoft.com/office/drawing/2014/main" id="{2BFA6DC7-3CD9-96FD-7BD1-6184F9114D03}"/>
                </a:ext>
              </a:extLst>
            </p:cNvPr>
            <p:cNvSpPr/>
            <p:nvPr/>
          </p:nvSpPr>
          <p:spPr>
            <a:xfrm>
              <a:off x="4660525" y="2299625"/>
              <a:ext cx="375975" cy="347550"/>
            </a:xfrm>
            <a:custGeom>
              <a:avLst/>
              <a:gdLst/>
              <a:ahLst/>
              <a:cxnLst/>
              <a:rect l="l" t="t" r="r" b="b"/>
              <a:pathLst>
                <a:path w="15039" h="13902" extrusionOk="0">
                  <a:moveTo>
                    <a:pt x="14948" y="0"/>
                  </a:moveTo>
                  <a:cubicBezTo>
                    <a:pt x="14909" y="0"/>
                    <a:pt x="14855" y="29"/>
                    <a:pt x="14797" y="99"/>
                  </a:cubicBezTo>
                  <a:cubicBezTo>
                    <a:pt x="10994" y="4936"/>
                    <a:pt x="6324" y="9039"/>
                    <a:pt x="1254" y="12274"/>
                  </a:cubicBezTo>
                  <a:cubicBezTo>
                    <a:pt x="1" y="13055"/>
                    <a:pt x="21" y="13902"/>
                    <a:pt x="757" y="13902"/>
                  </a:cubicBezTo>
                  <a:cubicBezTo>
                    <a:pt x="1059" y="13902"/>
                    <a:pt x="1482" y="13758"/>
                    <a:pt x="1988" y="13409"/>
                  </a:cubicBezTo>
                  <a:cubicBezTo>
                    <a:pt x="7091" y="9806"/>
                    <a:pt x="11428" y="5269"/>
                    <a:pt x="14930" y="233"/>
                  </a:cubicBezTo>
                  <a:cubicBezTo>
                    <a:pt x="15039" y="102"/>
                    <a:pt x="15020" y="0"/>
                    <a:pt x="149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833;p35">
              <a:extLst>
                <a:ext uri="{FF2B5EF4-FFF2-40B4-BE49-F238E27FC236}">
                  <a16:creationId xmlns:a16="http://schemas.microsoft.com/office/drawing/2014/main" id="{393B8145-DDDF-97E8-82C9-34536547C671}"/>
                </a:ext>
              </a:extLst>
            </p:cNvPr>
            <p:cNvSpPr/>
            <p:nvPr/>
          </p:nvSpPr>
          <p:spPr>
            <a:xfrm>
              <a:off x="4645350" y="2236800"/>
              <a:ext cx="299525" cy="365350"/>
            </a:xfrm>
            <a:custGeom>
              <a:avLst/>
              <a:gdLst/>
              <a:ahLst/>
              <a:cxnLst/>
              <a:rect l="l" t="t" r="r" b="b"/>
              <a:pathLst>
                <a:path w="11981" h="14614" extrusionOk="0">
                  <a:moveTo>
                    <a:pt x="11877" y="0"/>
                  </a:moveTo>
                  <a:cubicBezTo>
                    <a:pt x="11839" y="0"/>
                    <a:pt x="11789" y="23"/>
                    <a:pt x="11734" y="77"/>
                  </a:cubicBezTo>
                  <a:cubicBezTo>
                    <a:pt x="7698" y="3980"/>
                    <a:pt x="3895" y="8283"/>
                    <a:pt x="693" y="12953"/>
                  </a:cubicBezTo>
                  <a:cubicBezTo>
                    <a:pt x="1" y="13951"/>
                    <a:pt x="204" y="14613"/>
                    <a:pt x="694" y="14613"/>
                  </a:cubicBezTo>
                  <a:cubicBezTo>
                    <a:pt x="1007" y="14613"/>
                    <a:pt x="1438" y="14344"/>
                    <a:pt x="1827" y="13720"/>
                  </a:cubicBezTo>
                  <a:cubicBezTo>
                    <a:pt x="4729" y="8950"/>
                    <a:pt x="8065" y="4380"/>
                    <a:pt x="11868" y="210"/>
                  </a:cubicBezTo>
                  <a:cubicBezTo>
                    <a:pt x="11980" y="98"/>
                    <a:pt x="11956" y="0"/>
                    <a:pt x="118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834;p35">
              <a:extLst>
                <a:ext uri="{FF2B5EF4-FFF2-40B4-BE49-F238E27FC236}">
                  <a16:creationId xmlns:a16="http://schemas.microsoft.com/office/drawing/2014/main" id="{8C130631-4C0B-888D-F9F4-7098E63862F5}"/>
                </a:ext>
              </a:extLst>
            </p:cNvPr>
            <p:cNvSpPr/>
            <p:nvPr/>
          </p:nvSpPr>
          <p:spPr>
            <a:xfrm>
              <a:off x="4048900" y="2085525"/>
              <a:ext cx="879825" cy="746125"/>
            </a:xfrm>
            <a:custGeom>
              <a:avLst/>
              <a:gdLst/>
              <a:ahLst/>
              <a:cxnLst/>
              <a:rect l="l" t="t" r="r" b="b"/>
              <a:pathLst>
                <a:path w="35193" h="29845" extrusionOk="0">
                  <a:moveTo>
                    <a:pt x="19085" y="1"/>
                  </a:moveTo>
                  <a:cubicBezTo>
                    <a:pt x="18147" y="1"/>
                    <a:pt x="17180" y="379"/>
                    <a:pt x="16445" y="991"/>
                  </a:cubicBezTo>
                  <a:cubicBezTo>
                    <a:pt x="15445" y="1825"/>
                    <a:pt x="14844" y="3026"/>
                    <a:pt x="14411" y="4260"/>
                  </a:cubicBezTo>
                  <a:cubicBezTo>
                    <a:pt x="12743" y="9130"/>
                    <a:pt x="14077" y="14467"/>
                    <a:pt x="15411" y="19437"/>
                  </a:cubicBezTo>
                  <a:cubicBezTo>
                    <a:pt x="13543" y="15668"/>
                    <a:pt x="10274" y="13133"/>
                    <a:pt x="6605" y="12432"/>
                  </a:cubicBezTo>
                  <a:cubicBezTo>
                    <a:pt x="6078" y="12327"/>
                    <a:pt x="5525" y="12268"/>
                    <a:pt x="4974" y="12268"/>
                  </a:cubicBezTo>
                  <a:cubicBezTo>
                    <a:pt x="3434" y="12268"/>
                    <a:pt x="1910" y="12730"/>
                    <a:pt x="1001" y="13934"/>
                  </a:cubicBezTo>
                  <a:cubicBezTo>
                    <a:pt x="0" y="15168"/>
                    <a:pt x="34" y="17002"/>
                    <a:pt x="667" y="18503"/>
                  </a:cubicBezTo>
                  <a:cubicBezTo>
                    <a:pt x="1268" y="20005"/>
                    <a:pt x="2502" y="21172"/>
                    <a:pt x="3736" y="22173"/>
                  </a:cubicBezTo>
                  <a:cubicBezTo>
                    <a:pt x="8473" y="26009"/>
                    <a:pt x="14411" y="27977"/>
                    <a:pt x="20215" y="29845"/>
                  </a:cubicBezTo>
                  <a:cubicBezTo>
                    <a:pt x="25352" y="25842"/>
                    <a:pt x="31389" y="21372"/>
                    <a:pt x="34125" y="14868"/>
                  </a:cubicBezTo>
                  <a:cubicBezTo>
                    <a:pt x="34859" y="13133"/>
                    <a:pt x="35192" y="10831"/>
                    <a:pt x="33791" y="9530"/>
                  </a:cubicBezTo>
                  <a:cubicBezTo>
                    <a:pt x="33186" y="8948"/>
                    <a:pt x="32369" y="8691"/>
                    <a:pt x="31556" y="8691"/>
                  </a:cubicBezTo>
                  <a:cubicBezTo>
                    <a:pt x="31205" y="8691"/>
                    <a:pt x="30854" y="8739"/>
                    <a:pt x="30522" y="8830"/>
                  </a:cubicBezTo>
                  <a:cubicBezTo>
                    <a:pt x="29388" y="9130"/>
                    <a:pt x="28387" y="9797"/>
                    <a:pt x="27520" y="10598"/>
                  </a:cubicBezTo>
                  <a:cubicBezTo>
                    <a:pt x="25084" y="12742"/>
                    <a:pt x="23280" y="15613"/>
                    <a:pt x="22356" y="18719"/>
                  </a:cubicBezTo>
                  <a:lnTo>
                    <a:pt x="22356" y="18719"/>
                  </a:lnTo>
                  <a:cubicBezTo>
                    <a:pt x="23759" y="13805"/>
                    <a:pt x="24001" y="9053"/>
                    <a:pt x="23017" y="4527"/>
                  </a:cubicBezTo>
                  <a:cubicBezTo>
                    <a:pt x="22583" y="2759"/>
                    <a:pt x="21783" y="791"/>
                    <a:pt x="20081" y="157"/>
                  </a:cubicBezTo>
                  <a:cubicBezTo>
                    <a:pt x="19762" y="50"/>
                    <a:pt x="19425" y="1"/>
                    <a:pt x="19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35;p35">
              <a:extLst>
                <a:ext uri="{FF2B5EF4-FFF2-40B4-BE49-F238E27FC236}">
                  <a16:creationId xmlns:a16="http://schemas.microsoft.com/office/drawing/2014/main" id="{356C41ED-39E7-F65B-F75D-C4DEFAECA831}"/>
                </a:ext>
              </a:extLst>
            </p:cNvPr>
            <p:cNvSpPr/>
            <p:nvPr/>
          </p:nvSpPr>
          <p:spPr>
            <a:xfrm>
              <a:off x="4521725" y="2259600"/>
              <a:ext cx="255225" cy="567900"/>
            </a:xfrm>
            <a:custGeom>
              <a:avLst/>
              <a:gdLst/>
              <a:ahLst/>
              <a:cxnLst/>
              <a:rect l="l" t="t" r="r" b="b"/>
              <a:pathLst>
                <a:path w="10209" h="22716" extrusionOk="0">
                  <a:moveTo>
                    <a:pt x="6622" y="0"/>
                  </a:moveTo>
                  <a:cubicBezTo>
                    <a:pt x="5691" y="0"/>
                    <a:pt x="4771" y="466"/>
                    <a:pt x="4104" y="1133"/>
                  </a:cubicBezTo>
                  <a:cubicBezTo>
                    <a:pt x="3303" y="1867"/>
                    <a:pt x="2803" y="2868"/>
                    <a:pt x="2369" y="3868"/>
                  </a:cubicBezTo>
                  <a:cubicBezTo>
                    <a:pt x="1" y="9739"/>
                    <a:pt x="735" y="16377"/>
                    <a:pt x="1502" y="22715"/>
                  </a:cubicBezTo>
                  <a:cubicBezTo>
                    <a:pt x="5371" y="17345"/>
                    <a:pt x="9441" y="12141"/>
                    <a:pt x="10108" y="5970"/>
                  </a:cubicBezTo>
                  <a:cubicBezTo>
                    <a:pt x="10208" y="4736"/>
                    <a:pt x="10175" y="3468"/>
                    <a:pt x="9708" y="2334"/>
                  </a:cubicBezTo>
                  <a:cubicBezTo>
                    <a:pt x="9274" y="1200"/>
                    <a:pt x="8273" y="199"/>
                    <a:pt x="7039" y="32"/>
                  </a:cubicBezTo>
                  <a:cubicBezTo>
                    <a:pt x="6900" y="11"/>
                    <a:pt x="6761" y="0"/>
                    <a:pt x="6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36;p35">
              <a:extLst>
                <a:ext uri="{FF2B5EF4-FFF2-40B4-BE49-F238E27FC236}">
                  <a16:creationId xmlns:a16="http://schemas.microsoft.com/office/drawing/2014/main" id="{FFA658C8-00A0-7A42-13A8-16C35851B262}"/>
                </a:ext>
              </a:extLst>
            </p:cNvPr>
            <p:cNvSpPr/>
            <p:nvPr/>
          </p:nvSpPr>
          <p:spPr>
            <a:xfrm>
              <a:off x="4188150" y="2420700"/>
              <a:ext cx="367800" cy="411800"/>
            </a:xfrm>
            <a:custGeom>
              <a:avLst/>
              <a:gdLst/>
              <a:ahLst/>
              <a:cxnLst/>
              <a:rect l="l" t="t" r="r" b="b"/>
              <a:pathLst>
                <a:path w="14712" h="16472" extrusionOk="0">
                  <a:moveTo>
                    <a:pt x="4051" y="0"/>
                  </a:moveTo>
                  <a:cubicBezTo>
                    <a:pt x="3592" y="0"/>
                    <a:pt x="3137" y="82"/>
                    <a:pt x="2703" y="260"/>
                  </a:cubicBezTo>
                  <a:cubicBezTo>
                    <a:pt x="802" y="1060"/>
                    <a:pt x="1" y="3529"/>
                    <a:pt x="501" y="5530"/>
                  </a:cubicBezTo>
                  <a:cubicBezTo>
                    <a:pt x="1002" y="7532"/>
                    <a:pt x="2503" y="9133"/>
                    <a:pt x="4071" y="10467"/>
                  </a:cubicBezTo>
                  <a:cubicBezTo>
                    <a:pt x="7006" y="13035"/>
                    <a:pt x="10442" y="14970"/>
                    <a:pt x="14711" y="16471"/>
                  </a:cubicBezTo>
                  <a:cubicBezTo>
                    <a:pt x="13310" y="12135"/>
                    <a:pt x="11843" y="7798"/>
                    <a:pt x="9441" y="3929"/>
                  </a:cubicBezTo>
                  <a:cubicBezTo>
                    <a:pt x="8674" y="2761"/>
                    <a:pt x="7840" y="1594"/>
                    <a:pt x="6672" y="860"/>
                  </a:cubicBezTo>
                  <a:cubicBezTo>
                    <a:pt x="5894" y="326"/>
                    <a:pt x="4967" y="0"/>
                    <a:pt x="4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37;p35">
              <a:extLst>
                <a:ext uri="{FF2B5EF4-FFF2-40B4-BE49-F238E27FC236}">
                  <a16:creationId xmlns:a16="http://schemas.microsoft.com/office/drawing/2014/main" id="{A5E2C6C0-70F9-7E80-860A-72021BE80DEB}"/>
                </a:ext>
              </a:extLst>
            </p:cNvPr>
            <p:cNvSpPr/>
            <p:nvPr/>
          </p:nvSpPr>
          <p:spPr>
            <a:xfrm>
              <a:off x="4562600" y="2469700"/>
              <a:ext cx="547075" cy="352775"/>
            </a:xfrm>
            <a:custGeom>
              <a:avLst/>
              <a:gdLst/>
              <a:ahLst/>
              <a:cxnLst/>
              <a:rect l="l" t="t" r="r" b="b"/>
              <a:pathLst>
                <a:path w="21883" h="14111" extrusionOk="0">
                  <a:moveTo>
                    <a:pt x="17813" y="1"/>
                  </a:moveTo>
                  <a:cubicBezTo>
                    <a:pt x="16512" y="1"/>
                    <a:pt x="15311" y="435"/>
                    <a:pt x="14144" y="935"/>
                  </a:cubicBezTo>
                  <a:cubicBezTo>
                    <a:pt x="7906" y="3503"/>
                    <a:pt x="2636" y="8173"/>
                    <a:pt x="0" y="14111"/>
                  </a:cubicBezTo>
                  <a:cubicBezTo>
                    <a:pt x="6738" y="13477"/>
                    <a:pt x="13977" y="12643"/>
                    <a:pt x="19081" y="8240"/>
                  </a:cubicBezTo>
                  <a:cubicBezTo>
                    <a:pt x="20048" y="7406"/>
                    <a:pt x="20915" y="6405"/>
                    <a:pt x="21416" y="5238"/>
                  </a:cubicBezTo>
                  <a:cubicBezTo>
                    <a:pt x="21883" y="4004"/>
                    <a:pt x="21883" y="2603"/>
                    <a:pt x="21149" y="1569"/>
                  </a:cubicBezTo>
                  <a:cubicBezTo>
                    <a:pt x="20382" y="501"/>
                    <a:pt x="19081" y="1"/>
                    <a:pt x="17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38;p35">
              <a:extLst>
                <a:ext uri="{FF2B5EF4-FFF2-40B4-BE49-F238E27FC236}">
                  <a16:creationId xmlns:a16="http://schemas.microsoft.com/office/drawing/2014/main" id="{16D279C7-C856-AAAF-BDFD-83F97A14E16D}"/>
                </a:ext>
              </a:extLst>
            </p:cNvPr>
            <p:cNvSpPr/>
            <p:nvPr/>
          </p:nvSpPr>
          <p:spPr>
            <a:xfrm>
              <a:off x="4555925" y="2449800"/>
              <a:ext cx="44400" cy="292100"/>
            </a:xfrm>
            <a:custGeom>
              <a:avLst/>
              <a:gdLst/>
              <a:ahLst/>
              <a:cxnLst/>
              <a:rect l="l" t="t" r="r" b="b"/>
              <a:pathLst>
                <a:path w="1776" h="11684" extrusionOk="0">
                  <a:moveTo>
                    <a:pt x="1091" y="0"/>
                  </a:moveTo>
                  <a:cubicBezTo>
                    <a:pt x="1055" y="0"/>
                    <a:pt x="1017" y="33"/>
                    <a:pt x="1001" y="96"/>
                  </a:cubicBezTo>
                  <a:cubicBezTo>
                    <a:pt x="334" y="3599"/>
                    <a:pt x="0" y="7235"/>
                    <a:pt x="301" y="10804"/>
                  </a:cubicBezTo>
                  <a:cubicBezTo>
                    <a:pt x="379" y="11411"/>
                    <a:pt x="725" y="11684"/>
                    <a:pt x="1052" y="11684"/>
                  </a:cubicBezTo>
                  <a:cubicBezTo>
                    <a:pt x="1426" y="11684"/>
                    <a:pt x="1775" y="11327"/>
                    <a:pt x="1668" y="10704"/>
                  </a:cubicBezTo>
                  <a:cubicBezTo>
                    <a:pt x="1101" y="7235"/>
                    <a:pt x="901" y="3699"/>
                    <a:pt x="1168" y="130"/>
                  </a:cubicBezTo>
                  <a:cubicBezTo>
                    <a:pt x="1168" y="42"/>
                    <a:pt x="1131" y="0"/>
                    <a:pt x="10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839;p35">
              <a:extLst>
                <a:ext uri="{FF2B5EF4-FFF2-40B4-BE49-F238E27FC236}">
                  <a16:creationId xmlns:a16="http://schemas.microsoft.com/office/drawing/2014/main" id="{3733ED37-FA8F-3100-AC1A-30B4043A39F5}"/>
                </a:ext>
              </a:extLst>
            </p:cNvPr>
            <p:cNvSpPr/>
            <p:nvPr/>
          </p:nvSpPr>
          <p:spPr>
            <a:xfrm>
              <a:off x="4566000" y="2436125"/>
              <a:ext cx="113825" cy="315600"/>
            </a:xfrm>
            <a:custGeom>
              <a:avLst/>
              <a:gdLst/>
              <a:ahLst/>
              <a:cxnLst/>
              <a:rect l="l" t="t" r="r" b="b"/>
              <a:pathLst>
                <a:path w="4553" h="12624" extrusionOk="0">
                  <a:moveTo>
                    <a:pt x="4477" y="0"/>
                  </a:moveTo>
                  <a:cubicBezTo>
                    <a:pt x="4441" y="0"/>
                    <a:pt x="4398" y="35"/>
                    <a:pt x="4368" y="110"/>
                  </a:cubicBezTo>
                  <a:cubicBezTo>
                    <a:pt x="2866" y="3812"/>
                    <a:pt x="1399" y="7582"/>
                    <a:pt x="265" y="11451"/>
                  </a:cubicBezTo>
                  <a:cubicBezTo>
                    <a:pt x="1" y="12186"/>
                    <a:pt x="355" y="12623"/>
                    <a:pt x="767" y="12623"/>
                  </a:cubicBezTo>
                  <a:cubicBezTo>
                    <a:pt x="1084" y="12623"/>
                    <a:pt x="1435" y="12365"/>
                    <a:pt x="1566" y="11785"/>
                  </a:cubicBezTo>
                  <a:cubicBezTo>
                    <a:pt x="2399" y="7915"/>
                    <a:pt x="3333" y="3979"/>
                    <a:pt x="4534" y="143"/>
                  </a:cubicBezTo>
                  <a:cubicBezTo>
                    <a:pt x="4553" y="51"/>
                    <a:pt x="4521" y="0"/>
                    <a:pt x="44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840;p35">
              <a:extLst>
                <a:ext uri="{FF2B5EF4-FFF2-40B4-BE49-F238E27FC236}">
                  <a16:creationId xmlns:a16="http://schemas.microsoft.com/office/drawing/2014/main" id="{545D2A81-676A-FC10-3310-C45BDACFBDAA}"/>
                </a:ext>
              </a:extLst>
            </p:cNvPr>
            <p:cNvSpPr/>
            <p:nvPr/>
          </p:nvSpPr>
          <p:spPr>
            <a:xfrm>
              <a:off x="4584575" y="2557475"/>
              <a:ext cx="104475" cy="196475"/>
            </a:xfrm>
            <a:custGeom>
              <a:avLst/>
              <a:gdLst/>
              <a:ahLst/>
              <a:cxnLst/>
              <a:rect l="l" t="t" r="r" b="b"/>
              <a:pathLst>
                <a:path w="4179" h="7859" extrusionOk="0">
                  <a:moveTo>
                    <a:pt x="4073" y="1"/>
                  </a:moveTo>
                  <a:cubicBezTo>
                    <a:pt x="4039" y="1"/>
                    <a:pt x="4005" y="20"/>
                    <a:pt x="3991" y="59"/>
                  </a:cubicBezTo>
                  <a:cubicBezTo>
                    <a:pt x="2791" y="2327"/>
                    <a:pt x="1456" y="4596"/>
                    <a:pt x="289" y="6897"/>
                  </a:cubicBezTo>
                  <a:cubicBezTo>
                    <a:pt x="1" y="7407"/>
                    <a:pt x="494" y="7859"/>
                    <a:pt x="955" y="7859"/>
                  </a:cubicBezTo>
                  <a:cubicBezTo>
                    <a:pt x="1187" y="7859"/>
                    <a:pt x="1411" y="7744"/>
                    <a:pt x="1523" y="7464"/>
                  </a:cubicBezTo>
                  <a:cubicBezTo>
                    <a:pt x="2457" y="5063"/>
                    <a:pt x="3291" y="2594"/>
                    <a:pt x="4158" y="126"/>
                  </a:cubicBezTo>
                  <a:cubicBezTo>
                    <a:pt x="4178" y="45"/>
                    <a:pt x="4125" y="1"/>
                    <a:pt x="40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841;p35">
              <a:extLst>
                <a:ext uri="{FF2B5EF4-FFF2-40B4-BE49-F238E27FC236}">
                  <a16:creationId xmlns:a16="http://schemas.microsoft.com/office/drawing/2014/main" id="{84FAC06E-F1AF-5D7D-866D-8E55ACC89A08}"/>
                </a:ext>
              </a:extLst>
            </p:cNvPr>
            <p:cNvSpPr/>
            <p:nvPr/>
          </p:nvSpPr>
          <p:spPr>
            <a:xfrm>
              <a:off x="4580475" y="2553375"/>
              <a:ext cx="316200" cy="224850"/>
            </a:xfrm>
            <a:custGeom>
              <a:avLst/>
              <a:gdLst/>
              <a:ahLst/>
              <a:cxnLst/>
              <a:rect l="l" t="t" r="r" b="b"/>
              <a:pathLst>
                <a:path w="12648" h="8994" extrusionOk="0">
                  <a:moveTo>
                    <a:pt x="12581" y="0"/>
                  </a:moveTo>
                  <a:cubicBezTo>
                    <a:pt x="12553" y="0"/>
                    <a:pt x="12512" y="16"/>
                    <a:pt x="12461" y="56"/>
                  </a:cubicBezTo>
                  <a:cubicBezTo>
                    <a:pt x="8625" y="2558"/>
                    <a:pt x="4756" y="4993"/>
                    <a:pt x="953" y="7562"/>
                  </a:cubicBezTo>
                  <a:cubicBezTo>
                    <a:pt x="0" y="8197"/>
                    <a:pt x="211" y="8994"/>
                    <a:pt x="877" y="8994"/>
                  </a:cubicBezTo>
                  <a:cubicBezTo>
                    <a:pt x="1120" y="8994"/>
                    <a:pt x="1424" y="8888"/>
                    <a:pt x="1754" y="8629"/>
                  </a:cubicBezTo>
                  <a:cubicBezTo>
                    <a:pt x="5356" y="5827"/>
                    <a:pt x="8959" y="2958"/>
                    <a:pt x="12528" y="156"/>
                  </a:cubicBezTo>
                  <a:cubicBezTo>
                    <a:pt x="12645" y="86"/>
                    <a:pt x="12647" y="0"/>
                    <a:pt x="125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842;p35">
              <a:extLst>
                <a:ext uri="{FF2B5EF4-FFF2-40B4-BE49-F238E27FC236}">
                  <a16:creationId xmlns:a16="http://schemas.microsoft.com/office/drawing/2014/main" id="{5A995D36-FBDA-3632-7936-8CCB4A2DC59F}"/>
                </a:ext>
              </a:extLst>
            </p:cNvPr>
            <p:cNvSpPr/>
            <p:nvPr/>
          </p:nvSpPr>
          <p:spPr>
            <a:xfrm>
              <a:off x="4605150" y="2623600"/>
              <a:ext cx="302175" cy="152400"/>
            </a:xfrm>
            <a:custGeom>
              <a:avLst/>
              <a:gdLst/>
              <a:ahLst/>
              <a:cxnLst/>
              <a:rect l="l" t="t" r="r" b="b"/>
              <a:pathLst>
                <a:path w="12087" h="6096" extrusionOk="0">
                  <a:moveTo>
                    <a:pt x="11936" y="1"/>
                  </a:moveTo>
                  <a:cubicBezTo>
                    <a:pt x="11917" y="1"/>
                    <a:pt x="11896" y="5"/>
                    <a:pt x="11875" y="16"/>
                  </a:cubicBezTo>
                  <a:cubicBezTo>
                    <a:pt x="8472" y="2017"/>
                    <a:pt x="4836" y="3518"/>
                    <a:pt x="1134" y="4686"/>
                  </a:cubicBezTo>
                  <a:cubicBezTo>
                    <a:pt x="1" y="5054"/>
                    <a:pt x="166" y="6095"/>
                    <a:pt x="1018" y="6095"/>
                  </a:cubicBezTo>
                  <a:cubicBezTo>
                    <a:pt x="1169" y="6095"/>
                    <a:pt x="1343" y="6062"/>
                    <a:pt x="1534" y="5987"/>
                  </a:cubicBezTo>
                  <a:cubicBezTo>
                    <a:pt x="5270" y="4519"/>
                    <a:pt x="8772" y="2484"/>
                    <a:pt x="11975" y="183"/>
                  </a:cubicBezTo>
                  <a:cubicBezTo>
                    <a:pt x="12087" y="127"/>
                    <a:pt x="12034" y="1"/>
                    <a:pt x="119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843;p35">
              <a:extLst>
                <a:ext uri="{FF2B5EF4-FFF2-40B4-BE49-F238E27FC236}">
                  <a16:creationId xmlns:a16="http://schemas.microsoft.com/office/drawing/2014/main" id="{F5A83368-CE05-FBEA-EC93-8B5A95FA55B7}"/>
                </a:ext>
              </a:extLst>
            </p:cNvPr>
            <p:cNvSpPr/>
            <p:nvPr/>
          </p:nvSpPr>
          <p:spPr>
            <a:xfrm>
              <a:off x="4601825" y="2714750"/>
              <a:ext cx="272325" cy="76175"/>
            </a:xfrm>
            <a:custGeom>
              <a:avLst/>
              <a:gdLst/>
              <a:ahLst/>
              <a:cxnLst/>
              <a:rect l="l" t="t" r="r" b="b"/>
              <a:pathLst>
                <a:path w="10893" h="3047" extrusionOk="0">
                  <a:moveTo>
                    <a:pt x="10724" y="1"/>
                  </a:moveTo>
                  <a:cubicBezTo>
                    <a:pt x="10708" y="1"/>
                    <a:pt x="10691" y="2"/>
                    <a:pt x="10673" y="6"/>
                  </a:cubicBezTo>
                  <a:cubicBezTo>
                    <a:pt x="7605" y="1140"/>
                    <a:pt x="4302" y="1640"/>
                    <a:pt x="1100" y="1674"/>
                  </a:cubicBezTo>
                  <a:cubicBezTo>
                    <a:pt x="35" y="1674"/>
                    <a:pt x="0" y="3046"/>
                    <a:pt x="1055" y="3046"/>
                  </a:cubicBezTo>
                  <a:cubicBezTo>
                    <a:pt x="1091" y="3046"/>
                    <a:pt x="1128" y="3045"/>
                    <a:pt x="1167" y="3041"/>
                  </a:cubicBezTo>
                  <a:cubicBezTo>
                    <a:pt x="4569" y="2708"/>
                    <a:pt x="7805" y="1674"/>
                    <a:pt x="10773" y="173"/>
                  </a:cubicBezTo>
                  <a:cubicBezTo>
                    <a:pt x="10892" y="113"/>
                    <a:pt x="10852" y="1"/>
                    <a:pt x="10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844;p35">
              <a:extLst>
                <a:ext uri="{FF2B5EF4-FFF2-40B4-BE49-F238E27FC236}">
                  <a16:creationId xmlns:a16="http://schemas.microsoft.com/office/drawing/2014/main" id="{A5D24908-6291-29EA-1F14-F5D6ACFE6625}"/>
                </a:ext>
              </a:extLst>
            </p:cNvPr>
            <p:cNvSpPr/>
            <p:nvPr/>
          </p:nvSpPr>
          <p:spPr>
            <a:xfrm>
              <a:off x="4362800" y="2519350"/>
              <a:ext cx="178750" cy="260800"/>
            </a:xfrm>
            <a:custGeom>
              <a:avLst/>
              <a:gdLst/>
              <a:ahLst/>
              <a:cxnLst/>
              <a:rect l="l" t="t" r="r" b="b"/>
              <a:pathLst>
                <a:path w="7150" h="10432" extrusionOk="0">
                  <a:moveTo>
                    <a:pt x="85" y="1"/>
                  </a:moveTo>
                  <a:cubicBezTo>
                    <a:pt x="38" y="1"/>
                    <a:pt x="1" y="53"/>
                    <a:pt x="20" y="150"/>
                  </a:cubicBezTo>
                  <a:cubicBezTo>
                    <a:pt x="1521" y="3552"/>
                    <a:pt x="3322" y="6888"/>
                    <a:pt x="5524" y="9957"/>
                  </a:cubicBezTo>
                  <a:cubicBezTo>
                    <a:pt x="5756" y="10294"/>
                    <a:pt x="6027" y="10431"/>
                    <a:pt x="6266" y="10431"/>
                  </a:cubicBezTo>
                  <a:cubicBezTo>
                    <a:pt x="6784" y="10431"/>
                    <a:pt x="7150" y="9785"/>
                    <a:pt x="6625" y="9123"/>
                  </a:cubicBezTo>
                  <a:cubicBezTo>
                    <a:pt x="4223" y="6321"/>
                    <a:pt x="2021" y="3319"/>
                    <a:pt x="187" y="83"/>
                  </a:cubicBezTo>
                  <a:cubicBezTo>
                    <a:pt x="159" y="27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845;p35">
              <a:extLst>
                <a:ext uri="{FF2B5EF4-FFF2-40B4-BE49-F238E27FC236}">
                  <a16:creationId xmlns:a16="http://schemas.microsoft.com/office/drawing/2014/main" id="{31B46D16-84B4-4440-7EFE-8B9E094701D8}"/>
                </a:ext>
              </a:extLst>
            </p:cNvPr>
            <p:cNvSpPr/>
            <p:nvPr/>
          </p:nvSpPr>
          <p:spPr>
            <a:xfrm>
              <a:off x="4323125" y="2592125"/>
              <a:ext cx="199950" cy="198200"/>
            </a:xfrm>
            <a:custGeom>
              <a:avLst/>
              <a:gdLst/>
              <a:ahLst/>
              <a:cxnLst/>
              <a:rect l="l" t="t" r="r" b="b"/>
              <a:pathLst>
                <a:path w="7998" h="7928" extrusionOk="0">
                  <a:moveTo>
                    <a:pt x="104" y="0"/>
                  </a:moveTo>
                  <a:cubicBezTo>
                    <a:pt x="32" y="0"/>
                    <a:pt x="1" y="79"/>
                    <a:pt x="73" y="174"/>
                  </a:cubicBezTo>
                  <a:cubicBezTo>
                    <a:pt x="2207" y="2609"/>
                    <a:pt x="4242" y="5178"/>
                    <a:pt x="6410" y="7613"/>
                  </a:cubicBezTo>
                  <a:cubicBezTo>
                    <a:pt x="6607" y="7836"/>
                    <a:pt x="6827" y="7928"/>
                    <a:pt x="7029" y="7928"/>
                  </a:cubicBezTo>
                  <a:cubicBezTo>
                    <a:pt x="7582" y="7928"/>
                    <a:pt x="7997" y="7241"/>
                    <a:pt x="7411" y="6679"/>
                  </a:cubicBezTo>
                  <a:cubicBezTo>
                    <a:pt x="5043" y="4411"/>
                    <a:pt x="2608" y="2242"/>
                    <a:pt x="206" y="41"/>
                  </a:cubicBezTo>
                  <a:cubicBezTo>
                    <a:pt x="168" y="12"/>
                    <a:pt x="133" y="0"/>
                    <a:pt x="1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846;p35">
              <a:extLst>
                <a:ext uri="{FF2B5EF4-FFF2-40B4-BE49-F238E27FC236}">
                  <a16:creationId xmlns:a16="http://schemas.microsoft.com/office/drawing/2014/main" id="{6C36FB83-C73A-0F23-E6ED-C4A781D0A83D}"/>
                </a:ext>
              </a:extLst>
            </p:cNvPr>
            <p:cNvSpPr/>
            <p:nvPr/>
          </p:nvSpPr>
          <p:spPr>
            <a:xfrm>
              <a:off x="4279600" y="2644450"/>
              <a:ext cx="229575" cy="147875"/>
            </a:xfrm>
            <a:custGeom>
              <a:avLst/>
              <a:gdLst/>
              <a:ahLst/>
              <a:cxnLst/>
              <a:rect l="l" t="t" r="r" b="b"/>
              <a:pathLst>
                <a:path w="9183" h="5915" extrusionOk="0">
                  <a:moveTo>
                    <a:pt x="120" y="0"/>
                  </a:moveTo>
                  <a:cubicBezTo>
                    <a:pt x="29" y="0"/>
                    <a:pt x="0" y="127"/>
                    <a:pt x="112" y="183"/>
                  </a:cubicBezTo>
                  <a:cubicBezTo>
                    <a:pt x="2647" y="2017"/>
                    <a:pt x="5149" y="3952"/>
                    <a:pt x="7684" y="5753"/>
                  </a:cubicBezTo>
                  <a:cubicBezTo>
                    <a:pt x="7848" y="5866"/>
                    <a:pt x="8008" y="5914"/>
                    <a:pt x="8156" y="5914"/>
                  </a:cubicBezTo>
                  <a:cubicBezTo>
                    <a:pt x="8793" y="5914"/>
                    <a:pt x="9183" y="5019"/>
                    <a:pt x="8452" y="4586"/>
                  </a:cubicBezTo>
                  <a:cubicBezTo>
                    <a:pt x="5716" y="3018"/>
                    <a:pt x="2948" y="1584"/>
                    <a:pt x="179" y="16"/>
                  </a:cubicBezTo>
                  <a:cubicBezTo>
                    <a:pt x="158" y="5"/>
                    <a:pt x="138" y="0"/>
                    <a:pt x="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47;p35">
              <a:extLst>
                <a:ext uri="{FF2B5EF4-FFF2-40B4-BE49-F238E27FC236}">
                  <a16:creationId xmlns:a16="http://schemas.microsoft.com/office/drawing/2014/main" id="{7DDF51AA-FDE6-F7E3-4213-40A08DF34003}"/>
                </a:ext>
              </a:extLst>
            </p:cNvPr>
            <p:cNvSpPr/>
            <p:nvPr/>
          </p:nvSpPr>
          <p:spPr>
            <a:xfrm>
              <a:off x="4399081" y="2659390"/>
              <a:ext cx="321900" cy="221075"/>
            </a:xfrm>
            <a:custGeom>
              <a:avLst/>
              <a:gdLst/>
              <a:ahLst/>
              <a:cxnLst/>
              <a:rect l="l" t="t" r="r" b="b"/>
              <a:pathLst>
                <a:path w="12876" h="8843" extrusionOk="0">
                  <a:moveTo>
                    <a:pt x="7147" y="1"/>
                  </a:moveTo>
                  <a:cubicBezTo>
                    <a:pt x="6676" y="1"/>
                    <a:pt x="6329" y="387"/>
                    <a:pt x="6104" y="803"/>
                  </a:cubicBezTo>
                  <a:cubicBezTo>
                    <a:pt x="5270" y="2138"/>
                    <a:pt x="4870" y="3705"/>
                    <a:pt x="4970" y="5307"/>
                  </a:cubicBezTo>
                  <a:cubicBezTo>
                    <a:pt x="4336" y="3972"/>
                    <a:pt x="3136" y="2871"/>
                    <a:pt x="1701" y="2471"/>
                  </a:cubicBezTo>
                  <a:cubicBezTo>
                    <a:pt x="1515" y="2425"/>
                    <a:pt x="1313" y="2394"/>
                    <a:pt x="1119" y="2394"/>
                  </a:cubicBezTo>
                  <a:cubicBezTo>
                    <a:pt x="755" y="2394"/>
                    <a:pt x="419" y="2500"/>
                    <a:pt x="267" y="2805"/>
                  </a:cubicBezTo>
                  <a:cubicBezTo>
                    <a:pt x="0" y="3272"/>
                    <a:pt x="334" y="3805"/>
                    <a:pt x="667" y="4172"/>
                  </a:cubicBezTo>
                  <a:cubicBezTo>
                    <a:pt x="2102" y="5840"/>
                    <a:pt x="3669" y="7441"/>
                    <a:pt x="5337" y="8842"/>
                  </a:cubicBezTo>
                  <a:cubicBezTo>
                    <a:pt x="7605" y="7942"/>
                    <a:pt x="9507" y="6841"/>
                    <a:pt x="11341" y="5507"/>
                  </a:cubicBezTo>
                  <a:cubicBezTo>
                    <a:pt x="11842" y="5206"/>
                    <a:pt x="12309" y="4873"/>
                    <a:pt x="12609" y="4373"/>
                  </a:cubicBezTo>
                  <a:cubicBezTo>
                    <a:pt x="12876" y="3872"/>
                    <a:pt x="12843" y="3172"/>
                    <a:pt x="12376" y="2838"/>
                  </a:cubicBezTo>
                  <a:cubicBezTo>
                    <a:pt x="12184" y="2716"/>
                    <a:pt x="11955" y="2667"/>
                    <a:pt x="11724" y="2667"/>
                  </a:cubicBezTo>
                  <a:cubicBezTo>
                    <a:pt x="11513" y="2667"/>
                    <a:pt x="11299" y="2708"/>
                    <a:pt x="11108" y="2771"/>
                  </a:cubicBezTo>
                  <a:cubicBezTo>
                    <a:pt x="9473" y="3172"/>
                    <a:pt x="8039" y="4272"/>
                    <a:pt x="7272" y="5673"/>
                  </a:cubicBezTo>
                  <a:cubicBezTo>
                    <a:pt x="7772" y="4373"/>
                    <a:pt x="8006" y="2972"/>
                    <a:pt x="8039" y="1604"/>
                  </a:cubicBezTo>
                  <a:cubicBezTo>
                    <a:pt x="8106" y="903"/>
                    <a:pt x="7872" y="69"/>
                    <a:pt x="7205" y="3"/>
                  </a:cubicBezTo>
                  <a:cubicBezTo>
                    <a:pt x="7186" y="1"/>
                    <a:pt x="7166" y="1"/>
                    <a:pt x="71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5851;p35">
            <a:extLst>
              <a:ext uri="{FF2B5EF4-FFF2-40B4-BE49-F238E27FC236}">
                <a16:creationId xmlns:a16="http://schemas.microsoft.com/office/drawing/2014/main" id="{C3505358-B6FB-BC8E-13A6-8C19FBC541D1}"/>
              </a:ext>
            </a:extLst>
          </p:cNvPr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109" name="Google Shape;5852;p35">
              <a:extLst>
                <a:ext uri="{FF2B5EF4-FFF2-40B4-BE49-F238E27FC236}">
                  <a16:creationId xmlns:a16="http://schemas.microsoft.com/office/drawing/2014/main" id="{E8CCB3F4-40E5-6184-C2C6-67F4F8476D02}"/>
                </a:ext>
              </a:extLst>
            </p:cNvPr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853;p35">
              <a:extLst>
                <a:ext uri="{FF2B5EF4-FFF2-40B4-BE49-F238E27FC236}">
                  <a16:creationId xmlns:a16="http://schemas.microsoft.com/office/drawing/2014/main" id="{985DD019-8F05-AB53-12C1-7E618555A2A4}"/>
                </a:ext>
              </a:extLst>
            </p:cNvPr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B149BC4F-2361-6B32-B8A2-9B1FCBE7C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66543" y="545011"/>
            <a:ext cx="2021794" cy="44435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DEEAD4-FF57-D478-187B-3DCE174AC91F}"/>
              </a:ext>
            </a:extLst>
          </p:cNvPr>
          <p:cNvSpPr txBox="1"/>
          <p:nvPr/>
        </p:nvSpPr>
        <p:spPr>
          <a:xfrm>
            <a:off x="697611" y="2215342"/>
            <a:ext cx="6482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</a:t>
            </a:r>
            <a:r>
              <a:rPr lang="fa-IR" sz="4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وارد نمایید</a:t>
            </a:r>
            <a:endParaRPr lang="en-US" sz="4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6" name="Google Shape;6529;p42">
            <a:extLst>
              <a:ext uri="{FF2B5EF4-FFF2-40B4-BE49-F238E27FC236}">
                <a16:creationId xmlns:a16="http://schemas.microsoft.com/office/drawing/2014/main" id="{249F6F5C-4657-84EA-AF2D-831A49AA038A}"/>
              </a:ext>
            </a:extLst>
          </p:cNvPr>
          <p:cNvGrpSpPr/>
          <p:nvPr/>
        </p:nvGrpSpPr>
        <p:grpSpPr>
          <a:xfrm flipH="1">
            <a:off x="489350" y="459462"/>
            <a:ext cx="1183701" cy="1354752"/>
            <a:chOff x="9115600" y="4660700"/>
            <a:chExt cx="764850" cy="875375"/>
          </a:xfrm>
        </p:grpSpPr>
        <p:sp>
          <p:nvSpPr>
            <p:cNvPr id="7" name="Google Shape;6530;p42">
              <a:extLst>
                <a:ext uri="{FF2B5EF4-FFF2-40B4-BE49-F238E27FC236}">
                  <a16:creationId xmlns:a16="http://schemas.microsoft.com/office/drawing/2014/main" id="{C8DC82FB-9519-65D4-70FA-458A79DA1825}"/>
                </a:ext>
              </a:extLst>
            </p:cNvPr>
            <p:cNvSpPr/>
            <p:nvPr/>
          </p:nvSpPr>
          <p:spPr>
            <a:xfrm>
              <a:off x="9115600" y="4660700"/>
              <a:ext cx="764850" cy="875375"/>
            </a:xfrm>
            <a:custGeom>
              <a:avLst/>
              <a:gdLst/>
              <a:ahLst/>
              <a:cxnLst/>
              <a:rect l="l" t="t" r="r" b="b"/>
              <a:pathLst>
                <a:path w="30594" h="35015" extrusionOk="0">
                  <a:moveTo>
                    <a:pt x="15900" y="0"/>
                  </a:moveTo>
                  <a:cubicBezTo>
                    <a:pt x="14587" y="0"/>
                    <a:pt x="13311" y="502"/>
                    <a:pt x="12259" y="1397"/>
                  </a:cubicBezTo>
                  <a:cubicBezTo>
                    <a:pt x="10038" y="3271"/>
                    <a:pt x="9636" y="6483"/>
                    <a:pt x="9958" y="8704"/>
                  </a:cubicBezTo>
                  <a:cubicBezTo>
                    <a:pt x="7335" y="8999"/>
                    <a:pt x="5006" y="9962"/>
                    <a:pt x="3132" y="11595"/>
                  </a:cubicBezTo>
                  <a:cubicBezTo>
                    <a:pt x="1393" y="13147"/>
                    <a:pt x="376" y="15181"/>
                    <a:pt x="81" y="17697"/>
                  </a:cubicBezTo>
                  <a:lnTo>
                    <a:pt x="81" y="17805"/>
                  </a:lnTo>
                  <a:cubicBezTo>
                    <a:pt x="54" y="17992"/>
                    <a:pt x="54" y="18206"/>
                    <a:pt x="1" y="18420"/>
                  </a:cubicBezTo>
                  <a:lnTo>
                    <a:pt x="1" y="18661"/>
                  </a:lnTo>
                  <a:lnTo>
                    <a:pt x="1" y="19223"/>
                  </a:lnTo>
                  <a:lnTo>
                    <a:pt x="1" y="19277"/>
                  </a:lnTo>
                  <a:lnTo>
                    <a:pt x="1" y="19303"/>
                  </a:lnTo>
                  <a:lnTo>
                    <a:pt x="1" y="19464"/>
                  </a:lnTo>
                  <a:cubicBezTo>
                    <a:pt x="1" y="19678"/>
                    <a:pt x="1" y="19865"/>
                    <a:pt x="54" y="20080"/>
                  </a:cubicBezTo>
                  <a:lnTo>
                    <a:pt x="54" y="20213"/>
                  </a:lnTo>
                  <a:lnTo>
                    <a:pt x="54" y="20294"/>
                  </a:lnTo>
                  <a:cubicBezTo>
                    <a:pt x="81" y="20561"/>
                    <a:pt x="81" y="20883"/>
                    <a:pt x="108" y="21177"/>
                  </a:cubicBezTo>
                  <a:cubicBezTo>
                    <a:pt x="108" y="21231"/>
                    <a:pt x="135" y="21338"/>
                    <a:pt x="135" y="21418"/>
                  </a:cubicBezTo>
                  <a:cubicBezTo>
                    <a:pt x="456" y="23372"/>
                    <a:pt x="1473" y="25031"/>
                    <a:pt x="2651" y="26262"/>
                  </a:cubicBezTo>
                  <a:cubicBezTo>
                    <a:pt x="3079" y="26717"/>
                    <a:pt x="3534" y="27119"/>
                    <a:pt x="3962" y="27494"/>
                  </a:cubicBezTo>
                  <a:cubicBezTo>
                    <a:pt x="3802" y="28109"/>
                    <a:pt x="3748" y="28725"/>
                    <a:pt x="3802" y="29367"/>
                  </a:cubicBezTo>
                  <a:cubicBezTo>
                    <a:pt x="3828" y="30143"/>
                    <a:pt x="4016" y="30920"/>
                    <a:pt x="4390" y="31669"/>
                  </a:cubicBezTo>
                  <a:cubicBezTo>
                    <a:pt x="4658" y="32204"/>
                    <a:pt x="5006" y="32740"/>
                    <a:pt x="5434" y="33222"/>
                  </a:cubicBezTo>
                  <a:cubicBezTo>
                    <a:pt x="6773" y="34720"/>
                    <a:pt x="7843" y="34720"/>
                    <a:pt x="8218" y="34720"/>
                  </a:cubicBezTo>
                  <a:cubicBezTo>
                    <a:pt x="8941" y="34720"/>
                    <a:pt x="9636" y="34426"/>
                    <a:pt x="10145" y="33891"/>
                  </a:cubicBezTo>
                  <a:cubicBezTo>
                    <a:pt x="10761" y="34292"/>
                    <a:pt x="11323" y="34479"/>
                    <a:pt x="11912" y="34479"/>
                  </a:cubicBezTo>
                  <a:cubicBezTo>
                    <a:pt x="12768" y="34479"/>
                    <a:pt x="13571" y="34078"/>
                    <a:pt x="14053" y="33462"/>
                  </a:cubicBezTo>
                  <a:cubicBezTo>
                    <a:pt x="14267" y="33195"/>
                    <a:pt x="14535" y="32740"/>
                    <a:pt x="14642" y="32124"/>
                  </a:cubicBezTo>
                  <a:cubicBezTo>
                    <a:pt x="14775" y="32392"/>
                    <a:pt x="14909" y="32686"/>
                    <a:pt x="15097" y="32981"/>
                  </a:cubicBezTo>
                  <a:cubicBezTo>
                    <a:pt x="15659" y="33864"/>
                    <a:pt x="16515" y="34533"/>
                    <a:pt x="17398" y="34801"/>
                  </a:cubicBezTo>
                  <a:cubicBezTo>
                    <a:pt x="17853" y="34935"/>
                    <a:pt x="18308" y="35015"/>
                    <a:pt x="18790" y="35015"/>
                  </a:cubicBezTo>
                  <a:cubicBezTo>
                    <a:pt x="19085" y="35015"/>
                    <a:pt x="19379" y="34988"/>
                    <a:pt x="19674" y="34935"/>
                  </a:cubicBezTo>
                  <a:lnTo>
                    <a:pt x="19754" y="34935"/>
                  </a:lnTo>
                  <a:cubicBezTo>
                    <a:pt x="20958" y="34667"/>
                    <a:pt x="21761" y="34185"/>
                    <a:pt x="22216" y="33462"/>
                  </a:cubicBezTo>
                  <a:cubicBezTo>
                    <a:pt x="22270" y="33409"/>
                    <a:pt x="22270" y="33382"/>
                    <a:pt x="22297" y="33355"/>
                  </a:cubicBezTo>
                  <a:cubicBezTo>
                    <a:pt x="22698" y="33248"/>
                    <a:pt x="23019" y="33141"/>
                    <a:pt x="23207" y="33061"/>
                  </a:cubicBezTo>
                  <a:cubicBezTo>
                    <a:pt x="23635" y="32874"/>
                    <a:pt x="24063" y="32686"/>
                    <a:pt x="24465" y="32445"/>
                  </a:cubicBezTo>
                  <a:cubicBezTo>
                    <a:pt x="25616" y="31776"/>
                    <a:pt x="26178" y="31080"/>
                    <a:pt x="26365" y="30170"/>
                  </a:cubicBezTo>
                  <a:cubicBezTo>
                    <a:pt x="26472" y="29635"/>
                    <a:pt x="26445" y="29073"/>
                    <a:pt x="26231" y="28591"/>
                  </a:cubicBezTo>
                  <a:cubicBezTo>
                    <a:pt x="26472" y="28323"/>
                    <a:pt x="26713" y="28029"/>
                    <a:pt x="26954" y="27761"/>
                  </a:cubicBezTo>
                  <a:lnTo>
                    <a:pt x="27409" y="27735"/>
                  </a:lnTo>
                  <a:cubicBezTo>
                    <a:pt x="28747" y="27654"/>
                    <a:pt x="29898" y="26771"/>
                    <a:pt x="30246" y="25486"/>
                  </a:cubicBezTo>
                  <a:cubicBezTo>
                    <a:pt x="30594" y="24282"/>
                    <a:pt x="30139" y="22890"/>
                    <a:pt x="29068" y="22114"/>
                  </a:cubicBezTo>
                  <a:lnTo>
                    <a:pt x="28587" y="21793"/>
                  </a:lnTo>
                  <a:cubicBezTo>
                    <a:pt x="28479" y="20240"/>
                    <a:pt x="28051" y="18634"/>
                    <a:pt x="27355" y="17162"/>
                  </a:cubicBezTo>
                  <a:cubicBezTo>
                    <a:pt x="27007" y="16439"/>
                    <a:pt x="26552" y="15770"/>
                    <a:pt x="26044" y="15128"/>
                  </a:cubicBezTo>
                  <a:cubicBezTo>
                    <a:pt x="26044" y="15074"/>
                    <a:pt x="26017" y="15074"/>
                    <a:pt x="26017" y="15048"/>
                  </a:cubicBezTo>
                  <a:lnTo>
                    <a:pt x="25990" y="15021"/>
                  </a:lnTo>
                  <a:cubicBezTo>
                    <a:pt x="27596" y="13923"/>
                    <a:pt x="28694" y="12451"/>
                    <a:pt x="29175" y="10605"/>
                  </a:cubicBezTo>
                  <a:cubicBezTo>
                    <a:pt x="29711" y="8624"/>
                    <a:pt x="29497" y="6643"/>
                    <a:pt x="28506" y="5171"/>
                  </a:cubicBezTo>
                  <a:cubicBezTo>
                    <a:pt x="27676" y="3913"/>
                    <a:pt x="26311" y="3083"/>
                    <a:pt x="24705" y="2843"/>
                  </a:cubicBezTo>
                  <a:cubicBezTo>
                    <a:pt x="24438" y="2806"/>
                    <a:pt x="24173" y="2789"/>
                    <a:pt x="23911" y="2789"/>
                  </a:cubicBezTo>
                  <a:cubicBezTo>
                    <a:pt x="23021" y="2789"/>
                    <a:pt x="22166" y="2987"/>
                    <a:pt x="21360" y="3298"/>
                  </a:cubicBezTo>
                  <a:lnTo>
                    <a:pt x="21360" y="3271"/>
                  </a:lnTo>
                  <a:cubicBezTo>
                    <a:pt x="20182" y="1504"/>
                    <a:pt x="18469" y="327"/>
                    <a:pt x="16676" y="59"/>
                  </a:cubicBezTo>
                  <a:cubicBezTo>
                    <a:pt x="16417" y="19"/>
                    <a:pt x="16158" y="0"/>
                    <a:pt x="159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6531;p42">
              <a:extLst>
                <a:ext uri="{FF2B5EF4-FFF2-40B4-BE49-F238E27FC236}">
                  <a16:creationId xmlns:a16="http://schemas.microsoft.com/office/drawing/2014/main" id="{536A91CE-EF48-FF5D-9FDD-F0A5306FA3EA}"/>
                </a:ext>
              </a:extLst>
            </p:cNvPr>
            <p:cNvSpPr/>
            <p:nvPr/>
          </p:nvSpPr>
          <p:spPr>
            <a:xfrm>
              <a:off x="9424750" y="4728500"/>
              <a:ext cx="220175" cy="289675"/>
            </a:xfrm>
            <a:custGeom>
              <a:avLst/>
              <a:gdLst/>
              <a:ahLst/>
              <a:cxnLst/>
              <a:rect l="l" t="t" r="r" b="b"/>
              <a:pathLst>
                <a:path w="8807" h="11587" extrusionOk="0">
                  <a:moveTo>
                    <a:pt x="3572" y="0"/>
                  </a:moveTo>
                  <a:cubicBezTo>
                    <a:pt x="2926" y="0"/>
                    <a:pt x="2264" y="234"/>
                    <a:pt x="1633" y="773"/>
                  </a:cubicBezTo>
                  <a:cubicBezTo>
                    <a:pt x="322" y="1870"/>
                    <a:pt x="1" y="4092"/>
                    <a:pt x="241" y="5698"/>
                  </a:cubicBezTo>
                  <a:cubicBezTo>
                    <a:pt x="536" y="7866"/>
                    <a:pt x="1606" y="10141"/>
                    <a:pt x="3266" y="11586"/>
                  </a:cubicBezTo>
                  <a:lnTo>
                    <a:pt x="4979" y="11319"/>
                  </a:lnTo>
                  <a:cubicBezTo>
                    <a:pt x="7067" y="8829"/>
                    <a:pt x="8806" y="5109"/>
                    <a:pt x="6799" y="2084"/>
                  </a:cubicBezTo>
                  <a:cubicBezTo>
                    <a:pt x="6006" y="868"/>
                    <a:pt x="4818" y="0"/>
                    <a:pt x="3572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532;p42">
              <a:extLst>
                <a:ext uri="{FF2B5EF4-FFF2-40B4-BE49-F238E27FC236}">
                  <a16:creationId xmlns:a16="http://schemas.microsoft.com/office/drawing/2014/main" id="{39CC9FA0-B5C2-3632-D9CF-8E9CE17E59C4}"/>
                </a:ext>
              </a:extLst>
            </p:cNvPr>
            <p:cNvSpPr/>
            <p:nvPr/>
          </p:nvSpPr>
          <p:spPr>
            <a:xfrm>
              <a:off x="9558575" y="4797325"/>
              <a:ext cx="234900" cy="222175"/>
            </a:xfrm>
            <a:custGeom>
              <a:avLst/>
              <a:gdLst/>
              <a:ahLst/>
              <a:cxnLst/>
              <a:rect l="l" t="t" r="r" b="b"/>
              <a:pathLst>
                <a:path w="9396" h="8887" extrusionOk="0">
                  <a:moveTo>
                    <a:pt x="6187" y="1"/>
                  </a:moveTo>
                  <a:cubicBezTo>
                    <a:pt x="4717" y="1"/>
                    <a:pt x="3159" y="1033"/>
                    <a:pt x="2276" y="2088"/>
                  </a:cubicBezTo>
                  <a:cubicBezTo>
                    <a:pt x="964" y="3667"/>
                    <a:pt x="1" y="5809"/>
                    <a:pt x="27" y="7896"/>
                  </a:cubicBezTo>
                  <a:lnTo>
                    <a:pt x="1232" y="8887"/>
                  </a:lnTo>
                  <a:cubicBezTo>
                    <a:pt x="4283" y="8780"/>
                    <a:pt x="7950" y="7709"/>
                    <a:pt x="8860" y="4444"/>
                  </a:cubicBezTo>
                  <a:cubicBezTo>
                    <a:pt x="9395" y="2463"/>
                    <a:pt x="8833" y="349"/>
                    <a:pt x="6585" y="27"/>
                  </a:cubicBezTo>
                  <a:cubicBezTo>
                    <a:pt x="6453" y="9"/>
                    <a:pt x="6320" y="1"/>
                    <a:pt x="6187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533;p42">
              <a:extLst>
                <a:ext uri="{FF2B5EF4-FFF2-40B4-BE49-F238E27FC236}">
                  <a16:creationId xmlns:a16="http://schemas.microsoft.com/office/drawing/2014/main" id="{1AA3CC79-69DF-06F0-E9F5-48805BF6DFE1}"/>
                </a:ext>
              </a:extLst>
            </p:cNvPr>
            <p:cNvSpPr/>
            <p:nvPr/>
          </p:nvSpPr>
          <p:spPr>
            <a:xfrm>
              <a:off x="9720500" y="5227575"/>
              <a:ext cx="90375" cy="65600"/>
            </a:xfrm>
            <a:custGeom>
              <a:avLst/>
              <a:gdLst/>
              <a:ahLst/>
              <a:cxnLst/>
              <a:rect l="l" t="t" r="r" b="b"/>
              <a:pathLst>
                <a:path w="3615" h="2624" extrusionOk="0">
                  <a:moveTo>
                    <a:pt x="1072" y="1"/>
                  </a:moveTo>
                  <a:lnTo>
                    <a:pt x="1" y="2624"/>
                  </a:lnTo>
                  <a:lnTo>
                    <a:pt x="1" y="2624"/>
                  </a:lnTo>
                  <a:lnTo>
                    <a:pt x="3052" y="2463"/>
                  </a:lnTo>
                  <a:cubicBezTo>
                    <a:pt x="3480" y="2410"/>
                    <a:pt x="3614" y="1874"/>
                    <a:pt x="3293" y="1607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534;p42">
              <a:extLst>
                <a:ext uri="{FF2B5EF4-FFF2-40B4-BE49-F238E27FC236}">
                  <a16:creationId xmlns:a16="http://schemas.microsoft.com/office/drawing/2014/main" id="{0DC415CF-08A7-DC7D-30B1-36FD8CE65324}"/>
                </a:ext>
              </a:extLst>
            </p:cNvPr>
            <p:cNvSpPr/>
            <p:nvPr/>
          </p:nvSpPr>
          <p:spPr>
            <a:xfrm>
              <a:off x="9275525" y="5322075"/>
              <a:ext cx="45525" cy="141950"/>
            </a:xfrm>
            <a:custGeom>
              <a:avLst/>
              <a:gdLst/>
              <a:ahLst/>
              <a:cxnLst/>
              <a:rect l="l" t="t" r="r" b="b"/>
              <a:pathLst>
                <a:path w="1821" h="5678" extrusionOk="0">
                  <a:moveTo>
                    <a:pt x="1613" y="0"/>
                  </a:moveTo>
                  <a:cubicBezTo>
                    <a:pt x="1568" y="0"/>
                    <a:pt x="1508" y="44"/>
                    <a:pt x="1393" y="102"/>
                  </a:cubicBezTo>
                  <a:cubicBezTo>
                    <a:pt x="1259" y="182"/>
                    <a:pt x="1018" y="343"/>
                    <a:pt x="804" y="584"/>
                  </a:cubicBezTo>
                  <a:cubicBezTo>
                    <a:pt x="590" y="825"/>
                    <a:pt x="376" y="1119"/>
                    <a:pt x="242" y="1520"/>
                  </a:cubicBezTo>
                  <a:cubicBezTo>
                    <a:pt x="108" y="1922"/>
                    <a:pt x="1" y="2377"/>
                    <a:pt x="54" y="2859"/>
                  </a:cubicBezTo>
                  <a:cubicBezTo>
                    <a:pt x="81" y="3367"/>
                    <a:pt x="215" y="3796"/>
                    <a:pt x="376" y="4170"/>
                  </a:cubicBezTo>
                  <a:cubicBezTo>
                    <a:pt x="536" y="4518"/>
                    <a:pt x="777" y="4839"/>
                    <a:pt x="991" y="5054"/>
                  </a:cubicBezTo>
                  <a:cubicBezTo>
                    <a:pt x="1372" y="5482"/>
                    <a:pt x="1669" y="5678"/>
                    <a:pt x="1767" y="5678"/>
                  </a:cubicBezTo>
                  <a:cubicBezTo>
                    <a:pt x="1779" y="5678"/>
                    <a:pt x="1788" y="5675"/>
                    <a:pt x="1794" y="5669"/>
                  </a:cubicBezTo>
                  <a:cubicBezTo>
                    <a:pt x="1821" y="5642"/>
                    <a:pt x="1553" y="5375"/>
                    <a:pt x="1205" y="4893"/>
                  </a:cubicBezTo>
                  <a:cubicBezTo>
                    <a:pt x="884" y="4438"/>
                    <a:pt x="483" y="3688"/>
                    <a:pt x="456" y="2832"/>
                  </a:cubicBezTo>
                  <a:cubicBezTo>
                    <a:pt x="376" y="1949"/>
                    <a:pt x="670" y="1172"/>
                    <a:pt x="1018" y="744"/>
                  </a:cubicBezTo>
                  <a:cubicBezTo>
                    <a:pt x="1178" y="503"/>
                    <a:pt x="1339" y="343"/>
                    <a:pt x="1473" y="236"/>
                  </a:cubicBezTo>
                  <a:cubicBezTo>
                    <a:pt x="1580" y="102"/>
                    <a:pt x="1660" y="48"/>
                    <a:pt x="1660" y="22"/>
                  </a:cubicBezTo>
                  <a:cubicBezTo>
                    <a:pt x="1645" y="7"/>
                    <a:pt x="1630" y="0"/>
                    <a:pt x="1613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535;p42">
              <a:extLst>
                <a:ext uri="{FF2B5EF4-FFF2-40B4-BE49-F238E27FC236}">
                  <a16:creationId xmlns:a16="http://schemas.microsoft.com/office/drawing/2014/main" id="{AE2F67C3-9847-905A-0A23-7C70FB47A503}"/>
                </a:ext>
              </a:extLst>
            </p:cNvPr>
            <p:cNvSpPr/>
            <p:nvPr/>
          </p:nvSpPr>
          <p:spPr>
            <a:xfrm>
              <a:off x="9365875" y="5351775"/>
              <a:ext cx="48875" cy="106575"/>
            </a:xfrm>
            <a:custGeom>
              <a:avLst/>
              <a:gdLst/>
              <a:ahLst/>
              <a:cxnLst/>
              <a:rect l="l" t="t" r="r" b="b"/>
              <a:pathLst>
                <a:path w="1955" h="4263" extrusionOk="0">
                  <a:moveTo>
                    <a:pt x="933" y="1"/>
                  </a:moveTo>
                  <a:cubicBezTo>
                    <a:pt x="889" y="1"/>
                    <a:pt x="823" y="21"/>
                    <a:pt x="750" y="65"/>
                  </a:cubicBezTo>
                  <a:cubicBezTo>
                    <a:pt x="616" y="118"/>
                    <a:pt x="455" y="225"/>
                    <a:pt x="268" y="440"/>
                  </a:cubicBezTo>
                  <a:cubicBezTo>
                    <a:pt x="134" y="627"/>
                    <a:pt x="0" y="921"/>
                    <a:pt x="0" y="1269"/>
                  </a:cubicBezTo>
                  <a:cubicBezTo>
                    <a:pt x="0" y="1590"/>
                    <a:pt x="80" y="1965"/>
                    <a:pt x="214" y="2313"/>
                  </a:cubicBezTo>
                  <a:cubicBezTo>
                    <a:pt x="482" y="2982"/>
                    <a:pt x="883" y="3518"/>
                    <a:pt x="1258" y="3839"/>
                  </a:cubicBezTo>
                  <a:cubicBezTo>
                    <a:pt x="1541" y="4121"/>
                    <a:pt x="1771" y="4263"/>
                    <a:pt x="1875" y="4263"/>
                  </a:cubicBezTo>
                  <a:cubicBezTo>
                    <a:pt x="1900" y="4263"/>
                    <a:pt x="1917" y="4255"/>
                    <a:pt x="1927" y="4240"/>
                  </a:cubicBezTo>
                  <a:cubicBezTo>
                    <a:pt x="1954" y="4213"/>
                    <a:pt x="1740" y="3999"/>
                    <a:pt x="1472" y="3651"/>
                  </a:cubicBezTo>
                  <a:cubicBezTo>
                    <a:pt x="1205" y="3303"/>
                    <a:pt x="857" y="2768"/>
                    <a:pt x="616" y="2179"/>
                  </a:cubicBezTo>
                  <a:cubicBezTo>
                    <a:pt x="482" y="1858"/>
                    <a:pt x="402" y="1564"/>
                    <a:pt x="402" y="1296"/>
                  </a:cubicBezTo>
                  <a:cubicBezTo>
                    <a:pt x="402" y="1028"/>
                    <a:pt x="455" y="787"/>
                    <a:pt x="535" y="600"/>
                  </a:cubicBezTo>
                  <a:cubicBezTo>
                    <a:pt x="723" y="225"/>
                    <a:pt x="990" y="92"/>
                    <a:pt x="990" y="38"/>
                  </a:cubicBezTo>
                  <a:cubicBezTo>
                    <a:pt x="990" y="14"/>
                    <a:pt x="969" y="1"/>
                    <a:pt x="933" y="1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536;p42">
              <a:extLst>
                <a:ext uri="{FF2B5EF4-FFF2-40B4-BE49-F238E27FC236}">
                  <a16:creationId xmlns:a16="http://schemas.microsoft.com/office/drawing/2014/main" id="{2F1257D8-E935-79B4-2D48-F3130545983E}"/>
                </a:ext>
              </a:extLst>
            </p:cNvPr>
            <p:cNvSpPr/>
            <p:nvPr/>
          </p:nvSpPr>
          <p:spPr>
            <a:xfrm>
              <a:off x="9529800" y="5382825"/>
              <a:ext cx="85000" cy="90025"/>
            </a:xfrm>
            <a:custGeom>
              <a:avLst/>
              <a:gdLst/>
              <a:ahLst/>
              <a:cxnLst/>
              <a:rect l="l" t="t" r="r" b="b"/>
              <a:pathLst>
                <a:path w="3400" h="3601" extrusionOk="0">
                  <a:moveTo>
                    <a:pt x="108" y="0"/>
                  </a:moveTo>
                  <a:cubicBezTo>
                    <a:pt x="27" y="0"/>
                    <a:pt x="1" y="322"/>
                    <a:pt x="27" y="830"/>
                  </a:cubicBezTo>
                  <a:cubicBezTo>
                    <a:pt x="81" y="1098"/>
                    <a:pt x="108" y="1392"/>
                    <a:pt x="242" y="1740"/>
                  </a:cubicBezTo>
                  <a:cubicBezTo>
                    <a:pt x="349" y="2061"/>
                    <a:pt x="483" y="2409"/>
                    <a:pt x="697" y="2757"/>
                  </a:cubicBezTo>
                  <a:cubicBezTo>
                    <a:pt x="938" y="3105"/>
                    <a:pt x="1285" y="3400"/>
                    <a:pt x="1607" y="3507"/>
                  </a:cubicBezTo>
                  <a:cubicBezTo>
                    <a:pt x="1794" y="3574"/>
                    <a:pt x="1968" y="3600"/>
                    <a:pt x="2129" y="3600"/>
                  </a:cubicBezTo>
                  <a:cubicBezTo>
                    <a:pt x="2289" y="3600"/>
                    <a:pt x="2436" y="3574"/>
                    <a:pt x="2570" y="3534"/>
                  </a:cubicBezTo>
                  <a:cubicBezTo>
                    <a:pt x="3132" y="3400"/>
                    <a:pt x="3400" y="3239"/>
                    <a:pt x="3400" y="3212"/>
                  </a:cubicBezTo>
                  <a:cubicBezTo>
                    <a:pt x="3400" y="3187"/>
                    <a:pt x="3365" y="3178"/>
                    <a:pt x="3302" y="3178"/>
                  </a:cubicBezTo>
                  <a:cubicBezTo>
                    <a:pt x="3166" y="3178"/>
                    <a:pt x="2899" y="3221"/>
                    <a:pt x="2570" y="3239"/>
                  </a:cubicBezTo>
                  <a:cubicBezTo>
                    <a:pt x="2356" y="3239"/>
                    <a:pt x="2062" y="3239"/>
                    <a:pt x="1767" y="3132"/>
                  </a:cubicBezTo>
                  <a:cubicBezTo>
                    <a:pt x="1500" y="3025"/>
                    <a:pt x="1285" y="2811"/>
                    <a:pt x="1071" y="2490"/>
                  </a:cubicBezTo>
                  <a:cubicBezTo>
                    <a:pt x="884" y="2195"/>
                    <a:pt x="750" y="1874"/>
                    <a:pt x="616" y="1553"/>
                  </a:cubicBezTo>
                  <a:cubicBezTo>
                    <a:pt x="509" y="1258"/>
                    <a:pt x="402" y="991"/>
                    <a:pt x="349" y="750"/>
                  </a:cubicBezTo>
                  <a:cubicBezTo>
                    <a:pt x="215" y="295"/>
                    <a:pt x="161" y="0"/>
                    <a:pt x="108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537;p42">
              <a:extLst>
                <a:ext uri="{FF2B5EF4-FFF2-40B4-BE49-F238E27FC236}">
                  <a16:creationId xmlns:a16="http://schemas.microsoft.com/office/drawing/2014/main" id="{7CF829F9-72C7-2B1B-D271-E3AC187D8F97}"/>
                </a:ext>
              </a:extLst>
            </p:cNvPr>
            <p:cNvSpPr/>
            <p:nvPr/>
          </p:nvSpPr>
          <p:spPr>
            <a:xfrm>
              <a:off x="9601400" y="5369975"/>
              <a:ext cx="108425" cy="61550"/>
            </a:xfrm>
            <a:custGeom>
              <a:avLst/>
              <a:gdLst/>
              <a:ahLst/>
              <a:cxnLst/>
              <a:rect l="l" t="t" r="r" b="b"/>
              <a:pathLst>
                <a:path w="4337" h="2462" extrusionOk="0">
                  <a:moveTo>
                    <a:pt x="34" y="0"/>
                  </a:moveTo>
                  <a:cubicBezTo>
                    <a:pt x="32" y="0"/>
                    <a:pt x="29" y="2"/>
                    <a:pt x="27" y="6"/>
                  </a:cubicBezTo>
                  <a:cubicBezTo>
                    <a:pt x="1" y="6"/>
                    <a:pt x="1" y="327"/>
                    <a:pt x="134" y="862"/>
                  </a:cubicBezTo>
                  <a:cubicBezTo>
                    <a:pt x="188" y="1130"/>
                    <a:pt x="322" y="1425"/>
                    <a:pt x="563" y="1746"/>
                  </a:cubicBezTo>
                  <a:cubicBezTo>
                    <a:pt x="804" y="2040"/>
                    <a:pt x="1125" y="2335"/>
                    <a:pt x="1580" y="2442"/>
                  </a:cubicBezTo>
                  <a:cubicBezTo>
                    <a:pt x="1700" y="2455"/>
                    <a:pt x="1821" y="2462"/>
                    <a:pt x="1934" y="2462"/>
                  </a:cubicBezTo>
                  <a:cubicBezTo>
                    <a:pt x="2048" y="2462"/>
                    <a:pt x="2155" y="2455"/>
                    <a:pt x="2249" y="2442"/>
                  </a:cubicBezTo>
                  <a:cubicBezTo>
                    <a:pt x="2463" y="2415"/>
                    <a:pt x="2624" y="2335"/>
                    <a:pt x="2784" y="2281"/>
                  </a:cubicBezTo>
                  <a:cubicBezTo>
                    <a:pt x="3132" y="2147"/>
                    <a:pt x="3427" y="2013"/>
                    <a:pt x="3668" y="1880"/>
                  </a:cubicBezTo>
                  <a:cubicBezTo>
                    <a:pt x="4096" y="1585"/>
                    <a:pt x="4337" y="1344"/>
                    <a:pt x="4310" y="1317"/>
                  </a:cubicBezTo>
                  <a:cubicBezTo>
                    <a:pt x="4306" y="1309"/>
                    <a:pt x="4295" y="1306"/>
                    <a:pt x="4279" y="1306"/>
                  </a:cubicBezTo>
                  <a:cubicBezTo>
                    <a:pt x="4184" y="1306"/>
                    <a:pt x="3894" y="1430"/>
                    <a:pt x="3507" y="1612"/>
                  </a:cubicBezTo>
                  <a:cubicBezTo>
                    <a:pt x="3266" y="1719"/>
                    <a:pt x="2972" y="1799"/>
                    <a:pt x="2650" y="1906"/>
                  </a:cubicBezTo>
                  <a:cubicBezTo>
                    <a:pt x="2408" y="1987"/>
                    <a:pt x="2150" y="2068"/>
                    <a:pt x="1899" y="2068"/>
                  </a:cubicBezTo>
                  <a:cubicBezTo>
                    <a:pt x="1819" y="2068"/>
                    <a:pt x="1739" y="2060"/>
                    <a:pt x="1660" y="2040"/>
                  </a:cubicBezTo>
                  <a:cubicBezTo>
                    <a:pt x="1312" y="1960"/>
                    <a:pt x="1018" y="1746"/>
                    <a:pt x="830" y="1505"/>
                  </a:cubicBezTo>
                  <a:cubicBezTo>
                    <a:pt x="616" y="1264"/>
                    <a:pt x="482" y="996"/>
                    <a:pt x="375" y="755"/>
                  </a:cubicBezTo>
                  <a:cubicBezTo>
                    <a:pt x="201" y="331"/>
                    <a:pt x="73" y="0"/>
                    <a:pt x="34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38;p42">
              <a:extLst>
                <a:ext uri="{FF2B5EF4-FFF2-40B4-BE49-F238E27FC236}">
                  <a16:creationId xmlns:a16="http://schemas.microsoft.com/office/drawing/2014/main" id="{1E3411AF-C302-645D-CBE9-F9695C68FE02}"/>
                </a:ext>
              </a:extLst>
            </p:cNvPr>
            <p:cNvSpPr/>
            <p:nvPr/>
          </p:nvSpPr>
          <p:spPr>
            <a:xfrm>
              <a:off x="9175825" y="4944075"/>
              <a:ext cx="590200" cy="450300"/>
            </a:xfrm>
            <a:custGeom>
              <a:avLst/>
              <a:gdLst/>
              <a:ahLst/>
              <a:cxnLst/>
              <a:rect l="l" t="t" r="r" b="b"/>
              <a:pathLst>
                <a:path w="23608" h="18012" extrusionOk="0">
                  <a:moveTo>
                    <a:pt x="9112" y="1"/>
                  </a:moveTo>
                  <a:cubicBezTo>
                    <a:pt x="6699" y="1"/>
                    <a:pt x="4342" y="669"/>
                    <a:pt x="2463" y="2348"/>
                  </a:cubicBezTo>
                  <a:cubicBezTo>
                    <a:pt x="349" y="4221"/>
                    <a:pt x="1" y="6978"/>
                    <a:pt x="349" y="9655"/>
                  </a:cubicBezTo>
                  <a:cubicBezTo>
                    <a:pt x="590" y="11609"/>
                    <a:pt x="2062" y="13295"/>
                    <a:pt x="3561" y="14472"/>
                  </a:cubicBezTo>
                  <a:cubicBezTo>
                    <a:pt x="5862" y="16239"/>
                    <a:pt x="8405" y="17069"/>
                    <a:pt x="11216" y="17550"/>
                  </a:cubicBezTo>
                  <a:cubicBezTo>
                    <a:pt x="12527" y="17765"/>
                    <a:pt x="13892" y="17952"/>
                    <a:pt x="15230" y="18005"/>
                  </a:cubicBezTo>
                  <a:cubicBezTo>
                    <a:pt x="15343" y="18009"/>
                    <a:pt x="15456" y="18011"/>
                    <a:pt x="15569" y="18011"/>
                  </a:cubicBezTo>
                  <a:cubicBezTo>
                    <a:pt x="19299" y="18011"/>
                    <a:pt x="23215" y="15872"/>
                    <a:pt x="23501" y="11716"/>
                  </a:cubicBezTo>
                  <a:cubicBezTo>
                    <a:pt x="23608" y="10136"/>
                    <a:pt x="23233" y="8477"/>
                    <a:pt x="22537" y="7032"/>
                  </a:cubicBezTo>
                  <a:cubicBezTo>
                    <a:pt x="20985" y="3900"/>
                    <a:pt x="17505" y="2053"/>
                    <a:pt x="14374" y="956"/>
                  </a:cubicBezTo>
                  <a:cubicBezTo>
                    <a:pt x="12703" y="365"/>
                    <a:pt x="10892" y="1"/>
                    <a:pt x="91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39;p42">
              <a:extLst>
                <a:ext uri="{FF2B5EF4-FFF2-40B4-BE49-F238E27FC236}">
                  <a16:creationId xmlns:a16="http://schemas.microsoft.com/office/drawing/2014/main" id="{D6E2118F-D477-BF4B-5780-93EF1A8E2534}"/>
                </a:ext>
              </a:extLst>
            </p:cNvPr>
            <p:cNvSpPr/>
            <p:nvPr/>
          </p:nvSpPr>
          <p:spPr>
            <a:xfrm>
              <a:off x="9549875" y="5028850"/>
              <a:ext cx="164650" cy="364825"/>
            </a:xfrm>
            <a:custGeom>
              <a:avLst/>
              <a:gdLst/>
              <a:ahLst/>
              <a:cxnLst/>
              <a:rect l="l" t="t" r="r" b="b"/>
              <a:pathLst>
                <a:path w="6586" h="14593" extrusionOk="0">
                  <a:moveTo>
                    <a:pt x="4363" y="0"/>
                  </a:moveTo>
                  <a:cubicBezTo>
                    <a:pt x="4337" y="830"/>
                    <a:pt x="4283" y="1713"/>
                    <a:pt x="4230" y="2650"/>
                  </a:cubicBezTo>
                  <a:cubicBezTo>
                    <a:pt x="4149" y="3453"/>
                    <a:pt x="4042" y="4283"/>
                    <a:pt x="3908" y="5113"/>
                  </a:cubicBezTo>
                  <a:cubicBezTo>
                    <a:pt x="3855" y="5541"/>
                    <a:pt x="3775" y="5942"/>
                    <a:pt x="3694" y="6397"/>
                  </a:cubicBezTo>
                  <a:cubicBezTo>
                    <a:pt x="3641" y="6585"/>
                    <a:pt x="3587" y="6826"/>
                    <a:pt x="3507" y="7013"/>
                  </a:cubicBezTo>
                  <a:cubicBezTo>
                    <a:pt x="3453" y="7227"/>
                    <a:pt x="3427" y="7468"/>
                    <a:pt x="3346" y="7655"/>
                  </a:cubicBezTo>
                  <a:cubicBezTo>
                    <a:pt x="3106" y="8485"/>
                    <a:pt x="2784" y="9315"/>
                    <a:pt x="2490" y="10091"/>
                  </a:cubicBezTo>
                  <a:cubicBezTo>
                    <a:pt x="2142" y="10867"/>
                    <a:pt x="1767" y="11590"/>
                    <a:pt x="1419" y="12259"/>
                  </a:cubicBezTo>
                  <a:cubicBezTo>
                    <a:pt x="937" y="13116"/>
                    <a:pt x="482" y="13865"/>
                    <a:pt x="1" y="14534"/>
                  </a:cubicBezTo>
                  <a:cubicBezTo>
                    <a:pt x="108" y="14534"/>
                    <a:pt x="215" y="14534"/>
                    <a:pt x="295" y="14588"/>
                  </a:cubicBezTo>
                  <a:cubicBezTo>
                    <a:pt x="402" y="14591"/>
                    <a:pt x="509" y="14593"/>
                    <a:pt x="616" y="14593"/>
                  </a:cubicBezTo>
                  <a:cubicBezTo>
                    <a:pt x="1365" y="14593"/>
                    <a:pt x="2108" y="14511"/>
                    <a:pt x="2811" y="14347"/>
                  </a:cubicBezTo>
                  <a:cubicBezTo>
                    <a:pt x="3025" y="14079"/>
                    <a:pt x="3213" y="13785"/>
                    <a:pt x="3427" y="13517"/>
                  </a:cubicBezTo>
                  <a:cubicBezTo>
                    <a:pt x="3882" y="12768"/>
                    <a:pt x="4363" y="12018"/>
                    <a:pt x="4765" y="11135"/>
                  </a:cubicBezTo>
                  <a:cubicBezTo>
                    <a:pt x="5166" y="10252"/>
                    <a:pt x="5514" y="9368"/>
                    <a:pt x="5836" y="8351"/>
                  </a:cubicBezTo>
                  <a:cubicBezTo>
                    <a:pt x="5889" y="8137"/>
                    <a:pt x="5969" y="7843"/>
                    <a:pt x="6023" y="7629"/>
                  </a:cubicBezTo>
                  <a:cubicBezTo>
                    <a:pt x="6103" y="7388"/>
                    <a:pt x="6157" y="7120"/>
                    <a:pt x="6184" y="6879"/>
                  </a:cubicBezTo>
                  <a:cubicBezTo>
                    <a:pt x="6291" y="6397"/>
                    <a:pt x="6371" y="5916"/>
                    <a:pt x="6424" y="5461"/>
                  </a:cubicBezTo>
                  <a:cubicBezTo>
                    <a:pt x="6532" y="4497"/>
                    <a:pt x="6585" y="3614"/>
                    <a:pt x="6585" y="2784"/>
                  </a:cubicBezTo>
                  <a:lnTo>
                    <a:pt x="6585" y="2035"/>
                  </a:lnTo>
                  <a:cubicBezTo>
                    <a:pt x="5943" y="1258"/>
                    <a:pt x="5193" y="589"/>
                    <a:pt x="43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40;p42">
              <a:extLst>
                <a:ext uri="{FF2B5EF4-FFF2-40B4-BE49-F238E27FC236}">
                  <a16:creationId xmlns:a16="http://schemas.microsoft.com/office/drawing/2014/main" id="{C01D4A48-F34C-7D00-7FE7-8EADAA75FD10}"/>
                </a:ext>
              </a:extLst>
            </p:cNvPr>
            <p:cNvSpPr/>
            <p:nvPr/>
          </p:nvSpPr>
          <p:spPr>
            <a:xfrm>
              <a:off x="9382600" y="4969300"/>
              <a:ext cx="206775" cy="410200"/>
            </a:xfrm>
            <a:custGeom>
              <a:avLst/>
              <a:gdLst/>
              <a:ahLst/>
              <a:cxnLst/>
              <a:rect l="l" t="t" r="r" b="b"/>
              <a:pathLst>
                <a:path w="8271" h="16408" extrusionOk="0">
                  <a:moveTo>
                    <a:pt x="6290" y="0"/>
                  </a:moveTo>
                  <a:cubicBezTo>
                    <a:pt x="6290" y="214"/>
                    <a:pt x="6263" y="402"/>
                    <a:pt x="6263" y="616"/>
                  </a:cubicBezTo>
                  <a:cubicBezTo>
                    <a:pt x="6210" y="1820"/>
                    <a:pt x="6076" y="3185"/>
                    <a:pt x="5755" y="4711"/>
                  </a:cubicBezTo>
                  <a:cubicBezTo>
                    <a:pt x="5460" y="6237"/>
                    <a:pt x="5005" y="7869"/>
                    <a:pt x="4336" y="9475"/>
                  </a:cubicBezTo>
                  <a:cubicBezTo>
                    <a:pt x="3667" y="11108"/>
                    <a:pt x="2757" y="12527"/>
                    <a:pt x="1820" y="13731"/>
                  </a:cubicBezTo>
                  <a:cubicBezTo>
                    <a:pt x="1339" y="14320"/>
                    <a:pt x="857" y="14882"/>
                    <a:pt x="375" y="15417"/>
                  </a:cubicBezTo>
                  <a:cubicBezTo>
                    <a:pt x="241" y="15551"/>
                    <a:pt x="134" y="15685"/>
                    <a:pt x="0" y="15819"/>
                  </a:cubicBezTo>
                  <a:cubicBezTo>
                    <a:pt x="776" y="16060"/>
                    <a:pt x="1579" y="16274"/>
                    <a:pt x="2382" y="16408"/>
                  </a:cubicBezTo>
                  <a:cubicBezTo>
                    <a:pt x="2784" y="16033"/>
                    <a:pt x="3185" y="15631"/>
                    <a:pt x="3587" y="15203"/>
                  </a:cubicBezTo>
                  <a:cubicBezTo>
                    <a:pt x="4765" y="13892"/>
                    <a:pt x="5862" y="12286"/>
                    <a:pt x="6638" y="10439"/>
                  </a:cubicBezTo>
                  <a:cubicBezTo>
                    <a:pt x="7441" y="8592"/>
                    <a:pt x="7869" y="6718"/>
                    <a:pt x="8084" y="5032"/>
                  </a:cubicBezTo>
                  <a:cubicBezTo>
                    <a:pt x="8271" y="3426"/>
                    <a:pt x="8217" y="1954"/>
                    <a:pt x="8084" y="696"/>
                  </a:cubicBezTo>
                  <a:cubicBezTo>
                    <a:pt x="7468" y="429"/>
                    <a:pt x="6879" y="214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41;p42">
              <a:extLst>
                <a:ext uri="{FF2B5EF4-FFF2-40B4-BE49-F238E27FC236}">
                  <a16:creationId xmlns:a16="http://schemas.microsoft.com/office/drawing/2014/main" id="{03618345-0C34-6D0F-8D87-790EFAC83350}"/>
                </a:ext>
              </a:extLst>
            </p:cNvPr>
            <p:cNvSpPr/>
            <p:nvPr/>
          </p:nvSpPr>
          <p:spPr>
            <a:xfrm>
              <a:off x="9357825" y="5146800"/>
              <a:ext cx="106425" cy="93675"/>
            </a:xfrm>
            <a:custGeom>
              <a:avLst/>
              <a:gdLst/>
              <a:ahLst/>
              <a:cxnLst/>
              <a:rect l="l" t="t" r="r" b="b"/>
              <a:pathLst>
                <a:path w="4257" h="3747" extrusionOk="0">
                  <a:moveTo>
                    <a:pt x="2118" y="0"/>
                  </a:moveTo>
                  <a:cubicBezTo>
                    <a:pt x="1745" y="0"/>
                    <a:pt x="1368" y="112"/>
                    <a:pt x="1045" y="341"/>
                  </a:cubicBezTo>
                  <a:cubicBezTo>
                    <a:pt x="188" y="930"/>
                    <a:pt x="1" y="2108"/>
                    <a:pt x="590" y="2964"/>
                  </a:cubicBezTo>
                  <a:cubicBezTo>
                    <a:pt x="949" y="3470"/>
                    <a:pt x="1526" y="3747"/>
                    <a:pt x="2110" y="3747"/>
                  </a:cubicBezTo>
                  <a:cubicBezTo>
                    <a:pt x="2485" y="3747"/>
                    <a:pt x="2862" y="3633"/>
                    <a:pt x="3186" y="3392"/>
                  </a:cubicBezTo>
                  <a:cubicBezTo>
                    <a:pt x="4043" y="2804"/>
                    <a:pt x="4257" y="1626"/>
                    <a:pt x="3641" y="796"/>
                  </a:cubicBezTo>
                  <a:cubicBezTo>
                    <a:pt x="3282" y="274"/>
                    <a:pt x="2703" y="0"/>
                    <a:pt x="2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42;p42">
              <a:extLst>
                <a:ext uri="{FF2B5EF4-FFF2-40B4-BE49-F238E27FC236}">
                  <a16:creationId xmlns:a16="http://schemas.microsoft.com/office/drawing/2014/main" id="{A6F9009A-259A-F846-644A-455CC774A0BD}"/>
                </a:ext>
              </a:extLst>
            </p:cNvPr>
            <p:cNvSpPr/>
            <p:nvPr/>
          </p:nvSpPr>
          <p:spPr>
            <a:xfrm>
              <a:off x="9180525" y="5110475"/>
              <a:ext cx="57550" cy="93050"/>
            </a:xfrm>
            <a:custGeom>
              <a:avLst/>
              <a:gdLst/>
              <a:ahLst/>
              <a:cxnLst/>
              <a:rect l="l" t="t" r="r" b="b"/>
              <a:pathLst>
                <a:path w="2302" h="3722" extrusionOk="0">
                  <a:moveTo>
                    <a:pt x="428" y="1"/>
                  </a:moveTo>
                  <a:cubicBezTo>
                    <a:pt x="321" y="1"/>
                    <a:pt x="187" y="1"/>
                    <a:pt x="107" y="54"/>
                  </a:cubicBezTo>
                  <a:cubicBezTo>
                    <a:pt x="0" y="991"/>
                    <a:pt x="27" y="1982"/>
                    <a:pt x="134" y="2945"/>
                  </a:cubicBezTo>
                  <a:cubicBezTo>
                    <a:pt x="161" y="3213"/>
                    <a:pt x="241" y="3480"/>
                    <a:pt x="294" y="3721"/>
                  </a:cubicBezTo>
                  <a:lnTo>
                    <a:pt x="428" y="3721"/>
                  </a:lnTo>
                  <a:cubicBezTo>
                    <a:pt x="1472" y="3721"/>
                    <a:pt x="2302" y="2892"/>
                    <a:pt x="2302" y="1848"/>
                  </a:cubicBezTo>
                  <a:cubicBezTo>
                    <a:pt x="2302" y="857"/>
                    <a:pt x="1472" y="1"/>
                    <a:pt x="4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43;p42">
              <a:extLst>
                <a:ext uri="{FF2B5EF4-FFF2-40B4-BE49-F238E27FC236}">
                  <a16:creationId xmlns:a16="http://schemas.microsoft.com/office/drawing/2014/main" id="{060B1034-2177-5DE7-E300-B5F11E932DF7}"/>
                </a:ext>
              </a:extLst>
            </p:cNvPr>
            <p:cNvSpPr/>
            <p:nvPr/>
          </p:nvSpPr>
          <p:spPr>
            <a:xfrm>
              <a:off x="9181175" y="5143275"/>
              <a:ext cx="582850" cy="251100"/>
            </a:xfrm>
            <a:custGeom>
              <a:avLst/>
              <a:gdLst/>
              <a:ahLst/>
              <a:cxnLst/>
              <a:rect l="l" t="t" r="r" b="b"/>
              <a:pathLst>
                <a:path w="23314" h="10044" extrusionOk="0">
                  <a:moveTo>
                    <a:pt x="1" y="0"/>
                  </a:moveTo>
                  <a:cubicBezTo>
                    <a:pt x="1" y="536"/>
                    <a:pt x="28" y="1098"/>
                    <a:pt x="108" y="1633"/>
                  </a:cubicBezTo>
                  <a:cubicBezTo>
                    <a:pt x="322" y="3614"/>
                    <a:pt x="1794" y="5273"/>
                    <a:pt x="3320" y="6451"/>
                  </a:cubicBezTo>
                  <a:cubicBezTo>
                    <a:pt x="5622" y="8244"/>
                    <a:pt x="8164" y="9074"/>
                    <a:pt x="10975" y="9529"/>
                  </a:cubicBezTo>
                  <a:cubicBezTo>
                    <a:pt x="12313" y="9797"/>
                    <a:pt x="13678" y="9984"/>
                    <a:pt x="15016" y="10037"/>
                  </a:cubicBezTo>
                  <a:cubicBezTo>
                    <a:pt x="15129" y="10041"/>
                    <a:pt x="15242" y="10043"/>
                    <a:pt x="15355" y="10043"/>
                  </a:cubicBezTo>
                  <a:cubicBezTo>
                    <a:pt x="19085" y="10043"/>
                    <a:pt x="23001" y="7904"/>
                    <a:pt x="23287" y="3748"/>
                  </a:cubicBezTo>
                  <a:cubicBezTo>
                    <a:pt x="23287" y="3560"/>
                    <a:pt x="23314" y="3319"/>
                    <a:pt x="23287" y="3078"/>
                  </a:cubicBezTo>
                  <a:cubicBezTo>
                    <a:pt x="20744" y="3962"/>
                    <a:pt x="18228" y="5059"/>
                    <a:pt x="15605" y="5354"/>
                  </a:cubicBezTo>
                  <a:cubicBezTo>
                    <a:pt x="15074" y="5413"/>
                    <a:pt x="14542" y="5441"/>
                    <a:pt x="14011" y="5441"/>
                  </a:cubicBezTo>
                  <a:cubicBezTo>
                    <a:pt x="11915" y="5441"/>
                    <a:pt x="9823" y="5009"/>
                    <a:pt x="7816" y="4390"/>
                  </a:cubicBezTo>
                  <a:cubicBezTo>
                    <a:pt x="4979" y="3507"/>
                    <a:pt x="2115" y="2088"/>
                    <a:pt x="1" y="0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44;p42">
              <a:extLst>
                <a:ext uri="{FF2B5EF4-FFF2-40B4-BE49-F238E27FC236}">
                  <a16:creationId xmlns:a16="http://schemas.microsoft.com/office/drawing/2014/main" id="{D1C85697-8868-54B9-F694-A58D0CB71953}"/>
                </a:ext>
              </a:extLst>
            </p:cNvPr>
            <p:cNvSpPr/>
            <p:nvPr/>
          </p:nvSpPr>
          <p:spPr>
            <a:xfrm>
              <a:off x="9311000" y="5123875"/>
              <a:ext cx="54900" cy="32350"/>
            </a:xfrm>
            <a:custGeom>
              <a:avLst/>
              <a:gdLst/>
              <a:ahLst/>
              <a:cxnLst/>
              <a:rect l="l" t="t" r="r" b="b"/>
              <a:pathLst>
                <a:path w="2196" h="1294" extrusionOk="0">
                  <a:moveTo>
                    <a:pt x="1258" y="0"/>
                  </a:moveTo>
                  <a:cubicBezTo>
                    <a:pt x="991" y="0"/>
                    <a:pt x="803" y="27"/>
                    <a:pt x="589" y="107"/>
                  </a:cubicBezTo>
                  <a:cubicBezTo>
                    <a:pt x="429" y="161"/>
                    <a:pt x="295" y="241"/>
                    <a:pt x="188" y="375"/>
                  </a:cubicBezTo>
                  <a:lnTo>
                    <a:pt x="81" y="482"/>
                  </a:lnTo>
                  <a:cubicBezTo>
                    <a:pt x="54" y="509"/>
                    <a:pt x="27" y="535"/>
                    <a:pt x="27" y="562"/>
                  </a:cubicBezTo>
                  <a:cubicBezTo>
                    <a:pt x="0" y="643"/>
                    <a:pt x="0" y="696"/>
                    <a:pt x="0" y="776"/>
                  </a:cubicBezTo>
                  <a:lnTo>
                    <a:pt x="81" y="991"/>
                  </a:lnTo>
                  <a:cubicBezTo>
                    <a:pt x="161" y="1017"/>
                    <a:pt x="188" y="1071"/>
                    <a:pt x="268" y="1098"/>
                  </a:cubicBezTo>
                  <a:cubicBezTo>
                    <a:pt x="295" y="1098"/>
                    <a:pt x="295" y="1151"/>
                    <a:pt x="322" y="1151"/>
                  </a:cubicBezTo>
                  <a:cubicBezTo>
                    <a:pt x="455" y="1205"/>
                    <a:pt x="562" y="1231"/>
                    <a:pt x="696" y="1285"/>
                  </a:cubicBezTo>
                  <a:cubicBezTo>
                    <a:pt x="746" y="1291"/>
                    <a:pt x="794" y="1294"/>
                    <a:pt x="843" y="1294"/>
                  </a:cubicBezTo>
                  <a:cubicBezTo>
                    <a:pt x="1447" y="1294"/>
                    <a:pt x="1945" y="842"/>
                    <a:pt x="2168" y="321"/>
                  </a:cubicBezTo>
                  <a:cubicBezTo>
                    <a:pt x="2195" y="268"/>
                    <a:pt x="2168" y="214"/>
                    <a:pt x="2142" y="188"/>
                  </a:cubicBezTo>
                  <a:cubicBezTo>
                    <a:pt x="2126" y="156"/>
                    <a:pt x="2101" y="143"/>
                    <a:pt x="2072" y="143"/>
                  </a:cubicBezTo>
                  <a:cubicBezTo>
                    <a:pt x="2052" y="143"/>
                    <a:pt x="2030" y="150"/>
                    <a:pt x="2008" y="161"/>
                  </a:cubicBezTo>
                  <a:lnTo>
                    <a:pt x="1954" y="161"/>
                  </a:lnTo>
                  <a:cubicBezTo>
                    <a:pt x="1874" y="107"/>
                    <a:pt x="1740" y="80"/>
                    <a:pt x="1553" y="27"/>
                  </a:cubicBezTo>
                  <a:cubicBezTo>
                    <a:pt x="1472" y="27"/>
                    <a:pt x="1365" y="0"/>
                    <a:pt x="1258" y="0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45;p42">
              <a:extLst>
                <a:ext uri="{FF2B5EF4-FFF2-40B4-BE49-F238E27FC236}">
                  <a16:creationId xmlns:a16="http://schemas.microsoft.com/office/drawing/2014/main" id="{BC6DFFEE-1AEC-F6EF-7E78-C10203333DE3}"/>
                </a:ext>
              </a:extLst>
            </p:cNvPr>
            <p:cNvSpPr/>
            <p:nvPr/>
          </p:nvSpPr>
          <p:spPr>
            <a:xfrm>
              <a:off x="9415375" y="5014575"/>
              <a:ext cx="62925" cy="47775"/>
            </a:xfrm>
            <a:custGeom>
              <a:avLst/>
              <a:gdLst/>
              <a:ahLst/>
              <a:cxnLst/>
              <a:rect l="l" t="t" r="r" b="b"/>
              <a:pathLst>
                <a:path w="2517" h="1911" extrusionOk="0">
                  <a:moveTo>
                    <a:pt x="500" y="1"/>
                  </a:moveTo>
                  <a:cubicBezTo>
                    <a:pt x="316" y="1"/>
                    <a:pt x="176" y="56"/>
                    <a:pt x="108" y="170"/>
                  </a:cubicBezTo>
                  <a:cubicBezTo>
                    <a:pt x="1" y="304"/>
                    <a:pt x="28" y="545"/>
                    <a:pt x="215" y="759"/>
                  </a:cubicBezTo>
                  <a:cubicBezTo>
                    <a:pt x="322" y="1000"/>
                    <a:pt x="590" y="1267"/>
                    <a:pt x="911" y="1481"/>
                  </a:cubicBezTo>
                  <a:cubicBezTo>
                    <a:pt x="964" y="1535"/>
                    <a:pt x="1045" y="1562"/>
                    <a:pt x="1098" y="1615"/>
                  </a:cubicBezTo>
                  <a:cubicBezTo>
                    <a:pt x="1430" y="1805"/>
                    <a:pt x="1770" y="1910"/>
                    <a:pt x="2027" y="1910"/>
                  </a:cubicBezTo>
                  <a:cubicBezTo>
                    <a:pt x="2206" y="1910"/>
                    <a:pt x="2344" y="1859"/>
                    <a:pt x="2410" y="1749"/>
                  </a:cubicBezTo>
                  <a:cubicBezTo>
                    <a:pt x="2517" y="1615"/>
                    <a:pt x="2463" y="1374"/>
                    <a:pt x="2303" y="1134"/>
                  </a:cubicBezTo>
                  <a:cubicBezTo>
                    <a:pt x="2169" y="893"/>
                    <a:pt x="1901" y="625"/>
                    <a:pt x="1607" y="438"/>
                  </a:cubicBezTo>
                  <a:cubicBezTo>
                    <a:pt x="1553" y="411"/>
                    <a:pt x="1500" y="357"/>
                    <a:pt x="1419" y="304"/>
                  </a:cubicBezTo>
                  <a:cubicBezTo>
                    <a:pt x="1080" y="103"/>
                    <a:pt x="750" y="1"/>
                    <a:pt x="500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46;p42">
              <a:extLst>
                <a:ext uri="{FF2B5EF4-FFF2-40B4-BE49-F238E27FC236}">
                  <a16:creationId xmlns:a16="http://schemas.microsoft.com/office/drawing/2014/main" id="{5B5919B8-9E8F-DCF6-0031-12CE11C26E2F}"/>
                </a:ext>
              </a:extLst>
            </p:cNvPr>
            <p:cNvSpPr/>
            <p:nvPr/>
          </p:nvSpPr>
          <p:spPr>
            <a:xfrm>
              <a:off x="9250100" y="4983625"/>
              <a:ext cx="68275" cy="32500"/>
            </a:xfrm>
            <a:custGeom>
              <a:avLst/>
              <a:gdLst/>
              <a:ahLst/>
              <a:cxnLst/>
              <a:rect l="l" t="t" r="r" b="b"/>
              <a:pathLst>
                <a:path w="2731" h="1300" extrusionOk="0">
                  <a:moveTo>
                    <a:pt x="1775" y="0"/>
                  </a:moveTo>
                  <a:cubicBezTo>
                    <a:pt x="1610" y="0"/>
                    <a:pt x="1434" y="15"/>
                    <a:pt x="1259" y="43"/>
                  </a:cubicBezTo>
                  <a:cubicBezTo>
                    <a:pt x="723" y="123"/>
                    <a:pt x="268" y="337"/>
                    <a:pt x="54" y="605"/>
                  </a:cubicBezTo>
                  <a:cubicBezTo>
                    <a:pt x="1" y="712"/>
                    <a:pt x="1" y="766"/>
                    <a:pt x="1" y="873"/>
                  </a:cubicBezTo>
                  <a:cubicBezTo>
                    <a:pt x="1" y="980"/>
                    <a:pt x="54" y="1060"/>
                    <a:pt x="188" y="1140"/>
                  </a:cubicBezTo>
                  <a:cubicBezTo>
                    <a:pt x="375" y="1252"/>
                    <a:pt x="678" y="1299"/>
                    <a:pt x="1018" y="1299"/>
                  </a:cubicBezTo>
                  <a:cubicBezTo>
                    <a:pt x="1165" y="1299"/>
                    <a:pt x="1319" y="1290"/>
                    <a:pt x="1473" y="1274"/>
                  </a:cubicBezTo>
                  <a:cubicBezTo>
                    <a:pt x="1981" y="1167"/>
                    <a:pt x="2463" y="980"/>
                    <a:pt x="2650" y="712"/>
                  </a:cubicBezTo>
                  <a:cubicBezTo>
                    <a:pt x="2731" y="605"/>
                    <a:pt x="2731" y="525"/>
                    <a:pt x="2731" y="444"/>
                  </a:cubicBezTo>
                  <a:cubicBezTo>
                    <a:pt x="2731" y="337"/>
                    <a:pt x="2624" y="230"/>
                    <a:pt x="2543" y="177"/>
                  </a:cubicBezTo>
                  <a:cubicBezTo>
                    <a:pt x="2368" y="54"/>
                    <a:pt x="2090" y="0"/>
                    <a:pt x="1775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47;p42">
              <a:extLst>
                <a:ext uri="{FF2B5EF4-FFF2-40B4-BE49-F238E27FC236}">
                  <a16:creationId xmlns:a16="http://schemas.microsoft.com/office/drawing/2014/main" id="{EC64699C-72A5-3833-2E1D-45C7416CBDB3}"/>
                </a:ext>
              </a:extLst>
            </p:cNvPr>
            <p:cNvSpPr/>
            <p:nvPr/>
          </p:nvSpPr>
          <p:spPr>
            <a:xfrm>
              <a:off x="9302975" y="5089075"/>
              <a:ext cx="73625" cy="67225"/>
            </a:xfrm>
            <a:custGeom>
              <a:avLst/>
              <a:gdLst/>
              <a:ahLst/>
              <a:cxnLst/>
              <a:rect l="l" t="t" r="r" b="b"/>
              <a:pathLst>
                <a:path w="2945" h="2689" extrusionOk="0">
                  <a:moveTo>
                    <a:pt x="1713" y="1446"/>
                  </a:moveTo>
                  <a:lnTo>
                    <a:pt x="2115" y="1526"/>
                  </a:lnTo>
                  <a:cubicBezTo>
                    <a:pt x="2222" y="1580"/>
                    <a:pt x="2329" y="1606"/>
                    <a:pt x="2436" y="1660"/>
                  </a:cubicBezTo>
                  <a:cubicBezTo>
                    <a:pt x="2356" y="1794"/>
                    <a:pt x="2302" y="1901"/>
                    <a:pt x="2222" y="2008"/>
                  </a:cubicBezTo>
                  <a:lnTo>
                    <a:pt x="1927" y="2302"/>
                  </a:lnTo>
                  <a:cubicBezTo>
                    <a:pt x="1820" y="2329"/>
                    <a:pt x="1767" y="2409"/>
                    <a:pt x="1660" y="2436"/>
                  </a:cubicBezTo>
                  <a:cubicBezTo>
                    <a:pt x="1553" y="2463"/>
                    <a:pt x="1499" y="2516"/>
                    <a:pt x="1392" y="2516"/>
                  </a:cubicBezTo>
                  <a:lnTo>
                    <a:pt x="1124" y="2516"/>
                  </a:lnTo>
                  <a:cubicBezTo>
                    <a:pt x="1017" y="2516"/>
                    <a:pt x="910" y="2463"/>
                    <a:pt x="857" y="2436"/>
                  </a:cubicBezTo>
                  <a:cubicBezTo>
                    <a:pt x="857" y="2436"/>
                    <a:pt x="830" y="2409"/>
                    <a:pt x="776" y="2409"/>
                  </a:cubicBezTo>
                  <a:cubicBezTo>
                    <a:pt x="750" y="2383"/>
                    <a:pt x="723" y="2383"/>
                    <a:pt x="696" y="2329"/>
                  </a:cubicBezTo>
                  <a:cubicBezTo>
                    <a:pt x="616" y="2302"/>
                    <a:pt x="589" y="2249"/>
                    <a:pt x="509" y="2168"/>
                  </a:cubicBezTo>
                  <a:cubicBezTo>
                    <a:pt x="482" y="2168"/>
                    <a:pt x="455" y="2142"/>
                    <a:pt x="455" y="2115"/>
                  </a:cubicBezTo>
                  <a:lnTo>
                    <a:pt x="482" y="2061"/>
                  </a:lnTo>
                  <a:lnTo>
                    <a:pt x="509" y="2008"/>
                  </a:lnTo>
                  <a:lnTo>
                    <a:pt x="535" y="1927"/>
                  </a:lnTo>
                  <a:lnTo>
                    <a:pt x="535" y="1981"/>
                  </a:lnTo>
                  <a:cubicBezTo>
                    <a:pt x="616" y="1874"/>
                    <a:pt x="723" y="1767"/>
                    <a:pt x="803" y="1713"/>
                  </a:cubicBezTo>
                  <a:cubicBezTo>
                    <a:pt x="883" y="1633"/>
                    <a:pt x="991" y="1580"/>
                    <a:pt x="1071" y="1526"/>
                  </a:cubicBezTo>
                  <a:cubicBezTo>
                    <a:pt x="1178" y="1472"/>
                    <a:pt x="1285" y="1472"/>
                    <a:pt x="1392" y="1446"/>
                  </a:cubicBezTo>
                  <a:close/>
                  <a:moveTo>
                    <a:pt x="134" y="0"/>
                  </a:moveTo>
                  <a:lnTo>
                    <a:pt x="107" y="107"/>
                  </a:lnTo>
                  <a:cubicBezTo>
                    <a:pt x="80" y="188"/>
                    <a:pt x="54" y="295"/>
                    <a:pt x="54" y="429"/>
                  </a:cubicBezTo>
                  <a:cubicBezTo>
                    <a:pt x="0" y="562"/>
                    <a:pt x="0" y="670"/>
                    <a:pt x="0" y="803"/>
                  </a:cubicBezTo>
                  <a:cubicBezTo>
                    <a:pt x="0" y="1071"/>
                    <a:pt x="0" y="1258"/>
                    <a:pt x="54" y="1472"/>
                  </a:cubicBezTo>
                  <a:cubicBezTo>
                    <a:pt x="54" y="1606"/>
                    <a:pt x="80" y="1713"/>
                    <a:pt x="107" y="1794"/>
                  </a:cubicBezTo>
                  <a:cubicBezTo>
                    <a:pt x="134" y="1927"/>
                    <a:pt x="214" y="2008"/>
                    <a:pt x="241" y="2115"/>
                  </a:cubicBezTo>
                  <a:cubicBezTo>
                    <a:pt x="348" y="2302"/>
                    <a:pt x="482" y="2436"/>
                    <a:pt x="643" y="2543"/>
                  </a:cubicBezTo>
                  <a:cubicBezTo>
                    <a:pt x="776" y="2597"/>
                    <a:pt x="937" y="2677"/>
                    <a:pt x="1124" y="2677"/>
                  </a:cubicBezTo>
                  <a:cubicBezTo>
                    <a:pt x="1171" y="2685"/>
                    <a:pt x="1216" y="2688"/>
                    <a:pt x="1259" y="2688"/>
                  </a:cubicBezTo>
                  <a:cubicBezTo>
                    <a:pt x="1363" y="2688"/>
                    <a:pt x="1458" y="2669"/>
                    <a:pt x="1553" y="2650"/>
                  </a:cubicBezTo>
                  <a:cubicBezTo>
                    <a:pt x="1686" y="2597"/>
                    <a:pt x="1820" y="2543"/>
                    <a:pt x="1927" y="2463"/>
                  </a:cubicBezTo>
                  <a:cubicBezTo>
                    <a:pt x="2034" y="2409"/>
                    <a:pt x="2115" y="2302"/>
                    <a:pt x="2222" y="2195"/>
                  </a:cubicBezTo>
                  <a:cubicBezTo>
                    <a:pt x="2436" y="2008"/>
                    <a:pt x="2543" y="1767"/>
                    <a:pt x="2704" y="1472"/>
                  </a:cubicBezTo>
                  <a:cubicBezTo>
                    <a:pt x="2784" y="1205"/>
                    <a:pt x="2891" y="937"/>
                    <a:pt x="2944" y="643"/>
                  </a:cubicBezTo>
                  <a:lnTo>
                    <a:pt x="2329" y="643"/>
                  </a:lnTo>
                  <a:cubicBezTo>
                    <a:pt x="2008" y="643"/>
                    <a:pt x="1740" y="589"/>
                    <a:pt x="1446" y="536"/>
                  </a:cubicBezTo>
                  <a:cubicBezTo>
                    <a:pt x="1151" y="455"/>
                    <a:pt x="883" y="375"/>
                    <a:pt x="643" y="268"/>
                  </a:cubicBezTo>
                  <a:cubicBezTo>
                    <a:pt x="535" y="241"/>
                    <a:pt x="455" y="188"/>
                    <a:pt x="348" y="134"/>
                  </a:cubicBezTo>
                  <a:cubicBezTo>
                    <a:pt x="321" y="107"/>
                    <a:pt x="268" y="107"/>
                    <a:pt x="241" y="54"/>
                  </a:cubicBezTo>
                  <a:cubicBezTo>
                    <a:pt x="214" y="27"/>
                    <a:pt x="188" y="27"/>
                    <a:pt x="134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48;p42">
              <a:extLst>
                <a:ext uri="{FF2B5EF4-FFF2-40B4-BE49-F238E27FC236}">
                  <a16:creationId xmlns:a16="http://schemas.microsoft.com/office/drawing/2014/main" id="{5B0EEB9A-5FDC-206F-7CAA-3459FD8FD6A0}"/>
                </a:ext>
              </a:extLst>
            </p:cNvPr>
            <p:cNvSpPr/>
            <p:nvPr/>
          </p:nvSpPr>
          <p:spPr>
            <a:xfrm>
              <a:off x="9252100" y="5050800"/>
              <a:ext cx="32150" cy="48500"/>
            </a:xfrm>
            <a:custGeom>
              <a:avLst/>
              <a:gdLst/>
              <a:ahLst/>
              <a:cxnLst/>
              <a:rect l="l" t="t" r="r" b="b"/>
              <a:pathLst>
                <a:path w="1286" h="1940" extrusionOk="0">
                  <a:moveTo>
                    <a:pt x="804" y="1"/>
                  </a:moveTo>
                  <a:cubicBezTo>
                    <a:pt x="677" y="1"/>
                    <a:pt x="519" y="80"/>
                    <a:pt x="402" y="220"/>
                  </a:cubicBezTo>
                  <a:cubicBezTo>
                    <a:pt x="269" y="380"/>
                    <a:pt x="188" y="595"/>
                    <a:pt x="108" y="862"/>
                  </a:cubicBezTo>
                  <a:cubicBezTo>
                    <a:pt x="1" y="1317"/>
                    <a:pt x="108" y="1772"/>
                    <a:pt x="349" y="1906"/>
                  </a:cubicBezTo>
                  <a:cubicBezTo>
                    <a:pt x="376" y="1906"/>
                    <a:pt x="402" y="1933"/>
                    <a:pt x="456" y="1933"/>
                  </a:cubicBezTo>
                  <a:cubicBezTo>
                    <a:pt x="473" y="1937"/>
                    <a:pt x="492" y="1939"/>
                    <a:pt x="512" y="1939"/>
                  </a:cubicBezTo>
                  <a:cubicBezTo>
                    <a:pt x="621" y="1939"/>
                    <a:pt x="772" y="1876"/>
                    <a:pt x="884" y="1719"/>
                  </a:cubicBezTo>
                  <a:cubicBezTo>
                    <a:pt x="1018" y="1558"/>
                    <a:pt x="1125" y="1371"/>
                    <a:pt x="1179" y="1103"/>
                  </a:cubicBezTo>
                  <a:cubicBezTo>
                    <a:pt x="1286" y="621"/>
                    <a:pt x="1179" y="193"/>
                    <a:pt x="938" y="59"/>
                  </a:cubicBezTo>
                  <a:cubicBezTo>
                    <a:pt x="911" y="59"/>
                    <a:pt x="884" y="6"/>
                    <a:pt x="857" y="6"/>
                  </a:cubicBezTo>
                  <a:cubicBezTo>
                    <a:pt x="840" y="2"/>
                    <a:pt x="823" y="1"/>
                    <a:pt x="804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49;p42">
              <a:extLst>
                <a:ext uri="{FF2B5EF4-FFF2-40B4-BE49-F238E27FC236}">
                  <a16:creationId xmlns:a16="http://schemas.microsoft.com/office/drawing/2014/main" id="{E128759F-20E1-83A1-76BE-351C9D27239C}"/>
                </a:ext>
              </a:extLst>
            </p:cNvPr>
            <p:cNvSpPr/>
            <p:nvPr/>
          </p:nvSpPr>
          <p:spPr>
            <a:xfrm>
              <a:off x="9406025" y="5092250"/>
              <a:ext cx="32125" cy="47875"/>
            </a:xfrm>
            <a:custGeom>
              <a:avLst/>
              <a:gdLst/>
              <a:ahLst/>
              <a:cxnLst/>
              <a:rect l="l" t="t" r="r" b="b"/>
              <a:pathLst>
                <a:path w="1285" h="1915" extrusionOk="0">
                  <a:moveTo>
                    <a:pt x="772" y="1"/>
                  </a:moveTo>
                  <a:cubicBezTo>
                    <a:pt x="663" y="1"/>
                    <a:pt x="514" y="60"/>
                    <a:pt x="402" y="195"/>
                  </a:cubicBezTo>
                  <a:cubicBezTo>
                    <a:pt x="268" y="382"/>
                    <a:pt x="161" y="569"/>
                    <a:pt x="107" y="837"/>
                  </a:cubicBezTo>
                  <a:cubicBezTo>
                    <a:pt x="0" y="1319"/>
                    <a:pt x="107" y="1747"/>
                    <a:pt x="348" y="1881"/>
                  </a:cubicBezTo>
                  <a:cubicBezTo>
                    <a:pt x="375" y="1881"/>
                    <a:pt x="402" y="1908"/>
                    <a:pt x="428" y="1908"/>
                  </a:cubicBezTo>
                  <a:cubicBezTo>
                    <a:pt x="450" y="1912"/>
                    <a:pt x="473" y="1914"/>
                    <a:pt x="497" y="1914"/>
                  </a:cubicBezTo>
                  <a:cubicBezTo>
                    <a:pt x="622" y="1914"/>
                    <a:pt x="771" y="1855"/>
                    <a:pt x="883" y="1720"/>
                  </a:cubicBezTo>
                  <a:cubicBezTo>
                    <a:pt x="1017" y="1533"/>
                    <a:pt x="1097" y="1345"/>
                    <a:pt x="1178" y="1078"/>
                  </a:cubicBezTo>
                  <a:cubicBezTo>
                    <a:pt x="1285" y="596"/>
                    <a:pt x="1178" y="168"/>
                    <a:pt x="937" y="34"/>
                  </a:cubicBezTo>
                  <a:cubicBezTo>
                    <a:pt x="910" y="34"/>
                    <a:pt x="883" y="7"/>
                    <a:pt x="830" y="7"/>
                  </a:cubicBezTo>
                  <a:cubicBezTo>
                    <a:pt x="812" y="3"/>
                    <a:pt x="793" y="1"/>
                    <a:pt x="772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" name="Google Shape;6550;p42">
            <a:extLst>
              <a:ext uri="{FF2B5EF4-FFF2-40B4-BE49-F238E27FC236}">
                <a16:creationId xmlns:a16="http://schemas.microsoft.com/office/drawing/2014/main" id="{A17CD0F2-7032-9AD7-19AA-6F02C2BB56E8}"/>
              </a:ext>
            </a:extLst>
          </p:cNvPr>
          <p:cNvGrpSpPr/>
          <p:nvPr/>
        </p:nvGrpSpPr>
        <p:grpSpPr>
          <a:xfrm>
            <a:off x="5624915" y="3677868"/>
            <a:ext cx="714485" cy="694572"/>
            <a:chOff x="4500050" y="484925"/>
            <a:chExt cx="1494425" cy="1452775"/>
          </a:xfrm>
        </p:grpSpPr>
        <p:sp>
          <p:nvSpPr>
            <p:cNvPr id="131" name="Google Shape;6551;p42">
              <a:extLst>
                <a:ext uri="{FF2B5EF4-FFF2-40B4-BE49-F238E27FC236}">
                  <a16:creationId xmlns:a16="http://schemas.microsoft.com/office/drawing/2014/main" id="{347DC640-42EA-6816-A8D7-1F8B8B3A2DDF}"/>
                </a:ext>
              </a:extLst>
            </p:cNvPr>
            <p:cNvSpPr/>
            <p:nvPr/>
          </p:nvSpPr>
          <p:spPr>
            <a:xfrm>
              <a:off x="4500050" y="484925"/>
              <a:ext cx="1494425" cy="1452775"/>
            </a:xfrm>
            <a:custGeom>
              <a:avLst/>
              <a:gdLst/>
              <a:ahLst/>
              <a:cxnLst/>
              <a:rect l="l" t="t" r="r" b="b"/>
              <a:pathLst>
                <a:path w="59777" h="58111" extrusionOk="0">
                  <a:moveTo>
                    <a:pt x="16898" y="1"/>
                  </a:moveTo>
                  <a:cubicBezTo>
                    <a:pt x="16847" y="1"/>
                    <a:pt x="16797" y="1"/>
                    <a:pt x="16746" y="2"/>
                  </a:cubicBezTo>
                  <a:cubicBezTo>
                    <a:pt x="14411" y="2"/>
                    <a:pt x="12143" y="569"/>
                    <a:pt x="10174" y="1503"/>
                  </a:cubicBezTo>
                  <a:cubicBezTo>
                    <a:pt x="7539" y="2837"/>
                    <a:pt x="5571" y="4905"/>
                    <a:pt x="4470" y="7507"/>
                  </a:cubicBezTo>
                  <a:cubicBezTo>
                    <a:pt x="3169" y="10609"/>
                    <a:pt x="2903" y="14345"/>
                    <a:pt x="3837" y="18015"/>
                  </a:cubicBezTo>
                  <a:cubicBezTo>
                    <a:pt x="4103" y="19316"/>
                    <a:pt x="4537" y="20583"/>
                    <a:pt x="5071" y="21784"/>
                  </a:cubicBezTo>
                  <a:cubicBezTo>
                    <a:pt x="4804" y="21851"/>
                    <a:pt x="4504" y="21951"/>
                    <a:pt x="4204" y="22118"/>
                  </a:cubicBezTo>
                  <a:cubicBezTo>
                    <a:pt x="2102" y="23152"/>
                    <a:pt x="1268" y="25653"/>
                    <a:pt x="2235" y="27755"/>
                  </a:cubicBezTo>
                  <a:cubicBezTo>
                    <a:pt x="2235" y="27755"/>
                    <a:pt x="2202" y="27755"/>
                    <a:pt x="2202" y="27788"/>
                  </a:cubicBezTo>
                  <a:cubicBezTo>
                    <a:pt x="334" y="29256"/>
                    <a:pt x="1" y="31925"/>
                    <a:pt x="1435" y="33793"/>
                  </a:cubicBezTo>
                  <a:cubicBezTo>
                    <a:pt x="2275" y="34875"/>
                    <a:pt x="3524" y="35461"/>
                    <a:pt x="4806" y="35461"/>
                  </a:cubicBezTo>
                  <a:cubicBezTo>
                    <a:pt x="5459" y="35461"/>
                    <a:pt x="6120" y="35309"/>
                    <a:pt x="6739" y="34993"/>
                  </a:cubicBezTo>
                  <a:cubicBezTo>
                    <a:pt x="7006" y="34860"/>
                    <a:pt x="7239" y="34693"/>
                    <a:pt x="7439" y="34526"/>
                  </a:cubicBezTo>
                  <a:cubicBezTo>
                    <a:pt x="7539" y="34460"/>
                    <a:pt x="7673" y="34360"/>
                    <a:pt x="7739" y="34293"/>
                  </a:cubicBezTo>
                  <a:lnTo>
                    <a:pt x="8373" y="34526"/>
                  </a:lnTo>
                  <a:cubicBezTo>
                    <a:pt x="8773" y="34760"/>
                    <a:pt x="9174" y="34927"/>
                    <a:pt x="9541" y="35127"/>
                  </a:cubicBezTo>
                  <a:cubicBezTo>
                    <a:pt x="9541" y="35494"/>
                    <a:pt x="9541" y="35861"/>
                    <a:pt x="9574" y="36261"/>
                  </a:cubicBezTo>
                  <a:cubicBezTo>
                    <a:pt x="9674" y="36928"/>
                    <a:pt x="9774" y="37595"/>
                    <a:pt x="10008" y="38296"/>
                  </a:cubicBezTo>
                  <a:cubicBezTo>
                    <a:pt x="10375" y="39497"/>
                    <a:pt x="10908" y="40698"/>
                    <a:pt x="11742" y="42132"/>
                  </a:cubicBezTo>
                  <a:cubicBezTo>
                    <a:pt x="13443" y="44967"/>
                    <a:pt x="15678" y="47703"/>
                    <a:pt x="18747" y="50705"/>
                  </a:cubicBezTo>
                  <a:cubicBezTo>
                    <a:pt x="19014" y="50972"/>
                    <a:pt x="19248" y="51205"/>
                    <a:pt x="19514" y="51439"/>
                  </a:cubicBezTo>
                  <a:cubicBezTo>
                    <a:pt x="20882" y="52706"/>
                    <a:pt x="22150" y="53774"/>
                    <a:pt x="23351" y="54674"/>
                  </a:cubicBezTo>
                  <a:cubicBezTo>
                    <a:pt x="23417" y="54774"/>
                    <a:pt x="23551" y="54808"/>
                    <a:pt x="23617" y="54874"/>
                  </a:cubicBezTo>
                  <a:lnTo>
                    <a:pt x="23717" y="54941"/>
                  </a:lnTo>
                  <a:cubicBezTo>
                    <a:pt x="24184" y="55275"/>
                    <a:pt x="24585" y="55541"/>
                    <a:pt x="24952" y="55775"/>
                  </a:cubicBezTo>
                  <a:cubicBezTo>
                    <a:pt x="26620" y="56809"/>
                    <a:pt x="28221" y="57510"/>
                    <a:pt x="29755" y="57843"/>
                  </a:cubicBezTo>
                  <a:cubicBezTo>
                    <a:pt x="30489" y="58021"/>
                    <a:pt x="31208" y="58110"/>
                    <a:pt x="31912" y="58110"/>
                  </a:cubicBezTo>
                  <a:cubicBezTo>
                    <a:pt x="32264" y="58110"/>
                    <a:pt x="32613" y="58088"/>
                    <a:pt x="32957" y="58043"/>
                  </a:cubicBezTo>
                  <a:cubicBezTo>
                    <a:pt x="33925" y="57977"/>
                    <a:pt x="34925" y="57676"/>
                    <a:pt x="35793" y="57209"/>
                  </a:cubicBezTo>
                  <a:cubicBezTo>
                    <a:pt x="38194" y="56008"/>
                    <a:pt x="39729" y="53840"/>
                    <a:pt x="39929" y="51472"/>
                  </a:cubicBezTo>
                  <a:cubicBezTo>
                    <a:pt x="44099" y="51305"/>
                    <a:pt x="47935" y="50104"/>
                    <a:pt x="51471" y="47936"/>
                  </a:cubicBezTo>
                  <a:cubicBezTo>
                    <a:pt x="55307" y="45534"/>
                    <a:pt x="59777" y="41331"/>
                    <a:pt x="59310" y="34693"/>
                  </a:cubicBezTo>
                  <a:cubicBezTo>
                    <a:pt x="59076" y="31257"/>
                    <a:pt x="57108" y="28355"/>
                    <a:pt x="53739" y="26587"/>
                  </a:cubicBezTo>
                  <a:cubicBezTo>
                    <a:pt x="51371" y="25434"/>
                    <a:pt x="48449" y="24776"/>
                    <a:pt x="45518" y="24776"/>
                  </a:cubicBezTo>
                  <a:cubicBezTo>
                    <a:pt x="45312" y="24776"/>
                    <a:pt x="45106" y="24780"/>
                    <a:pt x="44899" y="24786"/>
                  </a:cubicBezTo>
                  <a:cubicBezTo>
                    <a:pt x="43665" y="24820"/>
                    <a:pt x="42531" y="24953"/>
                    <a:pt x="41497" y="25153"/>
                  </a:cubicBezTo>
                  <a:cubicBezTo>
                    <a:pt x="42531" y="18415"/>
                    <a:pt x="40763" y="11443"/>
                    <a:pt x="36660" y="6773"/>
                  </a:cubicBezTo>
                  <a:cubicBezTo>
                    <a:pt x="34191" y="3995"/>
                    <a:pt x="30464" y="2474"/>
                    <a:pt x="26380" y="2474"/>
                  </a:cubicBezTo>
                  <a:cubicBezTo>
                    <a:pt x="26050" y="2474"/>
                    <a:pt x="25719" y="2484"/>
                    <a:pt x="25385" y="2504"/>
                  </a:cubicBezTo>
                  <a:cubicBezTo>
                    <a:pt x="25319" y="2470"/>
                    <a:pt x="25252" y="2437"/>
                    <a:pt x="25185" y="2403"/>
                  </a:cubicBezTo>
                  <a:cubicBezTo>
                    <a:pt x="22599" y="865"/>
                    <a:pt x="19595" y="1"/>
                    <a:pt x="168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52;p42">
              <a:extLst>
                <a:ext uri="{FF2B5EF4-FFF2-40B4-BE49-F238E27FC236}">
                  <a16:creationId xmlns:a16="http://schemas.microsoft.com/office/drawing/2014/main" id="{2F05FB92-0B43-C701-28F8-E47590DB896B}"/>
                </a:ext>
              </a:extLst>
            </p:cNvPr>
            <p:cNvSpPr/>
            <p:nvPr/>
          </p:nvSpPr>
          <p:spPr>
            <a:xfrm>
              <a:off x="4646000" y="555000"/>
              <a:ext cx="542075" cy="787250"/>
            </a:xfrm>
            <a:custGeom>
              <a:avLst/>
              <a:gdLst/>
              <a:ahLst/>
              <a:cxnLst/>
              <a:rect l="l" t="t" r="r" b="b"/>
              <a:pathLst>
                <a:path w="21683" h="31490" extrusionOk="0">
                  <a:moveTo>
                    <a:pt x="10874" y="1"/>
                  </a:moveTo>
                  <a:cubicBezTo>
                    <a:pt x="6805" y="1"/>
                    <a:pt x="2835" y="1869"/>
                    <a:pt x="1168" y="5805"/>
                  </a:cubicBezTo>
                  <a:cubicBezTo>
                    <a:pt x="33" y="8507"/>
                    <a:pt x="0" y="11709"/>
                    <a:pt x="701" y="14544"/>
                  </a:cubicBezTo>
                  <a:cubicBezTo>
                    <a:pt x="2635" y="22484"/>
                    <a:pt x="8473" y="28154"/>
                    <a:pt x="15711" y="31490"/>
                  </a:cubicBezTo>
                  <a:lnTo>
                    <a:pt x="21682" y="6339"/>
                  </a:lnTo>
                  <a:cubicBezTo>
                    <a:pt x="21048" y="4471"/>
                    <a:pt x="19581" y="3003"/>
                    <a:pt x="17879" y="2002"/>
                  </a:cubicBezTo>
                  <a:cubicBezTo>
                    <a:pt x="15845" y="835"/>
                    <a:pt x="13243" y="1"/>
                    <a:pt x="108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53;p42">
              <a:extLst>
                <a:ext uri="{FF2B5EF4-FFF2-40B4-BE49-F238E27FC236}">
                  <a16:creationId xmlns:a16="http://schemas.microsoft.com/office/drawing/2014/main" id="{DE8FDAAC-A860-109F-5350-907E61A223EA}"/>
                </a:ext>
              </a:extLst>
            </p:cNvPr>
            <p:cNvSpPr/>
            <p:nvPr/>
          </p:nvSpPr>
          <p:spPr>
            <a:xfrm>
              <a:off x="4725200" y="648750"/>
              <a:ext cx="370300" cy="535075"/>
            </a:xfrm>
            <a:custGeom>
              <a:avLst/>
              <a:gdLst/>
              <a:ahLst/>
              <a:cxnLst/>
              <a:rect l="l" t="t" r="r" b="b"/>
              <a:pathLst>
                <a:path w="14812" h="21403" extrusionOk="0">
                  <a:moveTo>
                    <a:pt x="8322" y="0"/>
                  </a:moveTo>
                  <a:cubicBezTo>
                    <a:pt x="7956" y="0"/>
                    <a:pt x="7592" y="68"/>
                    <a:pt x="7239" y="220"/>
                  </a:cubicBezTo>
                  <a:cubicBezTo>
                    <a:pt x="6205" y="654"/>
                    <a:pt x="5572" y="1755"/>
                    <a:pt x="5371" y="2822"/>
                  </a:cubicBezTo>
                  <a:cubicBezTo>
                    <a:pt x="5171" y="3956"/>
                    <a:pt x="5371" y="5090"/>
                    <a:pt x="5638" y="6158"/>
                  </a:cubicBezTo>
                  <a:cubicBezTo>
                    <a:pt x="4668" y="5530"/>
                    <a:pt x="3478" y="5195"/>
                    <a:pt x="2298" y="5195"/>
                  </a:cubicBezTo>
                  <a:cubicBezTo>
                    <a:pt x="2098" y="5195"/>
                    <a:pt x="1900" y="5205"/>
                    <a:pt x="1702" y="5224"/>
                  </a:cubicBezTo>
                  <a:cubicBezTo>
                    <a:pt x="1235" y="5257"/>
                    <a:pt x="802" y="5391"/>
                    <a:pt x="468" y="5724"/>
                  </a:cubicBezTo>
                  <a:cubicBezTo>
                    <a:pt x="68" y="6091"/>
                    <a:pt x="1" y="6725"/>
                    <a:pt x="1" y="7259"/>
                  </a:cubicBezTo>
                  <a:cubicBezTo>
                    <a:pt x="34" y="10294"/>
                    <a:pt x="1836" y="13063"/>
                    <a:pt x="3837" y="15398"/>
                  </a:cubicBezTo>
                  <a:cubicBezTo>
                    <a:pt x="5738" y="17599"/>
                    <a:pt x="7907" y="19634"/>
                    <a:pt x="10242" y="21402"/>
                  </a:cubicBezTo>
                  <a:lnTo>
                    <a:pt x="14812" y="7692"/>
                  </a:lnTo>
                  <a:cubicBezTo>
                    <a:pt x="14478" y="5324"/>
                    <a:pt x="13310" y="3122"/>
                    <a:pt x="11543" y="1488"/>
                  </a:cubicBezTo>
                  <a:cubicBezTo>
                    <a:pt x="10655" y="677"/>
                    <a:pt x="9479" y="0"/>
                    <a:pt x="8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54;p42">
              <a:extLst>
                <a:ext uri="{FF2B5EF4-FFF2-40B4-BE49-F238E27FC236}">
                  <a16:creationId xmlns:a16="http://schemas.microsoft.com/office/drawing/2014/main" id="{4B452948-7C1F-7AFB-F784-251667182F2D}"/>
                </a:ext>
              </a:extLst>
            </p:cNvPr>
            <p:cNvSpPr/>
            <p:nvPr/>
          </p:nvSpPr>
          <p:spPr>
            <a:xfrm>
              <a:off x="4630150" y="1252925"/>
              <a:ext cx="207675" cy="85250"/>
            </a:xfrm>
            <a:custGeom>
              <a:avLst/>
              <a:gdLst/>
              <a:ahLst/>
              <a:cxnLst/>
              <a:rect l="l" t="t" r="r" b="b"/>
              <a:pathLst>
                <a:path w="8307" h="3410" extrusionOk="0">
                  <a:moveTo>
                    <a:pt x="747" y="1"/>
                  </a:moveTo>
                  <a:cubicBezTo>
                    <a:pt x="271" y="1"/>
                    <a:pt x="0" y="79"/>
                    <a:pt x="0" y="104"/>
                  </a:cubicBezTo>
                  <a:cubicBezTo>
                    <a:pt x="0" y="204"/>
                    <a:pt x="501" y="204"/>
                    <a:pt x="1301" y="304"/>
                  </a:cubicBezTo>
                  <a:cubicBezTo>
                    <a:pt x="1701" y="404"/>
                    <a:pt x="2168" y="471"/>
                    <a:pt x="2669" y="638"/>
                  </a:cubicBezTo>
                  <a:cubicBezTo>
                    <a:pt x="3169" y="804"/>
                    <a:pt x="3703" y="1038"/>
                    <a:pt x="4303" y="1271"/>
                  </a:cubicBezTo>
                  <a:cubicBezTo>
                    <a:pt x="5437" y="1772"/>
                    <a:pt x="6371" y="2372"/>
                    <a:pt x="7105" y="2772"/>
                  </a:cubicBezTo>
                  <a:cubicBezTo>
                    <a:pt x="7730" y="3179"/>
                    <a:pt x="8151" y="3409"/>
                    <a:pt x="8256" y="3409"/>
                  </a:cubicBezTo>
                  <a:cubicBezTo>
                    <a:pt x="8263" y="3409"/>
                    <a:pt x="8269" y="3408"/>
                    <a:pt x="8273" y="3406"/>
                  </a:cubicBezTo>
                  <a:cubicBezTo>
                    <a:pt x="8306" y="3373"/>
                    <a:pt x="7939" y="3039"/>
                    <a:pt x="7272" y="2539"/>
                  </a:cubicBezTo>
                  <a:cubicBezTo>
                    <a:pt x="6605" y="2039"/>
                    <a:pt x="5638" y="1405"/>
                    <a:pt x="4470" y="904"/>
                  </a:cubicBezTo>
                  <a:cubicBezTo>
                    <a:pt x="3870" y="638"/>
                    <a:pt x="3303" y="437"/>
                    <a:pt x="2802" y="271"/>
                  </a:cubicBezTo>
                  <a:cubicBezTo>
                    <a:pt x="2269" y="137"/>
                    <a:pt x="1768" y="70"/>
                    <a:pt x="1335" y="37"/>
                  </a:cubicBezTo>
                  <a:cubicBezTo>
                    <a:pt x="1114" y="11"/>
                    <a:pt x="917" y="1"/>
                    <a:pt x="747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55;p42">
              <a:extLst>
                <a:ext uri="{FF2B5EF4-FFF2-40B4-BE49-F238E27FC236}">
                  <a16:creationId xmlns:a16="http://schemas.microsoft.com/office/drawing/2014/main" id="{CBE5040A-4978-4455-3A10-F15CEAB00871}"/>
                </a:ext>
              </a:extLst>
            </p:cNvPr>
            <p:cNvSpPr/>
            <p:nvPr/>
          </p:nvSpPr>
          <p:spPr>
            <a:xfrm>
              <a:off x="4651825" y="1134050"/>
              <a:ext cx="215175" cy="178200"/>
            </a:xfrm>
            <a:custGeom>
              <a:avLst/>
              <a:gdLst/>
              <a:ahLst/>
              <a:cxnLst/>
              <a:rect l="l" t="t" r="r" b="b"/>
              <a:pathLst>
                <a:path w="8607" h="7128" extrusionOk="0">
                  <a:moveTo>
                    <a:pt x="426" y="1"/>
                  </a:moveTo>
                  <a:cubicBezTo>
                    <a:pt x="152" y="1"/>
                    <a:pt x="1" y="39"/>
                    <a:pt x="1" y="55"/>
                  </a:cubicBezTo>
                  <a:cubicBezTo>
                    <a:pt x="1" y="155"/>
                    <a:pt x="668" y="155"/>
                    <a:pt x="1602" y="522"/>
                  </a:cubicBezTo>
                  <a:cubicBezTo>
                    <a:pt x="2569" y="889"/>
                    <a:pt x="3737" y="1690"/>
                    <a:pt x="4871" y="2724"/>
                  </a:cubicBezTo>
                  <a:cubicBezTo>
                    <a:pt x="7255" y="4843"/>
                    <a:pt x="8456" y="7127"/>
                    <a:pt x="8571" y="7127"/>
                  </a:cubicBezTo>
                  <a:cubicBezTo>
                    <a:pt x="8572" y="7127"/>
                    <a:pt x="8573" y="7127"/>
                    <a:pt x="8573" y="7127"/>
                  </a:cubicBezTo>
                  <a:cubicBezTo>
                    <a:pt x="8607" y="7060"/>
                    <a:pt x="8340" y="6493"/>
                    <a:pt x="7806" y="5559"/>
                  </a:cubicBezTo>
                  <a:cubicBezTo>
                    <a:pt x="7272" y="4692"/>
                    <a:pt x="6338" y="3525"/>
                    <a:pt x="5171" y="2457"/>
                  </a:cubicBezTo>
                  <a:cubicBezTo>
                    <a:pt x="4003" y="1356"/>
                    <a:pt x="2736" y="556"/>
                    <a:pt x="1735" y="222"/>
                  </a:cubicBezTo>
                  <a:cubicBezTo>
                    <a:pt x="1176" y="47"/>
                    <a:pt x="727" y="1"/>
                    <a:pt x="426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56;p42">
              <a:extLst>
                <a:ext uri="{FF2B5EF4-FFF2-40B4-BE49-F238E27FC236}">
                  <a16:creationId xmlns:a16="http://schemas.microsoft.com/office/drawing/2014/main" id="{7DF9B596-D87D-5AF0-A686-315DE283EE03}"/>
                </a:ext>
              </a:extLst>
            </p:cNvPr>
            <p:cNvSpPr/>
            <p:nvPr/>
          </p:nvSpPr>
          <p:spPr>
            <a:xfrm>
              <a:off x="4578450" y="1227025"/>
              <a:ext cx="81750" cy="72825"/>
            </a:xfrm>
            <a:custGeom>
              <a:avLst/>
              <a:gdLst/>
              <a:ahLst/>
              <a:cxnLst/>
              <a:rect l="l" t="t" r="r" b="b"/>
              <a:pathLst>
                <a:path w="3270" h="2913" extrusionOk="0">
                  <a:moveTo>
                    <a:pt x="1608" y="1"/>
                  </a:moveTo>
                  <a:cubicBezTo>
                    <a:pt x="1303" y="1"/>
                    <a:pt x="996" y="99"/>
                    <a:pt x="734" y="306"/>
                  </a:cubicBezTo>
                  <a:cubicBezTo>
                    <a:pt x="100" y="806"/>
                    <a:pt x="0" y="1740"/>
                    <a:pt x="500" y="2341"/>
                  </a:cubicBezTo>
                  <a:cubicBezTo>
                    <a:pt x="775" y="2713"/>
                    <a:pt x="1210" y="2913"/>
                    <a:pt x="1651" y="2913"/>
                  </a:cubicBezTo>
                  <a:cubicBezTo>
                    <a:pt x="1961" y="2913"/>
                    <a:pt x="2274" y="2814"/>
                    <a:pt x="2535" y="2608"/>
                  </a:cubicBezTo>
                  <a:cubicBezTo>
                    <a:pt x="3169" y="2107"/>
                    <a:pt x="3269" y="1173"/>
                    <a:pt x="2769" y="573"/>
                  </a:cubicBezTo>
                  <a:cubicBezTo>
                    <a:pt x="2475" y="200"/>
                    <a:pt x="2043" y="1"/>
                    <a:pt x="16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57;p42">
              <a:extLst>
                <a:ext uri="{FF2B5EF4-FFF2-40B4-BE49-F238E27FC236}">
                  <a16:creationId xmlns:a16="http://schemas.microsoft.com/office/drawing/2014/main" id="{6716A2B7-2FAF-7D5D-119A-B2195F4EB014}"/>
                </a:ext>
              </a:extLst>
            </p:cNvPr>
            <p:cNvSpPr/>
            <p:nvPr/>
          </p:nvSpPr>
          <p:spPr>
            <a:xfrm>
              <a:off x="4836950" y="616550"/>
              <a:ext cx="1081650" cy="1086750"/>
            </a:xfrm>
            <a:custGeom>
              <a:avLst/>
              <a:gdLst/>
              <a:ahLst/>
              <a:cxnLst/>
              <a:rect l="l" t="t" r="r" b="b"/>
              <a:pathLst>
                <a:path w="43266" h="43470" extrusionOk="0">
                  <a:moveTo>
                    <a:pt x="12921" y="0"/>
                  </a:moveTo>
                  <a:cubicBezTo>
                    <a:pt x="10355" y="0"/>
                    <a:pt x="7765" y="753"/>
                    <a:pt x="5705" y="2142"/>
                  </a:cubicBezTo>
                  <a:cubicBezTo>
                    <a:pt x="3203" y="3743"/>
                    <a:pt x="1335" y="6345"/>
                    <a:pt x="701" y="9247"/>
                  </a:cubicBezTo>
                  <a:cubicBezTo>
                    <a:pt x="1" y="12616"/>
                    <a:pt x="935" y="16085"/>
                    <a:pt x="2202" y="19254"/>
                  </a:cubicBezTo>
                  <a:cubicBezTo>
                    <a:pt x="3537" y="22723"/>
                    <a:pt x="5238" y="26026"/>
                    <a:pt x="7273" y="29095"/>
                  </a:cubicBezTo>
                  <a:lnTo>
                    <a:pt x="14011" y="41737"/>
                  </a:lnTo>
                  <a:cubicBezTo>
                    <a:pt x="16713" y="42438"/>
                    <a:pt x="19448" y="42938"/>
                    <a:pt x="22250" y="43271"/>
                  </a:cubicBezTo>
                  <a:cubicBezTo>
                    <a:pt x="23303" y="43402"/>
                    <a:pt x="24340" y="43469"/>
                    <a:pt x="25359" y="43469"/>
                  </a:cubicBezTo>
                  <a:cubicBezTo>
                    <a:pt x="29281" y="43469"/>
                    <a:pt x="32959" y="42480"/>
                    <a:pt x="36427" y="40336"/>
                  </a:cubicBezTo>
                  <a:cubicBezTo>
                    <a:pt x="40363" y="37901"/>
                    <a:pt x="43265" y="34499"/>
                    <a:pt x="42932" y="29695"/>
                  </a:cubicBezTo>
                  <a:cubicBezTo>
                    <a:pt x="42579" y="24342"/>
                    <a:pt x="36713" y="22347"/>
                    <a:pt x="32023" y="22347"/>
                  </a:cubicBezTo>
                  <a:cubicBezTo>
                    <a:pt x="31832" y="22347"/>
                    <a:pt x="31643" y="22350"/>
                    <a:pt x="31457" y="22357"/>
                  </a:cubicBezTo>
                  <a:cubicBezTo>
                    <a:pt x="28588" y="22423"/>
                    <a:pt x="25552" y="23024"/>
                    <a:pt x="23551" y="25025"/>
                  </a:cubicBezTo>
                  <a:cubicBezTo>
                    <a:pt x="26553" y="18187"/>
                    <a:pt x="26086" y="9147"/>
                    <a:pt x="21016" y="3376"/>
                  </a:cubicBezTo>
                  <a:cubicBezTo>
                    <a:pt x="18971" y="1060"/>
                    <a:pt x="15964" y="0"/>
                    <a:pt x="129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58;p42">
              <a:extLst>
                <a:ext uri="{FF2B5EF4-FFF2-40B4-BE49-F238E27FC236}">
                  <a16:creationId xmlns:a16="http://schemas.microsoft.com/office/drawing/2014/main" id="{089E6827-F09C-AF42-3854-B6BD38970D6C}"/>
                </a:ext>
              </a:extLst>
            </p:cNvPr>
            <p:cNvSpPr/>
            <p:nvPr/>
          </p:nvSpPr>
          <p:spPr>
            <a:xfrm>
              <a:off x="4609300" y="1097000"/>
              <a:ext cx="84250" cy="73225"/>
            </a:xfrm>
            <a:custGeom>
              <a:avLst/>
              <a:gdLst/>
              <a:ahLst/>
              <a:cxnLst/>
              <a:rect l="l" t="t" r="r" b="b"/>
              <a:pathLst>
                <a:path w="3370" h="2929" extrusionOk="0">
                  <a:moveTo>
                    <a:pt x="1662" y="0"/>
                  </a:moveTo>
                  <a:cubicBezTo>
                    <a:pt x="1452" y="0"/>
                    <a:pt x="1238" y="44"/>
                    <a:pt x="1034" y="136"/>
                  </a:cubicBezTo>
                  <a:cubicBezTo>
                    <a:pt x="301" y="503"/>
                    <a:pt x="0" y="1371"/>
                    <a:pt x="367" y="2104"/>
                  </a:cubicBezTo>
                  <a:cubicBezTo>
                    <a:pt x="628" y="2626"/>
                    <a:pt x="1158" y="2928"/>
                    <a:pt x="1694" y="2928"/>
                  </a:cubicBezTo>
                  <a:cubicBezTo>
                    <a:pt x="1913" y="2928"/>
                    <a:pt x="2132" y="2878"/>
                    <a:pt x="2335" y="2772"/>
                  </a:cubicBezTo>
                  <a:cubicBezTo>
                    <a:pt x="3103" y="2371"/>
                    <a:pt x="3369" y="1504"/>
                    <a:pt x="3002" y="804"/>
                  </a:cubicBezTo>
                  <a:cubicBezTo>
                    <a:pt x="2737" y="297"/>
                    <a:pt x="2211" y="0"/>
                    <a:pt x="16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59;p42">
              <a:extLst>
                <a:ext uri="{FF2B5EF4-FFF2-40B4-BE49-F238E27FC236}">
                  <a16:creationId xmlns:a16="http://schemas.microsoft.com/office/drawing/2014/main" id="{A9D920DF-0482-C7EE-0CDE-2ABE8AB1C804}"/>
                </a:ext>
              </a:extLst>
            </p:cNvPr>
            <p:cNvSpPr/>
            <p:nvPr/>
          </p:nvSpPr>
          <p:spPr>
            <a:xfrm>
              <a:off x="4945375" y="788925"/>
              <a:ext cx="346925" cy="521650"/>
            </a:xfrm>
            <a:custGeom>
              <a:avLst/>
              <a:gdLst/>
              <a:ahLst/>
              <a:cxnLst/>
              <a:rect l="l" t="t" r="r" b="b"/>
              <a:pathLst>
                <a:path w="13877" h="20866" extrusionOk="0">
                  <a:moveTo>
                    <a:pt x="11775" y="0"/>
                  </a:moveTo>
                  <a:cubicBezTo>
                    <a:pt x="11567" y="0"/>
                    <a:pt x="11358" y="34"/>
                    <a:pt x="11175" y="84"/>
                  </a:cubicBezTo>
                  <a:cubicBezTo>
                    <a:pt x="9540" y="451"/>
                    <a:pt x="8173" y="1618"/>
                    <a:pt x="7272" y="3019"/>
                  </a:cubicBezTo>
                  <a:cubicBezTo>
                    <a:pt x="6405" y="4454"/>
                    <a:pt x="6038" y="6121"/>
                    <a:pt x="5871" y="7789"/>
                  </a:cubicBezTo>
                  <a:cubicBezTo>
                    <a:pt x="5071" y="5654"/>
                    <a:pt x="4003" y="3653"/>
                    <a:pt x="2702" y="1818"/>
                  </a:cubicBezTo>
                  <a:cubicBezTo>
                    <a:pt x="2435" y="1485"/>
                    <a:pt x="2168" y="1085"/>
                    <a:pt x="1701" y="1085"/>
                  </a:cubicBezTo>
                  <a:cubicBezTo>
                    <a:pt x="1674" y="1082"/>
                    <a:pt x="1648" y="1080"/>
                    <a:pt x="1622" y="1080"/>
                  </a:cubicBezTo>
                  <a:cubicBezTo>
                    <a:pt x="1039" y="1080"/>
                    <a:pt x="727" y="1776"/>
                    <a:pt x="567" y="2319"/>
                  </a:cubicBezTo>
                  <a:cubicBezTo>
                    <a:pt x="0" y="4520"/>
                    <a:pt x="267" y="6855"/>
                    <a:pt x="834" y="9090"/>
                  </a:cubicBezTo>
                  <a:cubicBezTo>
                    <a:pt x="1935" y="13360"/>
                    <a:pt x="4269" y="17329"/>
                    <a:pt x="6838" y="20864"/>
                  </a:cubicBezTo>
                  <a:lnTo>
                    <a:pt x="6838" y="20864"/>
                  </a:lnTo>
                  <a:cubicBezTo>
                    <a:pt x="6790" y="20774"/>
                    <a:pt x="8707" y="18129"/>
                    <a:pt x="8873" y="17863"/>
                  </a:cubicBezTo>
                  <a:cubicBezTo>
                    <a:pt x="9607" y="16496"/>
                    <a:pt x="10508" y="15261"/>
                    <a:pt x="11175" y="13827"/>
                  </a:cubicBezTo>
                  <a:cubicBezTo>
                    <a:pt x="12042" y="11992"/>
                    <a:pt x="12843" y="10258"/>
                    <a:pt x="13343" y="8356"/>
                  </a:cubicBezTo>
                  <a:cubicBezTo>
                    <a:pt x="13677" y="7089"/>
                    <a:pt x="13877" y="5688"/>
                    <a:pt x="13777" y="4253"/>
                  </a:cubicBezTo>
                  <a:cubicBezTo>
                    <a:pt x="13777" y="3086"/>
                    <a:pt x="13610" y="684"/>
                    <a:pt x="12376" y="117"/>
                  </a:cubicBezTo>
                  <a:cubicBezTo>
                    <a:pt x="12192" y="34"/>
                    <a:pt x="11984" y="0"/>
                    <a:pt x="11775" y="0"/>
                  </a:cubicBezTo>
                  <a:close/>
                  <a:moveTo>
                    <a:pt x="6838" y="20864"/>
                  </a:moveTo>
                  <a:cubicBezTo>
                    <a:pt x="6838" y="20865"/>
                    <a:pt x="6838" y="20865"/>
                    <a:pt x="6838" y="20865"/>
                  </a:cubicBezTo>
                  <a:cubicBezTo>
                    <a:pt x="6838" y="20865"/>
                    <a:pt x="6838" y="20865"/>
                    <a:pt x="6838" y="208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60;p42">
              <a:extLst>
                <a:ext uri="{FF2B5EF4-FFF2-40B4-BE49-F238E27FC236}">
                  <a16:creationId xmlns:a16="http://schemas.microsoft.com/office/drawing/2014/main" id="{5825B47D-8192-9FAD-3EE7-CD7C3DF3944C}"/>
                </a:ext>
              </a:extLst>
            </p:cNvPr>
            <p:cNvSpPr/>
            <p:nvPr/>
          </p:nvSpPr>
          <p:spPr>
            <a:xfrm>
              <a:off x="5145500" y="990550"/>
              <a:ext cx="260225" cy="356725"/>
            </a:xfrm>
            <a:custGeom>
              <a:avLst/>
              <a:gdLst/>
              <a:ahLst/>
              <a:cxnLst/>
              <a:rect l="l" t="t" r="r" b="b"/>
              <a:pathLst>
                <a:path w="10409" h="14269" extrusionOk="0">
                  <a:moveTo>
                    <a:pt x="9294" y="0"/>
                  </a:moveTo>
                  <a:cubicBezTo>
                    <a:pt x="9215" y="0"/>
                    <a:pt x="9131" y="18"/>
                    <a:pt x="9041" y="58"/>
                  </a:cubicBezTo>
                  <a:cubicBezTo>
                    <a:pt x="8507" y="258"/>
                    <a:pt x="8073" y="1359"/>
                    <a:pt x="7840" y="1859"/>
                  </a:cubicBezTo>
                  <a:cubicBezTo>
                    <a:pt x="7540" y="2460"/>
                    <a:pt x="7273" y="3127"/>
                    <a:pt x="7006" y="3761"/>
                  </a:cubicBezTo>
                  <a:cubicBezTo>
                    <a:pt x="6372" y="5062"/>
                    <a:pt x="5705" y="6296"/>
                    <a:pt x="4938" y="7563"/>
                  </a:cubicBezTo>
                  <a:cubicBezTo>
                    <a:pt x="4237" y="8764"/>
                    <a:pt x="3437" y="9965"/>
                    <a:pt x="2603" y="11099"/>
                  </a:cubicBezTo>
                  <a:cubicBezTo>
                    <a:pt x="1802" y="12233"/>
                    <a:pt x="868" y="13201"/>
                    <a:pt x="1" y="14268"/>
                  </a:cubicBezTo>
                  <a:cubicBezTo>
                    <a:pt x="1736" y="13634"/>
                    <a:pt x="3704" y="12700"/>
                    <a:pt x="5205" y="11533"/>
                  </a:cubicBezTo>
                  <a:cubicBezTo>
                    <a:pt x="6539" y="10465"/>
                    <a:pt x="7840" y="9231"/>
                    <a:pt x="8741" y="7763"/>
                  </a:cubicBezTo>
                  <a:cubicBezTo>
                    <a:pt x="9708" y="6229"/>
                    <a:pt x="10408" y="4561"/>
                    <a:pt x="10375" y="2726"/>
                  </a:cubicBezTo>
                  <a:cubicBezTo>
                    <a:pt x="10345" y="2146"/>
                    <a:pt x="10146" y="0"/>
                    <a:pt x="9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61;p42">
              <a:extLst>
                <a:ext uri="{FF2B5EF4-FFF2-40B4-BE49-F238E27FC236}">
                  <a16:creationId xmlns:a16="http://schemas.microsoft.com/office/drawing/2014/main" id="{4135DFE7-1E03-EED6-6DDC-31F1743C47B6}"/>
                </a:ext>
              </a:extLst>
            </p:cNvPr>
            <p:cNvSpPr/>
            <p:nvPr/>
          </p:nvSpPr>
          <p:spPr>
            <a:xfrm>
              <a:off x="5318125" y="774325"/>
              <a:ext cx="85925" cy="202675"/>
            </a:xfrm>
            <a:custGeom>
              <a:avLst/>
              <a:gdLst/>
              <a:ahLst/>
              <a:cxnLst/>
              <a:rect l="l" t="t" r="r" b="b"/>
              <a:pathLst>
                <a:path w="3437" h="8107" extrusionOk="0">
                  <a:moveTo>
                    <a:pt x="968" y="1"/>
                  </a:moveTo>
                  <a:cubicBezTo>
                    <a:pt x="168" y="1"/>
                    <a:pt x="435" y="2869"/>
                    <a:pt x="435" y="3436"/>
                  </a:cubicBezTo>
                  <a:cubicBezTo>
                    <a:pt x="368" y="5038"/>
                    <a:pt x="468" y="6572"/>
                    <a:pt x="1" y="8106"/>
                  </a:cubicBezTo>
                  <a:cubicBezTo>
                    <a:pt x="368" y="7940"/>
                    <a:pt x="701" y="7673"/>
                    <a:pt x="968" y="7339"/>
                  </a:cubicBezTo>
                  <a:cubicBezTo>
                    <a:pt x="2436" y="5538"/>
                    <a:pt x="3437" y="2903"/>
                    <a:pt x="1869" y="835"/>
                  </a:cubicBezTo>
                  <a:cubicBezTo>
                    <a:pt x="1702" y="601"/>
                    <a:pt x="1268" y="34"/>
                    <a:pt x="9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62;p42">
              <a:extLst>
                <a:ext uri="{FF2B5EF4-FFF2-40B4-BE49-F238E27FC236}">
                  <a16:creationId xmlns:a16="http://schemas.microsoft.com/office/drawing/2014/main" id="{06936414-2E36-BCDA-A7BC-BA9AB8DA651F}"/>
                </a:ext>
              </a:extLst>
            </p:cNvPr>
            <p:cNvSpPr/>
            <p:nvPr/>
          </p:nvSpPr>
          <p:spPr>
            <a:xfrm>
              <a:off x="5227225" y="1397500"/>
              <a:ext cx="494550" cy="195775"/>
            </a:xfrm>
            <a:custGeom>
              <a:avLst/>
              <a:gdLst/>
              <a:ahLst/>
              <a:cxnLst/>
              <a:rect l="l" t="t" r="r" b="b"/>
              <a:pathLst>
                <a:path w="19782" h="7831" extrusionOk="0">
                  <a:moveTo>
                    <a:pt x="10715" y="0"/>
                  </a:moveTo>
                  <a:cubicBezTo>
                    <a:pt x="9318" y="0"/>
                    <a:pt x="7931" y="160"/>
                    <a:pt x="6572" y="292"/>
                  </a:cubicBezTo>
                  <a:cubicBezTo>
                    <a:pt x="4667" y="497"/>
                    <a:pt x="2711" y="882"/>
                    <a:pt x="793" y="882"/>
                  </a:cubicBezTo>
                  <a:cubicBezTo>
                    <a:pt x="528" y="882"/>
                    <a:pt x="264" y="875"/>
                    <a:pt x="1" y="859"/>
                  </a:cubicBezTo>
                  <a:lnTo>
                    <a:pt x="1" y="859"/>
                  </a:lnTo>
                  <a:cubicBezTo>
                    <a:pt x="1102" y="1993"/>
                    <a:pt x="2436" y="2994"/>
                    <a:pt x="3737" y="3928"/>
                  </a:cubicBezTo>
                  <a:cubicBezTo>
                    <a:pt x="5138" y="4962"/>
                    <a:pt x="6739" y="5796"/>
                    <a:pt x="8340" y="6463"/>
                  </a:cubicBezTo>
                  <a:cubicBezTo>
                    <a:pt x="10075" y="7163"/>
                    <a:pt x="11843" y="7764"/>
                    <a:pt x="13744" y="7830"/>
                  </a:cubicBezTo>
                  <a:lnTo>
                    <a:pt x="14511" y="7830"/>
                  </a:lnTo>
                  <a:cubicBezTo>
                    <a:pt x="15779" y="7797"/>
                    <a:pt x="17147" y="7664"/>
                    <a:pt x="18214" y="6930"/>
                  </a:cubicBezTo>
                  <a:cubicBezTo>
                    <a:pt x="18848" y="6496"/>
                    <a:pt x="19782" y="5762"/>
                    <a:pt x="19748" y="4962"/>
                  </a:cubicBezTo>
                  <a:cubicBezTo>
                    <a:pt x="19682" y="4094"/>
                    <a:pt x="18914" y="3160"/>
                    <a:pt x="18314" y="2593"/>
                  </a:cubicBezTo>
                  <a:cubicBezTo>
                    <a:pt x="17480" y="1826"/>
                    <a:pt x="16513" y="1226"/>
                    <a:pt x="15479" y="859"/>
                  </a:cubicBezTo>
                  <a:cubicBezTo>
                    <a:pt x="14645" y="525"/>
                    <a:pt x="13777" y="325"/>
                    <a:pt x="12910" y="158"/>
                  </a:cubicBezTo>
                  <a:cubicBezTo>
                    <a:pt x="12177" y="44"/>
                    <a:pt x="11445" y="0"/>
                    <a:pt x="10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63;p42">
              <a:extLst>
                <a:ext uri="{FF2B5EF4-FFF2-40B4-BE49-F238E27FC236}">
                  <a16:creationId xmlns:a16="http://schemas.microsoft.com/office/drawing/2014/main" id="{2FDB4A87-E197-7617-FFC5-5B0352A5E5DE}"/>
                </a:ext>
              </a:extLst>
            </p:cNvPr>
            <p:cNvSpPr/>
            <p:nvPr/>
          </p:nvSpPr>
          <p:spPr>
            <a:xfrm>
              <a:off x="5680900" y="1282125"/>
              <a:ext cx="125950" cy="124100"/>
            </a:xfrm>
            <a:custGeom>
              <a:avLst/>
              <a:gdLst/>
              <a:ahLst/>
              <a:cxnLst/>
              <a:rect l="l" t="t" r="r" b="b"/>
              <a:pathLst>
                <a:path w="5038" h="4964" extrusionOk="0">
                  <a:moveTo>
                    <a:pt x="2515" y="0"/>
                  </a:moveTo>
                  <a:cubicBezTo>
                    <a:pt x="1318" y="0"/>
                    <a:pt x="124" y="760"/>
                    <a:pt x="34" y="2071"/>
                  </a:cubicBezTo>
                  <a:cubicBezTo>
                    <a:pt x="0" y="2905"/>
                    <a:pt x="300" y="3739"/>
                    <a:pt x="868" y="4306"/>
                  </a:cubicBezTo>
                  <a:cubicBezTo>
                    <a:pt x="1312" y="4726"/>
                    <a:pt x="1921" y="4963"/>
                    <a:pt x="2532" y="4963"/>
                  </a:cubicBezTo>
                  <a:cubicBezTo>
                    <a:pt x="2747" y="4963"/>
                    <a:pt x="2961" y="4934"/>
                    <a:pt x="3169" y="4873"/>
                  </a:cubicBezTo>
                  <a:cubicBezTo>
                    <a:pt x="3369" y="4773"/>
                    <a:pt x="3603" y="4707"/>
                    <a:pt x="3803" y="4573"/>
                  </a:cubicBezTo>
                  <a:cubicBezTo>
                    <a:pt x="4470" y="4140"/>
                    <a:pt x="4870" y="3406"/>
                    <a:pt x="4970" y="2638"/>
                  </a:cubicBezTo>
                  <a:cubicBezTo>
                    <a:pt x="5037" y="1805"/>
                    <a:pt x="4704" y="1037"/>
                    <a:pt x="4103" y="537"/>
                  </a:cubicBezTo>
                  <a:cubicBezTo>
                    <a:pt x="3652" y="172"/>
                    <a:pt x="3083" y="0"/>
                    <a:pt x="25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64;p42">
              <a:extLst>
                <a:ext uri="{FF2B5EF4-FFF2-40B4-BE49-F238E27FC236}">
                  <a16:creationId xmlns:a16="http://schemas.microsoft.com/office/drawing/2014/main" id="{04670DFE-1A2A-6154-2EF2-473A853DA059}"/>
                </a:ext>
              </a:extLst>
            </p:cNvPr>
            <p:cNvSpPr/>
            <p:nvPr/>
          </p:nvSpPr>
          <p:spPr>
            <a:xfrm>
              <a:off x="5320625" y="1255600"/>
              <a:ext cx="331100" cy="104175"/>
            </a:xfrm>
            <a:custGeom>
              <a:avLst/>
              <a:gdLst/>
              <a:ahLst/>
              <a:cxnLst/>
              <a:rect l="l" t="t" r="r" b="b"/>
              <a:pathLst>
                <a:path w="13244" h="4167" extrusionOk="0">
                  <a:moveTo>
                    <a:pt x="9714" y="0"/>
                  </a:moveTo>
                  <a:cubicBezTo>
                    <a:pt x="8548" y="0"/>
                    <a:pt x="7379" y="185"/>
                    <a:pt x="6272" y="531"/>
                  </a:cubicBezTo>
                  <a:cubicBezTo>
                    <a:pt x="5071" y="931"/>
                    <a:pt x="3870" y="1431"/>
                    <a:pt x="2770" y="2132"/>
                  </a:cubicBezTo>
                  <a:cubicBezTo>
                    <a:pt x="1836" y="2765"/>
                    <a:pt x="768" y="3299"/>
                    <a:pt x="1" y="4166"/>
                  </a:cubicBezTo>
                  <a:cubicBezTo>
                    <a:pt x="1002" y="3866"/>
                    <a:pt x="1936" y="3599"/>
                    <a:pt x="2936" y="3599"/>
                  </a:cubicBezTo>
                  <a:cubicBezTo>
                    <a:pt x="3670" y="3599"/>
                    <a:pt x="4419" y="3614"/>
                    <a:pt x="5153" y="3614"/>
                  </a:cubicBezTo>
                  <a:cubicBezTo>
                    <a:pt x="5520" y="3614"/>
                    <a:pt x="5883" y="3610"/>
                    <a:pt x="6239" y="3599"/>
                  </a:cubicBezTo>
                  <a:cubicBezTo>
                    <a:pt x="7706" y="3499"/>
                    <a:pt x="9174" y="3266"/>
                    <a:pt x="10475" y="2799"/>
                  </a:cubicBezTo>
                  <a:cubicBezTo>
                    <a:pt x="11476" y="2465"/>
                    <a:pt x="12443" y="1965"/>
                    <a:pt x="13077" y="1131"/>
                  </a:cubicBezTo>
                  <a:cubicBezTo>
                    <a:pt x="13144" y="998"/>
                    <a:pt x="13244" y="831"/>
                    <a:pt x="13210" y="697"/>
                  </a:cubicBezTo>
                  <a:cubicBezTo>
                    <a:pt x="13144" y="597"/>
                    <a:pt x="13044" y="531"/>
                    <a:pt x="12910" y="497"/>
                  </a:cubicBezTo>
                  <a:cubicBezTo>
                    <a:pt x="11882" y="160"/>
                    <a:pt x="10799" y="0"/>
                    <a:pt x="9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65;p42">
              <a:extLst>
                <a:ext uri="{FF2B5EF4-FFF2-40B4-BE49-F238E27FC236}">
                  <a16:creationId xmlns:a16="http://schemas.microsoft.com/office/drawing/2014/main" id="{E336622A-9E36-A449-1A52-6BB0899F143E}"/>
                </a:ext>
              </a:extLst>
            </p:cNvPr>
            <p:cNvSpPr/>
            <p:nvPr/>
          </p:nvSpPr>
          <p:spPr>
            <a:xfrm>
              <a:off x="4804425" y="1245325"/>
              <a:ext cx="624650" cy="622350"/>
            </a:xfrm>
            <a:custGeom>
              <a:avLst/>
              <a:gdLst/>
              <a:ahLst/>
              <a:cxnLst/>
              <a:rect l="l" t="t" r="r" b="b"/>
              <a:pathLst>
                <a:path w="24986" h="24894" extrusionOk="0">
                  <a:moveTo>
                    <a:pt x="4151" y="1"/>
                  </a:moveTo>
                  <a:cubicBezTo>
                    <a:pt x="3378" y="1"/>
                    <a:pt x="2571" y="292"/>
                    <a:pt x="1735" y="1008"/>
                  </a:cubicBezTo>
                  <a:cubicBezTo>
                    <a:pt x="435" y="2076"/>
                    <a:pt x="1" y="3910"/>
                    <a:pt x="134" y="5578"/>
                  </a:cubicBezTo>
                  <a:cubicBezTo>
                    <a:pt x="301" y="7246"/>
                    <a:pt x="1035" y="8847"/>
                    <a:pt x="1869" y="10248"/>
                  </a:cubicBezTo>
                  <a:cubicBezTo>
                    <a:pt x="3637" y="13217"/>
                    <a:pt x="5905" y="15852"/>
                    <a:pt x="8407" y="18254"/>
                  </a:cubicBezTo>
                  <a:cubicBezTo>
                    <a:pt x="10208" y="20022"/>
                    <a:pt x="12076" y="21623"/>
                    <a:pt x="14178" y="22957"/>
                  </a:cubicBezTo>
                  <a:cubicBezTo>
                    <a:pt x="15856" y="24006"/>
                    <a:pt x="17777" y="24894"/>
                    <a:pt x="19746" y="24894"/>
                  </a:cubicBezTo>
                  <a:cubicBezTo>
                    <a:pt x="19969" y="24894"/>
                    <a:pt x="20192" y="24882"/>
                    <a:pt x="20415" y="24859"/>
                  </a:cubicBezTo>
                  <a:cubicBezTo>
                    <a:pt x="22650" y="24625"/>
                    <a:pt x="24819" y="22924"/>
                    <a:pt x="24885" y="20722"/>
                  </a:cubicBezTo>
                  <a:cubicBezTo>
                    <a:pt x="24985" y="18854"/>
                    <a:pt x="24085" y="17854"/>
                    <a:pt x="22717" y="16886"/>
                  </a:cubicBezTo>
                  <a:cubicBezTo>
                    <a:pt x="22017" y="16419"/>
                    <a:pt x="21349" y="15852"/>
                    <a:pt x="20682" y="15218"/>
                  </a:cubicBezTo>
                  <a:cubicBezTo>
                    <a:pt x="19882" y="14451"/>
                    <a:pt x="19081" y="13684"/>
                    <a:pt x="18314" y="12917"/>
                  </a:cubicBezTo>
                  <a:cubicBezTo>
                    <a:pt x="15412" y="10081"/>
                    <a:pt x="12710" y="7079"/>
                    <a:pt x="9908" y="4110"/>
                  </a:cubicBezTo>
                  <a:cubicBezTo>
                    <a:pt x="8368" y="2472"/>
                    <a:pt x="6404" y="1"/>
                    <a:pt x="41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66;p42">
              <a:extLst>
                <a:ext uri="{FF2B5EF4-FFF2-40B4-BE49-F238E27FC236}">
                  <a16:creationId xmlns:a16="http://schemas.microsoft.com/office/drawing/2014/main" id="{3DC0D7AE-FB62-23D1-FD98-E7CE3881F4E7}"/>
                </a:ext>
              </a:extLst>
            </p:cNvPr>
            <p:cNvSpPr/>
            <p:nvPr/>
          </p:nvSpPr>
          <p:spPr>
            <a:xfrm>
              <a:off x="4815275" y="1272175"/>
              <a:ext cx="168475" cy="159325"/>
            </a:xfrm>
            <a:custGeom>
              <a:avLst/>
              <a:gdLst/>
              <a:ahLst/>
              <a:cxnLst/>
              <a:rect l="l" t="t" r="r" b="b"/>
              <a:pathLst>
                <a:path w="6739" h="6373" extrusionOk="0">
                  <a:moveTo>
                    <a:pt x="6438" y="1"/>
                  </a:moveTo>
                  <a:cubicBezTo>
                    <a:pt x="5638" y="1102"/>
                    <a:pt x="4737" y="2169"/>
                    <a:pt x="3603" y="3203"/>
                  </a:cubicBezTo>
                  <a:cubicBezTo>
                    <a:pt x="2436" y="4337"/>
                    <a:pt x="1201" y="5271"/>
                    <a:pt x="1" y="6005"/>
                  </a:cubicBezTo>
                  <a:lnTo>
                    <a:pt x="134" y="6372"/>
                  </a:lnTo>
                  <a:cubicBezTo>
                    <a:pt x="1402" y="5605"/>
                    <a:pt x="2702" y="4671"/>
                    <a:pt x="3903" y="3503"/>
                  </a:cubicBezTo>
                  <a:cubicBezTo>
                    <a:pt x="4971" y="2469"/>
                    <a:pt x="5938" y="1335"/>
                    <a:pt x="6739" y="268"/>
                  </a:cubicBezTo>
                  <a:cubicBezTo>
                    <a:pt x="6639" y="168"/>
                    <a:pt x="6539" y="101"/>
                    <a:pt x="64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67;p42">
              <a:extLst>
                <a:ext uri="{FF2B5EF4-FFF2-40B4-BE49-F238E27FC236}">
                  <a16:creationId xmlns:a16="http://schemas.microsoft.com/office/drawing/2014/main" id="{EF1AF5F8-6469-E609-2B2B-3CB924AACD59}"/>
                </a:ext>
              </a:extLst>
            </p:cNvPr>
            <p:cNvSpPr/>
            <p:nvPr/>
          </p:nvSpPr>
          <p:spPr>
            <a:xfrm>
              <a:off x="4870325" y="1358075"/>
              <a:ext cx="197650" cy="179325"/>
            </a:xfrm>
            <a:custGeom>
              <a:avLst/>
              <a:gdLst/>
              <a:ahLst/>
              <a:cxnLst/>
              <a:rect l="l" t="t" r="r" b="b"/>
              <a:pathLst>
                <a:path w="7906" h="7173" extrusionOk="0">
                  <a:moveTo>
                    <a:pt x="7672" y="1"/>
                  </a:moveTo>
                  <a:cubicBezTo>
                    <a:pt x="6872" y="1102"/>
                    <a:pt x="5871" y="2236"/>
                    <a:pt x="4737" y="3336"/>
                  </a:cubicBezTo>
                  <a:cubicBezTo>
                    <a:pt x="3169" y="4804"/>
                    <a:pt x="1501" y="6005"/>
                    <a:pt x="0" y="6872"/>
                  </a:cubicBezTo>
                  <a:cubicBezTo>
                    <a:pt x="67" y="6939"/>
                    <a:pt x="100" y="7072"/>
                    <a:pt x="200" y="7173"/>
                  </a:cubicBezTo>
                  <a:cubicBezTo>
                    <a:pt x="1768" y="6272"/>
                    <a:pt x="3436" y="5104"/>
                    <a:pt x="5037" y="3603"/>
                  </a:cubicBezTo>
                  <a:cubicBezTo>
                    <a:pt x="6171" y="2569"/>
                    <a:pt x="7105" y="1402"/>
                    <a:pt x="7906" y="268"/>
                  </a:cubicBezTo>
                  <a:cubicBezTo>
                    <a:pt x="7839" y="201"/>
                    <a:pt x="7739" y="67"/>
                    <a:pt x="76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568;p42">
              <a:extLst>
                <a:ext uri="{FF2B5EF4-FFF2-40B4-BE49-F238E27FC236}">
                  <a16:creationId xmlns:a16="http://schemas.microsoft.com/office/drawing/2014/main" id="{151F2373-3C51-409B-9DFD-855A34DDCC7D}"/>
                </a:ext>
              </a:extLst>
            </p:cNvPr>
            <p:cNvSpPr/>
            <p:nvPr/>
          </p:nvSpPr>
          <p:spPr>
            <a:xfrm>
              <a:off x="4942875" y="1447300"/>
              <a:ext cx="208500" cy="183500"/>
            </a:xfrm>
            <a:custGeom>
              <a:avLst/>
              <a:gdLst/>
              <a:ahLst/>
              <a:cxnLst/>
              <a:rect l="l" t="t" r="r" b="b"/>
              <a:pathLst>
                <a:path w="8340" h="7340" extrusionOk="0">
                  <a:moveTo>
                    <a:pt x="8106" y="1"/>
                  </a:moveTo>
                  <a:cubicBezTo>
                    <a:pt x="7305" y="1135"/>
                    <a:pt x="6305" y="2269"/>
                    <a:pt x="5171" y="3337"/>
                  </a:cubicBezTo>
                  <a:cubicBezTo>
                    <a:pt x="3469" y="4971"/>
                    <a:pt x="1635" y="6205"/>
                    <a:pt x="0" y="7106"/>
                  </a:cubicBezTo>
                  <a:lnTo>
                    <a:pt x="267" y="7340"/>
                  </a:lnTo>
                  <a:cubicBezTo>
                    <a:pt x="1935" y="6472"/>
                    <a:pt x="3770" y="5205"/>
                    <a:pt x="5504" y="3604"/>
                  </a:cubicBezTo>
                  <a:cubicBezTo>
                    <a:pt x="6605" y="2536"/>
                    <a:pt x="7539" y="1435"/>
                    <a:pt x="8339" y="301"/>
                  </a:cubicBezTo>
                  <a:cubicBezTo>
                    <a:pt x="8273" y="201"/>
                    <a:pt x="8173" y="101"/>
                    <a:pt x="8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569;p42">
              <a:extLst>
                <a:ext uri="{FF2B5EF4-FFF2-40B4-BE49-F238E27FC236}">
                  <a16:creationId xmlns:a16="http://schemas.microsoft.com/office/drawing/2014/main" id="{64042B89-0CB4-C290-8DD9-DB7A6DF1C468}"/>
                </a:ext>
              </a:extLst>
            </p:cNvPr>
            <p:cNvSpPr/>
            <p:nvPr/>
          </p:nvSpPr>
          <p:spPr>
            <a:xfrm>
              <a:off x="5027100" y="1534875"/>
              <a:ext cx="208500" cy="184325"/>
            </a:xfrm>
            <a:custGeom>
              <a:avLst/>
              <a:gdLst/>
              <a:ahLst/>
              <a:cxnLst/>
              <a:rect l="l" t="t" r="r" b="b"/>
              <a:pathLst>
                <a:path w="8340" h="7373" extrusionOk="0">
                  <a:moveTo>
                    <a:pt x="8106" y="0"/>
                  </a:moveTo>
                  <a:cubicBezTo>
                    <a:pt x="7272" y="1135"/>
                    <a:pt x="6305" y="2302"/>
                    <a:pt x="5137" y="3436"/>
                  </a:cubicBezTo>
                  <a:cubicBezTo>
                    <a:pt x="3469" y="5037"/>
                    <a:pt x="1635" y="6272"/>
                    <a:pt x="0" y="7139"/>
                  </a:cubicBezTo>
                  <a:lnTo>
                    <a:pt x="267" y="7372"/>
                  </a:lnTo>
                  <a:cubicBezTo>
                    <a:pt x="1902" y="6505"/>
                    <a:pt x="3736" y="5304"/>
                    <a:pt x="5404" y="3703"/>
                  </a:cubicBezTo>
                  <a:cubicBezTo>
                    <a:pt x="6572" y="2602"/>
                    <a:pt x="7506" y="1435"/>
                    <a:pt x="8340" y="301"/>
                  </a:cubicBezTo>
                  <a:cubicBezTo>
                    <a:pt x="8273" y="201"/>
                    <a:pt x="8173" y="134"/>
                    <a:pt x="81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570;p42">
              <a:extLst>
                <a:ext uri="{FF2B5EF4-FFF2-40B4-BE49-F238E27FC236}">
                  <a16:creationId xmlns:a16="http://schemas.microsoft.com/office/drawing/2014/main" id="{D59A22AD-A8EA-607D-3394-1F3410A32088}"/>
                </a:ext>
              </a:extLst>
            </p:cNvPr>
            <p:cNvSpPr/>
            <p:nvPr/>
          </p:nvSpPr>
          <p:spPr>
            <a:xfrm>
              <a:off x="5124675" y="1620775"/>
              <a:ext cx="197650" cy="180975"/>
            </a:xfrm>
            <a:custGeom>
              <a:avLst/>
              <a:gdLst/>
              <a:ahLst/>
              <a:cxnLst/>
              <a:rect l="l" t="t" r="r" b="b"/>
              <a:pathLst>
                <a:path w="7906" h="7239" extrusionOk="0">
                  <a:moveTo>
                    <a:pt x="7639" y="0"/>
                  </a:moveTo>
                  <a:cubicBezTo>
                    <a:pt x="6805" y="1168"/>
                    <a:pt x="5771" y="2402"/>
                    <a:pt x="4570" y="3569"/>
                  </a:cubicBezTo>
                  <a:cubicBezTo>
                    <a:pt x="3069" y="5004"/>
                    <a:pt x="1434" y="6138"/>
                    <a:pt x="0" y="6972"/>
                  </a:cubicBezTo>
                  <a:cubicBezTo>
                    <a:pt x="100" y="7072"/>
                    <a:pt x="200" y="7139"/>
                    <a:pt x="334" y="7239"/>
                  </a:cubicBezTo>
                  <a:cubicBezTo>
                    <a:pt x="1835" y="6405"/>
                    <a:pt x="3402" y="5271"/>
                    <a:pt x="4870" y="3870"/>
                  </a:cubicBezTo>
                  <a:cubicBezTo>
                    <a:pt x="6038" y="2702"/>
                    <a:pt x="7072" y="1435"/>
                    <a:pt x="7906" y="234"/>
                  </a:cubicBezTo>
                  <a:lnTo>
                    <a:pt x="7872" y="200"/>
                  </a:lnTo>
                  <a:cubicBezTo>
                    <a:pt x="7772" y="100"/>
                    <a:pt x="7706" y="67"/>
                    <a:pt x="7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571;p42">
              <a:extLst>
                <a:ext uri="{FF2B5EF4-FFF2-40B4-BE49-F238E27FC236}">
                  <a16:creationId xmlns:a16="http://schemas.microsoft.com/office/drawing/2014/main" id="{0D95F1F3-BA20-7E0B-8967-969FFB8670AB}"/>
                </a:ext>
              </a:extLst>
            </p:cNvPr>
            <p:cNvSpPr/>
            <p:nvPr/>
          </p:nvSpPr>
          <p:spPr>
            <a:xfrm>
              <a:off x="5245575" y="1696650"/>
              <a:ext cx="167650" cy="166825"/>
            </a:xfrm>
            <a:custGeom>
              <a:avLst/>
              <a:gdLst/>
              <a:ahLst/>
              <a:cxnLst/>
              <a:rect l="l" t="t" r="r" b="b"/>
              <a:pathLst>
                <a:path w="6706" h="6673" extrusionOk="0">
                  <a:moveTo>
                    <a:pt x="6439" y="1"/>
                  </a:moveTo>
                  <a:cubicBezTo>
                    <a:pt x="5538" y="1368"/>
                    <a:pt x="4404" y="2736"/>
                    <a:pt x="3036" y="4070"/>
                  </a:cubicBezTo>
                  <a:cubicBezTo>
                    <a:pt x="2036" y="5038"/>
                    <a:pt x="1002" y="5838"/>
                    <a:pt x="1" y="6539"/>
                  </a:cubicBezTo>
                  <a:lnTo>
                    <a:pt x="501" y="6672"/>
                  </a:lnTo>
                  <a:cubicBezTo>
                    <a:pt x="1435" y="6005"/>
                    <a:pt x="2403" y="5238"/>
                    <a:pt x="3337" y="4371"/>
                  </a:cubicBezTo>
                  <a:cubicBezTo>
                    <a:pt x="4704" y="3070"/>
                    <a:pt x="5838" y="1669"/>
                    <a:pt x="6706" y="334"/>
                  </a:cubicBezTo>
                  <a:cubicBezTo>
                    <a:pt x="6606" y="201"/>
                    <a:pt x="6539" y="134"/>
                    <a:pt x="6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85553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A42698E-BC6E-4E63-9244-85DCD2BE2F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47091" y="-63843"/>
            <a:ext cx="5496910" cy="5961625"/>
          </a:xfrm>
          <a:prstGeom prst="rect">
            <a:avLst/>
          </a:prstGeom>
        </p:spPr>
      </p:pic>
      <p:grpSp>
        <p:nvGrpSpPr>
          <p:cNvPr id="4" name="Google Shape;2585;p16">
            <a:extLst>
              <a:ext uri="{FF2B5EF4-FFF2-40B4-BE49-F238E27FC236}">
                <a16:creationId xmlns:a16="http://schemas.microsoft.com/office/drawing/2014/main" id="{9B4D7A82-D6DF-E4DC-21D8-5241AABE2C6C}"/>
              </a:ext>
            </a:extLst>
          </p:cNvPr>
          <p:cNvGrpSpPr/>
          <p:nvPr/>
        </p:nvGrpSpPr>
        <p:grpSpPr>
          <a:xfrm>
            <a:off x="5057765" y="3883080"/>
            <a:ext cx="3215691" cy="2139871"/>
            <a:chOff x="5057765" y="3452157"/>
            <a:chExt cx="3215691" cy="2139871"/>
          </a:xfrm>
        </p:grpSpPr>
        <p:grpSp>
          <p:nvGrpSpPr>
            <p:cNvPr id="5" name="Google Shape;2586;p16">
              <a:extLst>
                <a:ext uri="{FF2B5EF4-FFF2-40B4-BE49-F238E27FC236}">
                  <a16:creationId xmlns:a16="http://schemas.microsoft.com/office/drawing/2014/main" id="{352FBB58-9093-FA00-81D6-1DEBB7EDC426}"/>
                </a:ext>
              </a:extLst>
            </p:cNvPr>
            <p:cNvGrpSpPr/>
            <p:nvPr/>
          </p:nvGrpSpPr>
          <p:grpSpPr>
            <a:xfrm rot="-749415">
              <a:off x="5204154" y="3866851"/>
              <a:ext cx="583337" cy="1417573"/>
              <a:chOff x="1535425" y="492925"/>
              <a:chExt cx="524575" cy="1274775"/>
            </a:xfrm>
          </p:grpSpPr>
          <p:sp>
            <p:nvSpPr>
              <p:cNvPr id="6561" name="Google Shape;2587;p16">
                <a:extLst>
                  <a:ext uri="{FF2B5EF4-FFF2-40B4-BE49-F238E27FC236}">
                    <a16:creationId xmlns:a16="http://schemas.microsoft.com/office/drawing/2014/main" id="{230B4B3A-D83F-E9D8-BC8C-71B716AB355E}"/>
                  </a:ext>
                </a:extLst>
              </p:cNvPr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2" name="Google Shape;2588;p16">
                <a:extLst>
                  <a:ext uri="{FF2B5EF4-FFF2-40B4-BE49-F238E27FC236}">
                    <a16:creationId xmlns:a16="http://schemas.microsoft.com/office/drawing/2014/main" id="{E7045895-BF5D-E0BC-77E9-E48A6F7BDE28}"/>
                  </a:ext>
                </a:extLst>
              </p:cNvPr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3" name="Google Shape;2589;p16">
                <a:extLst>
                  <a:ext uri="{FF2B5EF4-FFF2-40B4-BE49-F238E27FC236}">
                    <a16:creationId xmlns:a16="http://schemas.microsoft.com/office/drawing/2014/main" id="{3DF8C73B-E583-7F4B-559E-C66298444485}"/>
                  </a:ext>
                </a:extLst>
              </p:cNvPr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4" name="Google Shape;2590;p16">
                <a:extLst>
                  <a:ext uri="{FF2B5EF4-FFF2-40B4-BE49-F238E27FC236}">
                    <a16:creationId xmlns:a16="http://schemas.microsoft.com/office/drawing/2014/main" id="{2D94C66F-7CFB-4CC4-9C62-93CFA6168F1C}"/>
                  </a:ext>
                </a:extLst>
              </p:cNvPr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5" name="Google Shape;2591;p16">
                <a:extLst>
                  <a:ext uri="{FF2B5EF4-FFF2-40B4-BE49-F238E27FC236}">
                    <a16:creationId xmlns:a16="http://schemas.microsoft.com/office/drawing/2014/main" id="{694FFACA-9CEC-3BAB-FF87-5911B0B051E1}"/>
                  </a:ext>
                </a:extLst>
              </p:cNvPr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6" name="Google Shape;2592;p16">
                <a:extLst>
                  <a:ext uri="{FF2B5EF4-FFF2-40B4-BE49-F238E27FC236}">
                    <a16:creationId xmlns:a16="http://schemas.microsoft.com/office/drawing/2014/main" id="{40D2C39A-F38B-1A7F-E907-799041ECA613}"/>
                  </a:ext>
                </a:extLst>
              </p:cNvPr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7" name="Google Shape;2593;p16">
                <a:extLst>
                  <a:ext uri="{FF2B5EF4-FFF2-40B4-BE49-F238E27FC236}">
                    <a16:creationId xmlns:a16="http://schemas.microsoft.com/office/drawing/2014/main" id="{2B62949B-027B-2D00-D79A-D08334F01862}"/>
                  </a:ext>
                </a:extLst>
              </p:cNvPr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8" name="Google Shape;2594;p16">
                <a:extLst>
                  <a:ext uri="{FF2B5EF4-FFF2-40B4-BE49-F238E27FC236}">
                    <a16:creationId xmlns:a16="http://schemas.microsoft.com/office/drawing/2014/main" id="{C4065610-D74C-4A11-39FD-4FFB7639C4C1}"/>
                  </a:ext>
                </a:extLst>
              </p:cNvPr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9" name="Google Shape;2595;p16">
                <a:extLst>
                  <a:ext uri="{FF2B5EF4-FFF2-40B4-BE49-F238E27FC236}">
                    <a16:creationId xmlns:a16="http://schemas.microsoft.com/office/drawing/2014/main" id="{192E6821-BD32-FDEB-3932-E401274DC02F}"/>
                  </a:ext>
                </a:extLst>
              </p:cNvPr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0" name="Google Shape;2596;p16">
                <a:extLst>
                  <a:ext uri="{FF2B5EF4-FFF2-40B4-BE49-F238E27FC236}">
                    <a16:creationId xmlns:a16="http://schemas.microsoft.com/office/drawing/2014/main" id="{B03AED5A-0791-8645-3216-FFBF631D095B}"/>
                  </a:ext>
                </a:extLst>
              </p:cNvPr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1" name="Google Shape;2597;p16">
                <a:extLst>
                  <a:ext uri="{FF2B5EF4-FFF2-40B4-BE49-F238E27FC236}">
                    <a16:creationId xmlns:a16="http://schemas.microsoft.com/office/drawing/2014/main" id="{0315A682-18AF-6F50-C053-4532576C49F9}"/>
                  </a:ext>
                </a:extLst>
              </p:cNvPr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2" name="Google Shape;2598;p16">
                <a:extLst>
                  <a:ext uri="{FF2B5EF4-FFF2-40B4-BE49-F238E27FC236}">
                    <a16:creationId xmlns:a16="http://schemas.microsoft.com/office/drawing/2014/main" id="{8928169E-C4DC-EF38-9104-277F0C065F78}"/>
                  </a:ext>
                </a:extLst>
              </p:cNvPr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3" name="Google Shape;2599;p16">
                <a:extLst>
                  <a:ext uri="{FF2B5EF4-FFF2-40B4-BE49-F238E27FC236}">
                    <a16:creationId xmlns:a16="http://schemas.microsoft.com/office/drawing/2014/main" id="{3191A2E9-3EAD-549B-5983-EC64A94200E5}"/>
                  </a:ext>
                </a:extLst>
              </p:cNvPr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4" name="Google Shape;2600;p16">
                <a:extLst>
                  <a:ext uri="{FF2B5EF4-FFF2-40B4-BE49-F238E27FC236}">
                    <a16:creationId xmlns:a16="http://schemas.microsoft.com/office/drawing/2014/main" id="{BBC8294C-D270-6E74-84BE-CEC81F80E8E7}"/>
                  </a:ext>
                </a:extLst>
              </p:cNvPr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5" name="Google Shape;2601;p16">
                <a:extLst>
                  <a:ext uri="{FF2B5EF4-FFF2-40B4-BE49-F238E27FC236}">
                    <a16:creationId xmlns:a16="http://schemas.microsoft.com/office/drawing/2014/main" id="{AE899153-E677-A9C9-AA73-BD7951DC3C4B}"/>
                  </a:ext>
                </a:extLst>
              </p:cNvPr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6" name="Google Shape;2602;p16">
                <a:extLst>
                  <a:ext uri="{FF2B5EF4-FFF2-40B4-BE49-F238E27FC236}">
                    <a16:creationId xmlns:a16="http://schemas.microsoft.com/office/drawing/2014/main" id="{4A5C959F-1E85-0F3E-D4F7-90640F193A1B}"/>
                  </a:ext>
                </a:extLst>
              </p:cNvPr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" name="Google Shape;2603;p16">
              <a:extLst>
                <a:ext uri="{FF2B5EF4-FFF2-40B4-BE49-F238E27FC236}">
                  <a16:creationId xmlns:a16="http://schemas.microsoft.com/office/drawing/2014/main" id="{21EA505A-D744-ADA5-7559-241076B779CC}"/>
                </a:ext>
              </a:extLst>
            </p:cNvPr>
            <p:cNvGrpSpPr/>
            <p:nvPr/>
          </p:nvGrpSpPr>
          <p:grpSpPr>
            <a:xfrm rot="1719346">
              <a:off x="7111570" y="4098692"/>
              <a:ext cx="889403" cy="1363591"/>
              <a:chOff x="2235100" y="548200"/>
              <a:chExt cx="759725" cy="1164775"/>
            </a:xfrm>
          </p:grpSpPr>
          <p:sp>
            <p:nvSpPr>
              <p:cNvPr id="6552" name="Google Shape;2604;p16">
                <a:extLst>
                  <a:ext uri="{FF2B5EF4-FFF2-40B4-BE49-F238E27FC236}">
                    <a16:creationId xmlns:a16="http://schemas.microsoft.com/office/drawing/2014/main" id="{09759EB0-B7E2-D608-2D15-72B6B8898AC0}"/>
                  </a:ext>
                </a:extLst>
              </p:cNvPr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3" name="Google Shape;2605;p16">
                <a:extLst>
                  <a:ext uri="{FF2B5EF4-FFF2-40B4-BE49-F238E27FC236}">
                    <a16:creationId xmlns:a16="http://schemas.microsoft.com/office/drawing/2014/main" id="{2C57C8A8-71EC-E45A-19FC-F04657FB7051}"/>
                  </a:ext>
                </a:extLst>
              </p:cNvPr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4" name="Google Shape;2606;p16">
                <a:extLst>
                  <a:ext uri="{FF2B5EF4-FFF2-40B4-BE49-F238E27FC236}">
                    <a16:creationId xmlns:a16="http://schemas.microsoft.com/office/drawing/2014/main" id="{0D3A32E8-745D-C471-4EFA-FEC3470BE49F}"/>
                  </a:ext>
                </a:extLst>
              </p:cNvPr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5" name="Google Shape;2607;p16">
                <a:extLst>
                  <a:ext uri="{FF2B5EF4-FFF2-40B4-BE49-F238E27FC236}">
                    <a16:creationId xmlns:a16="http://schemas.microsoft.com/office/drawing/2014/main" id="{C9A8F7AD-C241-3F72-BE3F-DD1BE8CF3659}"/>
                  </a:ext>
                </a:extLst>
              </p:cNvPr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6" name="Google Shape;2608;p16">
                <a:extLst>
                  <a:ext uri="{FF2B5EF4-FFF2-40B4-BE49-F238E27FC236}">
                    <a16:creationId xmlns:a16="http://schemas.microsoft.com/office/drawing/2014/main" id="{0F712783-9186-20C4-6CFC-E4D35994DD34}"/>
                  </a:ext>
                </a:extLst>
              </p:cNvPr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7" name="Google Shape;2609;p16">
                <a:extLst>
                  <a:ext uri="{FF2B5EF4-FFF2-40B4-BE49-F238E27FC236}">
                    <a16:creationId xmlns:a16="http://schemas.microsoft.com/office/drawing/2014/main" id="{D155E2E3-E430-193A-BFB9-327AABCE6DE6}"/>
                  </a:ext>
                </a:extLst>
              </p:cNvPr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8" name="Google Shape;2610;p16">
                <a:extLst>
                  <a:ext uri="{FF2B5EF4-FFF2-40B4-BE49-F238E27FC236}">
                    <a16:creationId xmlns:a16="http://schemas.microsoft.com/office/drawing/2014/main" id="{575A25E3-4B25-F63C-3590-724962581A34}"/>
                  </a:ext>
                </a:extLst>
              </p:cNvPr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9" name="Google Shape;2611;p16">
                <a:extLst>
                  <a:ext uri="{FF2B5EF4-FFF2-40B4-BE49-F238E27FC236}">
                    <a16:creationId xmlns:a16="http://schemas.microsoft.com/office/drawing/2014/main" id="{A699F711-63D6-1DCF-3B7F-44A0A802DDCB}"/>
                  </a:ext>
                </a:extLst>
              </p:cNvPr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0" name="Google Shape;2612;p16">
                <a:extLst>
                  <a:ext uri="{FF2B5EF4-FFF2-40B4-BE49-F238E27FC236}">
                    <a16:creationId xmlns:a16="http://schemas.microsoft.com/office/drawing/2014/main" id="{E2CADA90-5EDD-BF1C-0E9E-7040148ACF54}"/>
                  </a:ext>
                </a:extLst>
              </p:cNvPr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2613;p16">
              <a:extLst>
                <a:ext uri="{FF2B5EF4-FFF2-40B4-BE49-F238E27FC236}">
                  <a16:creationId xmlns:a16="http://schemas.microsoft.com/office/drawing/2014/main" id="{6B2FDEF7-BBB8-4F9F-7280-F652AD5DBD8C}"/>
                </a:ext>
              </a:extLst>
            </p:cNvPr>
            <p:cNvGrpSpPr/>
            <p:nvPr/>
          </p:nvGrpSpPr>
          <p:grpSpPr>
            <a:xfrm>
              <a:off x="6130396" y="3452157"/>
              <a:ext cx="762224" cy="1691338"/>
              <a:chOff x="3862100" y="3297800"/>
              <a:chExt cx="818100" cy="1815325"/>
            </a:xfrm>
          </p:grpSpPr>
          <p:sp>
            <p:nvSpPr>
              <p:cNvPr id="61" name="Google Shape;2614;p16">
                <a:extLst>
                  <a:ext uri="{FF2B5EF4-FFF2-40B4-BE49-F238E27FC236}">
                    <a16:creationId xmlns:a16="http://schemas.microsoft.com/office/drawing/2014/main" id="{0D312CF8-DB28-84C6-C420-175EE856AE64}"/>
                  </a:ext>
                </a:extLst>
              </p:cNvPr>
              <p:cNvSpPr/>
              <p:nvPr/>
            </p:nvSpPr>
            <p:spPr>
              <a:xfrm>
                <a:off x="4141725" y="3776050"/>
                <a:ext cx="91500" cy="1337075"/>
              </a:xfrm>
              <a:custGeom>
                <a:avLst/>
                <a:gdLst/>
                <a:ahLst/>
                <a:cxnLst/>
                <a:rect l="l" t="t" r="r" b="b"/>
                <a:pathLst>
                  <a:path w="3660" h="53483" extrusionOk="0">
                    <a:moveTo>
                      <a:pt x="3113" y="1"/>
                    </a:moveTo>
                    <a:cubicBezTo>
                      <a:pt x="3067" y="1"/>
                      <a:pt x="3025" y="184"/>
                      <a:pt x="3025" y="551"/>
                    </a:cubicBezTo>
                    <a:cubicBezTo>
                      <a:pt x="3192" y="8657"/>
                      <a:pt x="2959" y="16796"/>
                      <a:pt x="2492" y="24935"/>
                    </a:cubicBezTo>
                    <a:cubicBezTo>
                      <a:pt x="1991" y="33075"/>
                      <a:pt x="1291" y="41147"/>
                      <a:pt x="324" y="49186"/>
                    </a:cubicBezTo>
                    <a:cubicBezTo>
                      <a:pt x="0" y="52030"/>
                      <a:pt x="302" y="53483"/>
                      <a:pt x="747" y="53483"/>
                    </a:cubicBezTo>
                    <a:cubicBezTo>
                      <a:pt x="1173" y="53483"/>
                      <a:pt x="1730" y="52147"/>
                      <a:pt x="1991" y="49420"/>
                    </a:cubicBezTo>
                    <a:cubicBezTo>
                      <a:pt x="2725" y="41281"/>
                      <a:pt x="3226" y="33141"/>
                      <a:pt x="3426" y="24969"/>
                    </a:cubicBezTo>
                    <a:cubicBezTo>
                      <a:pt x="3659" y="16830"/>
                      <a:pt x="3659" y="8657"/>
                      <a:pt x="3226" y="551"/>
                    </a:cubicBezTo>
                    <a:cubicBezTo>
                      <a:pt x="3209" y="184"/>
                      <a:pt x="3159" y="1"/>
                      <a:pt x="311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2615;p16">
                <a:extLst>
                  <a:ext uri="{FF2B5EF4-FFF2-40B4-BE49-F238E27FC236}">
                    <a16:creationId xmlns:a16="http://schemas.microsoft.com/office/drawing/2014/main" id="{5F7CB2C6-24EF-7386-3CEF-103DF70FD599}"/>
                  </a:ext>
                </a:extLst>
              </p:cNvPr>
              <p:cNvSpPr/>
              <p:nvPr/>
            </p:nvSpPr>
            <p:spPr>
              <a:xfrm>
                <a:off x="4054725" y="3429350"/>
                <a:ext cx="363625" cy="570675"/>
              </a:xfrm>
              <a:custGeom>
                <a:avLst/>
                <a:gdLst/>
                <a:ahLst/>
                <a:cxnLst/>
                <a:rect l="l" t="t" r="r" b="b"/>
                <a:pathLst>
                  <a:path w="14545" h="22827" extrusionOk="0">
                    <a:moveTo>
                      <a:pt x="7343" y="0"/>
                    </a:moveTo>
                    <a:cubicBezTo>
                      <a:pt x="5822" y="0"/>
                      <a:pt x="4307" y="718"/>
                      <a:pt x="3337" y="2111"/>
                    </a:cubicBezTo>
                    <a:cubicBezTo>
                      <a:pt x="2136" y="3845"/>
                      <a:pt x="1268" y="5880"/>
                      <a:pt x="801" y="7948"/>
                    </a:cubicBezTo>
                    <a:cubicBezTo>
                      <a:pt x="1" y="11651"/>
                      <a:pt x="535" y="15654"/>
                      <a:pt x="2336" y="18989"/>
                    </a:cubicBezTo>
                    <a:cubicBezTo>
                      <a:pt x="3319" y="20857"/>
                      <a:pt x="4913" y="22660"/>
                      <a:pt x="6961" y="22660"/>
                    </a:cubicBezTo>
                    <a:cubicBezTo>
                      <a:pt x="6998" y="22660"/>
                      <a:pt x="7035" y="22660"/>
                      <a:pt x="7073" y="22659"/>
                    </a:cubicBezTo>
                    <a:cubicBezTo>
                      <a:pt x="7106" y="22658"/>
                      <a:pt x="7139" y="22658"/>
                      <a:pt x="7172" y="22658"/>
                    </a:cubicBezTo>
                    <a:cubicBezTo>
                      <a:pt x="8181" y="22658"/>
                      <a:pt x="8741" y="22826"/>
                      <a:pt x="9153" y="22826"/>
                    </a:cubicBezTo>
                    <a:cubicBezTo>
                      <a:pt x="9945" y="22826"/>
                      <a:pt x="10186" y="22203"/>
                      <a:pt x="12009" y="18556"/>
                    </a:cubicBezTo>
                    <a:cubicBezTo>
                      <a:pt x="13644" y="15287"/>
                      <a:pt x="14545" y="11584"/>
                      <a:pt x="14011" y="7948"/>
                    </a:cubicBezTo>
                    <a:cubicBezTo>
                      <a:pt x="13644" y="5713"/>
                      <a:pt x="12677" y="3445"/>
                      <a:pt x="10809" y="1477"/>
                    </a:cubicBezTo>
                    <a:cubicBezTo>
                      <a:pt x="9846" y="484"/>
                      <a:pt x="8592" y="0"/>
                      <a:pt x="73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2616;p16">
                <a:extLst>
                  <a:ext uri="{FF2B5EF4-FFF2-40B4-BE49-F238E27FC236}">
                    <a16:creationId xmlns:a16="http://schemas.microsoft.com/office/drawing/2014/main" id="{77E6C4F4-5328-555F-00D3-7CEC1CFCAAE2}"/>
                  </a:ext>
                </a:extLst>
              </p:cNvPr>
              <p:cNvSpPr/>
              <p:nvPr/>
            </p:nvSpPr>
            <p:spPr>
              <a:xfrm>
                <a:off x="4081425" y="3486275"/>
                <a:ext cx="110925" cy="434500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17380" extrusionOk="0">
                    <a:moveTo>
                      <a:pt x="4437" y="0"/>
                    </a:moveTo>
                    <a:cubicBezTo>
                      <a:pt x="901" y="5171"/>
                      <a:pt x="0" y="12042"/>
                      <a:pt x="2235" y="17379"/>
                    </a:cubicBezTo>
                    <a:cubicBezTo>
                      <a:pt x="1301" y="11642"/>
                      <a:pt x="2135" y="5604"/>
                      <a:pt x="443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8" name="Google Shape;2617;p16">
                <a:extLst>
                  <a:ext uri="{FF2B5EF4-FFF2-40B4-BE49-F238E27FC236}">
                    <a16:creationId xmlns:a16="http://schemas.microsoft.com/office/drawing/2014/main" id="{8583FA54-CA8B-6F9A-7EBD-C5A1F3E28731}"/>
                  </a:ext>
                </a:extLst>
              </p:cNvPr>
              <p:cNvSpPr/>
              <p:nvPr/>
            </p:nvSpPr>
            <p:spPr>
              <a:xfrm>
                <a:off x="4153125" y="3490450"/>
                <a:ext cx="63425" cy="462850"/>
              </a:xfrm>
              <a:custGeom>
                <a:avLst/>
                <a:gdLst/>
                <a:ahLst/>
                <a:cxnLst/>
                <a:rect l="l" t="t" r="r" b="b"/>
                <a:pathLst>
                  <a:path w="2537" h="18514" extrusionOk="0">
                    <a:moveTo>
                      <a:pt x="2536" y="0"/>
                    </a:moveTo>
                    <a:lnTo>
                      <a:pt x="2536" y="0"/>
                    </a:lnTo>
                    <a:cubicBezTo>
                      <a:pt x="1669" y="3036"/>
                      <a:pt x="835" y="6138"/>
                      <a:pt x="401" y="9273"/>
                    </a:cubicBezTo>
                    <a:cubicBezTo>
                      <a:pt x="1" y="12376"/>
                      <a:pt x="68" y="15645"/>
                      <a:pt x="1102" y="18513"/>
                    </a:cubicBezTo>
                    <a:cubicBezTo>
                      <a:pt x="735" y="12643"/>
                      <a:pt x="1235" y="6672"/>
                      <a:pt x="25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9" name="Google Shape;2618;p16">
                <a:extLst>
                  <a:ext uri="{FF2B5EF4-FFF2-40B4-BE49-F238E27FC236}">
                    <a16:creationId xmlns:a16="http://schemas.microsoft.com/office/drawing/2014/main" id="{CE1F0CCD-0497-672B-8A76-21A417FD2C0F}"/>
                  </a:ext>
                </a:extLst>
              </p:cNvPr>
              <p:cNvSpPr/>
              <p:nvPr/>
            </p:nvSpPr>
            <p:spPr>
              <a:xfrm>
                <a:off x="4214025" y="3482925"/>
                <a:ext cx="55050" cy="469550"/>
              </a:xfrm>
              <a:custGeom>
                <a:avLst/>
                <a:gdLst/>
                <a:ahLst/>
                <a:cxnLst/>
                <a:rect l="l" t="t" r="r" b="b"/>
                <a:pathLst>
                  <a:path w="2202" h="18782" extrusionOk="0">
                    <a:moveTo>
                      <a:pt x="1268" y="1"/>
                    </a:moveTo>
                    <a:lnTo>
                      <a:pt x="0" y="18781"/>
                    </a:lnTo>
                    <a:cubicBezTo>
                      <a:pt x="1801" y="12944"/>
                      <a:pt x="2202" y="6672"/>
                      <a:pt x="1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0" name="Google Shape;2619;p16">
                <a:extLst>
                  <a:ext uri="{FF2B5EF4-FFF2-40B4-BE49-F238E27FC236}">
                    <a16:creationId xmlns:a16="http://schemas.microsoft.com/office/drawing/2014/main" id="{BD0185C0-8066-0979-C5DD-5F9E82F073BE}"/>
                  </a:ext>
                </a:extLst>
              </p:cNvPr>
              <p:cNvSpPr/>
              <p:nvPr/>
            </p:nvSpPr>
            <p:spPr>
              <a:xfrm>
                <a:off x="4259050" y="3488775"/>
                <a:ext cx="77575" cy="442850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17714" extrusionOk="0">
                    <a:moveTo>
                      <a:pt x="401" y="0"/>
                    </a:moveTo>
                    <a:lnTo>
                      <a:pt x="401" y="0"/>
                    </a:lnTo>
                    <a:cubicBezTo>
                      <a:pt x="1101" y="5871"/>
                      <a:pt x="901" y="11876"/>
                      <a:pt x="0" y="17713"/>
                    </a:cubicBezTo>
                    <a:cubicBezTo>
                      <a:pt x="2769" y="12276"/>
                      <a:pt x="3103" y="5604"/>
                      <a:pt x="4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1" name="Google Shape;2620;p16">
                <a:extLst>
                  <a:ext uri="{FF2B5EF4-FFF2-40B4-BE49-F238E27FC236}">
                    <a16:creationId xmlns:a16="http://schemas.microsoft.com/office/drawing/2014/main" id="{6E1D13A2-280A-5B35-13A7-9D18E9B57938}"/>
                  </a:ext>
                </a:extLst>
              </p:cNvPr>
              <p:cNvSpPr/>
              <p:nvPr/>
            </p:nvSpPr>
            <p:spPr>
              <a:xfrm>
                <a:off x="4293225" y="3499625"/>
                <a:ext cx="70075" cy="428650"/>
              </a:xfrm>
              <a:custGeom>
                <a:avLst/>
                <a:gdLst/>
                <a:ahLst/>
                <a:cxnLst/>
                <a:rect l="l" t="t" r="r" b="b"/>
                <a:pathLst>
                  <a:path w="2803" h="17146" extrusionOk="0">
                    <a:moveTo>
                      <a:pt x="1" y="0"/>
                    </a:moveTo>
                    <a:cubicBezTo>
                      <a:pt x="1502" y="5604"/>
                      <a:pt x="1736" y="11508"/>
                      <a:pt x="601" y="17146"/>
                    </a:cubicBezTo>
                    <a:cubicBezTo>
                      <a:pt x="1802" y="14344"/>
                      <a:pt x="2736" y="11442"/>
                      <a:pt x="2770" y="8406"/>
                    </a:cubicBezTo>
                    <a:cubicBezTo>
                      <a:pt x="2803" y="5404"/>
                      <a:pt x="1936" y="2268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2" name="Google Shape;2621;p16">
                <a:extLst>
                  <a:ext uri="{FF2B5EF4-FFF2-40B4-BE49-F238E27FC236}">
                    <a16:creationId xmlns:a16="http://schemas.microsoft.com/office/drawing/2014/main" id="{0F3AF487-2A3A-55C2-B79C-93B62E10A3C1}"/>
                  </a:ext>
                </a:extLst>
              </p:cNvPr>
              <p:cNvSpPr/>
              <p:nvPr/>
            </p:nvSpPr>
            <p:spPr>
              <a:xfrm>
                <a:off x="4153975" y="3297800"/>
                <a:ext cx="189325" cy="159975"/>
              </a:xfrm>
              <a:custGeom>
                <a:avLst/>
                <a:gdLst/>
                <a:ahLst/>
                <a:cxnLst/>
                <a:rect l="l" t="t" r="r" b="b"/>
                <a:pathLst>
                  <a:path w="7573" h="6399" extrusionOk="0">
                    <a:moveTo>
                      <a:pt x="2235" y="1"/>
                    </a:moveTo>
                    <a:cubicBezTo>
                      <a:pt x="2235" y="1"/>
                      <a:pt x="1635" y="2736"/>
                      <a:pt x="1902" y="4070"/>
                    </a:cubicBezTo>
                    <a:cubicBezTo>
                      <a:pt x="1235" y="3637"/>
                      <a:pt x="1" y="2703"/>
                      <a:pt x="0" y="2703"/>
                    </a:cubicBezTo>
                    <a:lnTo>
                      <a:pt x="0" y="2703"/>
                    </a:lnTo>
                    <a:cubicBezTo>
                      <a:pt x="0" y="2703"/>
                      <a:pt x="1568" y="5972"/>
                      <a:pt x="2936" y="6338"/>
                    </a:cubicBezTo>
                    <a:cubicBezTo>
                      <a:pt x="3087" y="6379"/>
                      <a:pt x="3238" y="6399"/>
                      <a:pt x="3386" y="6399"/>
                    </a:cubicBezTo>
                    <a:cubicBezTo>
                      <a:pt x="5662" y="6399"/>
                      <a:pt x="7572" y="1902"/>
                      <a:pt x="7572" y="1902"/>
                    </a:cubicBezTo>
                    <a:lnTo>
                      <a:pt x="7572" y="1902"/>
                    </a:lnTo>
                    <a:cubicBezTo>
                      <a:pt x="7572" y="1902"/>
                      <a:pt x="5404" y="3136"/>
                      <a:pt x="4870" y="4237"/>
                    </a:cubicBezTo>
                    <a:cubicBezTo>
                      <a:pt x="5004" y="3070"/>
                      <a:pt x="5237" y="701"/>
                      <a:pt x="5237" y="701"/>
                    </a:cubicBezTo>
                    <a:lnTo>
                      <a:pt x="5237" y="701"/>
                    </a:lnTo>
                    <a:cubicBezTo>
                      <a:pt x="5237" y="701"/>
                      <a:pt x="3436" y="2336"/>
                      <a:pt x="3169" y="3503"/>
                    </a:cubicBezTo>
                    <a:cubicBezTo>
                      <a:pt x="3036" y="2302"/>
                      <a:pt x="2235" y="1"/>
                      <a:pt x="223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3" name="Google Shape;2622;p16">
                <a:extLst>
                  <a:ext uri="{FF2B5EF4-FFF2-40B4-BE49-F238E27FC236}">
                    <a16:creationId xmlns:a16="http://schemas.microsoft.com/office/drawing/2014/main" id="{24853211-A025-8562-89EB-17CC1984D06D}"/>
                  </a:ext>
                </a:extLst>
              </p:cNvPr>
              <p:cNvSpPr/>
              <p:nvPr/>
            </p:nvSpPr>
            <p:spPr>
              <a:xfrm>
                <a:off x="4054725" y="3723025"/>
                <a:ext cx="346125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13845" h="11907" extrusionOk="0">
                    <a:moveTo>
                      <a:pt x="6293" y="1"/>
                    </a:moveTo>
                    <a:cubicBezTo>
                      <a:pt x="6075" y="1"/>
                      <a:pt x="5865" y="217"/>
                      <a:pt x="5772" y="404"/>
                    </a:cubicBezTo>
                    <a:cubicBezTo>
                      <a:pt x="4938" y="2039"/>
                      <a:pt x="5104" y="3973"/>
                      <a:pt x="5305" y="5741"/>
                    </a:cubicBezTo>
                    <a:cubicBezTo>
                      <a:pt x="4871" y="3973"/>
                      <a:pt x="4337" y="2372"/>
                      <a:pt x="3703" y="871"/>
                    </a:cubicBezTo>
                    <a:cubicBezTo>
                      <a:pt x="3637" y="638"/>
                      <a:pt x="3503" y="371"/>
                      <a:pt x="3236" y="337"/>
                    </a:cubicBezTo>
                    <a:cubicBezTo>
                      <a:pt x="3211" y="333"/>
                      <a:pt x="3185" y="331"/>
                      <a:pt x="3159" y="331"/>
                    </a:cubicBezTo>
                    <a:cubicBezTo>
                      <a:pt x="2986" y="331"/>
                      <a:pt x="2819" y="426"/>
                      <a:pt x="2703" y="571"/>
                    </a:cubicBezTo>
                    <a:cubicBezTo>
                      <a:pt x="2636" y="738"/>
                      <a:pt x="2603" y="971"/>
                      <a:pt x="2536" y="1171"/>
                    </a:cubicBezTo>
                    <a:cubicBezTo>
                      <a:pt x="2302" y="2806"/>
                      <a:pt x="2503" y="4474"/>
                      <a:pt x="3103" y="5975"/>
                    </a:cubicBezTo>
                    <a:cubicBezTo>
                      <a:pt x="2603" y="4874"/>
                      <a:pt x="2036" y="3873"/>
                      <a:pt x="1469" y="2873"/>
                    </a:cubicBezTo>
                    <a:cubicBezTo>
                      <a:pt x="1277" y="2553"/>
                      <a:pt x="994" y="2203"/>
                      <a:pt x="648" y="2203"/>
                    </a:cubicBezTo>
                    <a:cubicBezTo>
                      <a:pt x="632" y="2203"/>
                      <a:pt x="617" y="2204"/>
                      <a:pt x="601" y="2205"/>
                    </a:cubicBezTo>
                    <a:cubicBezTo>
                      <a:pt x="334" y="2239"/>
                      <a:pt x="168" y="2472"/>
                      <a:pt x="101" y="2739"/>
                    </a:cubicBezTo>
                    <a:cubicBezTo>
                      <a:pt x="1" y="3039"/>
                      <a:pt x="101" y="3306"/>
                      <a:pt x="134" y="3540"/>
                    </a:cubicBezTo>
                    <a:cubicBezTo>
                      <a:pt x="935" y="7042"/>
                      <a:pt x="3036" y="11178"/>
                      <a:pt x="6606" y="11846"/>
                    </a:cubicBezTo>
                    <a:cubicBezTo>
                      <a:pt x="6825" y="11887"/>
                      <a:pt x="7041" y="11907"/>
                      <a:pt x="7253" y="11907"/>
                    </a:cubicBezTo>
                    <a:cubicBezTo>
                      <a:pt x="11129" y="11907"/>
                      <a:pt x="13686" y="5276"/>
                      <a:pt x="13844" y="3473"/>
                    </a:cubicBezTo>
                    <a:cubicBezTo>
                      <a:pt x="13844" y="3306"/>
                      <a:pt x="13844" y="3139"/>
                      <a:pt x="13711" y="3006"/>
                    </a:cubicBezTo>
                    <a:cubicBezTo>
                      <a:pt x="13649" y="2944"/>
                      <a:pt x="13572" y="2918"/>
                      <a:pt x="13495" y="2918"/>
                    </a:cubicBezTo>
                    <a:cubicBezTo>
                      <a:pt x="13406" y="2918"/>
                      <a:pt x="13315" y="2952"/>
                      <a:pt x="13244" y="3006"/>
                    </a:cubicBezTo>
                    <a:cubicBezTo>
                      <a:pt x="13144" y="3139"/>
                      <a:pt x="13043" y="3239"/>
                      <a:pt x="12977" y="3406"/>
                    </a:cubicBezTo>
                    <a:cubicBezTo>
                      <a:pt x="12543" y="4240"/>
                      <a:pt x="12176" y="5041"/>
                      <a:pt x="11776" y="5875"/>
                    </a:cubicBezTo>
                    <a:cubicBezTo>
                      <a:pt x="12176" y="4674"/>
                      <a:pt x="12443" y="3406"/>
                      <a:pt x="12510" y="2172"/>
                    </a:cubicBezTo>
                    <a:cubicBezTo>
                      <a:pt x="12510" y="2005"/>
                      <a:pt x="12510" y="1838"/>
                      <a:pt x="12476" y="1672"/>
                    </a:cubicBezTo>
                    <a:cubicBezTo>
                      <a:pt x="12376" y="1505"/>
                      <a:pt x="12276" y="1371"/>
                      <a:pt x="12109" y="1371"/>
                    </a:cubicBezTo>
                    <a:cubicBezTo>
                      <a:pt x="12092" y="1369"/>
                      <a:pt x="12075" y="1368"/>
                      <a:pt x="12059" y="1368"/>
                    </a:cubicBezTo>
                    <a:cubicBezTo>
                      <a:pt x="11852" y="1368"/>
                      <a:pt x="11702" y="1553"/>
                      <a:pt x="11609" y="1738"/>
                    </a:cubicBezTo>
                    <a:cubicBezTo>
                      <a:pt x="10775" y="3073"/>
                      <a:pt x="10175" y="4540"/>
                      <a:pt x="9808" y="6075"/>
                    </a:cubicBezTo>
                    <a:cubicBezTo>
                      <a:pt x="10141" y="4340"/>
                      <a:pt x="10308" y="2706"/>
                      <a:pt x="10208" y="1138"/>
                    </a:cubicBezTo>
                    <a:cubicBezTo>
                      <a:pt x="10208" y="871"/>
                      <a:pt x="10175" y="638"/>
                      <a:pt x="9975" y="504"/>
                    </a:cubicBezTo>
                    <a:cubicBezTo>
                      <a:pt x="9915" y="471"/>
                      <a:pt x="9853" y="456"/>
                      <a:pt x="9792" y="456"/>
                    </a:cubicBezTo>
                    <a:cubicBezTo>
                      <a:pt x="9548" y="456"/>
                      <a:pt x="9307" y="691"/>
                      <a:pt x="9174" y="904"/>
                    </a:cubicBezTo>
                    <a:cubicBezTo>
                      <a:pt x="8240" y="2339"/>
                      <a:pt x="7706" y="4007"/>
                      <a:pt x="7673" y="5675"/>
                    </a:cubicBezTo>
                    <a:cubicBezTo>
                      <a:pt x="7439" y="3907"/>
                      <a:pt x="7173" y="2239"/>
                      <a:pt x="6772" y="571"/>
                    </a:cubicBezTo>
                    <a:cubicBezTo>
                      <a:pt x="6672" y="337"/>
                      <a:pt x="6606" y="37"/>
                      <a:pt x="6339" y="4"/>
                    </a:cubicBezTo>
                    <a:cubicBezTo>
                      <a:pt x="6324" y="2"/>
                      <a:pt x="6308" y="1"/>
                      <a:pt x="62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4" name="Google Shape;2623;p16">
                <a:extLst>
                  <a:ext uri="{FF2B5EF4-FFF2-40B4-BE49-F238E27FC236}">
                    <a16:creationId xmlns:a16="http://schemas.microsoft.com/office/drawing/2014/main" id="{202B6E27-EB59-DE33-76ED-9982EB42117E}"/>
                  </a:ext>
                </a:extLst>
              </p:cNvPr>
              <p:cNvSpPr/>
              <p:nvPr/>
            </p:nvSpPr>
            <p:spPr>
              <a:xfrm>
                <a:off x="4155475" y="4194475"/>
                <a:ext cx="347150" cy="915125"/>
              </a:xfrm>
              <a:custGeom>
                <a:avLst/>
                <a:gdLst/>
                <a:ahLst/>
                <a:cxnLst/>
                <a:rect l="l" t="t" r="r" b="b"/>
                <a:pathLst>
                  <a:path w="13886" h="36605" extrusionOk="0">
                    <a:moveTo>
                      <a:pt x="13842" y="1"/>
                    </a:moveTo>
                    <a:cubicBezTo>
                      <a:pt x="13804" y="1"/>
                      <a:pt x="13731" y="118"/>
                      <a:pt x="13650" y="360"/>
                    </a:cubicBezTo>
                    <a:cubicBezTo>
                      <a:pt x="11982" y="6030"/>
                      <a:pt x="9981" y="11668"/>
                      <a:pt x="7846" y="17172"/>
                    </a:cubicBezTo>
                    <a:cubicBezTo>
                      <a:pt x="5744" y="22709"/>
                      <a:pt x="3409" y="28146"/>
                      <a:pt x="974" y="33550"/>
                    </a:cubicBezTo>
                    <a:cubicBezTo>
                      <a:pt x="79" y="35519"/>
                      <a:pt x="1" y="36605"/>
                      <a:pt x="373" y="36605"/>
                    </a:cubicBezTo>
                    <a:cubicBezTo>
                      <a:pt x="694" y="36605"/>
                      <a:pt x="1351" y="35796"/>
                      <a:pt x="2109" y="34050"/>
                    </a:cubicBezTo>
                    <a:cubicBezTo>
                      <a:pt x="4444" y="28580"/>
                      <a:pt x="6578" y="23042"/>
                      <a:pt x="8513" y="17405"/>
                    </a:cubicBezTo>
                    <a:cubicBezTo>
                      <a:pt x="10481" y="11801"/>
                      <a:pt x="12282" y="6164"/>
                      <a:pt x="13817" y="393"/>
                    </a:cubicBezTo>
                    <a:cubicBezTo>
                      <a:pt x="13886" y="134"/>
                      <a:pt x="13884" y="1"/>
                      <a:pt x="1384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5" name="Google Shape;2624;p16">
                <a:extLst>
                  <a:ext uri="{FF2B5EF4-FFF2-40B4-BE49-F238E27FC236}">
                    <a16:creationId xmlns:a16="http://schemas.microsoft.com/office/drawing/2014/main" id="{DB061E57-5B66-2EAA-1336-F157079BE4B9}"/>
                  </a:ext>
                </a:extLst>
              </p:cNvPr>
              <p:cNvSpPr/>
              <p:nvPr/>
            </p:nvSpPr>
            <p:spPr>
              <a:xfrm>
                <a:off x="4385800" y="3953375"/>
                <a:ext cx="282725" cy="412225"/>
              </a:xfrm>
              <a:custGeom>
                <a:avLst/>
                <a:gdLst/>
                <a:ahLst/>
                <a:cxnLst/>
                <a:rect l="l" t="t" r="r" b="b"/>
                <a:pathLst>
                  <a:path w="11309" h="16489" extrusionOk="0">
                    <a:moveTo>
                      <a:pt x="7127" y="0"/>
                    </a:moveTo>
                    <a:cubicBezTo>
                      <a:pt x="6373" y="0"/>
                      <a:pt x="5605" y="244"/>
                      <a:pt x="4937" y="764"/>
                    </a:cubicBezTo>
                    <a:cubicBezTo>
                      <a:pt x="3737" y="1698"/>
                      <a:pt x="2636" y="2865"/>
                      <a:pt x="1902" y="4266"/>
                    </a:cubicBezTo>
                    <a:cubicBezTo>
                      <a:pt x="501" y="6668"/>
                      <a:pt x="1" y="9537"/>
                      <a:pt x="501" y="12272"/>
                    </a:cubicBezTo>
                    <a:cubicBezTo>
                      <a:pt x="768" y="13773"/>
                      <a:pt x="1502" y="15441"/>
                      <a:pt x="3003" y="15874"/>
                    </a:cubicBezTo>
                    <a:cubicBezTo>
                      <a:pt x="3934" y="16165"/>
                      <a:pt x="4269" y="16488"/>
                      <a:pt x="4616" y="16488"/>
                    </a:cubicBezTo>
                    <a:cubicBezTo>
                      <a:pt x="5064" y="16488"/>
                      <a:pt x="5534" y="15949"/>
                      <a:pt x="7339" y="14106"/>
                    </a:cubicBezTo>
                    <a:cubicBezTo>
                      <a:pt x="9174" y="12172"/>
                      <a:pt x="10642" y="9803"/>
                      <a:pt x="11075" y="7202"/>
                    </a:cubicBezTo>
                    <a:cubicBezTo>
                      <a:pt x="11309" y="5500"/>
                      <a:pt x="11109" y="3766"/>
                      <a:pt x="10275" y="1964"/>
                    </a:cubicBezTo>
                    <a:cubicBezTo>
                      <a:pt x="9645" y="705"/>
                      <a:pt x="8407" y="0"/>
                      <a:pt x="7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6" name="Google Shape;2625;p16">
                <a:extLst>
                  <a:ext uri="{FF2B5EF4-FFF2-40B4-BE49-F238E27FC236}">
                    <a16:creationId xmlns:a16="http://schemas.microsoft.com/office/drawing/2014/main" id="{970DA896-860C-A953-5EEA-EC744330A7FB}"/>
                  </a:ext>
                </a:extLst>
              </p:cNvPr>
              <p:cNvSpPr/>
              <p:nvPr/>
            </p:nvSpPr>
            <p:spPr>
              <a:xfrm>
                <a:off x="4401650" y="3986625"/>
                <a:ext cx="144300" cy="290225"/>
              </a:xfrm>
              <a:custGeom>
                <a:avLst/>
                <a:gdLst/>
                <a:ahLst/>
                <a:cxnLst/>
                <a:rect l="l" t="t" r="r" b="b"/>
                <a:pathLst>
                  <a:path w="5772" h="11609" extrusionOk="0">
                    <a:moveTo>
                      <a:pt x="5771" y="1"/>
                    </a:moveTo>
                    <a:lnTo>
                      <a:pt x="5771" y="1"/>
                    </a:lnTo>
                    <a:cubicBezTo>
                      <a:pt x="2135" y="2803"/>
                      <a:pt x="0" y="7439"/>
                      <a:pt x="334" y="11609"/>
                    </a:cubicBezTo>
                    <a:cubicBezTo>
                      <a:pt x="1068" y="7373"/>
                      <a:pt x="2969" y="3336"/>
                      <a:pt x="577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7" name="Google Shape;2626;p16">
                <a:extLst>
                  <a:ext uri="{FF2B5EF4-FFF2-40B4-BE49-F238E27FC236}">
                    <a16:creationId xmlns:a16="http://schemas.microsoft.com/office/drawing/2014/main" id="{452CC8B3-624A-85FF-08A9-009CCD402F1D}"/>
                  </a:ext>
                </a:extLst>
              </p:cNvPr>
              <p:cNvSpPr/>
              <p:nvPr/>
            </p:nvSpPr>
            <p:spPr>
              <a:xfrm>
                <a:off x="4432500" y="3994975"/>
                <a:ext cx="130125" cy="313575"/>
              </a:xfrm>
              <a:custGeom>
                <a:avLst/>
                <a:gdLst/>
                <a:ahLst/>
                <a:cxnLst/>
                <a:rect l="l" t="t" r="r" b="b"/>
                <a:pathLst>
                  <a:path w="5205" h="12543" extrusionOk="0">
                    <a:moveTo>
                      <a:pt x="5204" y="0"/>
                    </a:moveTo>
                    <a:cubicBezTo>
                      <a:pt x="3937" y="1935"/>
                      <a:pt x="2636" y="3870"/>
                      <a:pt x="1668" y="5971"/>
                    </a:cubicBezTo>
                    <a:cubicBezTo>
                      <a:pt x="701" y="8039"/>
                      <a:pt x="1" y="10341"/>
                      <a:pt x="67" y="12543"/>
                    </a:cubicBezTo>
                    <a:cubicBezTo>
                      <a:pt x="1168" y="8373"/>
                      <a:pt x="2769" y="4337"/>
                      <a:pt x="52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8" name="Google Shape;2627;p16">
                <a:extLst>
                  <a:ext uri="{FF2B5EF4-FFF2-40B4-BE49-F238E27FC236}">
                    <a16:creationId xmlns:a16="http://schemas.microsoft.com/office/drawing/2014/main" id="{8E450F00-A4EE-EADC-47C9-D98CDA9F8F5A}"/>
                  </a:ext>
                </a:extLst>
              </p:cNvPr>
              <p:cNvSpPr/>
              <p:nvPr/>
            </p:nvSpPr>
            <p:spPr>
              <a:xfrm>
                <a:off x="4459200" y="3995800"/>
                <a:ext cx="125100" cy="3194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2777" extrusionOk="0">
                    <a:moveTo>
                      <a:pt x="5004" y="1"/>
                    </a:moveTo>
                    <a:lnTo>
                      <a:pt x="0" y="12776"/>
                    </a:lnTo>
                    <a:cubicBezTo>
                      <a:pt x="2502" y="9107"/>
                      <a:pt x="4170" y="4904"/>
                      <a:pt x="500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9" name="Google Shape;2628;p16">
                <a:extLst>
                  <a:ext uri="{FF2B5EF4-FFF2-40B4-BE49-F238E27FC236}">
                    <a16:creationId xmlns:a16="http://schemas.microsoft.com/office/drawing/2014/main" id="{D0FEA29F-3A69-91E1-0D0B-6AF8358CE23B}"/>
                  </a:ext>
                </a:extLst>
              </p:cNvPr>
              <p:cNvSpPr/>
              <p:nvPr/>
            </p:nvSpPr>
            <p:spPr>
              <a:xfrm>
                <a:off x="4495050" y="4005800"/>
                <a:ext cx="119275" cy="305250"/>
              </a:xfrm>
              <a:custGeom>
                <a:avLst/>
                <a:gdLst/>
                <a:ahLst/>
                <a:cxnLst/>
                <a:rect l="l" t="t" r="r" b="b"/>
                <a:pathLst>
                  <a:path w="4771" h="12210" extrusionOk="0">
                    <a:moveTo>
                      <a:pt x="4203" y="1"/>
                    </a:moveTo>
                    <a:lnTo>
                      <a:pt x="4203" y="1"/>
                    </a:lnTo>
                    <a:cubicBezTo>
                      <a:pt x="3369" y="4237"/>
                      <a:pt x="1902" y="8374"/>
                      <a:pt x="0" y="12210"/>
                    </a:cubicBezTo>
                    <a:cubicBezTo>
                      <a:pt x="3069" y="9041"/>
                      <a:pt x="4770" y="4504"/>
                      <a:pt x="420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0" name="Google Shape;2629;p16">
                <a:extLst>
                  <a:ext uri="{FF2B5EF4-FFF2-40B4-BE49-F238E27FC236}">
                    <a16:creationId xmlns:a16="http://schemas.microsoft.com/office/drawing/2014/main" id="{2F192503-8BC3-E43D-471A-ADB3790F700B}"/>
                  </a:ext>
                </a:extLst>
              </p:cNvPr>
              <p:cNvSpPr/>
              <p:nvPr/>
            </p:nvSpPr>
            <p:spPr>
              <a:xfrm>
                <a:off x="4528400" y="4018325"/>
                <a:ext cx="105950" cy="301075"/>
              </a:xfrm>
              <a:custGeom>
                <a:avLst/>
                <a:gdLst/>
                <a:ahLst/>
                <a:cxnLst/>
                <a:rect l="l" t="t" r="r" b="b"/>
                <a:pathLst>
                  <a:path w="4238" h="12043" extrusionOk="0">
                    <a:moveTo>
                      <a:pt x="3403" y="0"/>
                    </a:moveTo>
                    <a:cubicBezTo>
                      <a:pt x="3236" y="4203"/>
                      <a:pt x="2035" y="8340"/>
                      <a:pt x="1" y="12042"/>
                    </a:cubicBezTo>
                    <a:cubicBezTo>
                      <a:pt x="1435" y="10374"/>
                      <a:pt x="2736" y="8540"/>
                      <a:pt x="3436" y="6438"/>
                    </a:cubicBezTo>
                    <a:cubicBezTo>
                      <a:pt x="4170" y="4370"/>
                      <a:pt x="4237" y="2002"/>
                      <a:pt x="34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1" name="Google Shape;2630;p16">
                <a:extLst>
                  <a:ext uri="{FF2B5EF4-FFF2-40B4-BE49-F238E27FC236}">
                    <a16:creationId xmlns:a16="http://schemas.microsoft.com/office/drawing/2014/main" id="{6CA444A9-32C4-0538-BC56-5DF7F41C4D82}"/>
                  </a:ext>
                </a:extLst>
              </p:cNvPr>
              <p:cNvSpPr/>
              <p:nvPr/>
            </p:nvSpPr>
            <p:spPr>
              <a:xfrm>
                <a:off x="4546750" y="3859875"/>
                <a:ext cx="133450" cy="118500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4740" extrusionOk="0">
                    <a:moveTo>
                      <a:pt x="2135" y="0"/>
                    </a:moveTo>
                    <a:cubicBezTo>
                      <a:pt x="2135" y="1"/>
                      <a:pt x="1068" y="1735"/>
                      <a:pt x="1001" y="2736"/>
                    </a:cubicBezTo>
                    <a:lnTo>
                      <a:pt x="1" y="1368"/>
                    </a:lnTo>
                    <a:lnTo>
                      <a:pt x="1" y="1368"/>
                    </a:lnTo>
                    <a:cubicBezTo>
                      <a:pt x="1" y="1368"/>
                      <a:pt x="368" y="4003"/>
                      <a:pt x="1268" y="4537"/>
                    </a:cubicBezTo>
                    <a:cubicBezTo>
                      <a:pt x="1485" y="4679"/>
                      <a:pt x="1722" y="4739"/>
                      <a:pt x="1970" y="4739"/>
                    </a:cubicBezTo>
                    <a:cubicBezTo>
                      <a:pt x="3469" y="4739"/>
                      <a:pt x="5338" y="2502"/>
                      <a:pt x="5338" y="2502"/>
                    </a:cubicBezTo>
                    <a:lnTo>
                      <a:pt x="5338" y="2502"/>
                    </a:lnTo>
                    <a:cubicBezTo>
                      <a:pt x="5337" y="2502"/>
                      <a:pt x="3603" y="2802"/>
                      <a:pt x="2969" y="3470"/>
                    </a:cubicBezTo>
                    <a:cubicBezTo>
                      <a:pt x="3303" y="2702"/>
                      <a:pt x="4003" y="1101"/>
                      <a:pt x="4003" y="1101"/>
                    </a:cubicBezTo>
                    <a:lnTo>
                      <a:pt x="4003" y="1101"/>
                    </a:lnTo>
                    <a:cubicBezTo>
                      <a:pt x="4003" y="1101"/>
                      <a:pt x="2436" y="1868"/>
                      <a:pt x="1969" y="2602"/>
                    </a:cubicBezTo>
                    <a:cubicBezTo>
                      <a:pt x="2169" y="1735"/>
                      <a:pt x="2135" y="1"/>
                      <a:pt x="213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2" name="Google Shape;2631;p16">
                <a:extLst>
                  <a:ext uri="{FF2B5EF4-FFF2-40B4-BE49-F238E27FC236}">
                    <a16:creationId xmlns:a16="http://schemas.microsoft.com/office/drawing/2014/main" id="{FAF1731C-0484-E3C5-6492-7135ED01C400}"/>
                  </a:ext>
                </a:extLst>
              </p:cNvPr>
              <p:cNvSpPr/>
              <p:nvPr/>
            </p:nvSpPr>
            <p:spPr>
              <a:xfrm>
                <a:off x="4374950" y="4142975"/>
                <a:ext cx="243550" cy="227225"/>
              </a:xfrm>
              <a:custGeom>
                <a:avLst/>
                <a:gdLst/>
                <a:ahLst/>
                <a:cxnLst/>
                <a:rect l="l" t="t" r="r" b="b"/>
                <a:pathLst>
                  <a:path w="9742" h="9089" extrusionOk="0">
                    <a:moveTo>
                      <a:pt x="2881" y="0"/>
                    </a:moveTo>
                    <a:cubicBezTo>
                      <a:pt x="2789" y="0"/>
                      <a:pt x="2699" y="42"/>
                      <a:pt x="2636" y="85"/>
                    </a:cubicBezTo>
                    <a:cubicBezTo>
                      <a:pt x="2503" y="151"/>
                      <a:pt x="2469" y="318"/>
                      <a:pt x="2369" y="451"/>
                    </a:cubicBezTo>
                    <a:cubicBezTo>
                      <a:pt x="1869" y="1552"/>
                      <a:pt x="1635" y="2753"/>
                      <a:pt x="1702" y="3921"/>
                    </a:cubicBezTo>
                    <a:cubicBezTo>
                      <a:pt x="1569" y="3087"/>
                      <a:pt x="1469" y="2253"/>
                      <a:pt x="1235" y="1419"/>
                    </a:cubicBezTo>
                    <a:cubicBezTo>
                      <a:pt x="1168" y="1152"/>
                      <a:pt x="1068" y="852"/>
                      <a:pt x="802" y="785"/>
                    </a:cubicBezTo>
                    <a:cubicBezTo>
                      <a:pt x="784" y="782"/>
                      <a:pt x="766" y="780"/>
                      <a:pt x="747" y="780"/>
                    </a:cubicBezTo>
                    <a:cubicBezTo>
                      <a:pt x="588" y="780"/>
                      <a:pt x="394" y="903"/>
                      <a:pt x="335" y="1052"/>
                    </a:cubicBezTo>
                    <a:cubicBezTo>
                      <a:pt x="234" y="1219"/>
                      <a:pt x="201" y="1385"/>
                      <a:pt x="201" y="1586"/>
                    </a:cubicBezTo>
                    <a:cubicBezTo>
                      <a:pt x="1" y="4221"/>
                      <a:pt x="535" y="7557"/>
                      <a:pt x="2870" y="8791"/>
                    </a:cubicBezTo>
                    <a:cubicBezTo>
                      <a:pt x="3264" y="8997"/>
                      <a:pt x="3674" y="9088"/>
                      <a:pt x="4088" y="9088"/>
                    </a:cubicBezTo>
                    <a:cubicBezTo>
                      <a:pt x="6615" y="9088"/>
                      <a:pt x="9302" y="5705"/>
                      <a:pt x="9675" y="4588"/>
                    </a:cubicBezTo>
                    <a:cubicBezTo>
                      <a:pt x="9708" y="4454"/>
                      <a:pt x="9741" y="4321"/>
                      <a:pt x="9708" y="4254"/>
                    </a:cubicBezTo>
                    <a:cubicBezTo>
                      <a:pt x="9658" y="4179"/>
                      <a:pt x="9570" y="4142"/>
                      <a:pt x="9473" y="4142"/>
                    </a:cubicBezTo>
                    <a:cubicBezTo>
                      <a:pt x="9441" y="4142"/>
                      <a:pt x="9408" y="4146"/>
                      <a:pt x="9374" y="4154"/>
                    </a:cubicBezTo>
                    <a:cubicBezTo>
                      <a:pt x="9241" y="4221"/>
                      <a:pt x="9174" y="4288"/>
                      <a:pt x="9074" y="4388"/>
                    </a:cubicBezTo>
                    <a:cubicBezTo>
                      <a:pt x="8640" y="4821"/>
                      <a:pt x="8173" y="5322"/>
                      <a:pt x="7706" y="5789"/>
                    </a:cubicBezTo>
                    <a:cubicBezTo>
                      <a:pt x="8240" y="5055"/>
                      <a:pt x="8707" y="4254"/>
                      <a:pt x="9041" y="3387"/>
                    </a:cubicBezTo>
                    <a:cubicBezTo>
                      <a:pt x="9074" y="3253"/>
                      <a:pt x="9141" y="3120"/>
                      <a:pt x="9141" y="2987"/>
                    </a:cubicBezTo>
                    <a:cubicBezTo>
                      <a:pt x="9141" y="2887"/>
                      <a:pt x="9074" y="2753"/>
                      <a:pt x="8974" y="2720"/>
                    </a:cubicBezTo>
                    <a:cubicBezTo>
                      <a:pt x="8937" y="2705"/>
                      <a:pt x="8901" y="2699"/>
                      <a:pt x="8865" y="2699"/>
                    </a:cubicBezTo>
                    <a:cubicBezTo>
                      <a:pt x="8736" y="2699"/>
                      <a:pt x="8611" y="2782"/>
                      <a:pt x="8507" y="2887"/>
                    </a:cubicBezTo>
                    <a:cubicBezTo>
                      <a:pt x="7640" y="3620"/>
                      <a:pt x="6873" y="4488"/>
                      <a:pt x="6305" y="5488"/>
                    </a:cubicBezTo>
                    <a:cubicBezTo>
                      <a:pt x="6873" y="4388"/>
                      <a:pt x="7373" y="3287"/>
                      <a:pt x="7673" y="2153"/>
                    </a:cubicBezTo>
                    <a:cubicBezTo>
                      <a:pt x="7706" y="1986"/>
                      <a:pt x="7740" y="1786"/>
                      <a:pt x="7640" y="1652"/>
                    </a:cubicBezTo>
                    <a:cubicBezTo>
                      <a:pt x="7586" y="1598"/>
                      <a:pt x="7517" y="1576"/>
                      <a:pt x="7444" y="1576"/>
                    </a:cubicBezTo>
                    <a:cubicBezTo>
                      <a:pt x="7292" y="1576"/>
                      <a:pt x="7119" y="1673"/>
                      <a:pt x="7006" y="1786"/>
                    </a:cubicBezTo>
                    <a:cubicBezTo>
                      <a:pt x="6039" y="2553"/>
                      <a:pt x="5338" y="3587"/>
                      <a:pt x="4904" y="4755"/>
                    </a:cubicBezTo>
                    <a:cubicBezTo>
                      <a:pt x="5138" y="3454"/>
                      <a:pt x="5338" y="2253"/>
                      <a:pt x="5405" y="985"/>
                    </a:cubicBezTo>
                    <a:cubicBezTo>
                      <a:pt x="5405" y="785"/>
                      <a:pt x="5405" y="585"/>
                      <a:pt x="5238" y="485"/>
                    </a:cubicBezTo>
                    <a:cubicBezTo>
                      <a:pt x="5207" y="472"/>
                      <a:pt x="5174" y="467"/>
                      <a:pt x="5142" y="467"/>
                    </a:cubicBezTo>
                    <a:cubicBezTo>
                      <a:pt x="4999" y="467"/>
                      <a:pt x="4846" y="570"/>
                      <a:pt x="4738" y="652"/>
                    </a:cubicBezTo>
                    <a:cubicBezTo>
                      <a:pt x="3804" y="1586"/>
                      <a:pt x="3503" y="2953"/>
                      <a:pt x="3237" y="4254"/>
                    </a:cubicBezTo>
                    <a:cubicBezTo>
                      <a:pt x="3370" y="2920"/>
                      <a:pt x="3370" y="1719"/>
                      <a:pt x="3237" y="485"/>
                    </a:cubicBezTo>
                    <a:cubicBezTo>
                      <a:pt x="3203" y="318"/>
                      <a:pt x="3203" y="118"/>
                      <a:pt x="3036" y="51"/>
                    </a:cubicBezTo>
                    <a:cubicBezTo>
                      <a:pt x="2987" y="14"/>
                      <a:pt x="2934" y="0"/>
                      <a:pt x="2881" y="0"/>
                    </a:cubicBezTo>
                    <a:close/>
                  </a:path>
                </a:pathLst>
              </a:custGeom>
              <a:solidFill>
                <a:srgbClr val="7BA56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3" name="Google Shape;2632;p16">
                <a:extLst>
                  <a:ext uri="{FF2B5EF4-FFF2-40B4-BE49-F238E27FC236}">
                    <a16:creationId xmlns:a16="http://schemas.microsoft.com/office/drawing/2014/main" id="{D6B2217B-69AB-9392-6E78-EF5063D931C8}"/>
                  </a:ext>
                </a:extLst>
              </p:cNvPr>
              <p:cNvSpPr/>
              <p:nvPr/>
            </p:nvSpPr>
            <p:spPr>
              <a:xfrm>
                <a:off x="3989625" y="4147775"/>
                <a:ext cx="192850" cy="957925"/>
              </a:xfrm>
              <a:custGeom>
                <a:avLst/>
                <a:gdLst/>
                <a:ahLst/>
                <a:cxnLst/>
                <a:rect l="l" t="t" r="r" b="b"/>
                <a:pathLst>
                  <a:path w="7714" h="38317" extrusionOk="0">
                    <a:moveTo>
                      <a:pt x="57" y="1"/>
                    </a:moveTo>
                    <a:cubicBezTo>
                      <a:pt x="12" y="1"/>
                      <a:pt x="1" y="134"/>
                      <a:pt x="70" y="393"/>
                    </a:cubicBezTo>
                    <a:cubicBezTo>
                      <a:pt x="1537" y="6164"/>
                      <a:pt x="2738" y="11934"/>
                      <a:pt x="3739" y="17772"/>
                    </a:cubicBezTo>
                    <a:cubicBezTo>
                      <a:pt x="4740" y="23610"/>
                      <a:pt x="5574" y="29514"/>
                      <a:pt x="6241" y="35385"/>
                    </a:cubicBezTo>
                    <a:cubicBezTo>
                      <a:pt x="6470" y="37349"/>
                      <a:pt x="6892" y="38317"/>
                      <a:pt x="7199" y="38317"/>
                    </a:cubicBezTo>
                    <a:cubicBezTo>
                      <a:pt x="7518" y="38317"/>
                      <a:pt x="7713" y="37274"/>
                      <a:pt x="7442" y="35218"/>
                    </a:cubicBezTo>
                    <a:cubicBezTo>
                      <a:pt x="6608" y="29347"/>
                      <a:pt x="5607" y="23443"/>
                      <a:pt x="4439" y="17672"/>
                    </a:cubicBezTo>
                    <a:cubicBezTo>
                      <a:pt x="3239" y="11834"/>
                      <a:pt x="1871" y="6064"/>
                      <a:pt x="236" y="360"/>
                    </a:cubicBezTo>
                    <a:cubicBezTo>
                      <a:pt x="172" y="118"/>
                      <a:pt x="100" y="1"/>
                      <a:pt x="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4" name="Google Shape;2633;p16">
                <a:extLst>
                  <a:ext uri="{FF2B5EF4-FFF2-40B4-BE49-F238E27FC236}">
                    <a16:creationId xmlns:a16="http://schemas.microsoft.com/office/drawing/2014/main" id="{0FF188BD-FFD0-0FB6-4B75-62F02C111030}"/>
                  </a:ext>
                </a:extLst>
              </p:cNvPr>
              <p:cNvSpPr/>
              <p:nvPr/>
            </p:nvSpPr>
            <p:spPr>
              <a:xfrm>
                <a:off x="3862100" y="3895525"/>
                <a:ext cx="258550" cy="423875"/>
              </a:xfrm>
              <a:custGeom>
                <a:avLst/>
                <a:gdLst/>
                <a:ahLst/>
                <a:cxnLst/>
                <a:rect l="l" t="t" r="r" b="b"/>
                <a:pathLst>
                  <a:path w="10342" h="16955" extrusionOk="0">
                    <a:moveTo>
                      <a:pt x="4138" y="0"/>
                    </a:moveTo>
                    <a:cubicBezTo>
                      <a:pt x="2748" y="0"/>
                      <a:pt x="1403" y="844"/>
                      <a:pt x="834" y="2277"/>
                    </a:cubicBezTo>
                    <a:cubicBezTo>
                      <a:pt x="234" y="3745"/>
                      <a:pt x="0" y="5279"/>
                      <a:pt x="0" y="6814"/>
                    </a:cubicBezTo>
                    <a:cubicBezTo>
                      <a:pt x="34" y="9582"/>
                      <a:pt x="1134" y="12318"/>
                      <a:pt x="2902" y="14419"/>
                    </a:cubicBezTo>
                    <a:cubicBezTo>
                      <a:pt x="3760" y="15419"/>
                      <a:pt x="4985" y="16297"/>
                      <a:pt x="6262" y="16297"/>
                    </a:cubicBezTo>
                    <a:cubicBezTo>
                      <a:pt x="6476" y="16297"/>
                      <a:pt x="6690" y="16273"/>
                      <a:pt x="6905" y="16220"/>
                    </a:cubicBezTo>
                    <a:cubicBezTo>
                      <a:pt x="9040" y="15687"/>
                      <a:pt x="8673" y="16954"/>
                      <a:pt x="9707" y="12484"/>
                    </a:cubicBezTo>
                    <a:cubicBezTo>
                      <a:pt x="10341" y="9916"/>
                      <a:pt x="10341" y="7114"/>
                      <a:pt x="9374" y="4645"/>
                    </a:cubicBezTo>
                    <a:cubicBezTo>
                      <a:pt x="8773" y="3111"/>
                      <a:pt x="7706" y="1643"/>
                      <a:pt x="6038" y="576"/>
                    </a:cubicBezTo>
                    <a:cubicBezTo>
                      <a:pt x="5444" y="183"/>
                      <a:pt x="4786" y="0"/>
                      <a:pt x="41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5" name="Google Shape;2634;p16">
                <a:extLst>
                  <a:ext uri="{FF2B5EF4-FFF2-40B4-BE49-F238E27FC236}">
                    <a16:creationId xmlns:a16="http://schemas.microsoft.com/office/drawing/2014/main" id="{80B33873-ADE9-1BEE-62C1-87D4C553DB37}"/>
                  </a:ext>
                </a:extLst>
              </p:cNvPr>
              <p:cNvSpPr/>
              <p:nvPr/>
            </p:nvSpPr>
            <p:spPr>
              <a:xfrm>
                <a:off x="3880450" y="3945775"/>
                <a:ext cx="75075" cy="318575"/>
              </a:xfrm>
              <a:custGeom>
                <a:avLst/>
                <a:gdLst/>
                <a:ahLst/>
                <a:cxnLst/>
                <a:rect l="l" t="t" r="r" b="b"/>
                <a:pathLst>
                  <a:path w="3003" h="12743" extrusionOk="0">
                    <a:moveTo>
                      <a:pt x="1668" y="0"/>
                    </a:moveTo>
                    <a:lnTo>
                      <a:pt x="1668" y="0"/>
                    </a:lnTo>
                    <a:cubicBezTo>
                      <a:pt x="0" y="4270"/>
                      <a:pt x="567" y="9307"/>
                      <a:pt x="3002" y="12743"/>
                    </a:cubicBezTo>
                    <a:cubicBezTo>
                      <a:pt x="1435" y="8773"/>
                      <a:pt x="1001" y="4337"/>
                      <a:pt x="166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6" name="Google Shape;2635;p16">
                <a:extLst>
                  <a:ext uri="{FF2B5EF4-FFF2-40B4-BE49-F238E27FC236}">
                    <a16:creationId xmlns:a16="http://schemas.microsoft.com/office/drawing/2014/main" id="{37D95323-3842-03EA-B559-C2813EF8BCD3}"/>
                  </a:ext>
                </a:extLst>
              </p:cNvPr>
              <p:cNvSpPr/>
              <p:nvPr/>
            </p:nvSpPr>
            <p:spPr>
              <a:xfrm>
                <a:off x="3935475" y="3944100"/>
                <a:ext cx="57575" cy="334425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13377" extrusionOk="0">
                    <a:moveTo>
                      <a:pt x="234" y="0"/>
                    </a:moveTo>
                    <a:cubicBezTo>
                      <a:pt x="134" y="2302"/>
                      <a:pt x="1" y="4637"/>
                      <a:pt x="268" y="6905"/>
                    </a:cubicBezTo>
                    <a:cubicBezTo>
                      <a:pt x="534" y="9207"/>
                      <a:pt x="1102" y="11509"/>
                      <a:pt x="2302" y="13377"/>
                    </a:cubicBezTo>
                    <a:cubicBezTo>
                      <a:pt x="1068" y="9307"/>
                      <a:pt x="401" y="5004"/>
                      <a:pt x="2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7" name="Google Shape;2636;p16">
                <a:extLst>
                  <a:ext uri="{FF2B5EF4-FFF2-40B4-BE49-F238E27FC236}">
                    <a16:creationId xmlns:a16="http://schemas.microsoft.com/office/drawing/2014/main" id="{392CE80A-6846-9017-F4A5-57EDA5B7C02B}"/>
                  </a:ext>
                </a:extLst>
              </p:cNvPr>
              <p:cNvSpPr/>
              <p:nvPr/>
            </p:nvSpPr>
            <p:spPr>
              <a:xfrm>
                <a:off x="3961325" y="3934925"/>
                <a:ext cx="62575" cy="338600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3544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735" y="4504"/>
                      <a:pt x="1502" y="9007"/>
                      <a:pt x="2236" y="13544"/>
                    </a:cubicBezTo>
                    <a:cubicBezTo>
                      <a:pt x="2503" y="9074"/>
                      <a:pt x="1735" y="4570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8" name="Google Shape;2637;p16">
                <a:extLst>
                  <a:ext uri="{FF2B5EF4-FFF2-40B4-BE49-F238E27FC236}">
                    <a16:creationId xmlns:a16="http://schemas.microsoft.com/office/drawing/2014/main" id="{7395EC6F-6E68-633B-D534-2A1E6997896A}"/>
                  </a:ext>
                </a:extLst>
              </p:cNvPr>
              <p:cNvSpPr/>
              <p:nvPr/>
            </p:nvSpPr>
            <p:spPr>
              <a:xfrm>
                <a:off x="3978850" y="3934925"/>
                <a:ext cx="91750" cy="316925"/>
              </a:xfrm>
              <a:custGeom>
                <a:avLst/>
                <a:gdLst/>
                <a:ahLst/>
                <a:cxnLst/>
                <a:rect l="l" t="t" r="r" b="b"/>
                <a:pathLst>
                  <a:path w="3670" h="12677" extrusionOk="0">
                    <a:moveTo>
                      <a:pt x="0" y="1"/>
                    </a:moveTo>
                    <a:cubicBezTo>
                      <a:pt x="1468" y="4070"/>
                      <a:pt x="2335" y="8340"/>
                      <a:pt x="2669" y="12676"/>
                    </a:cubicBezTo>
                    <a:cubicBezTo>
                      <a:pt x="3670" y="8273"/>
                      <a:pt x="2836" y="3536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9" name="Google Shape;2638;p16">
                <a:extLst>
                  <a:ext uri="{FF2B5EF4-FFF2-40B4-BE49-F238E27FC236}">
                    <a16:creationId xmlns:a16="http://schemas.microsoft.com/office/drawing/2014/main" id="{EF625C49-9AE2-F567-6604-3D7F8D61A6AD}"/>
                  </a:ext>
                </a:extLst>
              </p:cNvPr>
              <p:cNvSpPr/>
              <p:nvPr/>
            </p:nvSpPr>
            <p:spPr>
              <a:xfrm>
                <a:off x="3996350" y="3937425"/>
                <a:ext cx="95100" cy="302750"/>
              </a:xfrm>
              <a:custGeom>
                <a:avLst/>
                <a:gdLst/>
                <a:ahLst/>
                <a:cxnLst/>
                <a:rect l="l" t="t" r="r" b="b"/>
                <a:pathLst>
                  <a:path w="3804" h="12110" extrusionOk="0">
                    <a:moveTo>
                      <a:pt x="1" y="1"/>
                    </a:moveTo>
                    <a:cubicBezTo>
                      <a:pt x="2002" y="3703"/>
                      <a:pt x="3136" y="7873"/>
                      <a:pt x="3270" y="12109"/>
                    </a:cubicBezTo>
                    <a:cubicBezTo>
                      <a:pt x="3637" y="9941"/>
                      <a:pt x="3804" y="7673"/>
                      <a:pt x="3337" y="5571"/>
                    </a:cubicBezTo>
                    <a:cubicBezTo>
                      <a:pt x="2936" y="3403"/>
                      <a:pt x="1735" y="1302"/>
                      <a:pt x="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0" name="Google Shape;2639;p16">
                <a:extLst>
                  <a:ext uri="{FF2B5EF4-FFF2-40B4-BE49-F238E27FC236}">
                    <a16:creationId xmlns:a16="http://schemas.microsoft.com/office/drawing/2014/main" id="{4B2FBE2F-B70C-53FC-6FD4-64DF46CD388C}"/>
                  </a:ext>
                </a:extLst>
              </p:cNvPr>
              <p:cNvSpPr/>
              <p:nvPr/>
            </p:nvSpPr>
            <p:spPr>
              <a:xfrm>
                <a:off x="3875450" y="3808175"/>
                <a:ext cx="130100" cy="110125"/>
              </a:xfrm>
              <a:custGeom>
                <a:avLst/>
                <a:gdLst/>
                <a:ahLst/>
                <a:cxnLst/>
                <a:rect l="l" t="t" r="r" b="b"/>
                <a:pathLst>
                  <a:path w="5204" h="4405" extrusionOk="0">
                    <a:moveTo>
                      <a:pt x="3336" y="0"/>
                    </a:moveTo>
                    <a:cubicBezTo>
                      <a:pt x="3336" y="0"/>
                      <a:pt x="2335" y="1468"/>
                      <a:pt x="2335" y="2335"/>
                    </a:cubicBezTo>
                    <a:cubicBezTo>
                      <a:pt x="2102" y="1501"/>
                      <a:pt x="1134" y="0"/>
                      <a:pt x="1134" y="0"/>
                    </a:cubicBezTo>
                    <a:lnTo>
                      <a:pt x="1134" y="0"/>
                    </a:lnTo>
                    <a:cubicBezTo>
                      <a:pt x="1134" y="0"/>
                      <a:pt x="1168" y="2068"/>
                      <a:pt x="1601" y="2969"/>
                    </a:cubicBezTo>
                    <a:cubicBezTo>
                      <a:pt x="1034" y="2736"/>
                      <a:pt x="0" y="2302"/>
                      <a:pt x="0" y="2302"/>
                    </a:cubicBezTo>
                    <a:lnTo>
                      <a:pt x="0" y="2302"/>
                    </a:lnTo>
                    <a:cubicBezTo>
                      <a:pt x="0" y="2302"/>
                      <a:pt x="1668" y="4337"/>
                      <a:pt x="2702" y="4403"/>
                    </a:cubicBezTo>
                    <a:cubicBezTo>
                      <a:pt x="2717" y="4404"/>
                      <a:pt x="2732" y="4404"/>
                      <a:pt x="2748" y="4404"/>
                    </a:cubicBezTo>
                    <a:cubicBezTo>
                      <a:pt x="4548" y="4404"/>
                      <a:pt x="5204" y="501"/>
                      <a:pt x="5204" y="501"/>
                    </a:cubicBezTo>
                    <a:lnTo>
                      <a:pt x="5204" y="501"/>
                    </a:lnTo>
                    <a:cubicBezTo>
                      <a:pt x="5204" y="501"/>
                      <a:pt x="3836" y="1735"/>
                      <a:pt x="3669" y="2602"/>
                    </a:cubicBezTo>
                    <a:cubicBezTo>
                      <a:pt x="3536" y="1735"/>
                      <a:pt x="3336" y="0"/>
                      <a:pt x="3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1" name="Google Shape;2640;p16">
                <a:extLst>
                  <a:ext uri="{FF2B5EF4-FFF2-40B4-BE49-F238E27FC236}">
                    <a16:creationId xmlns:a16="http://schemas.microsoft.com/office/drawing/2014/main" id="{0BC49035-F828-841E-6680-176E2A33D880}"/>
                  </a:ext>
                </a:extLst>
              </p:cNvPr>
              <p:cNvSpPr/>
              <p:nvPr/>
            </p:nvSpPr>
            <p:spPr>
              <a:xfrm>
                <a:off x="3877950" y="4103975"/>
                <a:ext cx="251850" cy="215550"/>
              </a:xfrm>
              <a:custGeom>
                <a:avLst/>
                <a:gdLst/>
                <a:ahLst/>
                <a:cxnLst/>
                <a:rect l="l" t="t" r="r" b="b"/>
                <a:pathLst>
                  <a:path w="10074" h="8622" extrusionOk="0">
                    <a:moveTo>
                      <a:pt x="6463" y="1"/>
                    </a:moveTo>
                    <a:cubicBezTo>
                      <a:pt x="6240" y="1"/>
                      <a:pt x="6098" y="263"/>
                      <a:pt x="6038" y="444"/>
                    </a:cubicBezTo>
                    <a:cubicBezTo>
                      <a:pt x="5604" y="1611"/>
                      <a:pt x="5537" y="2845"/>
                      <a:pt x="5771" y="4080"/>
                    </a:cubicBezTo>
                    <a:cubicBezTo>
                      <a:pt x="5337" y="2845"/>
                      <a:pt x="4837" y="1711"/>
                      <a:pt x="4270" y="610"/>
                    </a:cubicBezTo>
                    <a:cubicBezTo>
                      <a:pt x="4203" y="444"/>
                      <a:pt x="4070" y="277"/>
                      <a:pt x="3903" y="277"/>
                    </a:cubicBezTo>
                    <a:cubicBezTo>
                      <a:pt x="3736" y="310"/>
                      <a:pt x="3603" y="510"/>
                      <a:pt x="3569" y="677"/>
                    </a:cubicBezTo>
                    <a:cubicBezTo>
                      <a:pt x="3269" y="1945"/>
                      <a:pt x="3703" y="3279"/>
                      <a:pt x="4170" y="4513"/>
                    </a:cubicBezTo>
                    <a:cubicBezTo>
                      <a:pt x="3569" y="3312"/>
                      <a:pt x="2936" y="2278"/>
                      <a:pt x="2235" y="1311"/>
                    </a:cubicBezTo>
                    <a:cubicBezTo>
                      <a:pt x="2102" y="1178"/>
                      <a:pt x="2002" y="1011"/>
                      <a:pt x="1835" y="1011"/>
                    </a:cubicBezTo>
                    <a:cubicBezTo>
                      <a:pt x="1823" y="1008"/>
                      <a:pt x="1811" y="1006"/>
                      <a:pt x="1799" y="1006"/>
                    </a:cubicBezTo>
                    <a:cubicBezTo>
                      <a:pt x="1673" y="1006"/>
                      <a:pt x="1532" y="1156"/>
                      <a:pt x="1501" y="1278"/>
                    </a:cubicBezTo>
                    <a:cubicBezTo>
                      <a:pt x="1401" y="1411"/>
                      <a:pt x="1434" y="1578"/>
                      <a:pt x="1434" y="1745"/>
                    </a:cubicBezTo>
                    <a:cubicBezTo>
                      <a:pt x="1568" y="2879"/>
                      <a:pt x="1968" y="4080"/>
                      <a:pt x="2669" y="5014"/>
                    </a:cubicBezTo>
                    <a:cubicBezTo>
                      <a:pt x="2102" y="4346"/>
                      <a:pt x="1568" y="3713"/>
                      <a:pt x="1001" y="3112"/>
                    </a:cubicBezTo>
                    <a:cubicBezTo>
                      <a:pt x="864" y="2921"/>
                      <a:pt x="638" y="2752"/>
                      <a:pt x="414" y="2752"/>
                    </a:cubicBezTo>
                    <a:cubicBezTo>
                      <a:pt x="365" y="2752"/>
                      <a:pt x="315" y="2761"/>
                      <a:pt x="267" y="2779"/>
                    </a:cubicBezTo>
                    <a:cubicBezTo>
                      <a:pt x="67" y="2845"/>
                      <a:pt x="0" y="3012"/>
                      <a:pt x="0" y="3246"/>
                    </a:cubicBezTo>
                    <a:cubicBezTo>
                      <a:pt x="0" y="3446"/>
                      <a:pt x="67" y="3613"/>
                      <a:pt x="167" y="3779"/>
                    </a:cubicBezTo>
                    <a:cubicBezTo>
                      <a:pt x="1306" y="6089"/>
                      <a:pt x="3396" y="8621"/>
                      <a:pt x="5912" y="8621"/>
                    </a:cubicBezTo>
                    <a:cubicBezTo>
                      <a:pt x="5976" y="8621"/>
                      <a:pt x="6040" y="8619"/>
                      <a:pt x="6104" y="8616"/>
                    </a:cubicBezTo>
                    <a:cubicBezTo>
                      <a:pt x="9273" y="8449"/>
                      <a:pt x="10074" y="2845"/>
                      <a:pt x="9774" y="1478"/>
                    </a:cubicBezTo>
                    <a:cubicBezTo>
                      <a:pt x="9740" y="1344"/>
                      <a:pt x="9707" y="1244"/>
                      <a:pt x="9607" y="1178"/>
                    </a:cubicBezTo>
                    <a:cubicBezTo>
                      <a:pt x="9579" y="1159"/>
                      <a:pt x="9548" y="1151"/>
                      <a:pt x="9517" y="1151"/>
                    </a:cubicBezTo>
                    <a:cubicBezTo>
                      <a:pt x="9435" y="1151"/>
                      <a:pt x="9346" y="1205"/>
                      <a:pt x="9273" y="1278"/>
                    </a:cubicBezTo>
                    <a:cubicBezTo>
                      <a:pt x="9207" y="1344"/>
                      <a:pt x="9207" y="1478"/>
                      <a:pt x="9173" y="1611"/>
                    </a:cubicBezTo>
                    <a:cubicBezTo>
                      <a:pt x="9007" y="2245"/>
                      <a:pt x="8873" y="2912"/>
                      <a:pt x="8706" y="3513"/>
                    </a:cubicBezTo>
                    <a:cubicBezTo>
                      <a:pt x="8773" y="2612"/>
                      <a:pt x="8773" y="1678"/>
                      <a:pt x="8606" y="777"/>
                    </a:cubicBezTo>
                    <a:cubicBezTo>
                      <a:pt x="8573" y="644"/>
                      <a:pt x="8540" y="544"/>
                      <a:pt x="8506" y="444"/>
                    </a:cubicBezTo>
                    <a:cubicBezTo>
                      <a:pt x="8451" y="333"/>
                      <a:pt x="8373" y="268"/>
                      <a:pt x="8272" y="268"/>
                    </a:cubicBezTo>
                    <a:cubicBezTo>
                      <a:pt x="8251" y="268"/>
                      <a:pt x="8229" y="271"/>
                      <a:pt x="8206" y="277"/>
                    </a:cubicBezTo>
                    <a:cubicBezTo>
                      <a:pt x="8039" y="310"/>
                      <a:pt x="7939" y="477"/>
                      <a:pt x="7906" y="644"/>
                    </a:cubicBezTo>
                    <a:cubicBezTo>
                      <a:pt x="7572" y="1745"/>
                      <a:pt x="7372" y="2912"/>
                      <a:pt x="7372" y="4013"/>
                    </a:cubicBezTo>
                    <a:cubicBezTo>
                      <a:pt x="7272" y="2745"/>
                      <a:pt x="7172" y="1578"/>
                      <a:pt x="6838" y="444"/>
                    </a:cubicBezTo>
                    <a:cubicBezTo>
                      <a:pt x="6772" y="277"/>
                      <a:pt x="6705" y="77"/>
                      <a:pt x="6538" y="10"/>
                    </a:cubicBezTo>
                    <a:cubicBezTo>
                      <a:pt x="6512" y="4"/>
                      <a:pt x="6487" y="1"/>
                      <a:pt x="646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2641;p16">
              <a:extLst>
                <a:ext uri="{FF2B5EF4-FFF2-40B4-BE49-F238E27FC236}">
                  <a16:creationId xmlns:a16="http://schemas.microsoft.com/office/drawing/2014/main" id="{B2EE5682-15B4-9A4F-08EF-35931F6FC38F}"/>
                </a:ext>
              </a:extLst>
            </p:cNvPr>
            <p:cNvGrpSpPr/>
            <p:nvPr/>
          </p:nvGrpSpPr>
          <p:grpSpPr>
            <a:xfrm>
              <a:off x="6372725" y="4382953"/>
              <a:ext cx="988324" cy="895098"/>
              <a:chOff x="4048900" y="1919750"/>
              <a:chExt cx="1060775" cy="960715"/>
            </a:xfrm>
          </p:grpSpPr>
          <p:sp>
            <p:nvSpPr>
              <p:cNvPr id="38" name="Google Shape;2642;p16">
                <a:extLst>
                  <a:ext uri="{FF2B5EF4-FFF2-40B4-BE49-F238E27FC236}">
                    <a16:creationId xmlns:a16="http://schemas.microsoft.com/office/drawing/2014/main" id="{4AC18BA2-7972-525B-D4FB-50525DA4CB6C}"/>
                  </a:ext>
                </a:extLst>
              </p:cNvPr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643;p16">
                <a:extLst>
                  <a:ext uri="{FF2B5EF4-FFF2-40B4-BE49-F238E27FC236}">
                    <a16:creationId xmlns:a16="http://schemas.microsoft.com/office/drawing/2014/main" id="{904043FF-940E-BB56-731E-DD194B29E97D}"/>
                  </a:ext>
                </a:extLst>
              </p:cNvPr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644;p16">
                <a:extLst>
                  <a:ext uri="{FF2B5EF4-FFF2-40B4-BE49-F238E27FC236}">
                    <a16:creationId xmlns:a16="http://schemas.microsoft.com/office/drawing/2014/main" id="{4CE1A171-CD14-006F-7466-700AA10610D5}"/>
                  </a:ext>
                </a:extLst>
              </p:cNvPr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645;p16">
                <a:extLst>
                  <a:ext uri="{FF2B5EF4-FFF2-40B4-BE49-F238E27FC236}">
                    <a16:creationId xmlns:a16="http://schemas.microsoft.com/office/drawing/2014/main" id="{45307D13-AB83-63B7-3017-39282F7EAE34}"/>
                  </a:ext>
                </a:extLst>
              </p:cNvPr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646;p16">
                <a:extLst>
                  <a:ext uri="{FF2B5EF4-FFF2-40B4-BE49-F238E27FC236}">
                    <a16:creationId xmlns:a16="http://schemas.microsoft.com/office/drawing/2014/main" id="{392F531E-419E-6841-D9B3-28292437F06A}"/>
                  </a:ext>
                </a:extLst>
              </p:cNvPr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647;p16">
                <a:extLst>
                  <a:ext uri="{FF2B5EF4-FFF2-40B4-BE49-F238E27FC236}">
                    <a16:creationId xmlns:a16="http://schemas.microsoft.com/office/drawing/2014/main" id="{43B4CE40-AABF-C82B-250F-13B7E20B3A0C}"/>
                  </a:ext>
                </a:extLst>
              </p:cNvPr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2648;p16">
                <a:extLst>
                  <a:ext uri="{FF2B5EF4-FFF2-40B4-BE49-F238E27FC236}">
                    <a16:creationId xmlns:a16="http://schemas.microsoft.com/office/drawing/2014/main" id="{B4C15682-D1A5-5670-435B-38150EA93952}"/>
                  </a:ext>
                </a:extLst>
              </p:cNvPr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649;p16">
                <a:extLst>
                  <a:ext uri="{FF2B5EF4-FFF2-40B4-BE49-F238E27FC236}">
                    <a16:creationId xmlns:a16="http://schemas.microsoft.com/office/drawing/2014/main" id="{60626B50-5B73-E577-4584-83466D192159}"/>
                  </a:ext>
                </a:extLst>
              </p:cNvPr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650;p16">
                <a:extLst>
                  <a:ext uri="{FF2B5EF4-FFF2-40B4-BE49-F238E27FC236}">
                    <a16:creationId xmlns:a16="http://schemas.microsoft.com/office/drawing/2014/main" id="{AAB6FC6D-859F-6F22-2431-BB8BDF6EB6DE}"/>
                  </a:ext>
                </a:extLst>
              </p:cNvPr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651;p16">
                <a:extLst>
                  <a:ext uri="{FF2B5EF4-FFF2-40B4-BE49-F238E27FC236}">
                    <a16:creationId xmlns:a16="http://schemas.microsoft.com/office/drawing/2014/main" id="{B20D8ECC-531B-EFD6-59E0-DB5D415A6631}"/>
                  </a:ext>
                </a:extLst>
              </p:cNvPr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652;p16">
                <a:extLst>
                  <a:ext uri="{FF2B5EF4-FFF2-40B4-BE49-F238E27FC236}">
                    <a16:creationId xmlns:a16="http://schemas.microsoft.com/office/drawing/2014/main" id="{5A63FFCB-9081-48F5-1973-31F39976AE42}"/>
                  </a:ext>
                </a:extLst>
              </p:cNvPr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653;p16">
                <a:extLst>
                  <a:ext uri="{FF2B5EF4-FFF2-40B4-BE49-F238E27FC236}">
                    <a16:creationId xmlns:a16="http://schemas.microsoft.com/office/drawing/2014/main" id="{52E3EBF1-AC55-C2C6-2D60-FD3F2A5E25C3}"/>
                  </a:ext>
                </a:extLst>
              </p:cNvPr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654;p16">
                <a:extLst>
                  <a:ext uri="{FF2B5EF4-FFF2-40B4-BE49-F238E27FC236}">
                    <a16:creationId xmlns:a16="http://schemas.microsoft.com/office/drawing/2014/main" id="{FD9344B9-0120-3021-9C5B-5945DB7F956C}"/>
                  </a:ext>
                </a:extLst>
              </p:cNvPr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655;p16">
                <a:extLst>
                  <a:ext uri="{FF2B5EF4-FFF2-40B4-BE49-F238E27FC236}">
                    <a16:creationId xmlns:a16="http://schemas.microsoft.com/office/drawing/2014/main" id="{FD593DB2-C1B4-B985-B148-B6E2A4FF3712}"/>
                  </a:ext>
                </a:extLst>
              </p:cNvPr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656;p16">
                <a:extLst>
                  <a:ext uri="{FF2B5EF4-FFF2-40B4-BE49-F238E27FC236}">
                    <a16:creationId xmlns:a16="http://schemas.microsoft.com/office/drawing/2014/main" id="{E45344DC-BE9D-48F8-05FA-3EA19763156A}"/>
                  </a:ext>
                </a:extLst>
              </p:cNvPr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657;p16">
                <a:extLst>
                  <a:ext uri="{FF2B5EF4-FFF2-40B4-BE49-F238E27FC236}">
                    <a16:creationId xmlns:a16="http://schemas.microsoft.com/office/drawing/2014/main" id="{813E8671-A72B-BAB0-F219-C5E30F1F2B1A}"/>
                  </a:ext>
                </a:extLst>
              </p:cNvPr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2658;p16">
                <a:extLst>
                  <a:ext uri="{FF2B5EF4-FFF2-40B4-BE49-F238E27FC236}">
                    <a16:creationId xmlns:a16="http://schemas.microsoft.com/office/drawing/2014/main" id="{52AC15EF-FB2D-2CEC-938B-02E1FED1310F}"/>
                  </a:ext>
                </a:extLst>
              </p:cNvPr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659;p16">
                <a:extLst>
                  <a:ext uri="{FF2B5EF4-FFF2-40B4-BE49-F238E27FC236}">
                    <a16:creationId xmlns:a16="http://schemas.microsoft.com/office/drawing/2014/main" id="{FADEA212-EC79-4898-ABFA-91B12DF626B9}"/>
                  </a:ext>
                </a:extLst>
              </p:cNvPr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2660;p16">
                <a:extLst>
                  <a:ext uri="{FF2B5EF4-FFF2-40B4-BE49-F238E27FC236}">
                    <a16:creationId xmlns:a16="http://schemas.microsoft.com/office/drawing/2014/main" id="{65EDCC8C-F7A3-DCBE-74A3-A14D25C193AF}"/>
                  </a:ext>
                </a:extLst>
              </p:cNvPr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661;p16">
                <a:extLst>
                  <a:ext uri="{FF2B5EF4-FFF2-40B4-BE49-F238E27FC236}">
                    <a16:creationId xmlns:a16="http://schemas.microsoft.com/office/drawing/2014/main" id="{FB96EEC8-7524-B205-1F87-FCC7A459F462}"/>
                  </a:ext>
                </a:extLst>
              </p:cNvPr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2662;p16">
                <a:extLst>
                  <a:ext uri="{FF2B5EF4-FFF2-40B4-BE49-F238E27FC236}">
                    <a16:creationId xmlns:a16="http://schemas.microsoft.com/office/drawing/2014/main" id="{1FF5553B-B069-B99D-BF07-1364994DC7D5}"/>
                  </a:ext>
                </a:extLst>
              </p:cNvPr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2663;p16">
                <a:extLst>
                  <a:ext uri="{FF2B5EF4-FFF2-40B4-BE49-F238E27FC236}">
                    <a16:creationId xmlns:a16="http://schemas.microsoft.com/office/drawing/2014/main" id="{66E49767-2948-4276-C9BE-890F49775776}"/>
                  </a:ext>
                </a:extLst>
              </p:cNvPr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2664;p16">
                <a:extLst>
                  <a:ext uri="{FF2B5EF4-FFF2-40B4-BE49-F238E27FC236}">
                    <a16:creationId xmlns:a16="http://schemas.microsoft.com/office/drawing/2014/main" id="{974930B2-5F5B-49B2-A23F-4CC57207F28F}"/>
                  </a:ext>
                </a:extLst>
              </p:cNvPr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2665;p16">
              <a:extLst>
                <a:ext uri="{FF2B5EF4-FFF2-40B4-BE49-F238E27FC236}">
                  <a16:creationId xmlns:a16="http://schemas.microsoft.com/office/drawing/2014/main" id="{7FEDD639-FCDC-1B9B-9E44-251720E419C2}"/>
                </a:ext>
              </a:extLst>
            </p:cNvPr>
            <p:cNvGrpSpPr/>
            <p:nvPr/>
          </p:nvGrpSpPr>
          <p:grpSpPr>
            <a:xfrm>
              <a:off x="5418571" y="4342521"/>
              <a:ext cx="954154" cy="975956"/>
              <a:chOff x="1356975" y="1865675"/>
              <a:chExt cx="1024100" cy="1047500"/>
            </a:xfrm>
          </p:grpSpPr>
          <p:sp>
            <p:nvSpPr>
              <p:cNvPr id="10" name="Google Shape;2666;p16">
                <a:extLst>
                  <a:ext uri="{FF2B5EF4-FFF2-40B4-BE49-F238E27FC236}">
                    <a16:creationId xmlns:a16="http://schemas.microsoft.com/office/drawing/2014/main" id="{E1BACC2E-2242-40AE-51E5-CB2A19872FB1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2667;p16">
                <a:extLst>
                  <a:ext uri="{FF2B5EF4-FFF2-40B4-BE49-F238E27FC236}">
                    <a16:creationId xmlns:a16="http://schemas.microsoft.com/office/drawing/2014/main" id="{3601577F-93A8-39F2-359E-59309A84F99A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2668;p16">
                <a:extLst>
                  <a:ext uri="{FF2B5EF4-FFF2-40B4-BE49-F238E27FC236}">
                    <a16:creationId xmlns:a16="http://schemas.microsoft.com/office/drawing/2014/main" id="{8AD7B5D3-BD4F-2D5F-F7A8-FDCC7D90EF51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2669;p16">
                <a:extLst>
                  <a:ext uri="{FF2B5EF4-FFF2-40B4-BE49-F238E27FC236}">
                    <a16:creationId xmlns:a16="http://schemas.microsoft.com/office/drawing/2014/main" id="{1420810C-6425-C7E9-B1AA-02B44B958723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2670;p16">
                <a:extLst>
                  <a:ext uri="{FF2B5EF4-FFF2-40B4-BE49-F238E27FC236}">
                    <a16:creationId xmlns:a16="http://schemas.microsoft.com/office/drawing/2014/main" id="{21B2D6D5-4FED-4215-1116-FE260EC46D93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2671;p16">
                <a:extLst>
                  <a:ext uri="{FF2B5EF4-FFF2-40B4-BE49-F238E27FC236}">
                    <a16:creationId xmlns:a16="http://schemas.microsoft.com/office/drawing/2014/main" id="{A44C0549-7810-6D57-488A-47681B272A3E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2672;p16">
                <a:extLst>
                  <a:ext uri="{FF2B5EF4-FFF2-40B4-BE49-F238E27FC236}">
                    <a16:creationId xmlns:a16="http://schemas.microsoft.com/office/drawing/2014/main" id="{80CE8484-D8A7-9673-22FB-439E1E444EEA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673;p16">
                <a:extLst>
                  <a:ext uri="{FF2B5EF4-FFF2-40B4-BE49-F238E27FC236}">
                    <a16:creationId xmlns:a16="http://schemas.microsoft.com/office/drawing/2014/main" id="{EDC90FFC-1C98-E28F-4EC7-8E5FA7B663E5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674;p16">
                <a:extLst>
                  <a:ext uri="{FF2B5EF4-FFF2-40B4-BE49-F238E27FC236}">
                    <a16:creationId xmlns:a16="http://schemas.microsoft.com/office/drawing/2014/main" id="{E7124773-10F4-5CA1-C371-72BF3FF4C465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675;p16">
                <a:extLst>
                  <a:ext uri="{FF2B5EF4-FFF2-40B4-BE49-F238E27FC236}">
                    <a16:creationId xmlns:a16="http://schemas.microsoft.com/office/drawing/2014/main" id="{627EF2C5-D608-DE20-C83C-1739F48FCFC1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676;p16">
                <a:extLst>
                  <a:ext uri="{FF2B5EF4-FFF2-40B4-BE49-F238E27FC236}">
                    <a16:creationId xmlns:a16="http://schemas.microsoft.com/office/drawing/2014/main" id="{82740DB5-801B-EAC9-22ED-558D4C84A222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677;p16">
                <a:extLst>
                  <a:ext uri="{FF2B5EF4-FFF2-40B4-BE49-F238E27FC236}">
                    <a16:creationId xmlns:a16="http://schemas.microsoft.com/office/drawing/2014/main" id="{5BAE60FE-A54A-0EDD-B055-93C9DCAD4CE8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678;p16">
                <a:extLst>
                  <a:ext uri="{FF2B5EF4-FFF2-40B4-BE49-F238E27FC236}">
                    <a16:creationId xmlns:a16="http://schemas.microsoft.com/office/drawing/2014/main" id="{437A89E4-49E9-4704-03A7-446773BB71EA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679;p16">
                <a:extLst>
                  <a:ext uri="{FF2B5EF4-FFF2-40B4-BE49-F238E27FC236}">
                    <a16:creationId xmlns:a16="http://schemas.microsoft.com/office/drawing/2014/main" id="{421B1C65-64F9-686F-EAB1-AA67123B2D8A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680;p16">
                <a:extLst>
                  <a:ext uri="{FF2B5EF4-FFF2-40B4-BE49-F238E27FC236}">
                    <a16:creationId xmlns:a16="http://schemas.microsoft.com/office/drawing/2014/main" id="{E1805877-3F6A-9AED-C176-18C4AE055A14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681;p16">
                <a:extLst>
                  <a:ext uri="{FF2B5EF4-FFF2-40B4-BE49-F238E27FC236}">
                    <a16:creationId xmlns:a16="http://schemas.microsoft.com/office/drawing/2014/main" id="{D641601E-0334-AA2D-B9A6-35C939B6178E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82;p16">
                <a:extLst>
                  <a:ext uri="{FF2B5EF4-FFF2-40B4-BE49-F238E27FC236}">
                    <a16:creationId xmlns:a16="http://schemas.microsoft.com/office/drawing/2014/main" id="{DF00CEB0-1C68-B18A-E545-9E4C99579D20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683;p16">
                <a:extLst>
                  <a:ext uri="{FF2B5EF4-FFF2-40B4-BE49-F238E27FC236}">
                    <a16:creationId xmlns:a16="http://schemas.microsoft.com/office/drawing/2014/main" id="{843CAE5C-6291-3E5A-3B62-42B642FF4872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684;p16">
                <a:extLst>
                  <a:ext uri="{FF2B5EF4-FFF2-40B4-BE49-F238E27FC236}">
                    <a16:creationId xmlns:a16="http://schemas.microsoft.com/office/drawing/2014/main" id="{96F270F9-861F-5E96-5899-727851C037D1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685;p16">
                <a:extLst>
                  <a:ext uri="{FF2B5EF4-FFF2-40B4-BE49-F238E27FC236}">
                    <a16:creationId xmlns:a16="http://schemas.microsoft.com/office/drawing/2014/main" id="{EFDB87EA-EB85-F8F9-1876-388A1A949A42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686;p16">
                <a:extLst>
                  <a:ext uri="{FF2B5EF4-FFF2-40B4-BE49-F238E27FC236}">
                    <a16:creationId xmlns:a16="http://schemas.microsoft.com/office/drawing/2014/main" id="{3253A132-7ECF-A924-DADB-7CB3F98A9CF8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687;p16">
                <a:extLst>
                  <a:ext uri="{FF2B5EF4-FFF2-40B4-BE49-F238E27FC236}">
                    <a16:creationId xmlns:a16="http://schemas.microsoft.com/office/drawing/2014/main" id="{C60B8781-5642-E7DD-5AE2-AB09B736CF5C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688;p16">
                <a:extLst>
                  <a:ext uri="{FF2B5EF4-FFF2-40B4-BE49-F238E27FC236}">
                    <a16:creationId xmlns:a16="http://schemas.microsoft.com/office/drawing/2014/main" id="{7A360CC7-A433-AB47-F805-C7D26437780F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689;p16">
                <a:extLst>
                  <a:ext uri="{FF2B5EF4-FFF2-40B4-BE49-F238E27FC236}">
                    <a16:creationId xmlns:a16="http://schemas.microsoft.com/office/drawing/2014/main" id="{EC4DAB67-952B-5B20-0071-F4170D20B0C0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690;p16">
                <a:extLst>
                  <a:ext uri="{FF2B5EF4-FFF2-40B4-BE49-F238E27FC236}">
                    <a16:creationId xmlns:a16="http://schemas.microsoft.com/office/drawing/2014/main" id="{EFC0809B-A97F-7065-1EEC-C7578E5A9BEA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691;p16">
                <a:extLst>
                  <a:ext uri="{FF2B5EF4-FFF2-40B4-BE49-F238E27FC236}">
                    <a16:creationId xmlns:a16="http://schemas.microsoft.com/office/drawing/2014/main" id="{D06E8A98-6116-07B0-5905-6F2C305EC921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692;p16">
                <a:extLst>
                  <a:ext uri="{FF2B5EF4-FFF2-40B4-BE49-F238E27FC236}">
                    <a16:creationId xmlns:a16="http://schemas.microsoft.com/office/drawing/2014/main" id="{4CC1451D-C57C-3E85-D7D5-3BF44717C19A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693;p16">
                <a:extLst>
                  <a:ext uri="{FF2B5EF4-FFF2-40B4-BE49-F238E27FC236}">
                    <a16:creationId xmlns:a16="http://schemas.microsoft.com/office/drawing/2014/main" id="{18380DFA-EF38-4F36-BB0F-734293DBC84D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6707" name="Graphic 6706">
            <a:extLst>
              <a:ext uri="{FF2B5EF4-FFF2-40B4-BE49-F238E27FC236}">
                <a16:creationId xmlns:a16="http://schemas.microsoft.com/office/drawing/2014/main" id="{7B9B1727-BF13-6AAD-1B1E-B43C2F7469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82882" y="1828927"/>
            <a:ext cx="2777057" cy="3185862"/>
          </a:xfrm>
          <a:prstGeom prst="rect">
            <a:avLst/>
          </a:prstGeom>
        </p:spPr>
      </p:pic>
      <p:sp>
        <p:nvSpPr>
          <p:cNvPr id="6708" name="Freeform: Shape 6707">
            <a:extLst>
              <a:ext uri="{FF2B5EF4-FFF2-40B4-BE49-F238E27FC236}">
                <a16:creationId xmlns:a16="http://schemas.microsoft.com/office/drawing/2014/main" id="{FB37438B-D052-9FB1-0874-31D8A73B2BD6}"/>
              </a:ext>
            </a:extLst>
          </p:cNvPr>
          <p:cNvSpPr/>
          <p:nvPr/>
        </p:nvSpPr>
        <p:spPr>
          <a:xfrm flipH="1" flipV="1">
            <a:off x="350329" y="97469"/>
            <a:ext cx="1544995" cy="297597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9" name="Freeform: Shape 6708">
            <a:extLst>
              <a:ext uri="{FF2B5EF4-FFF2-40B4-BE49-F238E27FC236}">
                <a16:creationId xmlns:a16="http://schemas.microsoft.com/office/drawing/2014/main" id="{1D3908BB-5F56-05A3-FC2E-040244ECF7FA}"/>
              </a:ext>
            </a:extLst>
          </p:cNvPr>
          <p:cNvSpPr/>
          <p:nvPr/>
        </p:nvSpPr>
        <p:spPr>
          <a:xfrm flipH="1" flipV="1">
            <a:off x="2192814" y="97469"/>
            <a:ext cx="1544995" cy="297597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0" name="Freeform: Shape 6709">
            <a:extLst>
              <a:ext uri="{FF2B5EF4-FFF2-40B4-BE49-F238E27FC236}">
                <a16:creationId xmlns:a16="http://schemas.microsoft.com/office/drawing/2014/main" id="{2CD43833-9C3B-A75A-9AF9-51F88728A6A7}"/>
              </a:ext>
            </a:extLst>
          </p:cNvPr>
          <p:cNvSpPr/>
          <p:nvPr/>
        </p:nvSpPr>
        <p:spPr>
          <a:xfrm flipH="1" flipV="1">
            <a:off x="1304951" y="2925045"/>
            <a:ext cx="1544995" cy="297597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2" name="TextBox 6711">
            <a:extLst>
              <a:ext uri="{FF2B5EF4-FFF2-40B4-BE49-F238E27FC236}">
                <a16:creationId xmlns:a16="http://schemas.microsoft.com/office/drawing/2014/main" id="{FE3BF295-CE07-FF5A-3B16-E682A0E43B09}"/>
              </a:ext>
            </a:extLst>
          </p:cNvPr>
          <p:cNvSpPr txBox="1"/>
          <p:nvPr/>
        </p:nvSpPr>
        <p:spPr>
          <a:xfrm>
            <a:off x="2202197" y="793731"/>
            <a:ext cx="1623740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713" name="TextBox 6712">
            <a:extLst>
              <a:ext uri="{FF2B5EF4-FFF2-40B4-BE49-F238E27FC236}">
                <a16:creationId xmlns:a16="http://schemas.microsoft.com/office/drawing/2014/main" id="{134F4EFE-0624-3143-EAC0-C0681B1A987F}"/>
              </a:ext>
            </a:extLst>
          </p:cNvPr>
          <p:cNvSpPr txBox="1"/>
          <p:nvPr/>
        </p:nvSpPr>
        <p:spPr>
          <a:xfrm>
            <a:off x="320339" y="793731"/>
            <a:ext cx="1623740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714" name="TextBox 6713">
            <a:extLst>
              <a:ext uri="{FF2B5EF4-FFF2-40B4-BE49-F238E27FC236}">
                <a16:creationId xmlns:a16="http://schemas.microsoft.com/office/drawing/2014/main" id="{8CAED7D6-FDE4-8902-7E90-127F419D8017}"/>
              </a:ext>
            </a:extLst>
          </p:cNvPr>
          <p:cNvSpPr txBox="1"/>
          <p:nvPr/>
        </p:nvSpPr>
        <p:spPr>
          <a:xfrm>
            <a:off x="1289442" y="3532313"/>
            <a:ext cx="1623740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7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8" grpId="0" animBg="1"/>
      <p:bldP spid="6709" grpId="0" animBg="1"/>
      <p:bldP spid="6710" grpId="0" animBg="1"/>
      <p:bldP spid="6712" grpId="0"/>
      <p:bldP spid="6713" grpId="0"/>
      <p:bldP spid="67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EA7921A8-CF2F-BCF7-A714-35345D8AD9D4}"/>
              </a:ext>
            </a:extLst>
          </p:cNvPr>
          <p:cNvSpPr/>
          <p:nvPr/>
        </p:nvSpPr>
        <p:spPr>
          <a:xfrm rot="5400000">
            <a:off x="2557281" y="-3150458"/>
            <a:ext cx="827392" cy="9062526"/>
          </a:xfrm>
          <a:custGeom>
            <a:avLst/>
            <a:gdLst>
              <a:gd name="connsiteX0" fmla="*/ 0 w 827392"/>
              <a:gd name="connsiteY0" fmla="*/ 8719253 h 9062526"/>
              <a:gd name="connsiteX1" fmla="*/ 0 w 827392"/>
              <a:gd name="connsiteY1" fmla="*/ 7838424 h 9062526"/>
              <a:gd name="connsiteX2" fmla="*/ 0 w 827392"/>
              <a:gd name="connsiteY2" fmla="*/ 7688572 h 9062526"/>
              <a:gd name="connsiteX3" fmla="*/ 0 w 827392"/>
              <a:gd name="connsiteY3" fmla="*/ 6807743 h 9062526"/>
              <a:gd name="connsiteX4" fmla="*/ 0 w 827392"/>
              <a:gd name="connsiteY4" fmla="*/ 6128454 h 9062526"/>
              <a:gd name="connsiteX5" fmla="*/ 0 w 827392"/>
              <a:gd name="connsiteY5" fmla="*/ 6128453 h 9062526"/>
              <a:gd name="connsiteX6" fmla="*/ 0 w 827392"/>
              <a:gd name="connsiteY6" fmla="*/ 5698411 h 9062526"/>
              <a:gd name="connsiteX7" fmla="*/ 0 w 827392"/>
              <a:gd name="connsiteY7" fmla="*/ 5247624 h 9062526"/>
              <a:gd name="connsiteX8" fmla="*/ 0 w 827392"/>
              <a:gd name="connsiteY8" fmla="*/ 5097772 h 9062526"/>
              <a:gd name="connsiteX9" fmla="*/ 0 w 827392"/>
              <a:gd name="connsiteY9" fmla="*/ 4817582 h 9062526"/>
              <a:gd name="connsiteX10" fmla="*/ 0 w 827392"/>
              <a:gd name="connsiteY10" fmla="*/ 4667730 h 9062526"/>
              <a:gd name="connsiteX11" fmla="*/ 0 w 827392"/>
              <a:gd name="connsiteY11" fmla="*/ 4216943 h 9062526"/>
              <a:gd name="connsiteX12" fmla="*/ 0 w 827392"/>
              <a:gd name="connsiteY12" fmla="*/ 3786901 h 9062526"/>
              <a:gd name="connsiteX13" fmla="*/ 0 w 827392"/>
              <a:gd name="connsiteY13" fmla="*/ 3364115 h 9062526"/>
              <a:gd name="connsiteX14" fmla="*/ 0 w 827392"/>
              <a:gd name="connsiteY14" fmla="*/ 3107612 h 9062526"/>
              <a:gd name="connsiteX15" fmla="*/ 0 w 827392"/>
              <a:gd name="connsiteY15" fmla="*/ 3107611 h 9062526"/>
              <a:gd name="connsiteX16" fmla="*/ 0 w 827392"/>
              <a:gd name="connsiteY16" fmla="*/ 2226782 h 9062526"/>
              <a:gd name="connsiteX17" fmla="*/ 0 w 827392"/>
              <a:gd name="connsiteY17" fmla="*/ 2076930 h 9062526"/>
              <a:gd name="connsiteX18" fmla="*/ 0 w 827392"/>
              <a:gd name="connsiteY18" fmla="*/ 1196101 h 9062526"/>
              <a:gd name="connsiteX19" fmla="*/ 0 w 827392"/>
              <a:gd name="connsiteY19" fmla="*/ 343273 h 9062526"/>
              <a:gd name="connsiteX20" fmla="*/ 32450 w 827392"/>
              <a:gd name="connsiteY20" fmla="*/ 276101 h 9062526"/>
              <a:gd name="connsiteX21" fmla="*/ 39299 w 827392"/>
              <a:gd name="connsiteY21" fmla="*/ 270130 h 9062526"/>
              <a:gd name="connsiteX22" fmla="*/ 67183 w 827392"/>
              <a:gd name="connsiteY22" fmla="*/ 270130 h 9062526"/>
              <a:gd name="connsiteX23" fmla="*/ 72523 w 827392"/>
              <a:gd name="connsiteY23" fmla="*/ 249228 h 9062526"/>
              <a:gd name="connsiteX24" fmla="*/ 128822 w 827392"/>
              <a:gd name="connsiteY24" fmla="*/ 204889 h 9062526"/>
              <a:gd name="connsiteX25" fmla="*/ 139013 w 827392"/>
              <a:gd name="connsiteY25" fmla="*/ 205815 h 9062526"/>
              <a:gd name="connsiteX26" fmla="*/ 184916 w 827392"/>
              <a:gd name="connsiteY26" fmla="*/ 214071 h 9062526"/>
              <a:gd name="connsiteX27" fmla="*/ 243660 w 827392"/>
              <a:gd name="connsiteY27" fmla="*/ 92554 h 9062526"/>
              <a:gd name="connsiteX28" fmla="*/ 299551 w 827392"/>
              <a:gd name="connsiteY28" fmla="*/ 59548 h 9062526"/>
              <a:gd name="connsiteX29" fmla="*/ 413696 w 827392"/>
              <a:gd name="connsiteY29" fmla="*/ 0 h 9062526"/>
              <a:gd name="connsiteX30" fmla="*/ 527801 w 827392"/>
              <a:gd name="connsiteY30" fmla="*/ 59548 h 9062526"/>
              <a:gd name="connsiteX31" fmla="*/ 583691 w 827392"/>
              <a:gd name="connsiteY31" fmla="*/ 92554 h 9062526"/>
              <a:gd name="connsiteX32" fmla="*/ 642476 w 827392"/>
              <a:gd name="connsiteY32" fmla="*/ 214071 h 9062526"/>
              <a:gd name="connsiteX33" fmla="*/ 688379 w 827392"/>
              <a:gd name="connsiteY33" fmla="*/ 205815 h 9062526"/>
              <a:gd name="connsiteX34" fmla="*/ 698530 w 827392"/>
              <a:gd name="connsiteY34" fmla="*/ 204889 h 9062526"/>
              <a:gd name="connsiteX35" fmla="*/ 754828 w 827392"/>
              <a:gd name="connsiteY35" fmla="*/ 249228 h 9062526"/>
              <a:gd name="connsiteX36" fmla="*/ 760169 w 827392"/>
              <a:gd name="connsiteY36" fmla="*/ 270130 h 9062526"/>
              <a:gd name="connsiteX37" fmla="*/ 788053 w 827392"/>
              <a:gd name="connsiteY37" fmla="*/ 270130 h 9062526"/>
              <a:gd name="connsiteX38" fmla="*/ 794860 w 827392"/>
              <a:gd name="connsiteY38" fmla="*/ 276101 h 9062526"/>
              <a:gd name="connsiteX39" fmla="*/ 827392 w 827392"/>
              <a:gd name="connsiteY39" fmla="*/ 343273 h 9062526"/>
              <a:gd name="connsiteX40" fmla="*/ 827351 w 827392"/>
              <a:gd name="connsiteY40" fmla="*/ 343273 h 9062526"/>
              <a:gd name="connsiteX41" fmla="*/ 827351 w 827392"/>
              <a:gd name="connsiteY41" fmla="*/ 1224102 h 9062526"/>
              <a:gd name="connsiteX42" fmla="*/ 827351 w 827392"/>
              <a:gd name="connsiteY42" fmla="*/ 1373912 h 9062526"/>
              <a:gd name="connsiteX43" fmla="*/ 827392 w 827392"/>
              <a:gd name="connsiteY43" fmla="*/ 1373954 h 9062526"/>
              <a:gd name="connsiteX44" fmla="*/ 827351 w 827392"/>
              <a:gd name="connsiteY44" fmla="*/ 1373954 h 9062526"/>
              <a:gd name="connsiteX45" fmla="*/ 827351 w 827392"/>
              <a:gd name="connsiteY45" fmla="*/ 2076930 h 9062526"/>
              <a:gd name="connsiteX46" fmla="*/ 827392 w 827392"/>
              <a:gd name="connsiteY46" fmla="*/ 2076930 h 9062526"/>
              <a:gd name="connsiteX47" fmla="*/ 827351 w 827392"/>
              <a:gd name="connsiteY47" fmla="*/ 2076971 h 9062526"/>
              <a:gd name="connsiteX48" fmla="*/ 827351 w 827392"/>
              <a:gd name="connsiteY48" fmla="*/ 2254783 h 9062526"/>
              <a:gd name="connsiteX49" fmla="*/ 827351 w 827392"/>
              <a:gd name="connsiteY49" fmla="*/ 2934021 h 9062526"/>
              <a:gd name="connsiteX50" fmla="*/ 827392 w 827392"/>
              <a:gd name="connsiteY50" fmla="*/ 2934073 h 9062526"/>
              <a:gd name="connsiteX51" fmla="*/ 827351 w 827392"/>
              <a:gd name="connsiteY51" fmla="*/ 2934073 h 9062526"/>
              <a:gd name="connsiteX52" fmla="*/ 827351 w 827392"/>
              <a:gd name="connsiteY52" fmla="*/ 3107611 h 9062526"/>
              <a:gd name="connsiteX53" fmla="*/ 827392 w 827392"/>
              <a:gd name="connsiteY53" fmla="*/ 3107611 h 9062526"/>
              <a:gd name="connsiteX54" fmla="*/ 827351 w 827392"/>
              <a:gd name="connsiteY54" fmla="*/ 3107662 h 9062526"/>
              <a:gd name="connsiteX55" fmla="*/ 827351 w 827392"/>
              <a:gd name="connsiteY55" fmla="*/ 3364063 h 9062526"/>
              <a:gd name="connsiteX56" fmla="*/ 827392 w 827392"/>
              <a:gd name="connsiteY56" fmla="*/ 3364115 h 9062526"/>
              <a:gd name="connsiteX57" fmla="*/ 827351 w 827392"/>
              <a:gd name="connsiteY57" fmla="*/ 3364115 h 9062526"/>
              <a:gd name="connsiteX58" fmla="*/ 827351 w 827392"/>
              <a:gd name="connsiteY58" fmla="*/ 3814902 h 9062526"/>
              <a:gd name="connsiteX59" fmla="*/ 827351 w 827392"/>
              <a:gd name="connsiteY59" fmla="*/ 3964712 h 9062526"/>
              <a:gd name="connsiteX60" fmla="*/ 827392 w 827392"/>
              <a:gd name="connsiteY60" fmla="*/ 3964754 h 9062526"/>
              <a:gd name="connsiteX61" fmla="*/ 827351 w 827392"/>
              <a:gd name="connsiteY61" fmla="*/ 3964754 h 9062526"/>
              <a:gd name="connsiteX62" fmla="*/ 827351 w 827392"/>
              <a:gd name="connsiteY62" fmla="*/ 4244944 h 9062526"/>
              <a:gd name="connsiteX63" fmla="*/ 827351 w 827392"/>
              <a:gd name="connsiteY63" fmla="*/ 4394754 h 9062526"/>
              <a:gd name="connsiteX64" fmla="*/ 827392 w 827392"/>
              <a:gd name="connsiteY64" fmla="*/ 4394796 h 9062526"/>
              <a:gd name="connsiteX65" fmla="*/ 827351 w 827392"/>
              <a:gd name="connsiteY65" fmla="*/ 4394796 h 9062526"/>
              <a:gd name="connsiteX66" fmla="*/ 827351 w 827392"/>
              <a:gd name="connsiteY66" fmla="*/ 4667730 h 9062526"/>
              <a:gd name="connsiteX67" fmla="*/ 827391 w 827392"/>
              <a:gd name="connsiteY67" fmla="*/ 4667730 h 9062526"/>
              <a:gd name="connsiteX68" fmla="*/ 827351 w 827392"/>
              <a:gd name="connsiteY68" fmla="*/ 4667771 h 9062526"/>
              <a:gd name="connsiteX69" fmla="*/ 827351 w 827392"/>
              <a:gd name="connsiteY69" fmla="*/ 4845583 h 9062526"/>
              <a:gd name="connsiteX70" fmla="*/ 827351 w 827392"/>
              <a:gd name="connsiteY70" fmla="*/ 5097772 h 9062526"/>
              <a:gd name="connsiteX71" fmla="*/ 827392 w 827392"/>
              <a:gd name="connsiteY71" fmla="*/ 5097772 h 9062526"/>
              <a:gd name="connsiteX72" fmla="*/ 827351 w 827392"/>
              <a:gd name="connsiteY72" fmla="*/ 5097813 h 9062526"/>
              <a:gd name="connsiteX73" fmla="*/ 827351 w 827392"/>
              <a:gd name="connsiteY73" fmla="*/ 5275625 h 9062526"/>
              <a:gd name="connsiteX74" fmla="*/ 827351 w 827392"/>
              <a:gd name="connsiteY74" fmla="*/ 5698411 h 9062526"/>
              <a:gd name="connsiteX75" fmla="*/ 827391 w 827392"/>
              <a:gd name="connsiteY75" fmla="*/ 5698411 h 9062526"/>
              <a:gd name="connsiteX76" fmla="*/ 827351 w 827392"/>
              <a:gd name="connsiteY76" fmla="*/ 5698461 h 9062526"/>
              <a:gd name="connsiteX77" fmla="*/ 827351 w 827392"/>
              <a:gd name="connsiteY77" fmla="*/ 5954863 h 9062526"/>
              <a:gd name="connsiteX78" fmla="*/ 827392 w 827392"/>
              <a:gd name="connsiteY78" fmla="*/ 5954915 h 9062526"/>
              <a:gd name="connsiteX79" fmla="*/ 827351 w 827392"/>
              <a:gd name="connsiteY79" fmla="*/ 5954915 h 9062526"/>
              <a:gd name="connsiteX80" fmla="*/ 827351 w 827392"/>
              <a:gd name="connsiteY80" fmla="*/ 6128453 h 9062526"/>
              <a:gd name="connsiteX81" fmla="*/ 827392 w 827392"/>
              <a:gd name="connsiteY81" fmla="*/ 6128453 h 9062526"/>
              <a:gd name="connsiteX82" fmla="*/ 827351 w 827392"/>
              <a:gd name="connsiteY82" fmla="*/ 6128504 h 9062526"/>
              <a:gd name="connsiteX83" fmla="*/ 827351 w 827392"/>
              <a:gd name="connsiteY83" fmla="*/ 6835744 h 9062526"/>
              <a:gd name="connsiteX84" fmla="*/ 827351 w 827392"/>
              <a:gd name="connsiteY84" fmla="*/ 6985554 h 9062526"/>
              <a:gd name="connsiteX85" fmla="*/ 827392 w 827392"/>
              <a:gd name="connsiteY85" fmla="*/ 6985596 h 9062526"/>
              <a:gd name="connsiteX86" fmla="*/ 827351 w 827392"/>
              <a:gd name="connsiteY86" fmla="*/ 6985596 h 9062526"/>
              <a:gd name="connsiteX87" fmla="*/ 827351 w 827392"/>
              <a:gd name="connsiteY87" fmla="*/ 7688572 h 9062526"/>
              <a:gd name="connsiteX88" fmla="*/ 827391 w 827392"/>
              <a:gd name="connsiteY88" fmla="*/ 7688572 h 9062526"/>
              <a:gd name="connsiteX89" fmla="*/ 827351 w 827392"/>
              <a:gd name="connsiteY89" fmla="*/ 7688613 h 9062526"/>
              <a:gd name="connsiteX90" fmla="*/ 827351 w 827392"/>
              <a:gd name="connsiteY90" fmla="*/ 7866425 h 9062526"/>
              <a:gd name="connsiteX91" fmla="*/ 827351 w 827392"/>
              <a:gd name="connsiteY91" fmla="*/ 8719253 h 9062526"/>
              <a:gd name="connsiteX92" fmla="*/ 827391 w 827392"/>
              <a:gd name="connsiteY92" fmla="*/ 8719253 h 9062526"/>
              <a:gd name="connsiteX93" fmla="*/ 794860 w 827392"/>
              <a:gd name="connsiteY93" fmla="*/ 8786425 h 9062526"/>
              <a:gd name="connsiteX94" fmla="*/ 788052 w 827392"/>
              <a:gd name="connsiteY94" fmla="*/ 8792396 h 9062526"/>
              <a:gd name="connsiteX95" fmla="*/ 760168 w 827392"/>
              <a:gd name="connsiteY95" fmla="*/ 8792396 h 9062526"/>
              <a:gd name="connsiteX96" fmla="*/ 754827 w 827392"/>
              <a:gd name="connsiteY96" fmla="*/ 8813298 h 9062526"/>
              <a:gd name="connsiteX97" fmla="*/ 698529 w 827392"/>
              <a:gd name="connsiteY97" fmla="*/ 8857637 h 9062526"/>
              <a:gd name="connsiteX98" fmla="*/ 688379 w 827392"/>
              <a:gd name="connsiteY98" fmla="*/ 8856710 h 9062526"/>
              <a:gd name="connsiteX99" fmla="*/ 642476 w 827392"/>
              <a:gd name="connsiteY99" fmla="*/ 8848455 h 9062526"/>
              <a:gd name="connsiteX100" fmla="*/ 583691 w 827392"/>
              <a:gd name="connsiteY100" fmla="*/ 8969972 h 9062526"/>
              <a:gd name="connsiteX101" fmla="*/ 527800 w 827392"/>
              <a:gd name="connsiteY101" fmla="*/ 9002977 h 9062526"/>
              <a:gd name="connsiteX102" fmla="*/ 413696 w 827392"/>
              <a:gd name="connsiteY102" fmla="*/ 9062526 h 9062526"/>
              <a:gd name="connsiteX103" fmla="*/ 299551 w 827392"/>
              <a:gd name="connsiteY103" fmla="*/ 9002977 h 9062526"/>
              <a:gd name="connsiteX104" fmla="*/ 243660 w 827392"/>
              <a:gd name="connsiteY104" fmla="*/ 8969972 h 9062526"/>
              <a:gd name="connsiteX105" fmla="*/ 184916 w 827392"/>
              <a:gd name="connsiteY105" fmla="*/ 8848455 h 9062526"/>
              <a:gd name="connsiteX106" fmla="*/ 139013 w 827392"/>
              <a:gd name="connsiteY106" fmla="*/ 8856710 h 9062526"/>
              <a:gd name="connsiteX107" fmla="*/ 128821 w 827392"/>
              <a:gd name="connsiteY107" fmla="*/ 8857637 h 9062526"/>
              <a:gd name="connsiteX108" fmla="*/ 72523 w 827392"/>
              <a:gd name="connsiteY108" fmla="*/ 8813298 h 9062526"/>
              <a:gd name="connsiteX109" fmla="*/ 67183 w 827392"/>
              <a:gd name="connsiteY109" fmla="*/ 8792396 h 9062526"/>
              <a:gd name="connsiteX110" fmla="*/ 39299 w 827392"/>
              <a:gd name="connsiteY110" fmla="*/ 8792396 h 9062526"/>
              <a:gd name="connsiteX111" fmla="*/ 32449 w 827392"/>
              <a:gd name="connsiteY111" fmla="*/ 8786425 h 9062526"/>
              <a:gd name="connsiteX112" fmla="*/ 0 w 827392"/>
              <a:gd name="connsiteY112" fmla="*/ 8719253 h 90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27392" h="9062526">
                <a:moveTo>
                  <a:pt x="0" y="8719253"/>
                </a:moveTo>
                <a:lnTo>
                  <a:pt x="0" y="7838424"/>
                </a:lnTo>
                <a:lnTo>
                  <a:pt x="0" y="7688572"/>
                </a:lnTo>
                <a:lnTo>
                  <a:pt x="0" y="6807743"/>
                </a:lnTo>
                <a:lnTo>
                  <a:pt x="0" y="6128454"/>
                </a:lnTo>
                <a:lnTo>
                  <a:pt x="0" y="6128453"/>
                </a:lnTo>
                <a:lnTo>
                  <a:pt x="0" y="5698411"/>
                </a:lnTo>
                <a:lnTo>
                  <a:pt x="0" y="5247624"/>
                </a:lnTo>
                <a:lnTo>
                  <a:pt x="0" y="5097772"/>
                </a:lnTo>
                <a:lnTo>
                  <a:pt x="0" y="4817582"/>
                </a:lnTo>
                <a:lnTo>
                  <a:pt x="0" y="4667730"/>
                </a:lnTo>
                <a:lnTo>
                  <a:pt x="0" y="4216943"/>
                </a:lnTo>
                <a:lnTo>
                  <a:pt x="0" y="3786901"/>
                </a:lnTo>
                <a:lnTo>
                  <a:pt x="0" y="3364115"/>
                </a:lnTo>
                <a:lnTo>
                  <a:pt x="0" y="3107612"/>
                </a:lnTo>
                <a:lnTo>
                  <a:pt x="0" y="3107611"/>
                </a:lnTo>
                <a:lnTo>
                  <a:pt x="0" y="2226782"/>
                </a:lnTo>
                <a:lnTo>
                  <a:pt x="0" y="2076930"/>
                </a:lnTo>
                <a:lnTo>
                  <a:pt x="0" y="1196101"/>
                </a:lnTo>
                <a:lnTo>
                  <a:pt x="0" y="343273"/>
                </a:lnTo>
                <a:cubicBezTo>
                  <a:pt x="20180" y="326168"/>
                  <a:pt x="32450" y="302291"/>
                  <a:pt x="32450" y="276101"/>
                </a:cubicBezTo>
                <a:cubicBezTo>
                  <a:pt x="32491" y="272817"/>
                  <a:pt x="35508" y="270130"/>
                  <a:pt x="39299" y="270130"/>
                </a:cubicBezTo>
                <a:lnTo>
                  <a:pt x="67183" y="270130"/>
                </a:lnTo>
                <a:lnTo>
                  <a:pt x="72523" y="249228"/>
                </a:lnTo>
                <a:cubicBezTo>
                  <a:pt x="79168" y="223122"/>
                  <a:pt x="102324" y="204889"/>
                  <a:pt x="128822" y="204889"/>
                </a:cubicBezTo>
                <a:cubicBezTo>
                  <a:pt x="132165" y="204889"/>
                  <a:pt x="135589" y="205201"/>
                  <a:pt x="139013" y="205815"/>
                </a:cubicBezTo>
                <a:lnTo>
                  <a:pt x="184916" y="214071"/>
                </a:lnTo>
                <a:cubicBezTo>
                  <a:pt x="186465" y="154708"/>
                  <a:pt x="217529" y="115316"/>
                  <a:pt x="243660" y="92554"/>
                </a:cubicBezTo>
                <a:cubicBezTo>
                  <a:pt x="259518" y="78758"/>
                  <a:pt x="278312" y="67655"/>
                  <a:pt x="299551" y="59548"/>
                </a:cubicBezTo>
                <a:cubicBezTo>
                  <a:pt x="354096" y="38699"/>
                  <a:pt x="392130" y="15280"/>
                  <a:pt x="413696" y="0"/>
                </a:cubicBezTo>
                <a:cubicBezTo>
                  <a:pt x="435221" y="15280"/>
                  <a:pt x="473256" y="38702"/>
                  <a:pt x="527801" y="59548"/>
                </a:cubicBezTo>
                <a:cubicBezTo>
                  <a:pt x="549040" y="67651"/>
                  <a:pt x="567833" y="78758"/>
                  <a:pt x="583691" y="92554"/>
                </a:cubicBezTo>
                <a:cubicBezTo>
                  <a:pt x="609822" y="115316"/>
                  <a:pt x="640886" y="154708"/>
                  <a:pt x="642476" y="214071"/>
                </a:cubicBezTo>
                <a:lnTo>
                  <a:pt x="688379" y="205815"/>
                </a:lnTo>
                <a:cubicBezTo>
                  <a:pt x="691762" y="205201"/>
                  <a:pt x="695187" y="204889"/>
                  <a:pt x="698530" y="204889"/>
                </a:cubicBezTo>
                <a:cubicBezTo>
                  <a:pt x="725028" y="204889"/>
                  <a:pt x="748183" y="223122"/>
                  <a:pt x="754828" y="249228"/>
                </a:cubicBezTo>
                <a:lnTo>
                  <a:pt x="760169" y="270130"/>
                </a:lnTo>
                <a:lnTo>
                  <a:pt x="788053" y="270130"/>
                </a:lnTo>
                <a:cubicBezTo>
                  <a:pt x="791844" y="270130"/>
                  <a:pt x="794860" y="272821"/>
                  <a:pt x="794860" y="276101"/>
                </a:cubicBezTo>
                <a:cubicBezTo>
                  <a:pt x="794901" y="302291"/>
                  <a:pt x="807172" y="326168"/>
                  <a:pt x="827392" y="343273"/>
                </a:cubicBezTo>
                <a:lnTo>
                  <a:pt x="827351" y="343273"/>
                </a:lnTo>
                <a:lnTo>
                  <a:pt x="827351" y="1224102"/>
                </a:lnTo>
                <a:lnTo>
                  <a:pt x="827351" y="1373912"/>
                </a:lnTo>
                <a:lnTo>
                  <a:pt x="827392" y="1373954"/>
                </a:lnTo>
                <a:lnTo>
                  <a:pt x="827351" y="1373954"/>
                </a:lnTo>
                <a:lnTo>
                  <a:pt x="827351" y="2076930"/>
                </a:lnTo>
                <a:lnTo>
                  <a:pt x="827392" y="2076930"/>
                </a:lnTo>
                <a:lnTo>
                  <a:pt x="827351" y="2076971"/>
                </a:lnTo>
                <a:lnTo>
                  <a:pt x="827351" y="2254783"/>
                </a:lnTo>
                <a:lnTo>
                  <a:pt x="827351" y="2934021"/>
                </a:lnTo>
                <a:lnTo>
                  <a:pt x="827392" y="2934073"/>
                </a:lnTo>
                <a:lnTo>
                  <a:pt x="827351" y="2934073"/>
                </a:lnTo>
                <a:lnTo>
                  <a:pt x="827351" y="3107611"/>
                </a:lnTo>
                <a:lnTo>
                  <a:pt x="827392" y="3107611"/>
                </a:lnTo>
                <a:lnTo>
                  <a:pt x="827351" y="3107662"/>
                </a:lnTo>
                <a:lnTo>
                  <a:pt x="827351" y="3364063"/>
                </a:lnTo>
                <a:lnTo>
                  <a:pt x="827392" y="3364115"/>
                </a:lnTo>
                <a:lnTo>
                  <a:pt x="827351" y="3364115"/>
                </a:lnTo>
                <a:lnTo>
                  <a:pt x="827351" y="3814902"/>
                </a:lnTo>
                <a:lnTo>
                  <a:pt x="827351" y="3964712"/>
                </a:lnTo>
                <a:lnTo>
                  <a:pt x="827392" y="3964754"/>
                </a:lnTo>
                <a:lnTo>
                  <a:pt x="827351" y="3964754"/>
                </a:lnTo>
                <a:lnTo>
                  <a:pt x="827351" y="4244944"/>
                </a:lnTo>
                <a:lnTo>
                  <a:pt x="827351" y="4394754"/>
                </a:lnTo>
                <a:lnTo>
                  <a:pt x="827392" y="4394796"/>
                </a:lnTo>
                <a:lnTo>
                  <a:pt x="827351" y="4394796"/>
                </a:lnTo>
                <a:lnTo>
                  <a:pt x="827351" y="4667730"/>
                </a:lnTo>
                <a:lnTo>
                  <a:pt x="827391" y="4667730"/>
                </a:lnTo>
                <a:lnTo>
                  <a:pt x="827351" y="4667771"/>
                </a:lnTo>
                <a:lnTo>
                  <a:pt x="827351" y="4845583"/>
                </a:lnTo>
                <a:lnTo>
                  <a:pt x="827351" y="5097772"/>
                </a:lnTo>
                <a:lnTo>
                  <a:pt x="827392" y="5097772"/>
                </a:lnTo>
                <a:lnTo>
                  <a:pt x="827351" y="5097813"/>
                </a:lnTo>
                <a:lnTo>
                  <a:pt x="827351" y="5275625"/>
                </a:lnTo>
                <a:lnTo>
                  <a:pt x="827351" y="5698411"/>
                </a:lnTo>
                <a:lnTo>
                  <a:pt x="827391" y="5698411"/>
                </a:lnTo>
                <a:lnTo>
                  <a:pt x="827351" y="5698461"/>
                </a:lnTo>
                <a:lnTo>
                  <a:pt x="827351" y="5954863"/>
                </a:lnTo>
                <a:lnTo>
                  <a:pt x="827392" y="5954915"/>
                </a:lnTo>
                <a:lnTo>
                  <a:pt x="827351" y="5954915"/>
                </a:lnTo>
                <a:lnTo>
                  <a:pt x="827351" y="6128453"/>
                </a:lnTo>
                <a:lnTo>
                  <a:pt x="827392" y="6128453"/>
                </a:lnTo>
                <a:lnTo>
                  <a:pt x="827351" y="6128504"/>
                </a:lnTo>
                <a:lnTo>
                  <a:pt x="827351" y="6835744"/>
                </a:lnTo>
                <a:lnTo>
                  <a:pt x="827351" y="6985554"/>
                </a:lnTo>
                <a:lnTo>
                  <a:pt x="827392" y="6985596"/>
                </a:lnTo>
                <a:lnTo>
                  <a:pt x="827351" y="6985596"/>
                </a:lnTo>
                <a:lnTo>
                  <a:pt x="827351" y="7688572"/>
                </a:lnTo>
                <a:lnTo>
                  <a:pt x="827391" y="7688572"/>
                </a:lnTo>
                <a:lnTo>
                  <a:pt x="827351" y="7688613"/>
                </a:lnTo>
                <a:lnTo>
                  <a:pt x="827351" y="7866425"/>
                </a:lnTo>
                <a:lnTo>
                  <a:pt x="827351" y="8719253"/>
                </a:lnTo>
                <a:lnTo>
                  <a:pt x="827391" y="8719253"/>
                </a:lnTo>
                <a:cubicBezTo>
                  <a:pt x="807172" y="8736357"/>
                  <a:pt x="794900" y="8760234"/>
                  <a:pt x="794860" y="8786425"/>
                </a:cubicBezTo>
                <a:cubicBezTo>
                  <a:pt x="794860" y="8789705"/>
                  <a:pt x="791843" y="8792396"/>
                  <a:pt x="788052" y="8792396"/>
                </a:cubicBezTo>
                <a:lnTo>
                  <a:pt x="760168" y="8792396"/>
                </a:lnTo>
                <a:lnTo>
                  <a:pt x="754827" y="8813298"/>
                </a:lnTo>
                <a:cubicBezTo>
                  <a:pt x="748183" y="8839404"/>
                  <a:pt x="725028" y="8857637"/>
                  <a:pt x="698529" y="8857637"/>
                </a:cubicBezTo>
                <a:cubicBezTo>
                  <a:pt x="695186" y="8857637"/>
                  <a:pt x="691762" y="8857325"/>
                  <a:pt x="688379" y="8856710"/>
                </a:cubicBezTo>
                <a:lnTo>
                  <a:pt x="642476" y="8848455"/>
                </a:lnTo>
                <a:cubicBezTo>
                  <a:pt x="640886" y="8907818"/>
                  <a:pt x="609822" y="8947209"/>
                  <a:pt x="583691" y="8969972"/>
                </a:cubicBezTo>
                <a:cubicBezTo>
                  <a:pt x="567833" y="8983768"/>
                  <a:pt x="549040" y="8994875"/>
                  <a:pt x="527800" y="9002977"/>
                </a:cubicBezTo>
                <a:cubicBezTo>
                  <a:pt x="473255" y="9023823"/>
                  <a:pt x="435220" y="9047246"/>
                  <a:pt x="413696" y="9062526"/>
                </a:cubicBezTo>
                <a:cubicBezTo>
                  <a:pt x="392130" y="9047246"/>
                  <a:pt x="354095" y="9023826"/>
                  <a:pt x="299551" y="9002977"/>
                </a:cubicBezTo>
                <a:cubicBezTo>
                  <a:pt x="278311" y="8994871"/>
                  <a:pt x="259517" y="8983768"/>
                  <a:pt x="243660" y="8969972"/>
                </a:cubicBezTo>
                <a:cubicBezTo>
                  <a:pt x="217528" y="8947209"/>
                  <a:pt x="186464" y="8907818"/>
                  <a:pt x="184916" y="8848455"/>
                </a:cubicBezTo>
                <a:lnTo>
                  <a:pt x="139013" y="8856710"/>
                </a:lnTo>
                <a:cubicBezTo>
                  <a:pt x="135588" y="8857325"/>
                  <a:pt x="132165" y="8857637"/>
                  <a:pt x="128821" y="8857637"/>
                </a:cubicBezTo>
                <a:cubicBezTo>
                  <a:pt x="102323" y="8857637"/>
                  <a:pt x="79168" y="8839404"/>
                  <a:pt x="72523" y="8813298"/>
                </a:cubicBezTo>
                <a:lnTo>
                  <a:pt x="67183" y="8792396"/>
                </a:lnTo>
                <a:lnTo>
                  <a:pt x="39299" y="8792396"/>
                </a:lnTo>
                <a:cubicBezTo>
                  <a:pt x="35508" y="8792396"/>
                  <a:pt x="32491" y="8789708"/>
                  <a:pt x="32449" y="8786425"/>
                </a:cubicBezTo>
                <a:cubicBezTo>
                  <a:pt x="32449" y="8760234"/>
                  <a:pt x="20179" y="8736357"/>
                  <a:pt x="0" y="8719253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2D8752FD-1B20-F9F3-AFB3-346E4630CF79}"/>
              </a:ext>
            </a:extLst>
          </p:cNvPr>
          <p:cNvSpPr/>
          <p:nvPr/>
        </p:nvSpPr>
        <p:spPr>
          <a:xfrm rot="5400000">
            <a:off x="2557281" y="-1977443"/>
            <a:ext cx="827392" cy="9062526"/>
          </a:xfrm>
          <a:custGeom>
            <a:avLst/>
            <a:gdLst>
              <a:gd name="connsiteX0" fmla="*/ 0 w 827392"/>
              <a:gd name="connsiteY0" fmla="*/ 8719253 h 9062526"/>
              <a:gd name="connsiteX1" fmla="*/ 0 w 827392"/>
              <a:gd name="connsiteY1" fmla="*/ 7838424 h 9062526"/>
              <a:gd name="connsiteX2" fmla="*/ 0 w 827392"/>
              <a:gd name="connsiteY2" fmla="*/ 7688572 h 9062526"/>
              <a:gd name="connsiteX3" fmla="*/ 0 w 827392"/>
              <a:gd name="connsiteY3" fmla="*/ 6807743 h 9062526"/>
              <a:gd name="connsiteX4" fmla="*/ 0 w 827392"/>
              <a:gd name="connsiteY4" fmla="*/ 6128454 h 9062526"/>
              <a:gd name="connsiteX5" fmla="*/ 0 w 827392"/>
              <a:gd name="connsiteY5" fmla="*/ 6128453 h 9062526"/>
              <a:gd name="connsiteX6" fmla="*/ 0 w 827392"/>
              <a:gd name="connsiteY6" fmla="*/ 5698411 h 9062526"/>
              <a:gd name="connsiteX7" fmla="*/ 0 w 827392"/>
              <a:gd name="connsiteY7" fmla="*/ 5247624 h 9062526"/>
              <a:gd name="connsiteX8" fmla="*/ 0 w 827392"/>
              <a:gd name="connsiteY8" fmla="*/ 5097772 h 9062526"/>
              <a:gd name="connsiteX9" fmla="*/ 0 w 827392"/>
              <a:gd name="connsiteY9" fmla="*/ 4817582 h 9062526"/>
              <a:gd name="connsiteX10" fmla="*/ 0 w 827392"/>
              <a:gd name="connsiteY10" fmla="*/ 4667730 h 9062526"/>
              <a:gd name="connsiteX11" fmla="*/ 0 w 827392"/>
              <a:gd name="connsiteY11" fmla="*/ 4216943 h 9062526"/>
              <a:gd name="connsiteX12" fmla="*/ 0 w 827392"/>
              <a:gd name="connsiteY12" fmla="*/ 3786901 h 9062526"/>
              <a:gd name="connsiteX13" fmla="*/ 0 w 827392"/>
              <a:gd name="connsiteY13" fmla="*/ 3364115 h 9062526"/>
              <a:gd name="connsiteX14" fmla="*/ 0 w 827392"/>
              <a:gd name="connsiteY14" fmla="*/ 3107612 h 9062526"/>
              <a:gd name="connsiteX15" fmla="*/ 0 w 827392"/>
              <a:gd name="connsiteY15" fmla="*/ 3107611 h 9062526"/>
              <a:gd name="connsiteX16" fmla="*/ 0 w 827392"/>
              <a:gd name="connsiteY16" fmla="*/ 2226782 h 9062526"/>
              <a:gd name="connsiteX17" fmla="*/ 0 w 827392"/>
              <a:gd name="connsiteY17" fmla="*/ 2076930 h 9062526"/>
              <a:gd name="connsiteX18" fmla="*/ 0 w 827392"/>
              <a:gd name="connsiteY18" fmla="*/ 1196101 h 9062526"/>
              <a:gd name="connsiteX19" fmla="*/ 0 w 827392"/>
              <a:gd name="connsiteY19" fmla="*/ 343273 h 9062526"/>
              <a:gd name="connsiteX20" fmla="*/ 32450 w 827392"/>
              <a:gd name="connsiteY20" fmla="*/ 276101 h 9062526"/>
              <a:gd name="connsiteX21" fmla="*/ 39299 w 827392"/>
              <a:gd name="connsiteY21" fmla="*/ 270130 h 9062526"/>
              <a:gd name="connsiteX22" fmla="*/ 67183 w 827392"/>
              <a:gd name="connsiteY22" fmla="*/ 270130 h 9062526"/>
              <a:gd name="connsiteX23" fmla="*/ 72523 w 827392"/>
              <a:gd name="connsiteY23" fmla="*/ 249228 h 9062526"/>
              <a:gd name="connsiteX24" fmla="*/ 128822 w 827392"/>
              <a:gd name="connsiteY24" fmla="*/ 204889 h 9062526"/>
              <a:gd name="connsiteX25" fmla="*/ 139013 w 827392"/>
              <a:gd name="connsiteY25" fmla="*/ 205815 h 9062526"/>
              <a:gd name="connsiteX26" fmla="*/ 184916 w 827392"/>
              <a:gd name="connsiteY26" fmla="*/ 214071 h 9062526"/>
              <a:gd name="connsiteX27" fmla="*/ 243660 w 827392"/>
              <a:gd name="connsiteY27" fmla="*/ 92554 h 9062526"/>
              <a:gd name="connsiteX28" fmla="*/ 299551 w 827392"/>
              <a:gd name="connsiteY28" fmla="*/ 59548 h 9062526"/>
              <a:gd name="connsiteX29" fmla="*/ 413696 w 827392"/>
              <a:gd name="connsiteY29" fmla="*/ 0 h 9062526"/>
              <a:gd name="connsiteX30" fmla="*/ 527801 w 827392"/>
              <a:gd name="connsiteY30" fmla="*/ 59548 h 9062526"/>
              <a:gd name="connsiteX31" fmla="*/ 583691 w 827392"/>
              <a:gd name="connsiteY31" fmla="*/ 92554 h 9062526"/>
              <a:gd name="connsiteX32" fmla="*/ 642476 w 827392"/>
              <a:gd name="connsiteY32" fmla="*/ 214071 h 9062526"/>
              <a:gd name="connsiteX33" fmla="*/ 688379 w 827392"/>
              <a:gd name="connsiteY33" fmla="*/ 205815 h 9062526"/>
              <a:gd name="connsiteX34" fmla="*/ 698530 w 827392"/>
              <a:gd name="connsiteY34" fmla="*/ 204889 h 9062526"/>
              <a:gd name="connsiteX35" fmla="*/ 754828 w 827392"/>
              <a:gd name="connsiteY35" fmla="*/ 249228 h 9062526"/>
              <a:gd name="connsiteX36" fmla="*/ 760169 w 827392"/>
              <a:gd name="connsiteY36" fmla="*/ 270130 h 9062526"/>
              <a:gd name="connsiteX37" fmla="*/ 788053 w 827392"/>
              <a:gd name="connsiteY37" fmla="*/ 270130 h 9062526"/>
              <a:gd name="connsiteX38" fmla="*/ 794860 w 827392"/>
              <a:gd name="connsiteY38" fmla="*/ 276101 h 9062526"/>
              <a:gd name="connsiteX39" fmla="*/ 827392 w 827392"/>
              <a:gd name="connsiteY39" fmla="*/ 343273 h 9062526"/>
              <a:gd name="connsiteX40" fmla="*/ 827351 w 827392"/>
              <a:gd name="connsiteY40" fmla="*/ 343273 h 9062526"/>
              <a:gd name="connsiteX41" fmla="*/ 827351 w 827392"/>
              <a:gd name="connsiteY41" fmla="*/ 1224102 h 9062526"/>
              <a:gd name="connsiteX42" fmla="*/ 827351 w 827392"/>
              <a:gd name="connsiteY42" fmla="*/ 1373912 h 9062526"/>
              <a:gd name="connsiteX43" fmla="*/ 827392 w 827392"/>
              <a:gd name="connsiteY43" fmla="*/ 1373954 h 9062526"/>
              <a:gd name="connsiteX44" fmla="*/ 827351 w 827392"/>
              <a:gd name="connsiteY44" fmla="*/ 1373954 h 9062526"/>
              <a:gd name="connsiteX45" fmla="*/ 827351 w 827392"/>
              <a:gd name="connsiteY45" fmla="*/ 2076930 h 9062526"/>
              <a:gd name="connsiteX46" fmla="*/ 827392 w 827392"/>
              <a:gd name="connsiteY46" fmla="*/ 2076930 h 9062526"/>
              <a:gd name="connsiteX47" fmla="*/ 827351 w 827392"/>
              <a:gd name="connsiteY47" fmla="*/ 2076971 h 9062526"/>
              <a:gd name="connsiteX48" fmla="*/ 827351 w 827392"/>
              <a:gd name="connsiteY48" fmla="*/ 2254783 h 9062526"/>
              <a:gd name="connsiteX49" fmla="*/ 827351 w 827392"/>
              <a:gd name="connsiteY49" fmla="*/ 2934021 h 9062526"/>
              <a:gd name="connsiteX50" fmla="*/ 827392 w 827392"/>
              <a:gd name="connsiteY50" fmla="*/ 2934073 h 9062526"/>
              <a:gd name="connsiteX51" fmla="*/ 827351 w 827392"/>
              <a:gd name="connsiteY51" fmla="*/ 2934073 h 9062526"/>
              <a:gd name="connsiteX52" fmla="*/ 827351 w 827392"/>
              <a:gd name="connsiteY52" fmla="*/ 3107611 h 9062526"/>
              <a:gd name="connsiteX53" fmla="*/ 827392 w 827392"/>
              <a:gd name="connsiteY53" fmla="*/ 3107611 h 9062526"/>
              <a:gd name="connsiteX54" fmla="*/ 827351 w 827392"/>
              <a:gd name="connsiteY54" fmla="*/ 3107662 h 9062526"/>
              <a:gd name="connsiteX55" fmla="*/ 827351 w 827392"/>
              <a:gd name="connsiteY55" fmla="*/ 3364063 h 9062526"/>
              <a:gd name="connsiteX56" fmla="*/ 827392 w 827392"/>
              <a:gd name="connsiteY56" fmla="*/ 3364115 h 9062526"/>
              <a:gd name="connsiteX57" fmla="*/ 827351 w 827392"/>
              <a:gd name="connsiteY57" fmla="*/ 3364115 h 9062526"/>
              <a:gd name="connsiteX58" fmla="*/ 827351 w 827392"/>
              <a:gd name="connsiteY58" fmla="*/ 3814902 h 9062526"/>
              <a:gd name="connsiteX59" fmla="*/ 827351 w 827392"/>
              <a:gd name="connsiteY59" fmla="*/ 3964712 h 9062526"/>
              <a:gd name="connsiteX60" fmla="*/ 827392 w 827392"/>
              <a:gd name="connsiteY60" fmla="*/ 3964754 h 9062526"/>
              <a:gd name="connsiteX61" fmla="*/ 827351 w 827392"/>
              <a:gd name="connsiteY61" fmla="*/ 3964754 h 9062526"/>
              <a:gd name="connsiteX62" fmla="*/ 827351 w 827392"/>
              <a:gd name="connsiteY62" fmla="*/ 4244944 h 9062526"/>
              <a:gd name="connsiteX63" fmla="*/ 827351 w 827392"/>
              <a:gd name="connsiteY63" fmla="*/ 4394754 h 9062526"/>
              <a:gd name="connsiteX64" fmla="*/ 827392 w 827392"/>
              <a:gd name="connsiteY64" fmla="*/ 4394796 h 9062526"/>
              <a:gd name="connsiteX65" fmla="*/ 827351 w 827392"/>
              <a:gd name="connsiteY65" fmla="*/ 4394796 h 9062526"/>
              <a:gd name="connsiteX66" fmla="*/ 827351 w 827392"/>
              <a:gd name="connsiteY66" fmla="*/ 4667730 h 9062526"/>
              <a:gd name="connsiteX67" fmla="*/ 827391 w 827392"/>
              <a:gd name="connsiteY67" fmla="*/ 4667730 h 9062526"/>
              <a:gd name="connsiteX68" fmla="*/ 827351 w 827392"/>
              <a:gd name="connsiteY68" fmla="*/ 4667771 h 9062526"/>
              <a:gd name="connsiteX69" fmla="*/ 827351 w 827392"/>
              <a:gd name="connsiteY69" fmla="*/ 4845583 h 9062526"/>
              <a:gd name="connsiteX70" fmla="*/ 827351 w 827392"/>
              <a:gd name="connsiteY70" fmla="*/ 5097772 h 9062526"/>
              <a:gd name="connsiteX71" fmla="*/ 827392 w 827392"/>
              <a:gd name="connsiteY71" fmla="*/ 5097772 h 9062526"/>
              <a:gd name="connsiteX72" fmla="*/ 827351 w 827392"/>
              <a:gd name="connsiteY72" fmla="*/ 5097813 h 9062526"/>
              <a:gd name="connsiteX73" fmla="*/ 827351 w 827392"/>
              <a:gd name="connsiteY73" fmla="*/ 5275625 h 9062526"/>
              <a:gd name="connsiteX74" fmla="*/ 827351 w 827392"/>
              <a:gd name="connsiteY74" fmla="*/ 5698411 h 9062526"/>
              <a:gd name="connsiteX75" fmla="*/ 827391 w 827392"/>
              <a:gd name="connsiteY75" fmla="*/ 5698411 h 9062526"/>
              <a:gd name="connsiteX76" fmla="*/ 827351 w 827392"/>
              <a:gd name="connsiteY76" fmla="*/ 5698461 h 9062526"/>
              <a:gd name="connsiteX77" fmla="*/ 827351 w 827392"/>
              <a:gd name="connsiteY77" fmla="*/ 5954863 h 9062526"/>
              <a:gd name="connsiteX78" fmla="*/ 827392 w 827392"/>
              <a:gd name="connsiteY78" fmla="*/ 5954915 h 9062526"/>
              <a:gd name="connsiteX79" fmla="*/ 827351 w 827392"/>
              <a:gd name="connsiteY79" fmla="*/ 5954915 h 9062526"/>
              <a:gd name="connsiteX80" fmla="*/ 827351 w 827392"/>
              <a:gd name="connsiteY80" fmla="*/ 6128453 h 9062526"/>
              <a:gd name="connsiteX81" fmla="*/ 827392 w 827392"/>
              <a:gd name="connsiteY81" fmla="*/ 6128453 h 9062526"/>
              <a:gd name="connsiteX82" fmla="*/ 827351 w 827392"/>
              <a:gd name="connsiteY82" fmla="*/ 6128504 h 9062526"/>
              <a:gd name="connsiteX83" fmla="*/ 827351 w 827392"/>
              <a:gd name="connsiteY83" fmla="*/ 6835744 h 9062526"/>
              <a:gd name="connsiteX84" fmla="*/ 827351 w 827392"/>
              <a:gd name="connsiteY84" fmla="*/ 6985554 h 9062526"/>
              <a:gd name="connsiteX85" fmla="*/ 827392 w 827392"/>
              <a:gd name="connsiteY85" fmla="*/ 6985596 h 9062526"/>
              <a:gd name="connsiteX86" fmla="*/ 827351 w 827392"/>
              <a:gd name="connsiteY86" fmla="*/ 6985596 h 9062526"/>
              <a:gd name="connsiteX87" fmla="*/ 827351 w 827392"/>
              <a:gd name="connsiteY87" fmla="*/ 7688572 h 9062526"/>
              <a:gd name="connsiteX88" fmla="*/ 827391 w 827392"/>
              <a:gd name="connsiteY88" fmla="*/ 7688572 h 9062526"/>
              <a:gd name="connsiteX89" fmla="*/ 827351 w 827392"/>
              <a:gd name="connsiteY89" fmla="*/ 7688613 h 9062526"/>
              <a:gd name="connsiteX90" fmla="*/ 827351 w 827392"/>
              <a:gd name="connsiteY90" fmla="*/ 7866425 h 9062526"/>
              <a:gd name="connsiteX91" fmla="*/ 827351 w 827392"/>
              <a:gd name="connsiteY91" fmla="*/ 8719253 h 9062526"/>
              <a:gd name="connsiteX92" fmla="*/ 827391 w 827392"/>
              <a:gd name="connsiteY92" fmla="*/ 8719253 h 9062526"/>
              <a:gd name="connsiteX93" fmla="*/ 794860 w 827392"/>
              <a:gd name="connsiteY93" fmla="*/ 8786425 h 9062526"/>
              <a:gd name="connsiteX94" fmla="*/ 788052 w 827392"/>
              <a:gd name="connsiteY94" fmla="*/ 8792396 h 9062526"/>
              <a:gd name="connsiteX95" fmla="*/ 760168 w 827392"/>
              <a:gd name="connsiteY95" fmla="*/ 8792396 h 9062526"/>
              <a:gd name="connsiteX96" fmla="*/ 754827 w 827392"/>
              <a:gd name="connsiteY96" fmla="*/ 8813298 h 9062526"/>
              <a:gd name="connsiteX97" fmla="*/ 698529 w 827392"/>
              <a:gd name="connsiteY97" fmla="*/ 8857637 h 9062526"/>
              <a:gd name="connsiteX98" fmla="*/ 688379 w 827392"/>
              <a:gd name="connsiteY98" fmla="*/ 8856710 h 9062526"/>
              <a:gd name="connsiteX99" fmla="*/ 642476 w 827392"/>
              <a:gd name="connsiteY99" fmla="*/ 8848455 h 9062526"/>
              <a:gd name="connsiteX100" fmla="*/ 583691 w 827392"/>
              <a:gd name="connsiteY100" fmla="*/ 8969972 h 9062526"/>
              <a:gd name="connsiteX101" fmla="*/ 527800 w 827392"/>
              <a:gd name="connsiteY101" fmla="*/ 9002977 h 9062526"/>
              <a:gd name="connsiteX102" fmla="*/ 413696 w 827392"/>
              <a:gd name="connsiteY102" fmla="*/ 9062526 h 9062526"/>
              <a:gd name="connsiteX103" fmla="*/ 299551 w 827392"/>
              <a:gd name="connsiteY103" fmla="*/ 9002977 h 9062526"/>
              <a:gd name="connsiteX104" fmla="*/ 243660 w 827392"/>
              <a:gd name="connsiteY104" fmla="*/ 8969972 h 9062526"/>
              <a:gd name="connsiteX105" fmla="*/ 184916 w 827392"/>
              <a:gd name="connsiteY105" fmla="*/ 8848455 h 9062526"/>
              <a:gd name="connsiteX106" fmla="*/ 139013 w 827392"/>
              <a:gd name="connsiteY106" fmla="*/ 8856710 h 9062526"/>
              <a:gd name="connsiteX107" fmla="*/ 128821 w 827392"/>
              <a:gd name="connsiteY107" fmla="*/ 8857637 h 9062526"/>
              <a:gd name="connsiteX108" fmla="*/ 72523 w 827392"/>
              <a:gd name="connsiteY108" fmla="*/ 8813298 h 9062526"/>
              <a:gd name="connsiteX109" fmla="*/ 67183 w 827392"/>
              <a:gd name="connsiteY109" fmla="*/ 8792396 h 9062526"/>
              <a:gd name="connsiteX110" fmla="*/ 39299 w 827392"/>
              <a:gd name="connsiteY110" fmla="*/ 8792396 h 9062526"/>
              <a:gd name="connsiteX111" fmla="*/ 32449 w 827392"/>
              <a:gd name="connsiteY111" fmla="*/ 8786425 h 9062526"/>
              <a:gd name="connsiteX112" fmla="*/ 0 w 827392"/>
              <a:gd name="connsiteY112" fmla="*/ 8719253 h 90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27392" h="9062526">
                <a:moveTo>
                  <a:pt x="0" y="8719253"/>
                </a:moveTo>
                <a:lnTo>
                  <a:pt x="0" y="7838424"/>
                </a:lnTo>
                <a:lnTo>
                  <a:pt x="0" y="7688572"/>
                </a:lnTo>
                <a:lnTo>
                  <a:pt x="0" y="6807743"/>
                </a:lnTo>
                <a:lnTo>
                  <a:pt x="0" y="6128454"/>
                </a:lnTo>
                <a:lnTo>
                  <a:pt x="0" y="6128453"/>
                </a:lnTo>
                <a:lnTo>
                  <a:pt x="0" y="5698411"/>
                </a:lnTo>
                <a:lnTo>
                  <a:pt x="0" y="5247624"/>
                </a:lnTo>
                <a:lnTo>
                  <a:pt x="0" y="5097772"/>
                </a:lnTo>
                <a:lnTo>
                  <a:pt x="0" y="4817582"/>
                </a:lnTo>
                <a:lnTo>
                  <a:pt x="0" y="4667730"/>
                </a:lnTo>
                <a:lnTo>
                  <a:pt x="0" y="4216943"/>
                </a:lnTo>
                <a:lnTo>
                  <a:pt x="0" y="3786901"/>
                </a:lnTo>
                <a:lnTo>
                  <a:pt x="0" y="3364115"/>
                </a:lnTo>
                <a:lnTo>
                  <a:pt x="0" y="3107612"/>
                </a:lnTo>
                <a:lnTo>
                  <a:pt x="0" y="3107611"/>
                </a:lnTo>
                <a:lnTo>
                  <a:pt x="0" y="2226782"/>
                </a:lnTo>
                <a:lnTo>
                  <a:pt x="0" y="2076930"/>
                </a:lnTo>
                <a:lnTo>
                  <a:pt x="0" y="1196101"/>
                </a:lnTo>
                <a:lnTo>
                  <a:pt x="0" y="343273"/>
                </a:lnTo>
                <a:cubicBezTo>
                  <a:pt x="20180" y="326168"/>
                  <a:pt x="32450" y="302291"/>
                  <a:pt x="32450" y="276101"/>
                </a:cubicBezTo>
                <a:cubicBezTo>
                  <a:pt x="32491" y="272817"/>
                  <a:pt x="35508" y="270130"/>
                  <a:pt x="39299" y="270130"/>
                </a:cubicBezTo>
                <a:lnTo>
                  <a:pt x="67183" y="270130"/>
                </a:lnTo>
                <a:lnTo>
                  <a:pt x="72523" y="249228"/>
                </a:lnTo>
                <a:cubicBezTo>
                  <a:pt x="79168" y="223122"/>
                  <a:pt x="102324" y="204889"/>
                  <a:pt x="128822" y="204889"/>
                </a:cubicBezTo>
                <a:cubicBezTo>
                  <a:pt x="132165" y="204889"/>
                  <a:pt x="135589" y="205201"/>
                  <a:pt x="139013" y="205815"/>
                </a:cubicBezTo>
                <a:lnTo>
                  <a:pt x="184916" y="214071"/>
                </a:lnTo>
                <a:cubicBezTo>
                  <a:pt x="186465" y="154708"/>
                  <a:pt x="217529" y="115316"/>
                  <a:pt x="243660" y="92554"/>
                </a:cubicBezTo>
                <a:cubicBezTo>
                  <a:pt x="259518" y="78758"/>
                  <a:pt x="278312" y="67655"/>
                  <a:pt x="299551" y="59548"/>
                </a:cubicBezTo>
                <a:cubicBezTo>
                  <a:pt x="354096" y="38699"/>
                  <a:pt x="392130" y="15280"/>
                  <a:pt x="413696" y="0"/>
                </a:cubicBezTo>
                <a:cubicBezTo>
                  <a:pt x="435221" y="15280"/>
                  <a:pt x="473256" y="38702"/>
                  <a:pt x="527801" y="59548"/>
                </a:cubicBezTo>
                <a:cubicBezTo>
                  <a:pt x="549040" y="67651"/>
                  <a:pt x="567833" y="78758"/>
                  <a:pt x="583691" y="92554"/>
                </a:cubicBezTo>
                <a:cubicBezTo>
                  <a:pt x="609822" y="115316"/>
                  <a:pt x="640886" y="154708"/>
                  <a:pt x="642476" y="214071"/>
                </a:cubicBezTo>
                <a:lnTo>
                  <a:pt x="688379" y="205815"/>
                </a:lnTo>
                <a:cubicBezTo>
                  <a:pt x="691762" y="205201"/>
                  <a:pt x="695187" y="204889"/>
                  <a:pt x="698530" y="204889"/>
                </a:cubicBezTo>
                <a:cubicBezTo>
                  <a:pt x="725028" y="204889"/>
                  <a:pt x="748183" y="223122"/>
                  <a:pt x="754828" y="249228"/>
                </a:cubicBezTo>
                <a:lnTo>
                  <a:pt x="760169" y="270130"/>
                </a:lnTo>
                <a:lnTo>
                  <a:pt x="788053" y="270130"/>
                </a:lnTo>
                <a:cubicBezTo>
                  <a:pt x="791844" y="270130"/>
                  <a:pt x="794860" y="272821"/>
                  <a:pt x="794860" y="276101"/>
                </a:cubicBezTo>
                <a:cubicBezTo>
                  <a:pt x="794901" y="302291"/>
                  <a:pt x="807172" y="326168"/>
                  <a:pt x="827392" y="343273"/>
                </a:cubicBezTo>
                <a:lnTo>
                  <a:pt x="827351" y="343273"/>
                </a:lnTo>
                <a:lnTo>
                  <a:pt x="827351" y="1224102"/>
                </a:lnTo>
                <a:lnTo>
                  <a:pt x="827351" y="1373912"/>
                </a:lnTo>
                <a:lnTo>
                  <a:pt x="827392" y="1373954"/>
                </a:lnTo>
                <a:lnTo>
                  <a:pt x="827351" y="1373954"/>
                </a:lnTo>
                <a:lnTo>
                  <a:pt x="827351" y="2076930"/>
                </a:lnTo>
                <a:lnTo>
                  <a:pt x="827392" y="2076930"/>
                </a:lnTo>
                <a:lnTo>
                  <a:pt x="827351" y="2076971"/>
                </a:lnTo>
                <a:lnTo>
                  <a:pt x="827351" y="2254783"/>
                </a:lnTo>
                <a:lnTo>
                  <a:pt x="827351" y="2934021"/>
                </a:lnTo>
                <a:lnTo>
                  <a:pt x="827392" y="2934073"/>
                </a:lnTo>
                <a:lnTo>
                  <a:pt x="827351" y="2934073"/>
                </a:lnTo>
                <a:lnTo>
                  <a:pt x="827351" y="3107611"/>
                </a:lnTo>
                <a:lnTo>
                  <a:pt x="827392" y="3107611"/>
                </a:lnTo>
                <a:lnTo>
                  <a:pt x="827351" y="3107662"/>
                </a:lnTo>
                <a:lnTo>
                  <a:pt x="827351" y="3364063"/>
                </a:lnTo>
                <a:lnTo>
                  <a:pt x="827392" y="3364115"/>
                </a:lnTo>
                <a:lnTo>
                  <a:pt x="827351" y="3364115"/>
                </a:lnTo>
                <a:lnTo>
                  <a:pt x="827351" y="3814902"/>
                </a:lnTo>
                <a:lnTo>
                  <a:pt x="827351" y="3964712"/>
                </a:lnTo>
                <a:lnTo>
                  <a:pt x="827392" y="3964754"/>
                </a:lnTo>
                <a:lnTo>
                  <a:pt x="827351" y="3964754"/>
                </a:lnTo>
                <a:lnTo>
                  <a:pt x="827351" y="4244944"/>
                </a:lnTo>
                <a:lnTo>
                  <a:pt x="827351" y="4394754"/>
                </a:lnTo>
                <a:lnTo>
                  <a:pt x="827392" y="4394796"/>
                </a:lnTo>
                <a:lnTo>
                  <a:pt x="827351" y="4394796"/>
                </a:lnTo>
                <a:lnTo>
                  <a:pt x="827351" y="4667730"/>
                </a:lnTo>
                <a:lnTo>
                  <a:pt x="827391" y="4667730"/>
                </a:lnTo>
                <a:lnTo>
                  <a:pt x="827351" y="4667771"/>
                </a:lnTo>
                <a:lnTo>
                  <a:pt x="827351" y="4845583"/>
                </a:lnTo>
                <a:lnTo>
                  <a:pt x="827351" y="5097772"/>
                </a:lnTo>
                <a:lnTo>
                  <a:pt x="827392" y="5097772"/>
                </a:lnTo>
                <a:lnTo>
                  <a:pt x="827351" y="5097813"/>
                </a:lnTo>
                <a:lnTo>
                  <a:pt x="827351" y="5275625"/>
                </a:lnTo>
                <a:lnTo>
                  <a:pt x="827351" y="5698411"/>
                </a:lnTo>
                <a:lnTo>
                  <a:pt x="827391" y="5698411"/>
                </a:lnTo>
                <a:lnTo>
                  <a:pt x="827351" y="5698461"/>
                </a:lnTo>
                <a:lnTo>
                  <a:pt x="827351" y="5954863"/>
                </a:lnTo>
                <a:lnTo>
                  <a:pt x="827392" y="5954915"/>
                </a:lnTo>
                <a:lnTo>
                  <a:pt x="827351" y="5954915"/>
                </a:lnTo>
                <a:lnTo>
                  <a:pt x="827351" y="6128453"/>
                </a:lnTo>
                <a:lnTo>
                  <a:pt x="827392" y="6128453"/>
                </a:lnTo>
                <a:lnTo>
                  <a:pt x="827351" y="6128504"/>
                </a:lnTo>
                <a:lnTo>
                  <a:pt x="827351" y="6835744"/>
                </a:lnTo>
                <a:lnTo>
                  <a:pt x="827351" y="6985554"/>
                </a:lnTo>
                <a:lnTo>
                  <a:pt x="827392" y="6985596"/>
                </a:lnTo>
                <a:lnTo>
                  <a:pt x="827351" y="6985596"/>
                </a:lnTo>
                <a:lnTo>
                  <a:pt x="827351" y="7688572"/>
                </a:lnTo>
                <a:lnTo>
                  <a:pt x="827391" y="7688572"/>
                </a:lnTo>
                <a:lnTo>
                  <a:pt x="827351" y="7688613"/>
                </a:lnTo>
                <a:lnTo>
                  <a:pt x="827351" y="7866425"/>
                </a:lnTo>
                <a:lnTo>
                  <a:pt x="827351" y="8719253"/>
                </a:lnTo>
                <a:lnTo>
                  <a:pt x="827391" y="8719253"/>
                </a:lnTo>
                <a:cubicBezTo>
                  <a:pt x="807172" y="8736357"/>
                  <a:pt x="794900" y="8760234"/>
                  <a:pt x="794860" y="8786425"/>
                </a:cubicBezTo>
                <a:cubicBezTo>
                  <a:pt x="794860" y="8789705"/>
                  <a:pt x="791843" y="8792396"/>
                  <a:pt x="788052" y="8792396"/>
                </a:cubicBezTo>
                <a:lnTo>
                  <a:pt x="760168" y="8792396"/>
                </a:lnTo>
                <a:lnTo>
                  <a:pt x="754827" y="8813298"/>
                </a:lnTo>
                <a:cubicBezTo>
                  <a:pt x="748183" y="8839404"/>
                  <a:pt x="725028" y="8857637"/>
                  <a:pt x="698529" y="8857637"/>
                </a:cubicBezTo>
                <a:cubicBezTo>
                  <a:pt x="695186" y="8857637"/>
                  <a:pt x="691762" y="8857325"/>
                  <a:pt x="688379" y="8856710"/>
                </a:cubicBezTo>
                <a:lnTo>
                  <a:pt x="642476" y="8848455"/>
                </a:lnTo>
                <a:cubicBezTo>
                  <a:pt x="640886" y="8907818"/>
                  <a:pt x="609822" y="8947209"/>
                  <a:pt x="583691" y="8969972"/>
                </a:cubicBezTo>
                <a:cubicBezTo>
                  <a:pt x="567833" y="8983768"/>
                  <a:pt x="549040" y="8994875"/>
                  <a:pt x="527800" y="9002977"/>
                </a:cubicBezTo>
                <a:cubicBezTo>
                  <a:pt x="473255" y="9023823"/>
                  <a:pt x="435220" y="9047246"/>
                  <a:pt x="413696" y="9062526"/>
                </a:cubicBezTo>
                <a:cubicBezTo>
                  <a:pt x="392130" y="9047246"/>
                  <a:pt x="354095" y="9023826"/>
                  <a:pt x="299551" y="9002977"/>
                </a:cubicBezTo>
                <a:cubicBezTo>
                  <a:pt x="278311" y="8994871"/>
                  <a:pt x="259517" y="8983768"/>
                  <a:pt x="243660" y="8969972"/>
                </a:cubicBezTo>
                <a:cubicBezTo>
                  <a:pt x="217528" y="8947209"/>
                  <a:pt x="186464" y="8907818"/>
                  <a:pt x="184916" y="8848455"/>
                </a:cubicBezTo>
                <a:lnTo>
                  <a:pt x="139013" y="8856710"/>
                </a:lnTo>
                <a:cubicBezTo>
                  <a:pt x="135588" y="8857325"/>
                  <a:pt x="132165" y="8857637"/>
                  <a:pt x="128821" y="8857637"/>
                </a:cubicBezTo>
                <a:cubicBezTo>
                  <a:pt x="102323" y="8857637"/>
                  <a:pt x="79168" y="8839404"/>
                  <a:pt x="72523" y="8813298"/>
                </a:cubicBezTo>
                <a:lnTo>
                  <a:pt x="67183" y="8792396"/>
                </a:lnTo>
                <a:lnTo>
                  <a:pt x="39299" y="8792396"/>
                </a:lnTo>
                <a:cubicBezTo>
                  <a:pt x="35508" y="8792396"/>
                  <a:pt x="32491" y="8789708"/>
                  <a:pt x="32449" y="8786425"/>
                </a:cubicBezTo>
                <a:cubicBezTo>
                  <a:pt x="32449" y="8760234"/>
                  <a:pt x="20179" y="8736357"/>
                  <a:pt x="0" y="8719253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7CF4087-9F28-2F11-D409-39AEF3B46063}"/>
              </a:ext>
            </a:extLst>
          </p:cNvPr>
          <p:cNvSpPr/>
          <p:nvPr/>
        </p:nvSpPr>
        <p:spPr>
          <a:xfrm rot="5400000">
            <a:off x="2557281" y="-804428"/>
            <a:ext cx="827392" cy="9062526"/>
          </a:xfrm>
          <a:custGeom>
            <a:avLst/>
            <a:gdLst>
              <a:gd name="connsiteX0" fmla="*/ 0 w 827392"/>
              <a:gd name="connsiteY0" fmla="*/ 8719253 h 9062526"/>
              <a:gd name="connsiteX1" fmla="*/ 0 w 827392"/>
              <a:gd name="connsiteY1" fmla="*/ 7838424 h 9062526"/>
              <a:gd name="connsiteX2" fmla="*/ 0 w 827392"/>
              <a:gd name="connsiteY2" fmla="*/ 7688572 h 9062526"/>
              <a:gd name="connsiteX3" fmla="*/ 0 w 827392"/>
              <a:gd name="connsiteY3" fmla="*/ 6807743 h 9062526"/>
              <a:gd name="connsiteX4" fmla="*/ 0 w 827392"/>
              <a:gd name="connsiteY4" fmla="*/ 6128454 h 9062526"/>
              <a:gd name="connsiteX5" fmla="*/ 0 w 827392"/>
              <a:gd name="connsiteY5" fmla="*/ 6128453 h 9062526"/>
              <a:gd name="connsiteX6" fmla="*/ 0 w 827392"/>
              <a:gd name="connsiteY6" fmla="*/ 5698411 h 9062526"/>
              <a:gd name="connsiteX7" fmla="*/ 0 w 827392"/>
              <a:gd name="connsiteY7" fmla="*/ 5247624 h 9062526"/>
              <a:gd name="connsiteX8" fmla="*/ 0 w 827392"/>
              <a:gd name="connsiteY8" fmla="*/ 5097772 h 9062526"/>
              <a:gd name="connsiteX9" fmla="*/ 0 w 827392"/>
              <a:gd name="connsiteY9" fmla="*/ 4817582 h 9062526"/>
              <a:gd name="connsiteX10" fmla="*/ 0 w 827392"/>
              <a:gd name="connsiteY10" fmla="*/ 4667730 h 9062526"/>
              <a:gd name="connsiteX11" fmla="*/ 0 w 827392"/>
              <a:gd name="connsiteY11" fmla="*/ 4216943 h 9062526"/>
              <a:gd name="connsiteX12" fmla="*/ 0 w 827392"/>
              <a:gd name="connsiteY12" fmla="*/ 3786901 h 9062526"/>
              <a:gd name="connsiteX13" fmla="*/ 0 w 827392"/>
              <a:gd name="connsiteY13" fmla="*/ 3364115 h 9062526"/>
              <a:gd name="connsiteX14" fmla="*/ 0 w 827392"/>
              <a:gd name="connsiteY14" fmla="*/ 3107612 h 9062526"/>
              <a:gd name="connsiteX15" fmla="*/ 0 w 827392"/>
              <a:gd name="connsiteY15" fmla="*/ 3107611 h 9062526"/>
              <a:gd name="connsiteX16" fmla="*/ 0 w 827392"/>
              <a:gd name="connsiteY16" fmla="*/ 2226782 h 9062526"/>
              <a:gd name="connsiteX17" fmla="*/ 0 w 827392"/>
              <a:gd name="connsiteY17" fmla="*/ 2076930 h 9062526"/>
              <a:gd name="connsiteX18" fmla="*/ 0 w 827392"/>
              <a:gd name="connsiteY18" fmla="*/ 1196101 h 9062526"/>
              <a:gd name="connsiteX19" fmla="*/ 0 w 827392"/>
              <a:gd name="connsiteY19" fmla="*/ 343273 h 9062526"/>
              <a:gd name="connsiteX20" fmla="*/ 32450 w 827392"/>
              <a:gd name="connsiteY20" fmla="*/ 276101 h 9062526"/>
              <a:gd name="connsiteX21" fmla="*/ 39299 w 827392"/>
              <a:gd name="connsiteY21" fmla="*/ 270130 h 9062526"/>
              <a:gd name="connsiteX22" fmla="*/ 67183 w 827392"/>
              <a:gd name="connsiteY22" fmla="*/ 270130 h 9062526"/>
              <a:gd name="connsiteX23" fmla="*/ 72523 w 827392"/>
              <a:gd name="connsiteY23" fmla="*/ 249228 h 9062526"/>
              <a:gd name="connsiteX24" fmla="*/ 128822 w 827392"/>
              <a:gd name="connsiteY24" fmla="*/ 204889 h 9062526"/>
              <a:gd name="connsiteX25" fmla="*/ 139013 w 827392"/>
              <a:gd name="connsiteY25" fmla="*/ 205815 h 9062526"/>
              <a:gd name="connsiteX26" fmla="*/ 184916 w 827392"/>
              <a:gd name="connsiteY26" fmla="*/ 214071 h 9062526"/>
              <a:gd name="connsiteX27" fmla="*/ 243660 w 827392"/>
              <a:gd name="connsiteY27" fmla="*/ 92554 h 9062526"/>
              <a:gd name="connsiteX28" fmla="*/ 299551 w 827392"/>
              <a:gd name="connsiteY28" fmla="*/ 59548 h 9062526"/>
              <a:gd name="connsiteX29" fmla="*/ 413696 w 827392"/>
              <a:gd name="connsiteY29" fmla="*/ 0 h 9062526"/>
              <a:gd name="connsiteX30" fmla="*/ 527801 w 827392"/>
              <a:gd name="connsiteY30" fmla="*/ 59548 h 9062526"/>
              <a:gd name="connsiteX31" fmla="*/ 583691 w 827392"/>
              <a:gd name="connsiteY31" fmla="*/ 92554 h 9062526"/>
              <a:gd name="connsiteX32" fmla="*/ 642476 w 827392"/>
              <a:gd name="connsiteY32" fmla="*/ 214071 h 9062526"/>
              <a:gd name="connsiteX33" fmla="*/ 688379 w 827392"/>
              <a:gd name="connsiteY33" fmla="*/ 205815 h 9062526"/>
              <a:gd name="connsiteX34" fmla="*/ 698530 w 827392"/>
              <a:gd name="connsiteY34" fmla="*/ 204889 h 9062526"/>
              <a:gd name="connsiteX35" fmla="*/ 754828 w 827392"/>
              <a:gd name="connsiteY35" fmla="*/ 249228 h 9062526"/>
              <a:gd name="connsiteX36" fmla="*/ 760169 w 827392"/>
              <a:gd name="connsiteY36" fmla="*/ 270130 h 9062526"/>
              <a:gd name="connsiteX37" fmla="*/ 788053 w 827392"/>
              <a:gd name="connsiteY37" fmla="*/ 270130 h 9062526"/>
              <a:gd name="connsiteX38" fmla="*/ 794860 w 827392"/>
              <a:gd name="connsiteY38" fmla="*/ 276101 h 9062526"/>
              <a:gd name="connsiteX39" fmla="*/ 827392 w 827392"/>
              <a:gd name="connsiteY39" fmla="*/ 343273 h 9062526"/>
              <a:gd name="connsiteX40" fmla="*/ 827351 w 827392"/>
              <a:gd name="connsiteY40" fmla="*/ 343273 h 9062526"/>
              <a:gd name="connsiteX41" fmla="*/ 827351 w 827392"/>
              <a:gd name="connsiteY41" fmla="*/ 1224102 h 9062526"/>
              <a:gd name="connsiteX42" fmla="*/ 827351 w 827392"/>
              <a:gd name="connsiteY42" fmla="*/ 1373912 h 9062526"/>
              <a:gd name="connsiteX43" fmla="*/ 827392 w 827392"/>
              <a:gd name="connsiteY43" fmla="*/ 1373954 h 9062526"/>
              <a:gd name="connsiteX44" fmla="*/ 827351 w 827392"/>
              <a:gd name="connsiteY44" fmla="*/ 1373954 h 9062526"/>
              <a:gd name="connsiteX45" fmla="*/ 827351 w 827392"/>
              <a:gd name="connsiteY45" fmla="*/ 2076930 h 9062526"/>
              <a:gd name="connsiteX46" fmla="*/ 827392 w 827392"/>
              <a:gd name="connsiteY46" fmla="*/ 2076930 h 9062526"/>
              <a:gd name="connsiteX47" fmla="*/ 827351 w 827392"/>
              <a:gd name="connsiteY47" fmla="*/ 2076971 h 9062526"/>
              <a:gd name="connsiteX48" fmla="*/ 827351 w 827392"/>
              <a:gd name="connsiteY48" fmla="*/ 2254783 h 9062526"/>
              <a:gd name="connsiteX49" fmla="*/ 827351 w 827392"/>
              <a:gd name="connsiteY49" fmla="*/ 2934021 h 9062526"/>
              <a:gd name="connsiteX50" fmla="*/ 827392 w 827392"/>
              <a:gd name="connsiteY50" fmla="*/ 2934073 h 9062526"/>
              <a:gd name="connsiteX51" fmla="*/ 827351 w 827392"/>
              <a:gd name="connsiteY51" fmla="*/ 2934073 h 9062526"/>
              <a:gd name="connsiteX52" fmla="*/ 827351 w 827392"/>
              <a:gd name="connsiteY52" fmla="*/ 3107611 h 9062526"/>
              <a:gd name="connsiteX53" fmla="*/ 827392 w 827392"/>
              <a:gd name="connsiteY53" fmla="*/ 3107611 h 9062526"/>
              <a:gd name="connsiteX54" fmla="*/ 827351 w 827392"/>
              <a:gd name="connsiteY54" fmla="*/ 3107662 h 9062526"/>
              <a:gd name="connsiteX55" fmla="*/ 827351 w 827392"/>
              <a:gd name="connsiteY55" fmla="*/ 3364063 h 9062526"/>
              <a:gd name="connsiteX56" fmla="*/ 827392 w 827392"/>
              <a:gd name="connsiteY56" fmla="*/ 3364115 h 9062526"/>
              <a:gd name="connsiteX57" fmla="*/ 827351 w 827392"/>
              <a:gd name="connsiteY57" fmla="*/ 3364115 h 9062526"/>
              <a:gd name="connsiteX58" fmla="*/ 827351 w 827392"/>
              <a:gd name="connsiteY58" fmla="*/ 3814902 h 9062526"/>
              <a:gd name="connsiteX59" fmla="*/ 827351 w 827392"/>
              <a:gd name="connsiteY59" fmla="*/ 3964712 h 9062526"/>
              <a:gd name="connsiteX60" fmla="*/ 827392 w 827392"/>
              <a:gd name="connsiteY60" fmla="*/ 3964754 h 9062526"/>
              <a:gd name="connsiteX61" fmla="*/ 827351 w 827392"/>
              <a:gd name="connsiteY61" fmla="*/ 3964754 h 9062526"/>
              <a:gd name="connsiteX62" fmla="*/ 827351 w 827392"/>
              <a:gd name="connsiteY62" fmla="*/ 4244944 h 9062526"/>
              <a:gd name="connsiteX63" fmla="*/ 827351 w 827392"/>
              <a:gd name="connsiteY63" fmla="*/ 4394754 h 9062526"/>
              <a:gd name="connsiteX64" fmla="*/ 827392 w 827392"/>
              <a:gd name="connsiteY64" fmla="*/ 4394796 h 9062526"/>
              <a:gd name="connsiteX65" fmla="*/ 827351 w 827392"/>
              <a:gd name="connsiteY65" fmla="*/ 4394796 h 9062526"/>
              <a:gd name="connsiteX66" fmla="*/ 827351 w 827392"/>
              <a:gd name="connsiteY66" fmla="*/ 4667730 h 9062526"/>
              <a:gd name="connsiteX67" fmla="*/ 827391 w 827392"/>
              <a:gd name="connsiteY67" fmla="*/ 4667730 h 9062526"/>
              <a:gd name="connsiteX68" fmla="*/ 827351 w 827392"/>
              <a:gd name="connsiteY68" fmla="*/ 4667771 h 9062526"/>
              <a:gd name="connsiteX69" fmla="*/ 827351 w 827392"/>
              <a:gd name="connsiteY69" fmla="*/ 4845583 h 9062526"/>
              <a:gd name="connsiteX70" fmla="*/ 827351 w 827392"/>
              <a:gd name="connsiteY70" fmla="*/ 5097772 h 9062526"/>
              <a:gd name="connsiteX71" fmla="*/ 827392 w 827392"/>
              <a:gd name="connsiteY71" fmla="*/ 5097772 h 9062526"/>
              <a:gd name="connsiteX72" fmla="*/ 827351 w 827392"/>
              <a:gd name="connsiteY72" fmla="*/ 5097813 h 9062526"/>
              <a:gd name="connsiteX73" fmla="*/ 827351 w 827392"/>
              <a:gd name="connsiteY73" fmla="*/ 5275625 h 9062526"/>
              <a:gd name="connsiteX74" fmla="*/ 827351 w 827392"/>
              <a:gd name="connsiteY74" fmla="*/ 5698411 h 9062526"/>
              <a:gd name="connsiteX75" fmla="*/ 827391 w 827392"/>
              <a:gd name="connsiteY75" fmla="*/ 5698411 h 9062526"/>
              <a:gd name="connsiteX76" fmla="*/ 827351 w 827392"/>
              <a:gd name="connsiteY76" fmla="*/ 5698461 h 9062526"/>
              <a:gd name="connsiteX77" fmla="*/ 827351 w 827392"/>
              <a:gd name="connsiteY77" fmla="*/ 5954863 h 9062526"/>
              <a:gd name="connsiteX78" fmla="*/ 827392 w 827392"/>
              <a:gd name="connsiteY78" fmla="*/ 5954915 h 9062526"/>
              <a:gd name="connsiteX79" fmla="*/ 827351 w 827392"/>
              <a:gd name="connsiteY79" fmla="*/ 5954915 h 9062526"/>
              <a:gd name="connsiteX80" fmla="*/ 827351 w 827392"/>
              <a:gd name="connsiteY80" fmla="*/ 6128453 h 9062526"/>
              <a:gd name="connsiteX81" fmla="*/ 827392 w 827392"/>
              <a:gd name="connsiteY81" fmla="*/ 6128453 h 9062526"/>
              <a:gd name="connsiteX82" fmla="*/ 827351 w 827392"/>
              <a:gd name="connsiteY82" fmla="*/ 6128504 h 9062526"/>
              <a:gd name="connsiteX83" fmla="*/ 827351 w 827392"/>
              <a:gd name="connsiteY83" fmla="*/ 6835744 h 9062526"/>
              <a:gd name="connsiteX84" fmla="*/ 827351 w 827392"/>
              <a:gd name="connsiteY84" fmla="*/ 6985554 h 9062526"/>
              <a:gd name="connsiteX85" fmla="*/ 827392 w 827392"/>
              <a:gd name="connsiteY85" fmla="*/ 6985596 h 9062526"/>
              <a:gd name="connsiteX86" fmla="*/ 827351 w 827392"/>
              <a:gd name="connsiteY86" fmla="*/ 6985596 h 9062526"/>
              <a:gd name="connsiteX87" fmla="*/ 827351 w 827392"/>
              <a:gd name="connsiteY87" fmla="*/ 7688572 h 9062526"/>
              <a:gd name="connsiteX88" fmla="*/ 827391 w 827392"/>
              <a:gd name="connsiteY88" fmla="*/ 7688572 h 9062526"/>
              <a:gd name="connsiteX89" fmla="*/ 827351 w 827392"/>
              <a:gd name="connsiteY89" fmla="*/ 7688613 h 9062526"/>
              <a:gd name="connsiteX90" fmla="*/ 827351 w 827392"/>
              <a:gd name="connsiteY90" fmla="*/ 7866425 h 9062526"/>
              <a:gd name="connsiteX91" fmla="*/ 827351 w 827392"/>
              <a:gd name="connsiteY91" fmla="*/ 8719253 h 9062526"/>
              <a:gd name="connsiteX92" fmla="*/ 827391 w 827392"/>
              <a:gd name="connsiteY92" fmla="*/ 8719253 h 9062526"/>
              <a:gd name="connsiteX93" fmla="*/ 794860 w 827392"/>
              <a:gd name="connsiteY93" fmla="*/ 8786425 h 9062526"/>
              <a:gd name="connsiteX94" fmla="*/ 788052 w 827392"/>
              <a:gd name="connsiteY94" fmla="*/ 8792396 h 9062526"/>
              <a:gd name="connsiteX95" fmla="*/ 760168 w 827392"/>
              <a:gd name="connsiteY95" fmla="*/ 8792396 h 9062526"/>
              <a:gd name="connsiteX96" fmla="*/ 754827 w 827392"/>
              <a:gd name="connsiteY96" fmla="*/ 8813298 h 9062526"/>
              <a:gd name="connsiteX97" fmla="*/ 698529 w 827392"/>
              <a:gd name="connsiteY97" fmla="*/ 8857637 h 9062526"/>
              <a:gd name="connsiteX98" fmla="*/ 688379 w 827392"/>
              <a:gd name="connsiteY98" fmla="*/ 8856710 h 9062526"/>
              <a:gd name="connsiteX99" fmla="*/ 642476 w 827392"/>
              <a:gd name="connsiteY99" fmla="*/ 8848455 h 9062526"/>
              <a:gd name="connsiteX100" fmla="*/ 583691 w 827392"/>
              <a:gd name="connsiteY100" fmla="*/ 8969972 h 9062526"/>
              <a:gd name="connsiteX101" fmla="*/ 527800 w 827392"/>
              <a:gd name="connsiteY101" fmla="*/ 9002977 h 9062526"/>
              <a:gd name="connsiteX102" fmla="*/ 413696 w 827392"/>
              <a:gd name="connsiteY102" fmla="*/ 9062526 h 9062526"/>
              <a:gd name="connsiteX103" fmla="*/ 299551 w 827392"/>
              <a:gd name="connsiteY103" fmla="*/ 9002977 h 9062526"/>
              <a:gd name="connsiteX104" fmla="*/ 243660 w 827392"/>
              <a:gd name="connsiteY104" fmla="*/ 8969972 h 9062526"/>
              <a:gd name="connsiteX105" fmla="*/ 184916 w 827392"/>
              <a:gd name="connsiteY105" fmla="*/ 8848455 h 9062526"/>
              <a:gd name="connsiteX106" fmla="*/ 139013 w 827392"/>
              <a:gd name="connsiteY106" fmla="*/ 8856710 h 9062526"/>
              <a:gd name="connsiteX107" fmla="*/ 128821 w 827392"/>
              <a:gd name="connsiteY107" fmla="*/ 8857637 h 9062526"/>
              <a:gd name="connsiteX108" fmla="*/ 72523 w 827392"/>
              <a:gd name="connsiteY108" fmla="*/ 8813298 h 9062526"/>
              <a:gd name="connsiteX109" fmla="*/ 67183 w 827392"/>
              <a:gd name="connsiteY109" fmla="*/ 8792396 h 9062526"/>
              <a:gd name="connsiteX110" fmla="*/ 39299 w 827392"/>
              <a:gd name="connsiteY110" fmla="*/ 8792396 h 9062526"/>
              <a:gd name="connsiteX111" fmla="*/ 32449 w 827392"/>
              <a:gd name="connsiteY111" fmla="*/ 8786425 h 9062526"/>
              <a:gd name="connsiteX112" fmla="*/ 0 w 827392"/>
              <a:gd name="connsiteY112" fmla="*/ 8719253 h 906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827392" h="9062526">
                <a:moveTo>
                  <a:pt x="0" y="8719253"/>
                </a:moveTo>
                <a:lnTo>
                  <a:pt x="0" y="7838424"/>
                </a:lnTo>
                <a:lnTo>
                  <a:pt x="0" y="7688572"/>
                </a:lnTo>
                <a:lnTo>
                  <a:pt x="0" y="6807743"/>
                </a:lnTo>
                <a:lnTo>
                  <a:pt x="0" y="6128454"/>
                </a:lnTo>
                <a:lnTo>
                  <a:pt x="0" y="6128453"/>
                </a:lnTo>
                <a:lnTo>
                  <a:pt x="0" y="5698411"/>
                </a:lnTo>
                <a:lnTo>
                  <a:pt x="0" y="5247624"/>
                </a:lnTo>
                <a:lnTo>
                  <a:pt x="0" y="5097772"/>
                </a:lnTo>
                <a:lnTo>
                  <a:pt x="0" y="4817582"/>
                </a:lnTo>
                <a:lnTo>
                  <a:pt x="0" y="4667730"/>
                </a:lnTo>
                <a:lnTo>
                  <a:pt x="0" y="4216943"/>
                </a:lnTo>
                <a:lnTo>
                  <a:pt x="0" y="3786901"/>
                </a:lnTo>
                <a:lnTo>
                  <a:pt x="0" y="3364115"/>
                </a:lnTo>
                <a:lnTo>
                  <a:pt x="0" y="3107612"/>
                </a:lnTo>
                <a:lnTo>
                  <a:pt x="0" y="3107611"/>
                </a:lnTo>
                <a:lnTo>
                  <a:pt x="0" y="2226782"/>
                </a:lnTo>
                <a:lnTo>
                  <a:pt x="0" y="2076930"/>
                </a:lnTo>
                <a:lnTo>
                  <a:pt x="0" y="1196101"/>
                </a:lnTo>
                <a:lnTo>
                  <a:pt x="0" y="343273"/>
                </a:lnTo>
                <a:cubicBezTo>
                  <a:pt x="20180" y="326168"/>
                  <a:pt x="32450" y="302291"/>
                  <a:pt x="32450" y="276101"/>
                </a:cubicBezTo>
                <a:cubicBezTo>
                  <a:pt x="32491" y="272817"/>
                  <a:pt x="35508" y="270130"/>
                  <a:pt x="39299" y="270130"/>
                </a:cubicBezTo>
                <a:lnTo>
                  <a:pt x="67183" y="270130"/>
                </a:lnTo>
                <a:lnTo>
                  <a:pt x="72523" y="249228"/>
                </a:lnTo>
                <a:cubicBezTo>
                  <a:pt x="79168" y="223122"/>
                  <a:pt x="102324" y="204889"/>
                  <a:pt x="128822" y="204889"/>
                </a:cubicBezTo>
                <a:cubicBezTo>
                  <a:pt x="132165" y="204889"/>
                  <a:pt x="135589" y="205201"/>
                  <a:pt x="139013" y="205815"/>
                </a:cubicBezTo>
                <a:lnTo>
                  <a:pt x="184916" y="214071"/>
                </a:lnTo>
                <a:cubicBezTo>
                  <a:pt x="186465" y="154708"/>
                  <a:pt x="217529" y="115316"/>
                  <a:pt x="243660" y="92554"/>
                </a:cubicBezTo>
                <a:cubicBezTo>
                  <a:pt x="259518" y="78758"/>
                  <a:pt x="278312" y="67655"/>
                  <a:pt x="299551" y="59548"/>
                </a:cubicBezTo>
                <a:cubicBezTo>
                  <a:pt x="354096" y="38699"/>
                  <a:pt x="392130" y="15280"/>
                  <a:pt x="413696" y="0"/>
                </a:cubicBezTo>
                <a:cubicBezTo>
                  <a:pt x="435221" y="15280"/>
                  <a:pt x="473256" y="38702"/>
                  <a:pt x="527801" y="59548"/>
                </a:cubicBezTo>
                <a:cubicBezTo>
                  <a:pt x="549040" y="67651"/>
                  <a:pt x="567833" y="78758"/>
                  <a:pt x="583691" y="92554"/>
                </a:cubicBezTo>
                <a:cubicBezTo>
                  <a:pt x="609822" y="115316"/>
                  <a:pt x="640886" y="154708"/>
                  <a:pt x="642476" y="214071"/>
                </a:cubicBezTo>
                <a:lnTo>
                  <a:pt x="688379" y="205815"/>
                </a:lnTo>
                <a:cubicBezTo>
                  <a:pt x="691762" y="205201"/>
                  <a:pt x="695187" y="204889"/>
                  <a:pt x="698530" y="204889"/>
                </a:cubicBezTo>
                <a:cubicBezTo>
                  <a:pt x="725028" y="204889"/>
                  <a:pt x="748183" y="223122"/>
                  <a:pt x="754828" y="249228"/>
                </a:cubicBezTo>
                <a:lnTo>
                  <a:pt x="760169" y="270130"/>
                </a:lnTo>
                <a:lnTo>
                  <a:pt x="788053" y="270130"/>
                </a:lnTo>
                <a:cubicBezTo>
                  <a:pt x="791844" y="270130"/>
                  <a:pt x="794860" y="272821"/>
                  <a:pt x="794860" y="276101"/>
                </a:cubicBezTo>
                <a:cubicBezTo>
                  <a:pt x="794901" y="302291"/>
                  <a:pt x="807172" y="326168"/>
                  <a:pt x="827392" y="343273"/>
                </a:cubicBezTo>
                <a:lnTo>
                  <a:pt x="827351" y="343273"/>
                </a:lnTo>
                <a:lnTo>
                  <a:pt x="827351" y="1224102"/>
                </a:lnTo>
                <a:lnTo>
                  <a:pt x="827351" y="1373912"/>
                </a:lnTo>
                <a:lnTo>
                  <a:pt x="827392" y="1373954"/>
                </a:lnTo>
                <a:lnTo>
                  <a:pt x="827351" y="1373954"/>
                </a:lnTo>
                <a:lnTo>
                  <a:pt x="827351" y="2076930"/>
                </a:lnTo>
                <a:lnTo>
                  <a:pt x="827392" y="2076930"/>
                </a:lnTo>
                <a:lnTo>
                  <a:pt x="827351" y="2076971"/>
                </a:lnTo>
                <a:lnTo>
                  <a:pt x="827351" y="2254783"/>
                </a:lnTo>
                <a:lnTo>
                  <a:pt x="827351" y="2934021"/>
                </a:lnTo>
                <a:lnTo>
                  <a:pt x="827392" y="2934073"/>
                </a:lnTo>
                <a:lnTo>
                  <a:pt x="827351" y="2934073"/>
                </a:lnTo>
                <a:lnTo>
                  <a:pt x="827351" y="3107611"/>
                </a:lnTo>
                <a:lnTo>
                  <a:pt x="827392" y="3107611"/>
                </a:lnTo>
                <a:lnTo>
                  <a:pt x="827351" y="3107662"/>
                </a:lnTo>
                <a:lnTo>
                  <a:pt x="827351" y="3364063"/>
                </a:lnTo>
                <a:lnTo>
                  <a:pt x="827392" y="3364115"/>
                </a:lnTo>
                <a:lnTo>
                  <a:pt x="827351" y="3364115"/>
                </a:lnTo>
                <a:lnTo>
                  <a:pt x="827351" y="3814902"/>
                </a:lnTo>
                <a:lnTo>
                  <a:pt x="827351" y="3964712"/>
                </a:lnTo>
                <a:lnTo>
                  <a:pt x="827392" y="3964754"/>
                </a:lnTo>
                <a:lnTo>
                  <a:pt x="827351" y="3964754"/>
                </a:lnTo>
                <a:lnTo>
                  <a:pt x="827351" y="4244944"/>
                </a:lnTo>
                <a:lnTo>
                  <a:pt x="827351" y="4394754"/>
                </a:lnTo>
                <a:lnTo>
                  <a:pt x="827392" y="4394796"/>
                </a:lnTo>
                <a:lnTo>
                  <a:pt x="827351" y="4394796"/>
                </a:lnTo>
                <a:lnTo>
                  <a:pt x="827351" y="4667730"/>
                </a:lnTo>
                <a:lnTo>
                  <a:pt x="827391" y="4667730"/>
                </a:lnTo>
                <a:lnTo>
                  <a:pt x="827351" y="4667771"/>
                </a:lnTo>
                <a:lnTo>
                  <a:pt x="827351" y="4845583"/>
                </a:lnTo>
                <a:lnTo>
                  <a:pt x="827351" y="5097772"/>
                </a:lnTo>
                <a:lnTo>
                  <a:pt x="827392" y="5097772"/>
                </a:lnTo>
                <a:lnTo>
                  <a:pt x="827351" y="5097813"/>
                </a:lnTo>
                <a:lnTo>
                  <a:pt x="827351" y="5275625"/>
                </a:lnTo>
                <a:lnTo>
                  <a:pt x="827351" y="5698411"/>
                </a:lnTo>
                <a:lnTo>
                  <a:pt x="827391" y="5698411"/>
                </a:lnTo>
                <a:lnTo>
                  <a:pt x="827351" y="5698461"/>
                </a:lnTo>
                <a:lnTo>
                  <a:pt x="827351" y="5954863"/>
                </a:lnTo>
                <a:lnTo>
                  <a:pt x="827392" y="5954915"/>
                </a:lnTo>
                <a:lnTo>
                  <a:pt x="827351" y="5954915"/>
                </a:lnTo>
                <a:lnTo>
                  <a:pt x="827351" y="6128453"/>
                </a:lnTo>
                <a:lnTo>
                  <a:pt x="827392" y="6128453"/>
                </a:lnTo>
                <a:lnTo>
                  <a:pt x="827351" y="6128504"/>
                </a:lnTo>
                <a:lnTo>
                  <a:pt x="827351" y="6835744"/>
                </a:lnTo>
                <a:lnTo>
                  <a:pt x="827351" y="6985554"/>
                </a:lnTo>
                <a:lnTo>
                  <a:pt x="827392" y="6985596"/>
                </a:lnTo>
                <a:lnTo>
                  <a:pt x="827351" y="6985596"/>
                </a:lnTo>
                <a:lnTo>
                  <a:pt x="827351" y="7688572"/>
                </a:lnTo>
                <a:lnTo>
                  <a:pt x="827391" y="7688572"/>
                </a:lnTo>
                <a:lnTo>
                  <a:pt x="827351" y="7688613"/>
                </a:lnTo>
                <a:lnTo>
                  <a:pt x="827351" y="7866425"/>
                </a:lnTo>
                <a:lnTo>
                  <a:pt x="827351" y="8719253"/>
                </a:lnTo>
                <a:lnTo>
                  <a:pt x="827391" y="8719253"/>
                </a:lnTo>
                <a:cubicBezTo>
                  <a:pt x="807172" y="8736357"/>
                  <a:pt x="794900" y="8760234"/>
                  <a:pt x="794860" y="8786425"/>
                </a:cubicBezTo>
                <a:cubicBezTo>
                  <a:pt x="794860" y="8789705"/>
                  <a:pt x="791843" y="8792396"/>
                  <a:pt x="788052" y="8792396"/>
                </a:cubicBezTo>
                <a:lnTo>
                  <a:pt x="760168" y="8792396"/>
                </a:lnTo>
                <a:lnTo>
                  <a:pt x="754827" y="8813298"/>
                </a:lnTo>
                <a:cubicBezTo>
                  <a:pt x="748183" y="8839404"/>
                  <a:pt x="725028" y="8857637"/>
                  <a:pt x="698529" y="8857637"/>
                </a:cubicBezTo>
                <a:cubicBezTo>
                  <a:pt x="695186" y="8857637"/>
                  <a:pt x="691762" y="8857325"/>
                  <a:pt x="688379" y="8856710"/>
                </a:cubicBezTo>
                <a:lnTo>
                  <a:pt x="642476" y="8848455"/>
                </a:lnTo>
                <a:cubicBezTo>
                  <a:pt x="640886" y="8907818"/>
                  <a:pt x="609822" y="8947209"/>
                  <a:pt x="583691" y="8969972"/>
                </a:cubicBezTo>
                <a:cubicBezTo>
                  <a:pt x="567833" y="8983768"/>
                  <a:pt x="549040" y="8994875"/>
                  <a:pt x="527800" y="9002977"/>
                </a:cubicBezTo>
                <a:cubicBezTo>
                  <a:pt x="473255" y="9023823"/>
                  <a:pt x="435220" y="9047246"/>
                  <a:pt x="413696" y="9062526"/>
                </a:cubicBezTo>
                <a:cubicBezTo>
                  <a:pt x="392130" y="9047246"/>
                  <a:pt x="354095" y="9023826"/>
                  <a:pt x="299551" y="9002977"/>
                </a:cubicBezTo>
                <a:cubicBezTo>
                  <a:pt x="278311" y="8994871"/>
                  <a:pt x="259517" y="8983768"/>
                  <a:pt x="243660" y="8969972"/>
                </a:cubicBezTo>
                <a:cubicBezTo>
                  <a:pt x="217528" y="8947209"/>
                  <a:pt x="186464" y="8907818"/>
                  <a:pt x="184916" y="8848455"/>
                </a:cubicBezTo>
                <a:lnTo>
                  <a:pt x="139013" y="8856710"/>
                </a:lnTo>
                <a:cubicBezTo>
                  <a:pt x="135588" y="8857325"/>
                  <a:pt x="132165" y="8857637"/>
                  <a:pt x="128821" y="8857637"/>
                </a:cubicBezTo>
                <a:cubicBezTo>
                  <a:pt x="102323" y="8857637"/>
                  <a:pt x="79168" y="8839404"/>
                  <a:pt x="72523" y="8813298"/>
                </a:cubicBezTo>
                <a:lnTo>
                  <a:pt x="67183" y="8792396"/>
                </a:lnTo>
                <a:lnTo>
                  <a:pt x="39299" y="8792396"/>
                </a:lnTo>
                <a:cubicBezTo>
                  <a:pt x="35508" y="8792396"/>
                  <a:pt x="32491" y="8789708"/>
                  <a:pt x="32449" y="8786425"/>
                </a:cubicBezTo>
                <a:cubicBezTo>
                  <a:pt x="32449" y="8760234"/>
                  <a:pt x="20179" y="8736357"/>
                  <a:pt x="0" y="8719253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E0861A-0530-8272-D1D4-B8A4556A1E56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63E24A-BB66-DB7A-0894-70E1E676C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39" y="732821"/>
            <a:ext cx="1562825" cy="11725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7C5588-4310-C880-B3B5-4F859F330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39" y="1905326"/>
            <a:ext cx="1562825" cy="11725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2E8A507-3FC0-C434-CA55-75424008E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39" y="3077831"/>
            <a:ext cx="1562825" cy="117250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F98E6CC-75A2-C116-C465-B9DACDD9A4A8}"/>
              </a:ext>
            </a:extLst>
          </p:cNvPr>
          <p:cNvSpPr txBox="1"/>
          <p:nvPr/>
        </p:nvSpPr>
        <p:spPr>
          <a:xfrm>
            <a:off x="387926" y="1009496"/>
            <a:ext cx="6814127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</a:t>
            </a:r>
            <a:endParaRPr lang="fa-I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2CAF70-C139-C685-A104-107CDF2FBA23}"/>
              </a:ext>
            </a:extLst>
          </p:cNvPr>
          <p:cNvSpPr txBox="1"/>
          <p:nvPr/>
        </p:nvSpPr>
        <p:spPr>
          <a:xfrm>
            <a:off x="387926" y="2167832"/>
            <a:ext cx="6814127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</a:t>
            </a:r>
            <a:endParaRPr lang="fa-IR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AAE0D0-9031-5444-02F9-46DCB041CE4F}"/>
              </a:ext>
            </a:extLst>
          </p:cNvPr>
          <p:cNvSpPr txBox="1"/>
          <p:nvPr/>
        </p:nvSpPr>
        <p:spPr>
          <a:xfrm>
            <a:off x="387926" y="3370968"/>
            <a:ext cx="6814127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7723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121A11A-35D5-EFF7-5F4B-B501E74E93AA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25329D3-E69F-EF33-4A0E-0929EE10ABC3}"/>
              </a:ext>
            </a:extLst>
          </p:cNvPr>
          <p:cNvGrpSpPr/>
          <p:nvPr/>
        </p:nvGrpSpPr>
        <p:grpSpPr>
          <a:xfrm>
            <a:off x="1214729" y="1286187"/>
            <a:ext cx="2112742" cy="2667576"/>
            <a:chOff x="1214729" y="1286187"/>
            <a:chExt cx="2112742" cy="2667576"/>
          </a:xfrm>
        </p:grpSpPr>
        <p:sp>
          <p:nvSpPr>
            <p:cNvPr id="5" name="Google Shape;8581;p44">
              <a:extLst>
                <a:ext uri="{FF2B5EF4-FFF2-40B4-BE49-F238E27FC236}">
                  <a16:creationId xmlns:a16="http://schemas.microsoft.com/office/drawing/2014/main" id="{5BDB3D02-49DD-E68E-F467-134C9BF7F7CC}"/>
                </a:ext>
              </a:extLst>
            </p:cNvPr>
            <p:cNvSpPr/>
            <p:nvPr/>
          </p:nvSpPr>
          <p:spPr>
            <a:xfrm>
              <a:off x="1803510" y="1286187"/>
              <a:ext cx="1025998" cy="1025998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" name="Google Shape;4835;p50">
              <a:extLst>
                <a:ext uri="{FF2B5EF4-FFF2-40B4-BE49-F238E27FC236}">
                  <a16:creationId xmlns:a16="http://schemas.microsoft.com/office/drawing/2014/main" id="{8F5A501C-B997-DEE0-81D6-76832A9F5467}"/>
                </a:ext>
              </a:extLst>
            </p:cNvPr>
            <p:cNvGrpSpPr/>
            <p:nvPr/>
          </p:nvGrpSpPr>
          <p:grpSpPr>
            <a:xfrm>
              <a:off x="2069611" y="1563548"/>
              <a:ext cx="493796" cy="471275"/>
              <a:chOff x="10194076" y="3194182"/>
              <a:chExt cx="580563" cy="554083"/>
            </a:xfrm>
            <a:solidFill>
              <a:schemeClr val="bg1"/>
            </a:solidFill>
          </p:grpSpPr>
          <p:sp>
            <p:nvSpPr>
              <p:cNvPr id="17" name="Google Shape;4836;p50">
                <a:extLst>
                  <a:ext uri="{FF2B5EF4-FFF2-40B4-BE49-F238E27FC236}">
                    <a16:creationId xmlns:a16="http://schemas.microsoft.com/office/drawing/2014/main" id="{28DE5432-0AF3-935C-0279-9201045FE82D}"/>
                  </a:ext>
                </a:extLst>
              </p:cNvPr>
              <p:cNvSpPr/>
              <p:nvPr/>
            </p:nvSpPr>
            <p:spPr>
              <a:xfrm>
                <a:off x="10194076" y="3194182"/>
                <a:ext cx="580563" cy="554083"/>
              </a:xfrm>
              <a:custGeom>
                <a:avLst/>
                <a:gdLst/>
                <a:ahLst/>
                <a:cxnLst/>
                <a:rect l="l" t="t" r="r" b="b"/>
                <a:pathLst>
                  <a:path w="580563" h="554083" extrusionOk="0">
                    <a:moveTo>
                      <a:pt x="578688" y="297448"/>
                    </a:moveTo>
                    <a:cubicBezTo>
                      <a:pt x="578688" y="297401"/>
                      <a:pt x="578688" y="297346"/>
                      <a:pt x="578688" y="297291"/>
                    </a:cubicBezTo>
                    <a:cubicBezTo>
                      <a:pt x="578688" y="297221"/>
                      <a:pt x="578688" y="297158"/>
                      <a:pt x="579861" y="297096"/>
                    </a:cubicBezTo>
                    <a:lnTo>
                      <a:pt x="579861" y="76421"/>
                    </a:lnTo>
                    <a:lnTo>
                      <a:pt x="580564" y="76421"/>
                    </a:lnTo>
                    <a:cubicBezTo>
                      <a:pt x="580564" y="64348"/>
                      <a:pt x="574543" y="53081"/>
                      <a:pt x="564535" y="46270"/>
                    </a:cubicBezTo>
                    <a:cubicBezTo>
                      <a:pt x="556638" y="40836"/>
                      <a:pt x="546864" y="38834"/>
                      <a:pt x="537559" y="40468"/>
                    </a:cubicBezTo>
                    <a:lnTo>
                      <a:pt x="486110" y="2021"/>
                    </a:lnTo>
                    <a:cubicBezTo>
                      <a:pt x="486032" y="1911"/>
                      <a:pt x="485876" y="1810"/>
                      <a:pt x="485719" y="1708"/>
                    </a:cubicBezTo>
                    <a:cubicBezTo>
                      <a:pt x="485563" y="1638"/>
                      <a:pt x="485485" y="1560"/>
                      <a:pt x="485328" y="1497"/>
                    </a:cubicBezTo>
                    <a:cubicBezTo>
                      <a:pt x="485094" y="1325"/>
                      <a:pt x="484781" y="1161"/>
                      <a:pt x="484468" y="1020"/>
                    </a:cubicBezTo>
                    <a:cubicBezTo>
                      <a:pt x="484468" y="1004"/>
                      <a:pt x="484468" y="989"/>
                      <a:pt x="484390" y="981"/>
                    </a:cubicBezTo>
                    <a:cubicBezTo>
                      <a:pt x="484077" y="817"/>
                      <a:pt x="483764" y="676"/>
                      <a:pt x="483373" y="559"/>
                    </a:cubicBezTo>
                    <a:cubicBezTo>
                      <a:pt x="483373" y="551"/>
                      <a:pt x="483373" y="543"/>
                      <a:pt x="483296" y="535"/>
                    </a:cubicBezTo>
                    <a:cubicBezTo>
                      <a:pt x="482982" y="426"/>
                      <a:pt x="482669" y="340"/>
                      <a:pt x="482357" y="262"/>
                    </a:cubicBezTo>
                    <a:cubicBezTo>
                      <a:pt x="482278" y="238"/>
                      <a:pt x="482201" y="222"/>
                      <a:pt x="482044" y="207"/>
                    </a:cubicBezTo>
                    <a:cubicBezTo>
                      <a:pt x="481810" y="160"/>
                      <a:pt x="481575" y="113"/>
                      <a:pt x="481341" y="82"/>
                    </a:cubicBezTo>
                    <a:cubicBezTo>
                      <a:pt x="481184" y="66"/>
                      <a:pt x="481028" y="58"/>
                      <a:pt x="480950" y="43"/>
                    </a:cubicBezTo>
                    <a:cubicBezTo>
                      <a:pt x="480715" y="27"/>
                      <a:pt x="480480" y="11"/>
                      <a:pt x="480246" y="3"/>
                    </a:cubicBezTo>
                    <a:cubicBezTo>
                      <a:pt x="480089" y="3"/>
                      <a:pt x="480011" y="-4"/>
                      <a:pt x="479855" y="3"/>
                    </a:cubicBezTo>
                    <a:cubicBezTo>
                      <a:pt x="479620" y="11"/>
                      <a:pt x="479386" y="19"/>
                      <a:pt x="479151" y="43"/>
                    </a:cubicBezTo>
                    <a:cubicBezTo>
                      <a:pt x="479073" y="58"/>
                      <a:pt x="478916" y="66"/>
                      <a:pt x="478760" y="82"/>
                    </a:cubicBezTo>
                    <a:cubicBezTo>
                      <a:pt x="478525" y="113"/>
                      <a:pt x="478291" y="160"/>
                      <a:pt x="477978" y="215"/>
                    </a:cubicBezTo>
                    <a:cubicBezTo>
                      <a:pt x="477900" y="230"/>
                      <a:pt x="477822" y="238"/>
                      <a:pt x="477744" y="254"/>
                    </a:cubicBezTo>
                    <a:lnTo>
                      <a:pt x="368824" y="25307"/>
                    </a:lnTo>
                    <a:cubicBezTo>
                      <a:pt x="346775" y="30374"/>
                      <a:pt x="326836" y="41610"/>
                      <a:pt x="311041" y="57788"/>
                    </a:cubicBezTo>
                    <a:cubicBezTo>
                      <a:pt x="302519" y="66530"/>
                      <a:pt x="295560" y="76452"/>
                      <a:pt x="290165" y="87212"/>
                    </a:cubicBezTo>
                    <a:cubicBezTo>
                      <a:pt x="274762" y="56388"/>
                      <a:pt x="246143" y="33274"/>
                      <a:pt x="211505" y="25307"/>
                    </a:cubicBezTo>
                    <a:lnTo>
                      <a:pt x="102586" y="254"/>
                    </a:lnTo>
                    <a:cubicBezTo>
                      <a:pt x="102508" y="238"/>
                      <a:pt x="102429" y="230"/>
                      <a:pt x="102352" y="215"/>
                    </a:cubicBezTo>
                    <a:cubicBezTo>
                      <a:pt x="102117" y="168"/>
                      <a:pt x="101804" y="121"/>
                      <a:pt x="101570" y="82"/>
                    </a:cubicBezTo>
                    <a:cubicBezTo>
                      <a:pt x="101413" y="66"/>
                      <a:pt x="101335" y="58"/>
                      <a:pt x="101179" y="43"/>
                    </a:cubicBezTo>
                    <a:cubicBezTo>
                      <a:pt x="100944" y="27"/>
                      <a:pt x="100709" y="11"/>
                      <a:pt x="100475" y="3"/>
                    </a:cubicBezTo>
                    <a:cubicBezTo>
                      <a:pt x="100397" y="3"/>
                      <a:pt x="100240" y="3"/>
                      <a:pt x="100084" y="3"/>
                    </a:cubicBezTo>
                    <a:cubicBezTo>
                      <a:pt x="99849" y="11"/>
                      <a:pt x="99615" y="19"/>
                      <a:pt x="99381" y="43"/>
                    </a:cubicBezTo>
                    <a:cubicBezTo>
                      <a:pt x="99302" y="50"/>
                      <a:pt x="99145" y="66"/>
                      <a:pt x="99067" y="82"/>
                    </a:cubicBezTo>
                    <a:cubicBezTo>
                      <a:pt x="98754" y="113"/>
                      <a:pt x="98520" y="160"/>
                      <a:pt x="98286" y="207"/>
                    </a:cubicBezTo>
                    <a:cubicBezTo>
                      <a:pt x="98208" y="230"/>
                      <a:pt x="98051" y="238"/>
                      <a:pt x="97972" y="262"/>
                    </a:cubicBezTo>
                    <a:cubicBezTo>
                      <a:pt x="97660" y="332"/>
                      <a:pt x="97347" y="426"/>
                      <a:pt x="97035" y="527"/>
                    </a:cubicBezTo>
                    <a:cubicBezTo>
                      <a:pt x="97035" y="535"/>
                      <a:pt x="96956" y="543"/>
                      <a:pt x="96956" y="559"/>
                    </a:cubicBezTo>
                    <a:cubicBezTo>
                      <a:pt x="96565" y="684"/>
                      <a:pt x="96253" y="817"/>
                      <a:pt x="95940" y="981"/>
                    </a:cubicBezTo>
                    <a:cubicBezTo>
                      <a:pt x="95862" y="997"/>
                      <a:pt x="95862" y="1020"/>
                      <a:pt x="95783" y="1036"/>
                    </a:cubicBezTo>
                    <a:cubicBezTo>
                      <a:pt x="95549" y="1176"/>
                      <a:pt x="95236" y="1325"/>
                      <a:pt x="95001" y="1497"/>
                    </a:cubicBezTo>
                    <a:cubicBezTo>
                      <a:pt x="94845" y="1567"/>
                      <a:pt x="94767" y="1638"/>
                      <a:pt x="94610" y="1708"/>
                    </a:cubicBezTo>
                    <a:cubicBezTo>
                      <a:pt x="94533" y="1810"/>
                      <a:pt x="94376" y="1904"/>
                      <a:pt x="94219" y="2021"/>
                    </a:cubicBezTo>
                    <a:lnTo>
                      <a:pt x="43552" y="39889"/>
                    </a:lnTo>
                    <a:cubicBezTo>
                      <a:pt x="31511" y="37520"/>
                      <a:pt x="18766" y="41273"/>
                      <a:pt x="9930" y="50657"/>
                    </a:cubicBezTo>
                    <a:cubicBezTo>
                      <a:pt x="3362" y="57506"/>
                      <a:pt x="0" y="66741"/>
                      <a:pt x="0" y="76179"/>
                    </a:cubicBezTo>
                    <a:lnTo>
                      <a:pt x="0" y="296908"/>
                    </a:lnTo>
                    <a:cubicBezTo>
                      <a:pt x="0" y="326707"/>
                      <a:pt x="17984" y="352980"/>
                      <a:pt x="45820" y="363841"/>
                    </a:cubicBezTo>
                    <a:lnTo>
                      <a:pt x="208456" y="427309"/>
                    </a:lnTo>
                    <a:lnTo>
                      <a:pt x="20330" y="500295"/>
                    </a:lnTo>
                    <a:lnTo>
                      <a:pt x="20330" y="468001"/>
                    </a:lnTo>
                    <a:cubicBezTo>
                      <a:pt x="20330" y="458016"/>
                      <a:pt x="26898" y="449384"/>
                      <a:pt x="36672" y="446537"/>
                    </a:cubicBezTo>
                    <a:cubicBezTo>
                      <a:pt x="57392" y="440469"/>
                      <a:pt x="76470" y="430398"/>
                      <a:pt x="93203" y="416605"/>
                    </a:cubicBezTo>
                    <a:cubicBezTo>
                      <a:pt x="97504" y="413039"/>
                      <a:pt x="98129" y="406643"/>
                      <a:pt x="94533" y="402327"/>
                    </a:cubicBezTo>
                    <a:cubicBezTo>
                      <a:pt x="91014" y="398011"/>
                      <a:pt x="84602" y="397401"/>
                      <a:pt x="80224" y="400966"/>
                    </a:cubicBezTo>
                    <a:cubicBezTo>
                      <a:pt x="65602" y="413000"/>
                      <a:pt x="49026" y="421781"/>
                      <a:pt x="30964" y="427075"/>
                    </a:cubicBezTo>
                    <a:cubicBezTo>
                      <a:pt x="12745" y="432392"/>
                      <a:pt x="0" y="449227"/>
                      <a:pt x="0" y="468001"/>
                    </a:cubicBezTo>
                    <a:lnTo>
                      <a:pt x="0" y="514111"/>
                    </a:lnTo>
                    <a:cubicBezTo>
                      <a:pt x="0" y="523604"/>
                      <a:pt x="3206" y="532924"/>
                      <a:pt x="9462" y="540071"/>
                    </a:cubicBezTo>
                    <a:cubicBezTo>
                      <a:pt x="20486" y="552754"/>
                      <a:pt x="37844" y="556679"/>
                      <a:pt x="52857" y="550846"/>
                    </a:cubicBezTo>
                    <a:lnTo>
                      <a:pt x="289305" y="458790"/>
                    </a:lnTo>
                    <a:lnTo>
                      <a:pt x="525831" y="551409"/>
                    </a:lnTo>
                    <a:cubicBezTo>
                      <a:pt x="530444" y="553199"/>
                      <a:pt x="535214" y="554083"/>
                      <a:pt x="539984" y="554083"/>
                    </a:cubicBezTo>
                    <a:cubicBezTo>
                      <a:pt x="547646" y="554083"/>
                      <a:pt x="555309" y="551800"/>
                      <a:pt x="561798" y="547343"/>
                    </a:cubicBezTo>
                    <a:cubicBezTo>
                      <a:pt x="572354" y="540118"/>
                      <a:pt x="578688" y="528154"/>
                      <a:pt x="578688" y="515347"/>
                    </a:cubicBezTo>
                    <a:cubicBezTo>
                      <a:pt x="578688" y="515261"/>
                      <a:pt x="578688" y="515174"/>
                      <a:pt x="578688" y="515089"/>
                    </a:cubicBezTo>
                    <a:cubicBezTo>
                      <a:pt x="578688" y="514956"/>
                      <a:pt x="578688" y="514830"/>
                      <a:pt x="578688" y="514698"/>
                    </a:cubicBezTo>
                    <a:lnTo>
                      <a:pt x="578688" y="467641"/>
                    </a:lnTo>
                    <a:cubicBezTo>
                      <a:pt x="578688" y="448844"/>
                      <a:pt x="566021" y="432001"/>
                      <a:pt x="547803" y="426692"/>
                    </a:cubicBezTo>
                    <a:cubicBezTo>
                      <a:pt x="522156" y="419209"/>
                      <a:pt x="499089" y="404227"/>
                      <a:pt x="481653" y="383975"/>
                    </a:cubicBezTo>
                    <a:lnTo>
                      <a:pt x="533024" y="363982"/>
                    </a:lnTo>
                    <a:cubicBezTo>
                      <a:pt x="560625" y="353191"/>
                      <a:pt x="578531" y="327106"/>
                      <a:pt x="578688" y="297448"/>
                    </a:cubicBezTo>
                    <a:close/>
                    <a:moveTo>
                      <a:pt x="536074" y="278024"/>
                    </a:moveTo>
                    <a:cubicBezTo>
                      <a:pt x="536152" y="278009"/>
                      <a:pt x="536152" y="278001"/>
                      <a:pt x="536152" y="277986"/>
                    </a:cubicBezTo>
                    <a:cubicBezTo>
                      <a:pt x="536386" y="277900"/>
                      <a:pt x="536621" y="277806"/>
                      <a:pt x="536777" y="277704"/>
                    </a:cubicBezTo>
                    <a:cubicBezTo>
                      <a:pt x="536934" y="277657"/>
                      <a:pt x="537012" y="277610"/>
                      <a:pt x="537090" y="277556"/>
                    </a:cubicBezTo>
                    <a:cubicBezTo>
                      <a:pt x="537247" y="277462"/>
                      <a:pt x="537481" y="277360"/>
                      <a:pt x="537638" y="277258"/>
                    </a:cubicBezTo>
                    <a:cubicBezTo>
                      <a:pt x="537716" y="277180"/>
                      <a:pt x="537872" y="277110"/>
                      <a:pt x="537950" y="277031"/>
                    </a:cubicBezTo>
                    <a:cubicBezTo>
                      <a:pt x="538107" y="276946"/>
                      <a:pt x="538263" y="276852"/>
                      <a:pt x="538341" y="276766"/>
                    </a:cubicBezTo>
                    <a:cubicBezTo>
                      <a:pt x="538498" y="276656"/>
                      <a:pt x="538654" y="276555"/>
                      <a:pt x="538811" y="276445"/>
                    </a:cubicBezTo>
                    <a:cubicBezTo>
                      <a:pt x="538889" y="276367"/>
                      <a:pt x="538967" y="276281"/>
                      <a:pt x="539045" y="276203"/>
                    </a:cubicBezTo>
                    <a:cubicBezTo>
                      <a:pt x="539202" y="276070"/>
                      <a:pt x="539357" y="275929"/>
                      <a:pt x="539514" y="275788"/>
                    </a:cubicBezTo>
                    <a:cubicBezTo>
                      <a:pt x="539593" y="275702"/>
                      <a:pt x="539671" y="275616"/>
                      <a:pt x="539748" y="275530"/>
                    </a:cubicBezTo>
                    <a:cubicBezTo>
                      <a:pt x="539905" y="275382"/>
                      <a:pt x="540062" y="275233"/>
                      <a:pt x="540218" y="275077"/>
                    </a:cubicBezTo>
                    <a:cubicBezTo>
                      <a:pt x="540296" y="274959"/>
                      <a:pt x="540375" y="274842"/>
                      <a:pt x="540452" y="274717"/>
                    </a:cubicBezTo>
                    <a:cubicBezTo>
                      <a:pt x="540530" y="274584"/>
                      <a:pt x="540687" y="274451"/>
                      <a:pt x="540766" y="274310"/>
                    </a:cubicBezTo>
                    <a:cubicBezTo>
                      <a:pt x="540843" y="274146"/>
                      <a:pt x="541000" y="273974"/>
                      <a:pt x="541078" y="273802"/>
                    </a:cubicBezTo>
                    <a:cubicBezTo>
                      <a:pt x="541156" y="273701"/>
                      <a:pt x="541234" y="273599"/>
                      <a:pt x="541234" y="273497"/>
                    </a:cubicBezTo>
                    <a:cubicBezTo>
                      <a:pt x="541391" y="273294"/>
                      <a:pt x="541469" y="273083"/>
                      <a:pt x="541547" y="272872"/>
                    </a:cubicBezTo>
                    <a:cubicBezTo>
                      <a:pt x="541625" y="272786"/>
                      <a:pt x="541625" y="272708"/>
                      <a:pt x="541703" y="272629"/>
                    </a:cubicBezTo>
                    <a:cubicBezTo>
                      <a:pt x="541782" y="272426"/>
                      <a:pt x="541860" y="272207"/>
                      <a:pt x="541938" y="271996"/>
                    </a:cubicBezTo>
                    <a:cubicBezTo>
                      <a:pt x="541938" y="271902"/>
                      <a:pt x="542016" y="271800"/>
                      <a:pt x="542016" y="271706"/>
                    </a:cubicBezTo>
                    <a:cubicBezTo>
                      <a:pt x="542094" y="271519"/>
                      <a:pt x="542173" y="271331"/>
                      <a:pt x="542173" y="271144"/>
                    </a:cubicBezTo>
                    <a:cubicBezTo>
                      <a:pt x="542251" y="271011"/>
                      <a:pt x="542251" y="270870"/>
                      <a:pt x="542329" y="270737"/>
                    </a:cubicBezTo>
                    <a:cubicBezTo>
                      <a:pt x="542329" y="270589"/>
                      <a:pt x="542329" y="270432"/>
                      <a:pt x="542407" y="270276"/>
                    </a:cubicBezTo>
                    <a:cubicBezTo>
                      <a:pt x="542407" y="270088"/>
                      <a:pt x="542407" y="269908"/>
                      <a:pt x="542485" y="269721"/>
                    </a:cubicBezTo>
                    <a:cubicBezTo>
                      <a:pt x="542485" y="269603"/>
                      <a:pt x="542485" y="269478"/>
                      <a:pt x="542485" y="269361"/>
                    </a:cubicBezTo>
                    <a:cubicBezTo>
                      <a:pt x="542485" y="269142"/>
                      <a:pt x="542564" y="268915"/>
                      <a:pt x="542564" y="268688"/>
                    </a:cubicBezTo>
                    <a:cubicBezTo>
                      <a:pt x="542564" y="268657"/>
                      <a:pt x="542564" y="268626"/>
                      <a:pt x="542564" y="268594"/>
                    </a:cubicBezTo>
                    <a:lnTo>
                      <a:pt x="542564" y="59688"/>
                    </a:lnTo>
                    <a:cubicBezTo>
                      <a:pt x="546082" y="59797"/>
                      <a:pt x="549522" y="61056"/>
                      <a:pt x="552494" y="63496"/>
                    </a:cubicBezTo>
                    <a:cubicBezTo>
                      <a:pt x="556325" y="66647"/>
                      <a:pt x="558358" y="71456"/>
                      <a:pt x="558358" y="76397"/>
                    </a:cubicBezTo>
                    <a:lnTo>
                      <a:pt x="558358" y="290207"/>
                    </a:lnTo>
                    <a:lnTo>
                      <a:pt x="299548" y="390950"/>
                    </a:lnTo>
                    <a:lnTo>
                      <a:pt x="299548" y="374147"/>
                    </a:lnTo>
                    <a:cubicBezTo>
                      <a:pt x="310338" y="372004"/>
                      <a:pt x="321676" y="366359"/>
                      <a:pt x="334889" y="356608"/>
                    </a:cubicBezTo>
                    <a:lnTo>
                      <a:pt x="536074" y="278024"/>
                    </a:lnTo>
                    <a:close/>
                    <a:moveTo>
                      <a:pt x="289227" y="344324"/>
                    </a:moveTo>
                    <a:cubicBezTo>
                      <a:pt x="296576" y="344324"/>
                      <a:pt x="303770" y="345708"/>
                      <a:pt x="310495" y="348382"/>
                    </a:cubicBezTo>
                    <a:cubicBezTo>
                      <a:pt x="302440" y="352862"/>
                      <a:pt x="295639" y="354958"/>
                      <a:pt x="289227" y="354958"/>
                    </a:cubicBezTo>
                    <a:cubicBezTo>
                      <a:pt x="282815" y="354958"/>
                      <a:pt x="276012" y="352870"/>
                      <a:pt x="268037" y="348382"/>
                    </a:cubicBezTo>
                    <a:cubicBezTo>
                      <a:pt x="274683" y="345716"/>
                      <a:pt x="281877" y="344324"/>
                      <a:pt x="289227" y="344324"/>
                    </a:cubicBezTo>
                    <a:close/>
                    <a:moveTo>
                      <a:pt x="247316" y="336302"/>
                    </a:moveTo>
                    <a:lnTo>
                      <a:pt x="66071" y="265529"/>
                    </a:lnTo>
                    <a:lnTo>
                      <a:pt x="102429" y="236997"/>
                    </a:lnTo>
                    <a:lnTo>
                      <a:pt x="206266" y="260955"/>
                    </a:lnTo>
                    <a:cubicBezTo>
                      <a:pt x="224407" y="265146"/>
                      <a:pt x="240905" y="274428"/>
                      <a:pt x="253884" y="287807"/>
                    </a:cubicBezTo>
                    <a:cubicBezTo>
                      <a:pt x="264206" y="298425"/>
                      <a:pt x="271868" y="311163"/>
                      <a:pt x="276403" y="325104"/>
                    </a:cubicBezTo>
                    <a:cubicBezTo>
                      <a:pt x="266082" y="326817"/>
                      <a:pt x="256230" y="330601"/>
                      <a:pt x="247316" y="336302"/>
                    </a:cubicBezTo>
                    <a:close/>
                    <a:moveTo>
                      <a:pt x="489081" y="247709"/>
                    </a:moveTo>
                    <a:cubicBezTo>
                      <a:pt x="490958" y="249172"/>
                      <a:pt x="493147" y="249875"/>
                      <a:pt x="495336" y="249875"/>
                    </a:cubicBezTo>
                    <a:cubicBezTo>
                      <a:pt x="498855" y="249875"/>
                      <a:pt x="502374" y="248053"/>
                      <a:pt x="504328" y="244590"/>
                    </a:cubicBezTo>
                    <a:cubicBezTo>
                      <a:pt x="506753" y="240203"/>
                      <a:pt x="505345" y="234667"/>
                      <a:pt x="501435" y="231571"/>
                    </a:cubicBezTo>
                    <a:lnTo>
                      <a:pt x="488299" y="221288"/>
                    </a:lnTo>
                    <a:lnTo>
                      <a:pt x="488299" y="30170"/>
                    </a:lnTo>
                    <a:lnTo>
                      <a:pt x="522234" y="55520"/>
                    </a:lnTo>
                    <a:lnTo>
                      <a:pt x="522234" y="261784"/>
                    </a:lnTo>
                    <a:lnTo>
                      <a:pt x="522234" y="261784"/>
                    </a:lnTo>
                    <a:lnTo>
                      <a:pt x="330277" y="336497"/>
                    </a:lnTo>
                    <a:cubicBezTo>
                      <a:pt x="321363" y="330797"/>
                      <a:pt x="311511" y="327012"/>
                      <a:pt x="301112" y="325300"/>
                    </a:cubicBezTo>
                    <a:cubicBezTo>
                      <a:pt x="305803" y="311092"/>
                      <a:pt x="313622" y="298159"/>
                      <a:pt x="324256" y="287423"/>
                    </a:cubicBezTo>
                    <a:cubicBezTo>
                      <a:pt x="337235" y="274365"/>
                      <a:pt x="353499" y="265279"/>
                      <a:pt x="371483" y="261150"/>
                    </a:cubicBezTo>
                    <a:lnTo>
                      <a:pt x="475632" y="237185"/>
                    </a:lnTo>
                    <a:lnTo>
                      <a:pt x="489081" y="247709"/>
                    </a:lnTo>
                    <a:close/>
                    <a:moveTo>
                      <a:pt x="55359" y="54949"/>
                    </a:moveTo>
                    <a:lnTo>
                      <a:pt x="89294" y="29599"/>
                    </a:lnTo>
                    <a:lnTo>
                      <a:pt x="89294" y="49562"/>
                    </a:lnTo>
                    <a:cubicBezTo>
                      <a:pt x="89294" y="54644"/>
                      <a:pt x="92890" y="59179"/>
                      <a:pt x="97972" y="59914"/>
                    </a:cubicBezTo>
                    <a:cubicBezTo>
                      <a:pt x="104228" y="60829"/>
                      <a:pt x="109623" y="55982"/>
                      <a:pt x="109623" y="49882"/>
                    </a:cubicBezTo>
                    <a:lnTo>
                      <a:pt x="109623" y="22288"/>
                    </a:lnTo>
                    <a:lnTo>
                      <a:pt x="206110" y="44542"/>
                    </a:lnTo>
                    <a:cubicBezTo>
                      <a:pt x="242860" y="53026"/>
                      <a:pt x="271477" y="82239"/>
                      <a:pt x="279140" y="119098"/>
                    </a:cubicBezTo>
                    <a:lnTo>
                      <a:pt x="279140" y="144620"/>
                    </a:lnTo>
                    <a:cubicBezTo>
                      <a:pt x="279140" y="149390"/>
                      <a:pt x="282346" y="153745"/>
                      <a:pt x="287038" y="154785"/>
                    </a:cubicBezTo>
                    <a:cubicBezTo>
                      <a:pt x="293605" y="156271"/>
                      <a:pt x="299548" y="151259"/>
                      <a:pt x="299548" y="144879"/>
                    </a:cubicBezTo>
                    <a:lnTo>
                      <a:pt x="299548" y="119091"/>
                    </a:lnTo>
                    <a:cubicBezTo>
                      <a:pt x="303301" y="101114"/>
                      <a:pt x="312058" y="84662"/>
                      <a:pt x="324803" y="71472"/>
                    </a:cubicBezTo>
                    <a:cubicBezTo>
                      <a:pt x="337861" y="58054"/>
                      <a:pt x="354359" y="48741"/>
                      <a:pt x="372577" y="44534"/>
                    </a:cubicBezTo>
                    <a:lnTo>
                      <a:pt x="469065" y="22272"/>
                    </a:lnTo>
                    <a:lnTo>
                      <a:pt x="469065" y="217832"/>
                    </a:lnTo>
                    <a:lnTo>
                      <a:pt x="368043" y="241149"/>
                    </a:lnTo>
                    <a:cubicBezTo>
                      <a:pt x="346306" y="246161"/>
                      <a:pt x="326602" y="257186"/>
                      <a:pt x="310964" y="273036"/>
                    </a:cubicBezTo>
                    <a:cubicBezTo>
                      <a:pt x="306741" y="277251"/>
                      <a:pt x="302988" y="281747"/>
                      <a:pt x="299548" y="286477"/>
                    </a:cubicBezTo>
                    <a:lnTo>
                      <a:pt x="299548" y="239804"/>
                    </a:lnTo>
                    <a:cubicBezTo>
                      <a:pt x="299548" y="235034"/>
                      <a:pt x="296342" y="230679"/>
                      <a:pt x="291650" y="229639"/>
                    </a:cubicBezTo>
                    <a:cubicBezTo>
                      <a:pt x="285083" y="228161"/>
                      <a:pt x="279140" y="233173"/>
                      <a:pt x="279140" y="239554"/>
                    </a:cubicBezTo>
                    <a:lnTo>
                      <a:pt x="279140" y="286493"/>
                    </a:lnTo>
                    <a:cubicBezTo>
                      <a:pt x="275934" y="282020"/>
                      <a:pt x="272337" y="277751"/>
                      <a:pt x="268506" y="273740"/>
                    </a:cubicBezTo>
                    <a:cubicBezTo>
                      <a:pt x="252712" y="257507"/>
                      <a:pt x="232773" y="246239"/>
                      <a:pt x="210723" y="241157"/>
                    </a:cubicBezTo>
                    <a:lnTo>
                      <a:pt x="109623" y="217848"/>
                    </a:lnTo>
                    <a:lnTo>
                      <a:pt x="109623" y="104445"/>
                    </a:lnTo>
                    <a:cubicBezTo>
                      <a:pt x="109623" y="99300"/>
                      <a:pt x="105792" y="94788"/>
                      <a:pt x="100631" y="94483"/>
                    </a:cubicBezTo>
                    <a:cubicBezTo>
                      <a:pt x="95080" y="94147"/>
                      <a:pt x="90466" y="98573"/>
                      <a:pt x="90466" y="104070"/>
                    </a:cubicBezTo>
                    <a:lnTo>
                      <a:pt x="90466" y="220710"/>
                    </a:lnTo>
                    <a:lnTo>
                      <a:pt x="56532" y="247271"/>
                    </a:lnTo>
                    <a:lnTo>
                      <a:pt x="56532" y="54949"/>
                    </a:lnTo>
                    <a:lnTo>
                      <a:pt x="55359" y="54949"/>
                    </a:lnTo>
                    <a:close/>
                    <a:moveTo>
                      <a:pt x="20330" y="289542"/>
                    </a:moveTo>
                    <a:lnTo>
                      <a:pt x="20330" y="75490"/>
                    </a:lnTo>
                    <a:cubicBezTo>
                      <a:pt x="20330" y="70955"/>
                      <a:pt x="22128" y="66522"/>
                      <a:pt x="25412" y="63410"/>
                    </a:cubicBezTo>
                    <a:cubicBezTo>
                      <a:pt x="28540" y="60493"/>
                      <a:pt x="32292" y="58992"/>
                      <a:pt x="36202" y="58851"/>
                    </a:cubicBezTo>
                    <a:lnTo>
                      <a:pt x="36202" y="268587"/>
                    </a:lnTo>
                    <a:cubicBezTo>
                      <a:pt x="36202" y="268610"/>
                      <a:pt x="36202" y="268634"/>
                      <a:pt x="36202" y="268665"/>
                    </a:cubicBezTo>
                    <a:cubicBezTo>
                      <a:pt x="36202" y="269103"/>
                      <a:pt x="36202" y="269541"/>
                      <a:pt x="36281" y="269971"/>
                    </a:cubicBezTo>
                    <a:cubicBezTo>
                      <a:pt x="36281" y="270033"/>
                      <a:pt x="36281" y="270096"/>
                      <a:pt x="36281" y="270166"/>
                    </a:cubicBezTo>
                    <a:cubicBezTo>
                      <a:pt x="36359" y="270526"/>
                      <a:pt x="36437" y="270886"/>
                      <a:pt x="36515" y="271230"/>
                    </a:cubicBezTo>
                    <a:cubicBezTo>
                      <a:pt x="36593" y="271331"/>
                      <a:pt x="36593" y="271433"/>
                      <a:pt x="36593" y="271527"/>
                    </a:cubicBezTo>
                    <a:cubicBezTo>
                      <a:pt x="36750" y="271926"/>
                      <a:pt x="36906" y="272317"/>
                      <a:pt x="37063" y="272692"/>
                    </a:cubicBezTo>
                    <a:cubicBezTo>
                      <a:pt x="37063" y="272739"/>
                      <a:pt x="37063" y="272786"/>
                      <a:pt x="37140" y="272833"/>
                    </a:cubicBezTo>
                    <a:cubicBezTo>
                      <a:pt x="37297" y="273169"/>
                      <a:pt x="37454" y="273489"/>
                      <a:pt x="37688" y="273810"/>
                    </a:cubicBezTo>
                    <a:cubicBezTo>
                      <a:pt x="37688" y="273904"/>
                      <a:pt x="37766" y="273990"/>
                      <a:pt x="37844" y="274084"/>
                    </a:cubicBezTo>
                    <a:cubicBezTo>
                      <a:pt x="38001" y="274428"/>
                      <a:pt x="38313" y="274764"/>
                      <a:pt x="38548" y="275077"/>
                    </a:cubicBezTo>
                    <a:cubicBezTo>
                      <a:pt x="38548" y="275085"/>
                      <a:pt x="38548" y="275085"/>
                      <a:pt x="38548" y="275092"/>
                    </a:cubicBezTo>
                    <a:cubicBezTo>
                      <a:pt x="38783" y="275421"/>
                      <a:pt x="39095" y="275726"/>
                      <a:pt x="39408" y="276023"/>
                    </a:cubicBezTo>
                    <a:cubicBezTo>
                      <a:pt x="39486" y="276085"/>
                      <a:pt x="39565" y="276140"/>
                      <a:pt x="39643" y="276203"/>
                    </a:cubicBezTo>
                    <a:cubicBezTo>
                      <a:pt x="39877" y="276445"/>
                      <a:pt x="40190" y="276672"/>
                      <a:pt x="40502" y="276883"/>
                    </a:cubicBezTo>
                    <a:cubicBezTo>
                      <a:pt x="40581" y="276922"/>
                      <a:pt x="40659" y="276969"/>
                      <a:pt x="40659" y="277008"/>
                    </a:cubicBezTo>
                    <a:cubicBezTo>
                      <a:pt x="41050" y="277243"/>
                      <a:pt x="41441" y="277462"/>
                      <a:pt x="41832" y="277657"/>
                    </a:cubicBezTo>
                    <a:cubicBezTo>
                      <a:pt x="41832" y="277673"/>
                      <a:pt x="41832" y="277689"/>
                      <a:pt x="41832" y="277696"/>
                    </a:cubicBezTo>
                    <a:cubicBezTo>
                      <a:pt x="41988" y="277743"/>
                      <a:pt x="42066" y="277774"/>
                      <a:pt x="42145" y="277813"/>
                    </a:cubicBezTo>
                    <a:cubicBezTo>
                      <a:pt x="42301" y="277884"/>
                      <a:pt x="42457" y="277954"/>
                      <a:pt x="42614" y="278017"/>
                    </a:cubicBezTo>
                    <a:lnTo>
                      <a:pt x="243876" y="356592"/>
                    </a:lnTo>
                    <a:cubicBezTo>
                      <a:pt x="257090" y="366343"/>
                      <a:pt x="268350" y="371981"/>
                      <a:pt x="279140" y="374131"/>
                    </a:cubicBezTo>
                    <a:lnTo>
                      <a:pt x="279140" y="390942"/>
                    </a:lnTo>
                    <a:lnTo>
                      <a:pt x="20330" y="289542"/>
                    </a:lnTo>
                    <a:close/>
                    <a:moveTo>
                      <a:pt x="461480" y="370010"/>
                    </a:moveTo>
                    <a:cubicBezTo>
                      <a:pt x="461480" y="370010"/>
                      <a:pt x="461480" y="370010"/>
                      <a:pt x="461480" y="370010"/>
                    </a:cubicBezTo>
                    <a:lnTo>
                      <a:pt x="381257" y="401193"/>
                    </a:lnTo>
                    <a:cubicBezTo>
                      <a:pt x="376018" y="403219"/>
                      <a:pt x="373438" y="409099"/>
                      <a:pt x="375471" y="414322"/>
                    </a:cubicBezTo>
                    <a:cubicBezTo>
                      <a:pt x="377034" y="418333"/>
                      <a:pt x="380866" y="420788"/>
                      <a:pt x="384931" y="420788"/>
                    </a:cubicBezTo>
                    <a:cubicBezTo>
                      <a:pt x="386183" y="420788"/>
                      <a:pt x="387356" y="420570"/>
                      <a:pt x="388606" y="420100"/>
                    </a:cubicBezTo>
                    <a:lnTo>
                      <a:pt x="461637" y="391709"/>
                    </a:lnTo>
                    <a:cubicBezTo>
                      <a:pt x="482123" y="417700"/>
                      <a:pt x="510349" y="436912"/>
                      <a:pt x="542016" y="446154"/>
                    </a:cubicBezTo>
                    <a:cubicBezTo>
                      <a:pt x="551790" y="449000"/>
                      <a:pt x="558358" y="457633"/>
                      <a:pt x="558358" y="467634"/>
                    </a:cubicBezTo>
                    <a:lnTo>
                      <a:pt x="558358" y="500474"/>
                    </a:lnTo>
                    <a:lnTo>
                      <a:pt x="346697" y="417575"/>
                    </a:lnTo>
                    <a:cubicBezTo>
                      <a:pt x="341458" y="415534"/>
                      <a:pt x="335594" y="418107"/>
                      <a:pt x="333561" y="423314"/>
                    </a:cubicBezTo>
                    <a:cubicBezTo>
                      <a:pt x="331527" y="428529"/>
                      <a:pt x="334108" y="434409"/>
                      <a:pt x="339269" y="436458"/>
                    </a:cubicBezTo>
                    <a:lnTo>
                      <a:pt x="557186" y="521805"/>
                    </a:lnTo>
                    <a:cubicBezTo>
                      <a:pt x="555934" y="525316"/>
                      <a:pt x="553510" y="528366"/>
                      <a:pt x="550304" y="530579"/>
                    </a:cubicBezTo>
                    <a:cubicBezTo>
                      <a:pt x="545144" y="534074"/>
                      <a:pt x="538889" y="534778"/>
                      <a:pt x="533181" y="532518"/>
                    </a:cubicBezTo>
                    <a:lnTo>
                      <a:pt x="292980" y="438476"/>
                    </a:lnTo>
                    <a:cubicBezTo>
                      <a:pt x="292041" y="438100"/>
                      <a:pt x="291025" y="437881"/>
                      <a:pt x="290009" y="437811"/>
                    </a:cubicBezTo>
                    <a:cubicBezTo>
                      <a:pt x="288523" y="437686"/>
                      <a:pt x="286959" y="437905"/>
                      <a:pt x="285552" y="438468"/>
                    </a:cubicBezTo>
                    <a:lnTo>
                      <a:pt x="45820" y="531783"/>
                    </a:lnTo>
                    <a:cubicBezTo>
                      <a:pt x="40502" y="533870"/>
                      <a:pt x="34404" y="533612"/>
                      <a:pt x="29400" y="530688"/>
                    </a:cubicBezTo>
                    <a:cubicBezTo>
                      <a:pt x="25568" y="528428"/>
                      <a:pt x="22832" y="525089"/>
                      <a:pt x="21346" y="521164"/>
                    </a:cubicBezTo>
                    <a:lnTo>
                      <a:pt x="239263" y="436341"/>
                    </a:lnTo>
                    <a:cubicBezTo>
                      <a:pt x="243094" y="434824"/>
                      <a:pt x="245675" y="431079"/>
                      <a:pt x="245675" y="426903"/>
                    </a:cubicBezTo>
                    <a:cubicBezTo>
                      <a:pt x="245675" y="422728"/>
                      <a:pt x="243094" y="418974"/>
                      <a:pt x="239263" y="417450"/>
                    </a:cubicBezTo>
                    <a:lnTo>
                      <a:pt x="53013" y="344512"/>
                    </a:lnTo>
                    <a:cubicBezTo>
                      <a:pt x="38157" y="338718"/>
                      <a:pt x="27289" y="326801"/>
                      <a:pt x="22675" y="312289"/>
                    </a:cubicBezTo>
                    <a:lnTo>
                      <a:pt x="285474" y="415252"/>
                    </a:lnTo>
                    <a:cubicBezTo>
                      <a:pt x="285552" y="415284"/>
                      <a:pt x="285630" y="415307"/>
                      <a:pt x="285708" y="415339"/>
                    </a:cubicBezTo>
                    <a:cubicBezTo>
                      <a:pt x="285865" y="415409"/>
                      <a:pt x="286099" y="415471"/>
                      <a:pt x="286256" y="415534"/>
                    </a:cubicBezTo>
                    <a:cubicBezTo>
                      <a:pt x="286411" y="415573"/>
                      <a:pt x="286490" y="415604"/>
                      <a:pt x="286647" y="415636"/>
                    </a:cubicBezTo>
                    <a:cubicBezTo>
                      <a:pt x="286881" y="415683"/>
                      <a:pt x="287038" y="415730"/>
                      <a:pt x="287193" y="415768"/>
                    </a:cubicBezTo>
                    <a:cubicBezTo>
                      <a:pt x="287350" y="415800"/>
                      <a:pt x="287506" y="415823"/>
                      <a:pt x="287741" y="415847"/>
                    </a:cubicBezTo>
                    <a:cubicBezTo>
                      <a:pt x="287897" y="415870"/>
                      <a:pt x="287975" y="415894"/>
                      <a:pt x="288132" y="415909"/>
                    </a:cubicBezTo>
                    <a:cubicBezTo>
                      <a:pt x="288523" y="415941"/>
                      <a:pt x="288836" y="415956"/>
                      <a:pt x="289148" y="415956"/>
                    </a:cubicBezTo>
                    <a:cubicBezTo>
                      <a:pt x="289461" y="415956"/>
                      <a:pt x="289774" y="415941"/>
                      <a:pt x="290087" y="415909"/>
                    </a:cubicBezTo>
                    <a:cubicBezTo>
                      <a:pt x="290243" y="415894"/>
                      <a:pt x="290400" y="415870"/>
                      <a:pt x="290556" y="415847"/>
                    </a:cubicBezTo>
                    <a:cubicBezTo>
                      <a:pt x="290712" y="415823"/>
                      <a:pt x="290868" y="415800"/>
                      <a:pt x="291103" y="415768"/>
                    </a:cubicBezTo>
                    <a:cubicBezTo>
                      <a:pt x="291259" y="415737"/>
                      <a:pt x="291416" y="415690"/>
                      <a:pt x="291572" y="415643"/>
                    </a:cubicBezTo>
                    <a:cubicBezTo>
                      <a:pt x="291729" y="415612"/>
                      <a:pt x="291885" y="415581"/>
                      <a:pt x="291963" y="415542"/>
                    </a:cubicBezTo>
                    <a:cubicBezTo>
                      <a:pt x="292198" y="415487"/>
                      <a:pt x="292354" y="415424"/>
                      <a:pt x="292589" y="415362"/>
                    </a:cubicBezTo>
                    <a:cubicBezTo>
                      <a:pt x="292667" y="415331"/>
                      <a:pt x="292745" y="415307"/>
                      <a:pt x="292823" y="415268"/>
                    </a:cubicBezTo>
                    <a:lnTo>
                      <a:pt x="555856" y="312883"/>
                    </a:lnTo>
                    <a:cubicBezTo>
                      <a:pt x="551243" y="327395"/>
                      <a:pt x="540375" y="339296"/>
                      <a:pt x="525518" y="345067"/>
                    </a:cubicBezTo>
                    <a:lnTo>
                      <a:pt x="461480" y="3700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4837;p50">
                <a:extLst>
                  <a:ext uri="{FF2B5EF4-FFF2-40B4-BE49-F238E27FC236}">
                    <a16:creationId xmlns:a16="http://schemas.microsoft.com/office/drawing/2014/main" id="{534AAFDF-81F8-2ABF-D13E-91526821A38F}"/>
                  </a:ext>
                </a:extLst>
              </p:cNvPr>
              <p:cNvSpPr/>
              <p:nvPr/>
            </p:nvSpPr>
            <p:spPr>
              <a:xfrm>
                <a:off x="10324472" y="3309906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4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62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5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4838;p50">
                <a:extLst>
                  <a:ext uri="{FF2B5EF4-FFF2-40B4-BE49-F238E27FC236}">
                    <a16:creationId xmlns:a16="http://schemas.microsoft.com/office/drawing/2014/main" id="{35EE43AA-B220-7C8D-8551-49A9866D77A4}"/>
                  </a:ext>
                </a:extLst>
              </p:cNvPr>
              <p:cNvSpPr/>
              <p:nvPr/>
            </p:nvSpPr>
            <p:spPr>
              <a:xfrm>
                <a:off x="10324472" y="3249065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4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62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6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4839;p50">
                <a:extLst>
                  <a:ext uri="{FF2B5EF4-FFF2-40B4-BE49-F238E27FC236}">
                    <a16:creationId xmlns:a16="http://schemas.microsoft.com/office/drawing/2014/main" id="{0EB6871D-DBB5-C3D3-D9BB-4A49043BB94D}"/>
                  </a:ext>
                </a:extLst>
              </p:cNvPr>
              <p:cNvSpPr/>
              <p:nvPr/>
            </p:nvSpPr>
            <p:spPr>
              <a:xfrm>
                <a:off x="10324472" y="3370748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3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70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5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4840;p50">
                <a:extLst>
                  <a:ext uri="{FF2B5EF4-FFF2-40B4-BE49-F238E27FC236}">
                    <a16:creationId xmlns:a16="http://schemas.microsoft.com/office/drawing/2014/main" id="{AB6B630E-BB4C-A87F-8BC4-21FC00BE6B34}"/>
                  </a:ext>
                </a:extLst>
              </p:cNvPr>
              <p:cNvSpPr/>
              <p:nvPr/>
            </p:nvSpPr>
            <p:spPr>
              <a:xfrm>
                <a:off x="10500238" y="3249062"/>
                <a:ext cx="141970" cy="66767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7" extrusionOk="0">
                    <a:moveTo>
                      <a:pt x="141714" y="7865"/>
                    </a:moveTo>
                    <a:cubicBezTo>
                      <a:pt x="140463" y="2407"/>
                      <a:pt x="134989" y="-1002"/>
                      <a:pt x="129516" y="264"/>
                    </a:cubicBezTo>
                    <a:lnTo>
                      <a:pt x="61490" y="15965"/>
                    </a:lnTo>
                    <a:cubicBezTo>
                      <a:pt x="38972" y="21165"/>
                      <a:pt x="18642" y="32824"/>
                      <a:pt x="2770" y="49674"/>
                    </a:cubicBezTo>
                    <a:cubicBezTo>
                      <a:pt x="-1062" y="53748"/>
                      <a:pt x="-905" y="60168"/>
                      <a:pt x="3161" y="64007"/>
                    </a:cubicBezTo>
                    <a:cubicBezTo>
                      <a:pt x="5115" y="65852"/>
                      <a:pt x="7617" y="66767"/>
                      <a:pt x="10119" y="66767"/>
                    </a:cubicBezTo>
                    <a:cubicBezTo>
                      <a:pt x="12856" y="66767"/>
                      <a:pt x="15515" y="65704"/>
                      <a:pt x="17547" y="63584"/>
                    </a:cubicBezTo>
                    <a:cubicBezTo>
                      <a:pt x="30683" y="49651"/>
                      <a:pt x="47416" y="40018"/>
                      <a:pt x="66025" y="35717"/>
                    </a:cubicBezTo>
                    <a:lnTo>
                      <a:pt x="134051" y="20016"/>
                    </a:lnTo>
                    <a:cubicBezTo>
                      <a:pt x="139524" y="18765"/>
                      <a:pt x="142965" y="13322"/>
                      <a:pt x="141714" y="78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4841;p50">
                <a:extLst>
                  <a:ext uri="{FF2B5EF4-FFF2-40B4-BE49-F238E27FC236}">
                    <a16:creationId xmlns:a16="http://schemas.microsoft.com/office/drawing/2014/main" id="{4710BC9E-58E8-D806-062B-C02249521040}"/>
                  </a:ext>
                </a:extLst>
              </p:cNvPr>
              <p:cNvSpPr/>
              <p:nvPr/>
            </p:nvSpPr>
            <p:spPr>
              <a:xfrm>
                <a:off x="10500238" y="3309906"/>
                <a:ext cx="141970" cy="66764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4" extrusionOk="0">
                    <a:moveTo>
                      <a:pt x="141714" y="7862"/>
                    </a:moveTo>
                    <a:cubicBezTo>
                      <a:pt x="140463" y="2404"/>
                      <a:pt x="134989" y="-997"/>
                      <a:pt x="129516" y="262"/>
                    </a:cubicBezTo>
                    <a:lnTo>
                      <a:pt x="61490" y="15963"/>
                    </a:lnTo>
                    <a:cubicBezTo>
                      <a:pt x="38972" y="21163"/>
                      <a:pt x="18642" y="32821"/>
                      <a:pt x="2770" y="49672"/>
                    </a:cubicBezTo>
                    <a:cubicBezTo>
                      <a:pt x="-1062" y="53745"/>
                      <a:pt x="-905" y="60165"/>
                      <a:pt x="3161" y="64004"/>
                    </a:cubicBezTo>
                    <a:cubicBezTo>
                      <a:pt x="5115" y="65850"/>
                      <a:pt x="7617" y="66765"/>
                      <a:pt x="10119" y="66765"/>
                    </a:cubicBezTo>
                    <a:cubicBezTo>
                      <a:pt x="12856" y="66765"/>
                      <a:pt x="15515" y="65701"/>
                      <a:pt x="17547" y="63582"/>
                    </a:cubicBezTo>
                    <a:cubicBezTo>
                      <a:pt x="30683" y="49648"/>
                      <a:pt x="47416" y="40015"/>
                      <a:pt x="66025" y="35715"/>
                    </a:cubicBezTo>
                    <a:lnTo>
                      <a:pt x="134051" y="20013"/>
                    </a:lnTo>
                    <a:cubicBezTo>
                      <a:pt x="139524" y="18770"/>
                      <a:pt x="142965" y="13320"/>
                      <a:pt x="141714" y="78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4842;p50">
                <a:extLst>
                  <a:ext uri="{FF2B5EF4-FFF2-40B4-BE49-F238E27FC236}">
                    <a16:creationId xmlns:a16="http://schemas.microsoft.com/office/drawing/2014/main" id="{7AA25B25-3EAB-F0C0-B2F4-2AC7A89B2756}"/>
                  </a:ext>
                </a:extLst>
              </p:cNvPr>
              <p:cNvSpPr/>
              <p:nvPr/>
            </p:nvSpPr>
            <p:spPr>
              <a:xfrm>
                <a:off x="10500238" y="3370748"/>
                <a:ext cx="141970" cy="66764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4" extrusionOk="0">
                    <a:moveTo>
                      <a:pt x="141714" y="7862"/>
                    </a:moveTo>
                    <a:cubicBezTo>
                      <a:pt x="140463" y="2404"/>
                      <a:pt x="134989" y="-997"/>
                      <a:pt x="129516" y="262"/>
                    </a:cubicBezTo>
                    <a:lnTo>
                      <a:pt x="61490" y="15963"/>
                    </a:lnTo>
                    <a:cubicBezTo>
                      <a:pt x="38972" y="21163"/>
                      <a:pt x="18642" y="32821"/>
                      <a:pt x="2770" y="49672"/>
                    </a:cubicBezTo>
                    <a:cubicBezTo>
                      <a:pt x="-1062" y="53745"/>
                      <a:pt x="-905" y="60165"/>
                      <a:pt x="3161" y="64004"/>
                    </a:cubicBezTo>
                    <a:cubicBezTo>
                      <a:pt x="5115" y="65850"/>
                      <a:pt x="7617" y="66765"/>
                      <a:pt x="10119" y="66765"/>
                    </a:cubicBezTo>
                    <a:cubicBezTo>
                      <a:pt x="12856" y="66765"/>
                      <a:pt x="15515" y="65701"/>
                      <a:pt x="17547" y="63582"/>
                    </a:cubicBezTo>
                    <a:cubicBezTo>
                      <a:pt x="30683" y="49648"/>
                      <a:pt x="47416" y="40015"/>
                      <a:pt x="66025" y="35714"/>
                    </a:cubicBezTo>
                    <a:lnTo>
                      <a:pt x="134051" y="20013"/>
                    </a:lnTo>
                    <a:cubicBezTo>
                      <a:pt x="139524" y="18770"/>
                      <a:pt x="142965" y="13320"/>
                      <a:pt x="141714" y="78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1435C89-F67E-D0AD-F8A3-B3DE548B20E4}"/>
                </a:ext>
              </a:extLst>
            </p:cNvPr>
            <p:cNvSpPr txBox="1"/>
            <p:nvPr/>
          </p:nvSpPr>
          <p:spPr>
            <a:xfrm>
              <a:off x="1214729" y="2561074"/>
              <a:ext cx="2112742" cy="1392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A9CF54"/>
                  </a:solidFill>
                  <a:latin typeface="RabieW05-Medium" panose="01000000000000000000" pitchFamily="2" charset="-78"/>
                  <a:cs typeface="RabieW05-Medium" panose="01000000000000000000" pitchFamily="2" charset="-78"/>
                </a:rPr>
                <a:t>تیتر عنوان را بنویسید</a:t>
              </a:r>
              <a:endParaRPr lang="en-US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dirty="0">
                  <a:solidFill>
                    <a:srgbClr val="5A4833"/>
                  </a:solidFill>
                  <a:latin typeface="RabieW05-Extralight" panose="01000000000000000000" pitchFamily="2" charset="-78"/>
                  <a:cs typeface="RabieW05-Extralight" panose="01000000000000000000" pitchFamily="2" charset="-78"/>
                </a:rPr>
                <a:t>فروشگاه مینارو ارائه دهنده انواع فایل</a:t>
              </a:r>
              <a:endParaRPr lang="en-US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C23BB77-A04D-9572-6633-B74C6BA64331}"/>
              </a:ext>
            </a:extLst>
          </p:cNvPr>
          <p:cNvGrpSpPr/>
          <p:nvPr/>
        </p:nvGrpSpPr>
        <p:grpSpPr>
          <a:xfrm>
            <a:off x="3477852" y="1286187"/>
            <a:ext cx="2112742" cy="2667576"/>
            <a:chOff x="3477852" y="1286187"/>
            <a:chExt cx="2112742" cy="2667576"/>
          </a:xfrm>
        </p:grpSpPr>
        <p:sp>
          <p:nvSpPr>
            <p:cNvPr id="3" name="Google Shape;8579;p44">
              <a:extLst>
                <a:ext uri="{FF2B5EF4-FFF2-40B4-BE49-F238E27FC236}">
                  <a16:creationId xmlns:a16="http://schemas.microsoft.com/office/drawing/2014/main" id="{606E38B6-A993-7BCD-CCAF-B81FD736A5C5}"/>
                </a:ext>
              </a:extLst>
            </p:cNvPr>
            <p:cNvSpPr/>
            <p:nvPr/>
          </p:nvSpPr>
          <p:spPr>
            <a:xfrm>
              <a:off x="4059001" y="1286187"/>
              <a:ext cx="1025998" cy="1025998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" name="Google Shape;4827;p50">
              <a:extLst>
                <a:ext uri="{FF2B5EF4-FFF2-40B4-BE49-F238E27FC236}">
                  <a16:creationId xmlns:a16="http://schemas.microsoft.com/office/drawing/2014/main" id="{BDBB2576-8F7C-9295-241C-0D9C40B02C4C}"/>
                </a:ext>
              </a:extLst>
            </p:cNvPr>
            <p:cNvGrpSpPr/>
            <p:nvPr/>
          </p:nvGrpSpPr>
          <p:grpSpPr>
            <a:xfrm>
              <a:off x="4325899" y="1563548"/>
              <a:ext cx="492202" cy="398006"/>
              <a:chOff x="11452864" y="3193945"/>
              <a:chExt cx="578687" cy="467940"/>
            </a:xfrm>
            <a:solidFill>
              <a:schemeClr val="bg1"/>
            </a:solidFill>
          </p:grpSpPr>
          <p:sp>
            <p:nvSpPr>
              <p:cNvPr id="9" name="Google Shape;4828;p50">
                <a:extLst>
                  <a:ext uri="{FF2B5EF4-FFF2-40B4-BE49-F238E27FC236}">
                    <a16:creationId xmlns:a16="http://schemas.microsoft.com/office/drawing/2014/main" id="{323E2934-563B-7EA9-89D3-1B29D2B22E4B}"/>
                  </a:ext>
                </a:extLst>
              </p:cNvPr>
              <p:cNvSpPr/>
              <p:nvPr/>
            </p:nvSpPr>
            <p:spPr>
              <a:xfrm>
                <a:off x="11452864" y="3193945"/>
                <a:ext cx="578687" cy="467940"/>
              </a:xfrm>
              <a:custGeom>
                <a:avLst/>
                <a:gdLst/>
                <a:ahLst/>
                <a:cxnLst/>
                <a:rect l="l" t="t" r="r" b="b"/>
                <a:pathLst>
                  <a:path w="578687" h="467940" extrusionOk="0">
                    <a:moveTo>
                      <a:pt x="568210" y="446485"/>
                    </a:moveTo>
                    <a:lnTo>
                      <a:pt x="495023" y="446485"/>
                    </a:lnTo>
                    <a:lnTo>
                      <a:pt x="495023" y="105808"/>
                    </a:lnTo>
                    <a:cubicBezTo>
                      <a:pt x="495023" y="105339"/>
                      <a:pt x="494945" y="104878"/>
                      <a:pt x="494867" y="104424"/>
                    </a:cubicBezTo>
                    <a:cubicBezTo>
                      <a:pt x="495571" y="99248"/>
                      <a:pt x="492365" y="94243"/>
                      <a:pt x="487204" y="92891"/>
                    </a:cubicBezTo>
                    <a:lnTo>
                      <a:pt x="299469" y="44216"/>
                    </a:lnTo>
                    <a:lnTo>
                      <a:pt x="299469" y="38547"/>
                    </a:lnTo>
                    <a:cubicBezTo>
                      <a:pt x="299469" y="33918"/>
                      <a:pt x="296576" y="29664"/>
                      <a:pt x="292198" y="28288"/>
                    </a:cubicBezTo>
                    <a:cubicBezTo>
                      <a:pt x="284770" y="25997"/>
                      <a:pt x="277967" y="31455"/>
                      <a:pt x="277967" y="38492"/>
                    </a:cubicBezTo>
                    <a:lnTo>
                      <a:pt x="277967" y="44388"/>
                    </a:lnTo>
                    <a:lnTo>
                      <a:pt x="105087" y="89309"/>
                    </a:lnTo>
                    <a:lnTo>
                      <a:pt x="105087" y="74132"/>
                    </a:lnTo>
                    <a:lnTo>
                      <a:pt x="289305" y="21345"/>
                    </a:lnTo>
                    <a:lnTo>
                      <a:pt x="481653" y="76306"/>
                    </a:lnTo>
                    <a:cubicBezTo>
                      <a:pt x="487204" y="77893"/>
                      <a:pt x="492991" y="74680"/>
                      <a:pt x="494555" y="69120"/>
                    </a:cubicBezTo>
                    <a:cubicBezTo>
                      <a:pt x="496196" y="63569"/>
                      <a:pt x="492991" y="57774"/>
                      <a:pt x="487361" y="56187"/>
                    </a:cubicBezTo>
                    <a:lnTo>
                      <a:pt x="292198" y="405"/>
                    </a:lnTo>
                    <a:cubicBezTo>
                      <a:pt x="290321" y="-135"/>
                      <a:pt x="288288" y="-135"/>
                      <a:pt x="286411" y="405"/>
                    </a:cubicBezTo>
                    <a:lnTo>
                      <a:pt x="91170" y="56187"/>
                    </a:lnTo>
                    <a:cubicBezTo>
                      <a:pt x="86713" y="57470"/>
                      <a:pt x="83664" y="61575"/>
                      <a:pt x="83585" y="66243"/>
                    </a:cubicBezTo>
                    <a:lnTo>
                      <a:pt x="83585" y="446469"/>
                    </a:lnTo>
                    <a:lnTo>
                      <a:pt x="10399" y="446469"/>
                    </a:lnTo>
                    <a:cubicBezTo>
                      <a:pt x="4613" y="446242"/>
                      <a:pt x="0" y="450926"/>
                      <a:pt x="0" y="456697"/>
                    </a:cubicBezTo>
                    <a:cubicBezTo>
                      <a:pt x="0" y="462467"/>
                      <a:pt x="10399" y="467941"/>
                      <a:pt x="10399" y="467941"/>
                    </a:cubicBezTo>
                    <a:lnTo>
                      <a:pt x="94063" y="467941"/>
                    </a:lnTo>
                    <a:lnTo>
                      <a:pt x="484546" y="467941"/>
                    </a:lnTo>
                    <a:lnTo>
                      <a:pt x="568210" y="467941"/>
                    </a:lnTo>
                    <a:cubicBezTo>
                      <a:pt x="573996" y="467151"/>
                      <a:pt x="578687" y="462467"/>
                      <a:pt x="578687" y="456697"/>
                    </a:cubicBezTo>
                    <a:cubicBezTo>
                      <a:pt x="578687" y="450942"/>
                      <a:pt x="573996" y="446258"/>
                      <a:pt x="568210" y="446485"/>
                    </a:cubicBezTo>
                    <a:close/>
                    <a:moveTo>
                      <a:pt x="105087" y="110930"/>
                    </a:moveTo>
                    <a:lnTo>
                      <a:pt x="279140" y="65656"/>
                    </a:lnTo>
                    <a:lnTo>
                      <a:pt x="279140" y="123487"/>
                    </a:lnTo>
                    <a:lnTo>
                      <a:pt x="125574" y="155445"/>
                    </a:lnTo>
                    <a:cubicBezTo>
                      <a:pt x="119944" y="156618"/>
                      <a:pt x="116269" y="162154"/>
                      <a:pt x="117442" y="167815"/>
                    </a:cubicBezTo>
                    <a:cubicBezTo>
                      <a:pt x="118615" y="173468"/>
                      <a:pt x="124166" y="177104"/>
                      <a:pt x="129796" y="175923"/>
                    </a:cubicBezTo>
                    <a:lnTo>
                      <a:pt x="279140" y="144857"/>
                    </a:lnTo>
                    <a:lnTo>
                      <a:pt x="279140" y="163842"/>
                    </a:lnTo>
                    <a:lnTo>
                      <a:pt x="259905" y="167338"/>
                    </a:lnTo>
                    <a:cubicBezTo>
                      <a:pt x="259905" y="167338"/>
                      <a:pt x="259905" y="167338"/>
                      <a:pt x="259905" y="167338"/>
                    </a:cubicBezTo>
                    <a:lnTo>
                      <a:pt x="204234" y="177479"/>
                    </a:lnTo>
                    <a:cubicBezTo>
                      <a:pt x="204234" y="177479"/>
                      <a:pt x="204234" y="177479"/>
                      <a:pt x="204234" y="177479"/>
                    </a:cubicBezTo>
                    <a:lnTo>
                      <a:pt x="148562" y="187621"/>
                    </a:lnTo>
                    <a:cubicBezTo>
                      <a:pt x="148562" y="187621"/>
                      <a:pt x="148483" y="187621"/>
                      <a:pt x="148483" y="187621"/>
                    </a:cubicBezTo>
                    <a:lnTo>
                      <a:pt x="105087" y="195534"/>
                    </a:lnTo>
                    <a:lnTo>
                      <a:pt x="105087" y="110930"/>
                    </a:lnTo>
                    <a:lnTo>
                      <a:pt x="105087" y="110930"/>
                    </a:lnTo>
                    <a:close/>
                    <a:moveTo>
                      <a:pt x="270069" y="205730"/>
                    </a:moveTo>
                    <a:lnTo>
                      <a:pt x="254666" y="208131"/>
                    </a:lnTo>
                    <a:lnTo>
                      <a:pt x="262329" y="195933"/>
                    </a:lnTo>
                    <a:lnTo>
                      <a:pt x="270069" y="205730"/>
                    </a:lnTo>
                    <a:close/>
                    <a:moveTo>
                      <a:pt x="239888" y="192367"/>
                    </a:moveTo>
                    <a:lnTo>
                      <a:pt x="232460" y="204158"/>
                    </a:lnTo>
                    <a:lnTo>
                      <a:pt x="224954" y="195073"/>
                    </a:lnTo>
                    <a:lnTo>
                      <a:pt x="239888" y="192367"/>
                    </a:lnTo>
                    <a:close/>
                    <a:moveTo>
                      <a:pt x="213851" y="214488"/>
                    </a:moveTo>
                    <a:lnTo>
                      <a:pt x="199307" y="216747"/>
                    </a:lnTo>
                    <a:lnTo>
                      <a:pt x="206579" y="205629"/>
                    </a:lnTo>
                    <a:lnTo>
                      <a:pt x="213851" y="214488"/>
                    </a:lnTo>
                    <a:close/>
                    <a:moveTo>
                      <a:pt x="183591" y="202595"/>
                    </a:moveTo>
                    <a:lnTo>
                      <a:pt x="176632" y="213291"/>
                    </a:lnTo>
                    <a:lnTo>
                      <a:pt x="169673" y="205136"/>
                    </a:lnTo>
                    <a:lnTo>
                      <a:pt x="183591" y="202595"/>
                    </a:lnTo>
                    <a:close/>
                    <a:moveTo>
                      <a:pt x="157632" y="223253"/>
                    </a:moveTo>
                    <a:lnTo>
                      <a:pt x="144105" y="225364"/>
                    </a:lnTo>
                    <a:lnTo>
                      <a:pt x="150829" y="215332"/>
                    </a:lnTo>
                    <a:lnTo>
                      <a:pt x="157632" y="223253"/>
                    </a:lnTo>
                    <a:close/>
                    <a:moveTo>
                      <a:pt x="127294" y="212838"/>
                    </a:moveTo>
                    <a:lnTo>
                      <a:pt x="120804" y="222424"/>
                    </a:lnTo>
                    <a:lnTo>
                      <a:pt x="114315" y="215192"/>
                    </a:lnTo>
                    <a:lnTo>
                      <a:pt x="127294" y="212838"/>
                    </a:lnTo>
                    <a:close/>
                    <a:moveTo>
                      <a:pt x="473521" y="323285"/>
                    </a:moveTo>
                    <a:lnTo>
                      <a:pt x="468673" y="323285"/>
                    </a:lnTo>
                    <a:cubicBezTo>
                      <a:pt x="463747" y="323285"/>
                      <a:pt x="459290" y="326608"/>
                      <a:pt x="458196" y="331432"/>
                    </a:cubicBezTo>
                    <a:cubicBezTo>
                      <a:pt x="456553" y="338485"/>
                      <a:pt x="461715" y="344764"/>
                      <a:pt x="468361" y="344764"/>
                    </a:cubicBezTo>
                    <a:lnTo>
                      <a:pt x="473521" y="344764"/>
                    </a:lnTo>
                    <a:lnTo>
                      <a:pt x="473521" y="363976"/>
                    </a:lnTo>
                    <a:lnTo>
                      <a:pt x="427076" y="363976"/>
                    </a:lnTo>
                    <a:cubicBezTo>
                      <a:pt x="422463" y="363976"/>
                      <a:pt x="418162" y="366869"/>
                      <a:pt x="416833" y="371287"/>
                    </a:cubicBezTo>
                    <a:cubicBezTo>
                      <a:pt x="414487" y="378676"/>
                      <a:pt x="419961" y="385448"/>
                      <a:pt x="426998" y="385448"/>
                    </a:cubicBezTo>
                    <a:lnTo>
                      <a:pt x="473521" y="385448"/>
                    </a:lnTo>
                    <a:lnTo>
                      <a:pt x="473521" y="404660"/>
                    </a:lnTo>
                    <a:lnTo>
                      <a:pt x="468204" y="404660"/>
                    </a:lnTo>
                    <a:cubicBezTo>
                      <a:pt x="463591" y="404660"/>
                      <a:pt x="459369" y="407553"/>
                      <a:pt x="457962" y="411971"/>
                    </a:cubicBezTo>
                    <a:cubicBezTo>
                      <a:pt x="455694" y="419360"/>
                      <a:pt x="461167" y="426131"/>
                      <a:pt x="468204" y="426131"/>
                    </a:cubicBezTo>
                    <a:lnTo>
                      <a:pt x="473521" y="426131"/>
                    </a:lnTo>
                    <a:lnTo>
                      <a:pt x="473521" y="446477"/>
                    </a:lnTo>
                    <a:lnTo>
                      <a:pt x="103915" y="446477"/>
                    </a:lnTo>
                    <a:lnTo>
                      <a:pt x="103915" y="426131"/>
                    </a:lnTo>
                    <a:lnTo>
                      <a:pt x="109232" y="426131"/>
                    </a:lnTo>
                    <a:cubicBezTo>
                      <a:pt x="113924" y="426131"/>
                      <a:pt x="118145" y="423238"/>
                      <a:pt x="119553" y="418820"/>
                    </a:cubicBezTo>
                    <a:cubicBezTo>
                      <a:pt x="121821" y="411431"/>
                      <a:pt x="116347" y="404660"/>
                      <a:pt x="109310" y="404660"/>
                    </a:cubicBezTo>
                    <a:lnTo>
                      <a:pt x="103915" y="404660"/>
                    </a:lnTo>
                    <a:lnTo>
                      <a:pt x="103915" y="385448"/>
                    </a:lnTo>
                    <a:lnTo>
                      <a:pt x="150438" y="385448"/>
                    </a:lnTo>
                    <a:cubicBezTo>
                      <a:pt x="155051" y="385448"/>
                      <a:pt x="159352" y="382555"/>
                      <a:pt x="160681" y="378137"/>
                    </a:cubicBezTo>
                    <a:cubicBezTo>
                      <a:pt x="162948" y="370748"/>
                      <a:pt x="157554" y="363976"/>
                      <a:pt x="150438" y="363976"/>
                    </a:cubicBezTo>
                    <a:lnTo>
                      <a:pt x="103915" y="363976"/>
                    </a:lnTo>
                    <a:lnTo>
                      <a:pt x="103915" y="344764"/>
                    </a:lnTo>
                    <a:lnTo>
                      <a:pt x="108919" y="344764"/>
                    </a:lnTo>
                    <a:cubicBezTo>
                      <a:pt x="113845" y="344764"/>
                      <a:pt x="118302" y="341449"/>
                      <a:pt x="119397" y="336632"/>
                    </a:cubicBezTo>
                    <a:cubicBezTo>
                      <a:pt x="121039" y="329571"/>
                      <a:pt x="115800" y="323285"/>
                      <a:pt x="109154" y="323285"/>
                    </a:cubicBezTo>
                    <a:lnTo>
                      <a:pt x="103915" y="323285"/>
                    </a:lnTo>
                    <a:lnTo>
                      <a:pt x="103915" y="250550"/>
                    </a:lnTo>
                    <a:lnTo>
                      <a:pt x="279140" y="222659"/>
                    </a:lnTo>
                    <a:lnTo>
                      <a:pt x="279140" y="323910"/>
                    </a:lnTo>
                    <a:cubicBezTo>
                      <a:pt x="278045" y="323512"/>
                      <a:pt x="276872" y="323285"/>
                      <a:pt x="275621" y="323285"/>
                    </a:cubicBezTo>
                    <a:lnTo>
                      <a:pt x="219872" y="323285"/>
                    </a:lnTo>
                    <a:cubicBezTo>
                      <a:pt x="214945" y="323285"/>
                      <a:pt x="210489" y="326600"/>
                      <a:pt x="209394" y="331417"/>
                    </a:cubicBezTo>
                    <a:cubicBezTo>
                      <a:pt x="207752" y="338478"/>
                      <a:pt x="212912" y="344764"/>
                      <a:pt x="219559" y="344764"/>
                    </a:cubicBezTo>
                    <a:lnTo>
                      <a:pt x="275621" y="344764"/>
                    </a:lnTo>
                    <a:cubicBezTo>
                      <a:pt x="276872" y="344764"/>
                      <a:pt x="278045" y="344538"/>
                      <a:pt x="279140" y="344139"/>
                    </a:cubicBezTo>
                    <a:lnTo>
                      <a:pt x="277967" y="363976"/>
                    </a:lnTo>
                    <a:lnTo>
                      <a:pt x="260140" y="363976"/>
                    </a:lnTo>
                    <a:cubicBezTo>
                      <a:pt x="255526" y="363976"/>
                      <a:pt x="251226" y="366869"/>
                      <a:pt x="249896" y="371287"/>
                    </a:cubicBezTo>
                    <a:cubicBezTo>
                      <a:pt x="247629" y="378676"/>
                      <a:pt x="253024" y="385448"/>
                      <a:pt x="260140" y="385448"/>
                    </a:cubicBezTo>
                    <a:lnTo>
                      <a:pt x="277967" y="385448"/>
                    </a:lnTo>
                    <a:lnTo>
                      <a:pt x="277967" y="405027"/>
                    </a:lnTo>
                    <a:cubicBezTo>
                      <a:pt x="277967" y="405027"/>
                      <a:pt x="276560" y="404417"/>
                      <a:pt x="275387" y="404668"/>
                    </a:cubicBezTo>
                    <a:lnTo>
                      <a:pt x="219559" y="404668"/>
                    </a:lnTo>
                    <a:cubicBezTo>
                      <a:pt x="213772" y="404425"/>
                      <a:pt x="209159" y="409101"/>
                      <a:pt x="209159" y="414879"/>
                    </a:cubicBezTo>
                    <a:cubicBezTo>
                      <a:pt x="209159" y="420658"/>
                      <a:pt x="213772" y="425342"/>
                      <a:pt x="219559" y="426139"/>
                    </a:cubicBezTo>
                    <a:lnTo>
                      <a:pt x="275387" y="426139"/>
                    </a:lnTo>
                    <a:cubicBezTo>
                      <a:pt x="276560" y="425334"/>
                      <a:pt x="277733" y="425115"/>
                      <a:pt x="277967" y="424724"/>
                    </a:cubicBezTo>
                    <a:lnTo>
                      <a:pt x="277967" y="428821"/>
                    </a:lnTo>
                    <a:cubicBezTo>
                      <a:pt x="278827" y="434599"/>
                      <a:pt x="283518" y="439283"/>
                      <a:pt x="289305" y="439283"/>
                    </a:cubicBezTo>
                    <a:cubicBezTo>
                      <a:pt x="295090" y="439283"/>
                      <a:pt x="299782" y="434599"/>
                      <a:pt x="299469" y="428821"/>
                    </a:cubicBezTo>
                    <a:lnTo>
                      <a:pt x="299469" y="424724"/>
                    </a:lnTo>
                    <a:cubicBezTo>
                      <a:pt x="300877" y="425107"/>
                      <a:pt x="302050" y="425334"/>
                      <a:pt x="303222" y="426139"/>
                    </a:cubicBezTo>
                    <a:lnTo>
                      <a:pt x="359051" y="426139"/>
                    </a:lnTo>
                    <a:cubicBezTo>
                      <a:pt x="364836" y="425334"/>
                      <a:pt x="369450" y="420658"/>
                      <a:pt x="369450" y="414879"/>
                    </a:cubicBezTo>
                    <a:cubicBezTo>
                      <a:pt x="369450" y="409101"/>
                      <a:pt x="364836" y="404417"/>
                      <a:pt x="359051" y="404668"/>
                    </a:cubicBezTo>
                    <a:lnTo>
                      <a:pt x="303222" y="404668"/>
                    </a:lnTo>
                    <a:cubicBezTo>
                      <a:pt x="302050" y="404425"/>
                      <a:pt x="299469" y="405027"/>
                      <a:pt x="299469" y="405027"/>
                    </a:cubicBezTo>
                    <a:lnTo>
                      <a:pt x="299469" y="385448"/>
                    </a:lnTo>
                    <a:lnTo>
                      <a:pt x="317297" y="385448"/>
                    </a:lnTo>
                    <a:cubicBezTo>
                      <a:pt x="321988" y="385448"/>
                      <a:pt x="326211" y="382555"/>
                      <a:pt x="327618" y="378137"/>
                    </a:cubicBezTo>
                    <a:cubicBezTo>
                      <a:pt x="329885" y="370748"/>
                      <a:pt x="324412" y="363976"/>
                      <a:pt x="317375" y="363976"/>
                    </a:cubicBezTo>
                    <a:lnTo>
                      <a:pt x="299469" y="363976"/>
                    </a:lnTo>
                    <a:lnTo>
                      <a:pt x="299469" y="344139"/>
                    </a:lnTo>
                    <a:cubicBezTo>
                      <a:pt x="300564" y="344538"/>
                      <a:pt x="301736" y="344764"/>
                      <a:pt x="302988" y="344764"/>
                    </a:cubicBezTo>
                    <a:lnTo>
                      <a:pt x="358347" y="344764"/>
                    </a:lnTo>
                    <a:cubicBezTo>
                      <a:pt x="363272" y="344764"/>
                      <a:pt x="367729" y="341441"/>
                      <a:pt x="368824" y="336617"/>
                    </a:cubicBezTo>
                    <a:cubicBezTo>
                      <a:pt x="370388" y="329564"/>
                      <a:pt x="365227" y="323285"/>
                      <a:pt x="358660" y="323285"/>
                    </a:cubicBezTo>
                    <a:lnTo>
                      <a:pt x="302988" y="323285"/>
                    </a:lnTo>
                    <a:cubicBezTo>
                      <a:pt x="301736" y="323285"/>
                      <a:pt x="300564" y="323512"/>
                      <a:pt x="299469" y="323910"/>
                    </a:cubicBezTo>
                    <a:lnTo>
                      <a:pt x="299469" y="222659"/>
                    </a:lnTo>
                    <a:lnTo>
                      <a:pt x="473521" y="250550"/>
                    </a:lnTo>
                    <a:lnTo>
                      <a:pt x="473521" y="323285"/>
                    </a:lnTo>
                    <a:lnTo>
                      <a:pt x="473521" y="323285"/>
                    </a:lnTo>
                    <a:close/>
                    <a:moveTo>
                      <a:pt x="308539" y="205730"/>
                    </a:moveTo>
                    <a:lnTo>
                      <a:pt x="316280" y="195933"/>
                    </a:lnTo>
                    <a:lnTo>
                      <a:pt x="323943" y="208131"/>
                    </a:lnTo>
                    <a:lnTo>
                      <a:pt x="308539" y="205730"/>
                    </a:lnTo>
                    <a:close/>
                    <a:moveTo>
                      <a:pt x="338721" y="192367"/>
                    </a:moveTo>
                    <a:lnTo>
                      <a:pt x="353655" y="195073"/>
                    </a:lnTo>
                    <a:lnTo>
                      <a:pt x="346227" y="204158"/>
                    </a:lnTo>
                    <a:lnTo>
                      <a:pt x="338721" y="192367"/>
                    </a:lnTo>
                    <a:close/>
                    <a:moveTo>
                      <a:pt x="364758" y="214488"/>
                    </a:moveTo>
                    <a:lnTo>
                      <a:pt x="372030" y="205629"/>
                    </a:lnTo>
                    <a:lnTo>
                      <a:pt x="379302" y="216747"/>
                    </a:lnTo>
                    <a:lnTo>
                      <a:pt x="364758" y="214488"/>
                    </a:lnTo>
                    <a:close/>
                    <a:moveTo>
                      <a:pt x="395018" y="202595"/>
                    </a:moveTo>
                    <a:lnTo>
                      <a:pt x="409014" y="205136"/>
                    </a:lnTo>
                    <a:lnTo>
                      <a:pt x="401977" y="213291"/>
                    </a:lnTo>
                    <a:lnTo>
                      <a:pt x="395018" y="202595"/>
                    </a:lnTo>
                    <a:close/>
                    <a:moveTo>
                      <a:pt x="420977" y="223253"/>
                    </a:moveTo>
                    <a:lnTo>
                      <a:pt x="427780" y="215332"/>
                    </a:lnTo>
                    <a:lnTo>
                      <a:pt x="434582" y="225364"/>
                    </a:lnTo>
                    <a:lnTo>
                      <a:pt x="420977" y="223253"/>
                    </a:lnTo>
                    <a:close/>
                    <a:moveTo>
                      <a:pt x="451315" y="212838"/>
                    </a:moveTo>
                    <a:lnTo>
                      <a:pt x="464295" y="215192"/>
                    </a:lnTo>
                    <a:lnTo>
                      <a:pt x="457805" y="222424"/>
                    </a:lnTo>
                    <a:lnTo>
                      <a:pt x="451315" y="212838"/>
                    </a:lnTo>
                    <a:close/>
                    <a:moveTo>
                      <a:pt x="473521" y="195565"/>
                    </a:moveTo>
                    <a:lnTo>
                      <a:pt x="430125" y="187636"/>
                    </a:lnTo>
                    <a:cubicBezTo>
                      <a:pt x="430125" y="187636"/>
                      <a:pt x="430125" y="187636"/>
                      <a:pt x="430125" y="187636"/>
                    </a:cubicBezTo>
                    <a:lnTo>
                      <a:pt x="374376" y="177479"/>
                    </a:lnTo>
                    <a:cubicBezTo>
                      <a:pt x="374376" y="177479"/>
                      <a:pt x="374376" y="177479"/>
                      <a:pt x="374376" y="177479"/>
                    </a:cubicBezTo>
                    <a:lnTo>
                      <a:pt x="318704" y="167322"/>
                    </a:lnTo>
                    <a:cubicBezTo>
                      <a:pt x="318704" y="167322"/>
                      <a:pt x="318704" y="167322"/>
                      <a:pt x="318704" y="167322"/>
                    </a:cubicBezTo>
                    <a:lnTo>
                      <a:pt x="299469" y="163819"/>
                    </a:lnTo>
                    <a:lnTo>
                      <a:pt x="299469" y="144803"/>
                    </a:lnTo>
                    <a:lnTo>
                      <a:pt x="455772" y="177370"/>
                    </a:lnTo>
                    <a:cubicBezTo>
                      <a:pt x="456476" y="177518"/>
                      <a:pt x="457180" y="177589"/>
                      <a:pt x="457883" y="177589"/>
                    </a:cubicBezTo>
                    <a:cubicBezTo>
                      <a:pt x="462731" y="177589"/>
                      <a:pt x="467031" y="174188"/>
                      <a:pt x="468126" y="169238"/>
                    </a:cubicBezTo>
                    <a:cubicBezTo>
                      <a:pt x="469299" y="163577"/>
                      <a:pt x="465624" y="158025"/>
                      <a:pt x="459994" y="156852"/>
                    </a:cubicBezTo>
                    <a:lnTo>
                      <a:pt x="299469" y="123401"/>
                    </a:lnTo>
                    <a:lnTo>
                      <a:pt x="299469" y="65469"/>
                    </a:lnTo>
                    <a:lnTo>
                      <a:pt x="473521" y="110820"/>
                    </a:lnTo>
                    <a:lnTo>
                      <a:pt x="473521" y="195565"/>
                    </a:lnTo>
                    <a:lnTo>
                      <a:pt x="473521" y="1955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" name="Google Shape;4829;p50">
                <a:extLst>
                  <a:ext uri="{FF2B5EF4-FFF2-40B4-BE49-F238E27FC236}">
                    <a16:creationId xmlns:a16="http://schemas.microsoft.com/office/drawing/2014/main" id="{ACB24F6B-D5C2-7E2C-C100-6850FBAF05C4}"/>
                  </a:ext>
                </a:extLst>
              </p:cNvPr>
              <p:cNvSpPr/>
              <p:nvPr/>
            </p:nvSpPr>
            <p:spPr>
              <a:xfrm>
                <a:off x="11828284" y="3517230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" name="Google Shape;4830;p50">
                <a:extLst>
                  <a:ext uri="{FF2B5EF4-FFF2-40B4-BE49-F238E27FC236}">
                    <a16:creationId xmlns:a16="http://schemas.microsoft.com/office/drawing/2014/main" id="{3951C4CE-E7C5-4559-5720-992EBF7224FF}"/>
                  </a:ext>
                </a:extLst>
              </p:cNvPr>
              <p:cNvSpPr/>
              <p:nvPr/>
            </p:nvSpPr>
            <p:spPr>
              <a:xfrm>
                <a:off x="11579404" y="3598612"/>
                <a:ext cx="76602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6602" h="21471" extrusionOk="0">
                    <a:moveTo>
                      <a:pt x="65887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5809" y="21472"/>
                    </a:lnTo>
                    <a:cubicBezTo>
                      <a:pt x="70500" y="21472"/>
                      <a:pt x="74722" y="18578"/>
                      <a:pt x="76051" y="14161"/>
                    </a:cubicBezTo>
                    <a:cubicBezTo>
                      <a:pt x="78397" y="6772"/>
                      <a:pt x="72924" y="0"/>
                      <a:pt x="658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4831;p50">
                <a:extLst>
                  <a:ext uri="{FF2B5EF4-FFF2-40B4-BE49-F238E27FC236}">
                    <a16:creationId xmlns:a16="http://schemas.microsoft.com/office/drawing/2014/main" id="{5CB49479-3478-0801-B034-BC2996A2CE69}"/>
                  </a:ext>
                </a:extLst>
              </p:cNvPr>
              <p:cNvSpPr/>
              <p:nvPr/>
            </p:nvSpPr>
            <p:spPr>
              <a:xfrm>
                <a:off x="11579404" y="3517230"/>
                <a:ext cx="76602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6602" h="21471" extrusionOk="0">
                    <a:moveTo>
                      <a:pt x="65887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5809" y="21472"/>
                    </a:lnTo>
                    <a:cubicBezTo>
                      <a:pt x="70500" y="21472"/>
                      <a:pt x="74722" y="18579"/>
                      <a:pt x="76051" y="14161"/>
                    </a:cubicBezTo>
                    <a:cubicBezTo>
                      <a:pt x="78397" y="6772"/>
                      <a:pt x="72924" y="0"/>
                      <a:pt x="658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4832;p50">
                <a:extLst>
                  <a:ext uri="{FF2B5EF4-FFF2-40B4-BE49-F238E27FC236}">
                    <a16:creationId xmlns:a16="http://schemas.microsoft.com/office/drawing/2014/main" id="{73472331-7D5B-6F89-B182-6BB2A5BB63B6}"/>
                  </a:ext>
                </a:extLst>
              </p:cNvPr>
              <p:cNvSpPr/>
              <p:nvPr/>
            </p:nvSpPr>
            <p:spPr>
              <a:xfrm>
                <a:off x="11619125" y="3557921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762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4833;p50">
                <a:extLst>
                  <a:ext uri="{FF2B5EF4-FFF2-40B4-BE49-F238E27FC236}">
                    <a16:creationId xmlns:a16="http://schemas.microsoft.com/office/drawing/2014/main" id="{D77111F9-CAF1-F3E0-821B-603D0B28B4EF}"/>
                  </a:ext>
                </a:extLst>
              </p:cNvPr>
              <p:cNvSpPr/>
              <p:nvPr/>
            </p:nvSpPr>
            <p:spPr>
              <a:xfrm>
                <a:off x="11786452" y="3557921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4834;p50">
                <a:extLst>
                  <a:ext uri="{FF2B5EF4-FFF2-40B4-BE49-F238E27FC236}">
                    <a16:creationId xmlns:a16="http://schemas.microsoft.com/office/drawing/2014/main" id="{2861C67B-8F77-8162-E480-4507377AFF1D}"/>
                  </a:ext>
                </a:extLst>
              </p:cNvPr>
              <p:cNvSpPr/>
              <p:nvPr/>
            </p:nvSpPr>
            <p:spPr>
              <a:xfrm>
                <a:off x="11828284" y="3598612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8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CDB817E-8271-21A9-FCDD-E9DD9A7AD81C}"/>
                </a:ext>
              </a:extLst>
            </p:cNvPr>
            <p:cNvSpPr txBox="1"/>
            <p:nvPr/>
          </p:nvSpPr>
          <p:spPr>
            <a:xfrm>
              <a:off x="3477852" y="2561074"/>
              <a:ext cx="2112742" cy="1392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A9CF54"/>
                  </a:solidFill>
                  <a:latin typeface="RabieW05-Medium" panose="01000000000000000000" pitchFamily="2" charset="-78"/>
                  <a:cs typeface="RabieW05-Medium" panose="01000000000000000000" pitchFamily="2" charset="-78"/>
                </a:rPr>
                <a:t>تیتر عنوان را بنویسید</a:t>
              </a:r>
              <a:endParaRPr lang="en-US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dirty="0">
                  <a:solidFill>
                    <a:srgbClr val="5A4833"/>
                  </a:solidFill>
                  <a:latin typeface="RabieW05-Extralight" panose="01000000000000000000" pitchFamily="2" charset="-78"/>
                  <a:cs typeface="RabieW05-Extralight" panose="01000000000000000000" pitchFamily="2" charset="-78"/>
                </a:rPr>
                <a:t>فروشگاه مینارو ارائه دهنده انواع فایل</a:t>
              </a:r>
              <a:endParaRPr lang="en-US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284C5E9-12A2-72C2-828E-9731DD0E531D}"/>
              </a:ext>
            </a:extLst>
          </p:cNvPr>
          <p:cNvGrpSpPr/>
          <p:nvPr/>
        </p:nvGrpSpPr>
        <p:grpSpPr>
          <a:xfrm>
            <a:off x="5740975" y="1286187"/>
            <a:ext cx="2112742" cy="2667576"/>
            <a:chOff x="5740975" y="1286187"/>
            <a:chExt cx="2112742" cy="2667576"/>
          </a:xfrm>
        </p:grpSpPr>
        <p:sp>
          <p:nvSpPr>
            <p:cNvPr id="4" name="Google Shape;8580;p44">
              <a:extLst>
                <a:ext uri="{FF2B5EF4-FFF2-40B4-BE49-F238E27FC236}">
                  <a16:creationId xmlns:a16="http://schemas.microsoft.com/office/drawing/2014/main" id="{AEEAB23D-5416-0564-34A9-45D1DE070C66}"/>
                </a:ext>
              </a:extLst>
            </p:cNvPr>
            <p:cNvSpPr/>
            <p:nvPr/>
          </p:nvSpPr>
          <p:spPr>
            <a:xfrm>
              <a:off x="6314492" y="1286187"/>
              <a:ext cx="1025998" cy="1025998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772;p50">
              <a:extLst>
                <a:ext uri="{FF2B5EF4-FFF2-40B4-BE49-F238E27FC236}">
                  <a16:creationId xmlns:a16="http://schemas.microsoft.com/office/drawing/2014/main" id="{9BFA54E9-825C-DAD3-5422-E7C792691CE3}"/>
                </a:ext>
              </a:extLst>
            </p:cNvPr>
            <p:cNvSpPr/>
            <p:nvPr/>
          </p:nvSpPr>
          <p:spPr>
            <a:xfrm>
              <a:off x="6582034" y="1561289"/>
              <a:ext cx="490913" cy="473534"/>
            </a:xfrm>
            <a:custGeom>
              <a:avLst/>
              <a:gdLst/>
              <a:ahLst/>
              <a:cxnLst/>
              <a:rect l="l" t="t" r="r" b="b"/>
              <a:pathLst>
                <a:path w="578687" h="558200" extrusionOk="0">
                  <a:moveTo>
                    <a:pt x="567193" y="410526"/>
                  </a:moveTo>
                  <a:cubicBezTo>
                    <a:pt x="565629" y="408970"/>
                    <a:pt x="563910" y="407617"/>
                    <a:pt x="562111" y="406460"/>
                  </a:cubicBezTo>
                  <a:cubicBezTo>
                    <a:pt x="571963" y="401292"/>
                    <a:pt x="578687" y="390994"/>
                    <a:pt x="578687" y="379148"/>
                  </a:cubicBezTo>
                  <a:cubicBezTo>
                    <a:pt x="578687" y="369006"/>
                    <a:pt x="573605" y="359764"/>
                    <a:pt x="565708" y="354087"/>
                  </a:cubicBezTo>
                  <a:cubicBezTo>
                    <a:pt x="571181" y="348519"/>
                    <a:pt x="574543" y="340904"/>
                    <a:pt x="574543" y="332521"/>
                  </a:cubicBezTo>
                  <a:cubicBezTo>
                    <a:pt x="574543" y="321230"/>
                    <a:pt x="568366" y="311026"/>
                    <a:pt x="558827" y="305662"/>
                  </a:cubicBezTo>
                  <a:cubicBezTo>
                    <a:pt x="562658" y="300525"/>
                    <a:pt x="564926" y="294152"/>
                    <a:pt x="564926" y="287263"/>
                  </a:cubicBezTo>
                  <a:cubicBezTo>
                    <a:pt x="564926" y="274870"/>
                    <a:pt x="557498" y="263806"/>
                    <a:pt x="546395" y="258989"/>
                  </a:cubicBezTo>
                  <a:cubicBezTo>
                    <a:pt x="548584" y="254728"/>
                    <a:pt x="549835" y="249880"/>
                    <a:pt x="549835" y="244750"/>
                  </a:cubicBezTo>
                  <a:cubicBezTo>
                    <a:pt x="549835" y="230855"/>
                    <a:pt x="540452" y="218611"/>
                    <a:pt x="527081" y="215006"/>
                  </a:cubicBezTo>
                  <a:lnTo>
                    <a:pt x="526690" y="214904"/>
                  </a:lnTo>
                  <a:cubicBezTo>
                    <a:pt x="526456" y="214826"/>
                    <a:pt x="526143" y="214779"/>
                    <a:pt x="525831" y="214709"/>
                  </a:cubicBezTo>
                  <a:cubicBezTo>
                    <a:pt x="527160" y="211261"/>
                    <a:pt x="527942" y="207523"/>
                    <a:pt x="527942" y="203613"/>
                  </a:cubicBezTo>
                  <a:cubicBezTo>
                    <a:pt x="527942" y="189718"/>
                    <a:pt x="518559" y="177473"/>
                    <a:pt x="505188" y="173869"/>
                  </a:cubicBezTo>
                  <a:lnTo>
                    <a:pt x="504797" y="173767"/>
                  </a:lnTo>
                  <a:cubicBezTo>
                    <a:pt x="504094" y="173579"/>
                    <a:pt x="503390" y="173415"/>
                    <a:pt x="502608" y="173282"/>
                  </a:cubicBezTo>
                  <a:cubicBezTo>
                    <a:pt x="502374" y="173228"/>
                    <a:pt x="502060" y="173188"/>
                    <a:pt x="501748" y="173149"/>
                  </a:cubicBezTo>
                  <a:lnTo>
                    <a:pt x="501435" y="173095"/>
                  </a:lnTo>
                  <a:cubicBezTo>
                    <a:pt x="501357" y="173087"/>
                    <a:pt x="501279" y="173079"/>
                    <a:pt x="501201" y="173063"/>
                  </a:cubicBezTo>
                  <a:cubicBezTo>
                    <a:pt x="501592" y="170976"/>
                    <a:pt x="501826" y="168810"/>
                    <a:pt x="501826" y="166589"/>
                  </a:cubicBezTo>
                  <a:cubicBezTo>
                    <a:pt x="501826" y="152694"/>
                    <a:pt x="492443" y="140449"/>
                    <a:pt x="479151" y="136837"/>
                  </a:cubicBezTo>
                  <a:lnTo>
                    <a:pt x="478760" y="136735"/>
                  </a:lnTo>
                  <a:cubicBezTo>
                    <a:pt x="477978" y="136547"/>
                    <a:pt x="477274" y="136383"/>
                    <a:pt x="476571" y="136250"/>
                  </a:cubicBezTo>
                  <a:cubicBezTo>
                    <a:pt x="476258" y="136196"/>
                    <a:pt x="476023" y="136156"/>
                    <a:pt x="475710" y="136118"/>
                  </a:cubicBezTo>
                  <a:lnTo>
                    <a:pt x="475319" y="136063"/>
                  </a:lnTo>
                  <a:cubicBezTo>
                    <a:pt x="474850" y="135992"/>
                    <a:pt x="474382" y="135922"/>
                    <a:pt x="473912" y="135875"/>
                  </a:cubicBezTo>
                  <a:cubicBezTo>
                    <a:pt x="473052" y="135797"/>
                    <a:pt x="472270" y="135758"/>
                    <a:pt x="471488" y="135742"/>
                  </a:cubicBezTo>
                  <a:cubicBezTo>
                    <a:pt x="471645" y="134608"/>
                    <a:pt x="471723" y="133467"/>
                    <a:pt x="471723" y="132302"/>
                  </a:cubicBezTo>
                  <a:cubicBezTo>
                    <a:pt x="471723" y="118407"/>
                    <a:pt x="462340" y="106162"/>
                    <a:pt x="448970" y="102557"/>
                  </a:cubicBezTo>
                  <a:lnTo>
                    <a:pt x="448579" y="102455"/>
                  </a:lnTo>
                  <a:cubicBezTo>
                    <a:pt x="447875" y="102268"/>
                    <a:pt x="447093" y="102104"/>
                    <a:pt x="446467" y="101979"/>
                  </a:cubicBezTo>
                  <a:cubicBezTo>
                    <a:pt x="446154" y="101924"/>
                    <a:pt x="445842" y="101877"/>
                    <a:pt x="445529" y="101838"/>
                  </a:cubicBezTo>
                  <a:lnTo>
                    <a:pt x="445216" y="101783"/>
                  </a:lnTo>
                  <a:cubicBezTo>
                    <a:pt x="444669" y="101713"/>
                    <a:pt x="444200" y="101642"/>
                    <a:pt x="443731" y="101596"/>
                  </a:cubicBezTo>
                  <a:cubicBezTo>
                    <a:pt x="442714" y="101502"/>
                    <a:pt x="441776" y="101455"/>
                    <a:pt x="440838" y="101455"/>
                  </a:cubicBezTo>
                  <a:cubicBezTo>
                    <a:pt x="439665" y="101455"/>
                    <a:pt x="438570" y="101533"/>
                    <a:pt x="437397" y="101658"/>
                  </a:cubicBezTo>
                  <a:cubicBezTo>
                    <a:pt x="437162" y="87967"/>
                    <a:pt x="427858" y="75964"/>
                    <a:pt x="414644" y="72391"/>
                  </a:cubicBezTo>
                  <a:lnTo>
                    <a:pt x="414253" y="72289"/>
                  </a:lnTo>
                  <a:cubicBezTo>
                    <a:pt x="413549" y="72101"/>
                    <a:pt x="412846" y="71937"/>
                    <a:pt x="412141" y="71812"/>
                  </a:cubicBezTo>
                  <a:cubicBezTo>
                    <a:pt x="411829" y="71757"/>
                    <a:pt x="411594" y="71710"/>
                    <a:pt x="411282" y="71671"/>
                  </a:cubicBezTo>
                  <a:lnTo>
                    <a:pt x="410891" y="71616"/>
                  </a:lnTo>
                  <a:cubicBezTo>
                    <a:pt x="410421" y="71546"/>
                    <a:pt x="409952" y="71476"/>
                    <a:pt x="409483" y="71429"/>
                  </a:cubicBezTo>
                  <a:cubicBezTo>
                    <a:pt x="408466" y="71335"/>
                    <a:pt x="407529" y="71288"/>
                    <a:pt x="406590" y="71288"/>
                  </a:cubicBezTo>
                  <a:cubicBezTo>
                    <a:pt x="403384" y="71288"/>
                    <a:pt x="400256" y="71781"/>
                    <a:pt x="397285" y="72727"/>
                  </a:cubicBezTo>
                  <a:cubicBezTo>
                    <a:pt x="395409" y="60857"/>
                    <a:pt x="386730" y="50903"/>
                    <a:pt x="374923" y="47705"/>
                  </a:cubicBezTo>
                  <a:lnTo>
                    <a:pt x="374532" y="47603"/>
                  </a:lnTo>
                  <a:cubicBezTo>
                    <a:pt x="373828" y="47416"/>
                    <a:pt x="373046" y="47252"/>
                    <a:pt x="372421" y="47127"/>
                  </a:cubicBezTo>
                  <a:cubicBezTo>
                    <a:pt x="372108" y="47072"/>
                    <a:pt x="371796" y="47025"/>
                    <a:pt x="371482" y="46986"/>
                  </a:cubicBezTo>
                  <a:lnTo>
                    <a:pt x="371092" y="46931"/>
                  </a:lnTo>
                  <a:cubicBezTo>
                    <a:pt x="370623" y="46861"/>
                    <a:pt x="370153" y="46790"/>
                    <a:pt x="369684" y="46743"/>
                  </a:cubicBezTo>
                  <a:cubicBezTo>
                    <a:pt x="368668" y="46650"/>
                    <a:pt x="367729" y="46603"/>
                    <a:pt x="366791" y="46603"/>
                  </a:cubicBezTo>
                  <a:cubicBezTo>
                    <a:pt x="362882" y="46603"/>
                    <a:pt x="359051" y="47353"/>
                    <a:pt x="355376" y="48792"/>
                  </a:cubicBezTo>
                  <a:cubicBezTo>
                    <a:pt x="352560" y="38440"/>
                    <a:pt x="344429" y="30026"/>
                    <a:pt x="333795" y="27141"/>
                  </a:cubicBezTo>
                  <a:lnTo>
                    <a:pt x="333404" y="27039"/>
                  </a:lnTo>
                  <a:cubicBezTo>
                    <a:pt x="332622" y="26851"/>
                    <a:pt x="331918" y="26687"/>
                    <a:pt x="331214" y="26562"/>
                  </a:cubicBezTo>
                  <a:cubicBezTo>
                    <a:pt x="330980" y="26507"/>
                    <a:pt x="330667" y="26460"/>
                    <a:pt x="330355" y="26421"/>
                  </a:cubicBezTo>
                  <a:lnTo>
                    <a:pt x="329964" y="26366"/>
                  </a:lnTo>
                  <a:cubicBezTo>
                    <a:pt x="329494" y="26296"/>
                    <a:pt x="329025" y="26226"/>
                    <a:pt x="328556" y="26179"/>
                  </a:cubicBezTo>
                  <a:cubicBezTo>
                    <a:pt x="327539" y="26085"/>
                    <a:pt x="326602" y="26038"/>
                    <a:pt x="325663" y="26038"/>
                  </a:cubicBezTo>
                  <a:cubicBezTo>
                    <a:pt x="320502" y="26038"/>
                    <a:pt x="315420" y="27328"/>
                    <a:pt x="310964" y="29776"/>
                  </a:cubicBezTo>
                  <a:cubicBezTo>
                    <a:pt x="310573" y="29979"/>
                    <a:pt x="310182" y="30206"/>
                    <a:pt x="309869" y="30425"/>
                  </a:cubicBezTo>
                  <a:cubicBezTo>
                    <a:pt x="306116" y="22254"/>
                    <a:pt x="298922" y="15865"/>
                    <a:pt x="289852" y="13434"/>
                  </a:cubicBezTo>
                  <a:lnTo>
                    <a:pt x="289461" y="13332"/>
                  </a:lnTo>
                  <a:cubicBezTo>
                    <a:pt x="288757" y="13144"/>
                    <a:pt x="288053" y="12980"/>
                    <a:pt x="287350" y="12855"/>
                  </a:cubicBezTo>
                  <a:cubicBezTo>
                    <a:pt x="287037" y="12800"/>
                    <a:pt x="286802" y="12753"/>
                    <a:pt x="286489" y="12714"/>
                  </a:cubicBezTo>
                  <a:lnTo>
                    <a:pt x="286098" y="12659"/>
                  </a:lnTo>
                  <a:cubicBezTo>
                    <a:pt x="285630" y="12581"/>
                    <a:pt x="285161" y="12518"/>
                    <a:pt x="284691" y="12472"/>
                  </a:cubicBezTo>
                  <a:cubicBezTo>
                    <a:pt x="283675" y="12378"/>
                    <a:pt x="282736" y="12331"/>
                    <a:pt x="281798" y="12331"/>
                  </a:cubicBezTo>
                  <a:cubicBezTo>
                    <a:pt x="276638" y="12331"/>
                    <a:pt x="271555" y="13621"/>
                    <a:pt x="267098" y="16068"/>
                  </a:cubicBezTo>
                  <a:cubicBezTo>
                    <a:pt x="266082" y="16585"/>
                    <a:pt x="265222" y="17163"/>
                    <a:pt x="264362" y="17765"/>
                  </a:cubicBezTo>
                  <a:cubicBezTo>
                    <a:pt x="260374" y="11088"/>
                    <a:pt x="253884" y="5966"/>
                    <a:pt x="245987" y="3839"/>
                  </a:cubicBezTo>
                  <a:lnTo>
                    <a:pt x="245596" y="3737"/>
                  </a:lnTo>
                  <a:cubicBezTo>
                    <a:pt x="244893" y="3550"/>
                    <a:pt x="244189" y="3386"/>
                    <a:pt x="243485" y="3261"/>
                  </a:cubicBezTo>
                  <a:cubicBezTo>
                    <a:pt x="243172" y="3206"/>
                    <a:pt x="242859" y="3159"/>
                    <a:pt x="242625" y="3120"/>
                  </a:cubicBezTo>
                  <a:lnTo>
                    <a:pt x="242234" y="3065"/>
                  </a:lnTo>
                  <a:cubicBezTo>
                    <a:pt x="241765" y="2995"/>
                    <a:pt x="241295" y="2924"/>
                    <a:pt x="240827" y="2878"/>
                  </a:cubicBezTo>
                  <a:cubicBezTo>
                    <a:pt x="239810" y="2784"/>
                    <a:pt x="238872" y="2737"/>
                    <a:pt x="237933" y="2737"/>
                  </a:cubicBezTo>
                  <a:cubicBezTo>
                    <a:pt x="232773" y="2737"/>
                    <a:pt x="227691" y="4027"/>
                    <a:pt x="223234" y="6474"/>
                  </a:cubicBezTo>
                  <a:cubicBezTo>
                    <a:pt x="220731" y="7819"/>
                    <a:pt x="218464" y="9469"/>
                    <a:pt x="216509" y="11361"/>
                  </a:cubicBezTo>
                  <a:cubicBezTo>
                    <a:pt x="212521" y="6498"/>
                    <a:pt x="207126" y="2815"/>
                    <a:pt x="200793" y="1103"/>
                  </a:cubicBezTo>
                  <a:lnTo>
                    <a:pt x="200402" y="1001"/>
                  </a:lnTo>
                  <a:cubicBezTo>
                    <a:pt x="199620" y="813"/>
                    <a:pt x="198916" y="649"/>
                    <a:pt x="198213" y="524"/>
                  </a:cubicBezTo>
                  <a:cubicBezTo>
                    <a:pt x="197978" y="469"/>
                    <a:pt x="197665" y="422"/>
                    <a:pt x="197352" y="383"/>
                  </a:cubicBezTo>
                  <a:lnTo>
                    <a:pt x="196961" y="328"/>
                  </a:lnTo>
                  <a:cubicBezTo>
                    <a:pt x="196492" y="258"/>
                    <a:pt x="196024" y="187"/>
                    <a:pt x="195554" y="141"/>
                  </a:cubicBezTo>
                  <a:cubicBezTo>
                    <a:pt x="194538" y="47"/>
                    <a:pt x="193599" y="0"/>
                    <a:pt x="192661" y="0"/>
                  </a:cubicBezTo>
                  <a:cubicBezTo>
                    <a:pt x="187501" y="0"/>
                    <a:pt x="182418" y="1290"/>
                    <a:pt x="177961" y="3737"/>
                  </a:cubicBezTo>
                  <a:cubicBezTo>
                    <a:pt x="174052" y="5856"/>
                    <a:pt x="170767" y="8742"/>
                    <a:pt x="168109" y="12143"/>
                  </a:cubicBezTo>
                  <a:cubicBezTo>
                    <a:pt x="164356" y="8257"/>
                    <a:pt x="159586" y="5325"/>
                    <a:pt x="154113" y="3847"/>
                  </a:cubicBezTo>
                  <a:lnTo>
                    <a:pt x="153722" y="3745"/>
                  </a:lnTo>
                  <a:cubicBezTo>
                    <a:pt x="153019" y="3558"/>
                    <a:pt x="152315" y="3393"/>
                    <a:pt x="151611" y="3269"/>
                  </a:cubicBezTo>
                  <a:cubicBezTo>
                    <a:pt x="151298" y="3214"/>
                    <a:pt x="151064" y="3167"/>
                    <a:pt x="150751" y="3128"/>
                  </a:cubicBezTo>
                  <a:lnTo>
                    <a:pt x="150360" y="3073"/>
                  </a:lnTo>
                  <a:cubicBezTo>
                    <a:pt x="149891" y="2995"/>
                    <a:pt x="149422" y="2932"/>
                    <a:pt x="148953" y="2885"/>
                  </a:cubicBezTo>
                  <a:cubicBezTo>
                    <a:pt x="147936" y="2791"/>
                    <a:pt x="146998" y="2744"/>
                    <a:pt x="146060" y="2744"/>
                  </a:cubicBezTo>
                  <a:cubicBezTo>
                    <a:pt x="140899" y="2744"/>
                    <a:pt x="135817" y="4035"/>
                    <a:pt x="131360" y="6482"/>
                  </a:cubicBezTo>
                  <a:cubicBezTo>
                    <a:pt x="124401" y="10251"/>
                    <a:pt x="119318" y="16420"/>
                    <a:pt x="116816" y="23630"/>
                  </a:cubicBezTo>
                  <a:cubicBezTo>
                    <a:pt x="115174" y="22832"/>
                    <a:pt x="113454" y="22175"/>
                    <a:pt x="111656" y="21683"/>
                  </a:cubicBezTo>
                  <a:lnTo>
                    <a:pt x="111265" y="21581"/>
                  </a:lnTo>
                  <a:cubicBezTo>
                    <a:pt x="110483" y="21393"/>
                    <a:pt x="109779" y="21229"/>
                    <a:pt x="109076" y="21104"/>
                  </a:cubicBezTo>
                  <a:cubicBezTo>
                    <a:pt x="108841" y="21049"/>
                    <a:pt x="108528" y="21002"/>
                    <a:pt x="108215" y="20963"/>
                  </a:cubicBezTo>
                  <a:lnTo>
                    <a:pt x="107824" y="20908"/>
                  </a:lnTo>
                  <a:cubicBezTo>
                    <a:pt x="107355" y="20831"/>
                    <a:pt x="106886" y="20768"/>
                    <a:pt x="106417" y="20721"/>
                  </a:cubicBezTo>
                  <a:cubicBezTo>
                    <a:pt x="105401" y="20627"/>
                    <a:pt x="104462" y="20580"/>
                    <a:pt x="103524" y="20580"/>
                  </a:cubicBezTo>
                  <a:cubicBezTo>
                    <a:pt x="98363" y="20580"/>
                    <a:pt x="93281" y="21870"/>
                    <a:pt x="88824" y="24318"/>
                  </a:cubicBezTo>
                  <a:cubicBezTo>
                    <a:pt x="79754" y="29252"/>
                    <a:pt x="73811" y="38314"/>
                    <a:pt x="72795" y="48432"/>
                  </a:cubicBezTo>
                  <a:cubicBezTo>
                    <a:pt x="72717" y="48417"/>
                    <a:pt x="72638" y="48401"/>
                    <a:pt x="72561" y="48393"/>
                  </a:cubicBezTo>
                  <a:lnTo>
                    <a:pt x="72170" y="48338"/>
                  </a:lnTo>
                  <a:cubicBezTo>
                    <a:pt x="71701" y="48268"/>
                    <a:pt x="71231" y="48198"/>
                    <a:pt x="70762" y="48151"/>
                  </a:cubicBezTo>
                  <a:cubicBezTo>
                    <a:pt x="69746" y="48057"/>
                    <a:pt x="68808" y="48002"/>
                    <a:pt x="67869" y="48002"/>
                  </a:cubicBezTo>
                  <a:cubicBezTo>
                    <a:pt x="62709" y="48002"/>
                    <a:pt x="57627" y="49293"/>
                    <a:pt x="53169" y="51740"/>
                  </a:cubicBezTo>
                  <a:cubicBezTo>
                    <a:pt x="43161" y="57159"/>
                    <a:pt x="36984" y="67551"/>
                    <a:pt x="36984" y="78857"/>
                  </a:cubicBezTo>
                  <a:cubicBezTo>
                    <a:pt x="36984" y="79866"/>
                    <a:pt x="37062" y="80890"/>
                    <a:pt x="37140" y="81899"/>
                  </a:cubicBezTo>
                  <a:cubicBezTo>
                    <a:pt x="37218" y="82305"/>
                    <a:pt x="37218" y="82704"/>
                    <a:pt x="37375" y="83228"/>
                  </a:cubicBezTo>
                  <a:lnTo>
                    <a:pt x="37375" y="83424"/>
                  </a:lnTo>
                  <a:cubicBezTo>
                    <a:pt x="37453" y="83900"/>
                    <a:pt x="37531" y="84378"/>
                    <a:pt x="37609" y="84823"/>
                  </a:cubicBezTo>
                  <a:cubicBezTo>
                    <a:pt x="37688" y="85363"/>
                    <a:pt x="37844" y="85886"/>
                    <a:pt x="38000" y="86410"/>
                  </a:cubicBezTo>
                  <a:lnTo>
                    <a:pt x="38079" y="86708"/>
                  </a:lnTo>
                  <a:cubicBezTo>
                    <a:pt x="38079" y="86755"/>
                    <a:pt x="38079" y="86794"/>
                    <a:pt x="38079" y="86833"/>
                  </a:cubicBezTo>
                  <a:cubicBezTo>
                    <a:pt x="34716" y="87396"/>
                    <a:pt x="31433" y="88498"/>
                    <a:pt x="28461" y="90132"/>
                  </a:cubicBezTo>
                  <a:cubicBezTo>
                    <a:pt x="18531" y="95551"/>
                    <a:pt x="12354" y="105943"/>
                    <a:pt x="12354" y="117250"/>
                  </a:cubicBezTo>
                  <a:cubicBezTo>
                    <a:pt x="12354" y="118258"/>
                    <a:pt x="12354" y="119282"/>
                    <a:pt x="12510" y="120291"/>
                  </a:cubicBezTo>
                  <a:cubicBezTo>
                    <a:pt x="12510" y="120698"/>
                    <a:pt x="12588" y="121097"/>
                    <a:pt x="12667" y="121621"/>
                  </a:cubicBezTo>
                  <a:lnTo>
                    <a:pt x="12667" y="121816"/>
                  </a:lnTo>
                  <a:cubicBezTo>
                    <a:pt x="12745" y="122293"/>
                    <a:pt x="12823" y="122770"/>
                    <a:pt x="12901" y="123216"/>
                  </a:cubicBezTo>
                  <a:cubicBezTo>
                    <a:pt x="12979" y="123755"/>
                    <a:pt x="13136" y="124279"/>
                    <a:pt x="13292" y="124803"/>
                  </a:cubicBezTo>
                  <a:lnTo>
                    <a:pt x="13370" y="125100"/>
                  </a:lnTo>
                  <a:cubicBezTo>
                    <a:pt x="13449" y="125413"/>
                    <a:pt x="13527" y="125733"/>
                    <a:pt x="13605" y="126046"/>
                  </a:cubicBezTo>
                  <a:cubicBezTo>
                    <a:pt x="13840" y="126734"/>
                    <a:pt x="14074" y="127399"/>
                    <a:pt x="14309" y="128056"/>
                  </a:cubicBezTo>
                  <a:cubicBezTo>
                    <a:pt x="14387" y="128290"/>
                    <a:pt x="14465" y="128525"/>
                    <a:pt x="14543" y="128728"/>
                  </a:cubicBezTo>
                  <a:cubicBezTo>
                    <a:pt x="14856" y="129424"/>
                    <a:pt x="15168" y="130112"/>
                    <a:pt x="15482" y="130824"/>
                  </a:cubicBezTo>
                  <a:cubicBezTo>
                    <a:pt x="15559" y="130972"/>
                    <a:pt x="15638" y="131121"/>
                    <a:pt x="15716" y="131269"/>
                  </a:cubicBezTo>
                  <a:cubicBezTo>
                    <a:pt x="15950" y="131692"/>
                    <a:pt x="16186" y="132091"/>
                    <a:pt x="16420" y="132497"/>
                  </a:cubicBezTo>
                  <a:cubicBezTo>
                    <a:pt x="16341" y="132544"/>
                    <a:pt x="16186" y="132591"/>
                    <a:pt x="16107" y="132638"/>
                  </a:cubicBezTo>
                  <a:cubicBezTo>
                    <a:pt x="6177" y="138057"/>
                    <a:pt x="0" y="148448"/>
                    <a:pt x="0" y="159755"/>
                  </a:cubicBezTo>
                  <a:cubicBezTo>
                    <a:pt x="0" y="160764"/>
                    <a:pt x="78" y="161788"/>
                    <a:pt x="157" y="162797"/>
                  </a:cubicBezTo>
                  <a:cubicBezTo>
                    <a:pt x="157" y="163203"/>
                    <a:pt x="234" y="163602"/>
                    <a:pt x="312" y="164126"/>
                  </a:cubicBezTo>
                  <a:lnTo>
                    <a:pt x="391" y="164321"/>
                  </a:lnTo>
                  <a:cubicBezTo>
                    <a:pt x="391" y="164798"/>
                    <a:pt x="469" y="165276"/>
                    <a:pt x="547" y="165721"/>
                  </a:cubicBezTo>
                  <a:cubicBezTo>
                    <a:pt x="703" y="166261"/>
                    <a:pt x="782" y="166784"/>
                    <a:pt x="938" y="167308"/>
                  </a:cubicBezTo>
                  <a:lnTo>
                    <a:pt x="1016" y="167606"/>
                  </a:lnTo>
                  <a:cubicBezTo>
                    <a:pt x="1094" y="167918"/>
                    <a:pt x="1173" y="168239"/>
                    <a:pt x="1251" y="168552"/>
                  </a:cubicBezTo>
                  <a:cubicBezTo>
                    <a:pt x="1485" y="169240"/>
                    <a:pt x="1720" y="169904"/>
                    <a:pt x="1955" y="170561"/>
                  </a:cubicBezTo>
                  <a:cubicBezTo>
                    <a:pt x="2033" y="170796"/>
                    <a:pt x="2111" y="171030"/>
                    <a:pt x="2189" y="171233"/>
                  </a:cubicBezTo>
                  <a:cubicBezTo>
                    <a:pt x="2502" y="171930"/>
                    <a:pt x="2815" y="172618"/>
                    <a:pt x="3206" y="173329"/>
                  </a:cubicBezTo>
                  <a:cubicBezTo>
                    <a:pt x="3206" y="173478"/>
                    <a:pt x="3284" y="173626"/>
                    <a:pt x="3362" y="173775"/>
                  </a:cubicBezTo>
                  <a:cubicBezTo>
                    <a:pt x="3753" y="174526"/>
                    <a:pt x="4144" y="175261"/>
                    <a:pt x="4613" y="175956"/>
                  </a:cubicBezTo>
                  <a:cubicBezTo>
                    <a:pt x="4691" y="176011"/>
                    <a:pt x="4691" y="176121"/>
                    <a:pt x="4769" y="176176"/>
                  </a:cubicBezTo>
                  <a:cubicBezTo>
                    <a:pt x="5239" y="176934"/>
                    <a:pt x="5786" y="177684"/>
                    <a:pt x="6333" y="178412"/>
                  </a:cubicBezTo>
                  <a:cubicBezTo>
                    <a:pt x="6333" y="178427"/>
                    <a:pt x="6333" y="178435"/>
                    <a:pt x="6333" y="178451"/>
                  </a:cubicBezTo>
                  <a:cubicBezTo>
                    <a:pt x="7819" y="180405"/>
                    <a:pt x="9539" y="182150"/>
                    <a:pt x="11338" y="183666"/>
                  </a:cubicBezTo>
                  <a:cubicBezTo>
                    <a:pt x="5082" y="189437"/>
                    <a:pt x="1407" y="197631"/>
                    <a:pt x="1407" y="206381"/>
                  </a:cubicBezTo>
                  <a:cubicBezTo>
                    <a:pt x="1407" y="207390"/>
                    <a:pt x="1407" y="208414"/>
                    <a:pt x="1564" y="209423"/>
                  </a:cubicBezTo>
                  <a:cubicBezTo>
                    <a:pt x="1564" y="209830"/>
                    <a:pt x="1642" y="210228"/>
                    <a:pt x="1720" y="210752"/>
                  </a:cubicBezTo>
                  <a:lnTo>
                    <a:pt x="1720" y="210955"/>
                  </a:lnTo>
                  <a:cubicBezTo>
                    <a:pt x="1798" y="211432"/>
                    <a:pt x="1876" y="211909"/>
                    <a:pt x="1955" y="212371"/>
                  </a:cubicBezTo>
                  <a:cubicBezTo>
                    <a:pt x="2033" y="212902"/>
                    <a:pt x="2189" y="213426"/>
                    <a:pt x="2346" y="213942"/>
                  </a:cubicBezTo>
                  <a:lnTo>
                    <a:pt x="2424" y="214239"/>
                  </a:lnTo>
                  <a:cubicBezTo>
                    <a:pt x="2502" y="214552"/>
                    <a:pt x="2580" y="214873"/>
                    <a:pt x="2658" y="215186"/>
                  </a:cubicBezTo>
                  <a:cubicBezTo>
                    <a:pt x="2893" y="215874"/>
                    <a:pt x="3128" y="216539"/>
                    <a:pt x="3362" y="217195"/>
                  </a:cubicBezTo>
                  <a:cubicBezTo>
                    <a:pt x="3440" y="217430"/>
                    <a:pt x="3519" y="217664"/>
                    <a:pt x="3596" y="217868"/>
                  </a:cubicBezTo>
                  <a:cubicBezTo>
                    <a:pt x="3910" y="218564"/>
                    <a:pt x="4222" y="219252"/>
                    <a:pt x="4535" y="219963"/>
                  </a:cubicBezTo>
                  <a:cubicBezTo>
                    <a:pt x="4613" y="220112"/>
                    <a:pt x="4691" y="220260"/>
                    <a:pt x="4769" y="220409"/>
                  </a:cubicBezTo>
                  <a:cubicBezTo>
                    <a:pt x="5160" y="221159"/>
                    <a:pt x="5551" y="221894"/>
                    <a:pt x="6021" y="222590"/>
                  </a:cubicBezTo>
                  <a:cubicBezTo>
                    <a:pt x="6021" y="222645"/>
                    <a:pt x="6099" y="222755"/>
                    <a:pt x="6099" y="222810"/>
                  </a:cubicBezTo>
                  <a:cubicBezTo>
                    <a:pt x="6646" y="223568"/>
                    <a:pt x="7115" y="224318"/>
                    <a:pt x="7663" y="225046"/>
                  </a:cubicBezTo>
                  <a:cubicBezTo>
                    <a:pt x="7663" y="225061"/>
                    <a:pt x="7740" y="225069"/>
                    <a:pt x="7740" y="225085"/>
                  </a:cubicBezTo>
                  <a:cubicBezTo>
                    <a:pt x="11103" y="229549"/>
                    <a:pt x="15559" y="232904"/>
                    <a:pt x="20564" y="234953"/>
                  </a:cubicBezTo>
                  <a:cubicBezTo>
                    <a:pt x="17905" y="239535"/>
                    <a:pt x="16498" y="244797"/>
                    <a:pt x="16498" y="250271"/>
                  </a:cubicBezTo>
                  <a:cubicBezTo>
                    <a:pt x="16498" y="251279"/>
                    <a:pt x="16498" y="252304"/>
                    <a:pt x="16654" y="253312"/>
                  </a:cubicBezTo>
                  <a:cubicBezTo>
                    <a:pt x="16654" y="253719"/>
                    <a:pt x="16732" y="254118"/>
                    <a:pt x="16811" y="254642"/>
                  </a:cubicBezTo>
                  <a:lnTo>
                    <a:pt x="16811" y="254845"/>
                  </a:lnTo>
                  <a:cubicBezTo>
                    <a:pt x="16889" y="255322"/>
                    <a:pt x="16967" y="255799"/>
                    <a:pt x="17045" y="256245"/>
                  </a:cubicBezTo>
                  <a:cubicBezTo>
                    <a:pt x="17123" y="256784"/>
                    <a:pt x="17280" y="257308"/>
                    <a:pt x="17436" y="257832"/>
                  </a:cubicBezTo>
                  <a:lnTo>
                    <a:pt x="17514" y="258129"/>
                  </a:lnTo>
                  <a:cubicBezTo>
                    <a:pt x="17593" y="258442"/>
                    <a:pt x="17671" y="258762"/>
                    <a:pt x="17749" y="259075"/>
                  </a:cubicBezTo>
                  <a:cubicBezTo>
                    <a:pt x="17984" y="259763"/>
                    <a:pt x="18218" y="260428"/>
                    <a:pt x="18453" y="261085"/>
                  </a:cubicBezTo>
                  <a:cubicBezTo>
                    <a:pt x="18531" y="261319"/>
                    <a:pt x="18609" y="261554"/>
                    <a:pt x="18687" y="261757"/>
                  </a:cubicBezTo>
                  <a:cubicBezTo>
                    <a:pt x="19000" y="262453"/>
                    <a:pt x="19313" y="263141"/>
                    <a:pt x="19625" y="263853"/>
                  </a:cubicBezTo>
                  <a:cubicBezTo>
                    <a:pt x="19704" y="264001"/>
                    <a:pt x="19782" y="264150"/>
                    <a:pt x="19860" y="264298"/>
                  </a:cubicBezTo>
                  <a:cubicBezTo>
                    <a:pt x="20251" y="265049"/>
                    <a:pt x="20642" y="265784"/>
                    <a:pt x="21111" y="266480"/>
                  </a:cubicBezTo>
                  <a:cubicBezTo>
                    <a:pt x="21111" y="266535"/>
                    <a:pt x="21189" y="266644"/>
                    <a:pt x="21189" y="266699"/>
                  </a:cubicBezTo>
                  <a:cubicBezTo>
                    <a:pt x="21737" y="267457"/>
                    <a:pt x="22206" y="268208"/>
                    <a:pt x="22753" y="268935"/>
                  </a:cubicBezTo>
                  <a:cubicBezTo>
                    <a:pt x="22753" y="268951"/>
                    <a:pt x="22832" y="268958"/>
                    <a:pt x="22832" y="268974"/>
                  </a:cubicBezTo>
                  <a:cubicBezTo>
                    <a:pt x="28383" y="276262"/>
                    <a:pt x="36593" y="280609"/>
                    <a:pt x="45663" y="281086"/>
                  </a:cubicBezTo>
                  <a:cubicBezTo>
                    <a:pt x="45428" y="282673"/>
                    <a:pt x="45272" y="284292"/>
                    <a:pt x="45272" y="285934"/>
                  </a:cubicBezTo>
                  <a:cubicBezTo>
                    <a:pt x="45272" y="286943"/>
                    <a:pt x="45350" y="287967"/>
                    <a:pt x="45428" y="288976"/>
                  </a:cubicBezTo>
                  <a:cubicBezTo>
                    <a:pt x="45428" y="289382"/>
                    <a:pt x="45507" y="289781"/>
                    <a:pt x="45585" y="290305"/>
                  </a:cubicBezTo>
                  <a:lnTo>
                    <a:pt x="45663" y="290508"/>
                  </a:lnTo>
                  <a:cubicBezTo>
                    <a:pt x="45663" y="290986"/>
                    <a:pt x="45741" y="291462"/>
                    <a:pt x="45819" y="291908"/>
                  </a:cubicBezTo>
                  <a:cubicBezTo>
                    <a:pt x="45976" y="292447"/>
                    <a:pt x="46132" y="292972"/>
                    <a:pt x="46210" y="293496"/>
                  </a:cubicBezTo>
                  <a:lnTo>
                    <a:pt x="46289" y="293793"/>
                  </a:lnTo>
                  <a:cubicBezTo>
                    <a:pt x="46367" y="294105"/>
                    <a:pt x="46445" y="294426"/>
                    <a:pt x="46523" y="294739"/>
                  </a:cubicBezTo>
                  <a:cubicBezTo>
                    <a:pt x="46758" y="295427"/>
                    <a:pt x="46992" y="296091"/>
                    <a:pt x="47227" y="296748"/>
                  </a:cubicBezTo>
                  <a:cubicBezTo>
                    <a:pt x="47305" y="296983"/>
                    <a:pt x="47383" y="297217"/>
                    <a:pt x="47540" y="297421"/>
                  </a:cubicBezTo>
                  <a:cubicBezTo>
                    <a:pt x="47774" y="298116"/>
                    <a:pt x="48087" y="298805"/>
                    <a:pt x="48478" y="299516"/>
                  </a:cubicBezTo>
                  <a:cubicBezTo>
                    <a:pt x="48556" y="299665"/>
                    <a:pt x="48556" y="299814"/>
                    <a:pt x="48635" y="299962"/>
                  </a:cubicBezTo>
                  <a:cubicBezTo>
                    <a:pt x="49026" y="300713"/>
                    <a:pt x="49494" y="301448"/>
                    <a:pt x="49885" y="302144"/>
                  </a:cubicBezTo>
                  <a:cubicBezTo>
                    <a:pt x="49963" y="302198"/>
                    <a:pt x="50042" y="302308"/>
                    <a:pt x="50042" y="302362"/>
                  </a:cubicBezTo>
                  <a:cubicBezTo>
                    <a:pt x="50511" y="303121"/>
                    <a:pt x="51058" y="303872"/>
                    <a:pt x="51606" y="304599"/>
                  </a:cubicBezTo>
                  <a:cubicBezTo>
                    <a:pt x="51606" y="304614"/>
                    <a:pt x="51606" y="304622"/>
                    <a:pt x="51606" y="304638"/>
                  </a:cubicBezTo>
                  <a:cubicBezTo>
                    <a:pt x="57548" y="312363"/>
                    <a:pt x="66462" y="316797"/>
                    <a:pt x="76157" y="316797"/>
                  </a:cubicBezTo>
                  <a:cubicBezTo>
                    <a:pt x="78347" y="316797"/>
                    <a:pt x="80536" y="316554"/>
                    <a:pt x="82569" y="316109"/>
                  </a:cubicBezTo>
                  <a:cubicBezTo>
                    <a:pt x="82647" y="316195"/>
                    <a:pt x="82647" y="316273"/>
                    <a:pt x="82647" y="316374"/>
                  </a:cubicBezTo>
                  <a:lnTo>
                    <a:pt x="82647" y="316578"/>
                  </a:lnTo>
                  <a:cubicBezTo>
                    <a:pt x="82725" y="317055"/>
                    <a:pt x="82803" y="317532"/>
                    <a:pt x="82882" y="317978"/>
                  </a:cubicBezTo>
                  <a:cubicBezTo>
                    <a:pt x="82960" y="318517"/>
                    <a:pt x="83116" y="319041"/>
                    <a:pt x="83273" y="319565"/>
                  </a:cubicBezTo>
                  <a:lnTo>
                    <a:pt x="83351" y="319862"/>
                  </a:lnTo>
                  <a:cubicBezTo>
                    <a:pt x="83429" y="320174"/>
                    <a:pt x="83507" y="320495"/>
                    <a:pt x="83585" y="320808"/>
                  </a:cubicBezTo>
                  <a:cubicBezTo>
                    <a:pt x="83820" y="321496"/>
                    <a:pt x="84055" y="322161"/>
                    <a:pt x="84289" y="322818"/>
                  </a:cubicBezTo>
                  <a:cubicBezTo>
                    <a:pt x="84367" y="323052"/>
                    <a:pt x="84446" y="323287"/>
                    <a:pt x="84524" y="323490"/>
                  </a:cubicBezTo>
                  <a:cubicBezTo>
                    <a:pt x="84837" y="324186"/>
                    <a:pt x="85149" y="324874"/>
                    <a:pt x="85462" y="325586"/>
                  </a:cubicBezTo>
                  <a:cubicBezTo>
                    <a:pt x="85540" y="325734"/>
                    <a:pt x="85619" y="325883"/>
                    <a:pt x="85696" y="326031"/>
                  </a:cubicBezTo>
                  <a:cubicBezTo>
                    <a:pt x="86087" y="326782"/>
                    <a:pt x="86478" y="327517"/>
                    <a:pt x="86948" y="328213"/>
                  </a:cubicBezTo>
                  <a:cubicBezTo>
                    <a:pt x="86948" y="328267"/>
                    <a:pt x="87026" y="328377"/>
                    <a:pt x="87104" y="328432"/>
                  </a:cubicBezTo>
                  <a:cubicBezTo>
                    <a:pt x="87573" y="329190"/>
                    <a:pt x="88042" y="329941"/>
                    <a:pt x="88590" y="330668"/>
                  </a:cubicBezTo>
                  <a:cubicBezTo>
                    <a:pt x="88667" y="330684"/>
                    <a:pt x="88667" y="330692"/>
                    <a:pt x="88667" y="330707"/>
                  </a:cubicBezTo>
                  <a:cubicBezTo>
                    <a:pt x="94532" y="338433"/>
                    <a:pt x="103524" y="342866"/>
                    <a:pt x="113142" y="342866"/>
                  </a:cubicBezTo>
                  <a:cubicBezTo>
                    <a:pt x="118536" y="342866"/>
                    <a:pt x="123541" y="341506"/>
                    <a:pt x="127919" y="339105"/>
                  </a:cubicBezTo>
                  <a:cubicBezTo>
                    <a:pt x="127919" y="339167"/>
                    <a:pt x="127998" y="339230"/>
                    <a:pt x="127998" y="339301"/>
                  </a:cubicBezTo>
                  <a:cubicBezTo>
                    <a:pt x="128076" y="339449"/>
                    <a:pt x="128154" y="339598"/>
                    <a:pt x="128232" y="339746"/>
                  </a:cubicBezTo>
                  <a:cubicBezTo>
                    <a:pt x="128623" y="340497"/>
                    <a:pt x="129014" y="341232"/>
                    <a:pt x="129483" y="341928"/>
                  </a:cubicBezTo>
                  <a:cubicBezTo>
                    <a:pt x="129483" y="341982"/>
                    <a:pt x="129562" y="342092"/>
                    <a:pt x="129562" y="342147"/>
                  </a:cubicBezTo>
                  <a:cubicBezTo>
                    <a:pt x="130031" y="342905"/>
                    <a:pt x="130578" y="343656"/>
                    <a:pt x="131126" y="344383"/>
                  </a:cubicBezTo>
                  <a:cubicBezTo>
                    <a:pt x="131126" y="344399"/>
                    <a:pt x="131203" y="344407"/>
                    <a:pt x="131203" y="344422"/>
                  </a:cubicBezTo>
                  <a:cubicBezTo>
                    <a:pt x="137068" y="352148"/>
                    <a:pt x="145982" y="356581"/>
                    <a:pt x="155677" y="356581"/>
                  </a:cubicBezTo>
                  <a:cubicBezTo>
                    <a:pt x="164669" y="356581"/>
                    <a:pt x="172801" y="352718"/>
                    <a:pt x="178431" y="346557"/>
                  </a:cubicBezTo>
                  <a:cubicBezTo>
                    <a:pt x="184295" y="353805"/>
                    <a:pt x="192974" y="357949"/>
                    <a:pt x="202357" y="357949"/>
                  </a:cubicBezTo>
                  <a:cubicBezTo>
                    <a:pt x="211271" y="357949"/>
                    <a:pt x="219324" y="354126"/>
                    <a:pt x="224954" y="348027"/>
                  </a:cubicBezTo>
                  <a:cubicBezTo>
                    <a:pt x="230818" y="354360"/>
                    <a:pt x="238872" y="357949"/>
                    <a:pt x="247551" y="357949"/>
                  </a:cubicBezTo>
                  <a:cubicBezTo>
                    <a:pt x="256856" y="357949"/>
                    <a:pt x="265222" y="353805"/>
                    <a:pt x="270930" y="347268"/>
                  </a:cubicBezTo>
                  <a:cubicBezTo>
                    <a:pt x="276794" y="354079"/>
                    <a:pt x="285161" y="357949"/>
                    <a:pt x="294230" y="357949"/>
                  </a:cubicBezTo>
                  <a:cubicBezTo>
                    <a:pt x="303144" y="357949"/>
                    <a:pt x="311198" y="354126"/>
                    <a:pt x="316828" y="348027"/>
                  </a:cubicBezTo>
                  <a:cubicBezTo>
                    <a:pt x="322692" y="354360"/>
                    <a:pt x="330746" y="357949"/>
                    <a:pt x="339424" y="357949"/>
                  </a:cubicBezTo>
                  <a:cubicBezTo>
                    <a:pt x="348729" y="357949"/>
                    <a:pt x="357096" y="353805"/>
                    <a:pt x="362804" y="347268"/>
                  </a:cubicBezTo>
                  <a:cubicBezTo>
                    <a:pt x="368668" y="354079"/>
                    <a:pt x="377034" y="357949"/>
                    <a:pt x="386104" y="357949"/>
                  </a:cubicBezTo>
                  <a:cubicBezTo>
                    <a:pt x="392828" y="357949"/>
                    <a:pt x="399006" y="355776"/>
                    <a:pt x="404088" y="352101"/>
                  </a:cubicBezTo>
                  <a:cubicBezTo>
                    <a:pt x="404557" y="352734"/>
                    <a:pt x="404948" y="353367"/>
                    <a:pt x="405417" y="353969"/>
                  </a:cubicBezTo>
                  <a:cubicBezTo>
                    <a:pt x="405417" y="353985"/>
                    <a:pt x="405417" y="353993"/>
                    <a:pt x="405417" y="354008"/>
                  </a:cubicBezTo>
                  <a:cubicBezTo>
                    <a:pt x="411360" y="361734"/>
                    <a:pt x="420274" y="366168"/>
                    <a:pt x="429969" y="366168"/>
                  </a:cubicBezTo>
                  <a:cubicBezTo>
                    <a:pt x="433957" y="366168"/>
                    <a:pt x="437866" y="365386"/>
                    <a:pt x="441385" y="363978"/>
                  </a:cubicBezTo>
                  <a:cubicBezTo>
                    <a:pt x="441385" y="364213"/>
                    <a:pt x="441463" y="364447"/>
                    <a:pt x="441542" y="364682"/>
                  </a:cubicBezTo>
                  <a:cubicBezTo>
                    <a:pt x="441776" y="365370"/>
                    <a:pt x="442010" y="366035"/>
                    <a:pt x="442245" y="366691"/>
                  </a:cubicBezTo>
                  <a:cubicBezTo>
                    <a:pt x="442323" y="366926"/>
                    <a:pt x="442401" y="367161"/>
                    <a:pt x="442479" y="367364"/>
                  </a:cubicBezTo>
                  <a:cubicBezTo>
                    <a:pt x="442792" y="368060"/>
                    <a:pt x="443105" y="368748"/>
                    <a:pt x="443418" y="369459"/>
                  </a:cubicBezTo>
                  <a:cubicBezTo>
                    <a:pt x="443496" y="369608"/>
                    <a:pt x="443574" y="369756"/>
                    <a:pt x="443652" y="369905"/>
                  </a:cubicBezTo>
                  <a:cubicBezTo>
                    <a:pt x="444043" y="370656"/>
                    <a:pt x="444434" y="371391"/>
                    <a:pt x="444904" y="372087"/>
                  </a:cubicBezTo>
                  <a:cubicBezTo>
                    <a:pt x="444904" y="372142"/>
                    <a:pt x="444981" y="372251"/>
                    <a:pt x="444981" y="372306"/>
                  </a:cubicBezTo>
                  <a:cubicBezTo>
                    <a:pt x="445529" y="373064"/>
                    <a:pt x="445998" y="373815"/>
                    <a:pt x="446545" y="374542"/>
                  </a:cubicBezTo>
                  <a:cubicBezTo>
                    <a:pt x="446545" y="374558"/>
                    <a:pt x="446624" y="374573"/>
                    <a:pt x="446624" y="374581"/>
                  </a:cubicBezTo>
                  <a:cubicBezTo>
                    <a:pt x="452488" y="382307"/>
                    <a:pt x="461401" y="386740"/>
                    <a:pt x="471097" y="386740"/>
                  </a:cubicBezTo>
                  <a:cubicBezTo>
                    <a:pt x="471410" y="386740"/>
                    <a:pt x="471723" y="386724"/>
                    <a:pt x="472036" y="386716"/>
                  </a:cubicBezTo>
                  <a:cubicBezTo>
                    <a:pt x="471879" y="387850"/>
                    <a:pt x="471801" y="389000"/>
                    <a:pt x="471801" y="390165"/>
                  </a:cubicBezTo>
                  <a:cubicBezTo>
                    <a:pt x="471801" y="391173"/>
                    <a:pt x="471879" y="392198"/>
                    <a:pt x="471957" y="393207"/>
                  </a:cubicBezTo>
                  <a:cubicBezTo>
                    <a:pt x="471957" y="393613"/>
                    <a:pt x="472036" y="394012"/>
                    <a:pt x="472114" y="394536"/>
                  </a:cubicBezTo>
                  <a:lnTo>
                    <a:pt x="472192" y="394739"/>
                  </a:lnTo>
                  <a:cubicBezTo>
                    <a:pt x="472192" y="395216"/>
                    <a:pt x="472270" y="395693"/>
                    <a:pt x="472348" y="396139"/>
                  </a:cubicBezTo>
                  <a:cubicBezTo>
                    <a:pt x="472505" y="396678"/>
                    <a:pt x="472661" y="397202"/>
                    <a:pt x="472739" y="397726"/>
                  </a:cubicBezTo>
                  <a:lnTo>
                    <a:pt x="472818" y="398023"/>
                  </a:lnTo>
                  <a:cubicBezTo>
                    <a:pt x="472896" y="398336"/>
                    <a:pt x="472973" y="398656"/>
                    <a:pt x="473130" y="398969"/>
                  </a:cubicBezTo>
                  <a:cubicBezTo>
                    <a:pt x="473287" y="399657"/>
                    <a:pt x="473521" y="400322"/>
                    <a:pt x="473755" y="400979"/>
                  </a:cubicBezTo>
                  <a:cubicBezTo>
                    <a:pt x="473834" y="401213"/>
                    <a:pt x="473912" y="401448"/>
                    <a:pt x="474068" y="401651"/>
                  </a:cubicBezTo>
                  <a:cubicBezTo>
                    <a:pt x="474303" y="402347"/>
                    <a:pt x="474616" y="403035"/>
                    <a:pt x="475007" y="403747"/>
                  </a:cubicBezTo>
                  <a:cubicBezTo>
                    <a:pt x="475007" y="403895"/>
                    <a:pt x="475085" y="404044"/>
                    <a:pt x="475163" y="404192"/>
                  </a:cubicBezTo>
                  <a:cubicBezTo>
                    <a:pt x="475554" y="404943"/>
                    <a:pt x="476023" y="405678"/>
                    <a:pt x="476414" y="406374"/>
                  </a:cubicBezTo>
                  <a:cubicBezTo>
                    <a:pt x="476492" y="406429"/>
                    <a:pt x="476571" y="406538"/>
                    <a:pt x="476571" y="406593"/>
                  </a:cubicBezTo>
                  <a:cubicBezTo>
                    <a:pt x="477040" y="407351"/>
                    <a:pt x="477587" y="408102"/>
                    <a:pt x="478135" y="408829"/>
                  </a:cubicBezTo>
                  <a:cubicBezTo>
                    <a:pt x="478135" y="408845"/>
                    <a:pt x="478135" y="408853"/>
                    <a:pt x="478135" y="408868"/>
                  </a:cubicBezTo>
                  <a:cubicBezTo>
                    <a:pt x="484077" y="416594"/>
                    <a:pt x="492991" y="421028"/>
                    <a:pt x="502686" y="421028"/>
                  </a:cubicBezTo>
                  <a:cubicBezTo>
                    <a:pt x="507612" y="421028"/>
                    <a:pt x="512304" y="419847"/>
                    <a:pt x="516448" y="417759"/>
                  </a:cubicBezTo>
                  <a:lnTo>
                    <a:pt x="465468" y="468764"/>
                  </a:lnTo>
                  <a:cubicBezTo>
                    <a:pt x="464763" y="469468"/>
                    <a:pt x="464060" y="470234"/>
                    <a:pt x="463435" y="471024"/>
                  </a:cubicBezTo>
                  <a:cubicBezTo>
                    <a:pt x="463200" y="471336"/>
                    <a:pt x="462965" y="471665"/>
                    <a:pt x="462653" y="471993"/>
                  </a:cubicBezTo>
                  <a:lnTo>
                    <a:pt x="462496" y="472274"/>
                  </a:lnTo>
                  <a:cubicBezTo>
                    <a:pt x="462183" y="472650"/>
                    <a:pt x="461949" y="473033"/>
                    <a:pt x="461636" y="473416"/>
                  </a:cubicBezTo>
                  <a:cubicBezTo>
                    <a:pt x="461324" y="473870"/>
                    <a:pt x="461089" y="474331"/>
                    <a:pt x="460776" y="474800"/>
                  </a:cubicBezTo>
                  <a:lnTo>
                    <a:pt x="460620" y="475043"/>
                  </a:lnTo>
                  <a:cubicBezTo>
                    <a:pt x="460463" y="475324"/>
                    <a:pt x="460307" y="475613"/>
                    <a:pt x="460151" y="475895"/>
                  </a:cubicBezTo>
                  <a:cubicBezTo>
                    <a:pt x="459838" y="476529"/>
                    <a:pt x="459525" y="477177"/>
                    <a:pt x="459212" y="477795"/>
                  </a:cubicBezTo>
                  <a:cubicBezTo>
                    <a:pt x="459134" y="478030"/>
                    <a:pt x="458978" y="478264"/>
                    <a:pt x="458899" y="478460"/>
                  </a:cubicBezTo>
                  <a:cubicBezTo>
                    <a:pt x="458665" y="479116"/>
                    <a:pt x="458352" y="479789"/>
                    <a:pt x="458117" y="480634"/>
                  </a:cubicBezTo>
                  <a:cubicBezTo>
                    <a:pt x="458039" y="480805"/>
                    <a:pt x="457962" y="480978"/>
                    <a:pt x="457962" y="481071"/>
                  </a:cubicBezTo>
                  <a:cubicBezTo>
                    <a:pt x="457726" y="481837"/>
                    <a:pt x="457492" y="482627"/>
                    <a:pt x="457258" y="483511"/>
                  </a:cubicBezTo>
                  <a:cubicBezTo>
                    <a:pt x="457258" y="483581"/>
                    <a:pt x="457258" y="483683"/>
                    <a:pt x="457258" y="483746"/>
                  </a:cubicBezTo>
                  <a:cubicBezTo>
                    <a:pt x="457023" y="484590"/>
                    <a:pt x="456867" y="485466"/>
                    <a:pt x="456710" y="486357"/>
                  </a:cubicBezTo>
                  <a:cubicBezTo>
                    <a:pt x="456710" y="486388"/>
                    <a:pt x="456710" y="486420"/>
                    <a:pt x="456710" y="486451"/>
                  </a:cubicBezTo>
                  <a:cubicBezTo>
                    <a:pt x="456241" y="490400"/>
                    <a:pt x="456476" y="494309"/>
                    <a:pt x="457335" y="498031"/>
                  </a:cubicBezTo>
                  <a:cubicBezTo>
                    <a:pt x="456867" y="497867"/>
                    <a:pt x="456319" y="497695"/>
                    <a:pt x="455850" y="497554"/>
                  </a:cubicBezTo>
                  <a:lnTo>
                    <a:pt x="455537" y="497468"/>
                  </a:lnTo>
                  <a:cubicBezTo>
                    <a:pt x="454755" y="497280"/>
                    <a:pt x="454052" y="497116"/>
                    <a:pt x="453348" y="496991"/>
                  </a:cubicBezTo>
                  <a:cubicBezTo>
                    <a:pt x="453114" y="496936"/>
                    <a:pt x="452801" y="496889"/>
                    <a:pt x="452488" y="496851"/>
                  </a:cubicBezTo>
                  <a:lnTo>
                    <a:pt x="452175" y="496796"/>
                  </a:lnTo>
                  <a:cubicBezTo>
                    <a:pt x="451628" y="496725"/>
                    <a:pt x="451159" y="496655"/>
                    <a:pt x="450689" y="496608"/>
                  </a:cubicBezTo>
                  <a:cubicBezTo>
                    <a:pt x="449673" y="496514"/>
                    <a:pt x="448734" y="496468"/>
                    <a:pt x="447797" y="496468"/>
                  </a:cubicBezTo>
                  <a:cubicBezTo>
                    <a:pt x="442636" y="496468"/>
                    <a:pt x="437553" y="497758"/>
                    <a:pt x="433096" y="500205"/>
                  </a:cubicBezTo>
                  <a:cubicBezTo>
                    <a:pt x="429109" y="502379"/>
                    <a:pt x="425747" y="505350"/>
                    <a:pt x="423088" y="508861"/>
                  </a:cubicBezTo>
                  <a:cubicBezTo>
                    <a:pt x="419101" y="503481"/>
                    <a:pt x="413314" y="499400"/>
                    <a:pt x="406434" y="497554"/>
                  </a:cubicBezTo>
                  <a:lnTo>
                    <a:pt x="406121" y="497468"/>
                  </a:lnTo>
                  <a:cubicBezTo>
                    <a:pt x="405417" y="497280"/>
                    <a:pt x="404713" y="497116"/>
                    <a:pt x="404010" y="496991"/>
                  </a:cubicBezTo>
                  <a:cubicBezTo>
                    <a:pt x="403697" y="496936"/>
                    <a:pt x="403463" y="496889"/>
                    <a:pt x="403150" y="496851"/>
                  </a:cubicBezTo>
                  <a:lnTo>
                    <a:pt x="402759" y="496796"/>
                  </a:lnTo>
                  <a:cubicBezTo>
                    <a:pt x="402290" y="496718"/>
                    <a:pt x="401820" y="496655"/>
                    <a:pt x="401351" y="496608"/>
                  </a:cubicBezTo>
                  <a:cubicBezTo>
                    <a:pt x="400335" y="496514"/>
                    <a:pt x="399397" y="496468"/>
                    <a:pt x="398458" y="496468"/>
                  </a:cubicBezTo>
                  <a:cubicBezTo>
                    <a:pt x="395018" y="496468"/>
                    <a:pt x="391578" y="497070"/>
                    <a:pt x="388293" y="498196"/>
                  </a:cubicBezTo>
                  <a:cubicBezTo>
                    <a:pt x="388293" y="494442"/>
                    <a:pt x="387746" y="490665"/>
                    <a:pt x="386417" y="487030"/>
                  </a:cubicBezTo>
                  <a:cubicBezTo>
                    <a:pt x="386339" y="486764"/>
                    <a:pt x="386261" y="486506"/>
                    <a:pt x="386104" y="486193"/>
                  </a:cubicBezTo>
                  <a:cubicBezTo>
                    <a:pt x="385791" y="485348"/>
                    <a:pt x="385400" y="484528"/>
                    <a:pt x="385009" y="483738"/>
                  </a:cubicBezTo>
                  <a:cubicBezTo>
                    <a:pt x="384853" y="483386"/>
                    <a:pt x="384697" y="483042"/>
                    <a:pt x="384540" y="482706"/>
                  </a:cubicBezTo>
                  <a:cubicBezTo>
                    <a:pt x="384149" y="481963"/>
                    <a:pt x="383681" y="481236"/>
                    <a:pt x="383211" y="480477"/>
                  </a:cubicBezTo>
                  <a:lnTo>
                    <a:pt x="383133" y="480360"/>
                  </a:lnTo>
                  <a:cubicBezTo>
                    <a:pt x="382977" y="480086"/>
                    <a:pt x="382820" y="479820"/>
                    <a:pt x="382664" y="479547"/>
                  </a:cubicBezTo>
                  <a:cubicBezTo>
                    <a:pt x="381960" y="478530"/>
                    <a:pt x="381256" y="477623"/>
                    <a:pt x="380553" y="476786"/>
                  </a:cubicBezTo>
                  <a:cubicBezTo>
                    <a:pt x="374454" y="469069"/>
                    <a:pt x="370388" y="458466"/>
                    <a:pt x="366166" y="447253"/>
                  </a:cubicBezTo>
                  <a:cubicBezTo>
                    <a:pt x="358894" y="428111"/>
                    <a:pt x="350605" y="406413"/>
                    <a:pt x="329103" y="396850"/>
                  </a:cubicBezTo>
                  <a:cubicBezTo>
                    <a:pt x="323004" y="394113"/>
                    <a:pt x="316046" y="392526"/>
                    <a:pt x="308618" y="392135"/>
                  </a:cubicBezTo>
                  <a:cubicBezTo>
                    <a:pt x="302909" y="391838"/>
                    <a:pt x="298062" y="396193"/>
                    <a:pt x="297749" y="401862"/>
                  </a:cubicBezTo>
                  <a:cubicBezTo>
                    <a:pt x="297515" y="407531"/>
                    <a:pt x="301815" y="412371"/>
                    <a:pt x="307523" y="412676"/>
                  </a:cubicBezTo>
                  <a:cubicBezTo>
                    <a:pt x="312527" y="412942"/>
                    <a:pt x="316828" y="413912"/>
                    <a:pt x="320737" y="415648"/>
                  </a:cubicBezTo>
                  <a:cubicBezTo>
                    <a:pt x="334421" y="421731"/>
                    <a:pt x="340519" y="437674"/>
                    <a:pt x="346931" y="454564"/>
                  </a:cubicBezTo>
                  <a:cubicBezTo>
                    <a:pt x="351544" y="466817"/>
                    <a:pt x="356392" y="479484"/>
                    <a:pt x="364524" y="489727"/>
                  </a:cubicBezTo>
                  <a:cubicBezTo>
                    <a:pt x="364602" y="489735"/>
                    <a:pt x="364602" y="489735"/>
                    <a:pt x="364602" y="489743"/>
                  </a:cubicBezTo>
                  <a:cubicBezTo>
                    <a:pt x="364602" y="489829"/>
                    <a:pt x="364680" y="489915"/>
                    <a:pt x="364758" y="489993"/>
                  </a:cubicBezTo>
                  <a:cubicBezTo>
                    <a:pt x="365071" y="490298"/>
                    <a:pt x="365306" y="490665"/>
                    <a:pt x="365540" y="491033"/>
                  </a:cubicBezTo>
                  <a:lnTo>
                    <a:pt x="365853" y="491463"/>
                  </a:lnTo>
                  <a:cubicBezTo>
                    <a:pt x="366009" y="491737"/>
                    <a:pt x="366166" y="492010"/>
                    <a:pt x="366322" y="492308"/>
                  </a:cubicBezTo>
                  <a:cubicBezTo>
                    <a:pt x="366400" y="492433"/>
                    <a:pt x="366479" y="492566"/>
                    <a:pt x="366557" y="492691"/>
                  </a:cubicBezTo>
                  <a:cubicBezTo>
                    <a:pt x="366634" y="492988"/>
                    <a:pt x="366791" y="493293"/>
                    <a:pt x="366948" y="493613"/>
                  </a:cubicBezTo>
                  <a:lnTo>
                    <a:pt x="367104" y="494012"/>
                  </a:lnTo>
                  <a:cubicBezTo>
                    <a:pt x="368668" y="498516"/>
                    <a:pt x="367495" y="503583"/>
                    <a:pt x="364133" y="506945"/>
                  </a:cubicBezTo>
                  <a:cubicBezTo>
                    <a:pt x="359519" y="511527"/>
                    <a:pt x="352091" y="511817"/>
                    <a:pt x="347166" y="507610"/>
                  </a:cubicBezTo>
                  <a:cubicBezTo>
                    <a:pt x="347087" y="507532"/>
                    <a:pt x="347009" y="507461"/>
                    <a:pt x="346852" y="507391"/>
                  </a:cubicBezTo>
                  <a:cubicBezTo>
                    <a:pt x="336610" y="499212"/>
                    <a:pt x="323943" y="494403"/>
                    <a:pt x="311667" y="489751"/>
                  </a:cubicBezTo>
                  <a:cubicBezTo>
                    <a:pt x="288210" y="480845"/>
                    <a:pt x="273197" y="474143"/>
                    <a:pt x="270304" y="454728"/>
                  </a:cubicBezTo>
                  <a:lnTo>
                    <a:pt x="295951" y="429073"/>
                  </a:lnTo>
                  <a:cubicBezTo>
                    <a:pt x="299938" y="425054"/>
                    <a:pt x="299938" y="418541"/>
                    <a:pt x="295951" y="414530"/>
                  </a:cubicBezTo>
                  <a:cubicBezTo>
                    <a:pt x="291885" y="410510"/>
                    <a:pt x="285395" y="410510"/>
                    <a:pt x="281407" y="414530"/>
                  </a:cubicBezTo>
                  <a:lnTo>
                    <a:pt x="252321" y="443617"/>
                  </a:lnTo>
                  <a:cubicBezTo>
                    <a:pt x="250287" y="445681"/>
                    <a:pt x="249193" y="448520"/>
                    <a:pt x="249349" y="451429"/>
                  </a:cubicBezTo>
                  <a:cubicBezTo>
                    <a:pt x="251304" y="488836"/>
                    <a:pt x="280782" y="500010"/>
                    <a:pt x="304395" y="508994"/>
                  </a:cubicBezTo>
                  <a:cubicBezTo>
                    <a:pt x="315655" y="513248"/>
                    <a:pt x="326289" y="517266"/>
                    <a:pt x="333951" y="523381"/>
                  </a:cubicBezTo>
                  <a:cubicBezTo>
                    <a:pt x="340128" y="528565"/>
                    <a:pt x="347713" y="531130"/>
                    <a:pt x="355297" y="531130"/>
                  </a:cubicBezTo>
                  <a:cubicBezTo>
                    <a:pt x="359519" y="531130"/>
                    <a:pt x="363663" y="530332"/>
                    <a:pt x="367652" y="528753"/>
                  </a:cubicBezTo>
                  <a:cubicBezTo>
                    <a:pt x="367652" y="529300"/>
                    <a:pt x="367729" y="529840"/>
                    <a:pt x="367729" y="530379"/>
                  </a:cubicBezTo>
                  <a:cubicBezTo>
                    <a:pt x="367807" y="530786"/>
                    <a:pt x="367886" y="531185"/>
                    <a:pt x="367964" y="531709"/>
                  </a:cubicBezTo>
                  <a:lnTo>
                    <a:pt x="367964" y="531912"/>
                  </a:lnTo>
                  <a:cubicBezTo>
                    <a:pt x="368043" y="532389"/>
                    <a:pt x="368120" y="532866"/>
                    <a:pt x="368198" y="533312"/>
                  </a:cubicBezTo>
                  <a:cubicBezTo>
                    <a:pt x="368277" y="533851"/>
                    <a:pt x="368433" y="534375"/>
                    <a:pt x="368589" y="534899"/>
                  </a:cubicBezTo>
                  <a:lnTo>
                    <a:pt x="368668" y="535196"/>
                  </a:lnTo>
                  <a:cubicBezTo>
                    <a:pt x="368746" y="535509"/>
                    <a:pt x="368824" y="535830"/>
                    <a:pt x="368902" y="536142"/>
                  </a:cubicBezTo>
                  <a:cubicBezTo>
                    <a:pt x="369137" y="536830"/>
                    <a:pt x="369371" y="537495"/>
                    <a:pt x="369606" y="538152"/>
                  </a:cubicBezTo>
                  <a:cubicBezTo>
                    <a:pt x="369684" y="538386"/>
                    <a:pt x="369762" y="538621"/>
                    <a:pt x="369841" y="538824"/>
                  </a:cubicBezTo>
                  <a:cubicBezTo>
                    <a:pt x="370153" y="539520"/>
                    <a:pt x="370466" y="540208"/>
                    <a:pt x="370779" y="540920"/>
                  </a:cubicBezTo>
                  <a:cubicBezTo>
                    <a:pt x="370857" y="541068"/>
                    <a:pt x="370935" y="541217"/>
                    <a:pt x="371014" y="541366"/>
                  </a:cubicBezTo>
                  <a:cubicBezTo>
                    <a:pt x="371405" y="542116"/>
                    <a:pt x="371796" y="542851"/>
                    <a:pt x="372264" y="543547"/>
                  </a:cubicBezTo>
                  <a:cubicBezTo>
                    <a:pt x="372264" y="543602"/>
                    <a:pt x="372343" y="543711"/>
                    <a:pt x="372343" y="543766"/>
                  </a:cubicBezTo>
                  <a:cubicBezTo>
                    <a:pt x="372812" y="544525"/>
                    <a:pt x="373359" y="545275"/>
                    <a:pt x="373907" y="546002"/>
                  </a:cubicBezTo>
                  <a:cubicBezTo>
                    <a:pt x="373907" y="546018"/>
                    <a:pt x="373985" y="546026"/>
                    <a:pt x="373985" y="546042"/>
                  </a:cubicBezTo>
                  <a:cubicBezTo>
                    <a:pt x="379849" y="553767"/>
                    <a:pt x="388763" y="558200"/>
                    <a:pt x="398458" y="558200"/>
                  </a:cubicBezTo>
                  <a:cubicBezTo>
                    <a:pt x="408545" y="558200"/>
                    <a:pt x="417537" y="553329"/>
                    <a:pt x="423167" y="545815"/>
                  </a:cubicBezTo>
                  <a:cubicBezTo>
                    <a:pt x="423245" y="545877"/>
                    <a:pt x="423245" y="545940"/>
                    <a:pt x="423323" y="545995"/>
                  </a:cubicBezTo>
                  <a:cubicBezTo>
                    <a:pt x="423323" y="546010"/>
                    <a:pt x="423323" y="546018"/>
                    <a:pt x="423323" y="546034"/>
                  </a:cubicBezTo>
                  <a:cubicBezTo>
                    <a:pt x="429265" y="553759"/>
                    <a:pt x="438179" y="558193"/>
                    <a:pt x="447875" y="558193"/>
                  </a:cubicBezTo>
                  <a:cubicBezTo>
                    <a:pt x="464842" y="558193"/>
                    <a:pt x="478682" y="544352"/>
                    <a:pt x="478682" y="527338"/>
                  </a:cubicBezTo>
                  <a:cubicBezTo>
                    <a:pt x="478682" y="524789"/>
                    <a:pt x="478369" y="522302"/>
                    <a:pt x="477821" y="519917"/>
                  </a:cubicBezTo>
                  <a:cubicBezTo>
                    <a:pt x="480871" y="520918"/>
                    <a:pt x="484077" y="521450"/>
                    <a:pt x="487361" y="521450"/>
                  </a:cubicBezTo>
                  <a:cubicBezTo>
                    <a:pt x="495258" y="521450"/>
                    <a:pt x="503155" y="518439"/>
                    <a:pt x="509098" y="512426"/>
                  </a:cubicBezTo>
                  <a:lnTo>
                    <a:pt x="567663" y="453923"/>
                  </a:lnTo>
                  <a:cubicBezTo>
                    <a:pt x="578844" y="442702"/>
                    <a:pt x="579548" y="424976"/>
                    <a:pt x="569226" y="412668"/>
                  </a:cubicBezTo>
                  <a:cubicBezTo>
                    <a:pt x="568444" y="411855"/>
                    <a:pt x="567819" y="411167"/>
                    <a:pt x="567193" y="410526"/>
                  </a:cubicBezTo>
                  <a:close/>
                  <a:moveTo>
                    <a:pt x="398302" y="537542"/>
                  </a:moveTo>
                  <a:cubicBezTo>
                    <a:pt x="395174" y="537542"/>
                    <a:pt x="392203" y="536088"/>
                    <a:pt x="390170" y="533460"/>
                  </a:cubicBezTo>
                  <a:cubicBezTo>
                    <a:pt x="390170" y="533444"/>
                    <a:pt x="390170" y="533437"/>
                    <a:pt x="390170" y="533421"/>
                  </a:cubicBezTo>
                  <a:cubicBezTo>
                    <a:pt x="389936" y="533210"/>
                    <a:pt x="389779" y="532983"/>
                    <a:pt x="389701" y="532756"/>
                  </a:cubicBezTo>
                  <a:cubicBezTo>
                    <a:pt x="389623" y="532718"/>
                    <a:pt x="389623" y="532671"/>
                    <a:pt x="389623" y="532647"/>
                  </a:cubicBezTo>
                  <a:cubicBezTo>
                    <a:pt x="389466" y="532436"/>
                    <a:pt x="389310" y="532217"/>
                    <a:pt x="389232" y="531983"/>
                  </a:cubicBezTo>
                  <a:cubicBezTo>
                    <a:pt x="389154" y="531912"/>
                    <a:pt x="389154" y="531818"/>
                    <a:pt x="389075" y="531779"/>
                  </a:cubicBezTo>
                  <a:cubicBezTo>
                    <a:pt x="388997" y="531576"/>
                    <a:pt x="388919" y="531365"/>
                    <a:pt x="388841" y="531138"/>
                  </a:cubicBezTo>
                  <a:lnTo>
                    <a:pt x="388684" y="530833"/>
                  </a:lnTo>
                  <a:cubicBezTo>
                    <a:pt x="388606" y="530630"/>
                    <a:pt x="388528" y="530426"/>
                    <a:pt x="388528" y="530231"/>
                  </a:cubicBezTo>
                  <a:lnTo>
                    <a:pt x="388293" y="529597"/>
                  </a:lnTo>
                  <a:cubicBezTo>
                    <a:pt x="388293" y="529480"/>
                    <a:pt x="388293" y="529355"/>
                    <a:pt x="388216" y="529316"/>
                  </a:cubicBezTo>
                  <a:lnTo>
                    <a:pt x="388059" y="528174"/>
                  </a:lnTo>
                  <a:cubicBezTo>
                    <a:pt x="388059" y="527869"/>
                    <a:pt x="388059" y="527557"/>
                    <a:pt x="388059" y="527267"/>
                  </a:cubicBezTo>
                  <a:cubicBezTo>
                    <a:pt x="388059" y="523499"/>
                    <a:pt x="390092" y="520035"/>
                    <a:pt x="393454" y="518221"/>
                  </a:cubicBezTo>
                  <a:cubicBezTo>
                    <a:pt x="394940" y="517400"/>
                    <a:pt x="396582" y="516985"/>
                    <a:pt x="398380" y="516985"/>
                  </a:cubicBezTo>
                  <a:cubicBezTo>
                    <a:pt x="398615" y="516985"/>
                    <a:pt x="398928" y="517001"/>
                    <a:pt x="399240" y="517032"/>
                  </a:cubicBezTo>
                  <a:lnTo>
                    <a:pt x="400178" y="517165"/>
                  </a:lnTo>
                  <a:cubicBezTo>
                    <a:pt x="400413" y="517212"/>
                    <a:pt x="400647" y="517266"/>
                    <a:pt x="400883" y="517337"/>
                  </a:cubicBezTo>
                  <a:cubicBezTo>
                    <a:pt x="400960" y="517337"/>
                    <a:pt x="400960" y="517353"/>
                    <a:pt x="401038" y="517368"/>
                  </a:cubicBezTo>
                  <a:cubicBezTo>
                    <a:pt x="405495" y="518588"/>
                    <a:pt x="408623" y="522654"/>
                    <a:pt x="408623" y="527275"/>
                  </a:cubicBezTo>
                  <a:cubicBezTo>
                    <a:pt x="408623" y="532929"/>
                    <a:pt x="404010" y="537542"/>
                    <a:pt x="398302" y="537542"/>
                  </a:cubicBezTo>
                  <a:close/>
                  <a:moveTo>
                    <a:pt x="447718" y="537542"/>
                  </a:moveTo>
                  <a:cubicBezTo>
                    <a:pt x="444513" y="537542"/>
                    <a:pt x="441542" y="536088"/>
                    <a:pt x="439508" y="533460"/>
                  </a:cubicBezTo>
                  <a:cubicBezTo>
                    <a:pt x="439508" y="533444"/>
                    <a:pt x="439508" y="533437"/>
                    <a:pt x="439508" y="533421"/>
                  </a:cubicBezTo>
                  <a:cubicBezTo>
                    <a:pt x="439352" y="533210"/>
                    <a:pt x="439196" y="532983"/>
                    <a:pt x="439039" y="532756"/>
                  </a:cubicBezTo>
                  <a:cubicBezTo>
                    <a:pt x="439039" y="532718"/>
                    <a:pt x="438961" y="532671"/>
                    <a:pt x="438961" y="532647"/>
                  </a:cubicBezTo>
                  <a:cubicBezTo>
                    <a:pt x="438883" y="532436"/>
                    <a:pt x="438726" y="532217"/>
                    <a:pt x="438570" y="531983"/>
                  </a:cubicBezTo>
                  <a:cubicBezTo>
                    <a:pt x="438570" y="531912"/>
                    <a:pt x="438492" y="531818"/>
                    <a:pt x="438492" y="531779"/>
                  </a:cubicBezTo>
                  <a:cubicBezTo>
                    <a:pt x="438414" y="531576"/>
                    <a:pt x="438257" y="531365"/>
                    <a:pt x="438179" y="531138"/>
                  </a:cubicBezTo>
                  <a:lnTo>
                    <a:pt x="438101" y="530833"/>
                  </a:lnTo>
                  <a:cubicBezTo>
                    <a:pt x="438023" y="530630"/>
                    <a:pt x="437944" y="530426"/>
                    <a:pt x="437866" y="530231"/>
                  </a:cubicBezTo>
                  <a:lnTo>
                    <a:pt x="437710" y="529597"/>
                  </a:lnTo>
                  <a:cubicBezTo>
                    <a:pt x="437710" y="529480"/>
                    <a:pt x="437632" y="529355"/>
                    <a:pt x="437632" y="529316"/>
                  </a:cubicBezTo>
                  <a:lnTo>
                    <a:pt x="437475" y="528174"/>
                  </a:lnTo>
                  <a:cubicBezTo>
                    <a:pt x="437475" y="527869"/>
                    <a:pt x="437397" y="527557"/>
                    <a:pt x="437397" y="527267"/>
                  </a:cubicBezTo>
                  <a:cubicBezTo>
                    <a:pt x="437397" y="523499"/>
                    <a:pt x="439508" y="520035"/>
                    <a:pt x="442792" y="518221"/>
                  </a:cubicBezTo>
                  <a:cubicBezTo>
                    <a:pt x="444356" y="517400"/>
                    <a:pt x="445998" y="516985"/>
                    <a:pt x="447718" y="516985"/>
                  </a:cubicBezTo>
                  <a:cubicBezTo>
                    <a:pt x="448031" y="516985"/>
                    <a:pt x="448266" y="517001"/>
                    <a:pt x="448657" y="517032"/>
                  </a:cubicBezTo>
                  <a:lnTo>
                    <a:pt x="449595" y="517165"/>
                  </a:lnTo>
                  <a:cubicBezTo>
                    <a:pt x="449829" y="517212"/>
                    <a:pt x="450064" y="517266"/>
                    <a:pt x="450298" y="517337"/>
                  </a:cubicBezTo>
                  <a:cubicBezTo>
                    <a:pt x="450298" y="517337"/>
                    <a:pt x="450377" y="517353"/>
                    <a:pt x="450377" y="517368"/>
                  </a:cubicBezTo>
                  <a:cubicBezTo>
                    <a:pt x="454912" y="518588"/>
                    <a:pt x="458039" y="522654"/>
                    <a:pt x="458039" y="527275"/>
                  </a:cubicBezTo>
                  <a:cubicBezTo>
                    <a:pt x="457962" y="532929"/>
                    <a:pt x="453348" y="537542"/>
                    <a:pt x="447718" y="537542"/>
                  </a:cubicBezTo>
                  <a:close/>
                  <a:moveTo>
                    <a:pt x="545535" y="322427"/>
                  </a:moveTo>
                  <a:cubicBezTo>
                    <a:pt x="545769" y="322474"/>
                    <a:pt x="546004" y="322528"/>
                    <a:pt x="546395" y="322622"/>
                  </a:cubicBezTo>
                  <a:cubicBezTo>
                    <a:pt x="550852" y="323834"/>
                    <a:pt x="553979" y="327908"/>
                    <a:pt x="553979" y="332529"/>
                  </a:cubicBezTo>
                  <a:cubicBezTo>
                    <a:pt x="553979" y="338198"/>
                    <a:pt x="549366" y="342811"/>
                    <a:pt x="543658" y="342811"/>
                  </a:cubicBezTo>
                  <a:cubicBezTo>
                    <a:pt x="540530" y="342811"/>
                    <a:pt x="537559" y="341357"/>
                    <a:pt x="535526" y="338730"/>
                  </a:cubicBezTo>
                  <a:cubicBezTo>
                    <a:pt x="535526" y="338714"/>
                    <a:pt x="535526" y="338706"/>
                    <a:pt x="535526" y="338691"/>
                  </a:cubicBezTo>
                  <a:cubicBezTo>
                    <a:pt x="535291" y="338479"/>
                    <a:pt x="535214" y="338253"/>
                    <a:pt x="535057" y="338026"/>
                  </a:cubicBezTo>
                  <a:cubicBezTo>
                    <a:pt x="534979" y="337987"/>
                    <a:pt x="534979" y="337940"/>
                    <a:pt x="534979" y="337917"/>
                  </a:cubicBezTo>
                  <a:cubicBezTo>
                    <a:pt x="534823" y="337706"/>
                    <a:pt x="534666" y="337486"/>
                    <a:pt x="534588" y="337252"/>
                  </a:cubicBezTo>
                  <a:cubicBezTo>
                    <a:pt x="534510" y="337181"/>
                    <a:pt x="534510" y="337088"/>
                    <a:pt x="534510" y="337048"/>
                  </a:cubicBezTo>
                  <a:cubicBezTo>
                    <a:pt x="534353" y="336845"/>
                    <a:pt x="534275" y="336634"/>
                    <a:pt x="534197" y="336407"/>
                  </a:cubicBezTo>
                  <a:lnTo>
                    <a:pt x="534041" y="336102"/>
                  </a:lnTo>
                  <a:cubicBezTo>
                    <a:pt x="533962" y="335899"/>
                    <a:pt x="533884" y="335696"/>
                    <a:pt x="533884" y="335500"/>
                  </a:cubicBezTo>
                  <a:lnTo>
                    <a:pt x="533650" y="334859"/>
                  </a:lnTo>
                  <a:cubicBezTo>
                    <a:pt x="533650" y="334742"/>
                    <a:pt x="533650" y="334617"/>
                    <a:pt x="533650" y="334578"/>
                  </a:cubicBezTo>
                  <a:lnTo>
                    <a:pt x="533493" y="333983"/>
                  </a:lnTo>
                  <a:lnTo>
                    <a:pt x="533415" y="333444"/>
                  </a:lnTo>
                  <a:cubicBezTo>
                    <a:pt x="533415" y="333139"/>
                    <a:pt x="533415" y="332826"/>
                    <a:pt x="533415" y="332537"/>
                  </a:cubicBezTo>
                  <a:cubicBezTo>
                    <a:pt x="533415" y="328768"/>
                    <a:pt x="535448" y="325304"/>
                    <a:pt x="538810" y="323490"/>
                  </a:cubicBezTo>
                  <a:cubicBezTo>
                    <a:pt x="540296" y="322669"/>
                    <a:pt x="541938" y="322255"/>
                    <a:pt x="543658" y="322255"/>
                  </a:cubicBezTo>
                  <a:cubicBezTo>
                    <a:pt x="543971" y="322255"/>
                    <a:pt x="544283" y="322270"/>
                    <a:pt x="544596" y="322302"/>
                  </a:cubicBezTo>
                  <a:lnTo>
                    <a:pt x="545535" y="322427"/>
                  </a:lnTo>
                  <a:close/>
                  <a:moveTo>
                    <a:pt x="535057" y="277036"/>
                  </a:moveTo>
                  <a:lnTo>
                    <a:pt x="535917" y="277169"/>
                  </a:lnTo>
                  <a:cubicBezTo>
                    <a:pt x="536152" y="277216"/>
                    <a:pt x="536386" y="277271"/>
                    <a:pt x="536621" y="277333"/>
                  </a:cubicBezTo>
                  <a:cubicBezTo>
                    <a:pt x="536621" y="277333"/>
                    <a:pt x="536777" y="277356"/>
                    <a:pt x="536777" y="277364"/>
                  </a:cubicBezTo>
                  <a:cubicBezTo>
                    <a:pt x="541234" y="278576"/>
                    <a:pt x="544362" y="282650"/>
                    <a:pt x="544362" y="287271"/>
                  </a:cubicBezTo>
                  <a:cubicBezTo>
                    <a:pt x="544362" y="292940"/>
                    <a:pt x="539748" y="297554"/>
                    <a:pt x="534119" y="297554"/>
                  </a:cubicBezTo>
                  <a:cubicBezTo>
                    <a:pt x="530913" y="297554"/>
                    <a:pt x="527942" y="296099"/>
                    <a:pt x="525909" y="293472"/>
                  </a:cubicBezTo>
                  <a:cubicBezTo>
                    <a:pt x="525909" y="293456"/>
                    <a:pt x="525909" y="293449"/>
                    <a:pt x="525909" y="293433"/>
                  </a:cubicBezTo>
                  <a:cubicBezTo>
                    <a:pt x="525752" y="293222"/>
                    <a:pt x="525596" y="292995"/>
                    <a:pt x="525440" y="292768"/>
                  </a:cubicBezTo>
                  <a:cubicBezTo>
                    <a:pt x="525440" y="292729"/>
                    <a:pt x="525361" y="292682"/>
                    <a:pt x="525361" y="292659"/>
                  </a:cubicBezTo>
                  <a:cubicBezTo>
                    <a:pt x="525283" y="292447"/>
                    <a:pt x="525127" y="292229"/>
                    <a:pt x="524970" y="291994"/>
                  </a:cubicBezTo>
                  <a:cubicBezTo>
                    <a:pt x="524970" y="291924"/>
                    <a:pt x="524892" y="291830"/>
                    <a:pt x="524892" y="291791"/>
                  </a:cubicBezTo>
                  <a:cubicBezTo>
                    <a:pt x="524814" y="291588"/>
                    <a:pt x="524658" y="291377"/>
                    <a:pt x="524579" y="291150"/>
                  </a:cubicBezTo>
                  <a:lnTo>
                    <a:pt x="524501" y="290845"/>
                  </a:lnTo>
                  <a:cubicBezTo>
                    <a:pt x="524423" y="290642"/>
                    <a:pt x="524345" y="290438"/>
                    <a:pt x="524267" y="290243"/>
                  </a:cubicBezTo>
                  <a:lnTo>
                    <a:pt x="524110" y="289602"/>
                  </a:lnTo>
                  <a:cubicBezTo>
                    <a:pt x="524110" y="289484"/>
                    <a:pt x="524032" y="289359"/>
                    <a:pt x="524032" y="289320"/>
                  </a:cubicBezTo>
                  <a:lnTo>
                    <a:pt x="523876" y="288178"/>
                  </a:lnTo>
                  <a:cubicBezTo>
                    <a:pt x="523797" y="287874"/>
                    <a:pt x="523797" y="287560"/>
                    <a:pt x="523797" y="287271"/>
                  </a:cubicBezTo>
                  <a:cubicBezTo>
                    <a:pt x="523797" y="283502"/>
                    <a:pt x="525909" y="280039"/>
                    <a:pt x="529193" y="278224"/>
                  </a:cubicBezTo>
                  <a:cubicBezTo>
                    <a:pt x="530757" y="277403"/>
                    <a:pt x="532398" y="276989"/>
                    <a:pt x="534119" y="276989"/>
                  </a:cubicBezTo>
                  <a:cubicBezTo>
                    <a:pt x="534353" y="276989"/>
                    <a:pt x="534666" y="277004"/>
                    <a:pt x="535057" y="277036"/>
                  </a:cubicBezTo>
                  <a:close/>
                  <a:moveTo>
                    <a:pt x="530991" y="405021"/>
                  </a:moveTo>
                  <a:cubicBezTo>
                    <a:pt x="530209" y="405412"/>
                    <a:pt x="529506" y="405866"/>
                    <a:pt x="528802" y="406327"/>
                  </a:cubicBezTo>
                  <a:cubicBezTo>
                    <a:pt x="529193" y="405662"/>
                    <a:pt x="529584" y="404990"/>
                    <a:pt x="529975" y="404294"/>
                  </a:cubicBezTo>
                  <a:cubicBezTo>
                    <a:pt x="530288" y="404544"/>
                    <a:pt x="530600" y="404787"/>
                    <a:pt x="530991" y="405021"/>
                  </a:cubicBezTo>
                  <a:close/>
                  <a:moveTo>
                    <a:pt x="514102" y="235711"/>
                  </a:moveTo>
                  <a:cubicBezTo>
                    <a:pt x="515666" y="234890"/>
                    <a:pt x="517308" y="234476"/>
                    <a:pt x="519028" y="234476"/>
                  </a:cubicBezTo>
                  <a:cubicBezTo>
                    <a:pt x="519262" y="234476"/>
                    <a:pt x="519575" y="234492"/>
                    <a:pt x="519966" y="234523"/>
                  </a:cubicBezTo>
                  <a:lnTo>
                    <a:pt x="520905" y="234663"/>
                  </a:lnTo>
                  <a:cubicBezTo>
                    <a:pt x="521139" y="234703"/>
                    <a:pt x="521374" y="234765"/>
                    <a:pt x="521687" y="234851"/>
                  </a:cubicBezTo>
                  <a:cubicBezTo>
                    <a:pt x="526143" y="236063"/>
                    <a:pt x="529271" y="240137"/>
                    <a:pt x="529271" y="244758"/>
                  </a:cubicBezTo>
                  <a:cubicBezTo>
                    <a:pt x="529271" y="250427"/>
                    <a:pt x="524658" y="255040"/>
                    <a:pt x="519028" y="255040"/>
                  </a:cubicBezTo>
                  <a:cubicBezTo>
                    <a:pt x="515822" y="255040"/>
                    <a:pt x="512851" y="253586"/>
                    <a:pt x="510818" y="250959"/>
                  </a:cubicBezTo>
                  <a:cubicBezTo>
                    <a:pt x="510818" y="250943"/>
                    <a:pt x="510818" y="250935"/>
                    <a:pt x="510818" y="250920"/>
                  </a:cubicBezTo>
                  <a:cubicBezTo>
                    <a:pt x="510661" y="250708"/>
                    <a:pt x="510505" y="250482"/>
                    <a:pt x="510349" y="250255"/>
                  </a:cubicBezTo>
                  <a:cubicBezTo>
                    <a:pt x="510349" y="250216"/>
                    <a:pt x="510270" y="250169"/>
                    <a:pt x="510270" y="250146"/>
                  </a:cubicBezTo>
                  <a:cubicBezTo>
                    <a:pt x="510193" y="249935"/>
                    <a:pt x="510036" y="249715"/>
                    <a:pt x="509880" y="249481"/>
                  </a:cubicBezTo>
                  <a:cubicBezTo>
                    <a:pt x="509880" y="249410"/>
                    <a:pt x="509802" y="249317"/>
                    <a:pt x="509802" y="249277"/>
                  </a:cubicBezTo>
                  <a:cubicBezTo>
                    <a:pt x="509723" y="249074"/>
                    <a:pt x="509567" y="248863"/>
                    <a:pt x="509489" y="248636"/>
                  </a:cubicBezTo>
                  <a:lnTo>
                    <a:pt x="509411" y="248331"/>
                  </a:lnTo>
                  <a:cubicBezTo>
                    <a:pt x="509332" y="248128"/>
                    <a:pt x="509254" y="247925"/>
                    <a:pt x="509176" y="247729"/>
                  </a:cubicBezTo>
                  <a:lnTo>
                    <a:pt x="509020" y="247096"/>
                  </a:lnTo>
                  <a:cubicBezTo>
                    <a:pt x="509020" y="246979"/>
                    <a:pt x="508941" y="246854"/>
                    <a:pt x="508941" y="246814"/>
                  </a:cubicBezTo>
                  <a:lnTo>
                    <a:pt x="508785" y="245673"/>
                  </a:lnTo>
                  <a:cubicBezTo>
                    <a:pt x="508785" y="245368"/>
                    <a:pt x="508707" y="245055"/>
                    <a:pt x="508707" y="244766"/>
                  </a:cubicBezTo>
                  <a:cubicBezTo>
                    <a:pt x="508707" y="240989"/>
                    <a:pt x="510818" y="237525"/>
                    <a:pt x="514102" y="235711"/>
                  </a:cubicBezTo>
                  <a:close/>
                  <a:moveTo>
                    <a:pt x="492209" y="194566"/>
                  </a:moveTo>
                  <a:cubicBezTo>
                    <a:pt x="493694" y="193745"/>
                    <a:pt x="495336" y="193331"/>
                    <a:pt x="497057" y="193331"/>
                  </a:cubicBezTo>
                  <a:cubicBezTo>
                    <a:pt x="497369" y="193331"/>
                    <a:pt x="497682" y="193347"/>
                    <a:pt x="497994" y="193378"/>
                  </a:cubicBezTo>
                  <a:lnTo>
                    <a:pt x="498933" y="193518"/>
                  </a:lnTo>
                  <a:cubicBezTo>
                    <a:pt x="499167" y="193565"/>
                    <a:pt x="499402" y="193620"/>
                    <a:pt x="499715" y="193706"/>
                  </a:cubicBezTo>
                  <a:cubicBezTo>
                    <a:pt x="504250" y="194918"/>
                    <a:pt x="507377" y="198992"/>
                    <a:pt x="507377" y="203613"/>
                  </a:cubicBezTo>
                  <a:cubicBezTo>
                    <a:pt x="507377" y="209282"/>
                    <a:pt x="502765" y="213895"/>
                    <a:pt x="497057" y="213895"/>
                  </a:cubicBezTo>
                  <a:cubicBezTo>
                    <a:pt x="493929" y="213895"/>
                    <a:pt x="490957" y="212441"/>
                    <a:pt x="488925" y="209814"/>
                  </a:cubicBezTo>
                  <a:cubicBezTo>
                    <a:pt x="488925" y="209798"/>
                    <a:pt x="488925" y="209790"/>
                    <a:pt x="488847" y="209775"/>
                  </a:cubicBezTo>
                  <a:cubicBezTo>
                    <a:pt x="488690" y="209563"/>
                    <a:pt x="488534" y="209337"/>
                    <a:pt x="488377" y="209110"/>
                  </a:cubicBezTo>
                  <a:cubicBezTo>
                    <a:pt x="488377" y="209071"/>
                    <a:pt x="488377" y="209024"/>
                    <a:pt x="488377" y="209001"/>
                  </a:cubicBezTo>
                  <a:cubicBezTo>
                    <a:pt x="488221" y="208790"/>
                    <a:pt x="488065" y="208570"/>
                    <a:pt x="487986" y="208336"/>
                  </a:cubicBezTo>
                  <a:cubicBezTo>
                    <a:pt x="487908" y="208258"/>
                    <a:pt x="487908" y="208172"/>
                    <a:pt x="487908" y="208133"/>
                  </a:cubicBezTo>
                  <a:cubicBezTo>
                    <a:pt x="487752" y="207929"/>
                    <a:pt x="487674" y="207718"/>
                    <a:pt x="487595" y="207491"/>
                  </a:cubicBezTo>
                  <a:lnTo>
                    <a:pt x="487439" y="207186"/>
                  </a:lnTo>
                  <a:cubicBezTo>
                    <a:pt x="487361" y="206983"/>
                    <a:pt x="487283" y="206780"/>
                    <a:pt x="487283" y="206585"/>
                  </a:cubicBezTo>
                  <a:lnTo>
                    <a:pt x="487126" y="205943"/>
                  </a:lnTo>
                  <a:cubicBezTo>
                    <a:pt x="487048" y="205826"/>
                    <a:pt x="487048" y="205701"/>
                    <a:pt x="486970" y="205662"/>
                  </a:cubicBezTo>
                  <a:lnTo>
                    <a:pt x="486813" y="204520"/>
                  </a:lnTo>
                  <a:cubicBezTo>
                    <a:pt x="486813" y="204215"/>
                    <a:pt x="486813" y="203903"/>
                    <a:pt x="486813" y="203613"/>
                  </a:cubicBezTo>
                  <a:cubicBezTo>
                    <a:pt x="486813" y="199852"/>
                    <a:pt x="488847" y="196380"/>
                    <a:pt x="492209" y="194566"/>
                  </a:cubicBezTo>
                  <a:close/>
                  <a:moveTo>
                    <a:pt x="466093" y="157542"/>
                  </a:moveTo>
                  <a:cubicBezTo>
                    <a:pt x="467657" y="156721"/>
                    <a:pt x="469299" y="156307"/>
                    <a:pt x="471019" y="156307"/>
                  </a:cubicBezTo>
                  <a:cubicBezTo>
                    <a:pt x="471332" y="156307"/>
                    <a:pt x="471566" y="156322"/>
                    <a:pt x="471957" y="156354"/>
                  </a:cubicBezTo>
                  <a:lnTo>
                    <a:pt x="472896" y="156495"/>
                  </a:lnTo>
                  <a:cubicBezTo>
                    <a:pt x="473130" y="156533"/>
                    <a:pt x="473364" y="156596"/>
                    <a:pt x="473678" y="156682"/>
                  </a:cubicBezTo>
                  <a:cubicBezTo>
                    <a:pt x="478135" y="157894"/>
                    <a:pt x="481262" y="161968"/>
                    <a:pt x="481262" y="166589"/>
                  </a:cubicBezTo>
                  <a:cubicBezTo>
                    <a:pt x="481262" y="172258"/>
                    <a:pt x="476649" y="176872"/>
                    <a:pt x="471019" y="176872"/>
                  </a:cubicBezTo>
                  <a:cubicBezTo>
                    <a:pt x="467813" y="176872"/>
                    <a:pt x="464920" y="175417"/>
                    <a:pt x="462887" y="172790"/>
                  </a:cubicBezTo>
                  <a:cubicBezTo>
                    <a:pt x="462887" y="172774"/>
                    <a:pt x="462809" y="172758"/>
                    <a:pt x="462809" y="172751"/>
                  </a:cubicBezTo>
                  <a:cubicBezTo>
                    <a:pt x="462653" y="172540"/>
                    <a:pt x="462496" y="172313"/>
                    <a:pt x="462340" y="172086"/>
                  </a:cubicBezTo>
                  <a:cubicBezTo>
                    <a:pt x="462340" y="172047"/>
                    <a:pt x="462340" y="172000"/>
                    <a:pt x="462262" y="171976"/>
                  </a:cubicBezTo>
                  <a:cubicBezTo>
                    <a:pt x="462183" y="171765"/>
                    <a:pt x="462027" y="171547"/>
                    <a:pt x="461949" y="171312"/>
                  </a:cubicBezTo>
                  <a:cubicBezTo>
                    <a:pt x="461871" y="171233"/>
                    <a:pt x="461792" y="171148"/>
                    <a:pt x="461792" y="171109"/>
                  </a:cubicBezTo>
                  <a:cubicBezTo>
                    <a:pt x="461715" y="170905"/>
                    <a:pt x="461636" y="170694"/>
                    <a:pt x="461558" y="170467"/>
                  </a:cubicBezTo>
                  <a:lnTo>
                    <a:pt x="461401" y="170163"/>
                  </a:lnTo>
                  <a:cubicBezTo>
                    <a:pt x="461324" y="169959"/>
                    <a:pt x="461245" y="169756"/>
                    <a:pt x="461167" y="169560"/>
                  </a:cubicBezTo>
                  <a:lnTo>
                    <a:pt x="461011" y="168919"/>
                  </a:lnTo>
                  <a:cubicBezTo>
                    <a:pt x="461011" y="168802"/>
                    <a:pt x="460933" y="168677"/>
                    <a:pt x="460933" y="168638"/>
                  </a:cubicBezTo>
                  <a:lnTo>
                    <a:pt x="460776" y="167496"/>
                  </a:lnTo>
                  <a:cubicBezTo>
                    <a:pt x="460776" y="167191"/>
                    <a:pt x="460776" y="166878"/>
                    <a:pt x="460776" y="166589"/>
                  </a:cubicBezTo>
                  <a:cubicBezTo>
                    <a:pt x="460698" y="162820"/>
                    <a:pt x="462809" y="159356"/>
                    <a:pt x="466093" y="157542"/>
                  </a:cubicBezTo>
                  <a:close/>
                  <a:moveTo>
                    <a:pt x="435990" y="123255"/>
                  </a:moveTo>
                  <a:cubicBezTo>
                    <a:pt x="437475" y="122434"/>
                    <a:pt x="439117" y="122019"/>
                    <a:pt x="440838" y="122019"/>
                  </a:cubicBezTo>
                  <a:cubicBezTo>
                    <a:pt x="441151" y="122019"/>
                    <a:pt x="441385" y="122035"/>
                    <a:pt x="441776" y="122066"/>
                  </a:cubicBezTo>
                  <a:lnTo>
                    <a:pt x="442714" y="122199"/>
                  </a:lnTo>
                  <a:cubicBezTo>
                    <a:pt x="442949" y="122246"/>
                    <a:pt x="443183" y="122301"/>
                    <a:pt x="443496" y="122395"/>
                  </a:cubicBezTo>
                  <a:cubicBezTo>
                    <a:pt x="448031" y="123607"/>
                    <a:pt x="451159" y="127681"/>
                    <a:pt x="451159" y="132302"/>
                  </a:cubicBezTo>
                  <a:cubicBezTo>
                    <a:pt x="451159" y="137971"/>
                    <a:pt x="446545" y="142584"/>
                    <a:pt x="440838" y="142584"/>
                  </a:cubicBezTo>
                  <a:cubicBezTo>
                    <a:pt x="437710" y="142584"/>
                    <a:pt x="434739" y="141129"/>
                    <a:pt x="432705" y="138502"/>
                  </a:cubicBezTo>
                  <a:cubicBezTo>
                    <a:pt x="432705" y="138487"/>
                    <a:pt x="432628" y="138479"/>
                    <a:pt x="432628" y="138463"/>
                  </a:cubicBezTo>
                  <a:cubicBezTo>
                    <a:pt x="432471" y="138252"/>
                    <a:pt x="432314" y="138025"/>
                    <a:pt x="432237" y="137799"/>
                  </a:cubicBezTo>
                  <a:cubicBezTo>
                    <a:pt x="432159" y="137760"/>
                    <a:pt x="432159" y="137713"/>
                    <a:pt x="432159" y="137689"/>
                  </a:cubicBezTo>
                  <a:cubicBezTo>
                    <a:pt x="432002" y="137478"/>
                    <a:pt x="431846" y="137259"/>
                    <a:pt x="431768" y="137024"/>
                  </a:cubicBezTo>
                  <a:cubicBezTo>
                    <a:pt x="431689" y="136954"/>
                    <a:pt x="431689" y="136860"/>
                    <a:pt x="431689" y="136821"/>
                  </a:cubicBezTo>
                  <a:cubicBezTo>
                    <a:pt x="431533" y="136618"/>
                    <a:pt x="431455" y="136407"/>
                    <a:pt x="431377" y="136180"/>
                  </a:cubicBezTo>
                  <a:lnTo>
                    <a:pt x="431220" y="135875"/>
                  </a:lnTo>
                  <a:cubicBezTo>
                    <a:pt x="431142" y="135672"/>
                    <a:pt x="431064" y="135468"/>
                    <a:pt x="431064" y="135273"/>
                  </a:cubicBezTo>
                  <a:lnTo>
                    <a:pt x="430907" y="134640"/>
                  </a:lnTo>
                  <a:cubicBezTo>
                    <a:pt x="430829" y="134522"/>
                    <a:pt x="430829" y="134397"/>
                    <a:pt x="430829" y="134358"/>
                  </a:cubicBezTo>
                  <a:lnTo>
                    <a:pt x="430595" y="133217"/>
                  </a:lnTo>
                  <a:cubicBezTo>
                    <a:pt x="430595" y="132904"/>
                    <a:pt x="430595" y="132599"/>
                    <a:pt x="430595" y="132309"/>
                  </a:cubicBezTo>
                  <a:cubicBezTo>
                    <a:pt x="430516" y="128541"/>
                    <a:pt x="432628" y="125069"/>
                    <a:pt x="435990" y="123255"/>
                  </a:cubicBezTo>
                  <a:close/>
                  <a:moveTo>
                    <a:pt x="401664" y="93088"/>
                  </a:moveTo>
                  <a:cubicBezTo>
                    <a:pt x="403150" y="92267"/>
                    <a:pt x="404792" y="91852"/>
                    <a:pt x="406590" y="91852"/>
                  </a:cubicBezTo>
                  <a:cubicBezTo>
                    <a:pt x="406825" y="91852"/>
                    <a:pt x="407138" y="91868"/>
                    <a:pt x="407450" y="91899"/>
                  </a:cubicBezTo>
                  <a:lnTo>
                    <a:pt x="408388" y="92033"/>
                  </a:lnTo>
                  <a:cubicBezTo>
                    <a:pt x="408623" y="92079"/>
                    <a:pt x="408857" y="92134"/>
                    <a:pt x="409248" y="92228"/>
                  </a:cubicBezTo>
                  <a:cubicBezTo>
                    <a:pt x="413705" y="93440"/>
                    <a:pt x="416833" y="97514"/>
                    <a:pt x="416833" y="102135"/>
                  </a:cubicBezTo>
                  <a:cubicBezTo>
                    <a:pt x="416833" y="107804"/>
                    <a:pt x="412220" y="112417"/>
                    <a:pt x="406590" y="112417"/>
                  </a:cubicBezTo>
                  <a:cubicBezTo>
                    <a:pt x="403384" y="112417"/>
                    <a:pt x="400413" y="110963"/>
                    <a:pt x="398380" y="108336"/>
                  </a:cubicBezTo>
                  <a:cubicBezTo>
                    <a:pt x="398380" y="108320"/>
                    <a:pt x="398380" y="108312"/>
                    <a:pt x="398380" y="108297"/>
                  </a:cubicBezTo>
                  <a:cubicBezTo>
                    <a:pt x="398224" y="108085"/>
                    <a:pt x="398067" y="107859"/>
                    <a:pt x="397911" y="107632"/>
                  </a:cubicBezTo>
                  <a:cubicBezTo>
                    <a:pt x="397911" y="107593"/>
                    <a:pt x="397833" y="107546"/>
                    <a:pt x="397833" y="107522"/>
                  </a:cubicBezTo>
                  <a:cubicBezTo>
                    <a:pt x="397676" y="107311"/>
                    <a:pt x="397598" y="107092"/>
                    <a:pt x="397442" y="106858"/>
                  </a:cubicBezTo>
                  <a:cubicBezTo>
                    <a:pt x="397442" y="106787"/>
                    <a:pt x="397364" y="106694"/>
                    <a:pt x="397364" y="106654"/>
                  </a:cubicBezTo>
                  <a:cubicBezTo>
                    <a:pt x="397285" y="106451"/>
                    <a:pt x="397129" y="106240"/>
                    <a:pt x="397051" y="106013"/>
                  </a:cubicBezTo>
                  <a:lnTo>
                    <a:pt x="396973" y="105708"/>
                  </a:lnTo>
                  <a:cubicBezTo>
                    <a:pt x="396894" y="105505"/>
                    <a:pt x="396816" y="105302"/>
                    <a:pt x="396738" y="105106"/>
                  </a:cubicBezTo>
                  <a:lnTo>
                    <a:pt x="396582" y="104465"/>
                  </a:lnTo>
                  <a:cubicBezTo>
                    <a:pt x="396582" y="104348"/>
                    <a:pt x="396503" y="104223"/>
                    <a:pt x="396503" y="104183"/>
                  </a:cubicBezTo>
                  <a:lnTo>
                    <a:pt x="396347" y="103042"/>
                  </a:lnTo>
                  <a:cubicBezTo>
                    <a:pt x="396269" y="102737"/>
                    <a:pt x="396269" y="102424"/>
                    <a:pt x="396269" y="102135"/>
                  </a:cubicBezTo>
                  <a:cubicBezTo>
                    <a:pt x="396269" y="98366"/>
                    <a:pt x="398380" y="94902"/>
                    <a:pt x="401664" y="93088"/>
                  </a:cubicBezTo>
                  <a:close/>
                  <a:moveTo>
                    <a:pt x="361865" y="68403"/>
                  </a:moveTo>
                  <a:cubicBezTo>
                    <a:pt x="363429" y="67582"/>
                    <a:pt x="365071" y="67167"/>
                    <a:pt x="366791" y="67167"/>
                  </a:cubicBezTo>
                  <a:cubicBezTo>
                    <a:pt x="367104" y="67167"/>
                    <a:pt x="367339" y="67183"/>
                    <a:pt x="367729" y="67214"/>
                  </a:cubicBezTo>
                  <a:lnTo>
                    <a:pt x="368668" y="67347"/>
                  </a:lnTo>
                  <a:cubicBezTo>
                    <a:pt x="368902" y="67394"/>
                    <a:pt x="369137" y="67449"/>
                    <a:pt x="369450" y="67543"/>
                  </a:cubicBezTo>
                  <a:cubicBezTo>
                    <a:pt x="373907" y="68755"/>
                    <a:pt x="377112" y="72829"/>
                    <a:pt x="377112" y="77449"/>
                  </a:cubicBezTo>
                  <a:cubicBezTo>
                    <a:pt x="377112" y="83118"/>
                    <a:pt x="372421" y="87732"/>
                    <a:pt x="366791" y="87732"/>
                  </a:cubicBezTo>
                  <a:cubicBezTo>
                    <a:pt x="363586" y="87732"/>
                    <a:pt x="360692" y="86277"/>
                    <a:pt x="358660" y="83650"/>
                  </a:cubicBezTo>
                  <a:cubicBezTo>
                    <a:pt x="358581" y="83635"/>
                    <a:pt x="358581" y="83627"/>
                    <a:pt x="358581" y="83611"/>
                  </a:cubicBezTo>
                  <a:cubicBezTo>
                    <a:pt x="358425" y="83400"/>
                    <a:pt x="358269" y="83173"/>
                    <a:pt x="358112" y="82947"/>
                  </a:cubicBezTo>
                  <a:cubicBezTo>
                    <a:pt x="358112" y="82907"/>
                    <a:pt x="358112" y="82860"/>
                    <a:pt x="358034" y="82837"/>
                  </a:cubicBezTo>
                  <a:cubicBezTo>
                    <a:pt x="357956" y="82626"/>
                    <a:pt x="357799" y="82407"/>
                    <a:pt x="357721" y="82172"/>
                  </a:cubicBezTo>
                  <a:cubicBezTo>
                    <a:pt x="357643" y="82102"/>
                    <a:pt x="357565" y="82008"/>
                    <a:pt x="357565" y="81969"/>
                  </a:cubicBezTo>
                  <a:cubicBezTo>
                    <a:pt x="357487" y="81766"/>
                    <a:pt x="357408" y="81555"/>
                    <a:pt x="357252" y="81328"/>
                  </a:cubicBezTo>
                  <a:lnTo>
                    <a:pt x="357174" y="81023"/>
                  </a:lnTo>
                  <a:cubicBezTo>
                    <a:pt x="357096" y="80820"/>
                    <a:pt x="357017" y="80617"/>
                    <a:pt x="356939" y="80421"/>
                  </a:cubicBezTo>
                  <a:lnTo>
                    <a:pt x="356783" y="79780"/>
                  </a:lnTo>
                  <a:cubicBezTo>
                    <a:pt x="356783" y="79662"/>
                    <a:pt x="356705" y="79537"/>
                    <a:pt x="356705" y="79498"/>
                  </a:cubicBezTo>
                  <a:lnTo>
                    <a:pt x="356548" y="78357"/>
                  </a:lnTo>
                  <a:cubicBezTo>
                    <a:pt x="356548" y="78052"/>
                    <a:pt x="356548" y="77739"/>
                    <a:pt x="356548" y="77449"/>
                  </a:cubicBezTo>
                  <a:cubicBezTo>
                    <a:pt x="356470" y="73688"/>
                    <a:pt x="358581" y="70217"/>
                    <a:pt x="361865" y="68403"/>
                  </a:cubicBezTo>
                  <a:close/>
                  <a:moveTo>
                    <a:pt x="320737" y="47830"/>
                  </a:moveTo>
                  <a:cubicBezTo>
                    <a:pt x="322301" y="47009"/>
                    <a:pt x="323943" y="46595"/>
                    <a:pt x="325663" y="46595"/>
                  </a:cubicBezTo>
                  <a:cubicBezTo>
                    <a:pt x="325898" y="46595"/>
                    <a:pt x="326211" y="46610"/>
                    <a:pt x="326602" y="46642"/>
                  </a:cubicBezTo>
                  <a:lnTo>
                    <a:pt x="327539" y="46775"/>
                  </a:lnTo>
                  <a:cubicBezTo>
                    <a:pt x="327774" y="46822"/>
                    <a:pt x="328009" y="46877"/>
                    <a:pt x="328321" y="46970"/>
                  </a:cubicBezTo>
                  <a:cubicBezTo>
                    <a:pt x="332778" y="48182"/>
                    <a:pt x="335906" y="52256"/>
                    <a:pt x="335906" y="56877"/>
                  </a:cubicBezTo>
                  <a:cubicBezTo>
                    <a:pt x="335906" y="62546"/>
                    <a:pt x="331371" y="67160"/>
                    <a:pt x="325663" y="67160"/>
                  </a:cubicBezTo>
                  <a:cubicBezTo>
                    <a:pt x="322457" y="67160"/>
                    <a:pt x="319564" y="65705"/>
                    <a:pt x="317531" y="63078"/>
                  </a:cubicBezTo>
                  <a:cubicBezTo>
                    <a:pt x="317531" y="63062"/>
                    <a:pt x="317453" y="63055"/>
                    <a:pt x="317453" y="63039"/>
                  </a:cubicBezTo>
                  <a:cubicBezTo>
                    <a:pt x="317297" y="62828"/>
                    <a:pt x="317140" y="62601"/>
                    <a:pt x="316984" y="62374"/>
                  </a:cubicBezTo>
                  <a:cubicBezTo>
                    <a:pt x="316984" y="62335"/>
                    <a:pt x="316984" y="62288"/>
                    <a:pt x="316906" y="62265"/>
                  </a:cubicBezTo>
                  <a:cubicBezTo>
                    <a:pt x="316828" y="62053"/>
                    <a:pt x="316671" y="61835"/>
                    <a:pt x="316593" y="61600"/>
                  </a:cubicBezTo>
                  <a:cubicBezTo>
                    <a:pt x="316515" y="61530"/>
                    <a:pt x="316515" y="61436"/>
                    <a:pt x="316437" y="61397"/>
                  </a:cubicBezTo>
                  <a:cubicBezTo>
                    <a:pt x="316358" y="61193"/>
                    <a:pt x="316280" y="60982"/>
                    <a:pt x="316202" y="60756"/>
                  </a:cubicBezTo>
                  <a:lnTo>
                    <a:pt x="316046" y="60451"/>
                  </a:lnTo>
                  <a:cubicBezTo>
                    <a:pt x="315967" y="60247"/>
                    <a:pt x="315889" y="60044"/>
                    <a:pt x="315889" y="59849"/>
                  </a:cubicBezTo>
                  <a:lnTo>
                    <a:pt x="315655" y="59207"/>
                  </a:lnTo>
                  <a:cubicBezTo>
                    <a:pt x="315655" y="59090"/>
                    <a:pt x="315655" y="58965"/>
                    <a:pt x="315576" y="58926"/>
                  </a:cubicBezTo>
                  <a:lnTo>
                    <a:pt x="315498" y="58332"/>
                  </a:lnTo>
                  <a:lnTo>
                    <a:pt x="315420" y="57792"/>
                  </a:lnTo>
                  <a:cubicBezTo>
                    <a:pt x="315420" y="57487"/>
                    <a:pt x="315420" y="57174"/>
                    <a:pt x="315420" y="56885"/>
                  </a:cubicBezTo>
                  <a:cubicBezTo>
                    <a:pt x="315342" y="53116"/>
                    <a:pt x="317453" y="49644"/>
                    <a:pt x="320737" y="47830"/>
                  </a:cubicBezTo>
                  <a:close/>
                  <a:moveTo>
                    <a:pt x="276872" y="34123"/>
                  </a:moveTo>
                  <a:cubicBezTo>
                    <a:pt x="278436" y="33302"/>
                    <a:pt x="280000" y="32888"/>
                    <a:pt x="281798" y="32888"/>
                  </a:cubicBezTo>
                  <a:cubicBezTo>
                    <a:pt x="282033" y="32888"/>
                    <a:pt x="282345" y="32903"/>
                    <a:pt x="282736" y="32935"/>
                  </a:cubicBezTo>
                  <a:lnTo>
                    <a:pt x="283597" y="33068"/>
                  </a:lnTo>
                  <a:cubicBezTo>
                    <a:pt x="283909" y="33115"/>
                    <a:pt x="284066" y="33169"/>
                    <a:pt x="284457" y="33263"/>
                  </a:cubicBezTo>
                  <a:cubicBezTo>
                    <a:pt x="288914" y="34475"/>
                    <a:pt x="292041" y="38549"/>
                    <a:pt x="292041" y="43170"/>
                  </a:cubicBezTo>
                  <a:cubicBezTo>
                    <a:pt x="292041" y="48839"/>
                    <a:pt x="287428" y="53452"/>
                    <a:pt x="281798" y="53452"/>
                  </a:cubicBezTo>
                  <a:cubicBezTo>
                    <a:pt x="278592" y="53452"/>
                    <a:pt x="275621" y="51998"/>
                    <a:pt x="273588" y="49371"/>
                  </a:cubicBezTo>
                  <a:cubicBezTo>
                    <a:pt x="273588" y="49355"/>
                    <a:pt x="273588" y="49347"/>
                    <a:pt x="273588" y="49332"/>
                  </a:cubicBezTo>
                  <a:cubicBezTo>
                    <a:pt x="273432" y="49120"/>
                    <a:pt x="273276" y="48894"/>
                    <a:pt x="273119" y="48667"/>
                  </a:cubicBezTo>
                  <a:cubicBezTo>
                    <a:pt x="273119" y="48628"/>
                    <a:pt x="273041" y="48581"/>
                    <a:pt x="273041" y="48558"/>
                  </a:cubicBezTo>
                  <a:cubicBezTo>
                    <a:pt x="272963" y="48346"/>
                    <a:pt x="272806" y="48127"/>
                    <a:pt x="272650" y="47893"/>
                  </a:cubicBezTo>
                  <a:cubicBezTo>
                    <a:pt x="272650" y="47815"/>
                    <a:pt x="272572" y="47729"/>
                    <a:pt x="272572" y="47689"/>
                  </a:cubicBezTo>
                  <a:cubicBezTo>
                    <a:pt x="272494" y="47486"/>
                    <a:pt x="272415" y="47275"/>
                    <a:pt x="272259" y="47048"/>
                  </a:cubicBezTo>
                  <a:lnTo>
                    <a:pt x="272181" y="46743"/>
                  </a:lnTo>
                  <a:cubicBezTo>
                    <a:pt x="272103" y="46540"/>
                    <a:pt x="272024" y="46337"/>
                    <a:pt x="271946" y="46141"/>
                  </a:cubicBezTo>
                  <a:lnTo>
                    <a:pt x="271790" y="45500"/>
                  </a:lnTo>
                  <a:cubicBezTo>
                    <a:pt x="271790" y="45383"/>
                    <a:pt x="271712" y="45258"/>
                    <a:pt x="271712" y="45219"/>
                  </a:cubicBezTo>
                  <a:lnTo>
                    <a:pt x="271633" y="44624"/>
                  </a:lnTo>
                  <a:lnTo>
                    <a:pt x="271555" y="44085"/>
                  </a:lnTo>
                  <a:cubicBezTo>
                    <a:pt x="271555" y="43780"/>
                    <a:pt x="271555" y="43467"/>
                    <a:pt x="271555" y="43178"/>
                  </a:cubicBezTo>
                  <a:cubicBezTo>
                    <a:pt x="271477" y="39401"/>
                    <a:pt x="273588" y="35937"/>
                    <a:pt x="276872" y="34123"/>
                  </a:cubicBezTo>
                  <a:close/>
                  <a:moveTo>
                    <a:pt x="233007" y="24521"/>
                  </a:moveTo>
                  <a:cubicBezTo>
                    <a:pt x="234493" y="23700"/>
                    <a:pt x="236135" y="23286"/>
                    <a:pt x="237855" y="23286"/>
                  </a:cubicBezTo>
                  <a:cubicBezTo>
                    <a:pt x="238168" y="23286"/>
                    <a:pt x="238481" y="23301"/>
                    <a:pt x="238793" y="23333"/>
                  </a:cubicBezTo>
                  <a:lnTo>
                    <a:pt x="239732" y="23465"/>
                  </a:lnTo>
                  <a:cubicBezTo>
                    <a:pt x="239966" y="23512"/>
                    <a:pt x="240201" y="23567"/>
                    <a:pt x="240513" y="23661"/>
                  </a:cubicBezTo>
                  <a:cubicBezTo>
                    <a:pt x="245048" y="24873"/>
                    <a:pt x="248176" y="28947"/>
                    <a:pt x="248176" y="33568"/>
                  </a:cubicBezTo>
                  <a:cubicBezTo>
                    <a:pt x="248176" y="39237"/>
                    <a:pt x="243563" y="43850"/>
                    <a:pt x="237855" y="43850"/>
                  </a:cubicBezTo>
                  <a:cubicBezTo>
                    <a:pt x="234728" y="43850"/>
                    <a:pt x="231756" y="42396"/>
                    <a:pt x="229723" y="39769"/>
                  </a:cubicBezTo>
                  <a:cubicBezTo>
                    <a:pt x="229723" y="39753"/>
                    <a:pt x="229723" y="39745"/>
                    <a:pt x="229723" y="39730"/>
                  </a:cubicBezTo>
                  <a:cubicBezTo>
                    <a:pt x="229489" y="39519"/>
                    <a:pt x="229332" y="39292"/>
                    <a:pt x="229255" y="39065"/>
                  </a:cubicBezTo>
                  <a:cubicBezTo>
                    <a:pt x="229176" y="39026"/>
                    <a:pt x="229176" y="38979"/>
                    <a:pt x="229176" y="38955"/>
                  </a:cubicBezTo>
                  <a:cubicBezTo>
                    <a:pt x="229019" y="38744"/>
                    <a:pt x="228941" y="38525"/>
                    <a:pt x="228785" y="38291"/>
                  </a:cubicBezTo>
                  <a:cubicBezTo>
                    <a:pt x="228707" y="38220"/>
                    <a:pt x="228707" y="38126"/>
                    <a:pt x="228707" y="38088"/>
                  </a:cubicBezTo>
                  <a:cubicBezTo>
                    <a:pt x="228550" y="37884"/>
                    <a:pt x="228473" y="37673"/>
                    <a:pt x="228394" y="37446"/>
                  </a:cubicBezTo>
                  <a:lnTo>
                    <a:pt x="228316" y="37141"/>
                  </a:lnTo>
                  <a:cubicBezTo>
                    <a:pt x="228160" y="36938"/>
                    <a:pt x="228160" y="36735"/>
                    <a:pt x="228082" y="36539"/>
                  </a:cubicBezTo>
                  <a:lnTo>
                    <a:pt x="227925" y="35898"/>
                  </a:lnTo>
                  <a:cubicBezTo>
                    <a:pt x="227846" y="35781"/>
                    <a:pt x="227846" y="35656"/>
                    <a:pt x="227846" y="35617"/>
                  </a:cubicBezTo>
                  <a:lnTo>
                    <a:pt x="227612" y="34475"/>
                  </a:lnTo>
                  <a:cubicBezTo>
                    <a:pt x="227612" y="34170"/>
                    <a:pt x="227612" y="33857"/>
                    <a:pt x="227612" y="33568"/>
                  </a:cubicBezTo>
                  <a:cubicBezTo>
                    <a:pt x="227612" y="29799"/>
                    <a:pt x="229645" y="26335"/>
                    <a:pt x="233007" y="24521"/>
                  </a:cubicBezTo>
                  <a:close/>
                  <a:moveTo>
                    <a:pt x="187735" y="21777"/>
                  </a:moveTo>
                  <a:cubicBezTo>
                    <a:pt x="189299" y="20955"/>
                    <a:pt x="190863" y="20541"/>
                    <a:pt x="192661" y="20541"/>
                  </a:cubicBezTo>
                  <a:cubicBezTo>
                    <a:pt x="192896" y="20541"/>
                    <a:pt x="193208" y="20557"/>
                    <a:pt x="193599" y="20588"/>
                  </a:cubicBezTo>
                  <a:lnTo>
                    <a:pt x="194460" y="20721"/>
                  </a:lnTo>
                  <a:cubicBezTo>
                    <a:pt x="194772" y="20768"/>
                    <a:pt x="194929" y="20823"/>
                    <a:pt x="195320" y="20916"/>
                  </a:cubicBezTo>
                  <a:cubicBezTo>
                    <a:pt x="199777" y="22128"/>
                    <a:pt x="202904" y="26202"/>
                    <a:pt x="202904" y="30823"/>
                  </a:cubicBezTo>
                  <a:cubicBezTo>
                    <a:pt x="202904" y="36492"/>
                    <a:pt x="198291" y="41106"/>
                    <a:pt x="192661" y="41106"/>
                  </a:cubicBezTo>
                  <a:cubicBezTo>
                    <a:pt x="189455" y="41106"/>
                    <a:pt x="186484" y="39651"/>
                    <a:pt x="184451" y="37024"/>
                  </a:cubicBezTo>
                  <a:cubicBezTo>
                    <a:pt x="184451" y="37009"/>
                    <a:pt x="184451" y="36993"/>
                    <a:pt x="184451" y="36985"/>
                  </a:cubicBezTo>
                  <a:cubicBezTo>
                    <a:pt x="184295" y="36774"/>
                    <a:pt x="184138" y="36547"/>
                    <a:pt x="183982" y="36321"/>
                  </a:cubicBezTo>
                  <a:cubicBezTo>
                    <a:pt x="183982" y="36281"/>
                    <a:pt x="183904" y="36234"/>
                    <a:pt x="183904" y="36211"/>
                  </a:cubicBezTo>
                  <a:cubicBezTo>
                    <a:pt x="183825" y="36000"/>
                    <a:pt x="183669" y="35781"/>
                    <a:pt x="183513" y="35546"/>
                  </a:cubicBezTo>
                  <a:cubicBezTo>
                    <a:pt x="183513" y="35468"/>
                    <a:pt x="183434" y="35382"/>
                    <a:pt x="183434" y="35343"/>
                  </a:cubicBezTo>
                  <a:cubicBezTo>
                    <a:pt x="183357" y="35140"/>
                    <a:pt x="183200" y="34929"/>
                    <a:pt x="183122" y="34702"/>
                  </a:cubicBezTo>
                  <a:lnTo>
                    <a:pt x="183044" y="34397"/>
                  </a:lnTo>
                  <a:cubicBezTo>
                    <a:pt x="182966" y="34194"/>
                    <a:pt x="182887" y="33990"/>
                    <a:pt x="182809" y="33795"/>
                  </a:cubicBezTo>
                  <a:lnTo>
                    <a:pt x="182653" y="33154"/>
                  </a:lnTo>
                  <a:cubicBezTo>
                    <a:pt x="182653" y="33036"/>
                    <a:pt x="182575" y="32911"/>
                    <a:pt x="182575" y="32872"/>
                  </a:cubicBezTo>
                  <a:lnTo>
                    <a:pt x="182418" y="31731"/>
                  </a:lnTo>
                  <a:cubicBezTo>
                    <a:pt x="182418" y="31426"/>
                    <a:pt x="182340" y="31113"/>
                    <a:pt x="182340" y="30823"/>
                  </a:cubicBezTo>
                  <a:cubicBezTo>
                    <a:pt x="182340" y="27062"/>
                    <a:pt x="184451" y="23591"/>
                    <a:pt x="187735" y="21777"/>
                  </a:cubicBezTo>
                  <a:close/>
                  <a:moveTo>
                    <a:pt x="141134" y="24521"/>
                  </a:moveTo>
                  <a:cubicBezTo>
                    <a:pt x="142619" y="23700"/>
                    <a:pt x="144261" y="23286"/>
                    <a:pt x="145982" y="23286"/>
                  </a:cubicBezTo>
                  <a:cubicBezTo>
                    <a:pt x="146294" y="23286"/>
                    <a:pt x="146607" y="23301"/>
                    <a:pt x="146919" y="23333"/>
                  </a:cubicBezTo>
                  <a:lnTo>
                    <a:pt x="147858" y="23465"/>
                  </a:lnTo>
                  <a:cubicBezTo>
                    <a:pt x="148092" y="23512"/>
                    <a:pt x="148327" y="23567"/>
                    <a:pt x="148640" y="23661"/>
                  </a:cubicBezTo>
                  <a:cubicBezTo>
                    <a:pt x="153175" y="24873"/>
                    <a:pt x="156302" y="28947"/>
                    <a:pt x="156302" y="33568"/>
                  </a:cubicBezTo>
                  <a:cubicBezTo>
                    <a:pt x="156302" y="39237"/>
                    <a:pt x="151689" y="43850"/>
                    <a:pt x="145982" y="43850"/>
                  </a:cubicBezTo>
                  <a:cubicBezTo>
                    <a:pt x="142854" y="43850"/>
                    <a:pt x="139882" y="42396"/>
                    <a:pt x="137850" y="39769"/>
                  </a:cubicBezTo>
                  <a:cubicBezTo>
                    <a:pt x="137850" y="39753"/>
                    <a:pt x="137850" y="39745"/>
                    <a:pt x="137850" y="39730"/>
                  </a:cubicBezTo>
                  <a:cubicBezTo>
                    <a:pt x="137693" y="39519"/>
                    <a:pt x="137459" y="39292"/>
                    <a:pt x="137381" y="39065"/>
                  </a:cubicBezTo>
                  <a:cubicBezTo>
                    <a:pt x="137302" y="39026"/>
                    <a:pt x="137302" y="38979"/>
                    <a:pt x="137302" y="38955"/>
                  </a:cubicBezTo>
                  <a:cubicBezTo>
                    <a:pt x="137146" y="38744"/>
                    <a:pt x="137068" y="38525"/>
                    <a:pt x="136911" y="38291"/>
                  </a:cubicBezTo>
                  <a:cubicBezTo>
                    <a:pt x="136911" y="38220"/>
                    <a:pt x="136833" y="38126"/>
                    <a:pt x="136833" y="38088"/>
                  </a:cubicBezTo>
                  <a:cubicBezTo>
                    <a:pt x="136677" y="37884"/>
                    <a:pt x="136599" y="37673"/>
                    <a:pt x="136520" y="37446"/>
                  </a:cubicBezTo>
                  <a:lnTo>
                    <a:pt x="136442" y="37141"/>
                  </a:lnTo>
                  <a:cubicBezTo>
                    <a:pt x="136286" y="36938"/>
                    <a:pt x="136286" y="36735"/>
                    <a:pt x="136208" y="36539"/>
                  </a:cubicBezTo>
                  <a:lnTo>
                    <a:pt x="136051" y="35898"/>
                  </a:lnTo>
                  <a:cubicBezTo>
                    <a:pt x="135973" y="35781"/>
                    <a:pt x="135973" y="35656"/>
                    <a:pt x="135973" y="35617"/>
                  </a:cubicBezTo>
                  <a:lnTo>
                    <a:pt x="135895" y="35022"/>
                  </a:lnTo>
                  <a:lnTo>
                    <a:pt x="135738" y="34483"/>
                  </a:lnTo>
                  <a:cubicBezTo>
                    <a:pt x="135738" y="34178"/>
                    <a:pt x="135738" y="33865"/>
                    <a:pt x="135738" y="33576"/>
                  </a:cubicBezTo>
                  <a:cubicBezTo>
                    <a:pt x="135738" y="29799"/>
                    <a:pt x="137772" y="26335"/>
                    <a:pt x="141134" y="24521"/>
                  </a:cubicBezTo>
                  <a:close/>
                  <a:moveTo>
                    <a:pt x="98598" y="42349"/>
                  </a:moveTo>
                  <a:cubicBezTo>
                    <a:pt x="100162" y="41528"/>
                    <a:pt x="101725" y="41114"/>
                    <a:pt x="103524" y="41114"/>
                  </a:cubicBezTo>
                  <a:cubicBezTo>
                    <a:pt x="103759" y="41114"/>
                    <a:pt x="104071" y="41129"/>
                    <a:pt x="104384" y="41161"/>
                  </a:cubicBezTo>
                  <a:lnTo>
                    <a:pt x="105323" y="41293"/>
                  </a:lnTo>
                  <a:cubicBezTo>
                    <a:pt x="105557" y="41340"/>
                    <a:pt x="105792" y="41395"/>
                    <a:pt x="106182" y="41489"/>
                  </a:cubicBezTo>
                  <a:cubicBezTo>
                    <a:pt x="110639" y="42701"/>
                    <a:pt x="113767" y="46775"/>
                    <a:pt x="113767" y="51396"/>
                  </a:cubicBezTo>
                  <a:cubicBezTo>
                    <a:pt x="113767" y="57065"/>
                    <a:pt x="109154" y="61678"/>
                    <a:pt x="103524" y="61678"/>
                  </a:cubicBezTo>
                  <a:cubicBezTo>
                    <a:pt x="100318" y="61678"/>
                    <a:pt x="97347" y="60224"/>
                    <a:pt x="95314" y="57597"/>
                  </a:cubicBezTo>
                  <a:cubicBezTo>
                    <a:pt x="95314" y="57581"/>
                    <a:pt x="95314" y="57573"/>
                    <a:pt x="95314" y="57557"/>
                  </a:cubicBezTo>
                  <a:cubicBezTo>
                    <a:pt x="95158" y="57346"/>
                    <a:pt x="95001" y="57119"/>
                    <a:pt x="94845" y="56893"/>
                  </a:cubicBezTo>
                  <a:cubicBezTo>
                    <a:pt x="94845" y="56854"/>
                    <a:pt x="94767" y="56807"/>
                    <a:pt x="94767" y="56783"/>
                  </a:cubicBezTo>
                  <a:cubicBezTo>
                    <a:pt x="94610" y="56572"/>
                    <a:pt x="94532" y="56353"/>
                    <a:pt x="94376" y="56119"/>
                  </a:cubicBezTo>
                  <a:cubicBezTo>
                    <a:pt x="94376" y="56048"/>
                    <a:pt x="94297" y="55955"/>
                    <a:pt x="94297" y="55915"/>
                  </a:cubicBezTo>
                  <a:cubicBezTo>
                    <a:pt x="94219" y="55712"/>
                    <a:pt x="94063" y="55501"/>
                    <a:pt x="93985" y="55274"/>
                  </a:cubicBezTo>
                  <a:lnTo>
                    <a:pt x="93906" y="54969"/>
                  </a:lnTo>
                  <a:cubicBezTo>
                    <a:pt x="93829" y="54766"/>
                    <a:pt x="93750" y="54563"/>
                    <a:pt x="93672" y="54367"/>
                  </a:cubicBezTo>
                  <a:lnTo>
                    <a:pt x="93515" y="53726"/>
                  </a:lnTo>
                  <a:cubicBezTo>
                    <a:pt x="93438" y="53609"/>
                    <a:pt x="93438" y="53484"/>
                    <a:pt x="93438" y="53445"/>
                  </a:cubicBezTo>
                  <a:lnTo>
                    <a:pt x="93359" y="52850"/>
                  </a:lnTo>
                  <a:lnTo>
                    <a:pt x="93281" y="52311"/>
                  </a:lnTo>
                  <a:cubicBezTo>
                    <a:pt x="93203" y="52006"/>
                    <a:pt x="93203" y="51693"/>
                    <a:pt x="93203" y="51404"/>
                  </a:cubicBezTo>
                  <a:cubicBezTo>
                    <a:pt x="93203" y="47627"/>
                    <a:pt x="95314" y="44163"/>
                    <a:pt x="98598" y="42349"/>
                  </a:cubicBezTo>
                  <a:close/>
                  <a:moveTo>
                    <a:pt x="62943" y="69779"/>
                  </a:moveTo>
                  <a:cubicBezTo>
                    <a:pt x="64507" y="68958"/>
                    <a:pt x="66071" y="68544"/>
                    <a:pt x="67869" y="68544"/>
                  </a:cubicBezTo>
                  <a:cubicBezTo>
                    <a:pt x="68104" y="68544"/>
                    <a:pt x="68417" y="68559"/>
                    <a:pt x="68808" y="68590"/>
                  </a:cubicBezTo>
                  <a:lnTo>
                    <a:pt x="69667" y="68723"/>
                  </a:lnTo>
                  <a:cubicBezTo>
                    <a:pt x="69902" y="68770"/>
                    <a:pt x="70137" y="68825"/>
                    <a:pt x="70528" y="68919"/>
                  </a:cubicBezTo>
                  <a:cubicBezTo>
                    <a:pt x="74984" y="70131"/>
                    <a:pt x="78112" y="74205"/>
                    <a:pt x="78112" y="78826"/>
                  </a:cubicBezTo>
                  <a:cubicBezTo>
                    <a:pt x="78112" y="84495"/>
                    <a:pt x="73499" y="89108"/>
                    <a:pt x="67869" y="89108"/>
                  </a:cubicBezTo>
                  <a:cubicBezTo>
                    <a:pt x="64664" y="89108"/>
                    <a:pt x="61692" y="87654"/>
                    <a:pt x="59659" y="85026"/>
                  </a:cubicBezTo>
                  <a:cubicBezTo>
                    <a:pt x="59659" y="85011"/>
                    <a:pt x="59659" y="85003"/>
                    <a:pt x="59659" y="84987"/>
                  </a:cubicBezTo>
                  <a:cubicBezTo>
                    <a:pt x="59503" y="84776"/>
                    <a:pt x="59346" y="84549"/>
                    <a:pt x="59190" y="84323"/>
                  </a:cubicBezTo>
                  <a:cubicBezTo>
                    <a:pt x="59190" y="84284"/>
                    <a:pt x="59112" y="84237"/>
                    <a:pt x="59112" y="84213"/>
                  </a:cubicBezTo>
                  <a:cubicBezTo>
                    <a:pt x="59034" y="84002"/>
                    <a:pt x="58877" y="83783"/>
                    <a:pt x="58721" y="83549"/>
                  </a:cubicBezTo>
                  <a:cubicBezTo>
                    <a:pt x="58721" y="83470"/>
                    <a:pt x="58643" y="83385"/>
                    <a:pt x="58643" y="83345"/>
                  </a:cubicBezTo>
                  <a:cubicBezTo>
                    <a:pt x="58564" y="83142"/>
                    <a:pt x="58486" y="82931"/>
                    <a:pt x="58330" y="82704"/>
                  </a:cubicBezTo>
                  <a:lnTo>
                    <a:pt x="58252" y="82399"/>
                  </a:lnTo>
                  <a:cubicBezTo>
                    <a:pt x="58173" y="82196"/>
                    <a:pt x="58095" y="81993"/>
                    <a:pt x="58017" y="81797"/>
                  </a:cubicBezTo>
                  <a:lnTo>
                    <a:pt x="57861" y="81156"/>
                  </a:lnTo>
                  <a:cubicBezTo>
                    <a:pt x="57861" y="81039"/>
                    <a:pt x="57782" y="80914"/>
                    <a:pt x="57782" y="80875"/>
                  </a:cubicBezTo>
                  <a:lnTo>
                    <a:pt x="57704" y="80280"/>
                  </a:lnTo>
                  <a:lnTo>
                    <a:pt x="57627" y="79741"/>
                  </a:lnTo>
                  <a:cubicBezTo>
                    <a:pt x="57627" y="79436"/>
                    <a:pt x="57548" y="79123"/>
                    <a:pt x="57548" y="78834"/>
                  </a:cubicBezTo>
                  <a:cubicBezTo>
                    <a:pt x="57548" y="75057"/>
                    <a:pt x="59659" y="71585"/>
                    <a:pt x="62943" y="69779"/>
                  </a:cubicBezTo>
                  <a:close/>
                  <a:moveTo>
                    <a:pt x="38313" y="108171"/>
                  </a:moveTo>
                  <a:cubicBezTo>
                    <a:pt x="39798" y="107350"/>
                    <a:pt x="41441" y="106936"/>
                    <a:pt x="43161" y="106936"/>
                  </a:cubicBezTo>
                  <a:cubicBezTo>
                    <a:pt x="43396" y="106936"/>
                    <a:pt x="43708" y="106951"/>
                    <a:pt x="44099" y="106983"/>
                  </a:cubicBezTo>
                  <a:lnTo>
                    <a:pt x="45037" y="107116"/>
                  </a:lnTo>
                  <a:cubicBezTo>
                    <a:pt x="45272" y="107163"/>
                    <a:pt x="45507" y="107218"/>
                    <a:pt x="45819" y="107311"/>
                  </a:cubicBezTo>
                  <a:cubicBezTo>
                    <a:pt x="50276" y="108523"/>
                    <a:pt x="53404" y="112597"/>
                    <a:pt x="53404" y="117218"/>
                  </a:cubicBezTo>
                  <a:cubicBezTo>
                    <a:pt x="53404" y="122887"/>
                    <a:pt x="48869" y="127501"/>
                    <a:pt x="43161" y="127501"/>
                  </a:cubicBezTo>
                  <a:cubicBezTo>
                    <a:pt x="39955" y="127501"/>
                    <a:pt x="37062" y="126046"/>
                    <a:pt x="35029" y="123419"/>
                  </a:cubicBezTo>
                  <a:cubicBezTo>
                    <a:pt x="35029" y="123403"/>
                    <a:pt x="34951" y="123396"/>
                    <a:pt x="34951" y="123380"/>
                  </a:cubicBezTo>
                  <a:cubicBezTo>
                    <a:pt x="34795" y="123169"/>
                    <a:pt x="34638" y="122942"/>
                    <a:pt x="34482" y="122715"/>
                  </a:cubicBezTo>
                  <a:cubicBezTo>
                    <a:pt x="34482" y="122676"/>
                    <a:pt x="34482" y="122629"/>
                    <a:pt x="34482" y="122606"/>
                  </a:cubicBezTo>
                  <a:cubicBezTo>
                    <a:pt x="34325" y="122395"/>
                    <a:pt x="34169" y="122176"/>
                    <a:pt x="34091" y="121941"/>
                  </a:cubicBezTo>
                  <a:cubicBezTo>
                    <a:pt x="34013" y="121863"/>
                    <a:pt x="34013" y="121777"/>
                    <a:pt x="33934" y="121738"/>
                  </a:cubicBezTo>
                  <a:cubicBezTo>
                    <a:pt x="33856" y="121535"/>
                    <a:pt x="33778" y="121324"/>
                    <a:pt x="33700" y="121097"/>
                  </a:cubicBezTo>
                  <a:lnTo>
                    <a:pt x="33543" y="120792"/>
                  </a:lnTo>
                  <a:cubicBezTo>
                    <a:pt x="33465" y="120588"/>
                    <a:pt x="33387" y="120385"/>
                    <a:pt x="33309" y="120190"/>
                  </a:cubicBezTo>
                  <a:lnTo>
                    <a:pt x="33152" y="119556"/>
                  </a:lnTo>
                  <a:cubicBezTo>
                    <a:pt x="33152" y="119439"/>
                    <a:pt x="33074" y="119314"/>
                    <a:pt x="33074" y="119275"/>
                  </a:cubicBezTo>
                  <a:lnTo>
                    <a:pt x="32997" y="118680"/>
                  </a:lnTo>
                  <a:lnTo>
                    <a:pt x="32918" y="118141"/>
                  </a:lnTo>
                  <a:cubicBezTo>
                    <a:pt x="32918" y="117836"/>
                    <a:pt x="32918" y="117523"/>
                    <a:pt x="32918" y="117234"/>
                  </a:cubicBezTo>
                  <a:cubicBezTo>
                    <a:pt x="32840" y="113457"/>
                    <a:pt x="34951" y="109986"/>
                    <a:pt x="38313" y="108171"/>
                  </a:cubicBezTo>
                  <a:close/>
                  <a:moveTo>
                    <a:pt x="21580" y="164259"/>
                  </a:moveTo>
                  <a:cubicBezTo>
                    <a:pt x="21502" y="164056"/>
                    <a:pt x="21424" y="163845"/>
                    <a:pt x="21346" y="163618"/>
                  </a:cubicBezTo>
                  <a:lnTo>
                    <a:pt x="21189" y="163313"/>
                  </a:lnTo>
                  <a:cubicBezTo>
                    <a:pt x="21111" y="163110"/>
                    <a:pt x="21033" y="162906"/>
                    <a:pt x="20955" y="162711"/>
                  </a:cubicBezTo>
                  <a:lnTo>
                    <a:pt x="20798" y="162070"/>
                  </a:lnTo>
                  <a:cubicBezTo>
                    <a:pt x="20798" y="161952"/>
                    <a:pt x="20720" y="161827"/>
                    <a:pt x="20720" y="161788"/>
                  </a:cubicBezTo>
                  <a:lnTo>
                    <a:pt x="20642" y="161194"/>
                  </a:lnTo>
                  <a:lnTo>
                    <a:pt x="20564" y="160654"/>
                  </a:lnTo>
                  <a:cubicBezTo>
                    <a:pt x="20564" y="160349"/>
                    <a:pt x="20564" y="160036"/>
                    <a:pt x="20564" y="159747"/>
                  </a:cubicBezTo>
                  <a:cubicBezTo>
                    <a:pt x="20564" y="155978"/>
                    <a:pt x="22597" y="152514"/>
                    <a:pt x="25959" y="150700"/>
                  </a:cubicBezTo>
                  <a:cubicBezTo>
                    <a:pt x="27445" y="149879"/>
                    <a:pt x="29087" y="149465"/>
                    <a:pt x="30807" y="149465"/>
                  </a:cubicBezTo>
                  <a:cubicBezTo>
                    <a:pt x="31120" y="149465"/>
                    <a:pt x="31433" y="149480"/>
                    <a:pt x="31745" y="149512"/>
                  </a:cubicBezTo>
                  <a:lnTo>
                    <a:pt x="32683" y="149645"/>
                  </a:lnTo>
                  <a:cubicBezTo>
                    <a:pt x="32918" y="149692"/>
                    <a:pt x="33152" y="149746"/>
                    <a:pt x="33465" y="149840"/>
                  </a:cubicBezTo>
                  <a:cubicBezTo>
                    <a:pt x="38000" y="151052"/>
                    <a:pt x="41128" y="155126"/>
                    <a:pt x="41128" y="159747"/>
                  </a:cubicBezTo>
                  <a:cubicBezTo>
                    <a:pt x="41128" y="165416"/>
                    <a:pt x="36515" y="170030"/>
                    <a:pt x="30807" y="170030"/>
                  </a:cubicBezTo>
                  <a:cubicBezTo>
                    <a:pt x="27679" y="170030"/>
                    <a:pt x="24708" y="168575"/>
                    <a:pt x="22675" y="165948"/>
                  </a:cubicBezTo>
                  <a:cubicBezTo>
                    <a:pt x="22675" y="165932"/>
                    <a:pt x="22675" y="165917"/>
                    <a:pt x="22675" y="165909"/>
                  </a:cubicBezTo>
                  <a:cubicBezTo>
                    <a:pt x="22441" y="165698"/>
                    <a:pt x="22284" y="165471"/>
                    <a:pt x="22206" y="165244"/>
                  </a:cubicBezTo>
                  <a:cubicBezTo>
                    <a:pt x="22128" y="165205"/>
                    <a:pt x="22128" y="165158"/>
                    <a:pt x="22128" y="165135"/>
                  </a:cubicBezTo>
                  <a:cubicBezTo>
                    <a:pt x="21971" y="164923"/>
                    <a:pt x="21815" y="164705"/>
                    <a:pt x="21737" y="164470"/>
                  </a:cubicBezTo>
                  <a:cubicBezTo>
                    <a:pt x="21659" y="164384"/>
                    <a:pt x="21659" y="164298"/>
                    <a:pt x="21580" y="164259"/>
                  </a:cubicBezTo>
                  <a:close/>
                  <a:moveTo>
                    <a:pt x="24005" y="212566"/>
                  </a:moveTo>
                  <a:cubicBezTo>
                    <a:pt x="24005" y="212551"/>
                    <a:pt x="24005" y="212543"/>
                    <a:pt x="24005" y="212527"/>
                  </a:cubicBezTo>
                  <a:cubicBezTo>
                    <a:pt x="23848" y="212316"/>
                    <a:pt x="23692" y="212089"/>
                    <a:pt x="23535" y="211863"/>
                  </a:cubicBezTo>
                  <a:cubicBezTo>
                    <a:pt x="23535" y="211823"/>
                    <a:pt x="23457" y="211776"/>
                    <a:pt x="23457" y="211753"/>
                  </a:cubicBezTo>
                  <a:cubicBezTo>
                    <a:pt x="23301" y="211542"/>
                    <a:pt x="23223" y="211323"/>
                    <a:pt x="23066" y="211088"/>
                  </a:cubicBezTo>
                  <a:cubicBezTo>
                    <a:pt x="23066" y="211018"/>
                    <a:pt x="22988" y="210924"/>
                    <a:pt x="22988" y="210885"/>
                  </a:cubicBezTo>
                  <a:cubicBezTo>
                    <a:pt x="22910" y="210682"/>
                    <a:pt x="22753" y="210471"/>
                    <a:pt x="22675" y="210244"/>
                  </a:cubicBezTo>
                  <a:lnTo>
                    <a:pt x="22597" y="209939"/>
                  </a:lnTo>
                  <a:cubicBezTo>
                    <a:pt x="22519" y="209736"/>
                    <a:pt x="22441" y="209540"/>
                    <a:pt x="22362" y="209337"/>
                  </a:cubicBezTo>
                  <a:lnTo>
                    <a:pt x="22206" y="208696"/>
                  </a:lnTo>
                  <a:cubicBezTo>
                    <a:pt x="22128" y="208594"/>
                    <a:pt x="22128" y="208484"/>
                    <a:pt x="22128" y="208375"/>
                  </a:cubicBezTo>
                  <a:lnTo>
                    <a:pt x="21971" y="207273"/>
                  </a:lnTo>
                  <a:cubicBezTo>
                    <a:pt x="21893" y="206960"/>
                    <a:pt x="21893" y="206655"/>
                    <a:pt x="21893" y="206358"/>
                  </a:cubicBezTo>
                  <a:cubicBezTo>
                    <a:pt x="21893" y="202589"/>
                    <a:pt x="24005" y="199125"/>
                    <a:pt x="27288" y="197311"/>
                  </a:cubicBezTo>
                  <a:cubicBezTo>
                    <a:pt x="28852" y="196490"/>
                    <a:pt x="30494" y="196075"/>
                    <a:pt x="32215" y="196075"/>
                  </a:cubicBezTo>
                  <a:cubicBezTo>
                    <a:pt x="32449" y="196075"/>
                    <a:pt x="32761" y="196091"/>
                    <a:pt x="33152" y="196122"/>
                  </a:cubicBezTo>
                  <a:lnTo>
                    <a:pt x="34013" y="196255"/>
                  </a:lnTo>
                  <a:cubicBezTo>
                    <a:pt x="34247" y="196302"/>
                    <a:pt x="34482" y="196357"/>
                    <a:pt x="34873" y="196451"/>
                  </a:cubicBezTo>
                  <a:cubicBezTo>
                    <a:pt x="39330" y="197663"/>
                    <a:pt x="42457" y="201737"/>
                    <a:pt x="42457" y="206358"/>
                  </a:cubicBezTo>
                  <a:cubicBezTo>
                    <a:pt x="42457" y="212027"/>
                    <a:pt x="37844" y="216640"/>
                    <a:pt x="32215" y="216640"/>
                  </a:cubicBezTo>
                  <a:cubicBezTo>
                    <a:pt x="29008" y="216648"/>
                    <a:pt x="26037" y="215186"/>
                    <a:pt x="24005" y="212566"/>
                  </a:cubicBezTo>
                  <a:close/>
                  <a:moveTo>
                    <a:pt x="47305" y="260529"/>
                  </a:moveTo>
                  <a:cubicBezTo>
                    <a:pt x="44099" y="260529"/>
                    <a:pt x="41128" y="259075"/>
                    <a:pt x="39095" y="256448"/>
                  </a:cubicBezTo>
                  <a:cubicBezTo>
                    <a:pt x="39095" y="256432"/>
                    <a:pt x="39095" y="256424"/>
                    <a:pt x="39095" y="256409"/>
                  </a:cubicBezTo>
                  <a:cubicBezTo>
                    <a:pt x="38939" y="256198"/>
                    <a:pt x="38782" y="255971"/>
                    <a:pt x="38626" y="255744"/>
                  </a:cubicBezTo>
                  <a:cubicBezTo>
                    <a:pt x="38626" y="255705"/>
                    <a:pt x="38548" y="255658"/>
                    <a:pt x="38548" y="255635"/>
                  </a:cubicBezTo>
                  <a:cubicBezTo>
                    <a:pt x="38391" y="255424"/>
                    <a:pt x="38313" y="255204"/>
                    <a:pt x="38157" y="254970"/>
                  </a:cubicBezTo>
                  <a:cubicBezTo>
                    <a:pt x="38157" y="254899"/>
                    <a:pt x="38079" y="254806"/>
                    <a:pt x="38079" y="254767"/>
                  </a:cubicBezTo>
                  <a:cubicBezTo>
                    <a:pt x="38000" y="254563"/>
                    <a:pt x="37844" y="254352"/>
                    <a:pt x="37766" y="254126"/>
                  </a:cubicBezTo>
                  <a:lnTo>
                    <a:pt x="37688" y="253820"/>
                  </a:lnTo>
                  <a:cubicBezTo>
                    <a:pt x="37609" y="253617"/>
                    <a:pt x="37531" y="253414"/>
                    <a:pt x="37453" y="253218"/>
                  </a:cubicBezTo>
                  <a:lnTo>
                    <a:pt x="37297" y="252585"/>
                  </a:lnTo>
                  <a:cubicBezTo>
                    <a:pt x="37218" y="252468"/>
                    <a:pt x="37218" y="252343"/>
                    <a:pt x="37218" y="252304"/>
                  </a:cubicBezTo>
                  <a:lnTo>
                    <a:pt x="37062" y="251162"/>
                  </a:lnTo>
                  <a:cubicBezTo>
                    <a:pt x="36984" y="250857"/>
                    <a:pt x="36984" y="250544"/>
                    <a:pt x="36984" y="250255"/>
                  </a:cubicBezTo>
                  <a:cubicBezTo>
                    <a:pt x="36984" y="246486"/>
                    <a:pt x="39095" y="243022"/>
                    <a:pt x="42379" y="241208"/>
                  </a:cubicBezTo>
                  <a:cubicBezTo>
                    <a:pt x="43943" y="240387"/>
                    <a:pt x="45585" y="239973"/>
                    <a:pt x="47305" y="239973"/>
                  </a:cubicBezTo>
                  <a:cubicBezTo>
                    <a:pt x="47540" y="239973"/>
                    <a:pt x="47853" y="239988"/>
                    <a:pt x="48244" y="240020"/>
                  </a:cubicBezTo>
                  <a:lnTo>
                    <a:pt x="49103" y="240152"/>
                  </a:lnTo>
                  <a:cubicBezTo>
                    <a:pt x="49417" y="240199"/>
                    <a:pt x="49651" y="240254"/>
                    <a:pt x="49963" y="240348"/>
                  </a:cubicBezTo>
                  <a:cubicBezTo>
                    <a:pt x="54420" y="241560"/>
                    <a:pt x="57548" y="245634"/>
                    <a:pt x="57548" y="250255"/>
                  </a:cubicBezTo>
                  <a:cubicBezTo>
                    <a:pt x="57548" y="255916"/>
                    <a:pt x="52935" y="260529"/>
                    <a:pt x="47305" y="260529"/>
                  </a:cubicBezTo>
                  <a:close/>
                  <a:moveTo>
                    <a:pt x="76079" y="296185"/>
                  </a:moveTo>
                  <a:cubicBezTo>
                    <a:pt x="72874" y="296185"/>
                    <a:pt x="69980" y="294731"/>
                    <a:pt x="67869" y="292103"/>
                  </a:cubicBezTo>
                  <a:cubicBezTo>
                    <a:pt x="67869" y="292088"/>
                    <a:pt x="67869" y="292080"/>
                    <a:pt x="67869" y="292065"/>
                  </a:cubicBezTo>
                  <a:cubicBezTo>
                    <a:pt x="67713" y="291853"/>
                    <a:pt x="67556" y="291627"/>
                    <a:pt x="67400" y="291400"/>
                  </a:cubicBezTo>
                  <a:cubicBezTo>
                    <a:pt x="67400" y="291361"/>
                    <a:pt x="67322" y="291314"/>
                    <a:pt x="67322" y="291290"/>
                  </a:cubicBezTo>
                  <a:cubicBezTo>
                    <a:pt x="67244" y="291079"/>
                    <a:pt x="67087" y="290860"/>
                    <a:pt x="66931" y="290626"/>
                  </a:cubicBezTo>
                  <a:cubicBezTo>
                    <a:pt x="66931" y="290548"/>
                    <a:pt x="66853" y="290461"/>
                    <a:pt x="66853" y="290422"/>
                  </a:cubicBezTo>
                  <a:cubicBezTo>
                    <a:pt x="66774" y="290219"/>
                    <a:pt x="66696" y="290008"/>
                    <a:pt x="66540" y="289781"/>
                  </a:cubicBezTo>
                  <a:lnTo>
                    <a:pt x="66462" y="289476"/>
                  </a:lnTo>
                  <a:cubicBezTo>
                    <a:pt x="66383" y="289273"/>
                    <a:pt x="66305" y="289070"/>
                    <a:pt x="66227" y="288874"/>
                  </a:cubicBezTo>
                  <a:lnTo>
                    <a:pt x="66071" y="288233"/>
                  </a:lnTo>
                  <a:cubicBezTo>
                    <a:pt x="66071" y="288116"/>
                    <a:pt x="66071" y="287991"/>
                    <a:pt x="65992" y="287951"/>
                  </a:cubicBezTo>
                  <a:lnTo>
                    <a:pt x="65837" y="286810"/>
                  </a:lnTo>
                  <a:cubicBezTo>
                    <a:pt x="65837" y="286505"/>
                    <a:pt x="65837" y="286192"/>
                    <a:pt x="65837" y="285903"/>
                  </a:cubicBezTo>
                  <a:cubicBezTo>
                    <a:pt x="65837" y="282134"/>
                    <a:pt x="67869" y="278670"/>
                    <a:pt x="71231" y="276856"/>
                  </a:cubicBezTo>
                  <a:cubicBezTo>
                    <a:pt x="72717" y="276035"/>
                    <a:pt x="74359" y="275620"/>
                    <a:pt x="76079" y="275620"/>
                  </a:cubicBezTo>
                  <a:cubicBezTo>
                    <a:pt x="76392" y="275620"/>
                    <a:pt x="76705" y="275636"/>
                    <a:pt x="77018" y="275667"/>
                  </a:cubicBezTo>
                  <a:lnTo>
                    <a:pt x="77956" y="275800"/>
                  </a:lnTo>
                  <a:cubicBezTo>
                    <a:pt x="78190" y="275847"/>
                    <a:pt x="78425" y="275902"/>
                    <a:pt x="78659" y="275972"/>
                  </a:cubicBezTo>
                  <a:cubicBezTo>
                    <a:pt x="78659" y="275972"/>
                    <a:pt x="78738" y="275988"/>
                    <a:pt x="78816" y="276004"/>
                  </a:cubicBezTo>
                  <a:cubicBezTo>
                    <a:pt x="83273" y="277224"/>
                    <a:pt x="86400" y="281289"/>
                    <a:pt x="86400" y="285911"/>
                  </a:cubicBezTo>
                  <a:cubicBezTo>
                    <a:pt x="86322" y="291572"/>
                    <a:pt x="81709" y="296185"/>
                    <a:pt x="76079" y="296185"/>
                  </a:cubicBezTo>
                  <a:close/>
                  <a:moveTo>
                    <a:pt x="113063" y="322239"/>
                  </a:moveTo>
                  <a:cubicBezTo>
                    <a:pt x="109935" y="322239"/>
                    <a:pt x="106964" y="320785"/>
                    <a:pt x="104932" y="318157"/>
                  </a:cubicBezTo>
                  <a:cubicBezTo>
                    <a:pt x="104932" y="318142"/>
                    <a:pt x="104932" y="318134"/>
                    <a:pt x="104932" y="318118"/>
                  </a:cubicBezTo>
                  <a:cubicBezTo>
                    <a:pt x="104775" y="317907"/>
                    <a:pt x="104619" y="317680"/>
                    <a:pt x="104462" y="317453"/>
                  </a:cubicBezTo>
                  <a:cubicBezTo>
                    <a:pt x="104384" y="317414"/>
                    <a:pt x="104384" y="317368"/>
                    <a:pt x="104384" y="317344"/>
                  </a:cubicBezTo>
                  <a:cubicBezTo>
                    <a:pt x="104228" y="317133"/>
                    <a:pt x="104071" y="316914"/>
                    <a:pt x="103993" y="316680"/>
                  </a:cubicBezTo>
                  <a:cubicBezTo>
                    <a:pt x="103915" y="316609"/>
                    <a:pt x="103915" y="316515"/>
                    <a:pt x="103915" y="316476"/>
                  </a:cubicBezTo>
                  <a:cubicBezTo>
                    <a:pt x="103759" y="316273"/>
                    <a:pt x="103680" y="316062"/>
                    <a:pt x="103602" y="315835"/>
                  </a:cubicBezTo>
                  <a:lnTo>
                    <a:pt x="103446" y="315530"/>
                  </a:lnTo>
                  <a:cubicBezTo>
                    <a:pt x="103368" y="315327"/>
                    <a:pt x="103289" y="315123"/>
                    <a:pt x="103289" y="314928"/>
                  </a:cubicBezTo>
                  <a:lnTo>
                    <a:pt x="103133" y="314287"/>
                  </a:lnTo>
                  <a:cubicBezTo>
                    <a:pt x="103055" y="314170"/>
                    <a:pt x="103055" y="314044"/>
                    <a:pt x="103055" y="314005"/>
                  </a:cubicBezTo>
                  <a:lnTo>
                    <a:pt x="102820" y="312864"/>
                  </a:lnTo>
                  <a:cubicBezTo>
                    <a:pt x="102820" y="312559"/>
                    <a:pt x="102820" y="312246"/>
                    <a:pt x="102820" y="311957"/>
                  </a:cubicBezTo>
                  <a:cubicBezTo>
                    <a:pt x="102820" y="308188"/>
                    <a:pt x="104853" y="304724"/>
                    <a:pt x="108215" y="302910"/>
                  </a:cubicBezTo>
                  <a:cubicBezTo>
                    <a:pt x="109701" y="302089"/>
                    <a:pt x="111343" y="301674"/>
                    <a:pt x="113142" y="301674"/>
                  </a:cubicBezTo>
                  <a:cubicBezTo>
                    <a:pt x="113376" y="301674"/>
                    <a:pt x="113688" y="301690"/>
                    <a:pt x="114002" y="301721"/>
                  </a:cubicBezTo>
                  <a:lnTo>
                    <a:pt x="114940" y="301854"/>
                  </a:lnTo>
                  <a:cubicBezTo>
                    <a:pt x="115174" y="301901"/>
                    <a:pt x="115409" y="301956"/>
                    <a:pt x="115722" y="302026"/>
                  </a:cubicBezTo>
                  <a:cubicBezTo>
                    <a:pt x="115722" y="302026"/>
                    <a:pt x="115722" y="302042"/>
                    <a:pt x="115800" y="302057"/>
                  </a:cubicBezTo>
                  <a:cubicBezTo>
                    <a:pt x="120257" y="303277"/>
                    <a:pt x="123384" y="307343"/>
                    <a:pt x="123384" y="311964"/>
                  </a:cubicBezTo>
                  <a:cubicBezTo>
                    <a:pt x="123384" y="317626"/>
                    <a:pt x="118771" y="322239"/>
                    <a:pt x="113063" y="322239"/>
                  </a:cubicBezTo>
                  <a:close/>
                  <a:moveTo>
                    <a:pt x="155599" y="335954"/>
                  </a:moveTo>
                  <a:cubicBezTo>
                    <a:pt x="152471" y="335954"/>
                    <a:pt x="149500" y="334500"/>
                    <a:pt x="147467" y="331872"/>
                  </a:cubicBezTo>
                  <a:cubicBezTo>
                    <a:pt x="147467" y="331857"/>
                    <a:pt x="147389" y="331849"/>
                    <a:pt x="147389" y="331833"/>
                  </a:cubicBezTo>
                  <a:cubicBezTo>
                    <a:pt x="147232" y="331622"/>
                    <a:pt x="147076" y="331395"/>
                    <a:pt x="146919" y="331168"/>
                  </a:cubicBezTo>
                  <a:cubicBezTo>
                    <a:pt x="146919" y="331129"/>
                    <a:pt x="146919" y="331082"/>
                    <a:pt x="146919" y="331059"/>
                  </a:cubicBezTo>
                  <a:cubicBezTo>
                    <a:pt x="146764" y="330848"/>
                    <a:pt x="146607" y="330629"/>
                    <a:pt x="146528" y="330394"/>
                  </a:cubicBezTo>
                  <a:cubicBezTo>
                    <a:pt x="146451" y="330324"/>
                    <a:pt x="146451" y="330230"/>
                    <a:pt x="146373" y="330191"/>
                  </a:cubicBezTo>
                  <a:cubicBezTo>
                    <a:pt x="146294" y="329988"/>
                    <a:pt x="146216" y="329777"/>
                    <a:pt x="146137" y="329550"/>
                  </a:cubicBezTo>
                  <a:lnTo>
                    <a:pt x="145982" y="329245"/>
                  </a:lnTo>
                  <a:cubicBezTo>
                    <a:pt x="145903" y="329042"/>
                    <a:pt x="145825" y="328838"/>
                    <a:pt x="145747" y="328643"/>
                  </a:cubicBezTo>
                  <a:lnTo>
                    <a:pt x="145591" y="328002"/>
                  </a:lnTo>
                  <a:cubicBezTo>
                    <a:pt x="145591" y="327885"/>
                    <a:pt x="145512" y="327759"/>
                    <a:pt x="145512" y="327720"/>
                  </a:cubicBezTo>
                  <a:lnTo>
                    <a:pt x="145356" y="326579"/>
                  </a:lnTo>
                  <a:cubicBezTo>
                    <a:pt x="145356" y="326274"/>
                    <a:pt x="145356" y="325961"/>
                    <a:pt x="145356" y="325672"/>
                  </a:cubicBezTo>
                  <a:cubicBezTo>
                    <a:pt x="145356" y="321903"/>
                    <a:pt x="147389" y="318439"/>
                    <a:pt x="150751" y="316625"/>
                  </a:cubicBezTo>
                  <a:cubicBezTo>
                    <a:pt x="152237" y="315804"/>
                    <a:pt x="153879" y="315389"/>
                    <a:pt x="155599" y="315389"/>
                  </a:cubicBezTo>
                  <a:cubicBezTo>
                    <a:pt x="155911" y="315389"/>
                    <a:pt x="156224" y="315405"/>
                    <a:pt x="156537" y="315436"/>
                  </a:cubicBezTo>
                  <a:lnTo>
                    <a:pt x="157475" y="315569"/>
                  </a:lnTo>
                  <a:cubicBezTo>
                    <a:pt x="157710" y="315616"/>
                    <a:pt x="157945" y="315671"/>
                    <a:pt x="158179" y="315741"/>
                  </a:cubicBezTo>
                  <a:cubicBezTo>
                    <a:pt x="158179" y="315741"/>
                    <a:pt x="158257" y="315757"/>
                    <a:pt x="158336" y="315772"/>
                  </a:cubicBezTo>
                  <a:cubicBezTo>
                    <a:pt x="162793" y="316992"/>
                    <a:pt x="165920" y="321058"/>
                    <a:pt x="165920" y="325679"/>
                  </a:cubicBezTo>
                  <a:cubicBezTo>
                    <a:pt x="165920" y="331341"/>
                    <a:pt x="161307" y="335954"/>
                    <a:pt x="155599" y="335954"/>
                  </a:cubicBezTo>
                  <a:close/>
                  <a:moveTo>
                    <a:pt x="202200" y="337322"/>
                  </a:moveTo>
                  <a:cubicBezTo>
                    <a:pt x="199073" y="337322"/>
                    <a:pt x="196101" y="335868"/>
                    <a:pt x="194069" y="333241"/>
                  </a:cubicBezTo>
                  <a:cubicBezTo>
                    <a:pt x="194069" y="333225"/>
                    <a:pt x="194069" y="333217"/>
                    <a:pt x="194069" y="333201"/>
                  </a:cubicBezTo>
                  <a:cubicBezTo>
                    <a:pt x="193912" y="332990"/>
                    <a:pt x="193756" y="332764"/>
                    <a:pt x="193599" y="332537"/>
                  </a:cubicBezTo>
                  <a:cubicBezTo>
                    <a:pt x="193521" y="332498"/>
                    <a:pt x="193521" y="332451"/>
                    <a:pt x="193521" y="332428"/>
                  </a:cubicBezTo>
                  <a:cubicBezTo>
                    <a:pt x="193365" y="332216"/>
                    <a:pt x="193208" y="331997"/>
                    <a:pt x="193130" y="331763"/>
                  </a:cubicBezTo>
                  <a:cubicBezTo>
                    <a:pt x="193130" y="331693"/>
                    <a:pt x="193052" y="331599"/>
                    <a:pt x="193052" y="331559"/>
                  </a:cubicBezTo>
                  <a:cubicBezTo>
                    <a:pt x="192974" y="331356"/>
                    <a:pt x="192817" y="331145"/>
                    <a:pt x="192739" y="330918"/>
                  </a:cubicBezTo>
                  <a:lnTo>
                    <a:pt x="192661" y="330613"/>
                  </a:lnTo>
                  <a:cubicBezTo>
                    <a:pt x="192583" y="330410"/>
                    <a:pt x="192505" y="330207"/>
                    <a:pt x="192426" y="330011"/>
                  </a:cubicBezTo>
                  <a:lnTo>
                    <a:pt x="192270" y="329370"/>
                  </a:lnTo>
                  <a:cubicBezTo>
                    <a:pt x="192192" y="329253"/>
                    <a:pt x="192192" y="329128"/>
                    <a:pt x="192192" y="329089"/>
                  </a:cubicBezTo>
                  <a:lnTo>
                    <a:pt x="192035" y="327947"/>
                  </a:lnTo>
                  <a:cubicBezTo>
                    <a:pt x="191958" y="327642"/>
                    <a:pt x="191958" y="327329"/>
                    <a:pt x="191958" y="327040"/>
                  </a:cubicBezTo>
                  <a:cubicBezTo>
                    <a:pt x="191958" y="323271"/>
                    <a:pt x="194069" y="319807"/>
                    <a:pt x="197352" y="317993"/>
                  </a:cubicBezTo>
                  <a:cubicBezTo>
                    <a:pt x="198916" y="317172"/>
                    <a:pt x="200558" y="316758"/>
                    <a:pt x="202279" y="316758"/>
                  </a:cubicBezTo>
                  <a:cubicBezTo>
                    <a:pt x="202513" y="316758"/>
                    <a:pt x="202826" y="316773"/>
                    <a:pt x="203216" y="316805"/>
                  </a:cubicBezTo>
                  <a:lnTo>
                    <a:pt x="204077" y="316938"/>
                  </a:lnTo>
                  <a:cubicBezTo>
                    <a:pt x="204311" y="316985"/>
                    <a:pt x="204546" y="317039"/>
                    <a:pt x="204859" y="317109"/>
                  </a:cubicBezTo>
                  <a:cubicBezTo>
                    <a:pt x="204859" y="317109"/>
                    <a:pt x="204937" y="317125"/>
                    <a:pt x="204937" y="317141"/>
                  </a:cubicBezTo>
                  <a:cubicBezTo>
                    <a:pt x="209394" y="318361"/>
                    <a:pt x="212521" y="322427"/>
                    <a:pt x="212521" y="327048"/>
                  </a:cubicBezTo>
                  <a:cubicBezTo>
                    <a:pt x="212521" y="332709"/>
                    <a:pt x="207908" y="337322"/>
                    <a:pt x="202200" y="337322"/>
                  </a:cubicBezTo>
                  <a:close/>
                  <a:moveTo>
                    <a:pt x="247473" y="337322"/>
                  </a:moveTo>
                  <a:cubicBezTo>
                    <a:pt x="244345" y="337322"/>
                    <a:pt x="241374" y="335868"/>
                    <a:pt x="239341" y="333241"/>
                  </a:cubicBezTo>
                  <a:cubicBezTo>
                    <a:pt x="239341" y="333225"/>
                    <a:pt x="239263" y="333217"/>
                    <a:pt x="239263" y="333201"/>
                  </a:cubicBezTo>
                  <a:cubicBezTo>
                    <a:pt x="239106" y="332990"/>
                    <a:pt x="238950" y="332764"/>
                    <a:pt x="238793" y="332537"/>
                  </a:cubicBezTo>
                  <a:cubicBezTo>
                    <a:pt x="238793" y="332498"/>
                    <a:pt x="238793" y="332451"/>
                    <a:pt x="238793" y="332428"/>
                  </a:cubicBezTo>
                  <a:cubicBezTo>
                    <a:pt x="238637" y="332216"/>
                    <a:pt x="238481" y="331997"/>
                    <a:pt x="238402" y="331763"/>
                  </a:cubicBezTo>
                  <a:cubicBezTo>
                    <a:pt x="238324" y="331693"/>
                    <a:pt x="238324" y="331599"/>
                    <a:pt x="238246" y="331559"/>
                  </a:cubicBezTo>
                  <a:cubicBezTo>
                    <a:pt x="238168" y="331356"/>
                    <a:pt x="238090" y="331145"/>
                    <a:pt x="238011" y="330918"/>
                  </a:cubicBezTo>
                  <a:lnTo>
                    <a:pt x="237855" y="330613"/>
                  </a:lnTo>
                  <a:cubicBezTo>
                    <a:pt x="237777" y="330410"/>
                    <a:pt x="237699" y="330207"/>
                    <a:pt x="237699" y="330011"/>
                  </a:cubicBezTo>
                  <a:lnTo>
                    <a:pt x="237465" y="329370"/>
                  </a:lnTo>
                  <a:cubicBezTo>
                    <a:pt x="237465" y="329253"/>
                    <a:pt x="237465" y="329128"/>
                    <a:pt x="237386" y="329089"/>
                  </a:cubicBezTo>
                  <a:lnTo>
                    <a:pt x="237229" y="327947"/>
                  </a:lnTo>
                  <a:cubicBezTo>
                    <a:pt x="237229" y="327642"/>
                    <a:pt x="237229" y="327329"/>
                    <a:pt x="237229" y="327040"/>
                  </a:cubicBezTo>
                  <a:cubicBezTo>
                    <a:pt x="237229" y="323271"/>
                    <a:pt x="239263" y="319807"/>
                    <a:pt x="242625" y="317993"/>
                  </a:cubicBezTo>
                  <a:cubicBezTo>
                    <a:pt x="244111" y="317172"/>
                    <a:pt x="245752" y="316758"/>
                    <a:pt x="247473" y="316758"/>
                  </a:cubicBezTo>
                  <a:cubicBezTo>
                    <a:pt x="247785" y="316758"/>
                    <a:pt x="248098" y="316773"/>
                    <a:pt x="248411" y="316805"/>
                  </a:cubicBezTo>
                  <a:lnTo>
                    <a:pt x="249349" y="316938"/>
                  </a:lnTo>
                  <a:cubicBezTo>
                    <a:pt x="249584" y="316985"/>
                    <a:pt x="249818" y="317039"/>
                    <a:pt x="250053" y="317109"/>
                  </a:cubicBezTo>
                  <a:cubicBezTo>
                    <a:pt x="250053" y="317109"/>
                    <a:pt x="250131" y="317125"/>
                    <a:pt x="250209" y="317141"/>
                  </a:cubicBezTo>
                  <a:cubicBezTo>
                    <a:pt x="254666" y="318361"/>
                    <a:pt x="257794" y="322427"/>
                    <a:pt x="257794" y="327048"/>
                  </a:cubicBezTo>
                  <a:cubicBezTo>
                    <a:pt x="257794" y="332709"/>
                    <a:pt x="253180" y="337322"/>
                    <a:pt x="247473" y="337322"/>
                  </a:cubicBezTo>
                  <a:close/>
                  <a:moveTo>
                    <a:pt x="294074" y="337322"/>
                  </a:moveTo>
                  <a:cubicBezTo>
                    <a:pt x="290946" y="337322"/>
                    <a:pt x="287975" y="335868"/>
                    <a:pt x="285943" y="333241"/>
                  </a:cubicBezTo>
                  <a:cubicBezTo>
                    <a:pt x="285943" y="333225"/>
                    <a:pt x="285943" y="333217"/>
                    <a:pt x="285943" y="333201"/>
                  </a:cubicBezTo>
                  <a:cubicBezTo>
                    <a:pt x="285786" y="332990"/>
                    <a:pt x="285630" y="332764"/>
                    <a:pt x="285473" y="332537"/>
                  </a:cubicBezTo>
                  <a:cubicBezTo>
                    <a:pt x="285395" y="332498"/>
                    <a:pt x="285395" y="332451"/>
                    <a:pt x="285395" y="332428"/>
                  </a:cubicBezTo>
                  <a:cubicBezTo>
                    <a:pt x="285239" y="332216"/>
                    <a:pt x="285082" y="331997"/>
                    <a:pt x="285004" y="331763"/>
                  </a:cubicBezTo>
                  <a:cubicBezTo>
                    <a:pt x="285004" y="331693"/>
                    <a:pt x="284925" y="331599"/>
                    <a:pt x="284925" y="331559"/>
                  </a:cubicBezTo>
                  <a:cubicBezTo>
                    <a:pt x="284848" y="331356"/>
                    <a:pt x="284691" y="331145"/>
                    <a:pt x="284613" y="330918"/>
                  </a:cubicBezTo>
                  <a:lnTo>
                    <a:pt x="284535" y="330613"/>
                  </a:lnTo>
                  <a:cubicBezTo>
                    <a:pt x="284457" y="330410"/>
                    <a:pt x="284379" y="330207"/>
                    <a:pt x="284300" y="330011"/>
                  </a:cubicBezTo>
                  <a:lnTo>
                    <a:pt x="284144" y="329370"/>
                  </a:lnTo>
                  <a:cubicBezTo>
                    <a:pt x="284066" y="329253"/>
                    <a:pt x="284066" y="329128"/>
                    <a:pt x="284066" y="329089"/>
                  </a:cubicBezTo>
                  <a:lnTo>
                    <a:pt x="283909" y="327947"/>
                  </a:lnTo>
                  <a:cubicBezTo>
                    <a:pt x="283831" y="327642"/>
                    <a:pt x="283831" y="327329"/>
                    <a:pt x="283831" y="327040"/>
                  </a:cubicBezTo>
                  <a:cubicBezTo>
                    <a:pt x="283831" y="323271"/>
                    <a:pt x="285943" y="319807"/>
                    <a:pt x="289226" y="317993"/>
                  </a:cubicBezTo>
                  <a:cubicBezTo>
                    <a:pt x="290712" y="317172"/>
                    <a:pt x="292432" y="316758"/>
                    <a:pt x="294153" y="316758"/>
                  </a:cubicBezTo>
                  <a:cubicBezTo>
                    <a:pt x="294387" y="316758"/>
                    <a:pt x="294699" y="316773"/>
                    <a:pt x="295090" y="316805"/>
                  </a:cubicBezTo>
                  <a:lnTo>
                    <a:pt x="295951" y="316938"/>
                  </a:lnTo>
                  <a:cubicBezTo>
                    <a:pt x="296185" y="316985"/>
                    <a:pt x="296420" y="317039"/>
                    <a:pt x="296733" y="317109"/>
                  </a:cubicBezTo>
                  <a:cubicBezTo>
                    <a:pt x="296733" y="317109"/>
                    <a:pt x="296811" y="317125"/>
                    <a:pt x="296811" y="317141"/>
                  </a:cubicBezTo>
                  <a:cubicBezTo>
                    <a:pt x="301268" y="318361"/>
                    <a:pt x="304395" y="322427"/>
                    <a:pt x="304395" y="327048"/>
                  </a:cubicBezTo>
                  <a:cubicBezTo>
                    <a:pt x="304395" y="332709"/>
                    <a:pt x="299782" y="337322"/>
                    <a:pt x="294074" y="337322"/>
                  </a:cubicBezTo>
                  <a:close/>
                  <a:moveTo>
                    <a:pt x="339346" y="337322"/>
                  </a:moveTo>
                  <a:cubicBezTo>
                    <a:pt x="336219" y="337322"/>
                    <a:pt x="333248" y="335868"/>
                    <a:pt x="331214" y="333241"/>
                  </a:cubicBezTo>
                  <a:cubicBezTo>
                    <a:pt x="331214" y="333225"/>
                    <a:pt x="331136" y="333217"/>
                    <a:pt x="331136" y="333201"/>
                  </a:cubicBezTo>
                  <a:cubicBezTo>
                    <a:pt x="330980" y="332990"/>
                    <a:pt x="330823" y="332764"/>
                    <a:pt x="330746" y="332537"/>
                  </a:cubicBezTo>
                  <a:cubicBezTo>
                    <a:pt x="330667" y="332498"/>
                    <a:pt x="330667" y="332451"/>
                    <a:pt x="330667" y="332428"/>
                  </a:cubicBezTo>
                  <a:cubicBezTo>
                    <a:pt x="330511" y="332216"/>
                    <a:pt x="330355" y="331997"/>
                    <a:pt x="330276" y="331763"/>
                  </a:cubicBezTo>
                  <a:cubicBezTo>
                    <a:pt x="330198" y="331693"/>
                    <a:pt x="330198" y="331599"/>
                    <a:pt x="330198" y="331559"/>
                  </a:cubicBezTo>
                  <a:cubicBezTo>
                    <a:pt x="330042" y="331356"/>
                    <a:pt x="329964" y="331145"/>
                    <a:pt x="329885" y="330918"/>
                  </a:cubicBezTo>
                  <a:lnTo>
                    <a:pt x="329729" y="330613"/>
                  </a:lnTo>
                  <a:cubicBezTo>
                    <a:pt x="329651" y="330410"/>
                    <a:pt x="329573" y="330207"/>
                    <a:pt x="329573" y="330011"/>
                  </a:cubicBezTo>
                  <a:lnTo>
                    <a:pt x="329416" y="329370"/>
                  </a:lnTo>
                  <a:cubicBezTo>
                    <a:pt x="329338" y="329253"/>
                    <a:pt x="329338" y="329128"/>
                    <a:pt x="329338" y="329089"/>
                  </a:cubicBezTo>
                  <a:lnTo>
                    <a:pt x="329103" y="327947"/>
                  </a:lnTo>
                  <a:cubicBezTo>
                    <a:pt x="329103" y="327642"/>
                    <a:pt x="329103" y="327329"/>
                    <a:pt x="329103" y="327040"/>
                  </a:cubicBezTo>
                  <a:cubicBezTo>
                    <a:pt x="329103" y="323271"/>
                    <a:pt x="331136" y="319807"/>
                    <a:pt x="334499" y="317993"/>
                  </a:cubicBezTo>
                  <a:cubicBezTo>
                    <a:pt x="335984" y="317172"/>
                    <a:pt x="337626" y="316758"/>
                    <a:pt x="339424" y="316758"/>
                  </a:cubicBezTo>
                  <a:cubicBezTo>
                    <a:pt x="339659" y="316758"/>
                    <a:pt x="339972" y="316773"/>
                    <a:pt x="340285" y="316805"/>
                  </a:cubicBezTo>
                  <a:lnTo>
                    <a:pt x="341223" y="316938"/>
                  </a:lnTo>
                  <a:cubicBezTo>
                    <a:pt x="341458" y="316985"/>
                    <a:pt x="341692" y="317039"/>
                    <a:pt x="341927" y="317109"/>
                  </a:cubicBezTo>
                  <a:cubicBezTo>
                    <a:pt x="342005" y="317109"/>
                    <a:pt x="342005" y="317125"/>
                    <a:pt x="342083" y="317141"/>
                  </a:cubicBezTo>
                  <a:cubicBezTo>
                    <a:pt x="346540" y="318361"/>
                    <a:pt x="349668" y="322427"/>
                    <a:pt x="349668" y="327048"/>
                  </a:cubicBezTo>
                  <a:cubicBezTo>
                    <a:pt x="349668" y="332709"/>
                    <a:pt x="345054" y="337322"/>
                    <a:pt x="339346" y="337322"/>
                  </a:cubicBezTo>
                  <a:close/>
                  <a:moveTo>
                    <a:pt x="385948" y="337322"/>
                  </a:moveTo>
                  <a:cubicBezTo>
                    <a:pt x="382820" y="337322"/>
                    <a:pt x="379849" y="335868"/>
                    <a:pt x="377816" y="333241"/>
                  </a:cubicBezTo>
                  <a:cubicBezTo>
                    <a:pt x="377816" y="333225"/>
                    <a:pt x="377816" y="333217"/>
                    <a:pt x="377816" y="333201"/>
                  </a:cubicBezTo>
                  <a:cubicBezTo>
                    <a:pt x="377660" y="332990"/>
                    <a:pt x="377503" y="332764"/>
                    <a:pt x="377347" y="332537"/>
                  </a:cubicBezTo>
                  <a:cubicBezTo>
                    <a:pt x="377269" y="332498"/>
                    <a:pt x="377269" y="332451"/>
                    <a:pt x="377269" y="332428"/>
                  </a:cubicBezTo>
                  <a:cubicBezTo>
                    <a:pt x="377112" y="332216"/>
                    <a:pt x="376956" y="331997"/>
                    <a:pt x="376878" y="331763"/>
                  </a:cubicBezTo>
                  <a:cubicBezTo>
                    <a:pt x="376878" y="331693"/>
                    <a:pt x="376799" y="331599"/>
                    <a:pt x="376799" y="331559"/>
                  </a:cubicBezTo>
                  <a:cubicBezTo>
                    <a:pt x="376643" y="331356"/>
                    <a:pt x="376565" y="331145"/>
                    <a:pt x="376487" y="330918"/>
                  </a:cubicBezTo>
                  <a:lnTo>
                    <a:pt x="376330" y="330613"/>
                  </a:lnTo>
                  <a:cubicBezTo>
                    <a:pt x="376330" y="330410"/>
                    <a:pt x="376174" y="330207"/>
                    <a:pt x="376174" y="330011"/>
                  </a:cubicBezTo>
                  <a:lnTo>
                    <a:pt x="376017" y="329370"/>
                  </a:lnTo>
                  <a:cubicBezTo>
                    <a:pt x="375939" y="329253"/>
                    <a:pt x="375939" y="329128"/>
                    <a:pt x="375939" y="329089"/>
                  </a:cubicBezTo>
                  <a:lnTo>
                    <a:pt x="375705" y="327947"/>
                  </a:lnTo>
                  <a:cubicBezTo>
                    <a:pt x="375705" y="327642"/>
                    <a:pt x="375705" y="327329"/>
                    <a:pt x="375705" y="327040"/>
                  </a:cubicBezTo>
                  <a:cubicBezTo>
                    <a:pt x="375705" y="323271"/>
                    <a:pt x="377738" y="319807"/>
                    <a:pt x="381100" y="317993"/>
                  </a:cubicBezTo>
                  <a:cubicBezTo>
                    <a:pt x="382586" y="317172"/>
                    <a:pt x="384227" y="316758"/>
                    <a:pt x="385948" y="316758"/>
                  </a:cubicBezTo>
                  <a:cubicBezTo>
                    <a:pt x="386261" y="316758"/>
                    <a:pt x="386573" y="316773"/>
                    <a:pt x="386886" y="316805"/>
                  </a:cubicBezTo>
                  <a:lnTo>
                    <a:pt x="387825" y="316938"/>
                  </a:lnTo>
                  <a:cubicBezTo>
                    <a:pt x="388059" y="316985"/>
                    <a:pt x="388293" y="317039"/>
                    <a:pt x="388528" y="317109"/>
                  </a:cubicBezTo>
                  <a:cubicBezTo>
                    <a:pt x="388606" y="317109"/>
                    <a:pt x="388606" y="317125"/>
                    <a:pt x="388684" y="317141"/>
                  </a:cubicBezTo>
                  <a:cubicBezTo>
                    <a:pt x="393141" y="318361"/>
                    <a:pt x="396269" y="322427"/>
                    <a:pt x="396269" y="327048"/>
                  </a:cubicBezTo>
                  <a:cubicBezTo>
                    <a:pt x="396269" y="332709"/>
                    <a:pt x="391655" y="337322"/>
                    <a:pt x="385948" y="337322"/>
                  </a:cubicBezTo>
                  <a:close/>
                  <a:moveTo>
                    <a:pt x="429891" y="345556"/>
                  </a:moveTo>
                  <a:cubicBezTo>
                    <a:pt x="426685" y="345556"/>
                    <a:pt x="423714" y="344101"/>
                    <a:pt x="421681" y="341474"/>
                  </a:cubicBezTo>
                  <a:cubicBezTo>
                    <a:pt x="421681" y="341459"/>
                    <a:pt x="421681" y="341451"/>
                    <a:pt x="421681" y="341435"/>
                  </a:cubicBezTo>
                  <a:cubicBezTo>
                    <a:pt x="421524" y="341216"/>
                    <a:pt x="421368" y="340997"/>
                    <a:pt x="421212" y="340771"/>
                  </a:cubicBezTo>
                  <a:cubicBezTo>
                    <a:pt x="421212" y="340731"/>
                    <a:pt x="421133" y="340685"/>
                    <a:pt x="421133" y="340661"/>
                  </a:cubicBezTo>
                  <a:cubicBezTo>
                    <a:pt x="420977" y="340450"/>
                    <a:pt x="420899" y="340231"/>
                    <a:pt x="420742" y="339996"/>
                  </a:cubicBezTo>
                  <a:cubicBezTo>
                    <a:pt x="420742" y="339918"/>
                    <a:pt x="420665" y="339832"/>
                    <a:pt x="420665" y="339793"/>
                  </a:cubicBezTo>
                  <a:cubicBezTo>
                    <a:pt x="420586" y="339590"/>
                    <a:pt x="420430" y="339379"/>
                    <a:pt x="420351" y="339152"/>
                  </a:cubicBezTo>
                  <a:lnTo>
                    <a:pt x="420274" y="338847"/>
                  </a:lnTo>
                  <a:cubicBezTo>
                    <a:pt x="420195" y="338644"/>
                    <a:pt x="420117" y="338441"/>
                    <a:pt x="420039" y="338245"/>
                  </a:cubicBezTo>
                  <a:lnTo>
                    <a:pt x="419883" y="337604"/>
                  </a:lnTo>
                  <a:cubicBezTo>
                    <a:pt x="419804" y="337486"/>
                    <a:pt x="419804" y="337362"/>
                    <a:pt x="419804" y="337322"/>
                  </a:cubicBezTo>
                  <a:lnTo>
                    <a:pt x="419648" y="336181"/>
                  </a:lnTo>
                  <a:cubicBezTo>
                    <a:pt x="419570" y="335876"/>
                    <a:pt x="419570" y="335563"/>
                    <a:pt x="419570" y="335274"/>
                  </a:cubicBezTo>
                  <a:cubicBezTo>
                    <a:pt x="419570" y="331505"/>
                    <a:pt x="421681" y="328041"/>
                    <a:pt x="424965" y="326227"/>
                  </a:cubicBezTo>
                  <a:cubicBezTo>
                    <a:pt x="426529" y="325406"/>
                    <a:pt x="428171" y="324991"/>
                    <a:pt x="429891" y="324991"/>
                  </a:cubicBezTo>
                  <a:cubicBezTo>
                    <a:pt x="430125" y="324991"/>
                    <a:pt x="430438" y="325007"/>
                    <a:pt x="430829" y="325038"/>
                  </a:cubicBezTo>
                  <a:lnTo>
                    <a:pt x="431689" y="325171"/>
                  </a:lnTo>
                  <a:cubicBezTo>
                    <a:pt x="432002" y="325218"/>
                    <a:pt x="432237" y="325273"/>
                    <a:pt x="432471" y="325343"/>
                  </a:cubicBezTo>
                  <a:cubicBezTo>
                    <a:pt x="432471" y="325343"/>
                    <a:pt x="432550" y="325359"/>
                    <a:pt x="432550" y="325375"/>
                  </a:cubicBezTo>
                  <a:cubicBezTo>
                    <a:pt x="437006" y="326594"/>
                    <a:pt x="440134" y="330660"/>
                    <a:pt x="440134" y="335282"/>
                  </a:cubicBezTo>
                  <a:cubicBezTo>
                    <a:pt x="440134" y="340942"/>
                    <a:pt x="435521" y="345556"/>
                    <a:pt x="429891" y="345556"/>
                  </a:cubicBezTo>
                  <a:close/>
                  <a:moveTo>
                    <a:pt x="471019" y="366121"/>
                  </a:moveTo>
                  <a:cubicBezTo>
                    <a:pt x="467813" y="366121"/>
                    <a:pt x="464842" y="364658"/>
                    <a:pt x="462887" y="362039"/>
                  </a:cubicBezTo>
                  <a:cubicBezTo>
                    <a:pt x="462809" y="362023"/>
                    <a:pt x="462809" y="362015"/>
                    <a:pt x="462809" y="362000"/>
                  </a:cubicBezTo>
                  <a:cubicBezTo>
                    <a:pt x="462653" y="361789"/>
                    <a:pt x="462496" y="361562"/>
                    <a:pt x="462340" y="361335"/>
                  </a:cubicBezTo>
                  <a:cubicBezTo>
                    <a:pt x="462340" y="361296"/>
                    <a:pt x="462340" y="361249"/>
                    <a:pt x="462262" y="361226"/>
                  </a:cubicBezTo>
                  <a:cubicBezTo>
                    <a:pt x="462183" y="361015"/>
                    <a:pt x="462027" y="360796"/>
                    <a:pt x="461871" y="360561"/>
                  </a:cubicBezTo>
                  <a:cubicBezTo>
                    <a:pt x="461871" y="360491"/>
                    <a:pt x="461792" y="360397"/>
                    <a:pt x="461792" y="360358"/>
                  </a:cubicBezTo>
                  <a:cubicBezTo>
                    <a:pt x="461715" y="360155"/>
                    <a:pt x="461558" y="359943"/>
                    <a:pt x="461480" y="359717"/>
                  </a:cubicBezTo>
                  <a:lnTo>
                    <a:pt x="461401" y="359412"/>
                  </a:lnTo>
                  <a:cubicBezTo>
                    <a:pt x="461324" y="359208"/>
                    <a:pt x="461245" y="359005"/>
                    <a:pt x="461167" y="358810"/>
                  </a:cubicBezTo>
                  <a:lnTo>
                    <a:pt x="461011" y="358168"/>
                  </a:lnTo>
                  <a:cubicBezTo>
                    <a:pt x="461011" y="358051"/>
                    <a:pt x="460933" y="357926"/>
                    <a:pt x="460933" y="357887"/>
                  </a:cubicBezTo>
                  <a:lnTo>
                    <a:pt x="460776" y="356745"/>
                  </a:lnTo>
                  <a:cubicBezTo>
                    <a:pt x="460776" y="356440"/>
                    <a:pt x="460698" y="356128"/>
                    <a:pt x="460698" y="355838"/>
                  </a:cubicBezTo>
                  <a:cubicBezTo>
                    <a:pt x="460698" y="352069"/>
                    <a:pt x="462809" y="348606"/>
                    <a:pt x="466093" y="346791"/>
                  </a:cubicBezTo>
                  <a:cubicBezTo>
                    <a:pt x="467657" y="345970"/>
                    <a:pt x="469299" y="345556"/>
                    <a:pt x="471019" y="345556"/>
                  </a:cubicBezTo>
                  <a:cubicBezTo>
                    <a:pt x="471332" y="345556"/>
                    <a:pt x="471566" y="345572"/>
                    <a:pt x="471957" y="345603"/>
                  </a:cubicBezTo>
                  <a:lnTo>
                    <a:pt x="472896" y="345736"/>
                  </a:lnTo>
                  <a:cubicBezTo>
                    <a:pt x="473130" y="345783"/>
                    <a:pt x="473364" y="345838"/>
                    <a:pt x="473678" y="345931"/>
                  </a:cubicBezTo>
                  <a:cubicBezTo>
                    <a:pt x="478135" y="347143"/>
                    <a:pt x="481340" y="351217"/>
                    <a:pt x="481340" y="355838"/>
                  </a:cubicBezTo>
                  <a:cubicBezTo>
                    <a:pt x="481262" y="361515"/>
                    <a:pt x="476649" y="366121"/>
                    <a:pt x="471019" y="366121"/>
                  </a:cubicBezTo>
                  <a:close/>
                  <a:moveTo>
                    <a:pt x="502530" y="400408"/>
                  </a:moveTo>
                  <a:cubicBezTo>
                    <a:pt x="499402" y="400408"/>
                    <a:pt x="496431" y="398953"/>
                    <a:pt x="494398" y="396326"/>
                  </a:cubicBezTo>
                  <a:cubicBezTo>
                    <a:pt x="494398" y="396311"/>
                    <a:pt x="494398" y="396303"/>
                    <a:pt x="494398" y="396287"/>
                  </a:cubicBezTo>
                  <a:cubicBezTo>
                    <a:pt x="494164" y="396076"/>
                    <a:pt x="494007" y="395849"/>
                    <a:pt x="493929" y="395623"/>
                  </a:cubicBezTo>
                  <a:cubicBezTo>
                    <a:pt x="493850" y="395584"/>
                    <a:pt x="493850" y="395537"/>
                    <a:pt x="493850" y="395513"/>
                  </a:cubicBezTo>
                  <a:cubicBezTo>
                    <a:pt x="493694" y="395302"/>
                    <a:pt x="493538" y="395083"/>
                    <a:pt x="493460" y="394848"/>
                  </a:cubicBezTo>
                  <a:cubicBezTo>
                    <a:pt x="493382" y="394778"/>
                    <a:pt x="493382" y="394684"/>
                    <a:pt x="493382" y="394645"/>
                  </a:cubicBezTo>
                  <a:cubicBezTo>
                    <a:pt x="493225" y="394442"/>
                    <a:pt x="493147" y="394231"/>
                    <a:pt x="493069" y="394004"/>
                  </a:cubicBezTo>
                  <a:lnTo>
                    <a:pt x="492912" y="393699"/>
                  </a:lnTo>
                  <a:cubicBezTo>
                    <a:pt x="492834" y="393496"/>
                    <a:pt x="492756" y="393292"/>
                    <a:pt x="492756" y="393097"/>
                  </a:cubicBezTo>
                  <a:lnTo>
                    <a:pt x="492600" y="392464"/>
                  </a:lnTo>
                  <a:cubicBezTo>
                    <a:pt x="492521" y="392346"/>
                    <a:pt x="492521" y="392221"/>
                    <a:pt x="492443" y="392182"/>
                  </a:cubicBezTo>
                  <a:lnTo>
                    <a:pt x="492287" y="391041"/>
                  </a:lnTo>
                  <a:cubicBezTo>
                    <a:pt x="492287" y="390736"/>
                    <a:pt x="492287" y="390423"/>
                    <a:pt x="492287" y="390133"/>
                  </a:cubicBezTo>
                  <a:cubicBezTo>
                    <a:pt x="492287" y="386365"/>
                    <a:pt x="494320" y="382901"/>
                    <a:pt x="497682" y="381087"/>
                  </a:cubicBezTo>
                  <a:cubicBezTo>
                    <a:pt x="499167" y="380265"/>
                    <a:pt x="500810" y="379851"/>
                    <a:pt x="502530" y="379851"/>
                  </a:cubicBezTo>
                  <a:cubicBezTo>
                    <a:pt x="502842" y="379851"/>
                    <a:pt x="503155" y="379867"/>
                    <a:pt x="503468" y="379898"/>
                  </a:cubicBezTo>
                  <a:lnTo>
                    <a:pt x="504406" y="380031"/>
                  </a:lnTo>
                  <a:cubicBezTo>
                    <a:pt x="504641" y="380078"/>
                    <a:pt x="504876" y="380133"/>
                    <a:pt x="505110" y="380203"/>
                  </a:cubicBezTo>
                  <a:cubicBezTo>
                    <a:pt x="505110" y="380203"/>
                    <a:pt x="505188" y="380219"/>
                    <a:pt x="505267" y="380234"/>
                  </a:cubicBezTo>
                  <a:cubicBezTo>
                    <a:pt x="509723" y="381454"/>
                    <a:pt x="512851" y="385520"/>
                    <a:pt x="512851" y="390141"/>
                  </a:cubicBezTo>
                  <a:cubicBezTo>
                    <a:pt x="512851" y="395795"/>
                    <a:pt x="508238" y="400408"/>
                    <a:pt x="502530" y="400408"/>
                  </a:cubicBezTo>
                  <a:close/>
                  <a:moveTo>
                    <a:pt x="510584" y="360358"/>
                  </a:moveTo>
                  <a:lnTo>
                    <a:pt x="510270" y="360272"/>
                  </a:lnTo>
                  <a:cubicBezTo>
                    <a:pt x="509567" y="360084"/>
                    <a:pt x="508863" y="359920"/>
                    <a:pt x="508159" y="359795"/>
                  </a:cubicBezTo>
                  <a:cubicBezTo>
                    <a:pt x="507847" y="359740"/>
                    <a:pt x="507534" y="359693"/>
                    <a:pt x="507299" y="359654"/>
                  </a:cubicBezTo>
                  <a:lnTo>
                    <a:pt x="506908" y="359599"/>
                  </a:lnTo>
                  <a:cubicBezTo>
                    <a:pt x="506440" y="359521"/>
                    <a:pt x="505892" y="359459"/>
                    <a:pt x="505501" y="359412"/>
                  </a:cubicBezTo>
                  <a:cubicBezTo>
                    <a:pt x="504485" y="359318"/>
                    <a:pt x="503546" y="359271"/>
                    <a:pt x="502530" y="359271"/>
                  </a:cubicBezTo>
                  <a:cubicBezTo>
                    <a:pt x="502295" y="359271"/>
                    <a:pt x="501983" y="359286"/>
                    <a:pt x="501670" y="359294"/>
                  </a:cubicBezTo>
                  <a:cubicBezTo>
                    <a:pt x="501826" y="358160"/>
                    <a:pt x="501904" y="357003"/>
                    <a:pt x="501904" y="355838"/>
                  </a:cubicBezTo>
                  <a:cubicBezTo>
                    <a:pt x="501904" y="341944"/>
                    <a:pt x="492521" y="329698"/>
                    <a:pt x="479151" y="326094"/>
                  </a:cubicBezTo>
                  <a:lnTo>
                    <a:pt x="478760" y="325992"/>
                  </a:lnTo>
                  <a:cubicBezTo>
                    <a:pt x="477978" y="325805"/>
                    <a:pt x="477274" y="325640"/>
                    <a:pt x="476571" y="325515"/>
                  </a:cubicBezTo>
                  <a:cubicBezTo>
                    <a:pt x="476336" y="325461"/>
                    <a:pt x="476023" y="325414"/>
                    <a:pt x="475710" y="325375"/>
                  </a:cubicBezTo>
                  <a:lnTo>
                    <a:pt x="475398" y="325320"/>
                  </a:lnTo>
                  <a:cubicBezTo>
                    <a:pt x="474850" y="325242"/>
                    <a:pt x="474382" y="325179"/>
                    <a:pt x="473912" y="325132"/>
                  </a:cubicBezTo>
                  <a:cubicBezTo>
                    <a:pt x="472896" y="325038"/>
                    <a:pt x="471957" y="324991"/>
                    <a:pt x="471019" y="324991"/>
                  </a:cubicBezTo>
                  <a:cubicBezTo>
                    <a:pt x="467109" y="324991"/>
                    <a:pt x="463278" y="325742"/>
                    <a:pt x="459603" y="327181"/>
                  </a:cubicBezTo>
                  <a:cubicBezTo>
                    <a:pt x="456789" y="316828"/>
                    <a:pt x="448657" y="308415"/>
                    <a:pt x="437944" y="305513"/>
                  </a:cubicBezTo>
                  <a:lnTo>
                    <a:pt x="437632" y="305428"/>
                  </a:lnTo>
                  <a:cubicBezTo>
                    <a:pt x="436850" y="305240"/>
                    <a:pt x="436146" y="305076"/>
                    <a:pt x="435442" y="304951"/>
                  </a:cubicBezTo>
                  <a:cubicBezTo>
                    <a:pt x="435208" y="304896"/>
                    <a:pt x="434895" y="304849"/>
                    <a:pt x="434582" y="304810"/>
                  </a:cubicBezTo>
                  <a:lnTo>
                    <a:pt x="434191" y="304755"/>
                  </a:lnTo>
                  <a:cubicBezTo>
                    <a:pt x="433723" y="304677"/>
                    <a:pt x="433253" y="304614"/>
                    <a:pt x="432784" y="304567"/>
                  </a:cubicBezTo>
                  <a:cubicBezTo>
                    <a:pt x="431768" y="304474"/>
                    <a:pt x="430829" y="304427"/>
                    <a:pt x="429891" y="304427"/>
                  </a:cubicBezTo>
                  <a:cubicBezTo>
                    <a:pt x="424731" y="304427"/>
                    <a:pt x="419648" y="305717"/>
                    <a:pt x="415191" y="308164"/>
                  </a:cubicBezTo>
                  <a:cubicBezTo>
                    <a:pt x="414018" y="308798"/>
                    <a:pt x="412923" y="309501"/>
                    <a:pt x="411829" y="310260"/>
                  </a:cubicBezTo>
                  <a:cubicBezTo>
                    <a:pt x="407841" y="304052"/>
                    <a:pt x="401586" y="299321"/>
                    <a:pt x="394080" y="297288"/>
                  </a:cubicBezTo>
                  <a:lnTo>
                    <a:pt x="393689" y="297202"/>
                  </a:lnTo>
                  <a:cubicBezTo>
                    <a:pt x="392985" y="297014"/>
                    <a:pt x="392282" y="296850"/>
                    <a:pt x="391578" y="296725"/>
                  </a:cubicBezTo>
                  <a:cubicBezTo>
                    <a:pt x="391343" y="296670"/>
                    <a:pt x="391030" y="296623"/>
                    <a:pt x="390718" y="296584"/>
                  </a:cubicBezTo>
                  <a:lnTo>
                    <a:pt x="390327" y="296529"/>
                  </a:lnTo>
                  <a:cubicBezTo>
                    <a:pt x="389857" y="296451"/>
                    <a:pt x="389388" y="296388"/>
                    <a:pt x="388919" y="296341"/>
                  </a:cubicBezTo>
                  <a:cubicBezTo>
                    <a:pt x="387902" y="296248"/>
                    <a:pt x="386964" y="296201"/>
                    <a:pt x="386026" y="296201"/>
                  </a:cubicBezTo>
                  <a:cubicBezTo>
                    <a:pt x="380865" y="296201"/>
                    <a:pt x="375783" y="297491"/>
                    <a:pt x="371326" y="299938"/>
                  </a:cubicBezTo>
                  <a:cubicBezTo>
                    <a:pt x="367964" y="301753"/>
                    <a:pt x="365071" y="304130"/>
                    <a:pt x="362647" y="306897"/>
                  </a:cubicBezTo>
                  <a:cubicBezTo>
                    <a:pt x="358738" y="302362"/>
                    <a:pt x="353499" y="298938"/>
                    <a:pt x="347400" y="297288"/>
                  </a:cubicBezTo>
                  <a:lnTo>
                    <a:pt x="347087" y="297202"/>
                  </a:lnTo>
                  <a:cubicBezTo>
                    <a:pt x="346384" y="297014"/>
                    <a:pt x="345680" y="296850"/>
                    <a:pt x="344976" y="296725"/>
                  </a:cubicBezTo>
                  <a:cubicBezTo>
                    <a:pt x="344663" y="296670"/>
                    <a:pt x="344429" y="296623"/>
                    <a:pt x="344116" y="296584"/>
                  </a:cubicBezTo>
                  <a:lnTo>
                    <a:pt x="343725" y="296529"/>
                  </a:lnTo>
                  <a:cubicBezTo>
                    <a:pt x="343256" y="296451"/>
                    <a:pt x="342786" y="296388"/>
                    <a:pt x="342318" y="296341"/>
                  </a:cubicBezTo>
                  <a:cubicBezTo>
                    <a:pt x="341301" y="296248"/>
                    <a:pt x="340363" y="296201"/>
                    <a:pt x="339424" y="296201"/>
                  </a:cubicBezTo>
                  <a:cubicBezTo>
                    <a:pt x="334264" y="296201"/>
                    <a:pt x="329182" y="297491"/>
                    <a:pt x="324647" y="299938"/>
                  </a:cubicBezTo>
                  <a:cubicBezTo>
                    <a:pt x="321675" y="301580"/>
                    <a:pt x="319017" y="303684"/>
                    <a:pt x="316749" y="306124"/>
                  </a:cubicBezTo>
                  <a:cubicBezTo>
                    <a:pt x="312918" y="301971"/>
                    <a:pt x="307914" y="298844"/>
                    <a:pt x="302206" y="297296"/>
                  </a:cubicBezTo>
                  <a:lnTo>
                    <a:pt x="301815" y="297210"/>
                  </a:lnTo>
                  <a:cubicBezTo>
                    <a:pt x="301111" y="297022"/>
                    <a:pt x="300408" y="296858"/>
                    <a:pt x="299704" y="296732"/>
                  </a:cubicBezTo>
                  <a:cubicBezTo>
                    <a:pt x="299469" y="296678"/>
                    <a:pt x="299156" y="296631"/>
                    <a:pt x="298844" y="296592"/>
                  </a:cubicBezTo>
                  <a:lnTo>
                    <a:pt x="298453" y="296537"/>
                  </a:lnTo>
                  <a:cubicBezTo>
                    <a:pt x="297983" y="296467"/>
                    <a:pt x="297515" y="296396"/>
                    <a:pt x="297045" y="296349"/>
                  </a:cubicBezTo>
                  <a:cubicBezTo>
                    <a:pt x="296029" y="296256"/>
                    <a:pt x="295090" y="296209"/>
                    <a:pt x="294153" y="296209"/>
                  </a:cubicBezTo>
                  <a:cubicBezTo>
                    <a:pt x="288992" y="296209"/>
                    <a:pt x="283909" y="297499"/>
                    <a:pt x="279452" y="299946"/>
                  </a:cubicBezTo>
                  <a:cubicBezTo>
                    <a:pt x="276090" y="301760"/>
                    <a:pt x="273197" y="304130"/>
                    <a:pt x="270773" y="306905"/>
                  </a:cubicBezTo>
                  <a:cubicBezTo>
                    <a:pt x="266864" y="302370"/>
                    <a:pt x="261625" y="298945"/>
                    <a:pt x="255526" y="297296"/>
                  </a:cubicBezTo>
                  <a:lnTo>
                    <a:pt x="255213" y="297210"/>
                  </a:lnTo>
                  <a:cubicBezTo>
                    <a:pt x="254510" y="297022"/>
                    <a:pt x="253806" y="296858"/>
                    <a:pt x="253103" y="296732"/>
                  </a:cubicBezTo>
                  <a:cubicBezTo>
                    <a:pt x="252790" y="296678"/>
                    <a:pt x="252555" y="296631"/>
                    <a:pt x="252242" y="296592"/>
                  </a:cubicBezTo>
                  <a:lnTo>
                    <a:pt x="251851" y="296537"/>
                  </a:lnTo>
                  <a:cubicBezTo>
                    <a:pt x="251382" y="296467"/>
                    <a:pt x="250913" y="296396"/>
                    <a:pt x="250444" y="296349"/>
                  </a:cubicBezTo>
                  <a:cubicBezTo>
                    <a:pt x="249427" y="296256"/>
                    <a:pt x="248489" y="296209"/>
                    <a:pt x="247551" y="296209"/>
                  </a:cubicBezTo>
                  <a:cubicBezTo>
                    <a:pt x="242390" y="296209"/>
                    <a:pt x="237308" y="297499"/>
                    <a:pt x="232851" y="299946"/>
                  </a:cubicBezTo>
                  <a:cubicBezTo>
                    <a:pt x="229801" y="301589"/>
                    <a:pt x="227143" y="303692"/>
                    <a:pt x="224875" y="306131"/>
                  </a:cubicBezTo>
                  <a:cubicBezTo>
                    <a:pt x="221045" y="301979"/>
                    <a:pt x="216040" y="298852"/>
                    <a:pt x="210332" y="297303"/>
                  </a:cubicBezTo>
                  <a:lnTo>
                    <a:pt x="209941" y="297217"/>
                  </a:lnTo>
                  <a:cubicBezTo>
                    <a:pt x="209237" y="297030"/>
                    <a:pt x="208534" y="296866"/>
                    <a:pt x="207830" y="296740"/>
                  </a:cubicBezTo>
                  <a:cubicBezTo>
                    <a:pt x="207596" y="296686"/>
                    <a:pt x="207283" y="296639"/>
                    <a:pt x="206970" y="296600"/>
                  </a:cubicBezTo>
                  <a:lnTo>
                    <a:pt x="206579" y="296545"/>
                  </a:lnTo>
                  <a:cubicBezTo>
                    <a:pt x="206110" y="296467"/>
                    <a:pt x="205641" y="296404"/>
                    <a:pt x="205171" y="296357"/>
                  </a:cubicBezTo>
                  <a:cubicBezTo>
                    <a:pt x="204155" y="296264"/>
                    <a:pt x="203216" y="296217"/>
                    <a:pt x="202279" y="296217"/>
                  </a:cubicBezTo>
                  <a:cubicBezTo>
                    <a:pt x="197118" y="296217"/>
                    <a:pt x="192035" y="297507"/>
                    <a:pt x="187578" y="299954"/>
                  </a:cubicBezTo>
                  <a:cubicBezTo>
                    <a:pt x="184529" y="301619"/>
                    <a:pt x="181793" y="303754"/>
                    <a:pt x="179525" y="306241"/>
                  </a:cubicBezTo>
                  <a:cubicBezTo>
                    <a:pt x="175538" y="301362"/>
                    <a:pt x="170064" y="297663"/>
                    <a:pt x="163652" y="295935"/>
                  </a:cubicBezTo>
                  <a:lnTo>
                    <a:pt x="163339" y="295849"/>
                  </a:lnTo>
                  <a:cubicBezTo>
                    <a:pt x="162636" y="295661"/>
                    <a:pt x="161932" y="295497"/>
                    <a:pt x="161229" y="295372"/>
                  </a:cubicBezTo>
                  <a:cubicBezTo>
                    <a:pt x="160916" y="295317"/>
                    <a:pt x="160681" y="295271"/>
                    <a:pt x="160368" y="295231"/>
                  </a:cubicBezTo>
                  <a:lnTo>
                    <a:pt x="159977" y="295177"/>
                  </a:lnTo>
                  <a:cubicBezTo>
                    <a:pt x="159508" y="295098"/>
                    <a:pt x="159039" y="295036"/>
                    <a:pt x="158570" y="294989"/>
                  </a:cubicBezTo>
                  <a:cubicBezTo>
                    <a:pt x="157554" y="294895"/>
                    <a:pt x="156615" y="294848"/>
                    <a:pt x="155677" y="294848"/>
                  </a:cubicBezTo>
                  <a:cubicBezTo>
                    <a:pt x="150517" y="294848"/>
                    <a:pt x="145434" y="296138"/>
                    <a:pt x="140977" y="298586"/>
                  </a:cubicBezTo>
                  <a:cubicBezTo>
                    <a:pt x="140899" y="298594"/>
                    <a:pt x="140899" y="298601"/>
                    <a:pt x="140899" y="298609"/>
                  </a:cubicBezTo>
                  <a:cubicBezTo>
                    <a:pt x="137068" y="290743"/>
                    <a:pt x="130031" y="284613"/>
                    <a:pt x="121195" y="282220"/>
                  </a:cubicBezTo>
                  <a:lnTo>
                    <a:pt x="120882" y="282134"/>
                  </a:lnTo>
                  <a:cubicBezTo>
                    <a:pt x="120100" y="281946"/>
                    <a:pt x="119397" y="281782"/>
                    <a:pt x="118693" y="281657"/>
                  </a:cubicBezTo>
                  <a:cubicBezTo>
                    <a:pt x="118459" y="281602"/>
                    <a:pt x="118145" y="281556"/>
                    <a:pt x="117833" y="281516"/>
                  </a:cubicBezTo>
                  <a:lnTo>
                    <a:pt x="117520" y="281462"/>
                  </a:lnTo>
                  <a:cubicBezTo>
                    <a:pt x="116973" y="281383"/>
                    <a:pt x="116504" y="281321"/>
                    <a:pt x="116034" y="281274"/>
                  </a:cubicBezTo>
                  <a:cubicBezTo>
                    <a:pt x="115018" y="281180"/>
                    <a:pt x="114079" y="281133"/>
                    <a:pt x="113142" y="281133"/>
                  </a:cubicBezTo>
                  <a:cubicBezTo>
                    <a:pt x="110952" y="281133"/>
                    <a:pt x="108763" y="281383"/>
                    <a:pt x="106651" y="281837"/>
                  </a:cubicBezTo>
                  <a:cubicBezTo>
                    <a:pt x="105010" y="269686"/>
                    <a:pt x="96252" y="259435"/>
                    <a:pt x="84133" y="256166"/>
                  </a:cubicBezTo>
                  <a:lnTo>
                    <a:pt x="83820" y="256080"/>
                  </a:lnTo>
                  <a:cubicBezTo>
                    <a:pt x="83116" y="255892"/>
                    <a:pt x="82412" y="255728"/>
                    <a:pt x="81709" y="255603"/>
                  </a:cubicBezTo>
                  <a:cubicBezTo>
                    <a:pt x="81396" y="255548"/>
                    <a:pt x="81162" y="255502"/>
                    <a:pt x="80848" y="255463"/>
                  </a:cubicBezTo>
                  <a:lnTo>
                    <a:pt x="80458" y="255408"/>
                  </a:lnTo>
                  <a:cubicBezTo>
                    <a:pt x="79989" y="255337"/>
                    <a:pt x="79520" y="255267"/>
                    <a:pt x="79050" y="255220"/>
                  </a:cubicBezTo>
                  <a:cubicBezTo>
                    <a:pt x="78581" y="255181"/>
                    <a:pt x="78190" y="255158"/>
                    <a:pt x="77799" y="255126"/>
                  </a:cubicBezTo>
                  <a:cubicBezTo>
                    <a:pt x="78034" y="253555"/>
                    <a:pt x="78190" y="251928"/>
                    <a:pt x="78190" y="250279"/>
                  </a:cubicBezTo>
                  <a:cubicBezTo>
                    <a:pt x="78190" y="237658"/>
                    <a:pt x="70449" y="226422"/>
                    <a:pt x="58955" y="221754"/>
                  </a:cubicBezTo>
                  <a:cubicBezTo>
                    <a:pt x="61614" y="217227"/>
                    <a:pt x="63100" y="211987"/>
                    <a:pt x="63100" y="206397"/>
                  </a:cubicBezTo>
                  <a:cubicBezTo>
                    <a:pt x="63100" y="196920"/>
                    <a:pt x="58721" y="188225"/>
                    <a:pt x="51684" y="182494"/>
                  </a:cubicBezTo>
                  <a:cubicBezTo>
                    <a:pt x="57861" y="176848"/>
                    <a:pt x="61692" y="168755"/>
                    <a:pt x="61692" y="159771"/>
                  </a:cubicBezTo>
                  <a:cubicBezTo>
                    <a:pt x="61692" y="154282"/>
                    <a:pt x="60207" y="149066"/>
                    <a:pt x="57627" y="144515"/>
                  </a:cubicBezTo>
                  <a:cubicBezTo>
                    <a:pt x="67400" y="139331"/>
                    <a:pt x="74046" y="129057"/>
                    <a:pt x="74046" y="117257"/>
                  </a:cubicBezTo>
                  <a:cubicBezTo>
                    <a:pt x="74046" y="114513"/>
                    <a:pt x="73656" y="111847"/>
                    <a:pt x="72952" y="109282"/>
                  </a:cubicBezTo>
                  <a:cubicBezTo>
                    <a:pt x="86635" y="106998"/>
                    <a:pt x="97268" y="95786"/>
                    <a:pt x="98598" y="81883"/>
                  </a:cubicBezTo>
                  <a:cubicBezTo>
                    <a:pt x="100240" y="82141"/>
                    <a:pt x="101882" y="82282"/>
                    <a:pt x="103524" y="82282"/>
                  </a:cubicBezTo>
                  <a:cubicBezTo>
                    <a:pt x="117051" y="82282"/>
                    <a:pt x="128545" y="73548"/>
                    <a:pt x="132767" y="61428"/>
                  </a:cubicBezTo>
                  <a:cubicBezTo>
                    <a:pt x="136833" y="63399"/>
                    <a:pt x="141368" y="64454"/>
                    <a:pt x="146060" y="64454"/>
                  </a:cubicBezTo>
                  <a:cubicBezTo>
                    <a:pt x="156068" y="64454"/>
                    <a:pt x="164903" y="59692"/>
                    <a:pt x="170533" y="52319"/>
                  </a:cubicBezTo>
                  <a:cubicBezTo>
                    <a:pt x="176319" y="58324"/>
                    <a:pt x="184216" y="61709"/>
                    <a:pt x="192661" y="61709"/>
                  </a:cubicBezTo>
                  <a:cubicBezTo>
                    <a:pt x="200949" y="61709"/>
                    <a:pt x="208534" y="58418"/>
                    <a:pt x="214085" y="53069"/>
                  </a:cubicBezTo>
                  <a:cubicBezTo>
                    <a:pt x="219950" y="60310"/>
                    <a:pt x="228628" y="64454"/>
                    <a:pt x="237933" y="64454"/>
                  </a:cubicBezTo>
                  <a:cubicBezTo>
                    <a:pt x="244423" y="64454"/>
                    <a:pt x="250444" y="62444"/>
                    <a:pt x="255370" y="59027"/>
                  </a:cubicBezTo>
                  <a:cubicBezTo>
                    <a:pt x="255448" y="59145"/>
                    <a:pt x="255526" y="59278"/>
                    <a:pt x="255604" y="59395"/>
                  </a:cubicBezTo>
                  <a:cubicBezTo>
                    <a:pt x="255604" y="59450"/>
                    <a:pt x="255683" y="59559"/>
                    <a:pt x="255761" y="59614"/>
                  </a:cubicBezTo>
                  <a:cubicBezTo>
                    <a:pt x="256230" y="60372"/>
                    <a:pt x="256699" y="61123"/>
                    <a:pt x="257247" y="61850"/>
                  </a:cubicBezTo>
                  <a:cubicBezTo>
                    <a:pt x="257324" y="61866"/>
                    <a:pt x="257324" y="61874"/>
                    <a:pt x="257324" y="61889"/>
                  </a:cubicBezTo>
                  <a:cubicBezTo>
                    <a:pt x="263189" y="69615"/>
                    <a:pt x="272181" y="74048"/>
                    <a:pt x="281798" y="74048"/>
                  </a:cubicBezTo>
                  <a:cubicBezTo>
                    <a:pt x="287584" y="74048"/>
                    <a:pt x="293058" y="72445"/>
                    <a:pt x="297671" y="69662"/>
                  </a:cubicBezTo>
                  <a:cubicBezTo>
                    <a:pt x="297749" y="69935"/>
                    <a:pt x="297906" y="70201"/>
                    <a:pt x="297983" y="70483"/>
                  </a:cubicBezTo>
                  <a:cubicBezTo>
                    <a:pt x="298062" y="70631"/>
                    <a:pt x="298140" y="70780"/>
                    <a:pt x="298218" y="70928"/>
                  </a:cubicBezTo>
                  <a:cubicBezTo>
                    <a:pt x="298609" y="71679"/>
                    <a:pt x="299078" y="72414"/>
                    <a:pt x="299469" y="73110"/>
                  </a:cubicBezTo>
                  <a:cubicBezTo>
                    <a:pt x="299547" y="73165"/>
                    <a:pt x="299547" y="73274"/>
                    <a:pt x="299626" y="73329"/>
                  </a:cubicBezTo>
                  <a:cubicBezTo>
                    <a:pt x="300095" y="74087"/>
                    <a:pt x="300642" y="74838"/>
                    <a:pt x="301190" y="75565"/>
                  </a:cubicBezTo>
                  <a:cubicBezTo>
                    <a:pt x="301190" y="75581"/>
                    <a:pt x="301190" y="75589"/>
                    <a:pt x="301190" y="75604"/>
                  </a:cubicBezTo>
                  <a:cubicBezTo>
                    <a:pt x="307132" y="83330"/>
                    <a:pt x="316046" y="87763"/>
                    <a:pt x="325741" y="87763"/>
                  </a:cubicBezTo>
                  <a:cubicBezTo>
                    <a:pt x="329729" y="87763"/>
                    <a:pt x="333560" y="86981"/>
                    <a:pt x="337079" y="85574"/>
                  </a:cubicBezTo>
                  <a:cubicBezTo>
                    <a:pt x="337157" y="85808"/>
                    <a:pt x="337235" y="86043"/>
                    <a:pt x="337313" y="86277"/>
                  </a:cubicBezTo>
                  <a:cubicBezTo>
                    <a:pt x="337470" y="86965"/>
                    <a:pt x="337704" y="87630"/>
                    <a:pt x="337939" y="88287"/>
                  </a:cubicBezTo>
                  <a:cubicBezTo>
                    <a:pt x="338017" y="88522"/>
                    <a:pt x="338174" y="88756"/>
                    <a:pt x="338252" y="88960"/>
                  </a:cubicBezTo>
                  <a:cubicBezTo>
                    <a:pt x="338486" y="89656"/>
                    <a:pt x="338799" y="90344"/>
                    <a:pt x="339190" y="91055"/>
                  </a:cubicBezTo>
                  <a:cubicBezTo>
                    <a:pt x="339268" y="91204"/>
                    <a:pt x="339346" y="91352"/>
                    <a:pt x="339424" y="91501"/>
                  </a:cubicBezTo>
                  <a:cubicBezTo>
                    <a:pt x="339737" y="92251"/>
                    <a:pt x="340206" y="92986"/>
                    <a:pt x="340597" y="93682"/>
                  </a:cubicBezTo>
                  <a:cubicBezTo>
                    <a:pt x="340676" y="93737"/>
                    <a:pt x="340754" y="93847"/>
                    <a:pt x="340754" y="93901"/>
                  </a:cubicBezTo>
                  <a:cubicBezTo>
                    <a:pt x="341223" y="94660"/>
                    <a:pt x="341770" y="95410"/>
                    <a:pt x="342318" y="96138"/>
                  </a:cubicBezTo>
                  <a:cubicBezTo>
                    <a:pt x="342318" y="96153"/>
                    <a:pt x="342318" y="96161"/>
                    <a:pt x="342318" y="96177"/>
                  </a:cubicBezTo>
                  <a:cubicBezTo>
                    <a:pt x="348260" y="103902"/>
                    <a:pt x="357174" y="108336"/>
                    <a:pt x="366870" y="108336"/>
                  </a:cubicBezTo>
                  <a:cubicBezTo>
                    <a:pt x="370075" y="108336"/>
                    <a:pt x="373203" y="107835"/>
                    <a:pt x="376174" y="106897"/>
                  </a:cubicBezTo>
                  <a:cubicBezTo>
                    <a:pt x="376253" y="107319"/>
                    <a:pt x="376253" y="107741"/>
                    <a:pt x="376330" y="108132"/>
                  </a:cubicBezTo>
                  <a:cubicBezTo>
                    <a:pt x="376487" y="108672"/>
                    <a:pt x="376565" y="109196"/>
                    <a:pt x="376721" y="109720"/>
                  </a:cubicBezTo>
                  <a:lnTo>
                    <a:pt x="376799" y="110017"/>
                  </a:lnTo>
                  <a:cubicBezTo>
                    <a:pt x="376878" y="110330"/>
                    <a:pt x="376956" y="110650"/>
                    <a:pt x="377034" y="110963"/>
                  </a:cubicBezTo>
                  <a:cubicBezTo>
                    <a:pt x="377269" y="111651"/>
                    <a:pt x="377503" y="112316"/>
                    <a:pt x="377738" y="112972"/>
                  </a:cubicBezTo>
                  <a:cubicBezTo>
                    <a:pt x="377816" y="113207"/>
                    <a:pt x="377894" y="113442"/>
                    <a:pt x="377972" y="113645"/>
                  </a:cubicBezTo>
                  <a:cubicBezTo>
                    <a:pt x="378285" y="114341"/>
                    <a:pt x="378598" y="115029"/>
                    <a:pt x="378911" y="115741"/>
                  </a:cubicBezTo>
                  <a:cubicBezTo>
                    <a:pt x="378989" y="115889"/>
                    <a:pt x="379067" y="116038"/>
                    <a:pt x="379145" y="116186"/>
                  </a:cubicBezTo>
                  <a:cubicBezTo>
                    <a:pt x="379536" y="116937"/>
                    <a:pt x="380006" y="117672"/>
                    <a:pt x="380396" y="118368"/>
                  </a:cubicBezTo>
                  <a:cubicBezTo>
                    <a:pt x="380396" y="118423"/>
                    <a:pt x="380474" y="118532"/>
                    <a:pt x="380553" y="118587"/>
                  </a:cubicBezTo>
                  <a:cubicBezTo>
                    <a:pt x="381022" y="119345"/>
                    <a:pt x="381569" y="120096"/>
                    <a:pt x="382117" y="120823"/>
                  </a:cubicBezTo>
                  <a:cubicBezTo>
                    <a:pt x="382117" y="120839"/>
                    <a:pt x="382117" y="120846"/>
                    <a:pt x="382117" y="120862"/>
                  </a:cubicBezTo>
                  <a:cubicBezTo>
                    <a:pt x="388059" y="128588"/>
                    <a:pt x="396973" y="133021"/>
                    <a:pt x="406668" y="133021"/>
                  </a:cubicBezTo>
                  <a:cubicBezTo>
                    <a:pt x="407763" y="133021"/>
                    <a:pt x="408936" y="132950"/>
                    <a:pt x="410109" y="132826"/>
                  </a:cubicBezTo>
                  <a:cubicBezTo>
                    <a:pt x="410109" y="133678"/>
                    <a:pt x="410109" y="134538"/>
                    <a:pt x="410187" y="135383"/>
                  </a:cubicBezTo>
                  <a:cubicBezTo>
                    <a:pt x="410265" y="135789"/>
                    <a:pt x="410343" y="136188"/>
                    <a:pt x="410421" y="136712"/>
                  </a:cubicBezTo>
                  <a:lnTo>
                    <a:pt x="410421" y="136915"/>
                  </a:lnTo>
                  <a:cubicBezTo>
                    <a:pt x="410500" y="137392"/>
                    <a:pt x="410578" y="137869"/>
                    <a:pt x="410656" y="138315"/>
                  </a:cubicBezTo>
                  <a:cubicBezTo>
                    <a:pt x="410734" y="138854"/>
                    <a:pt x="410891" y="139378"/>
                    <a:pt x="411047" y="139902"/>
                  </a:cubicBezTo>
                  <a:lnTo>
                    <a:pt x="411125" y="140199"/>
                  </a:lnTo>
                  <a:cubicBezTo>
                    <a:pt x="411203" y="140512"/>
                    <a:pt x="411282" y="140832"/>
                    <a:pt x="411360" y="141145"/>
                  </a:cubicBezTo>
                  <a:cubicBezTo>
                    <a:pt x="411516" y="141833"/>
                    <a:pt x="411829" y="142498"/>
                    <a:pt x="412064" y="143155"/>
                  </a:cubicBezTo>
                  <a:cubicBezTo>
                    <a:pt x="412141" y="143389"/>
                    <a:pt x="412220" y="143624"/>
                    <a:pt x="412298" y="143827"/>
                  </a:cubicBezTo>
                  <a:cubicBezTo>
                    <a:pt x="412532" y="144523"/>
                    <a:pt x="412923" y="145211"/>
                    <a:pt x="413236" y="145923"/>
                  </a:cubicBezTo>
                  <a:cubicBezTo>
                    <a:pt x="413314" y="146071"/>
                    <a:pt x="413393" y="146220"/>
                    <a:pt x="413471" y="146368"/>
                  </a:cubicBezTo>
                  <a:cubicBezTo>
                    <a:pt x="413862" y="147119"/>
                    <a:pt x="414253" y="147854"/>
                    <a:pt x="414722" y="148550"/>
                  </a:cubicBezTo>
                  <a:cubicBezTo>
                    <a:pt x="414722" y="148605"/>
                    <a:pt x="414800" y="148714"/>
                    <a:pt x="414800" y="148769"/>
                  </a:cubicBezTo>
                  <a:cubicBezTo>
                    <a:pt x="415269" y="149527"/>
                    <a:pt x="415817" y="150278"/>
                    <a:pt x="416364" y="151005"/>
                  </a:cubicBezTo>
                  <a:cubicBezTo>
                    <a:pt x="416364" y="151021"/>
                    <a:pt x="416364" y="151029"/>
                    <a:pt x="416442" y="151044"/>
                  </a:cubicBezTo>
                  <a:cubicBezTo>
                    <a:pt x="422228" y="158645"/>
                    <a:pt x="430986" y="163047"/>
                    <a:pt x="440447" y="163195"/>
                  </a:cubicBezTo>
                  <a:cubicBezTo>
                    <a:pt x="440290" y="164329"/>
                    <a:pt x="440212" y="165479"/>
                    <a:pt x="440212" y="166636"/>
                  </a:cubicBezTo>
                  <a:cubicBezTo>
                    <a:pt x="440212" y="167645"/>
                    <a:pt x="440290" y="168669"/>
                    <a:pt x="440369" y="169678"/>
                  </a:cubicBezTo>
                  <a:cubicBezTo>
                    <a:pt x="440447" y="170084"/>
                    <a:pt x="440447" y="170483"/>
                    <a:pt x="440603" y="171007"/>
                  </a:cubicBezTo>
                  <a:lnTo>
                    <a:pt x="440603" y="171210"/>
                  </a:lnTo>
                  <a:cubicBezTo>
                    <a:pt x="440681" y="171687"/>
                    <a:pt x="440760" y="172164"/>
                    <a:pt x="440838" y="172610"/>
                  </a:cubicBezTo>
                  <a:cubicBezTo>
                    <a:pt x="440915" y="173149"/>
                    <a:pt x="441072" y="173673"/>
                    <a:pt x="441228" y="174197"/>
                  </a:cubicBezTo>
                  <a:lnTo>
                    <a:pt x="441306" y="174494"/>
                  </a:lnTo>
                  <a:cubicBezTo>
                    <a:pt x="441385" y="174807"/>
                    <a:pt x="441463" y="175127"/>
                    <a:pt x="441542" y="175441"/>
                  </a:cubicBezTo>
                  <a:cubicBezTo>
                    <a:pt x="441697" y="176129"/>
                    <a:pt x="442010" y="176793"/>
                    <a:pt x="442245" y="177450"/>
                  </a:cubicBezTo>
                  <a:cubicBezTo>
                    <a:pt x="442323" y="177684"/>
                    <a:pt x="442401" y="177919"/>
                    <a:pt x="442479" y="178122"/>
                  </a:cubicBezTo>
                  <a:cubicBezTo>
                    <a:pt x="442714" y="178818"/>
                    <a:pt x="443027" y="179506"/>
                    <a:pt x="443418" y="180218"/>
                  </a:cubicBezTo>
                  <a:cubicBezTo>
                    <a:pt x="443496" y="180367"/>
                    <a:pt x="443574" y="180515"/>
                    <a:pt x="443652" y="180664"/>
                  </a:cubicBezTo>
                  <a:cubicBezTo>
                    <a:pt x="444043" y="181414"/>
                    <a:pt x="444434" y="182150"/>
                    <a:pt x="444904" y="182845"/>
                  </a:cubicBezTo>
                  <a:cubicBezTo>
                    <a:pt x="444904" y="182900"/>
                    <a:pt x="444981" y="183009"/>
                    <a:pt x="444981" y="183064"/>
                  </a:cubicBezTo>
                  <a:cubicBezTo>
                    <a:pt x="445451" y="183823"/>
                    <a:pt x="445998" y="184573"/>
                    <a:pt x="446545" y="185301"/>
                  </a:cubicBezTo>
                  <a:cubicBezTo>
                    <a:pt x="446545" y="185316"/>
                    <a:pt x="446545" y="185332"/>
                    <a:pt x="446545" y="185339"/>
                  </a:cubicBezTo>
                  <a:cubicBezTo>
                    <a:pt x="451628" y="191954"/>
                    <a:pt x="458899" y="196154"/>
                    <a:pt x="466953" y="197225"/>
                  </a:cubicBezTo>
                  <a:cubicBezTo>
                    <a:pt x="466562" y="199313"/>
                    <a:pt x="466327" y="201478"/>
                    <a:pt x="466327" y="203668"/>
                  </a:cubicBezTo>
                  <a:cubicBezTo>
                    <a:pt x="466327" y="204676"/>
                    <a:pt x="466327" y="205701"/>
                    <a:pt x="466484" y="206710"/>
                  </a:cubicBezTo>
                  <a:cubicBezTo>
                    <a:pt x="466484" y="207116"/>
                    <a:pt x="466562" y="207515"/>
                    <a:pt x="466640" y="208039"/>
                  </a:cubicBezTo>
                  <a:lnTo>
                    <a:pt x="466640" y="208242"/>
                  </a:lnTo>
                  <a:cubicBezTo>
                    <a:pt x="466718" y="208719"/>
                    <a:pt x="466797" y="209196"/>
                    <a:pt x="466875" y="209642"/>
                  </a:cubicBezTo>
                  <a:cubicBezTo>
                    <a:pt x="466953" y="210181"/>
                    <a:pt x="467109" y="210705"/>
                    <a:pt x="467266" y="211229"/>
                  </a:cubicBezTo>
                  <a:lnTo>
                    <a:pt x="467344" y="211526"/>
                  </a:lnTo>
                  <a:cubicBezTo>
                    <a:pt x="467422" y="211839"/>
                    <a:pt x="467500" y="212160"/>
                    <a:pt x="467579" y="212472"/>
                  </a:cubicBezTo>
                  <a:cubicBezTo>
                    <a:pt x="467813" y="213160"/>
                    <a:pt x="468048" y="213825"/>
                    <a:pt x="468282" y="214482"/>
                  </a:cubicBezTo>
                  <a:cubicBezTo>
                    <a:pt x="468361" y="214717"/>
                    <a:pt x="468439" y="214951"/>
                    <a:pt x="468517" y="215155"/>
                  </a:cubicBezTo>
                  <a:cubicBezTo>
                    <a:pt x="468830" y="215850"/>
                    <a:pt x="469143" y="216539"/>
                    <a:pt x="469455" y="217250"/>
                  </a:cubicBezTo>
                  <a:cubicBezTo>
                    <a:pt x="469534" y="217398"/>
                    <a:pt x="469611" y="217547"/>
                    <a:pt x="469690" y="217696"/>
                  </a:cubicBezTo>
                  <a:cubicBezTo>
                    <a:pt x="470081" y="218446"/>
                    <a:pt x="470472" y="219181"/>
                    <a:pt x="470941" y="219877"/>
                  </a:cubicBezTo>
                  <a:cubicBezTo>
                    <a:pt x="470941" y="219932"/>
                    <a:pt x="471019" y="220042"/>
                    <a:pt x="471097" y="220096"/>
                  </a:cubicBezTo>
                  <a:cubicBezTo>
                    <a:pt x="471566" y="220855"/>
                    <a:pt x="472036" y="221605"/>
                    <a:pt x="472583" y="222332"/>
                  </a:cubicBezTo>
                  <a:cubicBezTo>
                    <a:pt x="472661" y="222348"/>
                    <a:pt x="472661" y="222356"/>
                    <a:pt x="472661" y="222372"/>
                  </a:cubicBezTo>
                  <a:cubicBezTo>
                    <a:pt x="477118" y="228236"/>
                    <a:pt x="483373" y="232193"/>
                    <a:pt x="490332" y="233764"/>
                  </a:cubicBezTo>
                  <a:cubicBezTo>
                    <a:pt x="489003" y="237236"/>
                    <a:pt x="488221" y="240966"/>
                    <a:pt x="488221" y="244813"/>
                  </a:cubicBezTo>
                  <a:cubicBezTo>
                    <a:pt x="488221" y="245821"/>
                    <a:pt x="488299" y="246846"/>
                    <a:pt x="488377" y="247854"/>
                  </a:cubicBezTo>
                  <a:cubicBezTo>
                    <a:pt x="488456" y="248261"/>
                    <a:pt x="488534" y="248660"/>
                    <a:pt x="488612" y="249184"/>
                  </a:cubicBezTo>
                  <a:lnTo>
                    <a:pt x="488612" y="249387"/>
                  </a:lnTo>
                  <a:cubicBezTo>
                    <a:pt x="488690" y="249864"/>
                    <a:pt x="488768" y="250341"/>
                    <a:pt x="488847" y="250787"/>
                  </a:cubicBezTo>
                  <a:cubicBezTo>
                    <a:pt x="488925" y="251326"/>
                    <a:pt x="489081" y="251850"/>
                    <a:pt x="489238" y="252374"/>
                  </a:cubicBezTo>
                  <a:lnTo>
                    <a:pt x="489316" y="252671"/>
                  </a:lnTo>
                  <a:cubicBezTo>
                    <a:pt x="489393" y="252984"/>
                    <a:pt x="489472" y="253305"/>
                    <a:pt x="489550" y="253617"/>
                  </a:cubicBezTo>
                  <a:cubicBezTo>
                    <a:pt x="489707" y="254305"/>
                    <a:pt x="490020" y="254970"/>
                    <a:pt x="490254" y="255627"/>
                  </a:cubicBezTo>
                  <a:cubicBezTo>
                    <a:pt x="490332" y="255861"/>
                    <a:pt x="490411" y="256096"/>
                    <a:pt x="490488" y="256299"/>
                  </a:cubicBezTo>
                  <a:cubicBezTo>
                    <a:pt x="490723" y="256995"/>
                    <a:pt x="491114" y="257683"/>
                    <a:pt x="491427" y="258395"/>
                  </a:cubicBezTo>
                  <a:cubicBezTo>
                    <a:pt x="491505" y="258543"/>
                    <a:pt x="491583" y="258692"/>
                    <a:pt x="491661" y="258840"/>
                  </a:cubicBezTo>
                  <a:cubicBezTo>
                    <a:pt x="492052" y="259591"/>
                    <a:pt x="492443" y="260326"/>
                    <a:pt x="492912" y="261022"/>
                  </a:cubicBezTo>
                  <a:cubicBezTo>
                    <a:pt x="492912" y="261077"/>
                    <a:pt x="492991" y="261186"/>
                    <a:pt x="492991" y="261241"/>
                  </a:cubicBezTo>
                  <a:cubicBezTo>
                    <a:pt x="493460" y="261999"/>
                    <a:pt x="494007" y="262750"/>
                    <a:pt x="494555" y="263477"/>
                  </a:cubicBezTo>
                  <a:cubicBezTo>
                    <a:pt x="494555" y="263493"/>
                    <a:pt x="494555" y="263501"/>
                    <a:pt x="494632" y="263516"/>
                  </a:cubicBezTo>
                  <a:cubicBezTo>
                    <a:pt x="497839" y="267801"/>
                    <a:pt x="502060" y="271062"/>
                    <a:pt x="506831" y="273126"/>
                  </a:cubicBezTo>
                  <a:cubicBezTo>
                    <a:pt x="504563" y="277442"/>
                    <a:pt x="503312" y="282290"/>
                    <a:pt x="503312" y="287334"/>
                  </a:cubicBezTo>
                  <a:cubicBezTo>
                    <a:pt x="503312" y="288342"/>
                    <a:pt x="503390" y="289367"/>
                    <a:pt x="503468" y="290375"/>
                  </a:cubicBezTo>
                  <a:cubicBezTo>
                    <a:pt x="503546" y="290782"/>
                    <a:pt x="503624" y="291181"/>
                    <a:pt x="503703" y="291705"/>
                  </a:cubicBezTo>
                  <a:lnTo>
                    <a:pt x="503703" y="291908"/>
                  </a:lnTo>
                  <a:cubicBezTo>
                    <a:pt x="503781" y="292385"/>
                    <a:pt x="503859" y="292862"/>
                    <a:pt x="503937" y="293308"/>
                  </a:cubicBezTo>
                  <a:cubicBezTo>
                    <a:pt x="504015" y="293847"/>
                    <a:pt x="504172" y="294371"/>
                    <a:pt x="504328" y="294895"/>
                  </a:cubicBezTo>
                  <a:lnTo>
                    <a:pt x="504406" y="295192"/>
                  </a:lnTo>
                  <a:cubicBezTo>
                    <a:pt x="504485" y="295505"/>
                    <a:pt x="504563" y="295826"/>
                    <a:pt x="504641" y="296138"/>
                  </a:cubicBezTo>
                  <a:cubicBezTo>
                    <a:pt x="504797" y="296826"/>
                    <a:pt x="505110" y="297491"/>
                    <a:pt x="505345" y="298148"/>
                  </a:cubicBezTo>
                  <a:cubicBezTo>
                    <a:pt x="505423" y="298383"/>
                    <a:pt x="505501" y="298617"/>
                    <a:pt x="505579" y="298820"/>
                  </a:cubicBezTo>
                  <a:cubicBezTo>
                    <a:pt x="505892" y="299516"/>
                    <a:pt x="506127" y="300204"/>
                    <a:pt x="506517" y="300916"/>
                  </a:cubicBezTo>
                  <a:cubicBezTo>
                    <a:pt x="506595" y="301064"/>
                    <a:pt x="506674" y="301213"/>
                    <a:pt x="506752" y="301362"/>
                  </a:cubicBezTo>
                  <a:cubicBezTo>
                    <a:pt x="507143" y="302112"/>
                    <a:pt x="507534" y="302847"/>
                    <a:pt x="508003" y="303543"/>
                  </a:cubicBezTo>
                  <a:cubicBezTo>
                    <a:pt x="508003" y="303598"/>
                    <a:pt x="508081" y="303707"/>
                    <a:pt x="508081" y="303762"/>
                  </a:cubicBezTo>
                  <a:cubicBezTo>
                    <a:pt x="508550" y="304521"/>
                    <a:pt x="509098" y="305271"/>
                    <a:pt x="509645" y="305998"/>
                  </a:cubicBezTo>
                  <a:cubicBezTo>
                    <a:pt x="509645" y="306014"/>
                    <a:pt x="509645" y="306022"/>
                    <a:pt x="509723" y="306038"/>
                  </a:cubicBezTo>
                  <a:cubicBezTo>
                    <a:pt x="512304" y="309439"/>
                    <a:pt x="515509" y="312199"/>
                    <a:pt x="519028" y="314224"/>
                  </a:cubicBezTo>
                  <a:cubicBezTo>
                    <a:pt x="515118" y="319455"/>
                    <a:pt x="512929" y="325859"/>
                    <a:pt x="512929" y="332599"/>
                  </a:cubicBezTo>
                  <a:cubicBezTo>
                    <a:pt x="512929" y="333608"/>
                    <a:pt x="513007" y="334632"/>
                    <a:pt x="513086" y="335641"/>
                  </a:cubicBezTo>
                  <a:cubicBezTo>
                    <a:pt x="513164" y="336048"/>
                    <a:pt x="513164" y="336446"/>
                    <a:pt x="513320" y="336971"/>
                  </a:cubicBezTo>
                  <a:lnTo>
                    <a:pt x="513320" y="337166"/>
                  </a:lnTo>
                  <a:cubicBezTo>
                    <a:pt x="513398" y="337643"/>
                    <a:pt x="513477" y="338120"/>
                    <a:pt x="513555" y="338565"/>
                  </a:cubicBezTo>
                  <a:cubicBezTo>
                    <a:pt x="513633" y="339105"/>
                    <a:pt x="513789" y="339629"/>
                    <a:pt x="513946" y="340153"/>
                  </a:cubicBezTo>
                  <a:lnTo>
                    <a:pt x="514023" y="340450"/>
                  </a:lnTo>
                  <a:cubicBezTo>
                    <a:pt x="514102" y="340763"/>
                    <a:pt x="514180" y="341083"/>
                    <a:pt x="514259" y="341396"/>
                  </a:cubicBezTo>
                  <a:cubicBezTo>
                    <a:pt x="514414" y="342084"/>
                    <a:pt x="514727" y="342749"/>
                    <a:pt x="514962" y="343406"/>
                  </a:cubicBezTo>
                  <a:cubicBezTo>
                    <a:pt x="515041" y="343640"/>
                    <a:pt x="515118" y="343875"/>
                    <a:pt x="515196" y="344078"/>
                  </a:cubicBezTo>
                  <a:cubicBezTo>
                    <a:pt x="515432" y="344774"/>
                    <a:pt x="515744" y="345462"/>
                    <a:pt x="516135" y="346173"/>
                  </a:cubicBezTo>
                  <a:cubicBezTo>
                    <a:pt x="516213" y="346322"/>
                    <a:pt x="516291" y="346471"/>
                    <a:pt x="516369" y="346619"/>
                  </a:cubicBezTo>
                  <a:cubicBezTo>
                    <a:pt x="516760" y="347370"/>
                    <a:pt x="517151" y="348105"/>
                    <a:pt x="517621" y="348801"/>
                  </a:cubicBezTo>
                  <a:cubicBezTo>
                    <a:pt x="517621" y="348856"/>
                    <a:pt x="517699" y="348965"/>
                    <a:pt x="517699" y="349020"/>
                  </a:cubicBezTo>
                  <a:cubicBezTo>
                    <a:pt x="518168" y="349778"/>
                    <a:pt x="518715" y="350529"/>
                    <a:pt x="519262" y="351256"/>
                  </a:cubicBezTo>
                  <a:cubicBezTo>
                    <a:pt x="519262" y="351272"/>
                    <a:pt x="519262" y="351280"/>
                    <a:pt x="519262" y="351295"/>
                  </a:cubicBezTo>
                  <a:cubicBezTo>
                    <a:pt x="521217" y="353782"/>
                    <a:pt x="523406" y="355924"/>
                    <a:pt x="525831" y="357684"/>
                  </a:cubicBezTo>
                  <a:cubicBezTo>
                    <a:pt x="523719" y="359881"/>
                    <a:pt x="521921" y="362368"/>
                    <a:pt x="520514" y="365081"/>
                  </a:cubicBezTo>
                  <a:cubicBezTo>
                    <a:pt x="517464" y="362930"/>
                    <a:pt x="514180" y="361327"/>
                    <a:pt x="510584" y="360358"/>
                  </a:cubicBezTo>
                  <a:close/>
                  <a:moveTo>
                    <a:pt x="552963" y="439293"/>
                  </a:moveTo>
                  <a:lnTo>
                    <a:pt x="494476" y="497797"/>
                  </a:lnTo>
                  <a:cubicBezTo>
                    <a:pt x="490411" y="501808"/>
                    <a:pt x="483920" y="501808"/>
                    <a:pt x="479933" y="497797"/>
                  </a:cubicBezTo>
                  <a:cubicBezTo>
                    <a:pt x="477665" y="495537"/>
                    <a:pt x="476571" y="492393"/>
                    <a:pt x="477040" y="489172"/>
                  </a:cubicBezTo>
                  <a:cubicBezTo>
                    <a:pt x="477040" y="489157"/>
                    <a:pt x="477040" y="489141"/>
                    <a:pt x="477040" y="489133"/>
                  </a:cubicBezTo>
                  <a:cubicBezTo>
                    <a:pt x="477040" y="488851"/>
                    <a:pt x="477118" y="488570"/>
                    <a:pt x="477196" y="488288"/>
                  </a:cubicBezTo>
                  <a:cubicBezTo>
                    <a:pt x="477196" y="488242"/>
                    <a:pt x="477196" y="488195"/>
                    <a:pt x="477196" y="488171"/>
                  </a:cubicBezTo>
                  <a:cubicBezTo>
                    <a:pt x="477274" y="487929"/>
                    <a:pt x="477353" y="487694"/>
                    <a:pt x="477430" y="487405"/>
                  </a:cubicBezTo>
                  <a:cubicBezTo>
                    <a:pt x="477430" y="487335"/>
                    <a:pt x="477430" y="487256"/>
                    <a:pt x="477430" y="487217"/>
                  </a:cubicBezTo>
                  <a:cubicBezTo>
                    <a:pt x="477509" y="486998"/>
                    <a:pt x="477587" y="486787"/>
                    <a:pt x="477744" y="486545"/>
                  </a:cubicBezTo>
                  <a:lnTo>
                    <a:pt x="477821" y="486256"/>
                  </a:lnTo>
                  <a:cubicBezTo>
                    <a:pt x="477900" y="486060"/>
                    <a:pt x="477978" y="485865"/>
                    <a:pt x="478135" y="485661"/>
                  </a:cubicBezTo>
                  <a:lnTo>
                    <a:pt x="478447" y="485106"/>
                  </a:lnTo>
                  <a:cubicBezTo>
                    <a:pt x="478525" y="484996"/>
                    <a:pt x="478603" y="484879"/>
                    <a:pt x="478603" y="484856"/>
                  </a:cubicBezTo>
                  <a:lnTo>
                    <a:pt x="479307" y="483925"/>
                  </a:lnTo>
                  <a:cubicBezTo>
                    <a:pt x="479464" y="483683"/>
                    <a:pt x="479698" y="483456"/>
                    <a:pt x="479933" y="483253"/>
                  </a:cubicBezTo>
                  <a:lnTo>
                    <a:pt x="538107" y="425070"/>
                  </a:lnTo>
                  <a:cubicBezTo>
                    <a:pt x="542094" y="421058"/>
                    <a:pt x="548584" y="421058"/>
                    <a:pt x="552650" y="425070"/>
                  </a:cubicBezTo>
                  <a:cubicBezTo>
                    <a:pt x="552884" y="425281"/>
                    <a:pt x="553041" y="425508"/>
                    <a:pt x="553197" y="425742"/>
                  </a:cubicBezTo>
                  <a:cubicBezTo>
                    <a:pt x="553275" y="425758"/>
                    <a:pt x="553275" y="425781"/>
                    <a:pt x="553275" y="425797"/>
                  </a:cubicBezTo>
                  <a:cubicBezTo>
                    <a:pt x="556794" y="429941"/>
                    <a:pt x="556637" y="435610"/>
                    <a:pt x="552963" y="439293"/>
                  </a:cubicBezTo>
                  <a:close/>
                  <a:moveTo>
                    <a:pt x="547802" y="389437"/>
                  </a:moveTo>
                  <a:cubicBezTo>
                    <a:pt x="544596" y="389437"/>
                    <a:pt x="541703" y="387976"/>
                    <a:pt x="539671" y="385356"/>
                  </a:cubicBezTo>
                  <a:cubicBezTo>
                    <a:pt x="539592" y="385340"/>
                    <a:pt x="539592" y="385332"/>
                    <a:pt x="539592" y="385317"/>
                  </a:cubicBezTo>
                  <a:cubicBezTo>
                    <a:pt x="539435" y="385098"/>
                    <a:pt x="539280" y="384879"/>
                    <a:pt x="539123" y="384652"/>
                  </a:cubicBezTo>
                  <a:cubicBezTo>
                    <a:pt x="539123" y="384613"/>
                    <a:pt x="539123" y="384566"/>
                    <a:pt x="539044" y="384543"/>
                  </a:cubicBezTo>
                  <a:cubicBezTo>
                    <a:pt x="538967" y="384332"/>
                    <a:pt x="538810" y="384112"/>
                    <a:pt x="538732" y="383878"/>
                  </a:cubicBezTo>
                  <a:cubicBezTo>
                    <a:pt x="538653" y="383808"/>
                    <a:pt x="538576" y="383714"/>
                    <a:pt x="538576" y="383675"/>
                  </a:cubicBezTo>
                  <a:cubicBezTo>
                    <a:pt x="538498" y="383471"/>
                    <a:pt x="538419" y="383260"/>
                    <a:pt x="538263" y="383034"/>
                  </a:cubicBezTo>
                  <a:lnTo>
                    <a:pt x="538185" y="382728"/>
                  </a:lnTo>
                  <a:cubicBezTo>
                    <a:pt x="538107" y="382525"/>
                    <a:pt x="538028" y="382322"/>
                    <a:pt x="537950" y="382127"/>
                  </a:cubicBezTo>
                  <a:lnTo>
                    <a:pt x="537794" y="381493"/>
                  </a:lnTo>
                  <a:cubicBezTo>
                    <a:pt x="537794" y="381376"/>
                    <a:pt x="537716" y="381251"/>
                    <a:pt x="537716" y="381212"/>
                  </a:cubicBezTo>
                  <a:lnTo>
                    <a:pt x="537559" y="380070"/>
                  </a:lnTo>
                  <a:cubicBezTo>
                    <a:pt x="537559" y="379765"/>
                    <a:pt x="537559" y="379452"/>
                    <a:pt x="537559" y="379163"/>
                  </a:cubicBezTo>
                  <a:cubicBezTo>
                    <a:pt x="537559" y="375394"/>
                    <a:pt x="539592" y="371930"/>
                    <a:pt x="542954" y="370116"/>
                  </a:cubicBezTo>
                  <a:cubicBezTo>
                    <a:pt x="544440" y="369295"/>
                    <a:pt x="546082" y="368881"/>
                    <a:pt x="547802" y="368881"/>
                  </a:cubicBezTo>
                  <a:cubicBezTo>
                    <a:pt x="548115" y="368881"/>
                    <a:pt x="548349" y="368896"/>
                    <a:pt x="548740" y="368928"/>
                  </a:cubicBezTo>
                  <a:lnTo>
                    <a:pt x="549679" y="369060"/>
                  </a:lnTo>
                  <a:cubicBezTo>
                    <a:pt x="549913" y="369107"/>
                    <a:pt x="550148" y="369162"/>
                    <a:pt x="550382" y="369233"/>
                  </a:cubicBezTo>
                  <a:cubicBezTo>
                    <a:pt x="550382" y="369233"/>
                    <a:pt x="550461" y="369248"/>
                    <a:pt x="550461" y="369264"/>
                  </a:cubicBezTo>
                  <a:cubicBezTo>
                    <a:pt x="554996" y="370484"/>
                    <a:pt x="558123" y="374550"/>
                    <a:pt x="558123" y="379171"/>
                  </a:cubicBezTo>
                  <a:cubicBezTo>
                    <a:pt x="558123" y="384824"/>
                    <a:pt x="553510" y="389437"/>
                    <a:pt x="547802" y="3894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28ABD0-9995-F34C-708F-F825F83629E3}"/>
                </a:ext>
              </a:extLst>
            </p:cNvPr>
            <p:cNvSpPr txBox="1"/>
            <p:nvPr/>
          </p:nvSpPr>
          <p:spPr>
            <a:xfrm>
              <a:off x="5740975" y="2561074"/>
              <a:ext cx="2112742" cy="13926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rgbClr val="A9CF54"/>
                  </a:solidFill>
                  <a:latin typeface="RabieW05-Medium" panose="01000000000000000000" pitchFamily="2" charset="-78"/>
                  <a:cs typeface="RabieW05-Medium" panose="01000000000000000000" pitchFamily="2" charset="-78"/>
                </a:rPr>
                <a:t>تیتر عنوان را بنویسید</a:t>
              </a:r>
              <a:endParaRPr lang="en-US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dirty="0">
                  <a:solidFill>
                    <a:srgbClr val="5A4833"/>
                  </a:solidFill>
                  <a:latin typeface="RabieW05-Extralight" panose="01000000000000000000" pitchFamily="2" charset="-78"/>
                  <a:cs typeface="RabieW05-Extralight" panose="01000000000000000000" pitchFamily="2" charset="-78"/>
                </a:rPr>
                <a:t>فروشگاه مینارو ارائه دهنده انواع فایل</a:t>
              </a:r>
              <a:endParaRPr lang="en-US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539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>
            <a:extLst>
              <a:ext uri="{FF2B5EF4-FFF2-40B4-BE49-F238E27FC236}">
                <a16:creationId xmlns:a16="http://schemas.microsoft.com/office/drawing/2014/main" id="{EE695825-E1D7-1D22-AB12-948DAC29069A}"/>
              </a:ext>
            </a:extLst>
          </p:cNvPr>
          <p:cNvGrpSpPr/>
          <p:nvPr/>
        </p:nvGrpSpPr>
        <p:grpSpPr>
          <a:xfrm>
            <a:off x="-302167" y="3491063"/>
            <a:ext cx="9794027" cy="2037002"/>
            <a:chOff x="-302167" y="3491063"/>
            <a:chExt cx="9794027" cy="2037002"/>
          </a:xfrm>
        </p:grpSpPr>
        <p:sp>
          <p:nvSpPr>
            <p:cNvPr id="89" name="Google Shape;5750;p35">
              <a:extLst>
                <a:ext uri="{FF2B5EF4-FFF2-40B4-BE49-F238E27FC236}">
                  <a16:creationId xmlns:a16="http://schemas.microsoft.com/office/drawing/2014/main" id="{BFC25D36-79D2-54B6-F613-A03AE47D4A18}"/>
                </a:ext>
              </a:extLst>
            </p:cNvPr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751;p35">
              <a:extLst>
                <a:ext uri="{FF2B5EF4-FFF2-40B4-BE49-F238E27FC236}">
                  <a16:creationId xmlns:a16="http://schemas.microsoft.com/office/drawing/2014/main" id="{6FFFD0EA-A7AA-6F56-03BD-E7FC0F8BE818}"/>
                </a:ext>
              </a:extLst>
            </p:cNvPr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1" name="Google Shape;5752;p35">
              <a:extLst>
                <a:ext uri="{FF2B5EF4-FFF2-40B4-BE49-F238E27FC236}">
                  <a16:creationId xmlns:a16="http://schemas.microsoft.com/office/drawing/2014/main" id="{4F286AEE-D7F8-CCBB-14E7-18AD01574EFA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218" name="Google Shape;5753;p35">
                <a:extLst>
                  <a:ext uri="{FF2B5EF4-FFF2-40B4-BE49-F238E27FC236}">
                    <a16:creationId xmlns:a16="http://schemas.microsoft.com/office/drawing/2014/main" id="{195D7AD9-3653-3503-61C3-6E38BE491AA1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5754;p35">
                <a:extLst>
                  <a:ext uri="{FF2B5EF4-FFF2-40B4-BE49-F238E27FC236}">
                    <a16:creationId xmlns:a16="http://schemas.microsoft.com/office/drawing/2014/main" id="{0168D23D-5FDB-6E3F-4DC6-20AABD685E6C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5755;p35">
              <a:extLst>
                <a:ext uri="{FF2B5EF4-FFF2-40B4-BE49-F238E27FC236}">
                  <a16:creationId xmlns:a16="http://schemas.microsoft.com/office/drawing/2014/main" id="{F4271CC8-A9D9-7E07-663E-2029FD6972A4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209" name="Google Shape;5756;p35">
                <a:extLst>
                  <a:ext uri="{FF2B5EF4-FFF2-40B4-BE49-F238E27FC236}">
                    <a16:creationId xmlns:a16="http://schemas.microsoft.com/office/drawing/2014/main" id="{21291AC0-55E3-639F-4D19-484D97C7F729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5757;p35">
                <a:extLst>
                  <a:ext uri="{FF2B5EF4-FFF2-40B4-BE49-F238E27FC236}">
                    <a16:creationId xmlns:a16="http://schemas.microsoft.com/office/drawing/2014/main" id="{42BDC0AD-F15F-88C4-FF91-7DEA9AEF662B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5758;p35">
                <a:extLst>
                  <a:ext uri="{FF2B5EF4-FFF2-40B4-BE49-F238E27FC236}">
                    <a16:creationId xmlns:a16="http://schemas.microsoft.com/office/drawing/2014/main" id="{B1503CDD-81E5-78CA-8B45-22591EEFB71B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5759;p35">
                <a:extLst>
                  <a:ext uri="{FF2B5EF4-FFF2-40B4-BE49-F238E27FC236}">
                    <a16:creationId xmlns:a16="http://schemas.microsoft.com/office/drawing/2014/main" id="{5D44D407-CF6B-F91C-AC95-532ABF1762D2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5760;p35">
                <a:extLst>
                  <a:ext uri="{FF2B5EF4-FFF2-40B4-BE49-F238E27FC236}">
                    <a16:creationId xmlns:a16="http://schemas.microsoft.com/office/drawing/2014/main" id="{3FAF754D-A961-BD9E-786D-835E15E93AB4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5761;p35">
                <a:extLst>
                  <a:ext uri="{FF2B5EF4-FFF2-40B4-BE49-F238E27FC236}">
                    <a16:creationId xmlns:a16="http://schemas.microsoft.com/office/drawing/2014/main" id="{275F8CE0-8F31-854D-C4B7-48F3A02E68E2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5762;p35">
                <a:extLst>
                  <a:ext uri="{FF2B5EF4-FFF2-40B4-BE49-F238E27FC236}">
                    <a16:creationId xmlns:a16="http://schemas.microsoft.com/office/drawing/2014/main" id="{4C2540E9-EE17-6E84-ABBC-9BAE6B82F05C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5763;p35">
                <a:extLst>
                  <a:ext uri="{FF2B5EF4-FFF2-40B4-BE49-F238E27FC236}">
                    <a16:creationId xmlns:a16="http://schemas.microsoft.com/office/drawing/2014/main" id="{BD3C98F4-48C1-E956-E2E9-61C61F32E0A2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5764;p35">
                <a:extLst>
                  <a:ext uri="{FF2B5EF4-FFF2-40B4-BE49-F238E27FC236}">
                    <a16:creationId xmlns:a16="http://schemas.microsoft.com/office/drawing/2014/main" id="{E6478AF0-7446-1D51-3617-6BBA8F896A6C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" name="Google Shape;5765;p35">
              <a:extLst>
                <a:ext uri="{FF2B5EF4-FFF2-40B4-BE49-F238E27FC236}">
                  <a16:creationId xmlns:a16="http://schemas.microsoft.com/office/drawing/2014/main" id="{5E056E22-570D-3A69-4E38-8E90404E88D4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207" name="Google Shape;5766;p35">
                <a:extLst>
                  <a:ext uri="{FF2B5EF4-FFF2-40B4-BE49-F238E27FC236}">
                    <a16:creationId xmlns:a16="http://schemas.microsoft.com/office/drawing/2014/main" id="{D3E6A81A-A68B-F6D6-C2D0-E386D2C8C9B0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5767;p35">
                <a:extLst>
                  <a:ext uri="{FF2B5EF4-FFF2-40B4-BE49-F238E27FC236}">
                    <a16:creationId xmlns:a16="http://schemas.microsoft.com/office/drawing/2014/main" id="{0D0787DF-E709-1191-783D-356656F77582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4" name="Google Shape;5768;p35">
              <a:extLst>
                <a:ext uri="{FF2B5EF4-FFF2-40B4-BE49-F238E27FC236}">
                  <a16:creationId xmlns:a16="http://schemas.microsoft.com/office/drawing/2014/main" id="{BC57E1B2-9BD2-F485-7727-7BFF444231E8}"/>
                </a:ext>
              </a:extLst>
            </p:cNvPr>
            <p:cNvGrpSpPr/>
            <p:nvPr/>
          </p:nvGrpSpPr>
          <p:grpSpPr>
            <a:xfrm rot="20850585">
              <a:off x="82252" y="3491063"/>
              <a:ext cx="583337" cy="1417573"/>
              <a:chOff x="1535425" y="492925"/>
              <a:chExt cx="524575" cy="1274775"/>
            </a:xfrm>
          </p:grpSpPr>
          <p:sp>
            <p:nvSpPr>
              <p:cNvPr id="191" name="Google Shape;5769;p35">
                <a:extLst>
                  <a:ext uri="{FF2B5EF4-FFF2-40B4-BE49-F238E27FC236}">
                    <a16:creationId xmlns:a16="http://schemas.microsoft.com/office/drawing/2014/main" id="{89BDA0DD-7770-4CDB-3528-117F5E84C094}"/>
                  </a:ext>
                </a:extLst>
              </p:cNvPr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770;p35">
                <a:extLst>
                  <a:ext uri="{FF2B5EF4-FFF2-40B4-BE49-F238E27FC236}">
                    <a16:creationId xmlns:a16="http://schemas.microsoft.com/office/drawing/2014/main" id="{ED44DD6D-7133-CF15-6FF9-FCAEA5B5063B}"/>
                  </a:ext>
                </a:extLst>
              </p:cNvPr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5771;p35">
                <a:extLst>
                  <a:ext uri="{FF2B5EF4-FFF2-40B4-BE49-F238E27FC236}">
                    <a16:creationId xmlns:a16="http://schemas.microsoft.com/office/drawing/2014/main" id="{84AA58F7-56E4-E6BB-5C31-03246C35CBE1}"/>
                  </a:ext>
                </a:extLst>
              </p:cNvPr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5772;p35">
                <a:extLst>
                  <a:ext uri="{FF2B5EF4-FFF2-40B4-BE49-F238E27FC236}">
                    <a16:creationId xmlns:a16="http://schemas.microsoft.com/office/drawing/2014/main" id="{43AA5846-7599-D6B2-7BAE-4FBE1D72C5A8}"/>
                  </a:ext>
                </a:extLst>
              </p:cNvPr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5773;p35">
                <a:extLst>
                  <a:ext uri="{FF2B5EF4-FFF2-40B4-BE49-F238E27FC236}">
                    <a16:creationId xmlns:a16="http://schemas.microsoft.com/office/drawing/2014/main" id="{408053C0-13EE-739E-306A-955B83FB4C61}"/>
                  </a:ext>
                </a:extLst>
              </p:cNvPr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5774;p35">
                <a:extLst>
                  <a:ext uri="{FF2B5EF4-FFF2-40B4-BE49-F238E27FC236}">
                    <a16:creationId xmlns:a16="http://schemas.microsoft.com/office/drawing/2014/main" id="{7AB8DC6A-ED91-D322-70F8-0623E74EEEAD}"/>
                  </a:ext>
                </a:extLst>
              </p:cNvPr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5775;p35">
                <a:extLst>
                  <a:ext uri="{FF2B5EF4-FFF2-40B4-BE49-F238E27FC236}">
                    <a16:creationId xmlns:a16="http://schemas.microsoft.com/office/drawing/2014/main" id="{6196DF8B-AE35-1E43-0310-6F1B405402E1}"/>
                  </a:ext>
                </a:extLst>
              </p:cNvPr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5776;p35">
                <a:extLst>
                  <a:ext uri="{FF2B5EF4-FFF2-40B4-BE49-F238E27FC236}">
                    <a16:creationId xmlns:a16="http://schemas.microsoft.com/office/drawing/2014/main" id="{A1AD4D7B-04FA-2C7D-BBBF-E5B8A22479C6}"/>
                  </a:ext>
                </a:extLst>
              </p:cNvPr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5777;p35">
                <a:extLst>
                  <a:ext uri="{FF2B5EF4-FFF2-40B4-BE49-F238E27FC236}">
                    <a16:creationId xmlns:a16="http://schemas.microsoft.com/office/drawing/2014/main" id="{7A273ABF-34C5-405D-CCE6-FEC71832D16A}"/>
                  </a:ext>
                </a:extLst>
              </p:cNvPr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5778;p35">
                <a:extLst>
                  <a:ext uri="{FF2B5EF4-FFF2-40B4-BE49-F238E27FC236}">
                    <a16:creationId xmlns:a16="http://schemas.microsoft.com/office/drawing/2014/main" id="{BA5243E5-860A-402D-B44F-A7EB8AC6DE15}"/>
                  </a:ext>
                </a:extLst>
              </p:cNvPr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5779;p35">
                <a:extLst>
                  <a:ext uri="{FF2B5EF4-FFF2-40B4-BE49-F238E27FC236}">
                    <a16:creationId xmlns:a16="http://schemas.microsoft.com/office/drawing/2014/main" id="{CF2047F3-A24C-092B-6566-1CEE9D7F614C}"/>
                  </a:ext>
                </a:extLst>
              </p:cNvPr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5780;p35">
                <a:extLst>
                  <a:ext uri="{FF2B5EF4-FFF2-40B4-BE49-F238E27FC236}">
                    <a16:creationId xmlns:a16="http://schemas.microsoft.com/office/drawing/2014/main" id="{94BED53D-00E8-4D25-36DC-FBA9C5A7716E}"/>
                  </a:ext>
                </a:extLst>
              </p:cNvPr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5781;p35">
                <a:extLst>
                  <a:ext uri="{FF2B5EF4-FFF2-40B4-BE49-F238E27FC236}">
                    <a16:creationId xmlns:a16="http://schemas.microsoft.com/office/drawing/2014/main" id="{6CD720E2-F6C3-5157-2FA7-85CCA9DB8C27}"/>
                  </a:ext>
                </a:extLst>
              </p:cNvPr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5782;p35">
                <a:extLst>
                  <a:ext uri="{FF2B5EF4-FFF2-40B4-BE49-F238E27FC236}">
                    <a16:creationId xmlns:a16="http://schemas.microsoft.com/office/drawing/2014/main" id="{44A1277C-5311-052F-2C7F-003A7046CF5F}"/>
                  </a:ext>
                </a:extLst>
              </p:cNvPr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5783;p35">
                <a:extLst>
                  <a:ext uri="{FF2B5EF4-FFF2-40B4-BE49-F238E27FC236}">
                    <a16:creationId xmlns:a16="http://schemas.microsoft.com/office/drawing/2014/main" id="{64A4C236-F9D4-AF48-EE23-EE9D6B1B62A3}"/>
                  </a:ext>
                </a:extLst>
              </p:cNvPr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5784;p35">
                <a:extLst>
                  <a:ext uri="{FF2B5EF4-FFF2-40B4-BE49-F238E27FC236}">
                    <a16:creationId xmlns:a16="http://schemas.microsoft.com/office/drawing/2014/main" id="{76A70C6F-4A91-D58D-D72B-DAACE6728B4F}"/>
                  </a:ext>
                </a:extLst>
              </p:cNvPr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5" name="Google Shape;5785;p35">
              <a:extLst>
                <a:ext uri="{FF2B5EF4-FFF2-40B4-BE49-F238E27FC236}">
                  <a16:creationId xmlns:a16="http://schemas.microsoft.com/office/drawing/2014/main" id="{49DDBA9F-F740-971E-6F24-DD2CF95FC4C5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163" name="Google Shape;5786;p35">
                <a:extLst>
                  <a:ext uri="{FF2B5EF4-FFF2-40B4-BE49-F238E27FC236}">
                    <a16:creationId xmlns:a16="http://schemas.microsoft.com/office/drawing/2014/main" id="{5B5172CD-1841-B1FC-9646-700720ACEF6D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5787;p35">
                <a:extLst>
                  <a:ext uri="{FF2B5EF4-FFF2-40B4-BE49-F238E27FC236}">
                    <a16:creationId xmlns:a16="http://schemas.microsoft.com/office/drawing/2014/main" id="{7E43B0B2-BACD-3532-1C1D-B6D4894F83F8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5788;p35">
                <a:extLst>
                  <a:ext uri="{FF2B5EF4-FFF2-40B4-BE49-F238E27FC236}">
                    <a16:creationId xmlns:a16="http://schemas.microsoft.com/office/drawing/2014/main" id="{C77F4981-E6F9-7FE7-5405-7ABAC8D80FDD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5789;p35">
                <a:extLst>
                  <a:ext uri="{FF2B5EF4-FFF2-40B4-BE49-F238E27FC236}">
                    <a16:creationId xmlns:a16="http://schemas.microsoft.com/office/drawing/2014/main" id="{C52D00BE-581F-966D-A123-D3B529499B00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790;p35">
                <a:extLst>
                  <a:ext uri="{FF2B5EF4-FFF2-40B4-BE49-F238E27FC236}">
                    <a16:creationId xmlns:a16="http://schemas.microsoft.com/office/drawing/2014/main" id="{7C689662-5563-326A-FE6E-F33ED10D3E94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5791;p35">
                <a:extLst>
                  <a:ext uri="{FF2B5EF4-FFF2-40B4-BE49-F238E27FC236}">
                    <a16:creationId xmlns:a16="http://schemas.microsoft.com/office/drawing/2014/main" id="{4C1306EE-85D8-9B23-DB4B-5F2F7437794B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5792;p35">
                <a:extLst>
                  <a:ext uri="{FF2B5EF4-FFF2-40B4-BE49-F238E27FC236}">
                    <a16:creationId xmlns:a16="http://schemas.microsoft.com/office/drawing/2014/main" id="{E265BFBC-05D4-60EC-BB3A-38BD07D54260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5793;p35">
                <a:extLst>
                  <a:ext uri="{FF2B5EF4-FFF2-40B4-BE49-F238E27FC236}">
                    <a16:creationId xmlns:a16="http://schemas.microsoft.com/office/drawing/2014/main" id="{B2C961FD-0597-F5A6-A17D-14FB4D4096C3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5794;p35">
                <a:extLst>
                  <a:ext uri="{FF2B5EF4-FFF2-40B4-BE49-F238E27FC236}">
                    <a16:creationId xmlns:a16="http://schemas.microsoft.com/office/drawing/2014/main" id="{039D29C2-92C4-1F5D-E994-8567A7576B0D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5795;p35">
                <a:extLst>
                  <a:ext uri="{FF2B5EF4-FFF2-40B4-BE49-F238E27FC236}">
                    <a16:creationId xmlns:a16="http://schemas.microsoft.com/office/drawing/2014/main" id="{5EE20B4B-07D1-C1AA-66BE-7CA3141754E6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5796;p35">
                <a:extLst>
                  <a:ext uri="{FF2B5EF4-FFF2-40B4-BE49-F238E27FC236}">
                    <a16:creationId xmlns:a16="http://schemas.microsoft.com/office/drawing/2014/main" id="{9FE0E105-F14B-3B8E-F592-57526E1386A4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5797;p35">
                <a:extLst>
                  <a:ext uri="{FF2B5EF4-FFF2-40B4-BE49-F238E27FC236}">
                    <a16:creationId xmlns:a16="http://schemas.microsoft.com/office/drawing/2014/main" id="{66EC1BE2-74ED-D3D1-EA57-FE6A75B77C20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5798;p35">
                <a:extLst>
                  <a:ext uri="{FF2B5EF4-FFF2-40B4-BE49-F238E27FC236}">
                    <a16:creationId xmlns:a16="http://schemas.microsoft.com/office/drawing/2014/main" id="{9F104050-BEE5-0CA5-F72C-C5241935D106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5799;p35">
                <a:extLst>
                  <a:ext uri="{FF2B5EF4-FFF2-40B4-BE49-F238E27FC236}">
                    <a16:creationId xmlns:a16="http://schemas.microsoft.com/office/drawing/2014/main" id="{2C181B77-AC3B-F9B0-8DC6-6D3114137086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5800;p35">
                <a:extLst>
                  <a:ext uri="{FF2B5EF4-FFF2-40B4-BE49-F238E27FC236}">
                    <a16:creationId xmlns:a16="http://schemas.microsoft.com/office/drawing/2014/main" id="{AE07CDD5-4AC7-AEE7-6523-CFAF2C5F0F41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5801;p35">
                <a:extLst>
                  <a:ext uri="{FF2B5EF4-FFF2-40B4-BE49-F238E27FC236}">
                    <a16:creationId xmlns:a16="http://schemas.microsoft.com/office/drawing/2014/main" id="{5579A6D0-AA6D-C44C-ABD0-D546D03D9971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5802;p35">
                <a:extLst>
                  <a:ext uri="{FF2B5EF4-FFF2-40B4-BE49-F238E27FC236}">
                    <a16:creationId xmlns:a16="http://schemas.microsoft.com/office/drawing/2014/main" id="{563B2951-AE92-F3C8-B1E5-DDD950E25C7F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5803;p35">
                <a:extLst>
                  <a:ext uri="{FF2B5EF4-FFF2-40B4-BE49-F238E27FC236}">
                    <a16:creationId xmlns:a16="http://schemas.microsoft.com/office/drawing/2014/main" id="{A34BEF4A-F5F2-5811-1996-DC5020829D5C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5804;p35">
                <a:extLst>
                  <a:ext uri="{FF2B5EF4-FFF2-40B4-BE49-F238E27FC236}">
                    <a16:creationId xmlns:a16="http://schemas.microsoft.com/office/drawing/2014/main" id="{C254060D-4DD3-72B6-0BE7-9D9A7778224F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5805;p35">
                <a:extLst>
                  <a:ext uri="{FF2B5EF4-FFF2-40B4-BE49-F238E27FC236}">
                    <a16:creationId xmlns:a16="http://schemas.microsoft.com/office/drawing/2014/main" id="{DC2AC051-51D5-DBE5-0718-41C2F6C4C0B1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5806;p35">
                <a:extLst>
                  <a:ext uri="{FF2B5EF4-FFF2-40B4-BE49-F238E27FC236}">
                    <a16:creationId xmlns:a16="http://schemas.microsoft.com/office/drawing/2014/main" id="{AD70113B-504E-6AFC-7011-61160DF27933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5807;p35">
                <a:extLst>
                  <a:ext uri="{FF2B5EF4-FFF2-40B4-BE49-F238E27FC236}">
                    <a16:creationId xmlns:a16="http://schemas.microsoft.com/office/drawing/2014/main" id="{D17C8D7E-164A-807E-8C92-5D266681B9C2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5808;p35">
                <a:extLst>
                  <a:ext uri="{FF2B5EF4-FFF2-40B4-BE49-F238E27FC236}">
                    <a16:creationId xmlns:a16="http://schemas.microsoft.com/office/drawing/2014/main" id="{A4F647E4-62D4-4B03-90E4-A09F6B152990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5809;p35">
                <a:extLst>
                  <a:ext uri="{FF2B5EF4-FFF2-40B4-BE49-F238E27FC236}">
                    <a16:creationId xmlns:a16="http://schemas.microsoft.com/office/drawing/2014/main" id="{8F95F7C7-8DC7-DF3D-5832-EE8503512565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5810;p35">
                <a:extLst>
                  <a:ext uri="{FF2B5EF4-FFF2-40B4-BE49-F238E27FC236}">
                    <a16:creationId xmlns:a16="http://schemas.microsoft.com/office/drawing/2014/main" id="{498CC85A-4F4A-3F9A-CEBF-FBEEEE9DA964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5811;p35">
                <a:extLst>
                  <a:ext uri="{FF2B5EF4-FFF2-40B4-BE49-F238E27FC236}">
                    <a16:creationId xmlns:a16="http://schemas.microsoft.com/office/drawing/2014/main" id="{F3AE2629-3175-8C51-6642-D015689F0E3A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5812;p35">
                <a:extLst>
                  <a:ext uri="{FF2B5EF4-FFF2-40B4-BE49-F238E27FC236}">
                    <a16:creationId xmlns:a16="http://schemas.microsoft.com/office/drawing/2014/main" id="{52C442D8-AE73-22BF-72FC-61D3EC88E9F1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5813;p35">
                <a:extLst>
                  <a:ext uri="{FF2B5EF4-FFF2-40B4-BE49-F238E27FC236}">
                    <a16:creationId xmlns:a16="http://schemas.microsoft.com/office/drawing/2014/main" id="{26242D01-3FD3-5DF9-2E08-E17EF001955F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6" name="Google Shape;5814;p35">
              <a:extLst>
                <a:ext uri="{FF2B5EF4-FFF2-40B4-BE49-F238E27FC236}">
                  <a16:creationId xmlns:a16="http://schemas.microsoft.com/office/drawing/2014/main" id="{9793F3CD-DA67-1C9C-6E71-90A47C1FA890}"/>
                </a:ext>
              </a:extLst>
            </p:cNvPr>
            <p:cNvGrpSpPr/>
            <p:nvPr/>
          </p:nvGrpSpPr>
          <p:grpSpPr>
            <a:xfrm rot="19880654" flipH="1">
              <a:off x="-302167" y="4093192"/>
              <a:ext cx="889403" cy="1363591"/>
              <a:chOff x="2235100" y="548200"/>
              <a:chExt cx="759725" cy="1164775"/>
            </a:xfrm>
          </p:grpSpPr>
          <p:sp>
            <p:nvSpPr>
              <p:cNvPr id="154" name="Google Shape;5815;p35">
                <a:extLst>
                  <a:ext uri="{FF2B5EF4-FFF2-40B4-BE49-F238E27FC236}">
                    <a16:creationId xmlns:a16="http://schemas.microsoft.com/office/drawing/2014/main" id="{E2D669D0-DF49-F5BA-7D56-58765C721427}"/>
                  </a:ext>
                </a:extLst>
              </p:cNvPr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5816;p35">
                <a:extLst>
                  <a:ext uri="{FF2B5EF4-FFF2-40B4-BE49-F238E27FC236}">
                    <a16:creationId xmlns:a16="http://schemas.microsoft.com/office/drawing/2014/main" id="{B967DD49-614A-B32B-55F0-34C7DBA90BA0}"/>
                  </a:ext>
                </a:extLst>
              </p:cNvPr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5817;p35">
                <a:extLst>
                  <a:ext uri="{FF2B5EF4-FFF2-40B4-BE49-F238E27FC236}">
                    <a16:creationId xmlns:a16="http://schemas.microsoft.com/office/drawing/2014/main" id="{6F4316D6-A934-F4EA-E448-3E2C22A92C74}"/>
                  </a:ext>
                </a:extLst>
              </p:cNvPr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5818;p35">
                <a:extLst>
                  <a:ext uri="{FF2B5EF4-FFF2-40B4-BE49-F238E27FC236}">
                    <a16:creationId xmlns:a16="http://schemas.microsoft.com/office/drawing/2014/main" id="{4A06E920-AACB-37B7-0AE8-E7F80A0F6495}"/>
                  </a:ext>
                </a:extLst>
              </p:cNvPr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5819;p35">
                <a:extLst>
                  <a:ext uri="{FF2B5EF4-FFF2-40B4-BE49-F238E27FC236}">
                    <a16:creationId xmlns:a16="http://schemas.microsoft.com/office/drawing/2014/main" id="{8EBFEB96-6731-9C33-94C8-6A709622237E}"/>
                  </a:ext>
                </a:extLst>
              </p:cNvPr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5820;p35">
                <a:extLst>
                  <a:ext uri="{FF2B5EF4-FFF2-40B4-BE49-F238E27FC236}">
                    <a16:creationId xmlns:a16="http://schemas.microsoft.com/office/drawing/2014/main" id="{6A4E9E9C-6252-CD2D-73BE-1770CD7F0B5B}"/>
                  </a:ext>
                </a:extLst>
              </p:cNvPr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5821;p35">
                <a:extLst>
                  <a:ext uri="{FF2B5EF4-FFF2-40B4-BE49-F238E27FC236}">
                    <a16:creationId xmlns:a16="http://schemas.microsoft.com/office/drawing/2014/main" id="{06D38F07-29B4-729A-EF88-D09B408FBE03}"/>
                  </a:ext>
                </a:extLst>
              </p:cNvPr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5822;p35">
                <a:extLst>
                  <a:ext uri="{FF2B5EF4-FFF2-40B4-BE49-F238E27FC236}">
                    <a16:creationId xmlns:a16="http://schemas.microsoft.com/office/drawing/2014/main" id="{A9C6D756-299E-0AD2-F704-BDA3B243990E}"/>
                  </a:ext>
                </a:extLst>
              </p:cNvPr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5823;p35">
                <a:extLst>
                  <a:ext uri="{FF2B5EF4-FFF2-40B4-BE49-F238E27FC236}">
                    <a16:creationId xmlns:a16="http://schemas.microsoft.com/office/drawing/2014/main" id="{2D0EF31D-0323-6DA6-AD3C-DD4AA86EFFBC}"/>
                  </a:ext>
                </a:extLst>
              </p:cNvPr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7" name="Google Shape;5824;p35">
              <a:extLst>
                <a:ext uri="{FF2B5EF4-FFF2-40B4-BE49-F238E27FC236}">
                  <a16:creationId xmlns:a16="http://schemas.microsoft.com/office/drawing/2014/main" id="{CDB46137-7CB7-3D4D-1F51-F4058323C9FE}"/>
                </a:ext>
              </a:extLst>
            </p:cNvPr>
            <p:cNvGrpSpPr/>
            <p:nvPr/>
          </p:nvGrpSpPr>
          <p:grpSpPr>
            <a:xfrm rot="1031996">
              <a:off x="286147" y="4355707"/>
              <a:ext cx="988287" cy="895065"/>
              <a:chOff x="4048900" y="1919750"/>
              <a:chExt cx="1060775" cy="960715"/>
            </a:xfrm>
          </p:grpSpPr>
          <p:sp>
            <p:nvSpPr>
              <p:cNvPr id="131" name="Google Shape;5825;p35">
                <a:extLst>
                  <a:ext uri="{FF2B5EF4-FFF2-40B4-BE49-F238E27FC236}">
                    <a16:creationId xmlns:a16="http://schemas.microsoft.com/office/drawing/2014/main" id="{386588C5-4078-253A-F706-E9E777097282}"/>
                  </a:ext>
                </a:extLst>
              </p:cNvPr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826;p35">
                <a:extLst>
                  <a:ext uri="{FF2B5EF4-FFF2-40B4-BE49-F238E27FC236}">
                    <a16:creationId xmlns:a16="http://schemas.microsoft.com/office/drawing/2014/main" id="{20536AFB-CF82-52EA-3EEE-269B55572DBB}"/>
                  </a:ext>
                </a:extLst>
              </p:cNvPr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827;p35">
                <a:extLst>
                  <a:ext uri="{FF2B5EF4-FFF2-40B4-BE49-F238E27FC236}">
                    <a16:creationId xmlns:a16="http://schemas.microsoft.com/office/drawing/2014/main" id="{653E9EE6-26DB-5406-E406-91A94DF41752}"/>
                  </a:ext>
                </a:extLst>
              </p:cNvPr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5828;p35">
                <a:extLst>
                  <a:ext uri="{FF2B5EF4-FFF2-40B4-BE49-F238E27FC236}">
                    <a16:creationId xmlns:a16="http://schemas.microsoft.com/office/drawing/2014/main" id="{1F3D74AF-F302-D892-7B3E-99637669A91B}"/>
                  </a:ext>
                </a:extLst>
              </p:cNvPr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829;p35">
                <a:extLst>
                  <a:ext uri="{FF2B5EF4-FFF2-40B4-BE49-F238E27FC236}">
                    <a16:creationId xmlns:a16="http://schemas.microsoft.com/office/drawing/2014/main" id="{F7871004-9A1A-CDFD-D046-2EDC39FE8AC2}"/>
                  </a:ext>
                </a:extLst>
              </p:cNvPr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5830;p35">
                <a:extLst>
                  <a:ext uri="{FF2B5EF4-FFF2-40B4-BE49-F238E27FC236}">
                    <a16:creationId xmlns:a16="http://schemas.microsoft.com/office/drawing/2014/main" id="{25DE2FA7-E4B8-48F5-0867-1E1865E6A2EA}"/>
                  </a:ext>
                </a:extLst>
              </p:cNvPr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831;p35">
                <a:extLst>
                  <a:ext uri="{FF2B5EF4-FFF2-40B4-BE49-F238E27FC236}">
                    <a16:creationId xmlns:a16="http://schemas.microsoft.com/office/drawing/2014/main" id="{CEF90ED3-D688-06E5-8D2F-D54738ADF2E8}"/>
                  </a:ext>
                </a:extLst>
              </p:cNvPr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832;p35">
                <a:extLst>
                  <a:ext uri="{FF2B5EF4-FFF2-40B4-BE49-F238E27FC236}">
                    <a16:creationId xmlns:a16="http://schemas.microsoft.com/office/drawing/2014/main" id="{CE920537-0C1B-CCD3-EB43-A02F385F95EC}"/>
                  </a:ext>
                </a:extLst>
              </p:cNvPr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5833;p35">
                <a:extLst>
                  <a:ext uri="{FF2B5EF4-FFF2-40B4-BE49-F238E27FC236}">
                    <a16:creationId xmlns:a16="http://schemas.microsoft.com/office/drawing/2014/main" id="{E9250F4F-4DC4-42B8-493B-090AE5BAA11D}"/>
                  </a:ext>
                </a:extLst>
              </p:cNvPr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5834;p35">
                <a:extLst>
                  <a:ext uri="{FF2B5EF4-FFF2-40B4-BE49-F238E27FC236}">
                    <a16:creationId xmlns:a16="http://schemas.microsoft.com/office/drawing/2014/main" id="{9CC7787E-11AD-1AE0-E4EA-F5C21278BF80}"/>
                  </a:ext>
                </a:extLst>
              </p:cNvPr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5835;p35">
                <a:extLst>
                  <a:ext uri="{FF2B5EF4-FFF2-40B4-BE49-F238E27FC236}">
                    <a16:creationId xmlns:a16="http://schemas.microsoft.com/office/drawing/2014/main" id="{7A59588E-E0BD-5346-45F5-AB3C3BECAF7A}"/>
                  </a:ext>
                </a:extLst>
              </p:cNvPr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5836;p35">
                <a:extLst>
                  <a:ext uri="{FF2B5EF4-FFF2-40B4-BE49-F238E27FC236}">
                    <a16:creationId xmlns:a16="http://schemas.microsoft.com/office/drawing/2014/main" id="{7DF178FF-6949-F06A-C9C2-761E92338A63}"/>
                  </a:ext>
                </a:extLst>
              </p:cNvPr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5837;p35">
                <a:extLst>
                  <a:ext uri="{FF2B5EF4-FFF2-40B4-BE49-F238E27FC236}">
                    <a16:creationId xmlns:a16="http://schemas.microsoft.com/office/drawing/2014/main" id="{830E9EAB-2710-E893-2CF5-CE1215E3C859}"/>
                  </a:ext>
                </a:extLst>
              </p:cNvPr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5838;p35">
                <a:extLst>
                  <a:ext uri="{FF2B5EF4-FFF2-40B4-BE49-F238E27FC236}">
                    <a16:creationId xmlns:a16="http://schemas.microsoft.com/office/drawing/2014/main" id="{AD0334D0-C818-8FE7-EFED-5E812F492D6D}"/>
                  </a:ext>
                </a:extLst>
              </p:cNvPr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5839;p35">
                <a:extLst>
                  <a:ext uri="{FF2B5EF4-FFF2-40B4-BE49-F238E27FC236}">
                    <a16:creationId xmlns:a16="http://schemas.microsoft.com/office/drawing/2014/main" id="{1D4B5E14-4D1D-4FC1-2011-872EA438BCB2}"/>
                  </a:ext>
                </a:extLst>
              </p:cNvPr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5840;p35">
                <a:extLst>
                  <a:ext uri="{FF2B5EF4-FFF2-40B4-BE49-F238E27FC236}">
                    <a16:creationId xmlns:a16="http://schemas.microsoft.com/office/drawing/2014/main" id="{E9D2B64B-6E7F-5CDB-75DC-403EE19C6108}"/>
                  </a:ext>
                </a:extLst>
              </p:cNvPr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5841;p35">
                <a:extLst>
                  <a:ext uri="{FF2B5EF4-FFF2-40B4-BE49-F238E27FC236}">
                    <a16:creationId xmlns:a16="http://schemas.microsoft.com/office/drawing/2014/main" id="{1577D4C6-A615-297B-BEA0-9AE91085C74F}"/>
                  </a:ext>
                </a:extLst>
              </p:cNvPr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5842;p35">
                <a:extLst>
                  <a:ext uri="{FF2B5EF4-FFF2-40B4-BE49-F238E27FC236}">
                    <a16:creationId xmlns:a16="http://schemas.microsoft.com/office/drawing/2014/main" id="{F08758F4-1E58-CE23-6A9E-C3BB9E529650}"/>
                  </a:ext>
                </a:extLst>
              </p:cNvPr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5843;p35">
                <a:extLst>
                  <a:ext uri="{FF2B5EF4-FFF2-40B4-BE49-F238E27FC236}">
                    <a16:creationId xmlns:a16="http://schemas.microsoft.com/office/drawing/2014/main" id="{568F856C-14F9-5770-A496-C4EFD6B01A08}"/>
                  </a:ext>
                </a:extLst>
              </p:cNvPr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5844;p35">
                <a:extLst>
                  <a:ext uri="{FF2B5EF4-FFF2-40B4-BE49-F238E27FC236}">
                    <a16:creationId xmlns:a16="http://schemas.microsoft.com/office/drawing/2014/main" id="{2DA8BD8A-244C-ABA1-0F7D-A7D6E9175A96}"/>
                  </a:ext>
                </a:extLst>
              </p:cNvPr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5845;p35">
                <a:extLst>
                  <a:ext uri="{FF2B5EF4-FFF2-40B4-BE49-F238E27FC236}">
                    <a16:creationId xmlns:a16="http://schemas.microsoft.com/office/drawing/2014/main" id="{3A3B44A7-5427-5ECC-2C17-B38EAFC98089}"/>
                  </a:ext>
                </a:extLst>
              </p:cNvPr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5846;p35">
                <a:extLst>
                  <a:ext uri="{FF2B5EF4-FFF2-40B4-BE49-F238E27FC236}">
                    <a16:creationId xmlns:a16="http://schemas.microsoft.com/office/drawing/2014/main" id="{552D0B04-9381-448E-F67A-C86AA68BDABC}"/>
                  </a:ext>
                </a:extLst>
              </p:cNvPr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5847;p35">
                <a:extLst>
                  <a:ext uri="{FF2B5EF4-FFF2-40B4-BE49-F238E27FC236}">
                    <a16:creationId xmlns:a16="http://schemas.microsoft.com/office/drawing/2014/main" id="{DAC7139C-EF17-29B6-6B2B-63E4B6D8A50C}"/>
                  </a:ext>
                </a:extLst>
              </p:cNvPr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" name="Google Shape;5851;p35">
              <a:extLst>
                <a:ext uri="{FF2B5EF4-FFF2-40B4-BE49-F238E27FC236}">
                  <a16:creationId xmlns:a16="http://schemas.microsoft.com/office/drawing/2014/main" id="{C7338B1A-5B0A-EE53-9C63-1552BCE1AF68}"/>
                </a:ext>
              </a:extLst>
            </p:cNvPr>
            <p:cNvGrpSpPr/>
            <p:nvPr/>
          </p:nvGrpSpPr>
          <p:grpSpPr>
            <a:xfrm>
              <a:off x="1607138" y="4516600"/>
              <a:ext cx="5952975" cy="317375"/>
              <a:chOff x="7687225" y="6953000"/>
              <a:chExt cx="5952975" cy="317375"/>
            </a:xfrm>
          </p:grpSpPr>
          <p:sp>
            <p:nvSpPr>
              <p:cNvPr id="129" name="Google Shape;5852;p35">
                <a:extLst>
                  <a:ext uri="{FF2B5EF4-FFF2-40B4-BE49-F238E27FC236}">
                    <a16:creationId xmlns:a16="http://schemas.microsoft.com/office/drawing/2014/main" id="{CE6F1BBD-9BCF-523F-5CF6-4C8F6680570B}"/>
                  </a:ext>
                </a:extLst>
              </p:cNvPr>
              <p:cNvSpPr/>
              <p:nvPr/>
            </p:nvSpPr>
            <p:spPr>
              <a:xfrm>
                <a:off x="13448800" y="69530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853;p35">
                <a:extLst>
                  <a:ext uri="{FF2B5EF4-FFF2-40B4-BE49-F238E27FC236}">
                    <a16:creationId xmlns:a16="http://schemas.microsoft.com/office/drawing/2014/main" id="{FBA3B5B0-EA14-5A47-E9AB-CCA119ABA010}"/>
                  </a:ext>
                </a:extLst>
              </p:cNvPr>
              <p:cNvSpPr/>
              <p:nvPr/>
            </p:nvSpPr>
            <p:spPr>
              <a:xfrm>
                <a:off x="7687225" y="70225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" name="Google Shape;4729;p48">
            <a:extLst>
              <a:ext uri="{FF2B5EF4-FFF2-40B4-BE49-F238E27FC236}">
                <a16:creationId xmlns:a16="http://schemas.microsoft.com/office/drawing/2014/main" id="{7D6309A8-E781-3B8B-4D1C-D7A514AEC101}"/>
              </a:ext>
            </a:extLst>
          </p:cNvPr>
          <p:cNvGrpSpPr/>
          <p:nvPr/>
        </p:nvGrpSpPr>
        <p:grpSpPr>
          <a:xfrm rot="4192467">
            <a:off x="1639919" y="1310922"/>
            <a:ext cx="1648342" cy="1673896"/>
            <a:chOff x="174888" y="942545"/>
            <a:chExt cx="2105629" cy="2138273"/>
          </a:xfrm>
        </p:grpSpPr>
        <p:sp>
          <p:nvSpPr>
            <p:cNvPr id="10" name="Google Shape;4730;p48">
              <a:extLst>
                <a:ext uri="{FF2B5EF4-FFF2-40B4-BE49-F238E27FC236}">
                  <a16:creationId xmlns:a16="http://schemas.microsoft.com/office/drawing/2014/main" id="{1F04E712-B222-39F1-D42A-D369A72D179E}"/>
                </a:ext>
              </a:extLst>
            </p:cNvPr>
            <p:cNvSpPr/>
            <p:nvPr/>
          </p:nvSpPr>
          <p:spPr>
            <a:xfrm rot="-1683835">
              <a:off x="294031" y="1259051"/>
              <a:ext cx="1570189" cy="898922"/>
            </a:xfrm>
            <a:custGeom>
              <a:avLst/>
              <a:gdLst/>
              <a:ahLst/>
              <a:cxnLst/>
              <a:rect l="l" t="t" r="r" b="b"/>
              <a:pathLst>
                <a:path w="1597200" h="914386" extrusionOk="0">
                  <a:moveTo>
                    <a:pt x="797977" y="424510"/>
                  </a:moveTo>
                  <a:cubicBezTo>
                    <a:pt x="837114" y="412202"/>
                    <a:pt x="877563" y="400217"/>
                    <a:pt x="919371" y="388599"/>
                  </a:cubicBezTo>
                  <a:cubicBezTo>
                    <a:pt x="970057" y="379211"/>
                    <a:pt x="1166145" y="344343"/>
                    <a:pt x="1311471" y="339021"/>
                  </a:cubicBezTo>
                  <a:cubicBezTo>
                    <a:pt x="1475311" y="333025"/>
                    <a:pt x="1597200" y="376952"/>
                    <a:pt x="1597200" y="376952"/>
                  </a:cubicBezTo>
                  <a:cubicBezTo>
                    <a:pt x="1271794" y="214424"/>
                    <a:pt x="987836" y="346729"/>
                    <a:pt x="921503" y="382603"/>
                  </a:cubicBezTo>
                  <a:cubicBezTo>
                    <a:pt x="891117" y="388194"/>
                    <a:pt x="848633" y="396765"/>
                    <a:pt x="797407" y="409050"/>
                  </a:cubicBezTo>
                  <a:cubicBezTo>
                    <a:pt x="984444" y="322863"/>
                    <a:pt x="1344153" y="118068"/>
                    <a:pt x="1344153" y="118068"/>
                  </a:cubicBezTo>
                  <a:cubicBezTo>
                    <a:pt x="963626" y="209148"/>
                    <a:pt x="803403" y="376283"/>
                    <a:pt x="769895" y="415812"/>
                  </a:cubicBezTo>
                  <a:cubicBezTo>
                    <a:pt x="700530" y="433224"/>
                    <a:pt x="617807" y="456947"/>
                    <a:pt x="528525" y="488603"/>
                  </a:cubicBezTo>
                  <a:cubicBezTo>
                    <a:pt x="718879" y="403286"/>
                    <a:pt x="810495" y="321970"/>
                    <a:pt x="865451" y="255101"/>
                  </a:cubicBezTo>
                  <a:cubicBezTo>
                    <a:pt x="925653" y="181845"/>
                    <a:pt x="1101800" y="27701"/>
                    <a:pt x="1101800" y="27701"/>
                  </a:cubicBezTo>
                  <a:cubicBezTo>
                    <a:pt x="1101800" y="27701"/>
                    <a:pt x="818652" y="198821"/>
                    <a:pt x="712950" y="317820"/>
                  </a:cubicBezTo>
                  <a:cubicBezTo>
                    <a:pt x="632636" y="408240"/>
                    <a:pt x="524780" y="479792"/>
                    <a:pt x="485989" y="504130"/>
                  </a:cubicBezTo>
                  <a:cubicBezTo>
                    <a:pt x="441802" y="520702"/>
                    <a:pt x="396377" y="539179"/>
                    <a:pt x="350449" y="559772"/>
                  </a:cubicBezTo>
                  <a:cubicBezTo>
                    <a:pt x="404550" y="520761"/>
                    <a:pt x="523430" y="428135"/>
                    <a:pt x="595173" y="320176"/>
                  </a:cubicBezTo>
                  <a:cubicBezTo>
                    <a:pt x="690279" y="177064"/>
                    <a:pt x="949547" y="7595"/>
                    <a:pt x="949547" y="7595"/>
                  </a:cubicBezTo>
                  <a:cubicBezTo>
                    <a:pt x="949547" y="7595"/>
                    <a:pt x="655150" y="112559"/>
                    <a:pt x="538762" y="290697"/>
                  </a:cubicBezTo>
                  <a:cubicBezTo>
                    <a:pt x="444196" y="435438"/>
                    <a:pt x="360227" y="535651"/>
                    <a:pt x="332070" y="568133"/>
                  </a:cubicBezTo>
                  <a:cubicBezTo>
                    <a:pt x="296746" y="584358"/>
                    <a:pt x="261219" y="601845"/>
                    <a:pt x="225813" y="620652"/>
                  </a:cubicBezTo>
                  <a:cubicBezTo>
                    <a:pt x="275313" y="578167"/>
                    <a:pt x="367920" y="484092"/>
                    <a:pt x="441240" y="324935"/>
                  </a:cubicBezTo>
                  <a:cubicBezTo>
                    <a:pt x="503452" y="189905"/>
                    <a:pt x="648253" y="0"/>
                    <a:pt x="648253" y="0"/>
                  </a:cubicBezTo>
                  <a:cubicBezTo>
                    <a:pt x="554319" y="70944"/>
                    <a:pt x="420722" y="199302"/>
                    <a:pt x="342922" y="351022"/>
                  </a:cubicBezTo>
                  <a:cubicBezTo>
                    <a:pt x="278060" y="477510"/>
                    <a:pt x="215659" y="599391"/>
                    <a:pt x="196688" y="636450"/>
                  </a:cubicBezTo>
                  <a:cubicBezTo>
                    <a:pt x="157649" y="658072"/>
                    <a:pt x="118903" y="681330"/>
                    <a:pt x="80922" y="706382"/>
                  </a:cubicBezTo>
                  <a:cubicBezTo>
                    <a:pt x="142024" y="641801"/>
                    <a:pt x="231081" y="525752"/>
                    <a:pt x="274195" y="363923"/>
                  </a:cubicBezTo>
                  <a:cubicBezTo>
                    <a:pt x="309076" y="232999"/>
                    <a:pt x="392332" y="35333"/>
                    <a:pt x="392332" y="35333"/>
                  </a:cubicBezTo>
                  <a:cubicBezTo>
                    <a:pt x="321031" y="106128"/>
                    <a:pt x="189483" y="318683"/>
                    <a:pt x="139638" y="461487"/>
                  </a:cubicBezTo>
                  <a:cubicBezTo>
                    <a:pt x="100922" y="572411"/>
                    <a:pt x="48420" y="694576"/>
                    <a:pt x="26896" y="743614"/>
                  </a:cubicBezTo>
                  <a:cubicBezTo>
                    <a:pt x="17756" y="750203"/>
                    <a:pt x="9013" y="757468"/>
                    <a:pt x="0" y="764282"/>
                  </a:cubicBezTo>
                  <a:lnTo>
                    <a:pt x="0" y="808254"/>
                  </a:lnTo>
                  <a:lnTo>
                    <a:pt x="0" y="820179"/>
                  </a:lnTo>
                  <a:lnTo>
                    <a:pt x="0" y="838889"/>
                  </a:lnTo>
                  <a:cubicBezTo>
                    <a:pt x="103188" y="812569"/>
                    <a:pt x="184440" y="832337"/>
                    <a:pt x="338562" y="881487"/>
                  </a:cubicBezTo>
                  <a:cubicBezTo>
                    <a:pt x="536173" y="944506"/>
                    <a:pt x="720973" y="897608"/>
                    <a:pt x="720973" y="897608"/>
                  </a:cubicBezTo>
                  <a:cubicBezTo>
                    <a:pt x="720973" y="897608"/>
                    <a:pt x="593560" y="899777"/>
                    <a:pt x="340385" y="794850"/>
                  </a:cubicBezTo>
                  <a:cubicBezTo>
                    <a:pt x="220537" y="745175"/>
                    <a:pt x="115743" y="760965"/>
                    <a:pt x="39024" y="790857"/>
                  </a:cubicBezTo>
                  <a:cubicBezTo>
                    <a:pt x="70723" y="767667"/>
                    <a:pt x="105072" y="744056"/>
                    <a:pt x="142444" y="720251"/>
                  </a:cubicBezTo>
                  <a:cubicBezTo>
                    <a:pt x="225107" y="714404"/>
                    <a:pt x="280994" y="740274"/>
                    <a:pt x="411574" y="805657"/>
                  </a:cubicBezTo>
                  <a:cubicBezTo>
                    <a:pt x="558934" y="879446"/>
                    <a:pt x="760582" y="812802"/>
                    <a:pt x="760582" y="812802"/>
                  </a:cubicBezTo>
                  <a:cubicBezTo>
                    <a:pt x="760582" y="812802"/>
                    <a:pt x="640133" y="832067"/>
                    <a:pt x="425938" y="734735"/>
                  </a:cubicBezTo>
                  <a:cubicBezTo>
                    <a:pt x="319905" y="686554"/>
                    <a:pt x="239726" y="683702"/>
                    <a:pt x="186489" y="692978"/>
                  </a:cubicBezTo>
                  <a:cubicBezTo>
                    <a:pt x="221085" y="672107"/>
                    <a:pt x="257970" y="651183"/>
                    <a:pt x="297257" y="630356"/>
                  </a:cubicBezTo>
                  <a:cubicBezTo>
                    <a:pt x="368415" y="633899"/>
                    <a:pt x="417885" y="659858"/>
                    <a:pt x="524893" y="719973"/>
                  </a:cubicBezTo>
                  <a:cubicBezTo>
                    <a:pt x="652621" y="791720"/>
                    <a:pt x="850682" y="750781"/>
                    <a:pt x="850682" y="750781"/>
                  </a:cubicBezTo>
                  <a:cubicBezTo>
                    <a:pt x="850682" y="750781"/>
                    <a:pt x="735239" y="758181"/>
                    <a:pt x="548195" y="662125"/>
                  </a:cubicBezTo>
                  <a:cubicBezTo>
                    <a:pt x="459603" y="616630"/>
                    <a:pt x="387409" y="607264"/>
                    <a:pt x="336551" y="609958"/>
                  </a:cubicBezTo>
                  <a:cubicBezTo>
                    <a:pt x="376993" y="589439"/>
                    <a:pt x="419859" y="569078"/>
                    <a:pt x="465209" y="549033"/>
                  </a:cubicBezTo>
                  <a:cubicBezTo>
                    <a:pt x="548930" y="557115"/>
                    <a:pt x="598941" y="586850"/>
                    <a:pt x="713491" y="659581"/>
                  </a:cubicBezTo>
                  <a:cubicBezTo>
                    <a:pt x="843710" y="742255"/>
                    <a:pt x="1063745" y="718592"/>
                    <a:pt x="1063745" y="718592"/>
                  </a:cubicBezTo>
                  <a:cubicBezTo>
                    <a:pt x="1063745" y="718592"/>
                    <a:pt x="937443" y="715958"/>
                    <a:pt x="745685" y="603886"/>
                  </a:cubicBezTo>
                  <a:cubicBezTo>
                    <a:pt x="642873" y="543794"/>
                    <a:pt x="557373" y="531719"/>
                    <a:pt x="501133" y="533452"/>
                  </a:cubicBezTo>
                  <a:cubicBezTo>
                    <a:pt x="537148" y="518127"/>
                    <a:pt x="574678" y="503012"/>
                    <a:pt x="613777" y="488190"/>
                  </a:cubicBezTo>
                  <a:cubicBezTo>
                    <a:pt x="716898" y="494907"/>
                    <a:pt x="763629" y="523899"/>
                    <a:pt x="888910" y="608479"/>
                  </a:cubicBezTo>
                  <a:cubicBezTo>
                    <a:pt x="1016751" y="694794"/>
                    <a:pt x="1237363" y="677330"/>
                    <a:pt x="1237363" y="677330"/>
                  </a:cubicBezTo>
                  <a:cubicBezTo>
                    <a:pt x="1237363" y="677330"/>
                    <a:pt x="1111181" y="671146"/>
                    <a:pt x="922666" y="553716"/>
                  </a:cubicBezTo>
                  <a:cubicBezTo>
                    <a:pt x="789647" y="470853"/>
                    <a:pt x="684260" y="471942"/>
                    <a:pt x="635961" y="479882"/>
                  </a:cubicBezTo>
                  <a:cubicBezTo>
                    <a:pt x="678114" y="464257"/>
                    <a:pt x="722076" y="448992"/>
                    <a:pt x="767869" y="434147"/>
                  </a:cubicBezTo>
                  <a:cubicBezTo>
                    <a:pt x="870381" y="440969"/>
                    <a:pt x="917203" y="470036"/>
                    <a:pt x="1042131" y="554384"/>
                  </a:cubicBezTo>
                  <a:cubicBezTo>
                    <a:pt x="1169964" y="640691"/>
                    <a:pt x="1390584" y="623234"/>
                    <a:pt x="1390584" y="623234"/>
                  </a:cubicBezTo>
                  <a:cubicBezTo>
                    <a:pt x="1390584" y="623234"/>
                    <a:pt x="1264410" y="617050"/>
                    <a:pt x="1075887" y="499620"/>
                  </a:cubicBezTo>
                  <a:cubicBezTo>
                    <a:pt x="950448" y="421471"/>
                    <a:pt x="849571" y="417996"/>
                    <a:pt x="797977" y="424510"/>
                  </a:cubicBezTo>
                  <a:close/>
                </a:path>
              </a:pathLst>
            </a:custGeom>
            <a:solidFill>
              <a:srgbClr val="FFE1AB">
                <a:alpha val="5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731;p48">
              <a:extLst>
                <a:ext uri="{FF2B5EF4-FFF2-40B4-BE49-F238E27FC236}">
                  <a16:creationId xmlns:a16="http://schemas.microsoft.com/office/drawing/2014/main" id="{A8401C07-AA2C-C035-C7D1-4FB8026B303D}"/>
                </a:ext>
              </a:extLst>
            </p:cNvPr>
            <p:cNvSpPr/>
            <p:nvPr/>
          </p:nvSpPr>
          <p:spPr>
            <a:xfrm rot="-1090908">
              <a:off x="455405" y="1856106"/>
              <a:ext cx="1714760" cy="981688"/>
            </a:xfrm>
            <a:custGeom>
              <a:avLst/>
              <a:gdLst/>
              <a:ahLst/>
              <a:cxnLst/>
              <a:rect l="l" t="t" r="r" b="b"/>
              <a:pathLst>
                <a:path w="1597200" h="914386" extrusionOk="0">
                  <a:moveTo>
                    <a:pt x="797977" y="424510"/>
                  </a:moveTo>
                  <a:cubicBezTo>
                    <a:pt x="837114" y="412202"/>
                    <a:pt x="877563" y="400217"/>
                    <a:pt x="919371" y="388599"/>
                  </a:cubicBezTo>
                  <a:cubicBezTo>
                    <a:pt x="970057" y="379211"/>
                    <a:pt x="1166145" y="344343"/>
                    <a:pt x="1311471" y="339021"/>
                  </a:cubicBezTo>
                  <a:cubicBezTo>
                    <a:pt x="1475311" y="333025"/>
                    <a:pt x="1597200" y="376952"/>
                    <a:pt x="1597200" y="376952"/>
                  </a:cubicBezTo>
                  <a:cubicBezTo>
                    <a:pt x="1271794" y="214424"/>
                    <a:pt x="987836" y="346729"/>
                    <a:pt x="921503" y="382603"/>
                  </a:cubicBezTo>
                  <a:cubicBezTo>
                    <a:pt x="891117" y="388194"/>
                    <a:pt x="848633" y="396765"/>
                    <a:pt x="797407" y="409050"/>
                  </a:cubicBezTo>
                  <a:cubicBezTo>
                    <a:pt x="984444" y="322863"/>
                    <a:pt x="1344153" y="118068"/>
                    <a:pt x="1344153" y="118068"/>
                  </a:cubicBezTo>
                  <a:cubicBezTo>
                    <a:pt x="963626" y="209148"/>
                    <a:pt x="803403" y="376283"/>
                    <a:pt x="769895" y="415812"/>
                  </a:cubicBezTo>
                  <a:cubicBezTo>
                    <a:pt x="700530" y="433224"/>
                    <a:pt x="617807" y="456947"/>
                    <a:pt x="528525" y="488603"/>
                  </a:cubicBezTo>
                  <a:cubicBezTo>
                    <a:pt x="718879" y="403286"/>
                    <a:pt x="810495" y="321970"/>
                    <a:pt x="865451" y="255101"/>
                  </a:cubicBezTo>
                  <a:cubicBezTo>
                    <a:pt x="925653" y="181845"/>
                    <a:pt x="1101800" y="27701"/>
                    <a:pt x="1101800" y="27701"/>
                  </a:cubicBezTo>
                  <a:cubicBezTo>
                    <a:pt x="1101800" y="27701"/>
                    <a:pt x="818652" y="198821"/>
                    <a:pt x="712950" y="317820"/>
                  </a:cubicBezTo>
                  <a:cubicBezTo>
                    <a:pt x="632636" y="408240"/>
                    <a:pt x="524780" y="479792"/>
                    <a:pt x="485989" y="504130"/>
                  </a:cubicBezTo>
                  <a:cubicBezTo>
                    <a:pt x="441802" y="520702"/>
                    <a:pt x="396377" y="539179"/>
                    <a:pt x="350449" y="559772"/>
                  </a:cubicBezTo>
                  <a:cubicBezTo>
                    <a:pt x="404550" y="520761"/>
                    <a:pt x="523430" y="428135"/>
                    <a:pt x="595173" y="320176"/>
                  </a:cubicBezTo>
                  <a:cubicBezTo>
                    <a:pt x="690279" y="177064"/>
                    <a:pt x="949547" y="7595"/>
                    <a:pt x="949547" y="7595"/>
                  </a:cubicBezTo>
                  <a:cubicBezTo>
                    <a:pt x="949547" y="7595"/>
                    <a:pt x="655150" y="112559"/>
                    <a:pt x="538762" y="290697"/>
                  </a:cubicBezTo>
                  <a:cubicBezTo>
                    <a:pt x="444196" y="435438"/>
                    <a:pt x="360227" y="535651"/>
                    <a:pt x="332070" y="568133"/>
                  </a:cubicBezTo>
                  <a:cubicBezTo>
                    <a:pt x="296746" y="584358"/>
                    <a:pt x="261219" y="601845"/>
                    <a:pt x="225813" y="620652"/>
                  </a:cubicBezTo>
                  <a:cubicBezTo>
                    <a:pt x="275313" y="578167"/>
                    <a:pt x="367920" y="484092"/>
                    <a:pt x="441240" y="324935"/>
                  </a:cubicBezTo>
                  <a:cubicBezTo>
                    <a:pt x="503452" y="189905"/>
                    <a:pt x="648253" y="0"/>
                    <a:pt x="648253" y="0"/>
                  </a:cubicBezTo>
                  <a:cubicBezTo>
                    <a:pt x="554319" y="70944"/>
                    <a:pt x="420722" y="199302"/>
                    <a:pt x="342922" y="351022"/>
                  </a:cubicBezTo>
                  <a:cubicBezTo>
                    <a:pt x="278060" y="477510"/>
                    <a:pt x="215659" y="599391"/>
                    <a:pt x="196688" y="636450"/>
                  </a:cubicBezTo>
                  <a:cubicBezTo>
                    <a:pt x="157649" y="658072"/>
                    <a:pt x="118903" y="681330"/>
                    <a:pt x="80922" y="706382"/>
                  </a:cubicBezTo>
                  <a:cubicBezTo>
                    <a:pt x="142024" y="641801"/>
                    <a:pt x="231081" y="525752"/>
                    <a:pt x="274195" y="363923"/>
                  </a:cubicBezTo>
                  <a:cubicBezTo>
                    <a:pt x="309076" y="232999"/>
                    <a:pt x="392332" y="35333"/>
                    <a:pt x="392332" y="35333"/>
                  </a:cubicBezTo>
                  <a:cubicBezTo>
                    <a:pt x="321031" y="106128"/>
                    <a:pt x="189483" y="318683"/>
                    <a:pt x="139638" y="461487"/>
                  </a:cubicBezTo>
                  <a:cubicBezTo>
                    <a:pt x="100922" y="572411"/>
                    <a:pt x="48420" y="694576"/>
                    <a:pt x="26896" y="743614"/>
                  </a:cubicBezTo>
                  <a:cubicBezTo>
                    <a:pt x="17756" y="750203"/>
                    <a:pt x="9013" y="757468"/>
                    <a:pt x="0" y="764282"/>
                  </a:cubicBezTo>
                  <a:lnTo>
                    <a:pt x="0" y="808254"/>
                  </a:lnTo>
                  <a:lnTo>
                    <a:pt x="0" y="820179"/>
                  </a:lnTo>
                  <a:lnTo>
                    <a:pt x="0" y="838889"/>
                  </a:lnTo>
                  <a:cubicBezTo>
                    <a:pt x="103188" y="812569"/>
                    <a:pt x="184440" y="832337"/>
                    <a:pt x="338562" y="881487"/>
                  </a:cubicBezTo>
                  <a:cubicBezTo>
                    <a:pt x="536173" y="944506"/>
                    <a:pt x="720973" y="897608"/>
                    <a:pt x="720973" y="897608"/>
                  </a:cubicBezTo>
                  <a:cubicBezTo>
                    <a:pt x="720973" y="897608"/>
                    <a:pt x="593560" y="899777"/>
                    <a:pt x="340385" y="794850"/>
                  </a:cubicBezTo>
                  <a:cubicBezTo>
                    <a:pt x="220537" y="745175"/>
                    <a:pt x="115743" y="760965"/>
                    <a:pt x="39024" y="790857"/>
                  </a:cubicBezTo>
                  <a:cubicBezTo>
                    <a:pt x="70723" y="767667"/>
                    <a:pt x="105072" y="744056"/>
                    <a:pt x="142444" y="720251"/>
                  </a:cubicBezTo>
                  <a:cubicBezTo>
                    <a:pt x="225107" y="714404"/>
                    <a:pt x="280994" y="740274"/>
                    <a:pt x="411574" y="805657"/>
                  </a:cubicBezTo>
                  <a:cubicBezTo>
                    <a:pt x="558934" y="879446"/>
                    <a:pt x="760582" y="812802"/>
                    <a:pt x="760582" y="812802"/>
                  </a:cubicBezTo>
                  <a:cubicBezTo>
                    <a:pt x="760582" y="812802"/>
                    <a:pt x="640133" y="832067"/>
                    <a:pt x="425938" y="734735"/>
                  </a:cubicBezTo>
                  <a:cubicBezTo>
                    <a:pt x="319905" y="686554"/>
                    <a:pt x="239726" y="683702"/>
                    <a:pt x="186489" y="692978"/>
                  </a:cubicBezTo>
                  <a:cubicBezTo>
                    <a:pt x="221085" y="672107"/>
                    <a:pt x="257970" y="651183"/>
                    <a:pt x="297257" y="630356"/>
                  </a:cubicBezTo>
                  <a:cubicBezTo>
                    <a:pt x="368415" y="633899"/>
                    <a:pt x="417885" y="659858"/>
                    <a:pt x="524893" y="719973"/>
                  </a:cubicBezTo>
                  <a:cubicBezTo>
                    <a:pt x="652621" y="791720"/>
                    <a:pt x="850682" y="750781"/>
                    <a:pt x="850682" y="750781"/>
                  </a:cubicBezTo>
                  <a:cubicBezTo>
                    <a:pt x="850682" y="750781"/>
                    <a:pt x="735239" y="758181"/>
                    <a:pt x="548195" y="662125"/>
                  </a:cubicBezTo>
                  <a:cubicBezTo>
                    <a:pt x="459603" y="616630"/>
                    <a:pt x="387409" y="607264"/>
                    <a:pt x="336551" y="609958"/>
                  </a:cubicBezTo>
                  <a:cubicBezTo>
                    <a:pt x="376993" y="589439"/>
                    <a:pt x="419859" y="569078"/>
                    <a:pt x="465209" y="549033"/>
                  </a:cubicBezTo>
                  <a:cubicBezTo>
                    <a:pt x="548930" y="557115"/>
                    <a:pt x="598941" y="586850"/>
                    <a:pt x="713491" y="659581"/>
                  </a:cubicBezTo>
                  <a:cubicBezTo>
                    <a:pt x="843710" y="742255"/>
                    <a:pt x="1063745" y="718592"/>
                    <a:pt x="1063745" y="718592"/>
                  </a:cubicBezTo>
                  <a:cubicBezTo>
                    <a:pt x="1063745" y="718592"/>
                    <a:pt x="937443" y="715958"/>
                    <a:pt x="745685" y="603886"/>
                  </a:cubicBezTo>
                  <a:cubicBezTo>
                    <a:pt x="642873" y="543794"/>
                    <a:pt x="557373" y="531719"/>
                    <a:pt x="501133" y="533452"/>
                  </a:cubicBezTo>
                  <a:cubicBezTo>
                    <a:pt x="537148" y="518127"/>
                    <a:pt x="574678" y="503012"/>
                    <a:pt x="613777" y="488190"/>
                  </a:cubicBezTo>
                  <a:cubicBezTo>
                    <a:pt x="716898" y="494907"/>
                    <a:pt x="763629" y="523899"/>
                    <a:pt x="888910" y="608479"/>
                  </a:cubicBezTo>
                  <a:cubicBezTo>
                    <a:pt x="1016751" y="694794"/>
                    <a:pt x="1237363" y="677330"/>
                    <a:pt x="1237363" y="677330"/>
                  </a:cubicBezTo>
                  <a:cubicBezTo>
                    <a:pt x="1237363" y="677330"/>
                    <a:pt x="1111181" y="671146"/>
                    <a:pt x="922666" y="553716"/>
                  </a:cubicBezTo>
                  <a:cubicBezTo>
                    <a:pt x="789647" y="470853"/>
                    <a:pt x="684260" y="471942"/>
                    <a:pt x="635961" y="479882"/>
                  </a:cubicBezTo>
                  <a:cubicBezTo>
                    <a:pt x="678114" y="464257"/>
                    <a:pt x="722076" y="448992"/>
                    <a:pt x="767869" y="434147"/>
                  </a:cubicBezTo>
                  <a:cubicBezTo>
                    <a:pt x="870381" y="440969"/>
                    <a:pt x="917203" y="470036"/>
                    <a:pt x="1042131" y="554384"/>
                  </a:cubicBezTo>
                  <a:cubicBezTo>
                    <a:pt x="1169964" y="640691"/>
                    <a:pt x="1390584" y="623234"/>
                    <a:pt x="1390584" y="623234"/>
                  </a:cubicBezTo>
                  <a:cubicBezTo>
                    <a:pt x="1390584" y="623234"/>
                    <a:pt x="1264410" y="617050"/>
                    <a:pt x="1075887" y="499620"/>
                  </a:cubicBezTo>
                  <a:cubicBezTo>
                    <a:pt x="950448" y="421471"/>
                    <a:pt x="849571" y="417996"/>
                    <a:pt x="797977" y="424510"/>
                  </a:cubicBezTo>
                  <a:close/>
                </a:path>
              </a:pathLst>
            </a:custGeom>
            <a:solidFill>
              <a:srgbClr val="FFE1AB">
                <a:alpha val="5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" name="Google Shape;4732;p48">
            <a:extLst>
              <a:ext uri="{FF2B5EF4-FFF2-40B4-BE49-F238E27FC236}">
                <a16:creationId xmlns:a16="http://schemas.microsoft.com/office/drawing/2014/main" id="{2E2CC275-3089-376E-496E-8E1CBC1EFE9B}"/>
              </a:ext>
            </a:extLst>
          </p:cNvPr>
          <p:cNvGrpSpPr/>
          <p:nvPr/>
        </p:nvGrpSpPr>
        <p:grpSpPr>
          <a:xfrm>
            <a:off x="255569" y="-2444233"/>
            <a:ext cx="5041334" cy="7458504"/>
            <a:chOff x="4871636" y="-4294663"/>
            <a:chExt cx="4679814" cy="6923646"/>
          </a:xfrm>
        </p:grpSpPr>
        <p:sp>
          <p:nvSpPr>
            <p:cNvPr id="7" name="Google Shape;4733;p48">
              <a:extLst>
                <a:ext uri="{FF2B5EF4-FFF2-40B4-BE49-F238E27FC236}">
                  <a16:creationId xmlns:a16="http://schemas.microsoft.com/office/drawing/2014/main" id="{27AFCCAC-4763-B4E2-91A0-BA8FE5FC2A58}"/>
                </a:ext>
              </a:extLst>
            </p:cNvPr>
            <p:cNvSpPr/>
            <p:nvPr/>
          </p:nvSpPr>
          <p:spPr>
            <a:xfrm rot="10800000">
              <a:off x="4871636" y="-4294663"/>
              <a:ext cx="4679814" cy="6923646"/>
            </a:xfrm>
            <a:custGeom>
              <a:avLst/>
              <a:gdLst/>
              <a:ahLst/>
              <a:cxnLst/>
              <a:rect l="l" t="t" r="r" b="b"/>
              <a:pathLst>
                <a:path w="1523129" h="2588279" extrusionOk="0">
                  <a:moveTo>
                    <a:pt x="1523130" y="725827"/>
                  </a:moveTo>
                  <a:cubicBezTo>
                    <a:pt x="1485907" y="689661"/>
                    <a:pt x="1463318" y="639175"/>
                    <a:pt x="1463243" y="583796"/>
                  </a:cubicBezTo>
                  <a:cubicBezTo>
                    <a:pt x="1463243" y="576861"/>
                    <a:pt x="1457690" y="571172"/>
                    <a:pt x="1450711" y="571172"/>
                  </a:cubicBezTo>
                  <a:lnTo>
                    <a:pt x="1399380" y="571172"/>
                  </a:lnTo>
                  <a:lnTo>
                    <a:pt x="1389548" y="526976"/>
                  </a:lnTo>
                  <a:cubicBezTo>
                    <a:pt x="1377316" y="471777"/>
                    <a:pt x="1334690" y="433224"/>
                    <a:pt x="1285910" y="433224"/>
                  </a:cubicBezTo>
                  <a:cubicBezTo>
                    <a:pt x="1279756" y="433224"/>
                    <a:pt x="1273452" y="433884"/>
                    <a:pt x="1267224" y="435183"/>
                  </a:cubicBezTo>
                  <a:lnTo>
                    <a:pt x="1182722" y="452639"/>
                  </a:lnTo>
                  <a:cubicBezTo>
                    <a:pt x="1179795" y="327119"/>
                    <a:pt x="1122610" y="243829"/>
                    <a:pt x="1074506" y="195699"/>
                  </a:cubicBezTo>
                  <a:cubicBezTo>
                    <a:pt x="1045313" y="166528"/>
                    <a:pt x="1010717" y="143044"/>
                    <a:pt x="971618" y="125911"/>
                  </a:cubicBezTo>
                  <a:cubicBezTo>
                    <a:pt x="871207" y="81834"/>
                    <a:pt x="801189" y="32309"/>
                    <a:pt x="761565" y="0"/>
                  </a:cubicBezTo>
                  <a:cubicBezTo>
                    <a:pt x="721865" y="32309"/>
                    <a:pt x="651848" y="81827"/>
                    <a:pt x="551437" y="125911"/>
                  </a:cubicBezTo>
                  <a:cubicBezTo>
                    <a:pt x="512338" y="143052"/>
                    <a:pt x="477741" y="166528"/>
                    <a:pt x="448549" y="195699"/>
                  </a:cubicBezTo>
                  <a:cubicBezTo>
                    <a:pt x="400444" y="243829"/>
                    <a:pt x="343259" y="327119"/>
                    <a:pt x="340408" y="452639"/>
                  </a:cubicBezTo>
                  <a:lnTo>
                    <a:pt x="255906" y="435183"/>
                  </a:lnTo>
                  <a:cubicBezTo>
                    <a:pt x="249602" y="433884"/>
                    <a:pt x="243299" y="433224"/>
                    <a:pt x="237145" y="433224"/>
                  </a:cubicBezTo>
                  <a:cubicBezTo>
                    <a:pt x="188365" y="433224"/>
                    <a:pt x="145739" y="471777"/>
                    <a:pt x="133506" y="526976"/>
                  </a:cubicBezTo>
                  <a:lnTo>
                    <a:pt x="123675" y="571172"/>
                  </a:lnTo>
                  <a:lnTo>
                    <a:pt x="72344" y="571172"/>
                  </a:lnTo>
                  <a:cubicBezTo>
                    <a:pt x="65365" y="571172"/>
                    <a:pt x="59812" y="576854"/>
                    <a:pt x="59736" y="583796"/>
                  </a:cubicBezTo>
                  <a:cubicBezTo>
                    <a:pt x="59736" y="639175"/>
                    <a:pt x="37148" y="689661"/>
                    <a:pt x="0" y="725827"/>
                  </a:cubicBezTo>
                  <a:lnTo>
                    <a:pt x="0" y="2588280"/>
                  </a:lnTo>
                  <a:lnTo>
                    <a:pt x="1523055" y="2588280"/>
                  </a:lnTo>
                  <a:lnTo>
                    <a:pt x="1523055" y="725827"/>
                  </a:lnTo>
                  <a:close/>
                </a:path>
              </a:pathLst>
            </a:custGeom>
            <a:ln w="5715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4735;p48">
              <a:extLst>
                <a:ext uri="{FF2B5EF4-FFF2-40B4-BE49-F238E27FC236}">
                  <a16:creationId xmlns:a16="http://schemas.microsoft.com/office/drawing/2014/main" id="{0142FC2B-7919-8F8C-20B4-D36F94122439}"/>
                </a:ext>
              </a:extLst>
            </p:cNvPr>
            <p:cNvSpPr/>
            <p:nvPr/>
          </p:nvSpPr>
          <p:spPr>
            <a:xfrm rot="10800000">
              <a:off x="4871636" y="-4294663"/>
              <a:ext cx="4679814" cy="6923646"/>
            </a:xfrm>
            <a:custGeom>
              <a:avLst/>
              <a:gdLst/>
              <a:ahLst/>
              <a:cxnLst/>
              <a:rect l="l" t="t" r="r" b="b"/>
              <a:pathLst>
                <a:path w="1523129" h="2588279" extrusionOk="0">
                  <a:moveTo>
                    <a:pt x="1523130" y="725827"/>
                  </a:moveTo>
                  <a:cubicBezTo>
                    <a:pt x="1485907" y="689661"/>
                    <a:pt x="1463318" y="639175"/>
                    <a:pt x="1463243" y="583796"/>
                  </a:cubicBezTo>
                  <a:cubicBezTo>
                    <a:pt x="1463243" y="576861"/>
                    <a:pt x="1457690" y="571172"/>
                    <a:pt x="1450711" y="571172"/>
                  </a:cubicBezTo>
                  <a:lnTo>
                    <a:pt x="1399380" y="571172"/>
                  </a:lnTo>
                  <a:lnTo>
                    <a:pt x="1389548" y="526976"/>
                  </a:lnTo>
                  <a:cubicBezTo>
                    <a:pt x="1377316" y="471777"/>
                    <a:pt x="1334690" y="433224"/>
                    <a:pt x="1285910" y="433224"/>
                  </a:cubicBezTo>
                  <a:cubicBezTo>
                    <a:pt x="1279756" y="433224"/>
                    <a:pt x="1273452" y="433884"/>
                    <a:pt x="1267224" y="435183"/>
                  </a:cubicBezTo>
                  <a:lnTo>
                    <a:pt x="1182722" y="452639"/>
                  </a:lnTo>
                  <a:cubicBezTo>
                    <a:pt x="1179795" y="327119"/>
                    <a:pt x="1122610" y="243829"/>
                    <a:pt x="1074506" y="195699"/>
                  </a:cubicBezTo>
                  <a:cubicBezTo>
                    <a:pt x="1045313" y="166528"/>
                    <a:pt x="1010717" y="143044"/>
                    <a:pt x="971618" y="125911"/>
                  </a:cubicBezTo>
                  <a:cubicBezTo>
                    <a:pt x="871207" y="81834"/>
                    <a:pt x="801189" y="32309"/>
                    <a:pt x="761565" y="0"/>
                  </a:cubicBezTo>
                  <a:cubicBezTo>
                    <a:pt x="721865" y="32309"/>
                    <a:pt x="651848" y="81827"/>
                    <a:pt x="551437" y="125911"/>
                  </a:cubicBezTo>
                  <a:cubicBezTo>
                    <a:pt x="512338" y="143052"/>
                    <a:pt x="477741" y="166528"/>
                    <a:pt x="448549" y="195699"/>
                  </a:cubicBezTo>
                  <a:cubicBezTo>
                    <a:pt x="400444" y="243829"/>
                    <a:pt x="343259" y="327119"/>
                    <a:pt x="340408" y="452639"/>
                  </a:cubicBezTo>
                  <a:lnTo>
                    <a:pt x="255906" y="435183"/>
                  </a:lnTo>
                  <a:cubicBezTo>
                    <a:pt x="249602" y="433884"/>
                    <a:pt x="243299" y="433224"/>
                    <a:pt x="237145" y="433224"/>
                  </a:cubicBezTo>
                  <a:cubicBezTo>
                    <a:pt x="188365" y="433224"/>
                    <a:pt x="145739" y="471777"/>
                    <a:pt x="133506" y="526976"/>
                  </a:cubicBezTo>
                  <a:lnTo>
                    <a:pt x="123675" y="571172"/>
                  </a:lnTo>
                  <a:lnTo>
                    <a:pt x="72344" y="571172"/>
                  </a:lnTo>
                  <a:cubicBezTo>
                    <a:pt x="65365" y="571172"/>
                    <a:pt x="59812" y="576854"/>
                    <a:pt x="59736" y="583796"/>
                  </a:cubicBezTo>
                  <a:cubicBezTo>
                    <a:pt x="59736" y="639175"/>
                    <a:pt x="37148" y="689661"/>
                    <a:pt x="0" y="725827"/>
                  </a:cubicBezTo>
                  <a:lnTo>
                    <a:pt x="0" y="2588280"/>
                  </a:lnTo>
                  <a:lnTo>
                    <a:pt x="1523055" y="2588280"/>
                  </a:lnTo>
                  <a:lnTo>
                    <a:pt x="1523055" y="725827"/>
                  </a:lnTo>
                  <a:close/>
                </a:path>
              </a:pathLst>
            </a:custGeom>
            <a:ln w="57150">
              <a:headEnd type="none" w="sm" len="sm"/>
              <a:tailEnd type="none" w="sm" len="sm"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D15E1560-B27D-F0DB-F4FF-3D7CDB6D9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3764" y="366191"/>
            <a:ext cx="4615762" cy="4615762"/>
          </a:xfrm>
          <a:prstGeom prst="rect">
            <a:avLst/>
          </a:prstGeom>
        </p:spPr>
      </p:pic>
      <p:sp>
        <p:nvSpPr>
          <p:cNvPr id="220" name="TextBox 219">
            <a:extLst>
              <a:ext uri="{FF2B5EF4-FFF2-40B4-BE49-F238E27FC236}">
                <a16:creationId xmlns:a16="http://schemas.microsoft.com/office/drawing/2014/main" id="{79BB235A-E702-B061-AD59-FE009F5EE71E}"/>
              </a:ext>
            </a:extLst>
          </p:cNvPr>
          <p:cNvSpPr txBox="1"/>
          <p:nvPr/>
        </p:nvSpPr>
        <p:spPr>
          <a:xfrm>
            <a:off x="553950" y="663945"/>
            <a:ext cx="4145050" cy="32162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ea typeface="Arial"/>
              <a:cs typeface="RabieW05-Extralight" panose="01000000000000000000" pitchFamily="2" charset="-78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BF42B50-8D22-7F2A-BDCE-DB31064B101A}"/>
              </a:ext>
            </a:extLst>
          </p:cNvPr>
          <p:cNvSpPr txBox="1"/>
          <p:nvPr/>
        </p:nvSpPr>
        <p:spPr>
          <a:xfrm>
            <a:off x="76202" y="164545"/>
            <a:ext cx="5296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0956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/>
      <p:bldP spid="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750;p35">
            <a:extLst>
              <a:ext uri="{FF2B5EF4-FFF2-40B4-BE49-F238E27FC236}">
                <a16:creationId xmlns:a16="http://schemas.microsoft.com/office/drawing/2014/main" id="{54D74F14-974A-546C-6696-10DA0114FC3F}"/>
              </a:ext>
            </a:extLst>
          </p:cNvPr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5751;p35">
            <a:extLst>
              <a:ext uri="{FF2B5EF4-FFF2-40B4-BE49-F238E27FC236}">
                <a16:creationId xmlns:a16="http://schemas.microsoft.com/office/drawing/2014/main" id="{0B0E6D0E-993F-90F0-FF37-8EAAB4DFBABD}"/>
              </a:ext>
            </a:extLst>
          </p:cNvPr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" name="Google Shape;5768;p35">
            <a:extLst>
              <a:ext uri="{FF2B5EF4-FFF2-40B4-BE49-F238E27FC236}">
                <a16:creationId xmlns:a16="http://schemas.microsoft.com/office/drawing/2014/main" id="{3340A7DF-D219-6E5C-1A4B-0C7A40359E6F}"/>
              </a:ext>
            </a:extLst>
          </p:cNvPr>
          <p:cNvGrpSpPr/>
          <p:nvPr/>
        </p:nvGrpSpPr>
        <p:grpSpPr>
          <a:xfrm rot="20850585">
            <a:off x="82252" y="3491063"/>
            <a:ext cx="583337" cy="1417573"/>
            <a:chOff x="1535425" y="492925"/>
            <a:chExt cx="524575" cy="1274775"/>
          </a:xfrm>
        </p:grpSpPr>
        <p:sp>
          <p:nvSpPr>
            <p:cNvPr id="9" name="Google Shape;5769;p35">
              <a:extLst>
                <a:ext uri="{FF2B5EF4-FFF2-40B4-BE49-F238E27FC236}">
                  <a16:creationId xmlns:a16="http://schemas.microsoft.com/office/drawing/2014/main" id="{6994B0CE-DDD1-2CE8-A9BD-A3B4C61686DA}"/>
                </a:ext>
              </a:extLst>
            </p:cNvPr>
            <p:cNvSpPr/>
            <p:nvPr/>
          </p:nvSpPr>
          <p:spPr>
            <a:xfrm>
              <a:off x="1734750" y="627100"/>
              <a:ext cx="127600" cy="161425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70;p35">
              <a:extLst>
                <a:ext uri="{FF2B5EF4-FFF2-40B4-BE49-F238E27FC236}">
                  <a16:creationId xmlns:a16="http://schemas.microsoft.com/office/drawing/2014/main" id="{908B7357-0C7F-469A-0AE5-5FAF6077DC1E}"/>
                </a:ext>
              </a:extLst>
            </p:cNvPr>
            <p:cNvSpPr/>
            <p:nvPr/>
          </p:nvSpPr>
          <p:spPr>
            <a:xfrm>
              <a:off x="1865675" y="683675"/>
              <a:ext cx="165975" cy="101750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71;p35">
              <a:extLst>
                <a:ext uri="{FF2B5EF4-FFF2-40B4-BE49-F238E27FC236}">
                  <a16:creationId xmlns:a16="http://schemas.microsoft.com/office/drawing/2014/main" id="{D1BE44A3-E15E-B3C3-3553-95AA1ED3A8F0}"/>
                </a:ext>
              </a:extLst>
            </p:cNvPr>
            <p:cNvSpPr/>
            <p:nvPr/>
          </p:nvSpPr>
          <p:spPr>
            <a:xfrm>
              <a:off x="1664700" y="736275"/>
              <a:ext cx="171800" cy="159825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72;p35">
              <a:extLst>
                <a:ext uri="{FF2B5EF4-FFF2-40B4-BE49-F238E27FC236}">
                  <a16:creationId xmlns:a16="http://schemas.microsoft.com/office/drawing/2014/main" id="{00F49C74-4A17-4763-2071-3E5762E4409E}"/>
                </a:ext>
              </a:extLst>
            </p:cNvPr>
            <p:cNvSpPr/>
            <p:nvPr/>
          </p:nvSpPr>
          <p:spPr>
            <a:xfrm>
              <a:off x="1832325" y="796850"/>
              <a:ext cx="227675" cy="101800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73;p35">
              <a:extLst>
                <a:ext uri="{FF2B5EF4-FFF2-40B4-BE49-F238E27FC236}">
                  <a16:creationId xmlns:a16="http://schemas.microsoft.com/office/drawing/2014/main" id="{A305954C-F4E6-8343-1C98-F20992894EE9}"/>
                </a:ext>
              </a:extLst>
            </p:cNvPr>
            <p:cNvSpPr/>
            <p:nvPr/>
          </p:nvSpPr>
          <p:spPr>
            <a:xfrm>
              <a:off x="1611325" y="872625"/>
              <a:ext cx="204325" cy="129400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774;p35">
              <a:extLst>
                <a:ext uri="{FF2B5EF4-FFF2-40B4-BE49-F238E27FC236}">
                  <a16:creationId xmlns:a16="http://schemas.microsoft.com/office/drawing/2014/main" id="{0EF2669F-869C-03DD-F6B5-CB85848EE1A2}"/>
                </a:ext>
              </a:extLst>
            </p:cNvPr>
            <p:cNvSpPr/>
            <p:nvPr/>
          </p:nvSpPr>
          <p:spPr>
            <a:xfrm>
              <a:off x="1814800" y="929450"/>
              <a:ext cx="210175" cy="82125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775;p35">
              <a:extLst>
                <a:ext uri="{FF2B5EF4-FFF2-40B4-BE49-F238E27FC236}">
                  <a16:creationId xmlns:a16="http://schemas.microsoft.com/office/drawing/2014/main" id="{58CB86AD-212C-2420-AB2C-2D5C7338631E}"/>
                </a:ext>
              </a:extLst>
            </p:cNvPr>
            <p:cNvSpPr/>
            <p:nvPr/>
          </p:nvSpPr>
          <p:spPr>
            <a:xfrm>
              <a:off x="1587150" y="996275"/>
              <a:ext cx="219325" cy="80125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776;p35">
              <a:extLst>
                <a:ext uri="{FF2B5EF4-FFF2-40B4-BE49-F238E27FC236}">
                  <a16:creationId xmlns:a16="http://schemas.microsoft.com/office/drawing/2014/main" id="{1275F489-8BC2-6486-FD01-5AC9A9BA758A}"/>
                </a:ext>
              </a:extLst>
            </p:cNvPr>
            <p:cNvSpPr/>
            <p:nvPr/>
          </p:nvSpPr>
          <p:spPr>
            <a:xfrm>
              <a:off x="1806450" y="1034700"/>
              <a:ext cx="196000" cy="64950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777;p35">
              <a:extLst>
                <a:ext uri="{FF2B5EF4-FFF2-40B4-BE49-F238E27FC236}">
                  <a16:creationId xmlns:a16="http://schemas.microsoft.com/office/drawing/2014/main" id="{7154F2E2-022D-C989-E969-377BFED53F94}"/>
                </a:ext>
              </a:extLst>
            </p:cNvPr>
            <p:cNvSpPr/>
            <p:nvPr/>
          </p:nvSpPr>
          <p:spPr>
            <a:xfrm>
              <a:off x="1574625" y="1125475"/>
              <a:ext cx="221025" cy="83125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778;p35">
              <a:extLst>
                <a:ext uri="{FF2B5EF4-FFF2-40B4-BE49-F238E27FC236}">
                  <a16:creationId xmlns:a16="http://schemas.microsoft.com/office/drawing/2014/main" id="{B09848B5-CAF7-353C-1783-FE1BB5ADBA6A}"/>
                </a:ext>
              </a:extLst>
            </p:cNvPr>
            <p:cNvSpPr/>
            <p:nvPr/>
          </p:nvSpPr>
          <p:spPr>
            <a:xfrm>
              <a:off x="1798125" y="1125650"/>
              <a:ext cx="245200" cy="92000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779;p35">
              <a:extLst>
                <a:ext uri="{FF2B5EF4-FFF2-40B4-BE49-F238E27FC236}">
                  <a16:creationId xmlns:a16="http://schemas.microsoft.com/office/drawing/2014/main" id="{291CDAF0-94BB-68EB-4A3E-39BDB363ACC0}"/>
                </a:ext>
              </a:extLst>
            </p:cNvPr>
            <p:cNvSpPr/>
            <p:nvPr/>
          </p:nvSpPr>
          <p:spPr>
            <a:xfrm>
              <a:off x="1544600" y="1233400"/>
              <a:ext cx="248550" cy="105475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780;p35">
              <a:extLst>
                <a:ext uri="{FF2B5EF4-FFF2-40B4-BE49-F238E27FC236}">
                  <a16:creationId xmlns:a16="http://schemas.microsoft.com/office/drawing/2014/main" id="{F931B2C6-0596-C6C6-E273-6D43B4A67C88}"/>
                </a:ext>
              </a:extLst>
            </p:cNvPr>
            <p:cNvSpPr/>
            <p:nvPr/>
          </p:nvSpPr>
          <p:spPr>
            <a:xfrm>
              <a:off x="1793125" y="1242675"/>
              <a:ext cx="243525" cy="91350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781;p35">
              <a:extLst>
                <a:ext uri="{FF2B5EF4-FFF2-40B4-BE49-F238E27FC236}">
                  <a16:creationId xmlns:a16="http://schemas.microsoft.com/office/drawing/2014/main" id="{9A76B1D5-5304-348E-2DAB-40B58C5982FD}"/>
                </a:ext>
              </a:extLst>
            </p:cNvPr>
            <p:cNvSpPr/>
            <p:nvPr/>
          </p:nvSpPr>
          <p:spPr>
            <a:xfrm>
              <a:off x="1535425" y="1378150"/>
              <a:ext cx="262725" cy="104800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782;p35">
              <a:extLst>
                <a:ext uri="{FF2B5EF4-FFF2-40B4-BE49-F238E27FC236}">
                  <a16:creationId xmlns:a16="http://schemas.microsoft.com/office/drawing/2014/main" id="{45DC9D35-DEE2-F948-18A3-B1F09048FD6A}"/>
                </a:ext>
              </a:extLst>
            </p:cNvPr>
            <p:cNvSpPr/>
            <p:nvPr/>
          </p:nvSpPr>
          <p:spPr>
            <a:xfrm>
              <a:off x="1795625" y="1351125"/>
              <a:ext cx="249375" cy="118975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783;p35">
              <a:extLst>
                <a:ext uri="{FF2B5EF4-FFF2-40B4-BE49-F238E27FC236}">
                  <a16:creationId xmlns:a16="http://schemas.microsoft.com/office/drawing/2014/main" id="{20BEECA3-8EAB-2511-8167-758111E8C664}"/>
                </a:ext>
              </a:extLst>
            </p:cNvPr>
            <p:cNvSpPr/>
            <p:nvPr/>
          </p:nvSpPr>
          <p:spPr>
            <a:xfrm>
              <a:off x="1781450" y="589500"/>
              <a:ext cx="139275" cy="1178200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784;p35">
              <a:extLst>
                <a:ext uri="{FF2B5EF4-FFF2-40B4-BE49-F238E27FC236}">
                  <a16:creationId xmlns:a16="http://schemas.microsoft.com/office/drawing/2014/main" id="{65BE5EA9-37F4-F633-198C-578BCD922959}"/>
                </a:ext>
              </a:extLst>
            </p:cNvPr>
            <p:cNvSpPr/>
            <p:nvPr/>
          </p:nvSpPr>
          <p:spPr>
            <a:xfrm>
              <a:off x="1879850" y="492925"/>
              <a:ext cx="124275" cy="185525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A295E6-AC04-E077-B197-D007E2B21B3D}"/>
              </a:ext>
            </a:extLst>
          </p:cNvPr>
          <p:cNvGrpSpPr/>
          <p:nvPr/>
        </p:nvGrpSpPr>
        <p:grpSpPr>
          <a:xfrm>
            <a:off x="7586664" y="3869617"/>
            <a:ext cx="1905196" cy="1658448"/>
            <a:chOff x="7586664" y="3869617"/>
            <a:chExt cx="1905196" cy="1658448"/>
          </a:xfrm>
        </p:grpSpPr>
        <p:grpSp>
          <p:nvGrpSpPr>
            <p:cNvPr id="26" name="Google Shape;5752;p35">
              <a:extLst>
                <a:ext uri="{FF2B5EF4-FFF2-40B4-BE49-F238E27FC236}">
                  <a16:creationId xmlns:a16="http://schemas.microsoft.com/office/drawing/2014/main" id="{460C21B7-0429-CE22-3614-053AB6D52960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69" name="Google Shape;5753;p35">
                <a:extLst>
                  <a:ext uri="{FF2B5EF4-FFF2-40B4-BE49-F238E27FC236}">
                    <a16:creationId xmlns:a16="http://schemas.microsoft.com/office/drawing/2014/main" id="{2A63667E-70E1-E465-F16E-13C3BDE99DCA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754;p35">
                <a:extLst>
                  <a:ext uri="{FF2B5EF4-FFF2-40B4-BE49-F238E27FC236}">
                    <a16:creationId xmlns:a16="http://schemas.microsoft.com/office/drawing/2014/main" id="{AC1C661F-818F-BE04-E5CF-9D9167CDAC74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5755;p35">
              <a:extLst>
                <a:ext uri="{FF2B5EF4-FFF2-40B4-BE49-F238E27FC236}">
                  <a16:creationId xmlns:a16="http://schemas.microsoft.com/office/drawing/2014/main" id="{26E7B772-AAEC-CDE5-2F11-205788B39526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60" name="Google Shape;5756;p35">
                <a:extLst>
                  <a:ext uri="{FF2B5EF4-FFF2-40B4-BE49-F238E27FC236}">
                    <a16:creationId xmlns:a16="http://schemas.microsoft.com/office/drawing/2014/main" id="{6573AF23-2C15-B4C4-0510-D9AEF0045B5C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757;p35">
                <a:extLst>
                  <a:ext uri="{FF2B5EF4-FFF2-40B4-BE49-F238E27FC236}">
                    <a16:creationId xmlns:a16="http://schemas.microsoft.com/office/drawing/2014/main" id="{ED015810-31CE-A485-81AF-D9B0B76702B0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758;p35">
                <a:extLst>
                  <a:ext uri="{FF2B5EF4-FFF2-40B4-BE49-F238E27FC236}">
                    <a16:creationId xmlns:a16="http://schemas.microsoft.com/office/drawing/2014/main" id="{110CE640-4835-45C6-2B9E-0033576709CB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759;p35">
                <a:extLst>
                  <a:ext uri="{FF2B5EF4-FFF2-40B4-BE49-F238E27FC236}">
                    <a16:creationId xmlns:a16="http://schemas.microsoft.com/office/drawing/2014/main" id="{17452621-DCD0-D432-45AD-5AD8F394CEC7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760;p35">
                <a:extLst>
                  <a:ext uri="{FF2B5EF4-FFF2-40B4-BE49-F238E27FC236}">
                    <a16:creationId xmlns:a16="http://schemas.microsoft.com/office/drawing/2014/main" id="{1DF06A03-9784-B772-C5DF-D28F742B2478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761;p35">
                <a:extLst>
                  <a:ext uri="{FF2B5EF4-FFF2-40B4-BE49-F238E27FC236}">
                    <a16:creationId xmlns:a16="http://schemas.microsoft.com/office/drawing/2014/main" id="{B0E64CF3-905D-DF7E-5674-FB7EB22C135A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762;p35">
                <a:extLst>
                  <a:ext uri="{FF2B5EF4-FFF2-40B4-BE49-F238E27FC236}">
                    <a16:creationId xmlns:a16="http://schemas.microsoft.com/office/drawing/2014/main" id="{B38A70FD-C694-AB29-2C2B-1B8BC7154819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763;p35">
                <a:extLst>
                  <a:ext uri="{FF2B5EF4-FFF2-40B4-BE49-F238E27FC236}">
                    <a16:creationId xmlns:a16="http://schemas.microsoft.com/office/drawing/2014/main" id="{23B8D95A-0875-D39D-46F0-B3B03FEB3B84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764;p35">
                <a:extLst>
                  <a:ext uri="{FF2B5EF4-FFF2-40B4-BE49-F238E27FC236}">
                    <a16:creationId xmlns:a16="http://schemas.microsoft.com/office/drawing/2014/main" id="{F688F74E-4815-C426-55F0-7950516409C2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5765;p35">
              <a:extLst>
                <a:ext uri="{FF2B5EF4-FFF2-40B4-BE49-F238E27FC236}">
                  <a16:creationId xmlns:a16="http://schemas.microsoft.com/office/drawing/2014/main" id="{9D1762FF-CF0A-522E-7740-DB0F8986CDB3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58" name="Google Shape;5766;p35">
                <a:extLst>
                  <a:ext uri="{FF2B5EF4-FFF2-40B4-BE49-F238E27FC236}">
                    <a16:creationId xmlns:a16="http://schemas.microsoft.com/office/drawing/2014/main" id="{16C90507-2EEC-4716-63F9-BCD8BFF743AC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767;p35">
                <a:extLst>
                  <a:ext uri="{FF2B5EF4-FFF2-40B4-BE49-F238E27FC236}">
                    <a16:creationId xmlns:a16="http://schemas.microsoft.com/office/drawing/2014/main" id="{0BA5E1B4-C0A1-9E3B-2C56-76EEC9479F28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5785;p35">
              <a:extLst>
                <a:ext uri="{FF2B5EF4-FFF2-40B4-BE49-F238E27FC236}">
                  <a16:creationId xmlns:a16="http://schemas.microsoft.com/office/drawing/2014/main" id="{17938C2D-4D03-20FC-2260-95E49C3383C4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30" name="Google Shape;5786;p35">
                <a:extLst>
                  <a:ext uri="{FF2B5EF4-FFF2-40B4-BE49-F238E27FC236}">
                    <a16:creationId xmlns:a16="http://schemas.microsoft.com/office/drawing/2014/main" id="{D9962887-82B1-CC0D-2EC3-099BD87D3A2B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787;p35">
                <a:extLst>
                  <a:ext uri="{FF2B5EF4-FFF2-40B4-BE49-F238E27FC236}">
                    <a16:creationId xmlns:a16="http://schemas.microsoft.com/office/drawing/2014/main" id="{409A5474-88F7-A298-ED2D-7D1C63439F65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788;p35">
                <a:extLst>
                  <a:ext uri="{FF2B5EF4-FFF2-40B4-BE49-F238E27FC236}">
                    <a16:creationId xmlns:a16="http://schemas.microsoft.com/office/drawing/2014/main" id="{4FA1DFAD-9929-5D34-B06E-815035EAF974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789;p35">
                <a:extLst>
                  <a:ext uri="{FF2B5EF4-FFF2-40B4-BE49-F238E27FC236}">
                    <a16:creationId xmlns:a16="http://schemas.microsoft.com/office/drawing/2014/main" id="{CF53AEF1-D075-E17D-37E8-F273B2A242D9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790;p35">
                <a:extLst>
                  <a:ext uri="{FF2B5EF4-FFF2-40B4-BE49-F238E27FC236}">
                    <a16:creationId xmlns:a16="http://schemas.microsoft.com/office/drawing/2014/main" id="{3940E0D6-AE31-F410-8DC6-682ADF1F9E45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791;p35">
                <a:extLst>
                  <a:ext uri="{FF2B5EF4-FFF2-40B4-BE49-F238E27FC236}">
                    <a16:creationId xmlns:a16="http://schemas.microsoft.com/office/drawing/2014/main" id="{65F2F076-DF07-3FE6-84BB-D64BA9DC93A7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792;p35">
                <a:extLst>
                  <a:ext uri="{FF2B5EF4-FFF2-40B4-BE49-F238E27FC236}">
                    <a16:creationId xmlns:a16="http://schemas.microsoft.com/office/drawing/2014/main" id="{AEAB9668-DC3D-E373-A60E-3DC471476807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793;p35">
                <a:extLst>
                  <a:ext uri="{FF2B5EF4-FFF2-40B4-BE49-F238E27FC236}">
                    <a16:creationId xmlns:a16="http://schemas.microsoft.com/office/drawing/2014/main" id="{BB3A241C-F81A-45E8-D8AD-E415174FCE80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794;p35">
                <a:extLst>
                  <a:ext uri="{FF2B5EF4-FFF2-40B4-BE49-F238E27FC236}">
                    <a16:creationId xmlns:a16="http://schemas.microsoft.com/office/drawing/2014/main" id="{F73C4897-9B9A-C058-1694-55F8584FB7CF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795;p35">
                <a:extLst>
                  <a:ext uri="{FF2B5EF4-FFF2-40B4-BE49-F238E27FC236}">
                    <a16:creationId xmlns:a16="http://schemas.microsoft.com/office/drawing/2014/main" id="{1AB511C7-9134-9DC4-4D51-3E15AE36C1F1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796;p35">
                <a:extLst>
                  <a:ext uri="{FF2B5EF4-FFF2-40B4-BE49-F238E27FC236}">
                    <a16:creationId xmlns:a16="http://schemas.microsoft.com/office/drawing/2014/main" id="{7E8C2255-BD6A-07CC-C860-782A0E349613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797;p35">
                <a:extLst>
                  <a:ext uri="{FF2B5EF4-FFF2-40B4-BE49-F238E27FC236}">
                    <a16:creationId xmlns:a16="http://schemas.microsoft.com/office/drawing/2014/main" id="{55985C68-55E3-49C6-7AC6-3698180DF1EA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798;p35">
                <a:extLst>
                  <a:ext uri="{FF2B5EF4-FFF2-40B4-BE49-F238E27FC236}">
                    <a16:creationId xmlns:a16="http://schemas.microsoft.com/office/drawing/2014/main" id="{9A381688-E340-CB4A-922F-9FEC724BC2E7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799;p35">
                <a:extLst>
                  <a:ext uri="{FF2B5EF4-FFF2-40B4-BE49-F238E27FC236}">
                    <a16:creationId xmlns:a16="http://schemas.microsoft.com/office/drawing/2014/main" id="{48CDE62F-CBFE-AD7D-11D4-BC5AD4888D00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800;p35">
                <a:extLst>
                  <a:ext uri="{FF2B5EF4-FFF2-40B4-BE49-F238E27FC236}">
                    <a16:creationId xmlns:a16="http://schemas.microsoft.com/office/drawing/2014/main" id="{6ADD3564-9477-ACEE-974E-9379BF90C78D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801;p35">
                <a:extLst>
                  <a:ext uri="{FF2B5EF4-FFF2-40B4-BE49-F238E27FC236}">
                    <a16:creationId xmlns:a16="http://schemas.microsoft.com/office/drawing/2014/main" id="{F236B40D-C692-2C03-C3F9-064E01934483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802;p35">
                <a:extLst>
                  <a:ext uri="{FF2B5EF4-FFF2-40B4-BE49-F238E27FC236}">
                    <a16:creationId xmlns:a16="http://schemas.microsoft.com/office/drawing/2014/main" id="{00907EF3-FD46-5290-AAB0-3DC8F5854250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803;p35">
                <a:extLst>
                  <a:ext uri="{FF2B5EF4-FFF2-40B4-BE49-F238E27FC236}">
                    <a16:creationId xmlns:a16="http://schemas.microsoft.com/office/drawing/2014/main" id="{18E73654-056C-FF85-6823-234A907AA532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804;p35">
                <a:extLst>
                  <a:ext uri="{FF2B5EF4-FFF2-40B4-BE49-F238E27FC236}">
                    <a16:creationId xmlns:a16="http://schemas.microsoft.com/office/drawing/2014/main" id="{86906104-F901-1508-0AA1-91E6CED1127F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805;p35">
                <a:extLst>
                  <a:ext uri="{FF2B5EF4-FFF2-40B4-BE49-F238E27FC236}">
                    <a16:creationId xmlns:a16="http://schemas.microsoft.com/office/drawing/2014/main" id="{BDBEEDE9-8047-8F33-1D8E-4568A78E5834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806;p35">
                <a:extLst>
                  <a:ext uri="{FF2B5EF4-FFF2-40B4-BE49-F238E27FC236}">
                    <a16:creationId xmlns:a16="http://schemas.microsoft.com/office/drawing/2014/main" id="{3417B37A-3BB6-BFC3-1F4A-E95F87939963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807;p35">
                <a:extLst>
                  <a:ext uri="{FF2B5EF4-FFF2-40B4-BE49-F238E27FC236}">
                    <a16:creationId xmlns:a16="http://schemas.microsoft.com/office/drawing/2014/main" id="{98E2C147-71D0-38E5-B129-0402092AE6D3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808;p35">
                <a:extLst>
                  <a:ext uri="{FF2B5EF4-FFF2-40B4-BE49-F238E27FC236}">
                    <a16:creationId xmlns:a16="http://schemas.microsoft.com/office/drawing/2014/main" id="{21382317-2E41-0F39-337F-CE204531487D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809;p35">
                <a:extLst>
                  <a:ext uri="{FF2B5EF4-FFF2-40B4-BE49-F238E27FC236}">
                    <a16:creationId xmlns:a16="http://schemas.microsoft.com/office/drawing/2014/main" id="{3B5BCAA3-8CBB-2177-AD09-45A61518D291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810;p35">
                <a:extLst>
                  <a:ext uri="{FF2B5EF4-FFF2-40B4-BE49-F238E27FC236}">
                    <a16:creationId xmlns:a16="http://schemas.microsoft.com/office/drawing/2014/main" id="{F3F8B03E-2172-40A4-3A23-D195BD577BC8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811;p35">
                <a:extLst>
                  <a:ext uri="{FF2B5EF4-FFF2-40B4-BE49-F238E27FC236}">
                    <a16:creationId xmlns:a16="http://schemas.microsoft.com/office/drawing/2014/main" id="{D542EB34-CA5A-3460-7042-765F25F7EEB4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812;p35">
                <a:extLst>
                  <a:ext uri="{FF2B5EF4-FFF2-40B4-BE49-F238E27FC236}">
                    <a16:creationId xmlns:a16="http://schemas.microsoft.com/office/drawing/2014/main" id="{80047CE0-3EE0-C5F0-BAB5-322D72C8E881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813;p35">
                <a:extLst>
                  <a:ext uri="{FF2B5EF4-FFF2-40B4-BE49-F238E27FC236}">
                    <a16:creationId xmlns:a16="http://schemas.microsoft.com/office/drawing/2014/main" id="{146B78EB-998C-E644-A2B7-1B38827182AB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oogle Shape;5814;p35">
            <a:extLst>
              <a:ext uri="{FF2B5EF4-FFF2-40B4-BE49-F238E27FC236}">
                <a16:creationId xmlns:a16="http://schemas.microsoft.com/office/drawing/2014/main" id="{13358721-335D-E48B-3762-D48D1820618B}"/>
              </a:ext>
            </a:extLst>
          </p:cNvPr>
          <p:cNvGrpSpPr/>
          <p:nvPr/>
        </p:nvGrpSpPr>
        <p:grpSpPr>
          <a:xfrm rot="19880654" flipH="1">
            <a:off x="-302167" y="4093192"/>
            <a:ext cx="889403" cy="1363591"/>
            <a:chOff x="2235100" y="548200"/>
            <a:chExt cx="759725" cy="1164775"/>
          </a:xfrm>
        </p:grpSpPr>
        <p:sp>
          <p:nvSpPr>
            <p:cNvPr id="72" name="Google Shape;5815;p35">
              <a:extLst>
                <a:ext uri="{FF2B5EF4-FFF2-40B4-BE49-F238E27FC236}">
                  <a16:creationId xmlns:a16="http://schemas.microsoft.com/office/drawing/2014/main" id="{37F36F17-49D1-9D00-409A-3971E9C2B52F}"/>
                </a:ext>
              </a:extLst>
            </p:cNvPr>
            <p:cNvSpPr/>
            <p:nvPr/>
          </p:nvSpPr>
          <p:spPr>
            <a:xfrm>
              <a:off x="2235100" y="548200"/>
              <a:ext cx="759725" cy="1100125"/>
            </a:xfrm>
            <a:custGeom>
              <a:avLst/>
              <a:gdLst/>
              <a:ahLst/>
              <a:cxnLst/>
              <a:rect l="l" t="t" r="r" b="b"/>
              <a:pathLst>
                <a:path w="30389" h="44005" extrusionOk="0">
                  <a:moveTo>
                    <a:pt x="14146" y="0"/>
                  </a:moveTo>
                  <a:cubicBezTo>
                    <a:pt x="12773" y="0"/>
                    <a:pt x="11816" y="1695"/>
                    <a:pt x="11509" y="3108"/>
                  </a:cubicBezTo>
                  <a:cubicBezTo>
                    <a:pt x="11175" y="4643"/>
                    <a:pt x="10742" y="6577"/>
                    <a:pt x="9207" y="7044"/>
                  </a:cubicBezTo>
                  <a:cubicBezTo>
                    <a:pt x="8507" y="7211"/>
                    <a:pt x="7673" y="7044"/>
                    <a:pt x="7039" y="7445"/>
                  </a:cubicBezTo>
                  <a:cubicBezTo>
                    <a:pt x="5338" y="8579"/>
                    <a:pt x="7873" y="11447"/>
                    <a:pt x="6839" y="13249"/>
                  </a:cubicBezTo>
                  <a:cubicBezTo>
                    <a:pt x="5871" y="14917"/>
                    <a:pt x="2669" y="14083"/>
                    <a:pt x="1935" y="15884"/>
                  </a:cubicBezTo>
                  <a:cubicBezTo>
                    <a:pt x="1168" y="17785"/>
                    <a:pt x="4504" y="19720"/>
                    <a:pt x="3570" y="21555"/>
                  </a:cubicBezTo>
                  <a:cubicBezTo>
                    <a:pt x="3236" y="22255"/>
                    <a:pt x="2402" y="22555"/>
                    <a:pt x="1835" y="23056"/>
                  </a:cubicBezTo>
                  <a:cubicBezTo>
                    <a:pt x="1" y="24590"/>
                    <a:pt x="768" y="27592"/>
                    <a:pt x="1902" y="29761"/>
                  </a:cubicBezTo>
                  <a:cubicBezTo>
                    <a:pt x="4771" y="35264"/>
                    <a:pt x="8773" y="40135"/>
                    <a:pt x="13610" y="44004"/>
                  </a:cubicBezTo>
                  <a:cubicBezTo>
                    <a:pt x="20182" y="40001"/>
                    <a:pt x="24985" y="34464"/>
                    <a:pt x="28721" y="28326"/>
                  </a:cubicBezTo>
                  <a:cubicBezTo>
                    <a:pt x="29622" y="26758"/>
                    <a:pt x="30389" y="24457"/>
                    <a:pt x="28921" y="23389"/>
                  </a:cubicBezTo>
                  <a:cubicBezTo>
                    <a:pt x="28254" y="22889"/>
                    <a:pt x="27387" y="22822"/>
                    <a:pt x="26753" y="22322"/>
                  </a:cubicBezTo>
                  <a:cubicBezTo>
                    <a:pt x="25419" y="21288"/>
                    <a:pt x="26052" y="19220"/>
                    <a:pt x="26686" y="17618"/>
                  </a:cubicBezTo>
                  <a:cubicBezTo>
                    <a:pt x="27287" y="16084"/>
                    <a:pt x="27554" y="13782"/>
                    <a:pt x="26019" y="13115"/>
                  </a:cubicBezTo>
                  <a:cubicBezTo>
                    <a:pt x="25419" y="12815"/>
                    <a:pt x="24718" y="12915"/>
                    <a:pt x="24118" y="12648"/>
                  </a:cubicBezTo>
                  <a:cubicBezTo>
                    <a:pt x="22683" y="11981"/>
                    <a:pt x="22817" y="9913"/>
                    <a:pt x="23150" y="8379"/>
                  </a:cubicBezTo>
                  <a:cubicBezTo>
                    <a:pt x="23451" y="6811"/>
                    <a:pt x="23250" y="4609"/>
                    <a:pt x="21649" y="4409"/>
                  </a:cubicBezTo>
                  <a:cubicBezTo>
                    <a:pt x="21578" y="4399"/>
                    <a:pt x="21506" y="4395"/>
                    <a:pt x="21436" y="4395"/>
                  </a:cubicBezTo>
                  <a:cubicBezTo>
                    <a:pt x="20556" y="4395"/>
                    <a:pt x="19742" y="5080"/>
                    <a:pt x="18829" y="5080"/>
                  </a:cubicBezTo>
                  <a:cubicBezTo>
                    <a:pt x="18791" y="5080"/>
                    <a:pt x="18752" y="5079"/>
                    <a:pt x="18714" y="5076"/>
                  </a:cubicBezTo>
                  <a:cubicBezTo>
                    <a:pt x="16412" y="4809"/>
                    <a:pt x="16746" y="540"/>
                    <a:pt x="14511" y="39"/>
                  </a:cubicBezTo>
                  <a:cubicBezTo>
                    <a:pt x="14386" y="13"/>
                    <a:pt x="14265" y="0"/>
                    <a:pt x="14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816;p35">
              <a:extLst>
                <a:ext uri="{FF2B5EF4-FFF2-40B4-BE49-F238E27FC236}">
                  <a16:creationId xmlns:a16="http://schemas.microsoft.com/office/drawing/2014/main" id="{44024EA1-2AFA-3947-5CAF-39F9BD6CEA60}"/>
                </a:ext>
              </a:extLst>
            </p:cNvPr>
            <p:cNvSpPr/>
            <p:nvPr/>
          </p:nvSpPr>
          <p:spPr>
            <a:xfrm>
              <a:off x="2559150" y="599000"/>
              <a:ext cx="64575" cy="1113975"/>
            </a:xfrm>
            <a:custGeom>
              <a:avLst/>
              <a:gdLst/>
              <a:ahLst/>
              <a:cxnLst/>
              <a:rect l="l" t="t" r="r" b="b"/>
              <a:pathLst>
                <a:path w="2583" h="44559" extrusionOk="0">
                  <a:moveTo>
                    <a:pt x="725" y="0"/>
                  </a:moveTo>
                  <a:cubicBezTo>
                    <a:pt x="698" y="0"/>
                    <a:pt x="697" y="201"/>
                    <a:pt x="748" y="576"/>
                  </a:cubicBezTo>
                  <a:cubicBezTo>
                    <a:pt x="2349" y="13752"/>
                    <a:pt x="2116" y="27562"/>
                    <a:pt x="348" y="40604"/>
                  </a:cubicBezTo>
                  <a:cubicBezTo>
                    <a:pt x="1" y="43217"/>
                    <a:pt x="4" y="44558"/>
                    <a:pt x="198" y="44558"/>
                  </a:cubicBezTo>
                  <a:cubicBezTo>
                    <a:pt x="359" y="44558"/>
                    <a:pt x="650" y="43643"/>
                    <a:pt x="982" y="41772"/>
                  </a:cubicBezTo>
                  <a:cubicBezTo>
                    <a:pt x="2016" y="35567"/>
                    <a:pt x="2583" y="28396"/>
                    <a:pt x="2483" y="21224"/>
                  </a:cubicBezTo>
                  <a:cubicBezTo>
                    <a:pt x="2416" y="14052"/>
                    <a:pt x="1782" y="6880"/>
                    <a:pt x="848" y="576"/>
                  </a:cubicBezTo>
                  <a:cubicBezTo>
                    <a:pt x="799" y="184"/>
                    <a:pt x="750" y="0"/>
                    <a:pt x="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817;p35">
              <a:extLst>
                <a:ext uri="{FF2B5EF4-FFF2-40B4-BE49-F238E27FC236}">
                  <a16:creationId xmlns:a16="http://schemas.microsoft.com/office/drawing/2014/main" id="{EBE3AD80-0E76-C479-EF74-203BCE0452E3}"/>
                </a:ext>
              </a:extLst>
            </p:cNvPr>
            <p:cNvSpPr/>
            <p:nvPr/>
          </p:nvSpPr>
          <p:spPr>
            <a:xfrm>
              <a:off x="2369175" y="1333150"/>
              <a:ext cx="223000" cy="194875"/>
            </a:xfrm>
            <a:custGeom>
              <a:avLst/>
              <a:gdLst/>
              <a:ahLst/>
              <a:cxnLst/>
              <a:rect l="l" t="t" r="r" b="b"/>
              <a:pathLst>
                <a:path w="8920" h="7795" extrusionOk="0">
                  <a:moveTo>
                    <a:pt x="52" y="1"/>
                  </a:moveTo>
                  <a:cubicBezTo>
                    <a:pt x="1" y="1"/>
                    <a:pt x="8" y="75"/>
                    <a:pt x="75" y="164"/>
                  </a:cubicBezTo>
                  <a:cubicBezTo>
                    <a:pt x="2643" y="2532"/>
                    <a:pt x="5178" y="5067"/>
                    <a:pt x="7747" y="7369"/>
                  </a:cubicBezTo>
                  <a:cubicBezTo>
                    <a:pt x="8096" y="7668"/>
                    <a:pt x="8384" y="7795"/>
                    <a:pt x="8572" y="7795"/>
                  </a:cubicBezTo>
                  <a:cubicBezTo>
                    <a:pt x="8887" y="7795"/>
                    <a:pt x="8920" y="7437"/>
                    <a:pt x="8481" y="6935"/>
                  </a:cubicBezTo>
                  <a:cubicBezTo>
                    <a:pt x="6246" y="4500"/>
                    <a:pt x="2810" y="2099"/>
                    <a:pt x="175" y="64"/>
                  </a:cubicBezTo>
                  <a:cubicBezTo>
                    <a:pt x="119" y="19"/>
                    <a:pt x="78" y="1"/>
                    <a:pt x="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818;p35">
              <a:extLst>
                <a:ext uri="{FF2B5EF4-FFF2-40B4-BE49-F238E27FC236}">
                  <a16:creationId xmlns:a16="http://schemas.microsoft.com/office/drawing/2014/main" id="{0808E392-6F2E-D97D-00D5-5724AE4ED0D4}"/>
                </a:ext>
              </a:extLst>
            </p:cNvPr>
            <p:cNvSpPr/>
            <p:nvPr/>
          </p:nvSpPr>
          <p:spPr>
            <a:xfrm>
              <a:off x="2415400" y="1090275"/>
              <a:ext cx="197975" cy="265900"/>
            </a:xfrm>
            <a:custGeom>
              <a:avLst/>
              <a:gdLst/>
              <a:ahLst/>
              <a:cxnLst/>
              <a:rect l="l" t="t" r="r" b="b"/>
              <a:pathLst>
                <a:path w="7919" h="10636" extrusionOk="0">
                  <a:moveTo>
                    <a:pt x="36" y="1"/>
                  </a:moveTo>
                  <a:cubicBezTo>
                    <a:pt x="0" y="1"/>
                    <a:pt x="2" y="69"/>
                    <a:pt x="60" y="205"/>
                  </a:cubicBezTo>
                  <a:cubicBezTo>
                    <a:pt x="2262" y="3374"/>
                    <a:pt x="4497" y="6777"/>
                    <a:pt x="6765" y="9912"/>
                  </a:cubicBezTo>
                  <a:cubicBezTo>
                    <a:pt x="7150" y="10415"/>
                    <a:pt x="7475" y="10636"/>
                    <a:pt x="7663" y="10636"/>
                  </a:cubicBezTo>
                  <a:cubicBezTo>
                    <a:pt x="7899" y="10636"/>
                    <a:pt x="7919" y="10288"/>
                    <a:pt x="7566" y="9712"/>
                  </a:cubicBezTo>
                  <a:cubicBezTo>
                    <a:pt x="5698" y="6476"/>
                    <a:pt x="2495" y="3041"/>
                    <a:pt x="160" y="105"/>
                  </a:cubicBezTo>
                  <a:cubicBezTo>
                    <a:pt x="105" y="36"/>
                    <a:pt x="61" y="1"/>
                    <a:pt x="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819;p35">
              <a:extLst>
                <a:ext uri="{FF2B5EF4-FFF2-40B4-BE49-F238E27FC236}">
                  <a16:creationId xmlns:a16="http://schemas.microsoft.com/office/drawing/2014/main" id="{8EAD0E12-ECC0-C5EE-BC81-69B0207B3E37}"/>
                </a:ext>
              </a:extLst>
            </p:cNvPr>
            <p:cNvSpPr/>
            <p:nvPr/>
          </p:nvSpPr>
          <p:spPr>
            <a:xfrm>
              <a:off x="2583300" y="1281200"/>
              <a:ext cx="207250" cy="197150"/>
            </a:xfrm>
            <a:custGeom>
              <a:avLst/>
              <a:gdLst/>
              <a:ahLst/>
              <a:cxnLst/>
              <a:rect l="l" t="t" r="r" b="b"/>
              <a:pathLst>
                <a:path w="8290" h="7886" extrusionOk="0">
                  <a:moveTo>
                    <a:pt x="8252" y="1"/>
                  </a:moveTo>
                  <a:cubicBezTo>
                    <a:pt x="8230" y="1"/>
                    <a:pt x="8185" y="23"/>
                    <a:pt x="8122" y="74"/>
                  </a:cubicBezTo>
                  <a:cubicBezTo>
                    <a:pt x="5653" y="2309"/>
                    <a:pt x="2985" y="4577"/>
                    <a:pt x="583" y="6912"/>
                  </a:cubicBezTo>
                  <a:cubicBezTo>
                    <a:pt x="1" y="7447"/>
                    <a:pt x="4" y="7886"/>
                    <a:pt x="342" y="7886"/>
                  </a:cubicBezTo>
                  <a:cubicBezTo>
                    <a:pt x="489" y="7886"/>
                    <a:pt x="698" y="7804"/>
                    <a:pt x="950" y="7612"/>
                  </a:cubicBezTo>
                  <a:cubicBezTo>
                    <a:pt x="3518" y="5678"/>
                    <a:pt x="6020" y="2475"/>
                    <a:pt x="8188" y="140"/>
                  </a:cubicBezTo>
                  <a:cubicBezTo>
                    <a:pt x="8271" y="58"/>
                    <a:pt x="8290" y="1"/>
                    <a:pt x="82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820;p35">
              <a:extLst>
                <a:ext uri="{FF2B5EF4-FFF2-40B4-BE49-F238E27FC236}">
                  <a16:creationId xmlns:a16="http://schemas.microsoft.com/office/drawing/2014/main" id="{0574E85F-F3D9-BDF9-0CB3-46DB9DD5ED30}"/>
                </a:ext>
              </a:extLst>
            </p:cNvPr>
            <p:cNvSpPr/>
            <p:nvPr/>
          </p:nvSpPr>
          <p:spPr>
            <a:xfrm>
              <a:off x="2611650" y="1014125"/>
              <a:ext cx="185275" cy="167600"/>
            </a:xfrm>
            <a:custGeom>
              <a:avLst/>
              <a:gdLst/>
              <a:ahLst/>
              <a:cxnLst/>
              <a:rect l="l" t="t" r="r" b="b"/>
              <a:pathLst>
                <a:path w="7411" h="6704" extrusionOk="0">
                  <a:moveTo>
                    <a:pt x="7336" y="1"/>
                  </a:moveTo>
                  <a:cubicBezTo>
                    <a:pt x="7306" y="1"/>
                    <a:pt x="7266" y="16"/>
                    <a:pt x="7221" y="49"/>
                  </a:cubicBezTo>
                  <a:cubicBezTo>
                    <a:pt x="5020" y="1950"/>
                    <a:pt x="2685" y="3818"/>
                    <a:pt x="550" y="5786"/>
                  </a:cubicBezTo>
                  <a:cubicBezTo>
                    <a:pt x="0" y="6288"/>
                    <a:pt x="15" y="6704"/>
                    <a:pt x="350" y="6704"/>
                  </a:cubicBezTo>
                  <a:cubicBezTo>
                    <a:pt x="482" y="6704"/>
                    <a:pt x="665" y="6638"/>
                    <a:pt x="883" y="6487"/>
                  </a:cubicBezTo>
                  <a:cubicBezTo>
                    <a:pt x="3185" y="4919"/>
                    <a:pt x="5353" y="2150"/>
                    <a:pt x="7321" y="149"/>
                  </a:cubicBezTo>
                  <a:cubicBezTo>
                    <a:pt x="7410" y="60"/>
                    <a:pt x="7395" y="1"/>
                    <a:pt x="7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821;p35">
              <a:extLst>
                <a:ext uri="{FF2B5EF4-FFF2-40B4-BE49-F238E27FC236}">
                  <a16:creationId xmlns:a16="http://schemas.microsoft.com/office/drawing/2014/main" id="{163CC079-6180-9D36-70ED-384EE8C1BB5A}"/>
                </a:ext>
              </a:extLst>
            </p:cNvPr>
            <p:cNvSpPr/>
            <p:nvPr/>
          </p:nvSpPr>
          <p:spPr>
            <a:xfrm>
              <a:off x="2488650" y="948675"/>
              <a:ext cx="125025" cy="152275"/>
            </a:xfrm>
            <a:custGeom>
              <a:avLst/>
              <a:gdLst/>
              <a:ahLst/>
              <a:cxnLst/>
              <a:rect l="l" t="t" r="r" b="b"/>
              <a:pathLst>
                <a:path w="5001" h="6091" extrusionOk="0">
                  <a:moveTo>
                    <a:pt x="61" y="1"/>
                  </a:moveTo>
                  <a:cubicBezTo>
                    <a:pt x="21" y="1"/>
                    <a:pt x="0" y="66"/>
                    <a:pt x="66" y="132"/>
                  </a:cubicBezTo>
                  <a:cubicBezTo>
                    <a:pt x="1200" y="2100"/>
                    <a:pt x="2468" y="4135"/>
                    <a:pt x="4069" y="5803"/>
                  </a:cubicBezTo>
                  <a:cubicBezTo>
                    <a:pt x="4261" y="6006"/>
                    <a:pt x="4445" y="6090"/>
                    <a:pt x="4589" y="6090"/>
                  </a:cubicBezTo>
                  <a:cubicBezTo>
                    <a:pt x="4871" y="6090"/>
                    <a:pt x="5001" y="5766"/>
                    <a:pt x="4736" y="5369"/>
                  </a:cubicBezTo>
                  <a:cubicBezTo>
                    <a:pt x="4135" y="4435"/>
                    <a:pt x="3301" y="3568"/>
                    <a:pt x="2468" y="2667"/>
                  </a:cubicBezTo>
                  <a:cubicBezTo>
                    <a:pt x="1634" y="1800"/>
                    <a:pt x="800" y="899"/>
                    <a:pt x="133" y="65"/>
                  </a:cubicBezTo>
                  <a:cubicBezTo>
                    <a:pt x="109" y="19"/>
                    <a:pt x="82" y="1"/>
                    <a:pt x="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822;p35">
              <a:extLst>
                <a:ext uri="{FF2B5EF4-FFF2-40B4-BE49-F238E27FC236}">
                  <a16:creationId xmlns:a16="http://schemas.microsoft.com/office/drawing/2014/main" id="{D26A2B42-F4A8-A17A-282C-DAA5D45EC9FF}"/>
                </a:ext>
              </a:extLst>
            </p:cNvPr>
            <p:cNvSpPr/>
            <p:nvPr/>
          </p:nvSpPr>
          <p:spPr>
            <a:xfrm>
              <a:off x="2608050" y="818075"/>
              <a:ext cx="101225" cy="166025"/>
            </a:xfrm>
            <a:custGeom>
              <a:avLst/>
              <a:gdLst/>
              <a:ahLst/>
              <a:cxnLst/>
              <a:rect l="l" t="t" r="r" b="b"/>
              <a:pathLst>
                <a:path w="4049" h="6641" extrusionOk="0">
                  <a:moveTo>
                    <a:pt x="4003" y="0"/>
                  </a:moveTo>
                  <a:cubicBezTo>
                    <a:pt x="3977" y="0"/>
                    <a:pt x="3940" y="27"/>
                    <a:pt x="3896" y="85"/>
                  </a:cubicBezTo>
                  <a:cubicBezTo>
                    <a:pt x="2962" y="2120"/>
                    <a:pt x="1628" y="4021"/>
                    <a:pt x="327" y="5823"/>
                  </a:cubicBezTo>
                  <a:cubicBezTo>
                    <a:pt x="1" y="6288"/>
                    <a:pt x="130" y="6640"/>
                    <a:pt x="419" y="6640"/>
                  </a:cubicBezTo>
                  <a:cubicBezTo>
                    <a:pt x="544" y="6640"/>
                    <a:pt x="699" y="6574"/>
                    <a:pt x="860" y="6423"/>
                  </a:cubicBezTo>
                  <a:cubicBezTo>
                    <a:pt x="1661" y="5656"/>
                    <a:pt x="2328" y="4555"/>
                    <a:pt x="2829" y="3454"/>
                  </a:cubicBezTo>
                  <a:cubicBezTo>
                    <a:pt x="3329" y="2320"/>
                    <a:pt x="3696" y="1119"/>
                    <a:pt x="4029" y="119"/>
                  </a:cubicBezTo>
                  <a:cubicBezTo>
                    <a:pt x="4048" y="44"/>
                    <a:pt x="4035" y="0"/>
                    <a:pt x="40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823;p35">
              <a:extLst>
                <a:ext uri="{FF2B5EF4-FFF2-40B4-BE49-F238E27FC236}">
                  <a16:creationId xmlns:a16="http://schemas.microsoft.com/office/drawing/2014/main" id="{451E0E8D-E2CE-3B66-F48E-75478D082C96}"/>
                </a:ext>
              </a:extLst>
            </p:cNvPr>
            <p:cNvSpPr/>
            <p:nvPr/>
          </p:nvSpPr>
          <p:spPr>
            <a:xfrm>
              <a:off x="2523750" y="818350"/>
              <a:ext cx="90075" cy="87075"/>
            </a:xfrm>
            <a:custGeom>
              <a:avLst/>
              <a:gdLst/>
              <a:ahLst/>
              <a:cxnLst/>
              <a:rect l="l" t="t" r="r" b="b"/>
              <a:pathLst>
                <a:path w="3603" h="3483" extrusionOk="0">
                  <a:moveTo>
                    <a:pt x="70" y="1"/>
                  </a:moveTo>
                  <a:cubicBezTo>
                    <a:pt x="21" y="1"/>
                    <a:pt x="1" y="79"/>
                    <a:pt x="29" y="108"/>
                  </a:cubicBezTo>
                  <a:cubicBezTo>
                    <a:pt x="997" y="1142"/>
                    <a:pt x="1864" y="2343"/>
                    <a:pt x="2865" y="3343"/>
                  </a:cubicBezTo>
                  <a:cubicBezTo>
                    <a:pt x="2954" y="3442"/>
                    <a:pt x="3053" y="3483"/>
                    <a:pt x="3146" y="3483"/>
                  </a:cubicBezTo>
                  <a:cubicBezTo>
                    <a:pt x="3398" y="3483"/>
                    <a:pt x="3603" y="3178"/>
                    <a:pt x="3432" y="2910"/>
                  </a:cubicBezTo>
                  <a:cubicBezTo>
                    <a:pt x="2798" y="1642"/>
                    <a:pt x="1197" y="842"/>
                    <a:pt x="96" y="8"/>
                  </a:cubicBezTo>
                  <a:cubicBezTo>
                    <a:pt x="87" y="3"/>
                    <a:pt x="78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5824;p35">
            <a:extLst>
              <a:ext uri="{FF2B5EF4-FFF2-40B4-BE49-F238E27FC236}">
                <a16:creationId xmlns:a16="http://schemas.microsoft.com/office/drawing/2014/main" id="{5C43DA30-D518-363A-593F-447A727B2481}"/>
              </a:ext>
            </a:extLst>
          </p:cNvPr>
          <p:cNvGrpSpPr/>
          <p:nvPr/>
        </p:nvGrpSpPr>
        <p:grpSpPr>
          <a:xfrm rot="1031996">
            <a:off x="286147" y="4355707"/>
            <a:ext cx="988287" cy="895065"/>
            <a:chOff x="4048900" y="1919750"/>
            <a:chExt cx="1060775" cy="960715"/>
          </a:xfrm>
        </p:grpSpPr>
        <p:sp>
          <p:nvSpPr>
            <p:cNvPr id="82" name="Google Shape;5825;p35">
              <a:extLst>
                <a:ext uri="{FF2B5EF4-FFF2-40B4-BE49-F238E27FC236}">
                  <a16:creationId xmlns:a16="http://schemas.microsoft.com/office/drawing/2014/main" id="{35FDF6F0-9A04-E6D6-F5ED-3E5DAA572669}"/>
                </a:ext>
              </a:extLst>
            </p:cNvPr>
            <p:cNvSpPr/>
            <p:nvPr/>
          </p:nvSpPr>
          <p:spPr>
            <a:xfrm>
              <a:off x="4133125" y="1919750"/>
              <a:ext cx="968225" cy="911900"/>
            </a:xfrm>
            <a:custGeom>
              <a:avLst/>
              <a:gdLst/>
              <a:ahLst/>
              <a:cxnLst/>
              <a:rect l="l" t="t" r="r" b="b"/>
              <a:pathLst>
                <a:path w="38729" h="36476" extrusionOk="0">
                  <a:moveTo>
                    <a:pt x="20075" y="0"/>
                  </a:moveTo>
                  <a:cubicBezTo>
                    <a:pt x="17881" y="0"/>
                    <a:pt x="15579" y="1191"/>
                    <a:pt x="14211" y="2985"/>
                  </a:cubicBezTo>
                  <a:cubicBezTo>
                    <a:pt x="12209" y="5721"/>
                    <a:pt x="11842" y="9290"/>
                    <a:pt x="12009" y="12626"/>
                  </a:cubicBezTo>
                  <a:cubicBezTo>
                    <a:pt x="12209" y="15961"/>
                    <a:pt x="12876" y="19330"/>
                    <a:pt x="12676" y="22666"/>
                  </a:cubicBezTo>
                  <a:cubicBezTo>
                    <a:pt x="12309" y="19731"/>
                    <a:pt x="11142" y="16662"/>
                    <a:pt x="9507" y="13926"/>
                  </a:cubicBezTo>
                  <a:cubicBezTo>
                    <a:pt x="8807" y="12759"/>
                    <a:pt x="8006" y="11591"/>
                    <a:pt x="6872" y="10791"/>
                  </a:cubicBezTo>
                  <a:cubicBezTo>
                    <a:pt x="6042" y="10205"/>
                    <a:pt x="5051" y="9833"/>
                    <a:pt x="4069" y="9833"/>
                  </a:cubicBezTo>
                  <a:cubicBezTo>
                    <a:pt x="3709" y="9833"/>
                    <a:pt x="3351" y="9883"/>
                    <a:pt x="3003" y="9990"/>
                  </a:cubicBezTo>
                  <a:cubicBezTo>
                    <a:pt x="1501" y="10457"/>
                    <a:pt x="501" y="11958"/>
                    <a:pt x="234" y="13493"/>
                  </a:cubicBezTo>
                  <a:cubicBezTo>
                    <a:pt x="0" y="15061"/>
                    <a:pt x="334" y="16628"/>
                    <a:pt x="868" y="18096"/>
                  </a:cubicBezTo>
                  <a:cubicBezTo>
                    <a:pt x="3036" y="24100"/>
                    <a:pt x="7739" y="28737"/>
                    <a:pt x="12343" y="33140"/>
                  </a:cubicBezTo>
                  <a:cubicBezTo>
                    <a:pt x="14177" y="34908"/>
                    <a:pt x="15411" y="35408"/>
                    <a:pt x="16345" y="36476"/>
                  </a:cubicBezTo>
                  <a:cubicBezTo>
                    <a:pt x="19581" y="32940"/>
                    <a:pt x="23817" y="30472"/>
                    <a:pt x="27720" y="27736"/>
                  </a:cubicBezTo>
                  <a:cubicBezTo>
                    <a:pt x="31656" y="24968"/>
                    <a:pt x="35526" y="21765"/>
                    <a:pt x="37494" y="17396"/>
                  </a:cubicBezTo>
                  <a:cubicBezTo>
                    <a:pt x="38561" y="14927"/>
                    <a:pt x="38728" y="11458"/>
                    <a:pt x="36393" y="10124"/>
                  </a:cubicBezTo>
                  <a:cubicBezTo>
                    <a:pt x="35821" y="9792"/>
                    <a:pt x="35215" y="9648"/>
                    <a:pt x="34601" y="9648"/>
                  </a:cubicBezTo>
                  <a:cubicBezTo>
                    <a:pt x="32743" y="9648"/>
                    <a:pt x="30800" y="10963"/>
                    <a:pt x="29421" y="12392"/>
                  </a:cubicBezTo>
                  <a:cubicBezTo>
                    <a:pt x="26319" y="15494"/>
                    <a:pt x="23851" y="19297"/>
                    <a:pt x="22250" y="23433"/>
                  </a:cubicBezTo>
                  <a:cubicBezTo>
                    <a:pt x="23517" y="19130"/>
                    <a:pt x="25152" y="14560"/>
                    <a:pt x="25719" y="9723"/>
                  </a:cubicBezTo>
                  <a:cubicBezTo>
                    <a:pt x="26086" y="6555"/>
                    <a:pt x="25719" y="2752"/>
                    <a:pt x="23084" y="917"/>
                  </a:cubicBezTo>
                  <a:cubicBezTo>
                    <a:pt x="22187" y="283"/>
                    <a:pt x="21144" y="0"/>
                    <a:pt x="20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826;p35">
              <a:extLst>
                <a:ext uri="{FF2B5EF4-FFF2-40B4-BE49-F238E27FC236}">
                  <a16:creationId xmlns:a16="http://schemas.microsoft.com/office/drawing/2014/main" id="{1267182E-5BF4-26BA-02D7-D0FC50408C42}"/>
                </a:ext>
              </a:extLst>
            </p:cNvPr>
            <p:cNvSpPr/>
            <p:nvPr/>
          </p:nvSpPr>
          <p:spPr>
            <a:xfrm>
              <a:off x="4576500" y="2085450"/>
              <a:ext cx="109600" cy="597875"/>
            </a:xfrm>
            <a:custGeom>
              <a:avLst/>
              <a:gdLst/>
              <a:ahLst/>
              <a:cxnLst/>
              <a:rect l="l" t="t" r="r" b="b"/>
              <a:pathLst>
                <a:path w="4384" h="23915" extrusionOk="0">
                  <a:moveTo>
                    <a:pt x="4307" y="1"/>
                  </a:moveTo>
                  <a:cubicBezTo>
                    <a:pt x="4266" y="1"/>
                    <a:pt x="4213" y="67"/>
                    <a:pt x="4181" y="193"/>
                  </a:cubicBezTo>
                  <a:cubicBezTo>
                    <a:pt x="2913" y="7465"/>
                    <a:pt x="1479" y="14670"/>
                    <a:pt x="245" y="21876"/>
                  </a:cubicBezTo>
                  <a:cubicBezTo>
                    <a:pt x="1" y="23219"/>
                    <a:pt x="286" y="23914"/>
                    <a:pt x="661" y="23914"/>
                  </a:cubicBezTo>
                  <a:cubicBezTo>
                    <a:pt x="1003" y="23914"/>
                    <a:pt x="1420" y="23336"/>
                    <a:pt x="1579" y="22142"/>
                  </a:cubicBezTo>
                  <a:cubicBezTo>
                    <a:pt x="2513" y="14837"/>
                    <a:pt x="3414" y="7532"/>
                    <a:pt x="4348" y="260"/>
                  </a:cubicBezTo>
                  <a:cubicBezTo>
                    <a:pt x="4383" y="84"/>
                    <a:pt x="4353" y="1"/>
                    <a:pt x="43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827;p35">
              <a:extLst>
                <a:ext uri="{FF2B5EF4-FFF2-40B4-BE49-F238E27FC236}">
                  <a16:creationId xmlns:a16="http://schemas.microsoft.com/office/drawing/2014/main" id="{55ACDEAA-D96C-303D-2DAE-50AC2EB694C5}"/>
                </a:ext>
              </a:extLst>
            </p:cNvPr>
            <p:cNvSpPr/>
            <p:nvPr/>
          </p:nvSpPr>
          <p:spPr>
            <a:xfrm>
              <a:off x="4509225" y="1954950"/>
              <a:ext cx="58825" cy="699400"/>
            </a:xfrm>
            <a:custGeom>
              <a:avLst/>
              <a:gdLst/>
              <a:ahLst/>
              <a:cxnLst/>
              <a:rect l="l" t="t" r="r" b="b"/>
              <a:pathLst>
                <a:path w="2353" h="27976" extrusionOk="0">
                  <a:moveTo>
                    <a:pt x="2271" y="1"/>
                  </a:moveTo>
                  <a:cubicBezTo>
                    <a:pt x="2231" y="1"/>
                    <a:pt x="2185" y="84"/>
                    <a:pt x="2169" y="243"/>
                  </a:cubicBezTo>
                  <a:cubicBezTo>
                    <a:pt x="801" y="8682"/>
                    <a:pt x="0" y="17222"/>
                    <a:pt x="34" y="25761"/>
                  </a:cubicBezTo>
                  <a:cubicBezTo>
                    <a:pt x="67" y="27241"/>
                    <a:pt x="440" y="27975"/>
                    <a:pt x="794" y="27975"/>
                  </a:cubicBezTo>
                  <a:cubicBezTo>
                    <a:pt x="1149" y="27975"/>
                    <a:pt x="1485" y="27233"/>
                    <a:pt x="1435" y="25761"/>
                  </a:cubicBezTo>
                  <a:cubicBezTo>
                    <a:pt x="1101" y="17322"/>
                    <a:pt x="1335" y="8749"/>
                    <a:pt x="2335" y="310"/>
                  </a:cubicBezTo>
                  <a:cubicBezTo>
                    <a:pt x="2353" y="100"/>
                    <a:pt x="2316" y="1"/>
                    <a:pt x="2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828;p35">
              <a:extLst>
                <a:ext uri="{FF2B5EF4-FFF2-40B4-BE49-F238E27FC236}">
                  <a16:creationId xmlns:a16="http://schemas.microsoft.com/office/drawing/2014/main" id="{9C7E54BD-21D4-1718-3C98-40DA16E1AFC4}"/>
                </a:ext>
              </a:extLst>
            </p:cNvPr>
            <p:cNvSpPr/>
            <p:nvPr/>
          </p:nvSpPr>
          <p:spPr>
            <a:xfrm>
              <a:off x="4542350" y="2076150"/>
              <a:ext cx="97900" cy="573275"/>
            </a:xfrm>
            <a:custGeom>
              <a:avLst/>
              <a:gdLst/>
              <a:ahLst/>
              <a:cxnLst/>
              <a:rect l="l" t="t" r="r" b="b"/>
              <a:pathLst>
                <a:path w="3916" h="22931" extrusionOk="0">
                  <a:moveTo>
                    <a:pt x="3835" y="1"/>
                  </a:moveTo>
                  <a:cubicBezTo>
                    <a:pt x="3794" y="1"/>
                    <a:pt x="3743" y="61"/>
                    <a:pt x="3712" y="198"/>
                  </a:cubicBezTo>
                  <a:cubicBezTo>
                    <a:pt x="2545" y="7103"/>
                    <a:pt x="1344" y="14075"/>
                    <a:pt x="210" y="21013"/>
                  </a:cubicBezTo>
                  <a:cubicBezTo>
                    <a:pt x="1" y="22268"/>
                    <a:pt x="301" y="22931"/>
                    <a:pt x="674" y="22931"/>
                  </a:cubicBezTo>
                  <a:cubicBezTo>
                    <a:pt x="1015" y="22931"/>
                    <a:pt x="1417" y="22377"/>
                    <a:pt x="1544" y="21213"/>
                  </a:cubicBezTo>
                  <a:cubicBezTo>
                    <a:pt x="2378" y="14208"/>
                    <a:pt x="3112" y="7203"/>
                    <a:pt x="3879" y="232"/>
                  </a:cubicBezTo>
                  <a:cubicBezTo>
                    <a:pt x="3915" y="87"/>
                    <a:pt x="3883" y="1"/>
                    <a:pt x="3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829;p35">
              <a:extLst>
                <a:ext uri="{FF2B5EF4-FFF2-40B4-BE49-F238E27FC236}">
                  <a16:creationId xmlns:a16="http://schemas.microsoft.com/office/drawing/2014/main" id="{1D0ABB9E-565E-F64E-9086-CA1D37E9D97A}"/>
                </a:ext>
              </a:extLst>
            </p:cNvPr>
            <p:cNvSpPr/>
            <p:nvPr/>
          </p:nvSpPr>
          <p:spPr>
            <a:xfrm>
              <a:off x="4579650" y="2148850"/>
              <a:ext cx="150175" cy="488100"/>
            </a:xfrm>
            <a:custGeom>
              <a:avLst/>
              <a:gdLst/>
              <a:ahLst/>
              <a:cxnLst/>
              <a:rect l="l" t="t" r="r" b="b"/>
              <a:pathLst>
                <a:path w="6007" h="19524" extrusionOk="0">
                  <a:moveTo>
                    <a:pt x="5931" y="1"/>
                  </a:moveTo>
                  <a:cubicBezTo>
                    <a:pt x="5890" y="1"/>
                    <a:pt x="5840" y="76"/>
                    <a:pt x="5823" y="226"/>
                  </a:cubicBezTo>
                  <a:cubicBezTo>
                    <a:pt x="4956" y="6330"/>
                    <a:pt x="3121" y="12268"/>
                    <a:pt x="519" y="17772"/>
                  </a:cubicBezTo>
                  <a:cubicBezTo>
                    <a:pt x="1" y="18847"/>
                    <a:pt x="212" y="19524"/>
                    <a:pt x="649" y="19524"/>
                  </a:cubicBezTo>
                  <a:cubicBezTo>
                    <a:pt x="972" y="19524"/>
                    <a:pt x="1419" y="19155"/>
                    <a:pt x="1787" y="18305"/>
                  </a:cubicBezTo>
                  <a:cubicBezTo>
                    <a:pt x="4155" y="12501"/>
                    <a:pt x="5489" y="6397"/>
                    <a:pt x="5990" y="226"/>
                  </a:cubicBezTo>
                  <a:cubicBezTo>
                    <a:pt x="6006" y="76"/>
                    <a:pt x="5973" y="1"/>
                    <a:pt x="5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830;p35">
              <a:extLst>
                <a:ext uri="{FF2B5EF4-FFF2-40B4-BE49-F238E27FC236}">
                  <a16:creationId xmlns:a16="http://schemas.microsoft.com/office/drawing/2014/main" id="{F836EFD5-AB73-2B96-B858-A2CF3946B9A8}"/>
                </a:ext>
              </a:extLst>
            </p:cNvPr>
            <p:cNvSpPr/>
            <p:nvPr/>
          </p:nvSpPr>
          <p:spPr>
            <a:xfrm>
              <a:off x="4529250" y="2045225"/>
              <a:ext cx="88450" cy="614175"/>
            </a:xfrm>
            <a:custGeom>
              <a:avLst/>
              <a:gdLst/>
              <a:ahLst/>
              <a:cxnLst/>
              <a:rect l="l" t="t" r="r" b="b"/>
              <a:pathLst>
                <a:path w="3538" h="24567" extrusionOk="0">
                  <a:moveTo>
                    <a:pt x="3463" y="0"/>
                  </a:moveTo>
                  <a:cubicBezTo>
                    <a:pt x="3422" y="0"/>
                    <a:pt x="3367" y="76"/>
                    <a:pt x="3336" y="235"/>
                  </a:cubicBezTo>
                  <a:cubicBezTo>
                    <a:pt x="1034" y="7440"/>
                    <a:pt x="0" y="15079"/>
                    <a:pt x="467" y="22717"/>
                  </a:cubicBezTo>
                  <a:cubicBezTo>
                    <a:pt x="548" y="23964"/>
                    <a:pt x="927" y="24566"/>
                    <a:pt x="1266" y="24566"/>
                  </a:cubicBezTo>
                  <a:cubicBezTo>
                    <a:pt x="1625" y="24566"/>
                    <a:pt x="1939" y="23889"/>
                    <a:pt x="1801" y="22584"/>
                  </a:cubicBezTo>
                  <a:cubicBezTo>
                    <a:pt x="1034" y="15145"/>
                    <a:pt x="1568" y="7573"/>
                    <a:pt x="3503" y="268"/>
                  </a:cubicBezTo>
                  <a:cubicBezTo>
                    <a:pt x="3538" y="93"/>
                    <a:pt x="3508" y="0"/>
                    <a:pt x="3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831;p35">
              <a:extLst>
                <a:ext uri="{FF2B5EF4-FFF2-40B4-BE49-F238E27FC236}">
                  <a16:creationId xmlns:a16="http://schemas.microsoft.com/office/drawing/2014/main" id="{E5E1F406-E9A8-D049-D518-D578E363030A}"/>
                </a:ext>
              </a:extLst>
            </p:cNvPr>
            <p:cNvSpPr/>
            <p:nvPr/>
          </p:nvSpPr>
          <p:spPr>
            <a:xfrm>
              <a:off x="4630625" y="2266000"/>
              <a:ext cx="364725" cy="392800"/>
            </a:xfrm>
            <a:custGeom>
              <a:avLst/>
              <a:gdLst/>
              <a:ahLst/>
              <a:cxnLst/>
              <a:rect l="l" t="t" r="r" b="b"/>
              <a:pathLst>
                <a:path w="14589" h="15712" extrusionOk="0">
                  <a:moveTo>
                    <a:pt x="14510" y="0"/>
                  </a:moveTo>
                  <a:cubicBezTo>
                    <a:pt x="14464" y="0"/>
                    <a:pt x="14395" y="46"/>
                    <a:pt x="14325" y="143"/>
                  </a:cubicBezTo>
                  <a:cubicBezTo>
                    <a:pt x="10622" y="5414"/>
                    <a:pt x="6119" y="10050"/>
                    <a:pt x="1149" y="13986"/>
                  </a:cubicBezTo>
                  <a:cubicBezTo>
                    <a:pt x="1" y="14887"/>
                    <a:pt x="38" y="15711"/>
                    <a:pt x="696" y="15711"/>
                  </a:cubicBezTo>
                  <a:cubicBezTo>
                    <a:pt x="1013" y="15711"/>
                    <a:pt x="1474" y="15520"/>
                    <a:pt x="2016" y="15054"/>
                  </a:cubicBezTo>
                  <a:cubicBezTo>
                    <a:pt x="6920" y="10751"/>
                    <a:pt x="11089" y="5714"/>
                    <a:pt x="14492" y="243"/>
                  </a:cubicBezTo>
                  <a:cubicBezTo>
                    <a:pt x="14589" y="88"/>
                    <a:pt x="14573" y="0"/>
                    <a:pt x="145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832;p35">
              <a:extLst>
                <a:ext uri="{FF2B5EF4-FFF2-40B4-BE49-F238E27FC236}">
                  <a16:creationId xmlns:a16="http://schemas.microsoft.com/office/drawing/2014/main" id="{AD5EAF40-8DA0-2B8E-0947-6DDE0D43F9CE}"/>
                </a:ext>
              </a:extLst>
            </p:cNvPr>
            <p:cNvSpPr/>
            <p:nvPr/>
          </p:nvSpPr>
          <p:spPr>
            <a:xfrm>
              <a:off x="4660525" y="2299625"/>
              <a:ext cx="375975" cy="347550"/>
            </a:xfrm>
            <a:custGeom>
              <a:avLst/>
              <a:gdLst/>
              <a:ahLst/>
              <a:cxnLst/>
              <a:rect l="l" t="t" r="r" b="b"/>
              <a:pathLst>
                <a:path w="15039" h="13902" extrusionOk="0">
                  <a:moveTo>
                    <a:pt x="14948" y="0"/>
                  </a:moveTo>
                  <a:cubicBezTo>
                    <a:pt x="14909" y="0"/>
                    <a:pt x="14855" y="29"/>
                    <a:pt x="14797" y="99"/>
                  </a:cubicBezTo>
                  <a:cubicBezTo>
                    <a:pt x="10994" y="4936"/>
                    <a:pt x="6324" y="9039"/>
                    <a:pt x="1254" y="12274"/>
                  </a:cubicBezTo>
                  <a:cubicBezTo>
                    <a:pt x="1" y="13055"/>
                    <a:pt x="21" y="13902"/>
                    <a:pt x="757" y="13902"/>
                  </a:cubicBezTo>
                  <a:cubicBezTo>
                    <a:pt x="1059" y="13902"/>
                    <a:pt x="1482" y="13758"/>
                    <a:pt x="1988" y="13409"/>
                  </a:cubicBezTo>
                  <a:cubicBezTo>
                    <a:pt x="7091" y="9806"/>
                    <a:pt x="11428" y="5269"/>
                    <a:pt x="14930" y="233"/>
                  </a:cubicBezTo>
                  <a:cubicBezTo>
                    <a:pt x="15039" y="102"/>
                    <a:pt x="15020" y="0"/>
                    <a:pt x="149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833;p35">
              <a:extLst>
                <a:ext uri="{FF2B5EF4-FFF2-40B4-BE49-F238E27FC236}">
                  <a16:creationId xmlns:a16="http://schemas.microsoft.com/office/drawing/2014/main" id="{9ADDA222-7068-76CC-59FC-9EEA8FAB7FAF}"/>
                </a:ext>
              </a:extLst>
            </p:cNvPr>
            <p:cNvSpPr/>
            <p:nvPr/>
          </p:nvSpPr>
          <p:spPr>
            <a:xfrm>
              <a:off x="4645350" y="2236800"/>
              <a:ext cx="299525" cy="365350"/>
            </a:xfrm>
            <a:custGeom>
              <a:avLst/>
              <a:gdLst/>
              <a:ahLst/>
              <a:cxnLst/>
              <a:rect l="l" t="t" r="r" b="b"/>
              <a:pathLst>
                <a:path w="11981" h="14614" extrusionOk="0">
                  <a:moveTo>
                    <a:pt x="11877" y="0"/>
                  </a:moveTo>
                  <a:cubicBezTo>
                    <a:pt x="11839" y="0"/>
                    <a:pt x="11789" y="23"/>
                    <a:pt x="11734" y="77"/>
                  </a:cubicBezTo>
                  <a:cubicBezTo>
                    <a:pt x="7698" y="3980"/>
                    <a:pt x="3895" y="8283"/>
                    <a:pt x="693" y="12953"/>
                  </a:cubicBezTo>
                  <a:cubicBezTo>
                    <a:pt x="1" y="13951"/>
                    <a:pt x="204" y="14613"/>
                    <a:pt x="694" y="14613"/>
                  </a:cubicBezTo>
                  <a:cubicBezTo>
                    <a:pt x="1007" y="14613"/>
                    <a:pt x="1438" y="14344"/>
                    <a:pt x="1827" y="13720"/>
                  </a:cubicBezTo>
                  <a:cubicBezTo>
                    <a:pt x="4729" y="8950"/>
                    <a:pt x="8065" y="4380"/>
                    <a:pt x="11868" y="210"/>
                  </a:cubicBezTo>
                  <a:cubicBezTo>
                    <a:pt x="11980" y="98"/>
                    <a:pt x="11956" y="0"/>
                    <a:pt x="118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834;p35">
              <a:extLst>
                <a:ext uri="{FF2B5EF4-FFF2-40B4-BE49-F238E27FC236}">
                  <a16:creationId xmlns:a16="http://schemas.microsoft.com/office/drawing/2014/main" id="{0949FAA8-C8F5-4B3D-5CE3-E6C634D6D64D}"/>
                </a:ext>
              </a:extLst>
            </p:cNvPr>
            <p:cNvSpPr/>
            <p:nvPr/>
          </p:nvSpPr>
          <p:spPr>
            <a:xfrm>
              <a:off x="4048900" y="2085525"/>
              <a:ext cx="879825" cy="746125"/>
            </a:xfrm>
            <a:custGeom>
              <a:avLst/>
              <a:gdLst/>
              <a:ahLst/>
              <a:cxnLst/>
              <a:rect l="l" t="t" r="r" b="b"/>
              <a:pathLst>
                <a:path w="35193" h="29845" extrusionOk="0">
                  <a:moveTo>
                    <a:pt x="19085" y="1"/>
                  </a:moveTo>
                  <a:cubicBezTo>
                    <a:pt x="18147" y="1"/>
                    <a:pt x="17180" y="379"/>
                    <a:pt x="16445" y="991"/>
                  </a:cubicBezTo>
                  <a:cubicBezTo>
                    <a:pt x="15445" y="1825"/>
                    <a:pt x="14844" y="3026"/>
                    <a:pt x="14411" y="4260"/>
                  </a:cubicBezTo>
                  <a:cubicBezTo>
                    <a:pt x="12743" y="9130"/>
                    <a:pt x="14077" y="14467"/>
                    <a:pt x="15411" y="19437"/>
                  </a:cubicBezTo>
                  <a:cubicBezTo>
                    <a:pt x="13543" y="15668"/>
                    <a:pt x="10274" y="13133"/>
                    <a:pt x="6605" y="12432"/>
                  </a:cubicBezTo>
                  <a:cubicBezTo>
                    <a:pt x="6078" y="12327"/>
                    <a:pt x="5525" y="12268"/>
                    <a:pt x="4974" y="12268"/>
                  </a:cubicBezTo>
                  <a:cubicBezTo>
                    <a:pt x="3434" y="12268"/>
                    <a:pt x="1910" y="12730"/>
                    <a:pt x="1001" y="13934"/>
                  </a:cubicBezTo>
                  <a:cubicBezTo>
                    <a:pt x="0" y="15168"/>
                    <a:pt x="34" y="17002"/>
                    <a:pt x="667" y="18503"/>
                  </a:cubicBezTo>
                  <a:cubicBezTo>
                    <a:pt x="1268" y="20005"/>
                    <a:pt x="2502" y="21172"/>
                    <a:pt x="3736" y="22173"/>
                  </a:cubicBezTo>
                  <a:cubicBezTo>
                    <a:pt x="8473" y="26009"/>
                    <a:pt x="14411" y="27977"/>
                    <a:pt x="20215" y="29845"/>
                  </a:cubicBezTo>
                  <a:cubicBezTo>
                    <a:pt x="25352" y="25842"/>
                    <a:pt x="31389" y="21372"/>
                    <a:pt x="34125" y="14868"/>
                  </a:cubicBezTo>
                  <a:cubicBezTo>
                    <a:pt x="34859" y="13133"/>
                    <a:pt x="35192" y="10831"/>
                    <a:pt x="33791" y="9530"/>
                  </a:cubicBezTo>
                  <a:cubicBezTo>
                    <a:pt x="33186" y="8948"/>
                    <a:pt x="32369" y="8691"/>
                    <a:pt x="31556" y="8691"/>
                  </a:cubicBezTo>
                  <a:cubicBezTo>
                    <a:pt x="31205" y="8691"/>
                    <a:pt x="30854" y="8739"/>
                    <a:pt x="30522" y="8830"/>
                  </a:cubicBezTo>
                  <a:cubicBezTo>
                    <a:pt x="29388" y="9130"/>
                    <a:pt x="28387" y="9797"/>
                    <a:pt x="27520" y="10598"/>
                  </a:cubicBezTo>
                  <a:cubicBezTo>
                    <a:pt x="25084" y="12742"/>
                    <a:pt x="23280" y="15613"/>
                    <a:pt x="22356" y="18719"/>
                  </a:cubicBezTo>
                  <a:lnTo>
                    <a:pt x="22356" y="18719"/>
                  </a:lnTo>
                  <a:cubicBezTo>
                    <a:pt x="23759" y="13805"/>
                    <a:pt x="24001" y="9053"/>
                    <a:pt x="23017" y="4527"/>
                  </a:cubicBezTo>
                  <a:cubicBezTo>
                    <a:pt x="22583" y="2759"/>
                    <a:pt x="21783" y="791"/>
                    <a:pt x="20081" y="157"/>
                  </a:cubicBezTo>
                  <a:cubicBezTo>
                    <a:pt x="19762" y="50"/>
                    <a:pt x="19425" y="1"/>
                    <a:pt x="19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835;p35">
              <a:extLst>
                <a:ext uri="{FF2B5EF4-FFF2-40B4-BE49-F238E27FC236}">
                  <a16:creationId xmlns:a16="http://schemas.microsoft.com/office/drawing/2014/main" id="{F0E030CA-9519-8C3A-3B24-A85E57DE2CF9}"/>
                </a:ext>
              </a:extLst>
            </p:cNvPr>
            <p:cNvSpPr/>
            <p:nvPr/>
          </p:nvSpPr>
          <p:spPr>
            <a:xfrm>
              <a:off x="4521725" y="2259600"/>
              <a:ext cx="255225" cy="567900"/>
            </a:xfrm>
            <a:custGeom>
              <a:avLst/>
              <a:gdLst/>
              <a:ahLst/>
              <a:cxnLst/>
              <a:rect l="l" t="t" r="r" b="b"/>
              <a:pathLst>
                <a:path w="10209" h="22716" extrusionOk="0">
                  <a:moveTo>
                    <a:pt x="6622" y="0"/>
                  </a:moveTo>
                  <a:cubicBezTo>
                    <a:pt x="5691" y="0"/>
                    <a:pt x="4771" y="466"/>
                    <a:pt x="4104" y="1133"/>
                  </a:cubicBezTo>
                  <a:cubicBezTo>
                    <a:pt x="3303" y="1867"/>
                    <a:pt x="2803" y="2868"/>
                    <a:pt x="2369" y="3868"/>
                  </a:cubicBezTo>
                  <a:cubicBezTo>
                    <a:pt x="1" y="9739"/>
                    <a:pt x="735" y="16377"/>
                    <a:pt x="1502" y="22715"/>
                  </a:cubicBezTo>
                  <a:cubicBezTo>
                    <a:pt x="5371" y="17345"/>
                    <a:pt x="9441" y="12141"/>
                    <a:pt x="10108" y="5970"/>
                  </a:cubicBezTo>
                  <a:cubicBezTo>
                    <a:pt x="10208" y="4736"/>
                    <a:pt x="10175" y="3468"/>
                    <a:pt x="9708" y="2334"/>
                  </a:cubicBezTo>
                  <a:cubicBezTo>
                    <a:pt x="9274" y="1200"/>
                    <a:pt x="8273" y="199"/>
                    <a:pt x="7039" y="32"/>
                  </a:cubicBezTo>
                  <a:cubicBezTo>
                    <a:pt x="6900" y="11"/>
                    <a:pt x="6761" y="0"/>
                    <a:pt x="6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836;p35">
              <a:extLst>
                <a:ext uri="{FF2B5EF4-FFF2-40B4-BE49-F238E27FC236}">
                  <a16:creationId xmlns:a16="http://schemas.microsoft.com/office/drawing/2014/main" id="{2AA8F71B-440A-49F2-61D5-900716F47852}"/>
                </a:ext>
              </a:extLst>
            </p:cNvPr>
            <p:cNvSpPr/>
            <p:nvPr/>
          </p:nvSpPr>
          <p:spPr>
            <a:xfrm>
              <a:off x="4188150" y="2420700"/>
              <a:ext cx="367800" cy="411800"/>
            </a:xfrm>
            <a:custGeom>
              <a:avLst/>
              <a:gdLst/>
              <a:ahLst/>
              <a:cxnLst/>
              <a:rect l="l" t="t" r="r" b="b"/>
              <a:pathLst>
                <a:path w="14712" h="16472" extrusionOk="0">
                  <a:moveTo>
                    <a:pt x="4051" y="0"/>
                  </a:moveTo>
                  <a:cubicBezTo>
                    <a:pt x="3592" y="0"/>
                    <a:pt x="3137" y="82"/>
                    <a:pt x="2703" y="260"/>
                  </a:cubicBezTo>
                  <a:cubicBezTo>
                    <a:pt x="802" y="1060"/>
                    <a:pt x="1" y="3529"/>
                    <a:pt x="501" y="5530"/>
                  </a:cubicBezTo>
                  <a:cubicBezTo>
                    <a:pt x="1002" y="7532"/>
                    <a:pt x="2503" y="9133"/>
                    <a:pt x="4071" y="10467"/>
                  </a:cubicBezTo>
                  <a:cubicBezTo>
                    <a:pt x="7006" y="13035"/>
                    <a:pt x="10442" y="14970"/>
                    <a:pt x="14711" y="16471"/>
                  </a:cubicBezTo>
                  <a:cubicBezTo>
                    <a:pt x="13310" y="12135"/>
                    <a:pt x="11843" y="7798"/>
                    <a:pt x="9441" y="3929"/>
                  </a:cubicBezTo>
                  <a:cubicBezTo>
                    <a:pt x="8674" y="2761"/>
                    <a:pt x="7840" y="1594"/>
                    <a:pt x="6672" y="860"/>
                  </a:cubicBezTo>
                  <a:cubicBezTo>
                    <a:pt x="5894" y="326"/>
                    <a:pt x="4967" y="0"/>
                    <a:pt x="4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837;p35">
              <a:extLst>
                <a:ext uri="{FF2B5EF4-FFF2-40B4-BE49-F238E27FC236}">
                  <a16:creationId xmlns:a16="http://schemas.microsoft.com/office/drawing/2014/main" id="{C62372B6-4714-BA3F-A794-D1F76B728CCB}"/>
                </a:ext>
              </a:extLst>
            </p:cNvPr>
            <p:cNvSpPr/>
            <p:nvPr/>
          </p:nvSpPr>
          <p:spPr>
            <a:xfrm>
              <a:off x="4562600" y="2469700"/>
              <a:ext cx="547075" cy="352775"/>
            </a:xfrm>
            <a:custGeom>
              <a:avLst/>
              <a:gdLst/>
              <a:ahLst/>
              <a:cxnLst/>
              <a:rect l="l" t="t" r="r" b="b"/>
              <a:pathLst>
                <a:path w="21883" h="14111" extrusionOk="0">
                  <a:moveTo>
                    <a:pt x="17813" y="1"/>
                  </a:moveTo>
                  <a:cubicBezTo>
                    <a:pt x="16512" y="1"/>
                    <a:pt x="15311" y="435"/>
                    <a:pt x="14144" y="935"/>
                  </a:cubicBezTo>
                  <a:cubicBezTo>
                    <a:pt x="7906" y="3503"/>
                    <a:pt x="2636" y="8173"/>
                    <a:pt x="0" y="14111"/>
                  </a:cubicBezTo>
                  <a:cubicBezTo>
                    <a:pt x="6738" y="13477"/>
                    <a:pt x="13977" y="12643"/>
                    <a:pt x="19081" y="8240"/>
                  </a:cubicBezTo>
                  <a:cubicBezTo>
                    <a:pt x="20048" y="7406"/>
                    <a:pt x="20915" y="6405"/>
                    <a:pt x="21416" y="5238"/>
                  </a:cubicBezTo>
                  <a:cubicBezTo>
                    <a:pt x="21883" y="4004"/>
                    <a:pt x="21883" y="2603"/>
                    <a:pt x="21149" y="1569"/>
                  </a:cubicBezTo>
                  <a:cubicBezTo>
                    <a:pt x="20382" y="501"/>
                    <a:pt x="19081" y="1"/>
                    <a:pt x="17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38;p35">
              <a:extLst>
                <a:ext uri="{FF2B5EF4-FFF2-40B4-BE49-F238E27FC236}">
                  <a16:creationId xmlns:a16="http://schemas.microsoft.com/office/drawing/2014/main" id="{5730BBEF-25E0-3244-61F3-74CF6C33F953}"/>
                </a:ext>
              </a:extLst>
            </p:cNvPr>
            <p:cNvSpPr/>
            <p:nvPr/>
          </p:nvSpPr>
          <p:spPr>
            <a:xfrm>
              <a:off x="4555925" y="2449800"/>
              <a:ext cx="44400" cy="292100"/>
            </a:xfrm>
            <a:custGeom>
              <a:avLst/>
              <a:gdLst/>
              <a:ahLst/>
              <a:cxnLst/>
              <a:rect l="l" t="t" r="r" b="b"/>
              <a:pathLst>
                <a:path w="1776" h="11684" extrusionOk="0">
                  <a:moveTo>
                    <a:pt x="1091" y="0"/>
                  </a:moveTo>
                  <a:cubicBezTo>
                    <a:pt x="1055" y="0"/>
                    <a:pt x="1017" y="33"/>
                    <a:pt x="1001" y="96"/>
                  </a:cubicBezTo>
                  <a:cubicBezTo>
                    <a:pt x="334" y="3599"/>
                    <a:pt x="0" y="7235"/>
                    <a:pt x="301" y="10804"/>
                  </a:cubicBezTo>
                  <a:cubicBezTo>
                    <a:pt x="379" y="11411"/>
                    <a:pt x="725" y="11684"/>
                    <a:pt x="1052" y="11684"/>
                  </a:cubicBezTo>
                  <a:cubicBezTo>
                    <a:pt x="1426" y="11684"/>
                    <a:pt x="1775" y="11327"/>
                    <a:pt x="1668" y="10704"/>
                  </a:cubicBezTo>
                  <a:cubicBezTo>
                    <a:pt x="1101" y="7235"/>
                    <a:pt x="901" y="3699"/>
                    <a:pt x="1168" y="130"/>
                  </a:cubicBezTo>
                  <a:cubicBezTo>
                    <a:pt x="1168" y="42"/>
                    <a:pt x="1131" y="0"/>
                    <a:pt x="10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39;p35">
              <a:extLst>
                <a:ext uri="{FF2B5EF4-FFF2-40B4-BE49-F238E27FC236}">
                  <a16:creationId xmlns:a16="http://schemas.microsoft.com/office/drawing/2014/main" id="{B63DE3E1-38C7-4980-70AC-BB6ABD6398F7}"/>
                </a:ext>
              </a:extLst>
            </p:cNvPr>
            <p:cNvSpPr/>
            <p:nvPr/>
          </p:nvSpPr>
          <p:spPr>
            <a:xfrm>
              <a:off x="4566000" y="2436125"/>
              <a:ext cx="113825" cy="315600"/>
            </a:xfrm>
            <a:custGeom>
              <a:avLst/>
              <a:gdLst/>
              <a:ahLst/>
              <a:cxnLst/>
              <a:rect l="l" t="t" r="r" b="b"/>
              <a:pathLst>
                <a:path w="4553" h="12624" extrusionOk="0">
                  <a:moveTo>
                    <a:pt x="4477" y="0"/>
                  </a:moveTo>
                  <a:cubicBezTo>
                    <a:pt x="4441" y="0"/>
                    <a:pt x="4398" y="35"/>
                    <a:pt x="4368" y="110"/>
                  </a:cubicBezTo>
                  <a:cubicBezTo>
                    <a:pt x="2866" y="3812"/>
                    <a:pt x="1399" y="7582"/>
                    <a:pt x="265" y="11451"/>
                  </a:cubicBezTo>
                  <a:cubicBezTo>
                    <a:pt x="1" y="12186"/>
                    <a:pt x="355" y="12623"/>
                    <a:pt x="767" y="12623"/>
                  </a:cubicBezTo>
                  <a:cubicBezTo>
                    <a:pt x="1084" y="12623"/>
                    <a:pt x="1435" y="12365"/>
                    <a:pt x="1566" y="11785"/>
                  </a:cubicBezTo>
                  <a:cubicBezTo>
                    <a:pt x="2399" y="7915"/>
                    <a:pt x="3333" y="3979"/>
                    <a:pt x="4534" y="143"/>
                  </a:cubicBezTo>
                  <a:cubicBezTo>
                    <a:pt x="4553" y="51"/>
                    <a:pt x="4521" y="0"/>
                    <a:pt x="44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40;p35">
              <a:extLst>
                <a:ext uri="{FF2B5EF4-FFF2-40B4-BE49-F238E27FC236}">
                  <a16:creationId xmlns:a16="http://schemas.microsoft.com/office/drawing/2014/main" id="{EA13CD26-8DFC-B50C-2205-F459BE63FB87}"/>
                </a:ext>
              </a:extLst>
            </p:cNvPr>
            <p:cNvSpPr/>
            <p:nvPr/>
          </p:nvSpPr>
          <p:spPr>
            <a:xfrm>
              <a:off x="4584575" y="2557475"/>
              <a:ext cx="104475" cy="196475"/>
            </a:xfrm>
            <a:custGeom>
              <a:avLst/>
              <a:gdLst/>
              <a:ahLst/>
              <a:cxnLst/>
              <a:rect l="l" t="t" r="r" b="b"/>
              <a:pathLst>
                <a:path w="4179" h="7859" extrusionOk="0">
                  <a:moveTo>
                    <a:pt x="4073" y="1"/>
                  </a:moveTo>
                  <a:cubicBezTo>
                    <a:pt x="4039" y="1"/>
                    <a:pt x="4005" y="20"/>
                    <a:pt x="3991" y="59"/>
                  </a:cubicBezTo>
                  <a:cubicBezTo>
                    <a:pt x="2791" y="2327"/>
                    <a:pt x="1456" y="4596"/>
                    <a:pt x="289" y="6897"/>
                  </a:cubicBezTo>
                  <a:cubicBezTo>
                    <a:pt x="1" y="7407"/>
                    <a:pt x="494" y="7859"/>
                    <a:pt x="955" y="7859"/>
                  </a:cubicBezTo>
                  <a:cubicBezTo>
                    <a:pt x="1187" y="7859"/>
                    <a:pt x="1411" y="7744"/>
                    <a:pt x="1523" y="7464"/>
                  </a:cubicBezTo>
                  <a:cubicBezTo>
                    <a:pt x="2457" y="5063"/>
                    <a:pt x="3291" y="2594"/>
                    <a:pt x="4158" y="126"/>
                  </a:cubicBezTo>
                  <a:cubicBezTo>
                    <a:pt x="4178" y="45"/>
                    <a:pt x="4125" y="1"/>
                    <a:pt x="40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41;p35">
              <a:extLst>
                <a:ext uri="{FF2B5EF4-FFF2-40B4-BE49-F238E27FC236}">
                  <a16:creationId xmlns:a16="http://schemas.microsoft.com/office/drawing/2014/main" id="{D1C24798-71A2-7918-4323-1B706C46CF89}"/>
                </a:ext>
              </a:extLst>
            </p:cNvPr>
            <p:cNvSpPr/>
            <p:nvPr/>
          </p:nvSpPr>
          <p:spPr>
            <a:xfrm>
              <a:off x="4580475" y="2553375"/>
              <a:ext cx="316200" cy="224850"/>
            </a:xfrm>
            <a:custGeom>
              <a:avLst/>
              <a:gdLst/>
              <a:ahLst/>
              <a:cxnLst/>
              <a:rect l="l" t="t" r="r" b="b"/>
              <a:pathLst>
                <a:path w="12648" h="8994" extrusionOk="0">
                  <a:moveTo>
                    <a:pt x="12581" y="0"/>
                  </a:moveTo>
                  <a:cubicBezTo>
                    <a:pt x="12553" y="0"/>
                    <a:pt x="12512" y="16"/>
                    <a:pt x="12461" y="56"/>
                  </a:cubicBezTo>
                  <a:cubicBezTo>
                    <a:pt x="8625" y="2558"/>
                    <a:pt x="4756" y="4993"/>
                    <a:pt x="953" y="7562"/>
                  </a:cubicBezTo>
                  <a:cubicBezTo>
                    <a:pt x="0" y="8197"/>
                    <a:pt x="211" y="8994"/>
                    <a:pt x="877" y="8994"/>
                  </a:cubicBezTo>
                  <a:cubicBezTo>
                    <a:pt x="1120" y="8994"/>
                    <a:pt x="1424" y="8888"/>
                    <a:pt x="1754" y="8629"/>
                  </a:cubicBezTo>
                  <a:cubicBezTo>
                    <a:pt x="5356" y="5827"/>
                    <a:pt x="8959" y="2958"/>
                    <a:pt x="12528" y="156"/>
                  </a:cubicBezTo>
                  <a:cubicBezTo>
                    <a:pt x="12645" y="86"/>
                    <a:pt x="12647" y="0"/>
                    <a:pt x="125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842;p35">
              <a:extLst>
                <a:ext uri="{FF2B5EF4-FFF2-40B4-BE49-F238E27FC236}">
                  <a16:creationId xmlns:a16="http://schemas.microsoft.com/office/drawing/2014/main" id="{5E0A3B9E-83EB-E155-470B-182B7DFE73A4}"/>
                </a:ext>
              </a:extLst>
            </p:cNvPr>
            <p:cNvSpPr/>
            <p:nvPr/>
          </p:nvSpPr>
          <p:spPr>
            <a:xfrm>
              <a:off x="4605150" y="2623600"/>
              <a:ext cx="302175" cy="152400"/>
            </a:xfrm>
            <a:custGeom>
              <a:avLst/>
              <a:gdLst/>
              <a:ahLst/>
              <a:cxnLst/>
              <a:rect l="l" t="t" r="r" b="b"/>
              <a:pathLst>
                <a:path w="12087" h="6096" extrusionOk="0">
                  <a:moveTo>
                    <a:pt x="11936" y="1"/>
                  </a:moveTo>
                  <a:cubicBezTo>
                    <a:pt x="11917" y="1"/>
                    <a:pt x="11896" y="5"/>
                    <a:pt x="11875" y="16"/>
                  </a:cubicBezTo>
                  <a:cubicBezTo>
                    <a:pt x="8472" y="2017"/>
                    <a:pt x="4836" y="3518"/>
                    <a:pt x="1134" y="4686"/>
                  </a:cubicBezTo>
                  <a:cubicBezTo>
                    <a:pt x="1" y="5054"/>
                    <a:pt x="166" y="6095"/>
                    <a:pt x="1018" y="6095"/>
                  </a:cubicBezTo>
                  <a:cubicBezTo>
                    <a:pt x="1169" y="6095"/>
                    <a:pt x="1343" y="6062"/>
                    <a:pt x="1534" y="5987"/>
                  </a:cubicBezTo>
                  <a:cubicBezTo>
                    <a:pt x="5270" y="4519"/>
                    <a:pt x="8772" y="2484"/>
                    <a:pt x="11975" y="183"/>
                  </a:cubicBezTo>
                  <a:cubicBezTo>
                    <a:pt x="12087" y="127"/>
                    <a:pt x="12034" y="1"/>
                    <a:pt x="119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843;p35">
              <a:extLst>
                <a:ext uri="{FF2B5EF4-FFF2-40B4-BE49-F238E27FC236}">
                  <a16:creationId xmlns:a16="http://schemas.microsoft.com/office/drawing/2014/main" id="{55C560C6-06DC-9E94-0BDF-5D21108477FC}"/>
                </a:ext>
              </a:extLst>
            </p:cNvPr>
            <p:cNvSpPr/>
            <p:nvPr/>
          </p:nvSpPr>
          <p:spPr>
            <a:xfrm>
              <a:off x="4601825" y="2714750"/>
              <a:ext cx="272325" cy="76175"/>
            </a:xfrm>
            <a:custGeom>
              <a:avLst/>
              <a:gdLst/>
              <a:ahLst/>
              <a:cxnLst/>
              <a:rect l="l" t="t" r="r" b="b"/>
              <a:pathLst>
                <a:path w="10893" h="3047" extrusionOk="0">
                  <a:moveTo>
                    <a:pt x="10724" y="1"/>
                  </a:moveTo>
                  <a:cubicBezTo>
                    <a:pt x="10708" y="1"/>
                    <a:pt x="10691" y="2"/>
                    <a:pt x="10673" y="6"/>
                  </a:cubicBezTo>
                  <a:cubicBezTo>
                    <a:pt x="7605" y="1140"/>
                    <a:pt x="4302" y="1640"/>
                    <a:pt x="1100" y="1674"/>
                  </a:cubicBezTo>
                  <a:cubicBezTo>
                    <a:pt x="35" y="1674"/>
                    <a:pt x="0" y="3046"/>
                    <a:pt x="1055" y="3046"/>
                  </a:cubicBezTo>
                  <a:cubicBezTo>
                    <a:pt x="1091" y="3046"/>
                    <a:pt x="1128" y="3045"/>
                    <a:pt x="1167" y="3041"/>
                  </a:cubicBezTo>
                  <a:cubicBezTo>
                    <a:pt x="4569" y="2708"/>
                    <a:pt x="7805" y="1674"/>
                    <a:pt x="10773" y="173"/>
                  </a:cubicBezTo>
                  <a:cubicBezTo>
                    <a:pt x="10892" y="113"/>
                    <a:pt x="10852" y="1"/>
                    <a:pt x="10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844;p35">
              <a:extLst>
                <a:ext uri="{FF2B5EF4-FFF2-40B4-BE49-F238E27FC236}">
                  <a16:creationId xmlns:a16="http://schemas.microsoft.com/office/drawing/2014/main" id="{D5770FF2-DFE4-5B53-A8D6-098AC435B9CB}"/>
                </a:ext>
              </a:extLst>
            </p:cNvPr>
            <p:cNvSpPr/>
            <p:nvPr/>
          </p:nvSpPr>
          <p:spPr>
            <a:xfrm>
              <a:off x="4362800" y="2519350"/>
              <a:ext cx="178750" cy="260800"/>
            </a:xfrm>
            <a:custGeom>
              <a:avLst/>
              <a:gdLst/>
              <a:ahLst/>
              <a:cxnLst/>
              <a:rect l="l" t="t" r="r" b="b"/>
              <a:pathLst>
                <a:path w="7150" h="10432" extrusionOk="0">
                  <a:moveTo>
                    <a:pt x="85" y="1"/>
                  </a:moveTo>
                  <a:cubicBezTo>
                    <a:pt x="38" y="1"/>
                    <a:pt x="1" y="53"/>
                    <a:pt x="20" y="150"/>
                  </a:cubicBezTo>
                  <a:cubicBezTo>
                    <a:pt x="1521" y="3552"/>
                    <a:pt x="3322" y="6888"/>
                    <a:pt x="5524" y="9957"/>
                  </a:cubicBezTo>
                  <a:cubicBezTo>
                    <a:pt x="5756" y="10294"/>
                    <a:pt x="6027" y="10431"/>
                    <a:pt x="6266" y="10431"/>
                  </a:cubicBezTo>
                  <a:cubicBezTo>
                    <a:pt x="6784" y="10431"/>
                    <a:pt x="7150" y="9785"/>
                    <a:pt x="6625" y="9123"/>
                  </a:cubicBezTo>
                  <a:cubicBezTo>
                    <a:pt x="4223" y="6321"/>
                    <a:pt x="2021" y="3319"/>
                    <a:pt x="187" y="83"/>
                  </a:cubicBezTo>
                  <a:cubicBezTo>
                    <a:pt x="159" y="27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845;p35">
              <a:extLst>
                <a:ext uri="{FF2B5EF4-FFF2-40B4-BE49-F238E27FC236}">
                  <a16:creationId xmlns:a16="http://schemas.microsoft.com/office/drawing/2014/main" id="{E880A70A-02B7-D405-9652-7C75EA00EC90}"/>
                </a:ext>
              </a:extLst>
            </p:cNvPr>
            <p:cNvSpPr/>
            <p:nvPr/>
          </p:nvSpPr>
          <p:spPr>
            <a:xfrm>
              <a:off x="4323125" y="2592125"/>
              <a:ext cx="199950" cy="198200"/>
            </a:xfrm>
            <a:custGeom>
              <a:avLst/>
              <a:gdLst/>
              <a:ahLst/>
              <a:cxnLst/>
              <a:rect l="l" t="t" r="r" b="b"/>
              <a:pathLst>
                <a:path w="7998" h="7928" extrusionOk="0">
                  <a:moveTo>
                    <a:pt x="104" y="0"/>
                  </a:moveTo>
                  <a:cubicBezTo>
                    <a:pt x="32" y="0"/>
                    <a:pt x="1" y="79"/>
                    <a:pt x="73" y="174"/>
                  </a:cubicBezTo>
                  <a:cubicBezTo>
                    <a:pt x="2207" y="2609"/>
                    <a:pt x="4242" y="5178"/>
                    <a:pt x="6410" y="7613"/>
                  </a:cubicBezTo>
                  <a:cubicBezTo>
                    <a:pt x="6607" y="7836"/>
                    <a:pt x="6827" y="7928"/>
                    <a:pt x="7029" y="7928"/>
                  </a:cubicBezTo>
                  <a:cubicBezTo>
                    <a:pt x="7582" y="7928"/>
                    <a:pt x="7997" y="7241"/>
                    <a:pt x="7411" y="6679"/>
                  </a:cubicBezTo>
                  <a:cubicBezTo>
                    <a:pt x="5043" y="4411"/>
                    <a:pt x="2608" y="2242"/>
                    <a:pt x="206" y="41"/>
                  </a:cubicBezTo>
                  <a:cubicBezTo>
                    <a:pt x="168" y="12"/>
                    <a:pt x="133" y="0"/>
                    <a:pt x="1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846;p35">
              <a:extLst>
                <a:ext uri="{FF2B5EF4-FFF2-40B4-BE49-F238E27FC236}">
                  <a16:creationId xmlns:a16="http://schemas.microsoft.com/office/drawing/2014/main" id="{8BFA6B61-D31D-16B4-BDA4-36D36AA5C943}"/>
                </a:ext>
              </a:extLst>
            </p:cNvPr>
            <p:cNvSpPr/>
            <p:nvPr/>
          </p:nvSpPr>
          <p:spPr>
            <a:xfrm>
              <a:off x="4279600" y="2644450"/>
              <a:ext cx="229575" cy="147875"/>
            </a:xfrm>
            <a:custGeom>
              <a:avLst/>
              <a:gdLst/>
              <a:ahLst/>
              <a:cxnLst/>
              <a:rect l="l" t="t" r="r" b="b"/>
              <a:pathLst>
                <a:path w="9183" h="5915" extrusionOk="0">
                  <a:moveTo>
                    <a:pt x="120" y="0"/>
                  </a:moveTo>
                  <a:cubicBezTo>
                    <a:pt x="29" y="0"/>
                    <a:pt x="0" y="127"/>
                    <a:pt x="112" y="183"/>
                  </a:cubicBezTo>
                  <a:cubicBezTo>
                    <a:pt x="2647" y="2017"/>
                    <a:pt x="5149" y="3952"/>
                    <a:pt x="7684" y="5753"/>
                  </a:cubicBezTo>
                  <a:cubicBezTo>
                    <a:pt x="7848" y="5866"/>
                    <a:pt x="8008" y="5914"/>
                    <a:pt x="8156" y="5914"/>
                  </a:cubicBezTo>
                  <a:cubicBezTo>
                    <a:pt x="8793" y="5914"/>
                    <a:pt x="9183" y="5019"/>
                    <a:pt x="8452" y="4586"/>
                  </a:cubicBezTo>
                  <a:cubicBezTo>
                    <a:pt x="5716" y="3018"/>
                    <a:pt x="2948" y="1584"/>
                    <a:pt x="179" y="16"/>
                  </a:cubicBezTo>
                  <a:cubicBezTo>
                    <a:pt x="158" y="5"/>
                    <a:pt x="138" y="0"/>
                    <a:pt x="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847;p35">
              <a:extLst>
                <a:ext uri="{FF2B5EF4-FFF2-40B4-BE49-F238E27FC236}">
                  <a16:creationId xmlns:a16="http://schemas.microsoft.com/office/drawing/2014/main" id="{F30A9A10-138D-1C14-56CF-7018CB6AF185}"/>
                </a:ext>
              </a:extLst>
            </p:cNvPr>
            <p:cNvSpPr/>
            <p:nvPr/>
          </p:nvSpPr>
          <p:spPr>
            <a:xfrm>
              <a:off x="4399081" y="2659390"/>
              <a:ext cx="321900" cy="221075"/>
            </a:xfrm>
            <a:custGeom>
              <a:avLst/>
              <a:gdLst/>
              <a:ahLst/>
              <a:cxnLst/>
              <a:rect l="l" t="t" r="r" b="b"/>
              <a:pathLst>
                <a:path w="12876" h="8843" extrusionOk="0">
                  <a:moveTo>
                    <a:pt x="7147" y="1"/>
                  </a:moveTo>
                  <a:cubicBezTo>
                    <a:pt x="6676" y="1"/>
                    <a:pt x="6329" y="387"/>
                    <a:pt x="6104" y="803"/>
                  </a:cubicBezTo>
                  <a:cubicBezTo>
                    <a:pt x="5270" y="2138"/>
                    <a:pt x="4870" y="3705"/>
                    <a:pt x="4970" y="5307"/>
                  </a:cubicBezTo>
                  <a:cubicBezTo>
                    <a:pt x="4336" y="3972"/>
                    <a:pt x="3136" y="2871"/>
                    <a:pt x="1701" y="2471"/>
                  </a:cubicBezTo>
                  <a:cubicBezTo>
                    <a:pt x="1515" y="2425"/>
                    <a:pt x="1313" y="2394"/>
                    <a:pt x="1119" y="2394"/>
                  </a:cubicBezTo>
                  <a:cubicBezTo>
                    <a:pt x="755" y="2394"/>
                    <a:pt x="419" y="2500"/>
                    <a:pt x="267" y="2805"/>
                  </a:cubicBezTo>
                  <a:cubicBezTo>
                    <a:pt x="0" y="3272"/>
                    <a:pt x="334" y="3805"/>
                    <a:pt x="667" y="4172"/>
                  </a:cubicBezTo>
                  <a:cubicBezTo>
                    <a:pt x="2102" y="5840"/>
                    <a:pt x="3669" y="7441"/>
                    <a:pt x="5337" y="8842"/>
                  </a:cubicBezTo>
                  <a:cubicBezTo>
                    <a:pt x="7605" y="7942"/>
                    <a:pt x="9507" y="6841"/>
                    <a:pt x="11341" y="5507"/>
                  </a:cubicBezTo>
                  <a:cubicBezTo>
                    <a:pt x="11842" y="5206"/>
                    <a:pt x="12309" y="4873"/>
                    <a:pt x="12609" y="4373"/>
                  </a:cubicBezTo>
                  <a:cubicBezTo>
                    <a:pt x="12876" y="3872"/>
                    <a:pt x="12843" y="3172"/>
                    <a:pt x="12376" y="2838"/>
                  </a:cubicBezTo>
                  <a:cubicBezTo>
                    <a:pt x="12184" y="2716"/>
                    <a:pt x="11955" y="2667"/>
                    <a:pt x="11724" y="2667"/>
                  </a:cubicBezTo>
                  <a:cubicBezTo>
                    <a:pt x="11513" y="2667"/>
                    <a:pt x="11299" y="2708"/>
                    <a:pt x="11108" y="2771"/>
                  </a:cubicBezTo>
                  <a:cubicBezTo>
                    <a:pt x="9473" y="3172"/>
                    <a:pt x="8039" y="4272"/>
                    <a:pt x="7272" y="5673"/>
                  </a:cubicBezTo>
                  <a:cubicBezTo>
                    <a:pt x="7772" y="4373"/>
                    <a:pt x="8006" y="2972"/>
                    <a:pt x="8039" y="1604"/>
                  </a:cubicBezTo>
                  <a:cubicBezTo>
                    <a:pt x="8106" y="903"/>
                    <a:pt x="7872" y="69"/>
                    <a:pt x="7205" y="3"/>
                  </a:cubicBezTo>
                  <a:cubicBezTo>
                    <a:pt x="7186" y="1"/>
                    <a:pt x="7166" y="1"/>
                    <a:pt x="71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" name="Google Shape;5851;p35">
            <a:extLst>
              <a:ext uri="{FF2B5EF4-FFF2-40B4-BE49-F238E27FC236}">
                <a16:creationId xmlns:a16="http://schemas.microsoft.com/office/drawing/2014/main" id="{ED1E01B8-EE49-97EF-61CE-E2050D5C762F}"/>
              </a:ext>
            </a:extLst>
          </p:cNvPr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106" name="Google Shape;5852;p35">
              <a:extLst>
                <a:ext uri="{FF2B5EF4-FFF2-40B4-BE49-F238E27FC236}">
                  <a16:creationId xmlns:a16="http://schemas.microsoft.com/office/drawing/2014/main" id="{DBD8B751-B862-40F7-4CDF-EB309C294253}"/>
                </a:ext>
              </a:extLst>
            </p:cNvPr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53;p35">
              <a:extLst>
                <a:ext uri="{FF2B5EF4-FFF2-40B4-BE49-F238E27FC236}">
                  <a16:creationId xmlns:a16="http://schemas.microsoft.com/office/drawing/2014/main" id="{691DE3EC-ED31-916D-8393-5BDF582ACE8C}"/>
                </a:ext>
              </a:extLst>
            </p:cNvPr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C18FAF6-DF19-6463-ECED-7325753EA8BE}"/>
              </a:ext>
            </a:extLst>
          </p:cNvPr>
          <p:cNvSpPr/>
          <p:nvPr/>
        </p:nvSpPr>
        <p:spPr>
          <a:xfrm rot="5400000">
            <a:off x="3604600" y="-1463078"/>
            <a:ext cx="1934800" cy="8069656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C7B0D590-5250-095A-8251-E2E092B6A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9642" y="1377244"/>
            <a:ext cx="2444802" cy="3467805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5858A352-835C-570A-2F56-638C650714E7}"/>
              </a:ext>
            </a:extLst>
          </p:cNvPr>
          <p:cNvSpPr txBox="1"/>
          <p:nvPr/>
        </p:nvSpPr>
        <p:spPr>
          <a:xfrm>
            <a:off x="1975555" y="2215342"/>
            <a:ext cx="64261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</a:t>
            </a:r>
            <a:r>
              <a:rPr lang="fa-IR" sz="4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وارد نمایید</a:t>
            </a:r>
            <a:endParaRPr lang="en-US" sz="4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109" name="Google Shape;6479;p41">
            <a:extLst>
              <a:ext uri="{FF2B5EF4-FFF2-40B4-BE49-F238E27FC236}">
                <a16:creationId xmlns:a16="http://schemas.microsoft.com/office/drawing/2014/main" id="{8565BE66-E039-80C8-B94A-6252174B2461}"/>
              </a:ext>
            </a:extLst>
          </p:cNvPr>
          <p:cNvGrpSpPr/>
          <p:nvPr/>
        </p:nvGrpSpPr>
        <p:grpSpPr>
          <a:xfrm rot="906640" flipH="1">
            <a:off x="7463138" y="826987"/>
            <a:ext cx="1129525" cy="1140925"/>
            <a:chOff x="6677925" y="6815450"/>
            <a:chExt cx="1129525" cy="1140925"/>
          </a:xfrm>
        </p:grpSpPr>
        <p:sp>
          <p:nvSpPr>
            <p:cNvPr id="110" name="Google Shape;6480;p41">
              <a:extLst>
                <a:ext uri="{FF2B5EF4-FFF2-40B4-BE49-F238E27FC236}">
                  <a16:creationId xmlns:a16="http://schemas.microsoft.com/office/drawing/2014/main" id="{FC557F2B-BCC4-2600-65C1-F1AD461B1A11}"/>
                </a:ext>
              </a:extLst>
            </p:cNvPr>
            <p:cNvSpPr/>
            <p:nvPr/>
          </p:nvSpPr>
          <p:spPr>
            <a:xfrm>
              <a:off x="6677925" y="6815450"/>
              <a:ext cx="1129525" cy="1140925"/>
            </a:xfrm>
            <a:custGeom>
              <a:avLst/>
              <a:gdLst/>
              <a:ahLst/>
              <a:cxnLst/>
              <a:rect l="l" t="t" r="r" b="b"/>
              <a:pathLst>
                <a:path w="45181" h="45637" extrusionOk="0">
                  <a:moveTo>
                    <a:pt x="19834" y="1"/>
                  </a:moveTo>
                  <a:cubicBezTo>
                    <a:pt x="19459" y="1"/>
                    <a:pt x="19084" y="27"/>
                    <a:pt x="18737" y="135"/>
                  </a:cubicBezTo>
                  <a:cubicBezTo>
                    <a:pt x="18335" y="242"/>
                    <a:pt x="17880" y="402"/>
                    <a:pt x="17479" y="643"/>
                  </a:cubicBezTo>
                  <a:cubicBezTo>
                    <a:pt x="17184" y="804"/>
                    <a:pt x="16863" y="1045"/>
                    <a:pt x="16542" y="1312"/>
                  </a:cubicBezTo>
                  <a:cubicBezTo>
                    <a:pt x="16087" y="1714"/>
                    <a:pt x="15685" y="2169"/>
                    <a:pt x="15257" y="2784"/>
                  </a:cubicBezTo>
                  <a:cubicBezTo>
                    <a:pt x="14909" y="3213"/>
                    <a:pt x="14641" y="3721"/>
                    <a:pt x="14374" y="4203"/>
                  </a:cubicBezTo>
                  <a:cubicBezTo>
                    <a:pt x="14133" y="4685"/>
                    <a:pt x="13945" y="5140"/>
                    <a:pt x="13731" y="5729"/>
                  </a:cubicBezTo>
                  <a:cubicBezTo>
                    <a:pt x="12741" y="4845"/>
                    <a:pt x="11724" y="4176"/>
                    <a:pt x="10653" y="3721"/>
                  </a:cubicBezTo>
                  <a:cubicBezTo>
                    <a:pt x="10038" y="3453"/>
                    <a:pt x="9315" y="3213"/>
                    <a:pt x="8646" y="3079"/>
                  </a:cubicBezTo>
                  <a:cubicBezTo>
                    <a:pt x="8084" y="2972"/>
                    <a:pt x="7495" y="2918"/>
                    <a:pt x="6879" y="2918"/>
                  </a:cubicBezTo>
                  <a:lnTo>
                    <a:pt x="6451" y="2918"/>
                  </a:lnTo>
                  <a:cubicBezTo>
                    <a:pt x="6076" y="2945"/>
                    <a:pt x="5675" y="2972"/>
                    <a:pt x="5300" y="3052"/>
                  </a:cubicBezTo>
                  <a:cubicBezTo>
                    <a:pt x="4899" y="3106"/>
                    <a:pt x="4551" y="3213"/>
                    <a:pt x="4203" y="3346"/>
                  </a:cubicBezTo>
                  <a:cubicBezTo>
                    <a:pt x="3507" y="3614"/>
                    <a:pt x="2864" y="4016"/>
                    <a:pt x="2329" y="4551"/>
                  </a:cubicBezTo>
                  <a:cubicBezTo>
                    <a:pt x="1874" y="4979"/>
                    <a:pt x="1499" y="5514"/>
                    <a:pt x="1151" y="6157"/>
                  </a:cubicBezTo>
                  <a:cubicBezTo>
                    <a:pt x="884" y="6639"/>
                    <a:pt x="696" y="7201"/>
                    <a:pt x="536" y="7789"/>
                  </a:cubicBezTo>
                  <a:cubicBezTo>
                    <a:pt x="268" y="8833"/>
                    <a:pt x="161" y="9850"/>
                    <a:pt x="108" y="10734"/>
                  </a:cubicBezTo>
                  <a:cubicBezTo>
                    <a:pt x="54" y="11135"/>
                    <a:pt x="27" y="11563"/>
                    <a:pt x="27" y="11965"/>
                  </a:cubicBezTo>
                  <a:cubicBezTo>
                    <a:pt x="1" y="12607"/>
                    <a:pt x="1" y="13303"/>
                    <a:pt x="54" y="13972"/>
                  </a:cubicBezTo>
                  <a:cubicBezTo>
                    <a:pt x="161" y="15364"/>
                    <a:pt x="429" y="16702"/>
                    <a:pt x="830" y="17960"/>
                  </a:cubicBezTo>
                  <a:cubicBezTo>
                    <a:pt x="1232" y="19272"/>
                    <a:pt x="1821" y="20530"/>
                    <a:pt x="2543" y="21681"/>
                  </a:cubicBezTo>
                  <a:cubicBezTo>
                    <a:pt x="2891" y="22243"/>
                    <a:pt x="3319" y="22805"/>
                    <a:pt x="3775" y="23394"/>
                  </a:cubicBezTo>
                  <a:cubicBezTo>
                    <a:pt x="4176" y="23876"/>
                    <a:pt x="4658" y="24357"/>
                    <a:pt x="5113" y="24759"/>
                  </a:cubicBezTo>
                  <a:cubicBezTo>
                    <a:pt x="6050" y="25562"/>
                    <a:pt x="7147" y="26231"/>
                    <a:pt x="8325" y="26740"/>
                  </a:cubicBezTo>
                  <a:cubicBezTo>
                    <a:pt x="8914" y="26954"/>
                    <a:pt x="9529" y="27168"/>
                    <a:pt x="10145" y="27302"/>
                  </a:cubicBezTo>
                  <a:lnTo>
                    <a:pt x="10172" y="27302"/>
                  </a:lnTo>
                  <a:cubicBezTo>
                    <a:pt x="10064" y="28105"/>
                    <a:pt x="10038" y="28908"/>
                    <a:pt x="10064" y="29711"/>
                  </a:cubicBezTo>
                  <a:lnTo>
                    <a:pt x="10064" y="29871"/>
                  </a:lnTo>
                  <a:cubicBezTo>
                    <a:pt x="10091" y="30219"/>
                    <a:pt x="10145" y="30621"/>
                    <a:pt x="10172" y="30969"/>
                  </a:cubicBezTo>
                  <a:cubicBezTo>
                    <a:pt x="10359" y="32441"/>
                    <a:pt x="10760" y="33859"/>
                    <a:pt x="11376" y="35171"/>
                  </a:cubicBezTo>
                  <a:cubicBezTo>
                    <a:pt x="11965" y="36509"/>
                    <a:pt x="12848" y="37740"/>
                    <a:pt x="13892" y="38811"/>
                  </a:cubicBezTo>
                  <a:cubicBezTo>
                    <a:pt x="14374" y="39319"/>
                    <a:pt x="14963" y="39801"/>
                    <a:pt x="15578" y="40283"/>
                  </a:cubicBezTo>
                  <a:cubicBezTo>
                    <a:pt x="16167" y="40684"/>
                    <a:pt x="16756" y="41113"/>
                    <a:pt x="17425" y="41487"/>
                  </a:cubicBezTo>
                  <a:cubicBezTo>
                    <a:pt x="18121" y="41889"/>
                    <a:pt x="18844" y="42264"/>
                    <a:pt x="19539" y="42558"/>
                  </a:cubicBezTo>
                  <a:cubicBezTo>
                    <a:pt x="20289" y="42879"/>
                    <a:pt x="21119" y="43120"/>
                    <a:pt x="21868" y="43334"/>
                  </a:cubicBezTo>
                  <a:cubicBezTo>
                    <a:pt x="22350" y="43415"/>
                    <a:pt x="22778" y="43495"/>
                    <a:pt x="23260" y="43548"/>
                  </a:cubicBezTo>
                  <a:cubicBezTo>
                    <a:pt x="23340" y="43655"/>
                    <a:pt x="23447" y="43736"/>
                    <a:pt x="23554" y="43816"/>
                  </a:cubicBezTo>
                  <a:cubicBezTo>
                    <a:pt x="23608" y="43896"/>
                    <a:pt x="23688" y="43923"/>
                    <a:pt x="23742" y="44003"/>
                  </a:cubicBezTo>
                  <a:lnTo>
                    <a:pt x="24063" y="44191"/>
                  </a:lnTo>
                  <a:cubicBezTo>
                    <a:pt x="24063" y="44191"/>
                    <a:pt x="24143" y="44271"/>
                    <a:pt x="24197" y="44298"/>
                  </a:cubicBezTo>
                  <a:cubicBezTo>
                    <a:pt x="24678" y="44619"/>
                    <a:pt x="25214" y="44887"/>
                    <a:pt x="25722" y="45101"/>
                  </a:cubicBezTo>
                  <a:cubicBezTo>
                    <a:pt x="26338" y="45342"/>
                    <a:pt x="26954" y="45475"/>
                    <a:pt x="27596" y="45502"/>
                  </a:cubicBezTo>
                  <a:lnTo>
                    <a:pt x="27890" y="45502"/>
                  </a:lnTo>
                  <a:cubicBezTo>
                    <a:pt x="28024" y="45502"/>
                    <a:pt x="28158" y="45502"/>
                    <a:pt x="28158" y="45636"/>
                  </a:cubicBezTo>
                  <a:cubicBezTo>
                    <a:pt x="28800" y="45556"/>
                    <a:pt x="29389" y="45395"/>
                    <a:pt x="29898" y="45101"/>
                  </a:cubicBezTo>
                  <a:cubicBezTo>
                    <a:pt x="30192" y="44913"/>
                    <a:pt x="30460" y="44726"/>
                    <a:pt x="30701" y="44458"/>
                  </a:cubicBezTo>
                  <a:cubicBezTo>
                    <a:pt x="30701" y="44458"/>
                    <a:pt x="30728" y="44458"/>
                    <a:pt x="30728" y="44432"/>
                  </a:cubicBezTo>
                  <a:cubicBezTo>
                    <a:pt x="30968" y="44110"/>
                    <a:pt x="31183" y="43816"/>
                    <a:pt x="31316" y="43495"/>
                  </a:cubicBezTo>
                  <a:cubicBezTo>
                    <a:pt x="31450" y="43174"/>
                    <a:pt x="31530" y="42852"/>
                    <a:pt x="31584" y="42478"/>
                  </a:cubicBezTo>
                  <a:cubicBezTo>
                    <a:pt x="31611" y="42371"/>
                    <a:pt x="31611" y="42290"/>
                    <a:pt x="31611" y="42157"/>
                  </a:cubicBezTo>
                  <a:lnTo>
                    <a:pt x="31611" y="41889"/>
                  </a:lnTo>
                  <a:lnTo>
                    <a:pt x="31611" y="41568"/>
                  </a:lnTo>
                  <a:lnTo>
                    <a:pt x="31611" y="41514"/>
                  </a:lnTo>
                  <a:cubicBezTo>
                    <a:pt x="31798" y="41434"/>
                    <a:pt x="32012" y="41354"/>
                    <a:pt x="32200" y="41247"/>
                  </a:cubicBezTo>
                  <a:cubicBezTo>
                    <a:pt x="32253" y="41220"/>
                    <a:pt x="32387" y="41139"/>
                    <a:pt x="32387" y="41139"/>
                  </a:cubicBezTo>
                  <a:cubicBezTo>
                    <a:pt x="32815" y="40872"/>
                    <a:pt x="33217" y="40470"/>
                    <a:pt x="33484" y="40042"/>
                  </a:cubicBezTo>
                  <a:cubicBezTo>
                    <a:pt x="34020" y="39212"/>
                    <a:pt x="34180" y="38168"/>
                    <a:pt x="33993" y="37098"/>
                  </a:cubicBezTo>
                  <a:cubicBezTo>
                    <a:pt x="33913" y="36830"/>
                    <a:pt x="33859" y="36563"/>
                    <a:pt x="33752" y="36295"/>
                  </a:cubicBezTo>
                  <a:cubicBezTo>
                    <a:pt x="34020" y="35786"/>
                    <a:pt x="34207" y="35197"/>
                    <a:pt x="34261" y="34555"/>
                  </a:cubicBezTo>
                  <a:cubicBezTo>
                    <a:pt x="34287" y="34261"/>
                    <a:pt x="34287" y="33940"/>
                    <a:pt x="34261" y="33645"/>
                  </a:cubicBezTo>
                  <a:cubicBezTo>
                    <a:pt x="34341" y="33618"/>
                    <a:pt x="34421" y="33618"/>
                    <a:pt x="34475" y="33592"/>
                  </a:cubicBezTo>
                  <a:cubicBezTo>
                    <a:pt x="35197" y="33377"/>
                    <a:pt x="35867" y="33110"/>
                    <a:pt x="36429" y="32815"/>
                  </a:cubicBezTo>
                  <a:cubicBezTo>
                    <a:pt x="36750" y="32655"/>
                    <a:pt x="37071" y="32441"/>
                    <a:pt x="37365" y="32253"/>
                  </a:cubicBezTo>
                  <a:cubicBezTo>
                    <a:pt x="37820" y="31905"/>
                    <a:pt x="38195" y="31584"/>
                    <a:pt x="38490" y="31209"/>
                  </a:cubicBezTo>
                  <a:cubicBezTo>
                    <a:pt x="38623" y="31049"/>
                    <a:pt x="38811" y="30835"/>
                    <a:pt x="38971" y="30567"/>
                  </a:cubicBezTo>
                  <a:cubicBezTo>
                    <a:pt x="39105" y="30380"/>
                    <a:pt x="39212" y="30166"/>
                    <a:pt x="39293" y="29978"/>
                  </a:cubicBezTo>
                  <a:cubicBezTo>
                    <a:pt x="39480" y="29523"/>
                    <a:pt x="39640" y="29095"/>
                    <a:pt x="39694" y="28667"/>
                  </a:cubicBezTo>
                  <a:cubicBezTo>
                    <a:pt x="39801" y="28131"/>
                    <a:pt x="39828" y="27623"/>
                    <a:pt x="39828" y="27168"/>
                  </a:cubicBezTo>
                  <a:cubicBezTo>
                    <a:pt x="40203" y="26311"/>
                    <a:pt x="40470" y="25482"/>
                    <a:pt x="40631" y="24652"/>
                  </a:cubicBezTo>
                  <a:cubicBezTo>
                    <a:pt x="40872" y="23554"/>
                    <a:pt x="40952" y="22430"/>
                    <a:pt x="40845" y="21360"/>
                  </a:cubicBezTo>
                  <a:cubicBezTo>
                    <a:pt x="40818" y="20744"/>
                    <a:pt x="40711" y="20182"/>
                    <a:pt x="40577" y="19593"/>
                  </a:cubicBezTo>
                  <a:cubicBezTo>
                    <a:pt x="40497" y="19459"/>
                    <a:pt x="40470" y="19299"/>
                    <a:pt x="40443" y="19165"/>
                  </a:cubicBezTo>
                  <a:lnTo>
                    <a:pt x="40443" y="19165"/>
                  </a:lnTo>
                  <a:cubicBezTo>
                    <a:pt x="40684" y="19299"/>
                    <a:pt x="40898" y="19433"/>
                    <a:pt x="41220" y="19540"/>
                  </a:cubicBezTo>
                  <a:cubicBezTo>
                    <a:pt x="41514" y="19620"/>
                    <a:pt x="41808" y="19673"/>
                    <a:pt x="42103" y="19673"/>
                  </a:cubicBezTo>
                  <a:cubicBezTo>
                    <a:pt x="42826" y="19673"/>
                    <a:pt x="43521" y="19433"/>
                    <a:pt x="44030" y="18951"/>
                  </a:cubicBezTo>
                  <a:cubicBezTo>
                    <a:pt x="44378" y="18656"/>
                    <a:pt x="44860" y="18094"/>
                    <a:pt x="45020" y="17184"/>
                  </a:cubicBezTo>
                  <a:cubicBezTo>
                    <a:pt x="45181" y="16381"/>
                    <a:pt x="45101" y="15498"/>
                    <a:pt x="44726" y="14641"/>
                  </a:cubicBezTo>
                  <a:cubicBezTo>
                    <a:pt x="44592" y="14320"/>
                    <a:pt x="44432" y="14026"/>
                    <a:pt x="44217" y="13678"/>
                  </a:cubicBezTo>
                  <a:cubicBezTo>
                    <a:pt x="44030" y="13384"/>
                    <a:pt x="43816" y="13116"/>
                    <a:pt x="43575" y="12848"/>
                  </a:cubicBezTo>
                  <a:cubicBezTo>
                    <a:pt x="43495" y="12741"/>
                    <a:pt x="43388" y="12607"/>
                    <a:pt x="43281" y="12500"/>
                  </a:cubicBezTo>
                  <a:cubicBezTo>
                    <a:pt x="43174" y="12366"/>
                    <a:pt x="43093" y="12259"/>
                    <a:pt x="42959" y="12179"/>
                  </a:cubicBezTo>
                  <a:cubicBezTo>
                    <a:pt x="42772" y="12018"/>
                    <a:pt x="42585" y="11885"/>
                    <a:pt x="42424" y="11751"/>
                  </a:cubicBezTo>
                  <a:cubicBezTo>
                    <a:pt x="42156" y="11537"/>
                    <a:pt x="41835" y="11376"/>
                    <a:pt x="41514" y="11269"/>
                  </a:cubicBezTo>
                  <a:cubicBezTo>
                    <a:pt x="41487" y="11082"/>
                    <a:pt x="41434" y="10868"/>
                    <a:pt x="41380" y="10680"/>
                  </a:cubicBezTo>
                  <a:cubicBezTo>
                    <a:pt x="41246" y="10279"/>
                    <a:pt x="41086" y="9877"/>
                    <a:pt x="40872" y="9529"/>
                  </a:cubicBezTo>
                  <a:cubicBezTo>
                    <a:pt x="40604" y="9021"/>
                    <a:pt x="40229" y="8566"/>
                    <a:pt x="39828" y="8164"/>
                  </a:cubicBezTo>
                  <a:cubicBezTo>
                    <a:pt x="39748" y="8057"/>
                    <a:pt x="39614" y="7950"/>
                    <a:pt x="39507" y="7870"/>
                  </a:cubicBezTo>
                  <a:cubicBezTo>
                    <a:pt x="39212" y="7602"/>
                    <a:pt x="38864" y="7361"/>
                    <a:pt x="38570" y="7201"/>
                  </a:cubicBezTo>
                  <a:cubicBezTo>
                    <a:pt x="38409" y="7094"/>
                    <a:pt x="38222" y="7013"/>
                    <a:pt x="38088" y="6960"/>
                  </a:cubicBezTo>
                  <a:cubicBezTo>
                    <a:pt x="37954" y="6879"/>
                    <a:pt x="37820" y="6853"/>
                    <a:pt x="37687" y="6799"/>
                  </a:cubicBezTo>
                  <a:cubicBezTo>
                    <a:pt x="37419" y="6692"/>
                    <a:pt x="37151" y="6612"/>
                    <a:pt x="36857" y="6612"/>
                  </a:cubicBezTo>
                  <a:lnTo>
                    <a:pt x="36616" y="6612"/>
                  </a:lnTo>
                  <a:cubicBezTo>
                    <a:pt x="36161" y="6612"/>
                    <a:pt x="35652" y="6719"/>
                    <a:pt x="35251" y="6960"/>
                  </a:cubicBezTo>
                  <a:cubicBezTo>
                    <a:pt x="34742" y="7201"/>
                    <a:pt x="34261" y="7522"/>
                    <a:pt x="33752" y="7950"/>
                  </a:cubicBezTo>
                  <a:cubicBezTo>
                    <a:pt x="33270" y="8352"/>
                    <a:pt x="32842" y="8807"/>
                    <a:pt x="32441" y="9235"/>
                  </a:cubicBezTo>
                  <a:cubicBezTo>
                    <a:pt x="32066" y="9663"/>
                    <a:pt x="31745" y="10091"/>
                    <a:pt x="31450" y="10546"/>
                  </a:cubicBezTo>
                  <a:cubicBezTo>
                    <a:pt x="30513" y="10225"/>
                    <a:pt x="29523" y="10065"/>
                    <a:pt x="28586" y="10011"/>
                  </a:cubicBezTo>
                  <a:cubicBezTo>
                    <a:pt x="28372" y="9958"/>
                    <a:pt x="28131" y="9958"/>
                    <a:pt x="27890" y="9958"/>
                  </a:cubicBezTo>
                  <a:cubicBezTo>
                    <a:pt x="27489" y="9958"/>
                    <a:pt x="27114" y="10011"/>
                    <a:pt x="26713" y="10038"/>
                  </a:cubicBezTo>
                  <a:cubicBezTo>
                    <a:pt x="26659" y="9369"/>
                    <a:pt x="26525" y="8700"/>
                    <a:pt x="26391" y="8004"/>
                  </a:cubicBezTo>
                  <a:cubicBezTo>
                    <a:pt x="26258" y="7442"/>
                    <a:pt x="26124" y="6960"/>
                    <a:pt x="25990" y="6478"/>
                  </a:cubicBezTo>
                  <a:cubicBezTo>
                    <a:pt x="25856" y="5969"/>
                    <a:pt x="25642" y="5434"/>
                    <a:pt x="25455" y="4979"/>
                  </a:cubicBezTo>
                  <a:cubicBezTo>
                    <a:pt x="25187" y="4417"/>
                    <a:pt x="24946" y="3882"/>
                    <a:pt x="24652" y="3373"/>
                  </a:cubicBezTo>
                  <a:cubicBezTo>
                    <a:pt x="24304" y="2784"/>
                    <a:pt x="23956" y="2249"/>
                    <a:pt x="23501" y="1767"/>
                  </a:cubicBezTo>
                  <a:cubicBezTo>
                    <a:pt x="22965" y="1178"/>
                    <a:pt x="22377" y="723"/>
                    <a:pt x="21734" y="429"/>
                  </a:cubicBezTo>
                  <a:cubicBezTo>
                    <a:pt x="21493" y="295"/>
                    <a:pt x="21279" y="242"/>
                    <a:pt x="21038" y="161"/>
                  </a:cubicBezTo>
                  <a:cubicBezTo>
                    <a:pt x="20797" y="108"/>
                    <a:pt x="20530" y="54"/>
                    <a:pt x="20235" y="27"/>
                  </a:cubicBezTo>
                  <a:cubicBezTo>
                    <a:pt x="20102" y="1"/>
                    <a:pt x="19968" y="1"/>
                    <a:pt x="198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6481;p41">
              <a:extLst>
                <a:ext uri="{FF2B5EF4-FFF2-40B4-BE49-F238E27FC236}">
                  <a16:creationId xmlns:a16="http://schemas.microsoft.com/office/drawing/2014/main" id="{FA3B6C95-D4BF-F08A-8644-F002B8449606}"/>
                </a:ext>
              </a:extLst>
            </p:cNvPr>
            <p:cNvSpPr/>
            <p:nvPr/>
          </p:nvSpPr>
          <p:spPr>
            <a:xfrm>
              <a:off x="7060000" y="6879700"/>
              <a:ext cx="222850" cy="525300"/>
            </a:xfrm>
            <a:custGeom>
              <a:avLst/>
              <a:gdLst/>
              <a:ahLst/>
              <a:cxnLst/>
              <a:rect l="l" t="t" r="r" b="b"/>
              <a:pathLst>
                <a:path w="8914" h="21012" extrusionOk="0">
                  <a:moveTo>
                    <a:pt x="4685" y="0"/>
                  </a:moveTo>
                  <a:cubicBezTo>
                    <a:pt x="4658" y="27"/>
                    <a:pt x="4578" y="27"/>
                    <a:pt x="4551" y="27"/>
                  </a:cubicBezTo>
                  <a:cubicBezTo>
                    <a:pt x="4417" y="27"/>
                    <a:pt x="4256" y="80"/>
                    <a:pt x="4096" y="107"/>
                  </a:cubicBezTo>
                  <a:cubicBezTo>
                    <a:pt x="3909" y="134"/>
                    <a:pt x="3721" y="241"/>
                    <a:pt x="3507" y="348"/>
                  </a:cubicBezTo>
                  <a:cubicBezTo>
                    <a:pt x="3346" y="428"/>
                    <a:pt x="3186" y="562"/>
                    <a:pt x="2972" y="696"/>
                  </a:cubicBezTo>
                  <a:cubicBezTo>
                    <a:pt x="2677" y="964"/>
                    <a:pt x="2410" y="1285"/>
                    <a:pt x="2088" y="1713"/>
                  </a:cubicBezTo>
                  <a:cubicBezTo>
                    <a:pt x="1848" y="2034"/>
                    <a:pt x="1633" y="2409"/>
                    <a:pt x="1446" y="2784"/>
                  </a:cubicBezTo>
                  <a:cubicBezTo>
                    <a:pt x="1232" y="3159"/>
                    <a:pt x="1071" y="3587"/>
                    <a:pt x="911" y="4095"/>
                  </a:cubicBezTo>
                  <a:cubicBezTo>
                    <a:pt x="536" y="5086"/>
                    <a:pt x="295" y="6156"/>
                    <a:pt x="161" y="7388"/>
                  </a:cubicBezTo>
                  <a:cubicBezTo>
                    <a:pt x="28" y="8512"/>
                    <a:pt x="1" y="9636"/>
                    <a:pt x="81" y="10867"/>
                  </a:cubicBezTo>
                  <a:cubicBezTo>
                    <a:pt x="108" y="11991"/>
                    <a:pt x="242" y="13142"/>
                    <a:pt x="429" y="14427"/>
                  </a:cubicBezTo>
                  <a:cubicBezTo>
                    <a:pt x="616" y="15524"/>
                    <a:pt x="804" y="16622"/>
                    <a:pt x="1098" y="17880"/>
                  </a:cubicBezTo>
                  <a:cubicBezTo>
                    <a:pt x="1312" y="18709"/>
                    <a:pt x="1500" y="19566"/>
                    <a:pt x="1767" y="20556"/>
                  </a:cubicBezTo>
                  <a:cubicBezTo>
                    <a:pt x="1767" y="20583"/>
                    <a:pt x="1821" y="20636"/>
                    <a:pt x="1874" y="20636"/>
                  </a:cubicBezTo>
                  <a:lnTo>
                    <a:pt x="1767" y="20717"/>
                  </a:lnTo>
                  <a:lnTo>
                    <a:pt x="1687" y="20770"/>
                  </a:lnTo>
                  <a:cubicBezTo>
                    <a:pt x="1633" y="20824"/>
                    <a:pt x="1633" y="20851"/>
                    <a:pt x="1633" y="20877"/>
                  </a:cubicBezTo>
                  <a:cubicBezTo>
                    <a:pt x="1633" y="20904"/>
                    <a:pt x="1633" y="20958"/>
                    <a:pt x="1687" y="20984"/>
                  </a:cubicBezTo>
                  <a:cubicBezTo>
                    <a:pt x="1714" y="21011"/>
                    <a:pt x="1741" y="21011"/>
                    <a:pt x="1767" y="21011"/>
                  </a:cubicBezTo>
                  <a:cubicBezTo>
                    <a:pt x="1821" y="21011"/>
                    <a:pt x="1848" y="20984"/>
                    <a:pt x="1874" y="20984"/>
                  </a:cubicBezTo>
                  <a:cubicBezTo>
                    <a:pt x="4042" y="19271"/>
                    <a:pt x="5595" y="17692"/>
                    <a:pt x="6772" y="16060"/>
                  </a:cubicBezTo>
                  <a:cubicBezTo>
                    <a:pt x="7468" y="15069"/>
                    <a:pt x="8004" y="14052"/>
                    <a:pt x="8352" y="13062"/>
                  </a:cubicBezTo>
                  <a:cubicBezTo>
                    <a:pt x="8726" y="12018"/>
                    <a:pt x="8914" y="10867"/>
                    <a:pt x="8914" y="9502"/>
                  </a:cubicBezTo>
                  <a:cubicBezTo>
                    <a:pt x="8914" y="8378"/>
                    <a:pt x="8780" y="7173"/>
                    <a:pt x="8485" y="5862"/>
                  </a:cubicBezTo>
                  <a:cubicBezTo>
                    <a:pt x="8405" y="5380"/>
                    <a:pt x="8298" y="4952"/>
                    <a:pt x="8164" y="4577"/>
                  </a:cubicBezTo>
                  <a:cubicBezTo>
                    <a:pt x="8030" y="4149"/>
                    <a:pt x="7870" y="3747"/>
                    <a:pt x="7682" y="3319"/>
                  </a:cubicBezTo>
                  <a:cubicBezTo>
                    <a:pt x="7495" y="2837"/>
                    <a:pt x="7281" y="2409"/>
                    <a:pt x="7067" y="2008"/>
                  </a:cubicBezTo>
                  <a:cubicBezTo>
                    <a:pt x="6826" y="1579"/>
                    <a:pt x="6558" y="1205"/>
                    <a:pt x="6264" y="910"/>
                  </a:cubicBezTo>
                  <a:cubicBezTo>
                    <a:pt x="5969" y="562"/>
                    <a:pt x="5622" y="348"/>
                    <a:pt x="5327" y="161"/>
                  </a:cubicBezTo>
                  <a:lnTo>
                    <a:pt x="5033" y="80"/>
                  </a:lnTo>
                  <a:cubicBezTo>
                    <a:pt x="4926" y="27"/>
                    <a:pt x="4819" y="27"/>
                    <a:pt x="4685" y="0"/>
                  </a:cubicBezTo>
                  <a:close/>
                </a:path>
              </a:pathLst>
            </a:custGeom>
            <a:solidFill>
              <a:srgbClr val="3D85C6">
                <a:alpha val="4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6482;p41">
              <a:extLst>
                <a:ext uri="{FF2B5EF4-FFF2-40B4-BE49-F238E27FC236}">
                  <a16:creationId xmlns:a16="http://schemas.microsoft.com/office/drawing/2014/main" id="{6A6FEF5F-16F4-9D27-01A7-E9F46230C860}"/>
                </a:ext>
              </a:extLst>
            </p:cNvPr>
            <p:cNvSpPr/>
            <p:nvPr/>
          </p:nvSpPr>
          <p:spPr>
            <a:xfrm>
              <a:off x="6744175" y="6952625"/>
              <a:ext cx="368050" cy="486500"/>
            </a:xfrm>
            <a:custGeom>
              <a:avLst/>
              <a:gdLst/>
              <a:ahLst/>
              <a:cxnLst/>
              <a:rect l="l" t="t" r="r" b="b"/>
              <a:pathLst>
                <a:path w="14722" h="19460" extrusionOk="0">
                  <a:moveTo>
                    <a:pt x="3935" y="1"/>
                  </a:moveTo>
                  <a:cubicBezTo>
                    <a:pt x="3667" y="1"/>
                    <a:pt x="3400" y="27"/>
                    <a:pt x="3132" y="81"/>
                  </a:cubicBezTo>
                  <a:cubicBezTo>
                    <a:pt x="2891" y="134"/>
                    <a:pt x="2704" y="188"/>
                    <a:pt x="2543" y="268"/>
                  </a:cubicBezTo>
                  <a:cubicBezTo>
                    <a:pt x="2195" y="402"/>
                    <a:pt x="1874" y="589"/>
                    <a:pt x="1553" y="884"/>
                  </a:cubicBezTo>
                  <a:cubicBezTo>
                    <a:pt x="1339" y="1125"/>
                    <a:pt x="1098" y="1419"/>
                    <a:pt x="884" y="1794"/>
                  </a:cubicBezTo>
                  <a:cubicBezTo>
                    <a:pt x="723" y="2088"/>
                    <a:pt x="589" y="2463"/>
                    <a:pt x="455" y="2891"/>
                  </a:cubicBezTo>
                  <a:cubicBezTo>
                    <a:pt x="214" y="3748"/>
                    <a:pt x="161" y="4578"/>
                    <a:pt x="81" y="5327"/>
                  </a:cubicBezTo>
                  <a:cubicBezTo>
                    <a:pt x="54" y="5728"/>
                    <a:pt x="54" y="6103"/>
                    <a:pt x="27" y="6478"/>
                  </a:cubicBezTo>
                  <a:cubicBezTo>
                    <a:pt x="0" y="7067"/>
                    <a:pt x="27" y="7629"/>
                    <a:pt x="54" y="8218"/>
                  </a:cubicBezTo>
                  <a:cubicBezTo>
                    <a:pt x="161" y="9369"/>
                    <a:pt x="348" y="10493"/>
                    <a:pt x="696" y="11617"/>
                  </a:cubicBezTo>
                  <a:cubicBezTo>
                    <a:pt x="1017" y="12714"/>
                    <a:pt x="1526" y="13758"/>
                    <a:pt x="2142" y="14722"/>
                  </a:cubicBezTo>
                  <a:cubicBezTo>
                    <a:pt x="2436" y="15177"/>
                    <a:pt x="2757" y="15659"/>
                    <a:pt x="3132" y="16114"/>
                  </a:cubicBezTo>
                  <a:cubicBezTo>
                    <a:pt x="3480" y="16515"/>
                    <a:pt x="3801" y="16890"/>
                    <a:pt x="4176" y="17184"/>
                  </a:cubicBezTo>
                  <a:cubicBezTo>
                    <a:pt x="4898" y="17827"/>
                    <a:pt x="5755" y="18362"/>
                    <a:pt x="6692" y="18737"/>
                  </a:cubicBezTo>
                  <a:cubicBezTo>
                    <a:pt x="7120" y="18924"/>
                    <a:pt x="7575" y="19058"/>
                    <a:pt x="8084" y="19192"/>
                  </a:cubicBezTo>
                  <a:cubicBezTo>
                    <a:pt x="8565" y="19299"/>
                    <a:pt x="9020" y="19379"/>
                    <a:pt x="9529" y="19432"/>
                  </a:cubicBezTo>
                  <a:cubicBezTo>
                    <a:pt x="9716" y="19432"/>
                    <a:pt x="9904" y="19459"/>
                    <a:pt x="10091" y="19459"/>
                  </a:cubicBezTo>
                  <a:cubicBezTo>
                    <a:pt x="10760" y="19459"/>
                    <a:pt x="11456" y="19379"/>
                    <a:pt x="12098" y="19192"/>
                  </a:cubicBezTo>
                  <a:cubicBezTo>
                    <a:pt x="12901" y="19004"/>
                    <a:pt x="13678" y="18630"/>
                    <a:pt x="14400" y="18175"/>
                  </a:cubicBezTo>
                  <a:lnTo>
                    <a:pt x="14481" y="18175"/>
                  </a:lnTo>
                  <a:cubicBezTo>
                    <a:pt x="14534" y="18175"/>
                    <a:pt x="14614" y="18121"/>
                    <a:pt x="14614" y="18067"/>
                  </a:cubicBezTo>
                  <a:cubicBezTo>
                    <a:pt x="14668" y="17452"/>
                    <a:pt x="14721" y="16783"/>
                    <a:pt x="14721" y="16060"/>
                  </a:cubicBezTo>
                  <a:cubicBezTo>
                    <a:pt x="14721" y="15444"/>
                    <a:pt x="14721" y="14856"/>
                    <a:pt x="14668" y="14293"/>
                  </a:cubicBezTo>
                  <a:cubicBezTo>
                    <a:pt x="14614" y="13116"/>
                    <a:pt x="14481" y="11965"/>
                    <a:pt x="14240" y="10894"/>
                  </a:cubicBezTo>
                  <a:cubicBezTo>
                    <a:pt x="13999" y="9797"/>
                    <a:pt x="13678" y="8726"/>
                    <a:pt x="13249" y="7736"/>
                  </a:cubicBezTo>
                  <a:cubicBezTo>
                    <a:pt x="12768" y="6692"/>
                    <a:pt x="12205" y="5675"/>
                    <a:pt x="11536" y="4711"/>
                  </a:cubicBezTo>
                  <a:cubicBezTo>
                    <a:pt x="10867" y="3801"/>
                    <a:pt x="10198" y="2998"/>
                    <a:pt x="9449" y="2329"/>
                  </a:cubicBezTo>
                  <a:cubicBezTo>
                    <a:pt x="8646" y="1580"/>
                    <a:pt x="7789" y="991"/>
                    <a:pt x="6906" y="643"/>
                  </a:cubicBezTo>
                  <a:cubicBezTo>
                    <a:pt x="6451" y="429"/>
                    <a:pt x="5969" y="268"/>
                    <a:pt x="5487" y="161"/>
                  </a:cubicBezTo>
                  <a:cubicBezTo>
                    <a:pt x="5086" y="27"/>
                    <a:pt x="4684" y="1"/>
                    <a:pt x="4229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6483;p41">
              <a:extLst>
                <a:ext uri="{FF2B5EF4-FFF2-40B4-BE49-F238E27FC236}">
                  <a16:creationId xmlns:a16="http://schemas.microsoft.com/office/drawing/2014/main" id="{CA2B21EA-2B40-2CB6-FE4C-D6EE111A80D4}"/>
                </a:ext>
              </a:extLst>
            </p:cNvPr>
            <p:cNvSpPr/>
            <p:nvPr/>
          </p:nvSpPr>
          <p:spPr>
            <a:xfrm>
              <a:off x="6785650" y="7043625"/>
              <a:ext cx="208125" cy="362025"/>
            </a:xfrm>
            <a:custGeom>
              <a:avLst/>
              <a:gdLst/>
              <a:ahLst/>
              <a:cxnLst/>
              <a:rect l="l" t="t" r="r" b="b"/>
              <a:pathLst>
                <a:path w="8325" h="14481" extrusionOk="0">
                  <a:moveTo>
                    <a:pt x="3962" y="11269"/>
                  </a:moveTo>
                  <a:cubicBezTo>
                    <a:pt x="3962" y="11323"/>
                    <a:pt x="3989" y="11323"/>
                    <a:pt x="3989" y="11323"/>
                  </a:cubicBezTo>
                  <a:lnTo>
                    <a:pt x="3962" y="11269"/>
                  </a:lnTo>
                  <a:close/>
                  <a:moveTo>
                    <a:pt x="750" y="1"/>
                  </a:moveTo>
                  <a:cubicBezTo>
                    <a:pt x="536" y="1"/>
                    <a:pt x="376" y="81"/>
                    <a:pt x="268" y="215"/>
                  </a:cubicBezTo>
                  <a:cubicBezTo>
                    <a:pt x="242" y="242"/>
                    <a:pt x="215" y="295"/>
                    <a:pt x="161" y="349"/>
                  </a:cubicBezTo>
                  <a:cubicBezTo>
                    <a:pt x="108" y="429"/>
                    <a:pt x="81" y="536"/>
                    <a:pt x="81" y="670"/>
                  </a:cubicBezTo>
                  <a:cubicBezTo>
                    <a:pt x="28" y="1045"/>
                    <a:pt x="1" y="1419"/>
                    <a:pt x="1" y="1767"/>
                  </a:cubicBezTo>
                  <a:lnTo>
                    <a:pt x="1" y="2918"/>
                  </a:lnTo>
                  <a:cubicBezTo>
                    <a:pt x="28" y="3748"/>
                    <a:pt x="161" y="4578"/>
                    <a:pt x="349" y="5381"/>
                  </a:cubicBezTo>
                  <a:cubicBezTo>
                    <a:pt x="509" y="6184"/>
                    <a:pt x="750" y="6987"/>
                    <a:pt x="1018" y="7736"/>
                  </a:cubicBezTo>
                  <a:lnTo>
                    <a:pt x="1500" y="8940"/>
                  </a:lnTo>
                  <a:cubicBezTo>
                    <a:pt x="1687" y="9288"/>
                    <a:pt x="1874" y="9636"/>
                    <a:pt x="2089" y="10011"/>
                  </a:cubicBezTo>
                  <a:cubicBezTo>
                    <a:pt x="2758" y="11109"/>
                    <a:pt x="3587" y="12152"/>
                    <a:pt x="4658" y="12929"/>
                  </a:cubicBezTo>
                  <a:cubicBezTo>
                    <a:pt x="4899" y="13089"/>
                    <a:pt x="5167" y="13277"/>
                    <a:pt x="5434" y="13464"/>
                  </a:cubicBezTo>
                  <a:cubicBezTo>
                    <a:pt x="5702" y="13624"/>
                    <a:pt x="5970" y="13758"/>
                    <a:pt x="6264" y="13892"/>
                  </a:cubicBezTo>
                  <a:cubicBezTo>
                    <a:pt x="6853" y="14160"/>
                    <a:pt x="7495" y="14347"/>
                    <a:pt x="8138" y="14481"/>
                  </a:cubicBezTo>
                  <a:cubicBezTo>
                    <a:pt x="8191" y="14481"/>
                    <a:pt x="8298" y="14454"/>
                    <a:pt x="8298" y="14401"/>
                  </a:cubicBezTo>
                  <a:cubicBezTo>
                    <a:pt x="8325" y="14320"/>
                    <a:pt x="8271" y="14213"/>
                    <a:pt x="8191" y="14213"/>
                  </a:cubicBezTo>
                  <a:cubicBezTo>
                    <a:pt x="7790" y="14160"/>
                    <a:pt x="7442" y="14026"/>
                    <a:pt x="7067" y="13839"/>
                  </a:cubicBezTo>
                  <a:lnTo>
                    <a:pt x="7094" y="13839"/>
                  </a:lnTo>
                  <a:cubicBezTo>
                    <a:pt x="6505" y="13598"/>
                    <a:pt x="5970" y="13277"/>
                    <a:pt x="5461" y="12875"/>
                  </a:cubicBezTo>
                  <a:cubicBezTo>
                    <a:pt x="4926" y="12447"/>
                    <a:pt x="4444" y="11938"/>
                    <a:pt x="4042" y="11403"/>
                  </a:cubicBezTo>
                  <a:lnTo>
                    <a:pt x="4016" y="11376"/>
                  </a:lnTo>
                  <a:cubicBezTo>
                    <a:pt x="3454" y="10600"/>
                    <a:pt x="2972" y="9770"/>
                    <a:pt x="2624" y="8914"/>
                  </a:cubicBezTo>
                  <a:cubicBezTo>
                    <a:pt x="2490" y="8593"/>
                    <a:pt x="2356" y="8271"/>
                    <a:pt x="2249" y="7977"/>
                  </a:cubicBezTo>
                  <a:cubicBezTo>
                    <a:pt x="2115" y="7602"/>
                    <a:pt x="2008" y="7227"/>
                    <a:pt x="1901" y="6826"/>
                  </a:cubicBezTo>
                  <a:cubicBezTo>
                    <a:pt x="1714" y="6103"/>
                    <a:pt x="1580" y="5354"/>
                    <a:pt x="1473" y="4631"/>
                  </a:cubicBezTo>
                  <a:cubicBezTo>
                    <a:pt x="1419" y="3989"/>
                    <a:pt x="1339" y="3320"/>
                    <a:pt x="1339" y="2651"/>
                  </a:cubicBezTo>
                  <a:lnTo>
                    <a:pt x="1339" y="1633"/>
                  </a:lnTo>
                  <a:cubicBezTo>
                    <a:pt x="1339" y="1312"/>
                    <a:pt x="1366" y="1018"/>
                    <a:pt x="1419" y="670"/>
                  </a:cubicBezTo>
                  <a:cubicBezTo>
                    <a:pt x="1446" y="509"/>
                    <a:pt x="1339" y="349"/>
                    <a:pt x="1205" y="215"/>
                  </a:cubicBezTo>
                  <a:cubicBezTo>
                    <a:pt x="1071" y="81"/>
                    <a:pt x="938" y="1"/>
                    <a:pt x="75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6484;p41">
              <a:extLst>
                <a:ext uri="{FF2B5EF4-FFF2-40B4-BE49-F238E27FC236}">
                  <a16:creationId xmlns:a16="http://schemas.microsoft.com/office/drawing/2014/main" id="{9C94EA51-4A9B-1AB1-7055-68CA9BF4FDBE}"/>
                </a:ext>
              </a:extLst>
            </p:cNvPr>
            <p:cNvSpPr/>
            <p:nvPr/>
          </p:nvSpPr>
          <p:spPr>
            <a:xfrm>
              <a:off x="6795025" y="6997450"/>
              <a:ext cx="31475" cy="32150"/>
            </a:xfrm>
            <a:custGeom>
              <a:avLst/>
              <a:gdLst/>
              <a:ahLst/>
              <a:cxnLst/>
              <a:rect l="l" t="t" r="r" b="b"/>
              <a:pathLst>
                <a:path w="1259" h="1286" extrusionOk="0">
                  <a:moveTo>
                    <a:pt x="643" y="1"/>
                  </a:moveTo>
                  <a:cubicBezTo>
                    <a:pt x="295" y="1"/>
                    <a:pt x="1" y="269"/>
                    <a:pt x="1" y="643"/>
                  </a:cubicBezTo>
                  <a:cubicBezTo>
                    <a:pt x="1" y="991"/>
                    <a:pt x="295" y="1286"/>
                    <a:pt x="643" y="1286"/>
                  </a:cubicBezTo>
                  <a:cubicBezTo>
                    <a:pt x="964" y="1286"/>
                    <a:pt x="1259" y="991"/>
                    <a:pt x="1259" y="643"/>
                  </a:cubicBezTo>
                  <a:cubicBezTo>
                    <a:pt x="1259" y="322"/>
                    <a:pt x="964" y="1"/>
                    <a:pt x="64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485;p41">
              <a:extLst>
                <a:ext uri="{FF2B5EF4-FFF2-40B4-BE49-F238E27FC236}">
                  <a16:creationId xmlns:a16="http://schemas.microsoft.com/office/drawing/2014/main" id="{32280106-46AD-ED2B-5BEF-C42D61B3C555}"/>
                </a:ext>
              </a:extLst>
            </p:cNvPr>
            <p:cNvSpPr/>
            <p:nvPr/>
          </p:nvSpPr>
          <p:spPr>
            <a:xfrm>
              <a:off x="6878000" y="7224300"/>
              <a:ext cx="106425" cy="144325"/>
            </a:xfrm>
            <a:custGeom>
              <a:avLst/>
              <a:gdLst/>
              <a:ahLst/>
              <a:cxnLst/>
              <a:rect l="l" t="t" r="r" b="b"/>
              <a:pathLst>
                <a:path w="4257" h="5773" extrusionOk="0">
                  <a:moveTo>
                    <a:pt x="54" y="0"/>
                  </a:moveTo>
                  <a:cubicBezTo>
                    <a:pt x="0" y="0"/>
                    <a:pt x="0" y="81"/>
                    <a:pt x="0" y="108"/>
                  </a:cubicBezTo>
                  <a:cubicBezTo>
                    <a:pt x="134" y="643"/>
                    <a:pt x="241" y="1178"/>
                    <a:pt x="456" y="1687"/>
                  </a:cubicBezTo>
                  <a:cubicBezTo>
                    <a:pt x="670" y="2222"/>
                    <a:pt x="911" y="2757"/>
                    <a:pt x="1258" y="3212"/>
                  </a:cubicBezTo>
                  <a:cubicBezTo>
                    <a:pt x="1392" y="3453"/>
                    <a:pt x="1553" y="3641"/>
                    <a:pt x="1713" y="3882"/>
                  </a:cubicBezTo>
                  <a:cubicBezTo>
                    <a:pt x="1901" y="4122"/>
                    <a:pt x="2088" y="4363"/>
                    <a:pt x="2302" y="4551"/>
                  </a:cubicBezTo>
                  <a:lnTo>
                    <a:pt x="2891" y="5166"/>
                  </a:lnTo>
                  <a:cubicBezTo>
                    <a:pt x="3132" y="5354"/>
                    <a:pt x="3373" y="5568"/>
                    <a:pt x="3587" y="5728"/>
                  </a:cubicBezTo>
                  <a:cubicBezTo>
                    <a:pt x="3650" y="5760"/>
                    <a:pt x="3722" y="5773"/>
                    <a:pt x="3792" y="5773"/>
                  </a:cubicBezTo>
                  <a:cubicBezTo>
                    <a:pt x="3842" y="5773"/>
                    <a:pt x="3891" y="5766"/>
                    <a:pt x="3935" y="5755"/>
                  </a:cubicBezTo>
                  <a:cubicBezTo>
                    <a:pt x="4042" y="5728"/>
                    <a:pt x="4149" y="5648"/>
                    <a:pt x="4203" y="5568"/>
                  </a:cubicBezTo>
                  <a:cubicBezTo>
                    <a:pt x="4256" y="5461"/>
                    <a:pt x="4256" y="5327"/>
                    <a:pt x="4229" y="5220"/>
                  </a:cubicBezTo>
                  <a:cubicBezTo>
                    <a:pt x="4203" y="5113"/>
                    <a:pt x="4149" y="5032"/>
                    <a:pt x="4042" y="4952"/>
                  </a:cubicBezTo>
                  <a:lnTo>
                    <a:pt x="3426" y="4658"/>
                  </a:lnTo>
                  <a:cubicBezTo>
                    <a:pt x="3239" y="4524"/>
                    <a:pt x="3025" y="4390"/>
                    <a:pt x="2864" y="4256"/>
                  </a:cubicBezTo>
                  <a:cubicBezTo>
                    <a:pt x="2445" y="3889"/>
                    <a:pt x="2051" y="3497"/>
                    <a:pt x="1683" y="3078"/>
                  </a:cubicBezTo>
                  <a:lnTo>
                    <a:pt x="1683" y="3078"/>
                  </a:lnTo>
                  <a:cubicBezTo>
                    <a:pt x="1684" y="3078"/>
                    <a:pt x="1686" y="3079"/>
                    <a:pt x="1687" y="3079"/>
                  </a:cubicBezTo>
                  <a:lnTo>
                    <a:pt x="1660" y="3052"/>
                  </a:lnTo>
                  <a:lnTo>
                    <a:pt x="1660" y="3052"/>
                  </a:lnTo>
                  <a:cubicBezTo>
                    <a:pt x="1660" y="3052"/>
                    <a:pt x="1660" y="3052"/>
                    <a:pt x="1660" y="3052"/>
                  </a:cubicBezTo>
                  <a:cubicBezTo>
                    <a:pt x="1419" y="2757"/>
                    <a:pt x="1232" y="2436"/>
                    <a:pt x="1018" y="2115"/>
                  </a:cubicBezTo>
                  <a:cubicBezTo>
                    <a:pt x="830" y="1767"/>
                    <a:pt x="643" y="1419"/>
                    <a:pt x="482" y="1044"/>
                  </a:cubicBezTo>
                  <a:cubicBezTo>
                    <a:pt x="348" y="696"/>
                    <a:pt x="241" y="375"/>
                    <a:pt x="188" y="27"/>
                  </a:cubicBezTo>
                  <a:cubicBezTo>
                    <a:pt x="161" y="27"/>
                    <a:pt x="134" y="0"/>
                    <a:pt x="5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486;p41">
              <a:extLst>
                <a:ext uri="{FF2B5EF4-FFF2-40B4-BE49-F238E27FC236}">
                  <a16:creationId xmlns:a16="http://schemas.microsoft.com/office/drawing/2014/main" id="{75887EA3-FE99-F72A-B705-E22F289CF65B}"/>
                </a:ext>
              </a:extLst>
            </p:cNvPr>
            <p:cNvSpPr/>
            <p:nvPr/>
          </p:nvSpPr>
          <p:spPr>
            <a:xfrm>
              <a:off x="7284175" y="7777475"/>
              <a:ext cx="119800" cy="110325"/>
            </a:xfrm>
            <a:custGeom>
              <a:avLst/>
              <a:gdLst/>
              <a:ahLst/>
              <a:cxnLst/>
              <a:rect l="l" t="t" r="r" b="b"/>
              <a:pathLst>
                <a:path w="4792" h="4413" extrusionOk="0">
                  <a:moveTo>
                    <a:pt x="3884" y="0"/>
                  </a:moveTo>
                  <a:cubicBezTo>
                    <a:pt x="3877" y="0"/>
                    <a:pt x="3866" y="13"/>
                    <a:pt x="3854" y="35"/>
                  </a:cubicBezTo>
                  <a:cubicBezTo>
                    <a:pt x="3507" y="437"/>
                    <a:pt x="3078" y="785"/>
                    <a:pt x="2516" y="1160"/>
                  </a:cubicBezTo>
                  <a:cubicBezTo>
                    <a:pt x="1901" y="1561"/>
                    <a:pt x="1339" y="1855"/>
                    <a:pt x="750" y="2070"/>
                  </a:cubicBezTo>
                  <a:cubicBezTo>
                    <a:pt x="536" y="2123"/>
                    <a:pt x="348" y="2203"/>
                    <a:pt x="134" y="2230"/>
                  </a:cubicBezTo>
                  <a:cubicBezTo>
                    <a:pt x="107" y="2230"/>
                    <a:pt x="81" y="2257"/>
                    <a:pt x="27" y="2311"/>
                  </a:cubicBezTo>
                  <a:cubicBezTo>
                    <a:pt x="0" y="2337"/>
                    <a:pt x="0" y="2364"/>
                    <a:pt x="0" y="2391"/>
                  </a:cubicBezTo>
                  <a:lnTo>
                    <a:pt x="81" y="2471"/>
                  </a:lnTo>
                  <a:cubicBezTo>
                    <a:pt x="161" y="2578"/>
                    <a:pt x="268" y="2712"/>
                    <a:pt x="375" y="2792"/>
                  </a:cubicBezTo>
                  <a:cubicBezTo>
                    <a:pt x="562" y="3006"/>
                    <a:pt x="803" y="3194"/>
                    <a:pt x="1017" y="3408"/>
                  </a:cubicBezTo>
                  <a:cubicBezTo>
                    <a:pt x="1044" y="3435"/>
                    <a:pt x="1071" y="3435"/>
                    <a:pt x="1098" y="3461"/>
                  </a:cubicBezTo>
                  <a:cubicBezTo>
                    <a:pt x="1178" y="3542"/>
                    <a:pt x="1285" y="3568"/>
                    <a:pt x="1339" y="3649"/>
                  </a:cubicBezTo>
                  <a:cubicBezTo>
                    <a:pt x="1686" y="3863"/>
                    <a:pt x="2034" y="4050"/>
                    <a:pt x="2382" y="4184"/>
                  </a:cubicBezTo>
                  <a:cubicBezTo>
                    <a:pt x="2757" y="4316"/>
                    <a:pt x="3167" y="4412"/>
                    <a:pt x="3540" y="4412"/>
                  </a:cubicBezTo>
                  <a:cubicBezTo>
                    <a:pt x="3620" y="4412"/>
                    <a:pt x="3698" y="4408"/>
                    <a:pt x="3774" y="4398"/>
                  </a:cubicBezTo>
                  <a:cubicBezTo>
                    <a:pt x="4015" y="4371"/>
                    <a:pt x="4229" y="4345"/>
                    <a:pt x="4363" y="4238"/>
                  </a:cubicBezTo>
                  <a:cubicBezTo>
                    <a:pt x="4417" y="4211"/>
                    <a:pt x="4497" y="4131"/>
                    <a:pt x="4550" y="4104"/>
                  </a:cubicBezTo>
                  <a:cubicBezTo>
                    <a:pt x="4631" y="4050"/>
                    <a:pt x="4657" y="3970"/>
                    <a:pt x="4684" y="3863"/>
                  </a:cubicBezTo>
                  <a:cubicBezTo>
                    <a:pt x="4765" y="3702"/>
                    <a:pt x="4791" y="3515"/>
                    <a:pt x="4765" y="3247"/>
                  </a:cubicBezTo>
                  <a:cubicBezTo>
                    <a:pt x="4765" y="3140"/>
                    <a:pt x="4711" y="3060"/>
                    <a:pt x="4711" y="3006"/>
                  </a:cubicBezTo>
                  <a:cubicBezTo>
                    <a:pt x="4684" y="2926"/>
                    <a:pt x="4684" y="2873"/>
                    <a:pt x="4657" y="2792"/>
                  </a:cubicBezTo>
                  <a:cubicBezTo>
                    <a:pt x="4631" y="2658"/>
                    <a:pt x="4577" y="2578"/>
                    <a:pt x="4550" y="2444"/>
                  </a:cubicBezTo>
                  <a:lnTo>
                    <a:pt x="4443" y="2043"/>
                  </a:lnTo>
                  <a:cubicBezTo>
                    <a:pt x="4417" y="1909"/>
                    <a:pt x="4390" y="1802"/>
                    <a:pt x="4363" y="1668"/>
                  </a:cubicBezTo>
                  <a:cubicBezTo>
                    <a:pt x="4283" y="1427"/>
                    <a:pt x="4229" y="1160"/>
                    <a:pt x="4149" y="919"/>
                  </a:cubicBezTo>
                  <a:cubicBezTo>
                    <a:pt x="4149" y="865"/>
                    <a:pt x="4122" y="838"/>
                    <a:pt x="4122" y="758"/>
                  </a:cubicBezTo>
                  <a:cubicBezTo>
                    <a:pt x="4042" y="517"/>
                    <a:pt x="3988" y="330"/>
                    <a:pt x="3962" y="89"/>
                  </a:cubicBezTo>
                  <a:lnTo>
                    <a:pt x="3881" y="89"/>
                  </a:lnTo>
                  <a:cubicBezTo>
                    <a:pt x="3897" y="26"/>
                    <a:pt x="3894" y="0"/>
                    <a:pt x="3884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487;p41">
              <a:extLst>
                <a:ext uri="{FF2B5EF4-FFF2-40B4-BE49-F238E27FC236}">
                  <a16:creationId xmlns:a16="http://schemas.microsoft.com/office/drawing/2014/main" id="{3A1A768E-CE0A-F8CA-E28C-4AE46C02057D}"/>
                </a:ext>
              </a:extLst>
            </p:cNvPr>
            <p:cNvSpPr/>
            <p:nvPr/>
          </p:nvSpPr>
          <p:spPr>
            <a:xfrm>
              <a:off x="7312950" y="786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488;p41">
              <a:extLst>
                <a:ext uri="{FF2B5EF4-FFF2-40B4-BE49-F238E27FC236}">
                  <a16:creationId xmlns:a16="http://schemas.microsoft.com/office/drawing/2014/main" id="{E6BCD00F-A864-F40C-F87A-52F5567B97E2}"/>
                </a:ext>
              </a:extLst>
            </p:cNvPr>
            <p:cNvSpPr/>
            <p:nvPr/>
          </p:nvSpPr>
          <p:spPr>
            <a:xfrm>
              <a:off x="7284825" y="7825850"/>
              <a:ext cx="120475" cy="60925"/>
            </a:xfrm>
            <a:custGeom>
              <a:avLst/>
              <a:gdLst/>
              <a:ahLst/>
              <a:cxnLst/>
              <a:rect l="l" t="t" r="r" b="b"/>
              <a:pathLst>
                <a:path w="4819" h="2437" extrusionOk="0">
                  <a:moveTo>
                    <a:pt x="1045" y="1"/>
                  </a:moveTo>
                  <a:cubicBezTo>
                    <a:pt x="911" y="28"/>
                    <a:pt x="857" y="54"/>
                    <a:pt x="750" y="108"/>
                  </a:cubicBezTo>
                  <a:cubicBezTo>
                    <a:pt x="510" y="161"/>
                    <a:pt x="322" y="242"/>
                    <a:pt x="135" y="268"/>
                  </a:cubicBezTo>
                  <a:cubicBezTo>
                    <a:pt x="108" y="268"/>
                    <a:pt x="81" y="295"/>
                    <a:pt x="55" y="322"/>
                  </a:cubicBezTo>
                  <a:cubicBezTo>
                    <a:pt x="1" y="376"/>
                    <a:pt x="1" y="402"/>
                    <a:pt x="1" y="429"/>
                  </a:cubicBezTo>
                  <a:lnTo>
                    <a:pt x="81" y="509"/>
                  </a:lnTo>
                  <a:cubicBezTo>
                    <a:pt x="188" y="590"/>
                    <a:pt x="269" y="723"/>
                    <a:pt x="376" y="831"/>
                  </a:cubicBezTo>
                  <a:cubicBezTo>
                    <a:pt x="536" y="991"/>
                    <a:pt x="750" y="1205"/>
                    <a:pt x="1018" y="1446"/>
                  </a:cubicBezTo>
                  <a:lnTo>
                    <a:pt x="1125" y="1500"/>
                  </a:lnTo>
                  <a:lnTo>
                    <a:pt x="1313" y="1633"/>
                  </a:lnTo>
                  <a:lnTo>
                    <a:pt x="1393" y="1660"/>
                  </a:lnTo>
                  <a:cubicBezTo>
                    <a:pt x="1714" y="1901"/>
                    <a:pt x="2089" y="2062"/>
                    <a:pt x="2410" y="2196"/>
                  </a:cubicBezTo>
                  <a:cubicBezTo>
                    <a:pt x="2811" y="2383"/>
                    <a:pt x="3266" y="2436"/>
                    <a:pt x="3614" y="2436"/>
                  </a:cubicBezTo>
                  <a:lnTo>
                    <a:pt x="3828" y="2436"/>
                  </a:lnTo>
                  <a:cubicBezTo>
                    <a:pt x="4069" y="2410"/>
                    <a:pt x="4257" y="2383"/>
                    <a:pt x="4391" y="2276"/>
                  </a:cubicBezTo>
                  <a:cubicBezTo>
                    <a:pt x="4471" y="2249"/>
                    <a:pt x="4524" y="2169"/>
                    <a:pt x="4605" y="2142"/>
                  </a:cubicBezTo>
                  <a:cubicBezTo>
                    <a:pt x="4658" y="2062"/>
                    <a:pt x="4685" y="2008"/>
                    <a:pt x="4739" y="1901"/>
                  </a:cubicBezTo>
                  <a:cubicBezTo>
                    <a:pt x="4792" y="1794"/>
                    <a:pt x="4792" y="1660"/>
                    <a:pt x="4819" y="1500"/>
                  </a:cubicBezTo>
                  <a:lnTo>
                    <a:pt x="4819" y="1500"/>
                  </a:lnTo>
                  <a:cubicBezTo>
                    <a:pt x="4765" y="1526"/>
                    <a:pt x="4685" y="1526"/>
                    <a:pt x="4658" y="1580"/>
                  </a:cubicBezTo>
                  <a:cubicBezTo>
                    <a:pt x="4466" y="1632"/>
                    <a:pt x="4252" y="1673"/>
                    <a:pt x="4037" y="1673"/>
                  </a:cubicBezTo>
                  <a:cubicBezTo>
                    <a:pt x="3922" y="1673"/>
                    <a:pt x="3807" y="1661"/>
                    <a:pt x="3695" y="1633"/>
                  </a:cubicBezTo>
                  <a:cubicBezTo>
                    <a:pt x="3481" y="1607"/>
                    <a:pt x="3320" y="1580"/>
                    <a:pt x="3133" y="1500"/>
                  </a:cubicBezTo>
                  <a:cubicBezTo>
                    <a:pt x="2918" y="1446"/>
                    <a:pt x="2758" y="1366"/>
                    <a:pt x="2597" y="1259"/>
                  </a:cubicBezTo>
                  <a:cubicBezTo>
                    <a:pt x="2223" y="1071"/>
                    <a:pt x="1875" y="831"/>
                    <a:pt x="1580" y="563"/>
                  </a:cubicBezTo>
                  <a:cubicBezTo>
                    <a:pt x="1393" y="402"/>
                    <a:pt x="1205" y="188"/>
                    <a:pt x="1045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489;p41">
              <a:extLst>
                <a:ext uri="{FF2B5EF4-FFF2-40B4-BE49-F238E27FC236}">
                  <a16:creationId xmlns:a16="http://schemas.microsoft.com/office/drawing/2014/main" id="{E7893314-68A3-82AC-16D3-F1F19C62D96B}"/>
                </a:ext>
              </a:extLst>
            </p:cNvPr>
            <p:cNvSpPr/>
            <p:nvPr/>
          </p:nvSpPr>
          <p:spPr>
            <a:xfrm>
              <a:off x="7407300" y="7586300"/>
              <a:ext cx="64925" cy="113125"/>
            </a:xfrm>
            <a:custGeom>
              <a:avLst/>
              <a:gdLst/>
              <a:ahLst/>
              <a:cxnLst/>
              <a:rect l="l" t="t" r="r" b="b"/>
              <a:pathLst>
                <a:path w="2597" h="4525" extrusionOk="0">
                  <a:moveTo>
                    <a:pt x="27" y="1"/>
                  </a:moveTo>
                  <a:lnTo>
                    <a:pt x="27" y="54"/>
                  </a:lnTo>
                  <a:lnTo>
                    <a:pt x="27" y="81"/>
                  </a:lnTo>
                  <a:cubicBezTo>
                    <a:pt x="27" y="108"/>
                    <a:pt x="0" y="108"/>
                    <a:pt x="0" y="135"/>
                  </a:cubicBezTo>
                  <a:lnTo>
                    <a:pt x="0" y="215"/>
                  </a:lnTo>
                  <a:lnTo>
                    <a:pt x="0" y="375"/>
                  </a:lnTo>
                  <a:cubicBezTo>
                    <a:pt x="27" y="509"/>
                    <a:pt x="54" y="670"/>
                    <a:pt x="54" y="804"/>
                  </a:cubicBezTo>
                  <a:cubicBezTo>
                    <a:pt x="161" y="1205"/>
                    <a:pt x="187" y="1687"/>
                    <a:pt x="268" y="1981"/>
                  </a:cubicBezTo>
                  <a:lnTo>
                    <a:pt x="268" y="2088"/>
                  </a:lnTo>
                  <a:lnTo>
                    <a:pt x="268" y="2195"/>
                  </a:lnTo>
                  <a:cubicBezTo>
                    <a:pt x="268" y="2276"/>
                    <a:pt x="295" y="2383"/>
                    <a:pt x="295" y="2463"/>
                  </a:cubicBezTo>
                  <a:cubicBezTo>
                    <a:pt x="321" y="2731"/>
                    <a:pt x="402" y="2998"/>
                    <a:pt x="455" y="3293"/>
                  </a:cubicBezTo>
                  <a:cubicBezTo>
                    <a:pt x="535" y="3561"/>
                    <a:pt x="589" y="3721"/>
                    <a:pt x="696" y="3882"/>
                  </a:cubicBezTo>
                  <a:cubicBezTo>
                    <a:pt x="803" y="4069"/>
                    <a:pt x="910" y="4176"/>
                    <a:pt x="990" y="4283"/>
                  </a:cubicBezTo>
                  <a:cubicBezTo>
                    <a:pt x="1124" y="4390"/>
                    <a:pt x="1258" y="4471"/>
                    <a:pt x="1392" y="4497"/>
                  </a:cubicBezTo>
                  <a:cubicBezTo>
                    <a:pt x="1472" y="4524"/>
                    <a:pt x="1579" y="4524"/>
                    <a:pt x="1633" y="4524"/>
                  </a:cubicBezTo>
                  <a:cubicBezTo>
                    <a:pt x="1713" y="4524"/>
                    <a:pt x="1767" y="4524"/>
                    <a:pt x="1793" y="4497"/>
                  </a:cubicBezTo>
                  <a:lnTo>
                    <a:pt x="1847" y="4497"/>
                  </a:lnTo>
                  <a:cubicBezTo>
                    <a:pt x="1927" y="4471"/>
                    <a:pt x="2061" y="4390"/>
                    <a:pt x="2168" y="4337"/>
                  </a:cubicBezTo>
                  <a:cubicBezTo>
                    <a:pt x="2436" y="4069"/>
                    <a:pt x="2543" y="3668"/>
                    <a:pt x="2570" y="3400"/>
                  </a:cubicBezTo>
                  <a:cubicBezTo>
                    <a:pt x="2596" y="2918"/>
                    <a:pt x="2516" y="2463"/>
                    <a:pt x="2302" y="1981"/>
                  </a:cubicBezTo>
                  <a:cubicBezTo>
                    <a:pt x="2115" y="1553"/>
                    <a:pt x="1793" y="1178"/>
                    <a:pt x="1392" y="857"/>
                  </a:cubicBezTo>
                  <a:cubicBezTo>
                    <a:pt x="1044" y="509"/>
                    <a:pt x="642" y="242"/>
                    <a:pt x="187" y="54"/>
                  </a:cubicBezTo>
                  <a:cubicBezTo>
                    <a:pt x="161" y="54"/>
                    <a:pt x="134" y="1"/>
                    <a:pt x="10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490;p41">
              <a:extLst>
                <a:ext uri="{FF2B5EF4-FFF2-40B4-BE49-F238E27FC236}">
                  <a16:creationId xmlns:a16="http://schemas.microsoft.com/office/drawing/2014/main" id="{835A2382-FFEB-3363-5E10-758A845D3D48}"/>
                </a:ext>
              </a:extLst>
            </p:cNvPr>
            <p:cNvSpPr/>
            <p:nvPr/>
          </p:nvSpPr>
          <p:spPr>
            <a:xfrm>
              <a:off x="7383200" y="7686000"/>
              <a:ext cx="84325" cy="101075"/>
            </a:xfrm>
            <a:custGeom>
              <a:avLst/>
              <a:gdLst/>
              <a:ahLst/>
              <a:cxnLst/>
              <a:rect l="l" t="t" r="r" b="b"/>
              <a:pathLst>
                <a:path w="3373" h="4043" extrusionOk="0">
                  <a:moveTo>
                    <a:pt x="27" y="1"/>
                  </a:moveTo>
                  <a:lnTo>
                    <a:pt x="1" y="28"/>
                  </a:lnTo>
                  <a:lnTo>
                    <a:pt x="1" y="81"/>
                  </a:lnTo>
                  <a:lnTo>
                    <a:pt x="1" y="108"/>
                  </a:lnTo>
                  <a:lnTo>
                    <a:pt x="1" y="161"/>
                  </a:lnTo>
                  <a:lnTo>
                    <a:pt x="1" y="242"/>
                  </a:lnTo>
                  <a:lnTo>
                    <a:pt x="54" y="402"/>
                  </a:lnTo>
                  <a:cubicBezTo>
                    <a:pt x="134" y="536"/>
                    <a:pt x="188" y="643"/>
                    <a:pt x="215" y="804"/>
                  </a:cubicBezTo>
                  <a:cubicBezTo>
                    <a:pt x="402" y="1178"/>
                    <a:pt x="563" y="1553"/>
                    <a:pt x="696" y="1874"/>
                  </a:cubicBezTo>
                  <a:lnTo>
                    <a:pt x="696" y="1901"/>
                  </a:lnTo>
                  <a:lnTo>
                    <a:pt x="696" y="1955"/>
                  </a:lnTo>
                  <a:cubicBezTo>
                    <a:pt x="750" y="2088"/>
                    <a:pt x="777" y="2222"/>
                    <a:pt x="857" y="2356"/>
                  </a:cubicBezTo>
                  <a:cubicBezTo>
                    <a:pt x="964" y="2570"/>
                    <a:pt x="1098" y="2838"/>
                    <a:pt x="1232" y="3106"/>
                  </a:cubicBezTo>
                  <a:cubicBezTo>
                    <a:pt x="1366" y="3346"/>
                    <a:pt x="1473" y="3507"/>
                    <a:pt x="1606" y="3641"/>
                  </a:cubicBezTo>
                  <a:cubicBezTo>
                    <a:pt x="1740" y="3775"/>
                    <a:pt x="1874" y="3882"/>
                    <a:pt x="2008" y="3962"/>
                  </a:cubicBezTo>
                  <a:cubicBezTo>
                    <a:pt x="2142" y="4016"/>
                    <a:pt x="2302" y="4042"/>
                    <a:pt x="2436" y="4042"/>
                  </a:cubicBezTo>
                  <a:cubicBezTo>
                    <a:pt x="2570" y="4042"/>
                    <a:pt x="2731" y="4016"/>
                    <a:pt x="2838" y="3962"/>
                  </a:cubicBezTo>
                  <a:lnTo>
                    <a:pt x="2891" y="3962"/>
                  </a:lnTo>
                  <a:cubicBezTo>
                    <a:pt x="2998" y="3882"/>
                    <a:pt x="3105" y="3775"/>
                    <a:pt x="3159" y="3694"/>
                  </a:cubicBezTo>
                  <a:cubicBezTo>
                    <a:pt x="3373" y="3346"/>
                    <a:pt x="3373" y="2945"/>
                    <a:pt x="3293" y="2677"/>
                  </a:cubicBezTo>
                  <a:cubicBezTo>
                    <a:pt x="3212" y="2222"/>
                    <a:pt x="2998" y="1767"/>
                    <a:pt x="2677" y="1419"/>
                  </a:cubicBezTo>
                  <a:cubicBezTo>
                    <a:pt x="2356" y="1045"/>
                    <a:pt x="1954" y="750"/>
                    <a:pt x="1499" y="536"/>
                  </a:cubicBezTo>
                  <a:cubicBezTo>
                    <a:pt x="1071" y="295"/>
                    <a:pt x="589" y="161"/>
                    <a:pt x="134" y="81"/>
                  </a:cubicBezTo>
                  <a:cubicBezTo>
                    <a:pt x="134" y="1"/>
                    <a:pt x="81" y="1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491;p41">
              <a:extLst>
                <a:ext uri="{FF2B5EF4-FFF2-40B4-BE49-F238E27FC236}">
                  <a16:creationId xmlns:a16="http://schemas.microsoft.com/office/drawing/2014/main" id="{DA3C9EFE-BECB-942A-4562-6ADE0A99B810}"/>
                </a:ext>
              </a:extLst>
            </p:cNvPr>
            <p:cNvSpPr/>
            <p:nvPr/>
          </p:nvSpPr>
          <p:spPr>
            <a:xfrm>
              <a:off x="6993750" y="7233675"/>
              <a:ext cx="525300" cy="604925"/>
            </a:xfrm>
            <a:custGeom>
              <a:avLst/>
              <a:gdLst/>
              <a:ahLst/>
              <a:cxnLst/>
              <a:rect l="l" t="t" r="r" b="b"/>
              <a:pathLst>
                <a:path w="21012" h="24197" extrusionOk="0">
                  <a:moveTo>
                    <a:pt x="6371" y="1579"/>
                  </a:moveTo>
                  <a:cubicBezTo>
                    <a:pt x="6371" y="1579"/>
                    <a:pt x="6344" y="1606"/>
                    <a:pt x="6291" y="1606"/>
                  </a:cubicBezTo>
                  <a:cubicBezTo>
                    <a:pt x="6344" y="1606"/>
                    <a:pt x="6344" y="1579"/>
                    <a:pt x="6371" y="1579"/>
                  </a:cubicBezTo>
                  <a:close/>
                  <a:moveTo>
                    <a:pt x="8807" y="0"/>
                  </a:moveTo>
                  <a:cubicBezTo>
                    <a:pt x="7709" y="428"/>
                    <a:pt x="6666" y="991"/>
                    <a:pt x="5729" y="1633"/>
                  </a:cubicBezTo>
                  <a:cubicBezTo>
                    <a:pt x="4792" y="2275"/>
                    <a:pt x="3962" y="3051"/>
                    <a:pt x="3186" y="3908"/>
                  </a:cubicBezTo>
                  <a:cubicBezTo>
                    <a:pt x="1634" y="5675"/>
                    <a:pt x="643" y="7896"/>
                    <a:pt x="242" y="10305"/>
                  </a:cubicBezTo>
                  <a:cubicBezTo>
                    <a:pt x="54" y="11483"/>
                    <a:pt x="1" y="12714"/>
                    <a:pt x="188" y="13892"/>
                  </a:cubicBezTo>
                  <a:cubicBezTo>
                    <a:pt x="295" y="15042"/>
                    <a:pt x="643" y="16193"/>
                    <a:pt x="1152" y="17264"/>
                  </a:cubicBezTo>
                  <a:cubicBezTo>
                    <a:pt x="1634" y="18335"/>
                    <a:pt x="2303" y="19325"/>
                    <a:pt x="3159" y="20181"/>
                  </a:cubicBezTo>
                  <a:cubicBezTo>
                    <a:pt x="3561" y="20583"/>
                    <a:pt x="4016" y="20984"/>
                    <a:pt x="4524" y="21386"/>
                  </a:cubicBezTo>
                  <a:cubicBezTo>
                    <a:pt x="5033" y="21734"/>
                    <a:pt x="5568" y="22109"/>
                    <a:pt x="6130" y="22403"/>
                  </a:cubicBezTo>
                  <a:cubicBezTo>
                    <a:pt x="6692" y="22751"/>
                    <a:pt x="7335" y="23045"/>
                    <a:pt x="7924" y="23313"/>
                  </a:cubicBezTo>
                  <a:cubicBezTo>
                    <a:pt x="8566" y="23581"/>
                    <a:pt x="9208" y="23822"/>
                    <a:pt x="9851" y="23955"/>
                  </a:cubicBezTo>
                  <a:cubicBezTo>
                    <a:pt x="10520" y="24116"/>
                    <a:pt x="11135" y="24196"/>
                    <a:pt x="11778" y="24196"/>
                  </a:cubicBezTo>
                  <a:lnTo>
                    <a:pt x="11805" y="24196"/>
                  </a:lnTo>
                  <a:cubicBezTo>
                    <a:pt x="12447" y="24196"/>
                    <a:pt x="13063" y="24089"/>
                    <a:pt x="13598" y="23929"/>
                  </a:cubicBezTo>
                  <a:cubicBezTo>
                    <a:pt x="14053" y="23741"/>
                    <a:pt x="14481" y="23527"/>
                    <a:pt x="14829" y="23179"/>
                  </a:cubicBezTo>
                  <a:cubicBezTo>
                    <a:pt x="14990" y="23045"/>
                    <a:pt x="15124" y="22885"/>
                    <a:pt x="15257" y="22671"/>
                  </a:cubicBezTo>
                  <a:cubicBezTo>
                    <a:pt x="15364" y="22510"/>
                    <a:pt x="15498" y="22350"/>
                    <a:pt x="15605" y="22109"/>
                  </a:cubicBezTo>
                  <a:cubicBezTo>
                    <a:pt x="15766" y="21734"/>
                    <a:pt x="15900" y="21332"/>
                    <a:pt x="16060" y="20797"/>
                  </a:cubicBezTo>
                  <a:cubicBezTo>
                    <a:pt x="16167" y="20396"/>
                    <a:pt x="16274" y="19967"/>
                    <a:pt x="16328" y="19566"/>
                  </a:cubicBezTo>
                  <a:lnTo>
                    <a:pt x="16355" y="19379"/>
                  </a:lnTo>
                  <a:cubicBezTo>
                    <a:pt x="16408" y="19271"/>
                    <a:pt x="16408" y="19138"/>
                    <a:pt x="16435" y="19031"/>
                  </a:cubicBezTo>
                  <a:cubicBezTo>
                    <a:pt x="16489" y="18656"/>
                    <a:pt x="16596" y="18308"/>
                    <a:pt x="16703" y="17933"/>
                  </a:cubicBezTo>
                  <a:cubicBezTo>
                    <a:pt x="16837" y="17532"/>
                    <a:pt x="16997" y="17130"/>
                    <a:pt x="17211" y="16702"/>
                  </a:cubicBezTo>
                  <a:cubicBezTo>
                    <a:pt x="17613" y="15899"/>
                    <a:pt x="18175" y="15123"/>
                    <a:pt x="18683" y="14373"/>
                  </a:cubicBezTo>
                  <a:lnTo>
                    <a:pt x="19165" y="13677"/>
                  </a:lnTo>
                  <a:cubicBezTo>
                    <a:pt x="19567" y="13115"/>
                    <a:pt x="19888" y="12607"/>
                    <a:pt x="20102" y="12179"/>
                  </a:cubicBezTo>
                  <a:cubicBezTo>
                    <a:pt x="20423" y="11616"/>
                    <a:pt x="20610" y="11081"/>
                    <a:pt x="20744" y="10546"/>
                  </a:cubicBezTo>
                  <a:cubicBezTo>
                    <a:pt x="21012" y="9422"/>
                    <a:pt x="20985" y="8217"/>
                    <a:pt x="20691" y="7066"/>
                  </a:cubicBezTo>
                  <a:cubicBezTo>
                    <a:pt x="20370" y="5996"/>
                    <a:pt x="19834" y="4925"/>
                    <a:pt x="19085" y="3988"/>
                  </a:cubicBezTo>
                  <a:cubicBezTo>
                    <a:pt x="18710" y="3533"/>
                    <a:pt x="18309" y="3105"/>
                    <a:pt x="17827" y="2730"/>
                  </a:cubicBezTo>
                  <a:cubicBezTo>
                    <a:pt x="17399" y="2382"/>
                    <a:pt x="16890" y="2034"/>
                    <a:pt x="16355" y="1767"/>
                  </a:cubicBezTo>
                  <a:cubicBezTo>
                    <a:pt x="15793" y="1472"/>
                    <a:pt x="15204" y="1231"/>
                    <a:pt x="14561" y="1071"/>
                  </a:cubicBezTo>
                  <a:cubicBezTo>
                    <a:pt x="13919" y="910"/>
                    <a:pt x="13223" y="803"/>
                    <a:pt x="12313" y="723"/>
                  </a:cubicBezTo>
                  <a:cubicBezTo>
                    <a:pt x="11885" y="696"/>
                    <a:pt x="11457" y="696"/>
                    <a:pt x="11055" y="669"/>
                  </a:cubicBezTo>
                  <a:cubicBezTo>
                    <a:pt x="10172" y="643"/>
                    <a:pt x="9262" y="589"/>
                    <a:pt x="8405" y="455"/>
                  </a:cubicBezTo>
                  <a:cubicBezTo>
                    <a:pt x="8646" y="375"/>
                    <a:pt x="8834" y="295"/>
                    <a:pt x="8994" y="188"/>
                  </a:cubicBezTo>
                  <a:cubicBezTo>
                    <a:pt x="9048" y="188"/>
                    <a:pt x="9074" y="161"/>
                    <a:pt x="9074" y="134"/>
                  </a:cubicBezTo>
                  <a:lnTo>
                    <a:pt x="9074" y="27"/>
                  </a:lnTo>
                  <a:cubicBezTo>
                    <a:pt x="9021" y="27"/>
                    <a:pt x="8941" y="0"/>
                    <a:pt x="8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492;p41">
              <a:extLst>
                <a:ext uri="{FF2B5EF4-FFF2-40B4-BE49-F238E27FC236}">
                  <a16:creationId xmlns:a16="http://schemas.microsoft.com/office/drawing/2014/main" id="{B746164B-4891-BD9D-9E86-E1AD5BB82079}"/>
                </a:ext>
              </a:extLst>
            </p:cNvPr>
            <p:cNvSpPr/>
            <p:nvPr/>
          </p:nvSpPr>
          <p:spPr>
            <a:xfrm>
              <a:off x="6995775" y="7321325"/>
              <a:ext cx="432950" cy="418900"/>
            </a:xfrm>
            <a:custGeom>
              <a:avLst/>
              <a:gdLst/>
              <a:ahLst/>
              <a:cxnLst/>
              <a:rect l="l" t="t" r="r" b="b"/>
              <a:pathLst>
                <a:path w="17318" h="16756" extrusionOk="0">
                  <a:moveTo>
                    <a:pt x="3507" y="1"/>
                  </a:moveTo>
                  <a:lnTo>
                    <a:pt x="3507" y="1"/>
                  </a:lnTo>
                  <a:cubicBezTo>
                    <a:pt x="3399" y="108"/>
                    <a:pt x="3266" y="241"/>
                    <a:pt x="3132" y="402"/>
                  </a:cubicBezTo>
                  <a:cubicBezTo>
                    <a:pt x="1606" y="2169"/>
                    <a:pt x="589" y="4390"/>
                    <a:pt x="188" y="6799"/>
                  </a:cubicBezTo>
                  <a:cubicBezTo>
                    <a:pt x="54" y="7629"/>
                    <a:pt x="0" y="8512"/>
                    <a:pt x="27" y="9342"/>
                  </a:cubicBezTo>
                  <a:cubicBezTo>
                    <a:pt x="161" y="9609"/>
                    <a:pt x="321" y="9877"/>
                    <a:pt x="509" y="10145"/>
                  </a:cubicBezTo>
                  <a:cubicBezTo>
                    <a:pt x="803" y="10600"/>
                    <a:pt x="1098" y="11055"/>
                    <a:pt x="1472" y="11483"/>
                  </a:cubicBezTo>
                  <a:cubicBezTo>
                    <a:pt x="1794" y="11911"/>
                    <a:pt x="2195" y="12313"/>
                    <a:pt x="2570" y="12687"/>
                  </a:cubicBezTo>
                  <a:cubicBezTo>
                    <a:pt x="3507" y="13597"/>
                    <a:pt x="4604" y="14347"/>
                    <a:pt x="5755" y="14962"/>
                  </a:cubicBezTo>
                  <a:cubicBezTo>
                    <a:pt x="6959" y="15605"/>
                    <a:pt x="8217" y="16087"/>
                    <a:pt x="9556" y="16408"/>
                  </a:cubicBezTo>
                  <a:cubicBezTo>
                    <a:pt x="10171" y="16542"/>
                    <a:pt x="10733" y="16622"/>
                    <a:pt x="11322" y="16702"/>
                  </a:cubicBezTo>
                  <a:cubicBezTo>
                    <a:pt x="11643" y="16729"/>
                    <a:pt x="11938" y="16729"/>
                    <a:pt x="12232" y="16756"/>
                  </a:cubicBezTo>
                  <a:lnTo>
                    <a:pt x="13196" y="16756"/>
                  </a:lnTo>
                  <a:cubicBezTo>
                    <a:pt x="13999" y="16729"/>
                    <a:pt x="14802" y="16622"/>
                    <a:pt x="15605" y="16408"/>
                  </a:cubicBezTo>
                  <a:cubicBezTo>
                    <a:pt x="15846" y="16328"/>
                    <a:pt x="16060" y="16274"/>
                    <a:pt x="16247" y="16167"/>
                  </a:cubicBezTo>
                  <a:lnTo>
                    <a:pt x="16274" y="15953"/>
                  </a:lnTo>
                  <a:cubicBezTo>
                    <a:pt x="16327" y="15873"/>
                    <a:pt x="16327" y="15712"/>
                    <a:pt x="16354" y="15632"/>
                  </a:cubicBezTo>
                  <a:lnTo>
                    <a:pt x="16354" y="15578"/>
                  </a:lnTo>
                  <a:cubicBezTo>
                    <a:pt x="16434" y="15257"/>
                    <a:pt x="16515" y="14882"/>
                    <a:pt x="16622" y="14507"/>
                  </a:cubicBezTo>
                  <a:cubicBezTo>
                    <a:pt x="16756" y="14106"/>
                    <a:pt x="16889" y="13705"/>
                    <a:pt x="17130" y="13276"/>
                  </a:cubicBezTo>
                  <a:cubicBezTo>
                    <a:pt x="17184" y="13142"/>
                    <a:pt x="17264" y="13035"/>
                    <a:pt x="17318" y="12902"/>
                  </a:cubicBezTo>
                  <a:lnTo>
                    <a:pt x="17318" y="12902"/>
                  </a:lnTo>
                  <a:cubicBezTo>
                    <a:pt x="17264" y="12955"/>
                    <a:pt x="17184" y="12955"/>
                    <a:pt x="17130" y="12955"/>
                  </a:cubicBezTo>
                  <a:cubicBezTo>
                    <a:pt x="16623" y="13057"/>
                    <a:pt x="16099" y="13103"/>
                    <a:pt x="15577" y="13103"/>
                  </a:cubicBezTo>
                  <a:cubicBezTo>
                    <a:pt x="15136" y="13103"/>
                    <a:pt x="14695" y="13070"/>
                    <a:pt x="14266" y="13009"/>
                  </a:cubicBezTo>
                  <a:cubicBezTo>
                    <a:pt x="13785" y="12955"/>
                    <a:pt x="13303" y="12848"/>
                    <a:pt x="12821" y="12714"/>
                  </a:cubicBezTo>
                  <a:cubicBezTo>
                    <a:pt x="12339" y="12580"/>
                    <a:pt x="11884" y="12447"/>
                    <a:pt x="11402" y="12286"/>
                  </a:cubicBezTo>
                  <a:cubicBezTo>
                    <a:pt x="10974" y="12099"/>
                    <a:pt x="10573" y="11938"/>
                    <a:pt x="10144" y="11697"/>
                  </a:cubicBezTo>
                  <a:cubicBezTo>
                    <a:pt x="9716" y="11510"/>
                    <a:pt x="9341" y="11269"/>
                    <a:pt x="8967" y="11028"/>
                  </a:cubicBezTo>
                  <a:cubicBezTo>
                    <a:pt x="8191" y="10546"/>
                    <a:pt x="7495" y="9957"/>
                    <a:pt x="6852" y="9342"/>
                  </a:cubicBezTo>
                  <a:cubicBezTo>
                    <a:pt x="6210" y="8699"/>
                    <a:pt x="5675" y="8003"/>
                    <a:pt x="5193" y="7227"/>
                  </a:cubicBezTo>
                  <a:cubicBezTo>
                    <a:pt x="4711" y="6478"/>
                    <a:pt x="4310" y="5675"/>
                    <a:pt x="4042" y="4845"/>
                  </a:cubicBezTo>
                  <a:cubicBezTo>
                    <a:pt x="3747" y="4015"/>
                    <a:pt x="3587" y="3132"/>
                    <a:pt x="3480" y="2276"/>
                  </a:cubicBezTo>
                  <a:cubicBezTo>
                    <a:pt x="3453" y="1847"/>
                    <a:pt x="3399" y="1366"/>
                    <a:pt x="3453" y="937"/>
                  </a:cubicBezTo>
                  <a:cubicBezTo>
                    <a:pt x="3453" y="643"/>
                    <a:pt x="3480" y="322"/>
                    <a:pt x="3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493;p41">
              <a:extLst>
                <a:ext uri="{FF2B5EF4-FFF2-40B4-BE49-F238E27FC236}">
                  <a16:creationId xmlns:a16="http://schemas.microsoft.com/office/drawing/2014/main" id="{19D1B336-F353-A17E-92D9-F6383337246A}"/>
                </a:ext>
              </a:extLst>
            </p:cNvPr>
            <p:cNvSpPr/>
            <p:nvPr/>
          </p:nvSpPr>
          <p:spPr>
            <a:xfrm>
              <a:off x="6995775" y="7319975"/>
              <a:ext cx="95025" cy="324575"/>
            </a:xfrm>
            <a:custGeom>
              <a:avLst/>
              <a:gdLst/>
              <a:ahLst/>
              <a:cxnLst/>
              <a:rect l="l" t="t" r="r" b="b"/>
              <a:pathLst>
                <a:path w="3801" h="12983" extrusionOk="0">
                  <a:moveTo>
                    <a:pt x="3533" y="1"/>
                  </a:moveTo>
                  <a:lnTo>
                    <a:pt x="3533" y="1"/>
                  </a:lnTo>
                  <a:cubicBezTo>
                    <a:pt x="3399" y="135"/>
                    <a:pt x="3266" y="295"/>
                    <a:pt x="3132" y="456"/>
                  </a:cubicBezTo>
                  <a:cubicBezTo>
                    <a:pt x="1606" y="2223"/>
                    <a:pt x="589" y="4444"/>
                    <a:pt x="188" y="6853"/>
                  </a:cubicBezTo>
                  <a:cubicBezTo>
                    <a:pt x="54" y="7683"/>
                    <a:pt x="0" y="8566"/>
                    <a:pt x="27" y="9396"/>
                  </a:cubicBezTo>
                  <a:cubicBezTo>
                    <a:pt x="161" y="9663"/>
                    <a:pt x="321" y="9931"/>
                    <a:pt x="455" y="10199"/>
                  </a:cubicBezTo>
                  <a:cubicBezTo>
                    <a:pt x="723" y="10654"/>
                    <a:pt x="1071" y="11109"/>
                    <a:pt x="1446" y="11537"/>
                  </a:cubicBezTo>
                  <a:cubicBezTo>
                    <a:pt x="1767" y="11938"/>
                    <a:pt x="2141" y="12340"/>
                    <a:pt x="2543" y="12741"/>
                  </a:cubicBezTo>
                  <a:cubicBezTo>
                    <a:pt x="2597" y="12795"/>
                    <a:pt x="2704" y="12875"/>
                    <a:pt x="2784" y="12982"/>
                  </a:cubicBezTo>
                  <a:cubicBezTo>
                    <a:pt x="2704" y="12741"/>
                    <a:pt x="2677" y="12474"/>
                    <a:pt x="2597" y="12233"/>
                  </a:cubicBezTo>
                  <a:cubicBezTo>
                    <a:pt x="2516" y="11564"/>
                    <a:pt x="2436" y="10895"/>
                    <a:pt x="2409" y="10225"/>
                  </a:cubicBezTo>
                  <a:cubicBezTo>
                    <a:pt x="2409" y="9904"/>
                    <a:pt x="2409" y="9583"/>
                    <a:pt x="2436" y="9262"/>
                  </a:cubicBezTo>
                  <a:cubicBezTo>
                    <a:pt x="2463" y="8967"/>
                    <a:pt x="2463" y="8646"/>
                    <a:pt x="2543" y="8352"/>
                  </a:cubicBezTo>
                  <a:cubicBezTo>
                    <a:pt x="2597" y="7790"/>
                    <a:pt x="2704" y="7174"/>
                    <a:pt x="2864" y="6639"/>
                  </a:cubicBezTo>
                  <a:cubicBezTo>
                    <a:pt x="3105" y="5782"/>
                    <a:pt x="3399" y="4899"/>
                    <a:pt x="3801" y="4069"/>
                  </a:cubicBezTo>
                  <a:cubicBezTo>
                    <a:pt x="3667" y="3507"/>
                    <a:pt x="3560" y="2892"/>
                    <a:pt x="3507" y="2330"/>
                  </a:cubicBezTo>
                  <a:cubicBezTo>
                    <a:pt x="3480" y="1875"/>
                    <a:pt x="3426" y="1420"/>
                    <a:pt x="3480" y="991"/>
                  </a:cubicBezTo>
                  <a:cubicBezTo>
                    <a:pt x="3480" y="590"/>
                    <a:pt x="3507" y="295"/>
                    <a:pt x="35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494;p41">
              <a:extLst>
                <a:ext uri="{FF2B5EF4-FFF2-40B4-BE49-F238E27FC236}">
                  <a16:creationId xmlns:a16="http://schemas.microsoft.com/office/drawing/2014/main" id="{5B90FD5F-026F-FAF3-534F-742163C4382C}"/>
                </a:ext>
              </a:extLst>
            </p:cNvPr>
            <p:cNvSpPr/>
            <p:nvPr/>
          </p:nvSpPr>
          <p:spPr>
            <a:xfrm>
              <a:off x="6996450" y="7554850"/>
              <a:ext cx="354650" cy="283750"/>
            </a:xfrm>
            <a:custGeom>
              <a:avLst/>
              <a:gdLst/>
              <a:ahLst/>
              <a:cxnLst/>
              <a:rect l="l" t="t" r="r" b="b"/>
              <a:pathLst>
                <a:path w="14186" h="11350" extrusionOk="0">
                  <a:moveTo>
                    <a:pt x="0" y="1"/>
                  </a:moveTo>
                  <a:cubicBezTo>
                    <a:pt x="0" y="322"/>
                    <a:pt x="27" y="670"/>
                    <a:pt x="80" y="1045"/>
                  </a:cubicBezTo>
                  <a:cubicBezTo>
                    <a:pt x="214" y="2195"/>
                    <a:pt x="535" y="3346"/>
                    <a:pt x="1044" y="4417"/>
                  </a:cubicBezTo>
                  <a:cubicBezTo>
                    <a:pt x="1552" y="5488"/>
                    <a:pt x="2222" y="6478"/>
                    <a:pt x="3051" y="7334"/>
                  </a:cubicBezTo>
                  <a:cubicBezTo>
                    <a:pt x="3453" y="7736"/>
                    <a:pt x="3908" y="8137"/>
                    <a:pt x="4416" y="8539"/>
                  </a:cubicBezTo>
                  <a:cubicBezTo>
                    <a:pt x="4925" y="8887"/>
                    <a:pt x="5460" y="9235"/>
                    <a:pt x="6022" y="9556"/>
                  </a:cubicBezTo>
                  <a:cubicBezTo>
                    <a:pt x="6638" y="9904"/>
                    <a:pt x="7227" y="10198"/>
                    <a:pt x="7842" y="10466"/>
                  </a:cubicBezTo>
                  <a:cubicBezTo>
                    <a:pt x="8458" y="10734"/>
                    <a:pt x="9100" y="10948"/>
                    <a:pt x="9743" y="11108"/>
                  </a:cubicBezTo>
                  <a:cubicBezTo>
                    <a:pt x="10412" y="11269"/>
                    <a:pt x="11054" y="11349"/>
                    <a:pt x="11670" y="11349"/>
                  </a:cubicBezTo>
                  <a:lnTo>
                    <a:pt x="11723" y="11349"/>
                  </a:lnTo>
                  <a:cubicBezTo>
                    <a:pt x="12339" y="11349"/>
                    <a:pt x="12955" y="11242"/>
                    <a:pt x="13490" y="11082"/>
                  </a:cubicBezTo>
                  <a:cubicBezTo>
                    <a:pt x="13731" y="11001"/>
                    <a:pt x="13998" y="10868"/>
                    <a:pt x="14186" y="10734"/>
                  </a:cubicBezTo>
                  <a:cubicBezTo>
                    <a:pt x="14132" y="10734"/>
                    <a:pt x="14079" y="10760"/>
                    <a:pt x="14025" y="10760"/>
                  </a:cubicBezTo>
                  <a:cubicBezTo>
                    <a:pt x="13624" y="10841"/>
                    <a:pt x="13195" y="10894"/>
                    <a:pt x="12794" y="10894"/>
                  </a:cubicBezTo>
                  <a:cubicBezTo>
                    <a:pt x="12178" y="10894"/>
                    <a:pt x="11563" y="10841"/>
                    <a:pt x="10974" y="10680"/>
                  </a:cubicBezTo>
                  <a:cubicBezTo>
                    <a:pt x="10385" y="10493"/>
                    <a:pt x="9850" y="10279"/>
                    <a:pt x="9314" y="9958"/>
                  </a:cubicBezTo>
                  <a:cubicBezTo>
                    <a:pt x="8779" y="9636"/>
                    <a:pt x="8217" y="9262"/>
                    <a:pt x="7789" y="8807"/>
                  </a:cubicBezTo>
                  <a:cubicBezTo>
                    <a:pt x="7655" y="8700"/>
                    <a:pt x="7548" y="8566"/>
                    <a:pt x="7468" y="8432"/>
                  </a:cubicBezTo>
                  <a:cubicBezTo>
                    <a:pt x="7361" y="8325"/>
                    <a:pt x="7253" y="8191"/>
                    <a:pt x="7200" y="8084"/>
                  </a:cubicBezTo>
                  <a:cubicBezTo>
                    <a:pt x="6986" y="7870"/>
                    <a:pt x="6825" y="7602"/>
                    <a:pt x="6638" y="7361"/>
                  </a:cubicBezTo>
                  <a:cubicBezTo>
                    <a:pt x="6504" y="7201"/>
                    <a:pt x="6370" y="6987"/>
                    <a:pt x="6183" y="6826"/>
                  </a:cubicBezTo>
                  <a:lnTo>
                    <a:pt x="5969" y="6585"/>
                  </a:lnTo>
                  <a:cubicBezTo>
                    <a:pt x="5888" y="6532"/>
                    <a:pt x="5835" y="6451"/>
                    <a:pt x="5728" y="6398"/>
                  </a:cubicBezTo>
                  <a:cubicBezTo>
                    <a:pt x="5648" y="6317"/>
                    <a:pt x="5540" y="6291"/>
                    <a:pt x="5487" y="6210"/>
                  </a:cubicBezTo>
                  <a:cubicBezTo>
                    <a:pt x="5460" y="6184"/>
                    <a:pt x="5380" y="6157"/>
                    <a:pt x="5353" y="6157"/>
                  </a:cubicBezTo>
                  <a:cubicBezTo>
                    <a:pt x="5326" y="6103"/>
                    <a:pt x="5273" y="6103"/>
                    <a:pt x="5219" y="6077"/>
                  </a:cubicBezTo>
                  <a:cubicBezTo>
                    <a:pt x="5193" y="6050"/>
                    <a:pt x="5112" y="6050"/>
                    <a:pt x="5085" y="6023"/>
                  </a:cubicBezTo>
                  <a:cubicBezTo>
                    <a:pt x="5059" y="6023"/>
                    <a:pt x="5005" y="5969"/>
                    <a:pt x="4978" y="5969"/>
                  </a:cubicBezTo>
                  <a:lnTo>
                    <a:pt x="4711" y="5969"/>
                  </a:lnTo>
                  <a:cubicBezTo>
                    <a:pt x="4684" y="5969"/>
                    <a:pt x="4684" y="5969"/>
                    <a:pt x="4657" y="6023"/>
                  </a:cubicBezTo>
                  <a:cubicBezTo>
                    <a:pt x="4630" y="6023"/>
                    <a:pt x="4577" y="6050"/>
                    <a:pt x="4577" y="6050"/>
                  </a:cubicBezTo>
                  <a:cubicBezTo>
                    <a:pt x="4550" y="6077"/>
                    <a:pt x="4523" y="6077"/>
                    <a:pt x="4523" y="6103"/>
                  </a:cubicBezTo>
                  <a:cubicBezTo>
                    <a:pt x="4523" y="6157"/>
                    <a:pt x="4470" y="6157"/>
                    <a:pt x="4470" y="6184"/>
                  </a:cubicBezTo>
                  <a:cubicBezTo>
                    <a:pt x="4470" y="6184"/>
                    <a:pt x="4470" y="6210"/>
                    <a:pt x="4443" y="6210"/>
                  </a:cubicBezTo>
                  <a:cubicBezTo>
                    <a:pt x="4443" y="6264"/>
                    <a:pt x="4416" y="6264"/>
                    <a:pt x="4416" y="6291"/>
                  </a:cubicBezTo>
                  <a:lnTo>
                    <a:pt x="4416" y="6344"/>
                  </a:lnTo>
                  <a:lnTo>
                    <a:pt x="4416" y="6478"/>
                  </a:lnTo>
                  <a:lnTo>
                    <a:pt x="4416" y="6665"/>
                  </a:lnTo>
                  <a:cubicBezTo>
                    <a:pt x="4416" y="6719"/>
                    <a:pt x="4443" y="6826"/>
                    <a:pt x="4443" y="6879"/>
                  </a:cubicBezTo>
                  <a:cubicBezTo>
                    <a:pt x="4470" y="6960"/>
                    <a:pt x="4470" y="7013"/>
                    <a:pt x="4523" y="7094"/>
                  </a:cubicBezTo>
                  <a:lnTo>
                    <a:pt x="4604" y="7281"/>
                  </a:lnTo>
                  <a:cubicBezTo>
                    <a:pt x="4657" y="7361"/>
                    <a:pt x="4684" y="7388"/>
                    <a:pt x="4711" y="7468"/>
                  </a:cubicBezTo>
                  <a:lnTo>
                    <a:pt x="4711" y="7522"/>
                  </a:lnTo>
                  <a:lnTo>
                    <a:pt x="4684" y="7522"/>
                  </a:lnTo>
                  <a:cubicBezTo>
                    <a:pt x="4684" y="7522"/>
                    <a:pt x="4657" y="7522"/>
                    <a:pt x="4657" y="7495"/>
                  </a:cubicBezTo>
                  <a:cubicBezTo>
                    <a:pt x="4309" y="7067"/>
                    <a:pt x="4042" y="6585"/>
                    <a:pt x="3774" y="6077"/>
                  </a:cubicBezTo>
                  <a:cubicBezTo>
                    <a:pt x="3533" y="5621"/>
                    <a:pt x="3319" y="5140"/>
                    <a:pt x="3132" y="4658"/>
                  </a:cubicBezTo>
                  <a:cubicBezTo>
                    <a:pt x="2998" y="4256"/>
                    <a:pt x="2864" y="3801"/>
                    <a:pt x="2784" y="3373"/>
                  </a:cubicBezTo>
                  <a:cubicBezTo>
                    <a:pt x="2703" y="3320"/>
                    <a:pt x="2596" y="3239"/>
                    <a:pt x="2543" y="3132"/>
                  </a:cubicBezTo>
                  <a:cubicBezTo>
                    <a:pt x="2141" y="2731"/>
                    <a:pt x="1767" y="2329"/>
                    <a:pt x="1445" y="1928"/>
                  </a:cubicBezTo>
                  <a:cubicBezTo>
                    <a:pt x="1071" y="1500"/>
                    <a:pt x="776" y="1071"/>
                    <a:pt x="455" y="590"/>
                  </a:cubicBezTo>
                  <a:cubicBezTo>
                    <a:pt x="294" y="536"/>
                    <a:pt x="134" y="295"/>
                    <a:pt x="0" y="1"/>
                  </a:cubicBez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495;p41">
              <a:extLst>
                <a:ext uri="{FF2B5EF4-FFF2-40B4-BE49-F238E27FC236}">
                  <a16:creationId xmlns:a16="http://schemas.microsoft.com/office/drawing/2014/main" id="{81249B34-EFEA-E1FA-4D36-32AEBF967F46}"/>
                </a:ext>
              </a:extLst>
            </p:cNvPr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496;p41">
              <a:extLst>
                <a:ext uri="{FF2B5EF4-FFF2-40B4-BE49-F238E27FC236}">
                  <a16:creationId xmlns:a16="http://schemas.microsoft.com/office/drawing/2014/main" id="{D0D2461A-65E1-D3BE-80D3-6C06F30B3C1B}"/>
                </a:ext>
              </a:extLst>
            </p:cNvPr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497;p41">
              <a:extLst>
                <a:ext uri="{FF2B5EF4-FFF2-40B4-BE49-F238E27FC236}">
                  <a16:creationId xmlns:a16="http://schemas.microsoft.com/office/drawing/2014/main" id="{B5516877-AA93-A2BA-5244-0E8C0FC52E6A}"/>
                </a:ext>
              </a:extLst>
            </p:cNvPr>
            <p:cNvSpPr/>
            <p:nvPr/>
          </p:nvSpPr>
          <p:spPr>
            <a:xfrm>
              <a:off x="7082750" y="7233675"/>
              <a:ext cx="165300" cy="186700"/>
            </a:xfrm>
            <a:custGeom>
              <a:avLst/>
              <a:gdLst/>
              <a:ahLst/>
              <a:cxnLst/>
              <a:rect l="l" t="t" r="r" b="b"/>
              <a:pathLst>
                <a:path w="6612" h="7468" extrusionOk="0">
                  <a:moveTo>
                    <a:pt x="5274" y="0"/>
                  </a:moveTo>
                  <a:cubicBezTo>
                    <a:pt x="4176" y="428"/>
                    <a:pt x="3132" y="964"/>
                    <a:pt x="2196" y="1633"/>
                  </a:cubicBezTo>
                  <a:cubicBezTo>
                    <a:pt x="1446" y="2168"/>
                    <a:pt x="723" y="2784"/>
                    <a:pt x="108" y="3453"/>
                  </a:cubicBezTo>
                  <a:cubicBezTo>
                    <a:pt x="54" y="3747"/>
                    <a:pt x="28" y="4042"/>
                    <a:pt x="28" y="4363"/>
                  </a:cubicBezTo>
                  <a:cubicBezTo>
                    <a:pt x="1" y="4818"/>
                    <a:pt x="28" y="5273"/>
                    <a:pt x="54" y="5701"/>
                  </a:cubicBezTo>
                  <a:cubicBezTo>
                    <a:pt x="135" y="6290"/>
                    <a:pt x="242" y="6879"/>
                    <a:pt x="375" y="7468"/>
                  </a:cubicBezTo>
                  <a:cubicBezTo>
                    <a:pt x="456" y="7254"/>
                    <a:pt x="563" y="7013"/>
                    <a:pt x="670" y="6825"/>
                  </a:cubicBezTo>
                  <a:cubicBezTo>
                    <a:pt x="1205" y="5808"/>
                    <a:pt x="1848" y="4845"/>
                    <a:pt x="2597" y="4015"/>
                  </a:cubicBezTo>
                  <a:cubicBezTo>
                    <a:pt x="3373" y="3132"/>
                    <a:pt x="4203" y="2329"/>
                    <a:pt x="5140" y="1660"/>
                  </a:cubicBezTo>
                  <a:cubicBezTo>
                    <a:pt x="5622" y="1338"/>
                    <a:pt x="6103" y="991"/>
                    <a:pt x="6612" y="696"/>
                  </a:cubicBezTo>
                  <a:cubicBezTo>
                    <a:pt x="6023" y="669"/>
                    <a:pt x="5407" y="643"/>
                    <a:pt x="4819" y="536"/>
                  </a:cubicBezTo>
                  <a:lnTo>
                    <a:pt x="5006" y="455"/>
                  </a:lnTo>
                  <a:cubicBezTo>
                    <a:pt x="5140" y="402"/>
                    <a:pt x="5274" y="375"/>
                    <a:pt x="5407" y="295"/>
                  </a:cubicBezTo>
                  <a:cubicBezTo>
                    <a:pt x="5461" y="295"/>
                    <a:pt x="5488" y="268"/>
                    <a:pt x="5488" y="214"/>
                  </a:cubicBezTo>
                  <a:lnTo>
                    <a:pt x="5488" y="107"/>
                  </a:lnTo>
                  <a:cubicBezTo>
                    <a:pt x="5461" y="27"/>
                    <a:pt x="5407" y="27"/>
                    <a:pt x="5354" y="27"/>
                  </a:cubicBezTo>
                  <a:cubicBezTo>
                    <a:pt x="5327" y="0"/>
                    <a:pt x="5274" y="0"/>
                    <a:pt x="52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498;p41">
              <a:extLst>
                <a:ext uri="{FF2B5EF4-FFF2-40B4-BE49-F238E27FC236}">
                  <a16:creationId xmlns:a16="http://schemas.microsoft.com/office/drawing/2014/main" id="{42976691-DF22-CA45-785D-7AC478459F60}"/>
                </a:ext>
              </a:extLst>
            </p:cNvPr>
            <p:cNvSpPr/>
            <p:nvPr/>
          </p:nvSpPr>
          <p:spPr>
            <a:xfrm>
              <a:off x="7252050" y="7578275"/>
              <a:ext cx="65600" cy="112775"/>
            </a:xfrm>
            <a:custGeom>
              <a:avLst/>
              <a:gdLst/>
              <a:ahLst/>
              <a:cxnLst/>
              <a:rect l="l" t="t" r="r" b="b"/>
              <a:pathLst>
                <a:path w="2624" h="4511" extrusionOk="0">
                  <a:moveTo>
                    <a:pt x="108" y="1"/>
                  </a:moveTo>
                  <a:lnTo>
                    <a:pt x="54" y="54"/>
                  </a:lnTo>
                  <a:cubicBezTo>
                    <a:pt x="54" y="108"/>
                    <a:pt x="0" y="108"/>
                    <a:pt x="0" y="134"/>
                  </a:cubicBezTo>
                  <a:lnTo>
                    <a:pt x="0" y="188"/>
                  </a:lnTo>
                  <a:lnTo>
                    <a:pt x="0" y="375"/>
                  </a:lnTo>
                  <a:cubicBezTo>
                    <a:pt x="54" y="509"/>
                    <a:pt x="54" y="670"/>
                    <a:pt x="81" y="803"/>
                  </a:cubicBezTo>
                  <a:cubicBezTo>
                    <a:pt x="188" y="1178"/>
                    <a:pt x="241" y="1580"/>
                    <a:pt x="268" y="1981"/>
                  </a:cubicBezTo>
                  <a:cubicBezTo>
                    <a:pt x="322" y="2142"/>
                    <a:pt x="322" y="2276"/>
                    <a:pt x="348" y="2436"/>
                  </a:cubicBezTo>
                  <a:cubicBezTo>
                    <a:pt x="375" y="2704"/>
                    <a:pt x="455" y="2971"/>
                    <a:pt x="509" y="3266"/>
                  </a:cubicBezTo>
                  <a:cubicBezTo>
                    <a:pt x="589" y="3534"/>
                    <a:pt x="643" y="3721"/>
                    <a:pt x="750" y="3882"/>
                  </a:cubicBezTo>
                  <a:cubicBezTo>
                    <a:pt x="803" y="4042"/>
                    <a:pt x="911" y="4176"/>
                    <a:pt x="1044" y="4283"/>
                  </a:cubicBezTo>
                  <a:cubicBezTo>
                    <a:pt x="1178" y="4390"/>
                    <a:pt x="1312" y="4444"/>
                    <a:pt x="1446" y="4470"/>
                  </a:cubicBezTo>
                  <a:cubicBezTo>
                    <a:pt x="1513" y="4497"/>
                    <a:pt x="1580" y="4511"/>
                    <a:pt x="1647" y="4511"/>
                  </a:cubicBezTo>
                  <a:cubicBezTo>
                    <a:pt x="1713" y="4511"/>
                    <a:pt x="1780" y="4497"/>
                    <a:pt x="1847" y="4470"/>
                  </a:cubicBezTo>
                  <a:lnTo>
                    <a:pt x="1901" y="4470"/>
                  </a:lnTo>
                  <a:cubicBezTo>
                    <a:pt x="1981" y="4444"/>
                    <a:pt x="2088" y="4390"/>
                    <a:pt x="2195" y="4310"/>
                  </a:cubicBezTo>
                  <a:cubicBezTo>
                    <a:pt x="2490" y="4042"/>
                    <a:pt x="2570" y="3641"/>
                    <a:pt x="2597" y="3373"/>
                  </a:cubicBezTo>
                  <a:cubicBezTo>
                    <a:pt x="2624" y="2918"/>
                    <a:pt x="2516" y="2409"/>
                    <a:pt x="2329" y="1981"/>
                  </a:cubicBezTo>
                  <a:cubicBezTo>
                    <a:pt x="2115" y="1580"/>
                    <a:pt x="1794" y="1178"/>
                    <a:pt x="1419" y="830"/>
                  </a:cubicBezTo>
                  <a:cubicBezTo>
                    <a:pt x="1044" y="509"/>
                    <a:pt x="643" y="241"/>
                    <a:pt x="215" y="27"/>
                  </a:cubicBezTo>
                  <a:cubicBezTo>
                    <a:pt x="188" y="1"/>
                    <a:pt x="161" y="1"/>
                    <a:pt x="108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499;p41">
              <a:extLst>
                <a:ext uri="{FF2B5EF4-FFF2-40B4-BE49-F238E27FC236}">
                  <a16:creationId xmlns:a16="http://schemas.microsoft.com/office/drawing/2014/main" id="{E346CA34-4ABC-1630-94EB-DE80D55F0D65}"/>
                </a:ext>
              </a:extLst>
            </p:cNvPr>
            <p:cNvSpPr/>
            <p:nvPr/>
          </p:nvSpPr>
          <p:spPr>
            <a:xfrm>
              <a:off x="7264775" y="7703100"/>
              <a:ext cx="85000" cy="100700"/>
            </a:xfrm>
            <a:custGeom>
              <a:avLst/>
              <a:gdLst/>
              <a:ahLst/>
              <a:cxnLst/>
              <a:rect l="l" t="t" r="r" b="b"/>
              <a:pathLst>
                <a:path w="3400" h="4028" extrusionOk="0">
                  <a:moveTo>
                    <a:pt x="80" y="1"/>
                  </a:moveTo>
                  <a:cubicBezTo>
                    <a:pt x="71" y="1"/>
                    <a:pt x="62" y="4"/>
                    <a:pt x="54" y="13"/>
                  </a:cubicBezTo>
                  <a:cubicBezTo>
                    <a:pt x="0" y="66"/>
                    <a:pt x="0" y="93"/>
                    <a:pt x="0" y="93"/>
                  </a:cubicBezTo>
                  <a:lnTo>
                    <a:pt x="0" y="147"/>
                  </a:lnTo>
                  <a:lnTo>
                    <a:pt x="0" y="227"/>
                  </a:lnTo>
                  <a:cubicBezTo>
                    <a:pt x="54" y="280"/>
                    <a:pt x="54" y="334"/>
                    <a:pt x="80" y="387"/>
                  </a:cubicBezTo>
                  <a:cubicBezTo>
                    <a:pt x="134" y="521"/>
                    <a:pt x="161" y="655"/>
                    <a:pt x="241" y="789"/>
                  </a:cubicBezTo>
                  <a:cubicBezTo>
                    <a:pt x="455" y="1164"/>
                    <a:pt x="616" y="1538"/>
                    <a:pt x="749" y="1886"/>
                  </a:cubicBezTo>
                  <a:cubicBezTo>
                    <a:pt x="776" y="2020"/>
                    <a:pt x="830" y="2207"/>
                    <a:pt x="910" y="2341"/>
                  </a:cubicBezTo>
                  <a:cubicBezTo>
                    <a:pt x="1017" y="2555"/>
                    <a:pt x="1151" y="2823"/>
                    <a:pt x="1285" y="3091"/>
                  </a:cubicBezTo>
                  <a:cubicBezTo>
                    <a:pt x="1419" y="3332"/>
                    <a:pt x="1526" y="3492"/>
                    <a:pt x="1659" y="3626"/>
                  </a:cubicBezTo>
                  <a:cubicBezTo>
                    <a:pt x="1793" y="3760"/>
                    <a:pt x="1927" y="3867"/>
                    <a:pt x="2061" y="3947"/>
                  </a:cubicBezTo>
                  <a:cubicBezTo>
                    <a:pt x="2222" y="4001"/>
                    <a:pt x="2355" y="4028"/>
                    <a:pt x="2489" y="4028"/>
                  </a:cubicBezTo>
                  <a:cubicBezTo>
                    <a:pt x="2650" y="4028"/>
                    <a:pt x="2784" y="4001"/>
                    <a:pt x="2891" y="3947"/>
                  </a:cubicBezTo>
                  <a:cubicBezTo>
                    <a:pt x="2891" y="3894"/>
                    <a:pt x="2917" y="3894"/>
                    <a:pt x="2917" y="3894"/>
                  </a:cubicBezTo>
                  <a:cubicBezTo>
                    <a:pt x="3025" y="3840"/>
                    <a:pt x="3132" y="3733"/>
                    <a:pt x="3185" y="3626"/>
                  </a:cubicBezTo>
                  <a:cubicBezTo>
                    <a:pt x="3399" y="3305"/>
                    <a:pt x="3399" y="2903"/>
                    <a:pt x="3319" y="2636"/>
                  </a:cubicBezTo>
                  <a:cubicBezTo>
                    <a:pt x="3212" y="2154"/>
                    <a:pt x="3025" y="1726"/>
                    <a:pt x="2677" y="1351"/>
                  </a:cubicBezTo>
                  <a:cubicBezTo>
                    <a:pt x="2355" y="1030"/>
                    <a:pt x="1954" y="735"/>
                    <a:pt x="1526" y="494"/>
                  </a:cubicBezTo>
                  <a:cubicBezTo>
                    <a:pt x="1071" y="254"/>
                    <a:pt x="616" y="93"/>
                    <a:pt x="134" y="13"/>
                  </a:cubicBezTo>
                  <a:cubicBezTo>
                    <a:pt x="116" y="13"/>
                    <a:pt x="98" y="1"/>
                    <a:pt x="80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00;p41">
              <a:extLst>
                <a:ext uri="{FF2B5EF4-FFF2-40B4-BE49-F238E27FC236}">
                  <a16:creationId xmlns:a16="http://schemas.microsoft.com/office/drawing/2014/main" id="{B4FC07B2-83CB-C4D7-CED6-643CB4BA6601}"/>
                </a:ext>
              </a:extLst>
            </p:cNvPr>
            <p:cNvSpPr/>
            <p:nvPr/>
          </p:nvSpPr>
          <p:spPr>
            <a:xfrm>
              <a:off x="7253400" y="7580275"/>
              <a:ext cx="64700" cy="110450"/>
            </a:xfrm>
            <a:custGeom>
              <a:avLst/>
              <a:gdLst/>
              <a:ahLst/>
              <a:cxnLst/>
              <a:rect l="l" t="t" r="r" b="b"/>
              <a:pathLst>
                <a:path w="2588" h="4418" extrusionOk="0">
                  <a:moveTo>
                    <a:pt x="2462" y="2383"/>
                  </a:moveTo>
                  <a:cubicBezTo>
                    <a:pt x="2499" y="2492"/>
                    <a:pt x="2526" y="2598"/>
                    <a:pt x="2545" y="2701"/>
                  </a:cubicBezTo>
                  <a:lnTo>
                    <a:pt x="2545" y="2701"/>
                  </a:lnTo>
                  <a:cubicBezTo>
                    <a:pt x="2544" y="2686"/>
                    <a:pt x="2543" y="2669"/>
                    <a:pt x="2543" y="2651"/>
                  </a:cubicBezTo>
                  <a:cubicBezTo>
                    <a:pt x="2516" y="2544"/>
                    <a:pt x="2516" y="2490"/>
                    <a:pt x="2462" y="2383"/>
                  </a:cubicBezTo>
                  <a:close/>
                  <a:moveTo>
                    <a:pt x="27" y="1"/>
                  </a:moveTo>
                  <a:cubicBezTo>
                    <a:pt x="0" y="81"/>
                    <a:pt x="0" y="108"/>
                    <a:pt x="0" y="108"/>
                  </a:cubicBezTo>
                  <a:lnTo>
                    <a:pt x="0" y="295"/>
                  </a:lnTo>
                  <a:cubicBezTo>
                    <a:pt x="27" y="429"/>
                    <a:pt x="54" y="563"/>
                    <a:pt x="54" y="723"/>
                  </a:cubicBezTo>
                  <a:cubicBezTo>
                    <a:pt x="161" y="1125"/>
                    <a:pt x="187" y="1553"/>
                    <a:pt x="268" y="1901"/>
                  </a:cubicBezTo>
                  <a:lnTo>
                    <a:pt x="268" y="1981"/>
                  </a:lnTo>
                  <a:lnTo>
                    <a:pt x="268" y="2089"/>
                  </a:lnTo>
                  <a:cubicBezTo>
                    <a:pt x="268" y="2196"/>
                    <a:pt x="294" y="2249"/>
                    <a:pt x="294" y="2356"/>
                  </a:cubicBezTo>
                  <a:cubicBezTo>
                    <a:pt x="321" y="2624"/>
                    <a:pt x="401" y="2891"/>
                    <a:pt x="455" y="3186"/>
                  </a:cubicBezTo>
                  <a:cubicBezTo>
                    <a:pt x="535" y="3454"/>
                    <a:pt x="589" y="3614"/>
                    <a:pt x="696" y="3802"/>
                  </a:cubicBezTo>
                  <a:cubicBezTo>
                    <a:pt x="803" y="3962"/>
                    <a:pt x="910" y="4096"/>
                    <a:pt x="990" y="4203"/>
                  </a:cubicBezTo>
                  <a:cubicBezTo>
                    <a:pt x="1124" y="4283"/>
                    <a:pt x="1258" y="4364"/>
                    <a:pt x="1392" y="4390"/>
                  </a:cubicBezTo>
                  <a:cubicBezTo>
                    <a:pt x="1472" y="4417"/>
                    <a:pt x="1579" y="4417"/>
                    <a:pt x="1633" y="4417"/>
                  </a:cubicBezTo>
                  <a:cubicBezTo>
                    <a:pt x="1713" y="4417"/>
                    <a:pt x="1767" y="4417"/>
                    <a:pt x="1793" y="4390"/>
                  </a:cubicBezTo>
                  <a:lnTo>
                    <a:pt x="1847" y="4390"/>
                  </a:lnTo>
                  <a:cubicBezTo>
                    <a:pt x="1981" y="4364"/>
                    <a:pt x="2061" y="4310"/>
                    <a:pt x="2168" y="4230"/>
                  </a:cubicBezTo>
                  <a:cubicBezTo>
                    <a:pt x="2436" y="3962"/>
                    <a:pt x="2543" y="3561"/>
                    <a:pt x="2570" y="3293"/>
                  </a:cubicBezTo>
                  <a:cubicBezTo>
                    <a:pt x="2587" y="3098"/>
                    <a:pt x="2582" y="2904"/>
                    <a:pt x="2545" y="2701"/>
                  </a:cubicBezTo>
                  <a:lnTo>
                    <a:pt x="2545" y="2701"/>
                  </a:lnTo>
                  <a:cubicBezTo>
                    <a:pt x="2550" y="2778"/>
                    <a:pt x="2565" y="2830"/>
                    <a:pt x="2543" y="2918"/>
                  </a:cubicBezTo>
                  <a:cubicBezTo>
                    <a:pt x="2543" y="2999"/>
                    <a:pt x="2543" y="3079"/>
                    <a:pt x="2516" y="3159"/>
                  </a:cubicBezTo>
                  <a:cubicBezTo>
                    <a:pt x="2462" y="3266"/>
                    <a:pt x="2436" y="3347"/>
                    <a:pt x="2409" y="3427"/>
                  </a:cubicBezTo>
                  <a:cubicBezTo>
                    <a:pt x="2382" y="3480"/>
                    <a:pt x="2329" y="3561"/>
                    <a:pt x="2275" y="3587"/>
                  </a:cubicBezTo>
                  <a:lnTo>
                    <a:pt x="2168" y="3694"/>
                  </a:lnTo>
                  <a:cubicBezTo>
                    <a:pt x="2141" y="3721"/>
                    <a:pt x="2114" y="3748"/>
                    <a:pt x="2061" y="3748"/>
                  </a:cubicBezTo>
                  <a:cubicBezTo>
                    <a:pt x="2007" y="3802"/>
                    <a:pt x="1927" y="3828"/>
                    <a:pt x="1847" y="3828"/>
                  </a:cubicBezTo>
                  <a:cubicBezTo>
                    <a:pt x="1767" y="3828"/>
                    <a:pt x="1713" y="3802"/>
                    <a:pt x="1633" y="3748"/>
                  </a:cubicBezTo>
                  <a:cubicBezTo>
                    <a:pt x="1579" y="3721"/>
                    <a:pt x="1499" y="3668"/>
                    <a:pt x="1445" y="3587"/>
                  </a:cubicBezTo>
                  <a:cubicBezTo>
                    <a:pt x="1365" y="3534"/>
                    <a:pt x="1312" y="3454"/>
                    <a:pt x="1231" y="3347"/>
                  </a:cubicBezTo>
                  <a:cubicBezTo>
                    <a:pt x="1097" y="3159"/>
                    <a:pt x="964" y="2918"/>
                    <a:pt x="910" y="2677"/>
                  </a:cubicBezTo>
                  <a:lnTo>
                    <a:pt x="589" y="1874"/>
                  </a:lnTo>
                  <a:cubicBezTo>
                    <a:pt x="509" y="1607"/>
                    <a:pt x="428" y="1339"/>
                    <a:pt x="321" y="1071"/>
                  </a:cubicBezTo>
                  <a:lnTo>
                    <a:pt x="134" y="376"/>
                  </a:lnTo>
                  <a:cubicBezTo>
                    <a:pt x="107" y="268"/>
                    <a:pt x="54" y="215"/>
                    <a:pt x="54" y="108"/>
                  </a:cubicBezTo>
                  <a:cubicBezTo>
                    <a:pt x="54" y="81"/>
                    <a:pt x="27" y="54"/>
                    <a:pt x="2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01;p41">
              <a:extLst>
                <a:ext uri="{FF2B5EF4-FFF2-40B4-BE49-F238E27FC236}">
                  <a16:creationId xmlns:a16="http://schemas.microsoft.com/office/drawing/2014/main" id="{69B77C4E-88F4-D7DC-0858-020FCC9845FC}"/>
                </a:ext>
              </a:extLst>
            </p:cNvPr>
            <p:cNvSpPr/>
            <p:nvPr/>
          </p:nvSpPr>
          <p:spPr>
            <a:xfrm>
              <a:off x="7266775" y="7712775"/>
              <a:ext cx="83000" cy="91025"/>
            </a:xfrm>
            <a:custGeom>
              <a:avLst/>
              <a:gdLst/>
              <a:ahLst/>
              <a:cxnLst/>
              <a:rect l="l" t="t" r="r" b="b"/>
              <a:pathLst>
                <a:path w="3320" h="3641" extrusionOk="0">
                  <a:moveTo>
                    <a:pt x="0" y="0"/>
                  </a:moveTo>
                  <a:cubicBezTo>
                    <a:pt x="54" y="134"/>
                    <a:pt x="134" y="268"/>
                    <a:pt x="161" y="402"/>
                  </a:cubicBezTo>
                  <a:cubicBezTo>
                    <a:pt x="375" y="777"/>
                    <a:pt x="509" y="1151"/>
                    <a:pt x="669" y="1499"/>
                  </a:cubicBezTo>
                  <a:lnTo>
                    <a:pt x="669" y="1553"/>
                  </a:lnTo>
                  <a:cubicBezTo>
                    <a:pt x="723" y="1687"/>
                    <a:pt x="750" y="1820"/>
                    <a:pt x="830" y="1954"/>
                  </a:cubicBezTo>
                  <a:cubicBezTo>
                    <a:pt x="937" y="2168"/>
                    <a:pt x="1071" y="2436"/>
                    <a:pt x="1205" y="2704"/>
                  </a:cubicBezTo>
                  <a:cubicBezTo>
                    <a:pt x="1339" y="2945"/>
                    <a:pt x="1446" y="3105"/>
                    <a:pt x="1579" y="3239"/>
                  </a:cubicBezTo>
                  <a:cubicBezTo>
                    <a:pt x="1713" y="3373"/>
                    <a:pt x="1847" y="3480"/>
                    <a:pt x="1981" y="3560"/>
                  </a:cubicBezTo>
                  <a:cubicBezTo>
                    <a:pt x="2115" y="3614"/>
                    <a:pt x="2275" y="3641"/>
                    <a:pt x="2409" y="3641"/>
                  </a:cubicBezTo>
                  <a:cubicBezTo>
                    <a:pt x="2543" y="3641"/>
                    <a:pt x="2704" y="3614"/>
                    <a:pt x="2811" y="3560"/>
                  </a:cubicBezTo>
                  <a:cubicBezTo>
                    <a:pt x="2811" y="3560"/>
                    <a:pt x="2837" y="3560"/>
                    <a:pt x="2837" y="3507"/>
                  </a:cubicBezTo>
                  <a:cubicBezTo>
                    <a:pt x="2945" y="3453"/>
                    <a:pt x="3052" y="3346"/>
                    <a:pt x="3105" y="3239"/>
                  </a:cubicBezTo>
                  <a:cubicBezTo>
                    <a:pt x="3319" y="2918"/>
                    <a:pt x="3319" y="2516"/>
                    <a:pt x="3239" y="2249"/>
                  </a:cubicBezTo>
                  <a:cubicBezTo>
                    <a:pt x="3132" y="1767"/>
                    <a:pt x="2945" y="1339"/>
                    <a:pt x="2597" y="964"/>
                  </a:cubicBezTo>
                  <a:cubicBezTo>
                    <a:pt x="2382" y="696"/>
                    <a:pt x="2115" y="482"/>
                    <a:pt x="1794" y="268"/>
                  </a:cubicBezTo>
                  <a:lnTo>
                    <a:pt x="1794" y="268"/>
                  </a:lnTo>
                  <a:lnTo>
                    <a:pt x="1901" y="375"/>
                  </a:lnTo>
                  <a:cubicBezTo>
                    <a:pt x="1981" y="429"/>
                    <a:pt x="2035" y="536"/>
                    <a:pt x="2115" y="616"/>
                  </a:cubicBezTo>
                  <a:cubicBezTo>
                    <a:pt x="2195" y="750"/>
                    <a:pt x="2302" y="910"/>
                    <a:pt x="2409" y="1071"/>
                  </a:cubicBezTo>
                  <a:cubicBezTo>
                    <a:pt x="2463" y="1205"/>
                    <a:pt x="2570" y="1365"/>
                    <a:pt x="2650" y="1553"/>
                  </a:cubicBezTo>
                  <a:cubicBezTo>
                    <a:pt x="2677" y="1633"/>
                    <a:pt x="2704" y="1713"/>
                    <a:pt x="2730" y="1820"/>
                  </a:cubicBezTo>
                  <a:cubicBezTo>
                    <a:pt x="2784" y="1874"/>
                    <a:pt x="2784" y="1981"/>
                    <a:pt x="2784" y="2035"/>
                  </a:cubicBezTo>
                  <a:lnTo>
                    <a:pt x="2784" y="2168"/>
                  </a:lnTo>
                  <a:lnTo>
                    <a:pt x="2784" y="2275"/>
                  </a:lnTo>
                  <a:cubicBezTo>
                    <a:pt x="2784" y="2356"/>
                    <a:pt x="2730" y="2409"/>
                    <a:pt x="2704" y="2490"/>
                  </a:cubicBezTo>
                  <a:cubicBezTo>
                    <a:pt x="2677" y="2516"/>
                    <a:pt x="2677" y="2543"/>
                    <a:pt x="2650" y="2570"/>
                  </a:cubicBezTo>
                  <a:cubicBezTo>
                    <a:pt x="2597" y="2623"/>
                    <a:pt x="2570" y="2623"/>
                    <a:pt x="2543" y="2650"/>
                  </a:cubicBezTo>
                  <a:cubicBezTo>
                    <a:pt x="2463" y="2677"/>
                    <a:pt x="2436" y="2704"/>
                    <a:pt x="2382" y="2704"/>
                  </a:cubicBezTo>
                  <a:cubicBezTo>
                    <a:pt x="2329" y="2730"/>
                    <a:pt x="2275" y="2744"/>
                    <a:pt x="2222" y="2744"/>
                  </a:cubicBezTo>
                  <a:cubicBezTo>
                    <a:pt x="2168" y="2744"/>
                    <a:pt x="2115" y="2730"/>
                    <a:pt x="2061" y="2704"/>
                  </a:cubicBezTo>
                  <a:cubicBezTo>
                    <a:pt x="1981" y="2677"/>
                    <a:pt x="1874" y="2623"/>
                    <a:pt x="1767" y="2543"/>
                  </a:cubicBezTo>
                  <a:cubicBezTo>
                    <a:pt x="1660" y="2490"/>
                    <a:pt x="1579" y="2383"/>
                    <a:pt x="1472" y="2275"/>
                  </a:cubicBezTo>
                  <a:cubicBezTo>
                    <a:pt x="1258" y="2035"/>
                    <a:pt x="1071" y="1767"/>
                    <a:pt x="910" y="1499"/>
                  </a:cubicBezTo>
                  <a:cubicBezTo>
                    <a:pt x="723" y="1205"/>
                    <a:pt x="562" y="910"/>
                    <a:pt x="402" y="643"/>
                  </a:cubicBezTo>
                  <a:cubicBezTo>
                    <a:pt x="322" y="509"/>
                    <a:pt x="241" y="375"/>
                    <a:pt x="161" y="241"/>
                  </a:cubicBezTo>
                  <a:cubicBezTo>
                    <a:pt x="81" y="161"/>
                    <a:pt x="54" y="81"/>
                    <a:pt x="0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02;p41">
              <a:extLst>
                <a:ext uri="{FF2B5EF4-FFF2-40B4-BE49-F238E27FC236}">
                  <a16:creationId xmlns:a16="http://schemas.microsoft.com/office/drawing/2014/main" id="{A2FC5581-6F30-56B4-965C-B80F1455DD30}"/>
                </a:ext>
              </a:extLst>
            </p:cNvPr>
            <p:cNvSpPr/>
            <p:nvPr/>
          </p:nvSpPr>
          <p:spPr>
            <a:xfrm>
              <a:off x="7331000" y="777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03;p41">
              <a:extLst>
                <a:ext uri="{FF2B5EF4-FFF2-40B4-BE49-F238E27FC236}">
                  <a16:creationId xmlns:a16="http://schemas.microsoft.com/office/drawing/2014/main" id="{48BFAF61-4FA4-1684-E62E-81A1EEA9D2CE}"/>
                </a:ext>
              </a:extLst>
            </p:cNvPr>
            <p:cNvSpPr/>
            <p:nvPr/>
          </p:nvSpPr>
          <p:spPr>
            <a:xfrm>
              <a:off x="7547150" y="7159400"/>
              <a:ext cx="194075" cy="78975"/>
            </a:xfrm>
            <a:custGeom>
              <a:avLst/>
              <a:gdLst/>
              <a:ahLst/>
              <a:cxnLst/>
              <a:rect l="l" t="t" r="r" b="b"/>
              <a:pathLst>
                <a:path w="7763" h="3159" extrusionOk="0">
                  <a:moveTo>
                    <a:pt x="5835" y="0"/>
                  </a:moveTo>
                  <a:cubicBezTo>
                    <a:pt x="5594" y="27"/>
                    <a:pt x="5353" y="54"/>
                    <a:pt x="5139" y="81"/>
                  </a:cubicBezTo>
                  <a:cubicBezTo>
                    <a:pt x="4631" y="188"/>
                    <a:pt x="4176" y="321"/>
                    <a:pt x="3694" y="536"/>
                  </a:cubicBezTo>
                  <a:cubicBezTo>
                    <a:pt x="3239" y="723"/>
                    <a:pt x="2757" y="964"/>
                    <a:pt x="2329" y="1205"/>
                  </a:cubicBezTo>
                  <a:cubicBezTo>
                    <a:pt x="1419" y="1686"/>
                    <a:pt x="669" y="2329"/>
                    <a:pt x="27" y="2998"/>
                  </a:cubicBezTo>
                  <a:cubicBezTo>
                    <a:pt x="0" y="3025"/>
                    <a:pt x="0" y="3105"/>
                    <a:pt x="27" y="3132"/>
                  </a:cubicBezTo>
                  <a:cubicBezTo>
                    <a:pt x="54" y="3159"/>
                    <a:pt x="54" y="3159"/>
                    <a:pt x="80" y="3159"/>
                  </a:cubicBezTo>
                  <a:cubicBezTo>
                    <a:pt x="134" y="3159"/>
                    <a:pt x="161" y="3159"/>
                    <a:pt x="161" y="3132"/>
                  </a:cubicBezTo>
                  <a:cubicBezTo>
                    <a:pt x="428" y="2837"/>
                    <a:pt x="696" y="2570"/>
                    <a:pt x="1017" y="2329"/>
                  </a:cubicBezTo>
                  <a:cubicBezTo>
                    <a:pt x="1633" y="1901"/>
                    <a:pt x="2302" y="1526"/>
                    <a:pt x="2998" y="1231"/>
                  </a:cubicBezTo>
                  <a:cubicBezTo>
                    <a:pt x="3908" y="857"/>
                    <a:pt x="4845" y="616"/>
                    <a:pt x="5835" y="482"/>
                  </a:cubicBezTo>
                  <a:lnTo>
                    <a:pt x="5889" y="482"/>
                  </a:lnTo>
                  <a:cubicBezTo>
                    <a:pt x="5915" y="696"/>
                    <a:pt x="5969" y="857"/>
                    <a:pt x="6022" y="1017"/>
                  </a:cubicBezTo>
                  <a:cubicBezTo>
                    <a:pt x="6076" y="1151"/>
                    <a:pt x="6103" y="1339"/>
                    <a:pt x="6183" y="1472"/>
                  </a:cubicBezTo>
                  <a:cubicBezTo>
                    <a:pt x="6290" y="1633"/>
                    <a:pt x="6370" y="1820"/>
                    <a:pt x="6477" y="2034"/>
                  </a:cubicBezTo>
                  <a:cubicBezTo>
                    <a:pt x="6584" y="2195"/>
                    <a:pt x="6745" y="2463"/>
                    <a:pt x="6906" y="2704"/>
                  </a:cubicBezTo>
                  <a:cubicBezTo>
                    <a:pt x="6959" y="2757"/>
                    <a:pt x="7013" y="2864"/>
                    <a:pt x="7093" y="2944"/>
                  </a:cubicBezTo>
                  <a:lnTo>
                    <a:pt x="7120" y="2971"/>
                  </a:lnTo>
                  <a:lnTo>
                    <a:pt x="7227" y="3078"/>
                  </a:lnTo>
                  <a:cubicBezTo>
                    <a:pt x="7254" y="3105"/>
                    <a:pt x="7280" y="3132"/>
                    <a:pt x="7307" y="3132"/>
                  </a:cubicBezTo>
                  <a:cubicBezTo>
                    <a:pt x="7340" y="3143"/>
                    <a:pt x="7378" y="3149"/>
                    <a:pt x="7415" y="3149"/>
                  </a:cubicBezTo>
                  <a:cubicBezTo>
                    <a:pt x="7467" y="3149"/>
                    <a:pt x="7517" y="3136"/>
                    <a:pt x="7548" y="3105"/>
                  </a:cubicBezTo>
                  <a:cubicBezTo>
                    <a:pt x="7655" y="3025"/>
                    <a:pt x="7655" y="2944"/>
                    <a:pt x="7682" y="2837"/>
                  </a:cubicBezTo>
                  <a:cubicBezTo>
                    <a:pt x="7762" y="2543"/>
                    <a:pt x="7709" y="2195"/>
                    <a:pt x="7548" y="1820"/>
                  </a:cubicBezTo>
                  <a:cubicBezTo>
                    <a:pt x="7441" y="1660"/>
                    <a:pt x="7387" y="1499"/>
                    <a:pt x="7254" y="1285"/>
                  </a:cubicBezTo>
                  <a:cubicBezTo>
                    <a:pt x="7147" y="1124"/>
                    <a:pt x="7013" y="964"/>
                    <a:pt x="6879" y="803"/>
                  </a:cubicBezTo>
                  <a:cubicBezTo>
                    <a:pt x="6825" y="723"/>
                    <a:pt x="6745" y="616"/>
                    <a:pt x="6692" y="562"/>
                  </a:cubicBezTo>
                  <a:cubicBezTo>
                    <a:pt x="6611" y="482"/>
                    <a:pt x="6558" y="428"/>
                    <a:pt x="6451" y="348"/>
                  </a:cubicBezTo>
                  <a:cubicBezTo>
                    <a:pt x="6317" y="214"/>
                    <a:pt x="6183" y="161"/>
                    <a:pt x="6049" y="54"/>
                  </a:cubicBezTo>
                  <a:cubicBezTo>
                    <a:pt x="5969" y="27"/>
                    <a:pt x="5915" y="0"/>
                    <a:pt x="5835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04;p41">
              <a:extLst>
                <a:ext uri="{FF2B5EF4-FFF2-40B4-BE49-F238E27FC236}">
                  <a16:creationId xmlns:a16="http://schemas.microsoft.com/office/drawing/2014/main" id="{C340ABD4-F28D-672E-07F9-1C74B96E7F0B}"/>
                </a:ext>
              </a:extLst>
            </p:cNvPr>
            <p:cNvSpPr/>
            <p:nvPr/>
          </p:nvSpPr>
          <p:spPr>
            <a:xfrm>
              <a:off x="7488250" y="7043575"/>
              <a:ext cx="163300" cy="136575"/>
            </a:xfrm>
            <a:custGeom>
              <a:avLst/>
              <a:gdLst/>
              <a:ahLst/>
              <a:cxnLst/>
              <a:rect l="l" t="t" r="r" b="b"/>
              <a:pathLst>
                <a:path w="6532" h="5463" extrusionOk="0">
                  <a:moveTo>
                    <a:pt x="4241" y="0"/>
                  </a:moveTo>
                  <a:cubicBezTo>
                    <a:pt x="4196" y="0"/>
                    <a:pt x="4153" y="9"/>
                    <a:pt x="4123" y="30"/>
                  </a:cubicBezTo>
                  <a:cubicBezTo>
                    <a:pt x="3775" y="190"/>
                    <a:pt x="3454" y="431"/>
                    <a:pt x="3079" y="725"/>
                  </a:cubicBezTo>
                  <a:cubicBezTo>
                    <a:pt x="2704" y="1047"/>
                    <a:pt x="2383" y="1368"/>
                    <a:pt x="2062" y="1716"/>
                  </a:cubicBezTo>
                  <a:cubicBezTo>
                    <a:pt x="1741" y="2117"/>
                    <a:pt x="1446" y="2465"/>
                    <a:pt x="1178" y="2867"/>
                  </a:cubicBezTo>
                  <a:cubicBezTo>
                    <a:pt x="911" y="3268"/>
                    <a:pt x="670" y="3723"/>
                    <a:pt x="456" y="4125"/>
                  </a:cubicBezTo>
                  <a:cubicBezTo>
                    <a:pt x="268" y="4553"/>
                    <a:pt x="108" y="4954"/>
                    <a:pt x="1" y="5356"/>
                  </a:cubicBezTo>
                  <a:cubicBezTo>
                    <a:pt x="1" y="5356"/>
                    <a:pt x="1" y="5383"/>
                    <a:pt x="28" y="5409"/>
                  </a:cubicBezTo>
                  <a:cubicBezTo>
                    <a:pt x="28" y="5463"/>
                    <a:pt x="54" y="5463"/>
                    <a:pt x="54" y="5463"/>
                  </a:cubicBezTo>
                  <a:cubicBezTo>
                    <a:pt x="108" y="5463"/>
                    <a:pt x="161" y="5409"/>
                    <a:pt x="161" y="5383"/>
                  </a:cubicBezTo>
                  <a:cubicBezTo>
                    <a:pt x="188" y="5222"/>
                    <a:pt x="268" y="5088"/>
                    <a:pt x="322" y="4874"/>
                  </a:cubicBezTo>
                  <a:cubicBezTo>
                    <a:pt x="563" y="4285"/>
                    <a:pt x="938" y="3723"/>
                    <a:pt x="1393" y="3081"/>
                  </a:cubicBezTo>
                  <a:cubicBezTo>
                    <a:pt x="1928" y="2385"/>
                    <a:pt x="2543" y="1743"/>
                    <a:pt x="3213" y="1234"/>
                  </a:cubicBezTo>
                  <a:cubicBezTo>
                    <a:pt x="3400" y="1073"/>
                    <a:pt x="3614" y="940"/>
                    <a:pt x="3775" y="833"/>
                  </a:cubicBezTo>
                  <a:cubicBezTo>
                    <a:pt x="3935" y="725"/>
                    <a:pt x="4149" y="645"/>
                    <a:pt x="4390" y="511"/>
                  </a:cubicBezTo>
                  <a:cubicBezTo>
                    <a:pt x="4417" y="592"/>
                    <a:pt x="4471" y="672"/>
                    <a:pt x="4524" y="779"/>
                  </a:cubicBezTo>
                  <a:cubicBezTo>
                    <a:pt x="4551" y="913"/>
                    <a:pt x="4604" y="1047"/>
                    <a:pt x="4685" y="1180"/>
                  </a:cubicBezTo>
                  <a:lnTo>
                    <a:pt x="4685" y="1207"/>
                  </a:lnTo>
                  <a:lnTo>
                    <a:pt x="4712" y="1314"/>
                  </a:lnTo>
                  <a:cubicBezTo>
                    <a:pt x="4819" y="1528"/>
                    <a:pt x="4926" y="1769"/>
                    <a:pt x="5059" y="2010"/>
                  </a:cubicBezTo>
                  <a:lnTo>
                    <a:pt x="5247" y="2305"/>
                  </a:lnTo>
                  <a:cubicBezTo>
                    <a:pt x="5327" y="2412"/>
                    <a:pt x="5381" y="2465"/>
                    <a:pt x="5461" y="2546"/>
                  </a:cubicBezTo>
                  <a:lnTo>
                    <a:pt x="5488" y="2572"/>
                  </a:lnTo>
                  <a:cubicBezTo>
                    <a:pt x="5622" y="2733"/>
                    <a:pt x="5755" y="2840"/>
                    <a:pt x="5889" y="2920"/>
                  </a:cubicBezTo>
                  <a:cubicBezTo>
                    <a:pt x="5996" y="2974"/>
                    <a:pt x="6130" y="3001"/>
                    <a:pt x="6264" y="3001"/>
                  </a:cubicBezTo>
                  <a:cubicBezTo>
                    <a:pt x="6291" y="3001"/>
                    <a:pt x="6317" y="2974"/>
                    <a:pt x="6371" y="2974"/>
                  </a:cubicBezTo>
                  <a:cubicBezTo>
                    <a:pt x="6398" y="2974"/>
                    <a:pt x="6398" y="2974"/>
                    <a:pt x="6425" y="2947"/>
                  </a:cubicBezTo>
                  <a:cubicBezTo>
                    <a:pt x="6505" y="2920"/>
                    <a:pt x="6532" y="2840"/>
                    <a:pt x="6532" y="2813"/>
                  </a:cubicBezTo>
                  <a:lnTo>
                    <a:pt x="6532" y="2706"/>
                  </a:lnTo>
                  <a:lnTo>
                    <a:pt x="6532" y="2599"/>
                  </a:lnTo>
                  <a:cubicBezTo>
                    <a:pt x="6532" y="2519"/>
                    <a:pt x="6505" y="2412"/>
                    <a:pt x="6451" y="2305"/>
                  </a:cubicBezTo>
                  <a:cubicBezTo>
                    <a:pt x="6398" y="2117"/>
                    <a:pt x="6291" y="1876"/>
                    <a:pt x="6184" y="1716"/>
                  </a:cubicBezTo>
                  <a:cubicBezTo>
                    <a:pt x="6023" y="1421"/>
                    <a:pt x="5782" y="1100"/>
                    <a:pt x="5568" y="886"/>
                  </a:cubicBezTo>
                  <a:cubicBezTo>
                    <a:pt x="5488" y="806"/>
                    <a:pt x="5434" y="752"/>
                    <a:pt x="5381" y="592"/>
                  </a:cubicBezTo>
                  <a:cubicBezTo>
                    <a:pt x="5193" y="431"/>
                    <a:pt x="5006" y="324"/>
                    <a:pt x="4845" y="244"/>
                  </a:cubicBezTo>
                  <a:cubicBezTo>
                    <a:pt x="4712" y="163"/>
                    <a:pt x="4658" y="137"/>
                    <a:pt x="4551" y="110"/>
                  </a:cubicBezTo>
                  <a:cubicBezTo>
                    <a:pt x="4524" y="110"/>
                    <a:pt x="4497" y="110"/>
                    <a:pt x="4444" y="56"/>
                  </a:cubicBezTo>
                  <a:cubicBezTo>
                    <a:pt x="4394" y="23"/>
                    <a:pt x="4314" y="0"/>
                    <a:pt x="4241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6505;p41">
              <a:extLst>
                <a:ext uri="{FF2B5EF4-FFF2-40B4-BE49-F238E27FC236}">
                  <a16:creationId xmlns:a16="http://schemas.microsoft.com/office/drawing/2014/main" id="{BFE93C92-0EED-E074-AB47-7E79B6AE5DD3}"/>
                </a:ext>
              </a:extLst>
            </p:cNvPr>
            <p:cNvSpPr/>
            <p:nvPr/>
          </p:nvSpPr>
          <p:spPr>
            <a:xfrm>
              <a:off x="7595325" y="7044300"/>
              <a:ext cx="22100" cy="16075"/>
            </a:xfrm>
            <a:custGeom>
              <a:avLst/>
              <a:gdLst/>
              <a:ahLst/>
              <a:cxnLst/>
              <a:rect l="l" t="t" r="r" b="b"/>
              <a:pathLst>
                <a:path w="884" h="643" extrusionOk="0">
                  <a:moveTo>
                    <a:pt x="81" y="1"/>
                  </a:moveTo>
                  <a:cubicBezTo>
                    <a:pt x="27" y="1"/>
                    <a:pt x="0" y="1"/>
                    <a:pt x="0" y="54"/>
                  </a:cubicBezTo>
                  <a:cubicBezTo>
                    <a:pt x="0" y="81"/>
                    <a:pt x="0" y="108"/>
                    <a:pt x="27" y="108"/>
                  </a:cubicBezTo>
                  <a:lnTo>
                    <a:pt x="241" y="215"/>
                  </a:lnTo>
                  <a:cubicBezTo>
                    <a:pt x="295" y="241"/>
                    <a:pt x="321" y="268"/>
                    <a:pt x="402" y="322"/>
                  </a:cubicBezTo>
                  <a:cubicBezTo>
                    <a:pt x="429" y="348"/>
                    <a:pt x="509" y="402"/>
                    <a:pt x="562" y="456"/>
                  </a:cubicBezTo>
                  <a:cubicBezTo>
                    <a:pt x="643" y="482"/>
                    <a:pt x="669" y="509"/>
                    <a:pt x="750" y="589"/>
                  </a:cubicBezTo>
                  <a:lnTo>
                    <a:pt x="776" y="616"/>
                  </a:lnTo>
                  <a:cubicBezTo>
                    <a:pt x="776" y="643"/>
                    <a:pt x="803" y="643"/>
                    <a:pt x="803" y="643"/>
                  </a:cubicBezTo>
                  <a:lnTo>
                    <a:pt x="830" y="643"/>
                  </a:lnTo>
                  <a:cubicBezTo>
                    <a:pt x="884" y="643"/>
                    <a:pt x="884" y="616"/>
                    <a:pt x="884" y="616"/>
                  </a:cubicBezTo>
                  <a:lnTo>
                    <a:pt x="884" y="589"/>
                  </a:lnTo>
                  <a:cubicBezTo>
                    <a:pt x="830" y="536"/>
                    <a:pt x="830" y="536"/>
                    <a:pt x="776" y="429"/>
                  </a:cubicBezTo>
                  <a:lnTo>
                    <a:pt x="669" y="348"/>
                  </a:lnTo>
                  <a:cubicBezTo>
                    <a:pt x="616" y="322"/>
                    <a:pt x="536" y="241"/>
                    <a:pt x="482" y="215"/>
                  </a:cubicBezTo>
                  <a:lnTo>
                    <a:pt x="268" y="108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6506;p41">
              <a:extLst>
                <a:ext uri="{FF2B5EF4-FFF2-40B4-BE49-F238E27FC236}">
                  <a16:creationId xmlns:a16="http://schemas.microsoft.com/office/drawing/2014/main" id="{9B1D759B-ED22-0351-6F7B-EBAA130F7A40}"/>
                </a:ext>
              </a:extLst>
            </p:cNvPr>
            <p:cNvSpPr/>
            <p:nvPr/>
          </p:nvSpPr>
          <p:spPr>
            <a:xfrm>
              <a:off x="7594650" y="7045650"/>
              <a:ext cx="22775" cy="14725"/>
            </a:xfrm>
            <a:custGeom>
              <a:avLst/>
              <a:gdLst/>
              <a:ahLst/>
              <a:cxnLst/>
              <a:rect l="l" t="t" r="r" b="b"/>
              <a:pathLst>
                <a:path w="911" h="589" extrusionOk="0">
                  <a:moveTo>
                    <a:pt x="54" y="0"/>
                  </a:moveTo>
                  <a:cubicBezTo>
                    <a:pt x="27" y="0"/>
                    <a:pt x="0" y="0"/>
                    <a:pt x="0" y="27"/>
                  </a:cubicBezTo>
                  <a:cubicBezTo>
                    <a:pt x="0" y="54"/>
                    <a:pt x="0" y="80"/>
                    <a:pt x="27" y="80"/>
                  </a:cubicBezTo>
                  <a:cubicBezTo>
                    <a:pt x="134" y="134"/>
                    <a:pt x="188" y="161"/>
                    <a:pt x="268" y="187"/>
                  </a:cubicBezTo>
                  <a:cubicBezTo>
                    <a:pt x="295" y="214"/>
                    <a:pt x="375" y="268"/>
                    <a:pt x="429" y="294"/>
                  </a:cubicBezTo>
                  <a:cubicBezTo>
                    <a:pt x="509" y="321"/>
                    <a:pt x="536" y="348"/>
                    <a:pt x="589" y="402"/>
                  </a:cubicBezTo>
                  <a:cubicBezTo>
                    <a:pt x="670" y="428"/>
                    <a:pt x="696" y="455"/>
                    <a:pt x="723" y="482"/>
                  </a:cubicBezTo>
                  <a:lnTo>
                    <a:pt x="830" y="589"/>
                  </a:lnTo>
                  <a:lnTo>
                    <a:pt x="911" y="589"/>
                  </a:lnTo>
                  <a:lnTo>
                    <a:pt x="911" y="535"/>
                  </a:lnTo>
                  <a:lnTo>
                    <a:pt x="803" y="428"/>
                  </a:lnTo>
                  <a:cubicBezTo>
                    <a:pt x="777" y="402"/>
                    <a:pt x="777" y="348"/>
                    <a:pt x="723" y="348"/>
                  </a:cubicBezTo>
                  <a:cubicBezTo>
                    <a:pt x="670" y="321"/>
                    <a:pt x="589" y="268"/>
                    <a:pt x="536" y="214"/>
                  </a:cubicBezTo>
                  <a:cubicBezTo>
                    <a:pt x="429" y="161"/>
                    <a:pt x="375" y="134"/>
                    <a:pt x="295" y="80"/>
                  </a:cubicBezTo>
                  <a:cubicBezTo>
                    <a:pt x="188" y="54"/>
                    <a:pt x="134" y="27"/>
                    <a:pt x="54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507;p41">
              <a:extLst>
                <a:ext uri="{FF2B5EF4-FFF2-40B4-BE49-F238E27FC236}">
                  <a16:creationId xmlns:a16="http://schemas.microsoft.com/office/drawing/2014/main" id="{246D42D9-EA97-E330-7EFD-CA1730CB3477}"/>
                </a:ext>
              </a:extLst>
            </p:cNvPr>
            <p:cNvSpPr/>
            <p:nvPr/>
          </p:nvSpPr>
          <p:spPr>
            <a:xfrm>
              <a:off x="7696350" y="7160050"/>
              <a:ext cx="16100" cy="14750"/>
            </a:xfrm>
            <a:custGeom>
              <a:avLst/>
              <a:gdLst/>
              <a:ahLst/>
              <a:cxnLst/>
              <a:rect l="l" t="t" r="r" b="b"/>
              <a:pathLst>
                <a:path w="644" h="590" extrusionOk="0">
                  <a:moveTo>
                    <a:pt x="54" y="1"/>
                  </a:moveTo>
                  <a:cubicBezTo>
                    <a:pt x="54" y="28"/>
                    <a:pt x="1" y="28"/>
                    <a:pt x="1" y="28"/>
                  </a:cubicBezTo>
                  <a:lnTo>
                    <a:pt x="1" y="55"/>
                  </a:lnTo>
                  <a:cubicBezTo>
                    <a:pt x="54" y="55"/>
                    <a:pt x="54" y="108"/>
                    <a:pt x="54" y="108"/>
                  </a:cubicBezTo>
                  <a:cubicBezTo>
                    <a:pt x="108" y="135"/>
                    <a:pt x="215" y="188"/>
                    <a:pt x="269" y="269"/>
                  </a:cubicBezTo>
                  <a:lnTo>
                    <a:pt x="483" y="456"/>
                  </a:lnTo>
                  <a:cubicBezTo>
                    <a:pt x="509" y="536"/>
                    <a:pt x="536" y="563"/>
                    <a:pt x="590" y="590"/>
                  </a:cubicBezTo>
                  <a:lnTo>
                    <a:pt x="643" y="590"/>
                  </a:lnTo>
                  <a:lnTo>
                    <a:pt x="643" y="536"/>
                  </a:lnTo>
                  <a:cubicBezTo>
                    <a:pt x="590" y="456"/>
                    <a:pt x="536" y="402"/>
                    <a:pt x="483" y="322"/>
                  </a:cubicBezTo>
                  <a:lnTo>
                    <a:pt x="376" y="242"/>
                  </a:lnTo>
                  <a:cubicBezTo>
                    <a:pt x="295" y="162"/>
                    <a:pt x="269" y="135"/>
                    <a:pt x="215" y="108"/>
                  </a:cubicBezTo>
                  <a:cubicBezTo>
                    <a:pt x="188" y="55"/>
                    <a:pt x="108" y="28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508;p41">
              <a:extLst>
                <a:ext uri="{FF2B5EF4-FFF2-40B4-BE49-F238E27FC236}">
                  <a16:creationId xmlns:a16="http://schemas.microsoft.com/office/drawing/2014/main" id="{BDB25C0F-E049-134C-D00E-B4A47321A483}"/>
                </a:ext>
              </a:extLst>
            </p:cNvPr>
            <p:cNvSpPr/>
            <p:nvPr/>
          </p:nvSpPr>
          <p:spPr>
            <a:xfrm>
              <a:off x="7705725" y="7168500"/>
              <a:ext cx="2700" cy="2950"/>
            </a:xfrm>
            <a:custGeom>
              <a:avLst/>
              <a:gdLst/>
              <a:ahLst/>
              <a:cxnLst/>
              <a:rect l="l" t="t" r="r" b="b"/>
              <a:pathLst>
                <a:path w="108" h="118" extrusionOk="0">
                  <a:moveTo>
                    <a:pt x="53" y="0"/>
                  </a:moveTo>
                  <a:cubicBezTo>
                    <a:pt x="38" y="0"/>
                    <a:pt x="27" y="14"/>
                    <a:pt x="27" y="38"/>
                  </a:cubicBezTo>
                  <a:lnTo>
                    <a:pt x="1" y="64"/>
                  </a:lnTo>
                  <a:lnTo>
                    <a:pt x="1" y="91"/>
                  </a:lnTo>
                  <a:lnTo>
                    <a:pt x="27" y="118"/>
                  </a:lnTo>
                  <a:lnTo>
                    <a:pt x="81" y="118"/>
                  </a:lnTo>
                  <a:lnTo>
                    <a:pt x="108" y="91"/>
                  </a:lnTo>
                  <a:lnTo>
                    <a:pt x="108" y="64"/>
                  </a:lnTo>
                  <a:cubicBezTo>
                    <a:pt x="108" y="54"/>
                    <a:pt x="103" y="48"/>
                    <a:pt x="100" y="45"/>
                  </a:cubicBezTo>
                  <a:lnTo>
                    <a:pt x="100" y="45"/>
                  </a:lnTo>
                  <a:cubicBezTo>
                    <a:pt x="86" y="14"/>
                    <a:pt x="67" y="0"/>
                    <a:pt x="53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509;p41">
              <a:extLst>
                <a:ext uri="{FF2B5EF4-FFF2-40B4-BE49-F238E27FC236}">
                  <a16:creationId xmlns:a16="http://schemas.microsoft.com/office/drawing/2014/main" id="{65AF4198-FF94-33BF-8192-0CAB0A92D090}"/>
                </a:ext>
              </a:extLst>
            </p:cNvPr>
            <p:cNvSpPr/>
            <p:nvPr/>
          </p:nvSpPr>
          <p:spPr>
            <a:xfrm>
              <a:off x="7163725" y="7129275"/>
              <a:ext cx="472425" cy="466425"/>
            </a:xfrm>
            <a:custGeom>
              <a:avLst/>
              <a:gdLst/>
              <a:ahLst/>
              <a:cxnLst/>
              <a:rect l="l" t="t" r="r" b="b"/>
              <a:pathLst>
                <a:path w="18897" h="18657" extrusionOk="0">
                  <a:moveTo>
                    <a:pt x="8458" y="1"/>
                  </a:moveTo>
                  <a:cubicBezTo>
                    <a:pt x="7655" y="1"/>
                    <a:pt x="6879" y="81"/>
                    <a:pt x="6183" y="322"/>
                  </a:cubicBezTo>
                  <a:cubicBezTo>
                    <a:pt x="5728" y="456"/>
                    <a:pt x="5246" y="670"/>
                    <a:pt x="4818" y="884"/>
                  </a:cubicBezTo>
                  <a:cubicBezTo>
                    <a:pt x="4390" y="1125"/>
                    <a:pt x="3988" y="1393"/>
                    <a:pt x="3614" y="1687"/>
                  </a:cubicBezTo>
                  <a:cubicBezTo>
                    <a:pt x="2838" y="2303"/>
                    <a:pt x="2168" y="3025"/>
                    <a:pt x="1606" y="3828"/>
                  </a:cubicBezTo>
                  <a:cubicBezTo>
                    <a:pt x="1044" y="4685"/>
                    <a:pt x="616" y="5568"/>
                    <a:pt x="375" y="6505"/>
                  </a:cubicBezTo>
                  <a:cubicBezTo>
                    <a:pt x="107" y="7522"/>
                    <a:pt x="0" y="8485"/>
                    <a:pt x="81" y="9422"/>
                  </a:cubicBezTo>
                  <a:cubicBezTo>
                    <a:pt x="161" y="10493"/>
                    <a:pt x="482" y="11537"/>
                    <a:pt x="964" y="12500"/>
                  </a:cubicBezTo>
                  <a:cubicBezTo>
                    <a:pt x="1473" y="13437"/>
                    <a:pt x="2115" y="14320"/>
                    <a:pt x="2945" y="15043"/>
                  </a:cubicBezTo>
                  <a:cubicBezTo>
                    <a:pt x="3721" y="15792"/>
                    <a:pt x="4631" y="16408"/>
                    <a:pt x="5594" y="16943"/>
                  </a:cubicBezTo>
                  <a:cubicBezTo>
                    <a:pt x="6451" y="17425"/>
                    <a:pt x="7441" y="17800"/>
                    <a:pt x="8458" y="18094"/>
                  </a:cubicBezTo>
                  <a:cubicBezTo>
                    <a:pt x="9502" y="18389"/>
                    <a:pt x="10519" y="18549"/>
                    <a:pt x="11483" y="18630"/>
                  </a:cubicBezTo>
                  <a:cubicBezTo>
                    <a:pt x="11724" y="18630"/>
                    <a:pt x="11911" y="18656"/>
                    <a:pt x="12152" y="18656"/>
                  </a:cubicBezTo>
                  <a:cubicBezTo>
                    <a:pt x="12446" y="18656"/>
                    <a:pt x="12741" y="18656"/>
                    <a:pt x="13009" y="18630"/>
                  </a:cubicBezTo>
                  <a:cubicBezTo>
                    <a:pt x="13544" y="18603"/>
                    <a:pt x="14052" y="18496"/>
                    <a:pt x="14481" y="18362"/>
                  </a:cubicBezTo>
                  <a:cubicBezTo>
                    <a:pt x="14989" y="18228"/>
                    <a:pt x="15471" y="18014"/>
                    <a:pt x="15899" y="17827"/>
                  </a:cubicBezTo>
                  <a:cubicBezTo>
                    <a:pt x="16140" y="17693"/>
                    <a:pt x="16327" y="17559"/>
                    <a:pt x="16542" y="17425"/>
                  </a:cubicBezTo>
                  <a:cubicBezTo>
                    <a:pt x="16809" y="17265"/>
                    <a:pt x="16970" y="17050"/>
                    <a:pt x="17130" y="16890"/>
                  </a:cubicBezTo>
                  <a:cubicBezTo>
                    <a:pt x="17211" y="16783"/>
                    <a:pt x="17291" y="16676"/>
                    <a:pt x="17371" y="16542"/>
                  </a:cubicBezTo>
                  <a:cubicBezTo>
                    <a:pt x="17425" y="16462"/>
                    <a:pt x="17505" y="16355"/>
                    <a:pt x="17532" y="16221"/>
                  </a:cubicBezTo>
                  <a:cubicBezTo>
                    <a:pt x="17639" y="15980"/>
                    <a:pt x="17693" y="15739"/>
                    <a:pt x="17773" y="15525"/>
                  </a:cubicBezTo>
                  <a:cubicBezTo>
                    <a:pt x="17880" y="14936"/>
                    <a:pt x="17880" y="14374"/>
                    <a:pt x="17826" y="13946"/>
                  </a:cubicBezTo>
                  <a:cubicBezTo>
                    <a:pt x="18228" y="13116"/>
                    <a:pt x="18549" y="12259"/>
                    <a:pt x="18683" y="11456"/>
                  </a:cubicBezTo>
                  <a:cubicBezTo>
                    <a:pt x="18843" y="10600"/>
                    <a:pt x="18897" y="9770"/>
                    <a:pt x="18843" y="8914"/>
                  </a:cubicBezTo>
                  <a:cubicBezTo>
                    <a:pt x="18817" y="8459"/>
                    <a:pt x="18736" y="7977"/>
                    <a:pt x="18629" y="7575"/>
                  </a:cubicBezTo>
                  <a:cubicBezTo>
                    <a:pt x="18549" y="7147"/>
                    <a:pt x="18362" y="6719"/>
                    <a:pt x="18201" y="6291"/>
                  </a:cubicBezTo>
                  <a:cubicBezTo>
                    <a:pt x="17826" y="5407"/>
                    <a:pt x="17345" y="4631"/>
                    <a:pt x="16702" y="3909"/>
                  </a:cubicBezTo>
                  <a:cubicBezTo>
                    <a:pt x="16568" y="3748"/>
                    <a:pt x="16408" y="3561"/>
                    <a:pt x="16220" y="3400"/>
                  </a:cubicBezTo>
                  <a:cubicBezTo>
                    <a:pt x="16060" y="3213"/>
                    <a:pt x="15872" y="3025"/>
                    <a:pt x="15632" y="2865"/>
                  </a:cubicBezTo>
                  <a:cubicBezTo>
                    <a:pt x="15257" y="2544"/>
                    <a:pt x="14855" y="2222"/>
                    <a:pt x="14454" y="1955"/>
                  </a:cubicBezTo>
                  <a:cubicBezTo>
                    <a:pt x="13624" y="1393"/>
                    <a:pt x="12741" y="964"/>
                    <a:pt x="11858" y="616"/>
                  </a:cubicBezTo>
                  <a:cubicBezTo>
                    <a:pt x="10921" y="295"/>
                    <a:pt x="9930" y="54"/>
                    <a:pt x="8994" y="28"/>
                  </a:cubicBezTo>
                  <a:cubicBezTo>
                    <a:pt x="8833" y="28"/>
                    <a:pt x="8646" y="1"/>
                    <a:pt x="84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510;p41">
              <a:extLst>
                <a:ext uri="{FF2B5EF4-FFF2-40B4-BE49-F238E27FC236}">
                  <a16:creationId xmlns:a16="http://schemas.microsoft.com/office/drawing/2014/main" id="{D260E3CC-493A-40C6-3A0C-912C7013B4D9}"/>
                </a:ext>
              </a:extLst>
            </p:cNvPr>
            <p:cNvSpPr/>
            <p:nvPr/>
          </p:nvSpPr>
          <p:spPr>
            <a:xfrm>
              <a:off x="7163050" y="7131275"/>
              <a:ext cx="371400" cy="465100"/>
            </a:xfrm>
            <a:custGeom>
              <a:avLst/>
              <a:gdLst/>
              <a:ahLst/>
              <a:cxnLst/>
              <a:rect l="l" t="t" r="r" b="b"/>
              <a:pathLst>
                <a:path w="14856" h="18604" extrusionOk="0">
                  <a:moveTo>
                    <a:pt x="7798" y="0"/>
                  </a:moveTo>
                  <a:cubicBezTo>
                    <a:pt x="7260" y="0"/>
                    <a:pt x="6722" y="107"/>
                    <a:pt x="6184" y="242"/>
                  </a:cubicBezTo>
                  <a:cubicBezTo>
                    <a:pt x="5728" y="376"/>
                    <a:pt x="5247" y="590"/>
                    <a:pt x="4818" y="804"/>
                  </a:cubicBezTo>
                  <a:cubicBezTo>
                    <a:pt x="4390" y="1045"/>
                    <a:pt x="3989" y="1313"/>
                    <a:pt x="3614" y="1607"/>
                  </a:cubicBezTo>
                  <a:cubicBezTo>
                    <a:pt x="2838" y="2223"/>
                    <a:pt x="2169" y="2945"/>
                    <a:pt x="1607" y="3748"/>
                  </a:cubicBezTo>
                  <a:cubicBezTo>
                    <a:pt x="1018" y="4605"/>
                    <a:pt x="589" y="5488"/>
                    <a:pt x="349" y="6425"/>
                  </a:cubicBezTo>
                  <a:cubicBezTo>
                    <a:pt x="108" y="7442"/>
                    <a:pt x="1" y="8405"/>
                    <a:pt x="54" y="9342"/>
                  </a:cubicBezTo>
                  <a:cubicBezTo>
                    <a:pt x="161" y="10413"/>
                    <a:pt x="456" y="11457"/>
                    <a:pt x="964" y="12420"/>
                  </a:cubicBezTo>
                  <a:cubicBezTo>
                    <a:pt x="1473" y="13357"/>
                    <a:pt x="2115" y="14240"/>
                    <a:pt x="2945" y="14990"/>
                  </a:cubicBezTo>
                  <a:cubicBezTo>
                    <a:pt x="3694" y="15739"/>
                    <a:pt x="4604" y="16382"/>
                    <a:pt x="5568" y="16917"/>
                  </a:cubicBezTo>
                  <a:cubicBezTo>
                    <a:pt x="6451" y="17372"/>
                    <a:pt x="7415" y="17747"/>
                    <a:pt x="8459" y="18041"/>
                  </a:cubicBezTo>
                  <a:cubicBezTo>
                    <a:pt x="9502" y="18336"/>
                    <a:pt x="10493" y="18523"/>
                    <a:pt x="11483" y="18576"/>
                  </a:cubicBezTo>
                  <a:cubicBezTo>
                    <a:pt x="11697" y="18576"/>
                    <a:pt x="11938" y="18603"/>
                    <a:pt x="12152" y="18603"/>
                  </a:cubicBezTo>
                  <a:cubicBezTo>
                    <a:pt x="12447" y="18603"/>
                    <a:pt x="12714" y="18603"/>
                    <a:pt x="13009" y="18576"/>
                  </a:cubicBezTo>
                  <a:cubicBezTo>
                    <a:pt x="13276" y="18550"/>
                    <a:pt x="13517" y="18523"/>
                    <a:pt x="13758" y="18469"/>
                  </a:cubicBezTo>
                  <a:lnTo>
                    <a:pt x="13758" y="18469"/>
                  </a:lnTo>
                  <a:cubicBezTo>
                    <a:pt x="13531" y="18496"/>
                    <a:pt x="13317" y="18509"/>
                    <a:pt x="13106" y="18509"/>
                  </a:cubicBezTo>
                  <a:cubicBezTo>
                    <a:pt x="12895" y="18509"/>
                    <a:pt x="12688" y="18496"/>
                    <a:pt x="12473" y="18469"/>
                  </a:cubicBezTo>
                  <a:cubicBezTo>
                    <a:pt x="11885" y="18443"/>
                    <a:pt x="11296" y="18336"/>
                    <a:pt x="10734" y="18175"/>
                  </a:cubicBezTo>
                  <a:cubicBezTo>
                    <a:pt x="10493" y="18121"/>
                    <a:pt x="10279" y="18014"/>
                    <a:pt x="10065" y="17934"/>
                  </a:cubicBezTo>
                  <a:cubicBezTo>
                    <a:pt x="9877" y="17881"/>
                    <a:pt x="9663" y="17800"/>
                    <a:pt x="9502" y="17720"/>
                  </a:cubicBezTo>
                  <a:cubicBezTo>
                    <a:pt x="9101" y="17533"/>
                    <a:pt x="8726" y="17372"/>
                    <a:pt x="8325" y="17185"/>
                  </a:cubicBezTo>
                  <a:cubicBezTo>
                    <a:pt x="7549" y="16783"/>
                    <a:pt x="6799" y="16301"/>
                    <a:pt x="6076" y="15766"/>
                  </a:cubicBezTo>
                  <a:cubicBezTo>
                    <a:pt x="5755" y="15498"/>
                    <a:pt x="5407" y="15231"/>
                    <a:pt x="5113" y="14936"/>
                  </a:cubicBezTo>
                  <a:cubicBezTo>
                    <a:pt x="4818" y="14642"/>
                    <a:pt x="4524" y="14294"/>
                    <a:pt x="4230" y="13973"/>
                  </a:cubicBezTo>
                  <a:cubicBezTo>
                    <a:pt x="3989" y="13625"/>
                    <a:pt x="3775" y="13304"/>
                    <a:pt x="3560" y="12929"/>
                  </a:cubicBezTo>
                  <a:cubicBezTo>
                    <a:pt x="3373" y="12554"/>
                    <a:pt x="3239" y="12179"/>
                    <a:pt x="3105" y="11778"/>
                  </a:cubicBezTo>
                  <a:cubicBezTo>
                    <a:pt x="2972" y="11376"/>
                    <a:pt x="2891" y="10948"/>
                    <a:pt x="2865" y="10547"/>
                  </a:cubicBezTo>
                  <a:lnTo>
                    <a:pt x="2865" y="9904"/>
                  </a:lnTo>
                  <a:cubicBezTo>
                    <a:pt x="2865" y="9717"/>
                    <a:pt x="2891" y="9503"/>
                    <a:pt x="2945" y="9289"/>
                  </a:cubicBezTo>
                  <a:cubicBezTo>
                    <a:pt x="3025" y="8513"/>
                    <a:pt x="3239" y="7736"/>
                    <a:pt x="3534" y="7014"/>
                  </a:cubicBezTo>
                  <a:cubicBezTo>
                    <a:pt x="3828" y="6291"/>
                    <a:pt x="4203" y="5675"/>
                    <a:pt x="4685" y="5060"/>
                  </a:cubicBezTo>
                  <a:cubicBezTo>
                    <a:pt x="5140" y="4498"/>
                    <a:pt x="5675" y="3962"/>
                    <a:pt x="6237" y="3534"/>
                  </a:cubicBezTo>
                  <a:cubicBezTo>
                    <a:pt x="6853" y="3079"/>
                    <a:pt x="7495" y="2678"/>
                    <a:pt x="8164" y="2410"/>
                  </a:cubicBezTo>
                  <a:cubicBezTo>
                    <a:pt x="8833" y="2116"/>
                    <a:pt x="9556" y="1928"/>
                    <a:pt x="10252" y="1794"/>
                  </a:cubicBezTo>
                  <a:cubicBezTo>
                    <a:pt x="10734" y="1714"/>
                    <a:pt x="11189" y="1687"/>
                    <a:pt x="11670" y="1687"/>
                  </a:cubicBezTo>
                  <a:cubicBezTo>
                    <a:pt x="11938" y="1687"/>
                    <a:pt x="12206" y="1687"/>
                    <a:pt x="12473" y="1714"/>
                  </a:cubicBezTo>
                  <a:cubicBezTo>
                    <a:pt x="13250" y="1794"/>
                    <a:pt x="13972" y="1955"/>
                    <a:pt x="14695" y="2249"/>
                  </a:cubicBezTo>
                  <a:cubicBezTo>
                    <a:pt x="14749" y="2276"/>
                    <a:pt x="14775" y="2276"/>
                    <a:pt x="14856" y="2330"/>
                  </a:cubicBezTo>
                  <a:lnTo>
                    <a:pt x="14454" y="2008"/>
                  </a:lnTo>
                  <a:cubicBezTo>
                    <a:pt x="13598" y="1446"/>
                    <a:pt x="12741" y="1018"/>
                    <a:pt x="11831" y="670"/>
                  </a:cubicBezTo>
                  <a:cubicBezTo>
                    <a:pt x="10894" y="349"/>
                    <a:pt x="9931" y="108"/>
                    <a:pt x="8994" y="81"/>
                  </a:cubicBezTo>
                  <a:cubicBezTo>
                    <a:pt x="8807" y="81"/>
                    <a:pt x="8619" y="55"/>
                    <a:pt x="8432" y="55"/>
                  </a:cubicBezTo>
                  <a:cubicBezTo>
                    <a:pt x="8221" y="17"/>
                    <a:pt x="8010" y="0"/>
                    <a:pt x="77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511;p41">
              <a:extLst>
                <a:ext uri="{FF2B5EF4-FFF2-40B4-BE49-F238E27FC236}">
                  <a16:creationId xmlns:a16="http://schemas.microsoft.com/office/drawing/2014/main" id="{C99C6687-022B-FCE9-608A-22A8A77ADF45}"/>
                </a:ext>
              </a:extLst>
            </p:cNvPr>
            <p:cNvSpPr/>
            <p:nvPr/>
          </p:nvSpPr>
          <p:spPr>
            <a:xfrm>
              <a:off x="7336350" y="72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512;p41">
              <a:extLst>
                <a:ext uri="{FF2B5EF4-FFF2-40B4-BE49-F238E27FC236}">
                  <a16:creationId xmlns:a16="http://schemas.microsoft.com/office/drawing/2014/main" id="{7508D8A9-7C68-B535-05DF-DB3D48950C46}"/>
                </a:ext>
              </a:extLst>
            </p:cNvPr>
            <p:cNvSpPr/>
            <p:nvPr/>
          </p:nvSpPr>
          <p:spPr>
            <a:xfrm>
              <a:off x="7404625" y="7452475"/>
              <a:ext cx="56225" cy="54225"/>
            </a:xfrm>
            <a:custGeom>
              <a:avLst/>
              <a:gdLst/>
              <a:ahLst/>
              <a:cxnLst/>
              <a:rect l="l" t="t" r="r" b="b"/>
              <a:pathLst>
                <a:path w="2249" h="2169" extrusionOk="0">
                  <a:moveTo>
                    <a:pt x="241" y="1"/>
                  </a:moveTo>
                  <a:cubicBezTo>
                    <a:pt x="161" y="1"/>
                    <a:pt x="107" y="81"/>
                    <a:pt x="107" y="108"/>
                  </a:cubicBezTo>
                  <a:cubicBezTo>
                    <a:pt x="0" y="884"/>
                    <a:pt x="294" y="1794"/>
                    <a:pt x="1071" y="2088"/>
                  </a:cubicBezTo>
                  <a:cubicBezTo>
                    <a:pt x="1231" y="2142"/>
                    <a:pt x="1365" y="2169"/>
                    <a:pt x="1552" y="2169"/>
                  </a:cubicBezTo>
                  <a:lnTo>
                    <a:pt x="1633" y="2169"/>
                  </a:lnTo>
                  <a:cubicBezTo>
                    <a:pt x="1740" y="2169"/>
                    <a:pt x="1820" y="2142"/>
                    <a:pt x="1900" y="2115"/>
                  </a:cubicBezTo>
                  <a:cubicBezTo>
                    <a:pt x="2007" y="2088"/>
                    <a:pt x="2061" y="2008"/>
                    <a:pt x="2141" y="1954"/>
                  </a:cubicBezTo>
                  <a:cubicBezTo>
                    <a:pt x="2222" y="1874"/>
                    <a:pt x="2248" y="1821"/>
                    <a:pt x="2248" y="1714"/>
                  </a:cubicBezTo>
                  <a:lnTo>
                    <a:pt x="2248" y="1553"/>
                  </a:lnTo>
                  <a:cubicBezTo>
                    <a:pt x="2248" y="1473"/>
                    <a:pt x="2248" y="1446"/>
                    <a:pt x="2195" y="1366"/>
                  </a:cubicBezTo>
                  <a:cubicBezTo>
                    <a:pt x="2168" y="1178"/>
                    <a:pt x="2061" y="964"/>
                    <a:pt x="1927" y="804"/>
                  </a:cubicBezTo>
                  <a:cubicBezTo>
                    <a:pt x="1767" y="616"/>
                    <a:pt x="1526" y="429"/>
                    <a:pt x="1258" y="295"/>
                  </a:cubicBezTo>
                  <a:cubicBezTo>
                    <a:pt x="1178" y="241"/>
                    <a:pt x="1044" y="215"/>
                    <a:pt x="910" y="161"/>
                  </a:cubicBezTo>
                  <a:cubicBezTo>
                    <a:pt x="696" y="108"/>
                    <a:pt x="535" y="81"/>
                    <a:pt x="375" y="81"/>
                  </a:cubicBezTo>
                  <a:lnTo>
                    <a:pt x="321" y="81"/>
                  </a:lnTo>
                  <a:cubicBezTo>
                    <a:pt x="348" y="54"/>
                    <a:pt x="294" y="54"/>
                    <a:pt x="241" y="1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513;p41">
              <a:extLst>
                <a:ext uri="{FF2B5EF4-FFF2-40B4-BE49-F238E27FC236}">
                  <a16:creationId xmlns:a16="http://schemas.microsoft.com/office/drawing/2014/main" id="{934B8ABC-FEA9-5689-57D1-5F8043F8431F}"/>
                </a:ext>
              </a:extLst>
            </p:cNvPr>
            <p:cNvSpPr/>
            <p:nvPr/>
          </p:nvSpPr>
          <p:spPr>
            <a:xfrm>
              <a:off x="7331675" y="7283550"/>
              <a:ext cx="89700" cy="39975"/>
            </a:xfrm>
            <a:custGeom>
              <a:avLst/>
              <a:gdLst/>
              <a:ahLst/>
              <a:cxnLst/>
              <a:rect l="l" t="t" r="r" b="b"/>
              <a:pathLst>
                <a:path w="3588" h="1599" extrusionOk="0">
                  <a:moveTo>
                    <a:pt x="2042" y="0"/>
                  </a:moveTo>
                  <a:cubicBezTo>
                    <a:pt x="1944" y="0"/>
                    <a:pt x="1843" y="4"/>
                    <a:pt x="1740" y="13"/>
                  </a:cubicBezTo>
                  <a:cubicBezTo>
                    <a:pt x="777" y="66"/>
                    <a:pt x="1" y="521"/>
                    <a:pt x="54" y="923"/>
                  </a:cubicBezTo>
                  <a:cubicBezTo>
                    <a:pt x="79" y="1317"/>
                    <a:pt x="762" y="1598"/>
                    <a:pt x="1623" y="1598"/>
                  </a:cubicBezTo>
                  <a:cubicBezTo>
                    <a:pt x="1696" y="1598"/>
                    <a:pt x="1771" y="1596"/>
                    <a:pt x="1847" y="1592"/>
                  </a:cubicBezTo>
                  <a:cubicBezTo>
                    <a:pt x="2811" y="1512"/>
                    <a:pt x="3587" y="1110"/>
                    <a:pt x="3560" y="682"/>
                  </a:cubicBezTo>
                  <a:cubicBezTo>
                    <a:pt x="3536" y="298"/>
                    <a:pt x="2889" y="0"/>
                    <a:pt x="2042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514;p41">
              <a:extLst>
                <a:ext uri="{FF2B5EF4-FFF2-40B4-BE49-F238E27FC236}">
                  <a16:creationId xmlns:a16="http://schemas.microsoft.com/office/drawing/2014/main" id="{6C536DD4-50A9-4B3E-1DEC-E21E73BC366D}"/>
                </a:ext>
              </a:extLst>
            </p:cNvPr>
            <p:cNvSpPr/>
            <p:nvPr/>
          </p:nvSpPr>
          <p:spPr>
            <a:xfrm>
              <a:off x="7537775" y="7332700"/>
              <a:ext cx="81650" cy="62925"/>
            </a:xfrm>
            <a:custGeom>
              <a:avLst/>
              <a:gdLst/>
              <a:ahLst/>
              <a:cxnLst/>
              <a:rect l="l" t="t" r="r" b="b"/>
              <a:pathLst>
                <a:path w="3266" h="2517" extrusionOk="0">
                  <a:moveTo>
                    <a:pt x="671" y="0"/>
                  </a:moveTo>
                  <a:cubicBezTo>
                    <a:pt x="493" y="0"/>
                    <a:pt x="353" y="51"/>
                    <a:pt x="268" y="161"/>
                  </a:cubicBezTo>
                  <a:cubicBezTo>
                    <a:pt x="0" y="482"/>
                    <a:pt x="375" y="1259"/>
                    <a:pt x="1125" y="1847"/>
                  </a:cubicBezTo>
                  <a:cubicBezTo>
                    <a:pt x="1639" y="2270"/>
                    <a:pt x="2192" y="2516"/>
                    <a:pt x="2583" y="2516"/>
                  </a:cubicBezTo>
                  <a:cubicBezTo>
                    <a:pt x="2761" y="2516"/>
                    <a:pt x="2906" y="2465"/>
                    <a:pt x="2998" y="2356"/>
                  </a:cubicBezTo>
                  <a:cubicBezTo>
                    <a:pt x="3266" y="2035"/>
                    <a:pt x="2918" y="1259"/>
                    <a:pt x="2142" y="643"/>
                  </a:cubicBezTo>
                  <a:cubicBezTo>
                    <a:pt x="1611" y="240"/>
                    <a:pt x="1055" y="0"/>
                    <a:pt x="671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515;p41">
              <a:extLst>
                <a:ext uri="{FF2B5EF4-FFF2-40B4-BE49-F238E27FC236}">
                  <a16:creationId xmlns:a16="http://schemas.microsoft.com/office/drawing/2014/main" id="{6F51010C-3792-6744-3261-0A1EE0A52DBE}"/>
                </a:ext>
              </a:extLst>
            </p:cNvPr>
            <p:cNvSpPr/>
            <p:nvPr/>
          </p:nvSpPr>
          <p:spPr>
            <a:xfrm>
              <a:off x="7404625" y="7421700"/>
              <a:ext cx="95700" cy="87000"/>
            </a:xfrm>
            <a:custGeom>
              <a:avLst/>
              <a:gdLst/>
              <a:ahLst/>
              <a:cxnLst/>
              <a:rect l="l" t="t" r="r" b="b"/>
              <a:pathLst>
                <a:path w="3828" h="3480" extrusionOk="0">
                  <a:moveTo>
                    <a:pt x="214" y="1446"/>
                  </a:moveTo>
                  <a:cubicBezTo>
                    <a:pt x="375" y="1446"/>
                    <a:pt x="509" y="1472"/>
                    <a:pt x="642" y="1472"/>
                  </a:cubicBezTo>
                  <a:cubicBezTo>
                    <a:pt x="803" y="1499"/>
                    <a:pt x="1017" y="1580"/>
                    <a:pt x="1151" y="1633"/>
                  </a:cubicBezTo>
                  <a:cubicBezTo>
                    <a:pt x="1258" y="1713"/>
                    <a:pt x="1392" y="1767"/>
                    <a:pt x="1499" y="1874"/>
                  </a:cubicBezTo>
                  <a:cubicBezTo>
                    <a:pt x="1606" y="1981"/>
                    <a:pt x="1713" y="2035"/>
                    <a:pt x="1767" y="2142"/>
                  </a:cubicBezTo>
                  <a:cubicBezTo>
                    <a:pt x="1847" y="2249"/>
                    <a:pt x="1900" y="2382"/>
                    <a:pt x="1981" y="2516"/>
                  </a:cubicBezTo>
                  <a:cubicBezTo>
                    <a:pt x="2034" y="2650"/>
                    <a:pt x="2061" y="2811"/>
                    <a:pt x="2061" y="2971"/>
                  </a:cubicBezTo>
                  <a:lnTo>
                    <a:pt x="2061" y="3052"/>
                  </a:lnTo>
                  <a:lnTo>
                    <a:pt x="2061" y="3159"/>
                  </a:lnTo>
                  <a:lnTo>
                    <a:pt x="2061" y="3185"/>
                  </a:lnTo>
                  <a:lnTo>
                    <a:pt x="2034" y="3185"/>
                  </a:lnTo>
                  <a:cubicBezTo>
                    <a:pt x="2007" y="3185"/>
                    <a:pt x="1981" y="3212"/>
                    <a:pt x="1927" y="3212"/>
                  </a:cubicBezTo>
                  <a:cubicBezTo>
                    <a:pt x="1847" y="3239"/>
                    <a:pt x="1740" y="3293"/>
                    <a:pt x="1633" y="3293"/>
                  </a:cubicBezTo>
                  <a:lnTo>
                    <a:pt x="1365" y="3293"/>
                  </a:lnTo>
                  <a:cubicBezTo>
                    <a:pt x="1285" y="3293"/>
                    <a:pt x="1178" y="3239"/>
                    <a:pt x="1044" y="3185"/>
                  </a:cubicBezTo>
                  <a:cubicBezTo>
                    <a:pt x="937" y="3159"/>
                    <a:pt x="830" y="3078"/>
                    <a:pt x="749" y="3025"/>
                  </a:cubicBezTo>
                  <a:cubicBezTo>
                    <a:pt x="669" y="2945"/>
                    <a:pt x="562" y="2891"/>
                    <a:pt x="509" y="2784"/>
                  </a:cubicBezTo>
                  <a:cubicBezTo>
                    <a:pt x="428" y="2677"/>
                    <a:pt x="375" y="2570"/>
                    <a:pt x="294" y="2436"/>
                  </a:cubicBezTo>
                  <a:cubicBezTo>
                    <a:pt x="294" y="2302"/>
                    <a:pt x="268" y="2115"/>
                    <a:pt x="241" y="1901"/>
                  </a:cubicBezTo>
                  <a:cubicBezTo>
                    <a:pt x="241" y="1740"/>
                    <a:pt x="214" y="1606"/>
                    <a:pt x="214" y="1446"/>
                  </a:cubicBezTo>
                  <a:close/>
                  <a:moveTo>
                    <a:pt x="268" y="0"/>
                  </a:moveTo>
                  <a:cubicBezTo>
                    <a:pt x="161" y="295"/>
                    <a:pt x="80" y="643"/>
                    <a:pt x="27" y="1017"/>
                  </a:cubicBezTo>
                  <a:cubicBezTo>
                    <a:pt x="0" y="1419"/>
                    <a:pt x="0" y="1767"/>
                    <a:pt x="80" y="2115"/>
                  </a:cubicBezTo>
                  <a:cubicBezTo>
                    <a:pt x="107" y="2275"/>
                    <a:pt x="161" y="2436"/>
                    <a:pt x="241" y="2623"/>
                  </a:cubicBezTo>
                  <a:cubicBezTo>
                    <a:pt x="294" y="2784"/>
                    <a:pt x="402" y="2918"/>
                    <a:pt x="535" y="3052"/>
                  </a:cubicBezTo>
                  <a:cubicBezTo>
                    <a:pt x="642" y="3185"/>
                    <a:pt x="803" y="3293"/>
                    <a:pt x="964" y="3346"/>
                  </a:cubicBezTo>
                  <a:cubicBezTo>
                    <a:pt x="1178" y="3453"/>
                    <a:pt x="1365" y="3480"/>
                    <a:pt x="1579" y="3480"/>
                  </a:cubicBezTo>
                  <a:cubicBezTo>
                    <a:pt x="1820" y="3480"/>
                    <a:pt x="2034" y="3400"/>
                    <a:pt x="2302" y="3239"/>
                  </a:cubicBezTo>
                  <a:cubicBezTo>
                    <a:pt x="2409" y="3185"/>
                    <a:pt x="2516" y="3105"/>
                    <a:pt x="2650" y="2998"/>
                  </a:cubicBezTo>
                  <a:lnTo>
                    <a:pt x="2944" y="2704"/>
                  </a:lnTo>
                  <a:cubicBezTo>
                    <a:pt x="3105" y="2516"/>
                    <a:pt x="3239" y="2275"/>
                    <a:pt x="3399" y="2008"/>
                  </a:cubicBezTo>
                  <a:cubicBezTo>
                    <a:pt x="3480" y="1874"/>
                    <a:pt x="3533" y="1740"/>
                    <a:pt x="3613" y="1580"/>
                  </a:cubicBezTo>
                  <a:cubicBezTo>
                    <a:pt x="3694" y="1446"/>
                    <a:pt x="3720" y="1312"/>
                    <a:pt x="3774" y="1178"/>
                  </a:cubicBezTo>
                  <a:lnTo>
                    <a:pt x="3828" y="1071"/>
                  </a:lnTo>
                  <a:lnTo>
                    <a:pt x="3480" y="1071"/>
                  </a:lnTo>
                  <a:cubicBezTo>
                    <a:pt x="3346" y="1071"/>
                    <a:pt x="3212" y="1071"/>
                    <a:pt x="3078" y="1044"/>
                  </a:cubicBezTo>
                  <a:cubicBezTo>
                    <a:pt x="2730" y="991"/>
                    <a:pt x="2409" y="937"/>
                    <a:pt x="2034" y="803"/>
                  </a:cubicBezTo>
                  <a:cubicBezTo>
                    <a:pt x="1713" y="696"/>
                    <a:pt x="1338" y="536"/>
                    <a:pt x="1044" y="402"/>
                  </a:cubicBezTo>
                  <a:cubicBezTo>
                    <a:pt x="696" y="295"/>
                    <a:pt x="482" y="161"/>
                    <a:pt x="268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516;p41">
              <a:extLst>
                <a:ext uri="{FF2B5EF4-FFF2-40B4-BE49-F238E27FC236}">
                  <a16:creationId xmlns:a16="http://schemas.microsoft.com/office/drawing/2014/main" id="{2FE2078A-C357-4A7C-02FB-EE3E84BA72A2}"/>
                </a:ext>
              </a:extLst>
            </p:cNvPr>
            <p:cNvSpPr/>
            <p:nvPr/>
          </p:nvSpPr>
          <p:spPr>
            <a:xfrm>
              <a:off x="7528400" y="7425700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45" y="1"/>
                  </a:moveTo>
                  <a:cubicBezTo>
                    <a:pt x="697" y="1"/>
                    <a:pt x="295" y="402"/>
                    <a:pt x="135" y="991"/>
                  </a:cubicBezTo>
                  <a:cubicBezTo>
                    <a:pt x="27" y="1286"/>
                    <a:pt x="1" y="1607"/>
                    <a:pt x="81" y="1875"/>
                  </a:cubicBezTo>
                  <a:cubicBezTo>
                    <a:pt x="135" y="2142"/>
                    <a:pt x="242" y="2330"/>
                    <a:pt x="429" y="2383"/>
                  </a:cubicBezTo>
                  <a:cubicBezTo>
                    <a:pt x="482" y="2383"/>
                    <a:pt x="509" y="2410"/>
                    <a:pt x="563" y="2410"/>
                  </a:cubicBezTo>
                  <a:cubicBezTo>
                    <a:pt x="911" y="2410"/>
                    <a:pt x="1312" y="2008"/>
                    <a:pt x="1473" y="1446"/>
                  </a:cubicBezTo>
                  <a:cubicBezTo>
                    <a:pt x="1580" y="1152"/>
                    <a:pt x="1607" y="804"/>
                    <a:pt x="1553" y="536"/>
                  </a:cubicBezTo>
                  <a:cubicBezTo>
                    <a:pt x="1473" y="269"/>
                    <a:pt x="1366" y="108"/>
                    <a:pt x="1178" y="54"/>
                  </a:cubicBezTo>
                  <a:cubicBezTo>
                    <a:pt x="1152" y="1"/>
                    <a:pt x="1098" y="1"/>
                    <a:pt x="1045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517;p41">
              <a:extLst>
                <a:ext uri="{FF2B5EF4-FFF2-40B4-BE49-F238E27FC236}">
                  <a16:creationId xmlns:a16="http://schemas.microsoft.com/office/drawing/2014/main" id="{5B2D9C89-7A0B-4DDC-D078-49F8E56981C8}"/>
                </a:ext>
              </a:extLst>
            </p:cNvPr>
            <p:cNvSpPr/>
            <p:nvPr/>
          </p:nvSpPr>
          <p:spPr>
            <a:xfrm>
              <a:off x="7336350" y="7374175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18" y="1"/>
                  </a:moveTo>
                  <a:cubicBezTo>
                    <a:pt x="697" y="1"/>
                    <a:pt x="295" y="402"/>
                    <a:pt x="135" y="965"/>
                  </a:cubicBezTo>
                  <a:cubicBezTo>
                    <a:pt x="28" y="1259"/>
                    <a:pt x="1" y="1607"/>
                    <a:pt x="54" y="1875"/>
                  </a:cubicBezTo>
                  <a:cubicBezTo>
                    <a:pt x="135" y="2142"/>
                    <a:pt x="215" y="2303"/>
                    <a:pt x="429" y="2383"/>
                  </a:cubicBezTo>
                  <a:cubicBezTo>
                    <a:pt x="456" y="2383"/>
                    <a:pt x="483" y="2410"/>
                    <a:pt x="563" y="2410"/>
                  </a:cubicBezTo>
                  <a:cubicBezTo>
                    <a:pt x="884" y="2410"/>
                    <a:pt x="1286" y="2008"/>
                    <a:pt x="1473" y="1446"/>
                  </a:cubicBezTo>
                  <a:cubicBezTo>
                    <a:pt x="1553" y="1125"/>
                    <a:pt x="1607" y="804"/>
                    <a:pt x="1527" y="536"/>
                  </a:cubicBezTo>
                  <a:cubicBezTo>
                    <a:pt x="1473" y="269"/>
                    <a:pt x="1366" y="108"/>
                    <a:pt x="1152" y="28"/>
                  </a:cubicBezTo>
                  <a:cubicBezTo>
                    <a:pt x="1125" y="1"/>
                    <a:pt x="1072" y="1"/>
                    <a:pt x="1018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" name="Google Shape;6550;p42">
            <a:extLst>
              <a:ext uri="{FF2B5EF4-FFF2-40B4-BE49-F238E27FC236}">
                <a16:creationId xmlns:a16="http://schemas.microsoft.com/office/drawing/2014/main" id="{4755EAE7-36F6-7EF1-B6ED-29988B7EC0B5}"/>
              </a:ext>
            </a:extLst>
          </p:cNvPr>
          <p:cNvGrpSpPr/>
          <p:nvPr/>
        </p:nvGrpSpPr>
        <p:grpSpPr>
          <a:xfrm>
            <a:off x="1618312" y="728088"/>
            <a:ext cx="714485" cy="694572"/>
            <a:chOff x="4500050" y="484925"/>
            <a:chExt cx="1494425" cy="1452775"/>
          </a:xfrm>
        </p:grpSpPr>
        <p:sp>
          <p:nvSpPr>
            <p:cNvPr id="149" name="Google Shape;6551;p42">
              <a:extLst>
                <a:ext uri="{FF2B5EF4-FFF2-40B4-BE49-F238E27FC236}">
                  <a16:creationId xmlns:a16="http://schemas.microsoft.com/office/drawing/2014/main" id="{B3F1B98B-0DE0-368A-CD79-2CE36E52217B}"/>
                </a:ext>
              </a:extLst>
            </p:cNvPr>
            <p:cNvSpPr/>
            <p:nvPr/>
          </p:nvSpPr>
          <p:spPr>
            <a:xfrm>
              <a:off x="4500050" y="484925"/>
              <a:ext cx="1494425" cy="1452775"/>
            </a:xfrm>
            <a:custGeom>
              <a:avLst/>
              <a:gdLst/>
              <a:ahLst/>
              <a:cxnLst/>
              <a:rect l="l" t="t" r="r" b="b"/>
              <a:pathLst>
                <a:path w="59777" h="58111" extrusionOk="0">
                  <a:moveTo>
                    <a:pt x="16898" y="1"/>
                  </a:moveTo>
                  <a:cubicBezTo>
                    <a:pt x="16847" y="1"/>
                    <a:pt x="16797" y="1"/>
                    <a:pt x="16746" y="2"/>
                  </a:cubicBezTo>
                  <a:cubicBezTo>
                    <a:pt x="14411" y="2"/>
                    <a:pt x="12143" y="569"/>
                    <a:pt x="10174" y="1503"/>
                  </a:cubicBezTo>
                  <a:cubicBezTo>
                    <a:pt x="7539" y="2837"/>
                    <a:pt x="5571" y="4905"/>
                    <a:pt x="4470" y="7507"/>
                  </a:cubicBezTo>
                  <a:cubicBezTo>
                    <a:pt x="3169" y="10609"/>
                    <a:pt x="2903" y="14345"/>
                    <a:pt x="3837" y="18015"/>
                  </a:cubicBezTo>
                  <a:cubicBezTo>
                    <a:pt x="4103" y="19316"/>
                    <a:pt x="4537" y="20583"/>
                    <a:pt x="5071" y="21784"/>
                  </a:cubicBezTo>
                  <a:cubicBezTo>
                    <a:pt x="4804" y="21851"/>
                    <a:pt x="4504" y="21951"/>
                    <a:pt x="4204" y="22118"/>
                  </a:cubicBezTo>
                  <a:cubicBezTo>
                    <a:pt x="2102" y="23152"/>
                    <a:pt x="1268" y="25653"/>
                    <a:pt x="2235" y="27755"/>
                  </a:cubicBezTo>
                  <a:cubicBezTo>
                    <a:pt x="2235" y="27755"/>
                    <a:pt x="2202" y="27755"/>
                    <a:pt x="2202" y="27788"/>
                  </a:cubicBezTo>
                  <a:cubicBezTo>
                    <a:pt x="334" y="29256"/>
                    <a:pt x="1" y="31925"/>
                    <a:pt x="1435" y="33793"/>
                  </a:cubicBezTo>
                  <a:cubicBezTo>
                    <a:pt x="2275" y="34875"/>
                    <a:pt x="3524" y="35461"/>
                    <a:pt x="4806" y="35461"/>
                  </a:cubicBezTo>
                  <a:cubicBezTo>
                    <a:pt x="5459" y="35461"/>
                    <a:pt x="6120" y="35309"/>
                    <a:pt x="6739" y="34993"/>
                  </a:cubicBezTo>
                  <a:cubicBezTo>
                    <a:pt x="7006" y="34860"/>
                    <a:pt x="7239" y="34693"/>
                    <a:pt x="7439" y="34526"/>
                  </a:cubicBezTo>
                  <a:cubicBezTo>
                    <a:pt x="7539" y="34460"/>
                    <a:pt x="7673" y="34360"/>
                    <a:pt x="7739" y="34293"/>
                  </a:cubicBezTo>
                  <a:lnTo>
                    <a:pt x="8373" y="34526"/>
                  </a:lnTo>
                  <a:cubicBezTo>
                    <a:pt x="8773" y="34760"/>
                    <a:pt x="9174" y="34927"/>
                    <a:pt x="9541" y="35127"/>
                  </a:cubicBezTo>
                  <a:cubicBezTo>
                    <a:pt x="9541" y="35494"/>
                    <a:pt x="9541" y="35861"/>
                    <a:pt x="9574" y="36261"/>
                  </a:cubicBezTo>
                  <a:cubicBezTo>
                    <a:pt x="9674" y="36928"/>
                    <a:pt x="9774" y="37595"/>
                    <a:pt x="10008" y="38296"/>
                  </a:cubicBezTo>
                  <a:cubicBezTo>
                    <a:pt x="10375" y="39497"/>
                    <a:pt x="10908" y="40698"/>
                    <a:pt x="11742" y="42132"/>
                  </a:cubicBezTo>
                  <a:cubicBezTo>
                    <a:pt x="13443" y="44967"/>
                    <a:pt x="15678" y="47703"/>
                    <a:pt x="18747" y="50705"/>
                  </a:cubicBezTo>
                  <a:cubicBezTo>
                    <a:pt x="19014" y="50972"/>
                    <a:pt x="19248" y="51205"/>
                    <a:pt x="19514" y="51439"/>
                  </a:cubicBezTo>
                  <a:cubicBezTo>
                    <a:pt x="20882" y="52706"/>
                    <a:pt x="22150" y="53774"/>
                    <a:pt x="23351" y="54674"/>
                  </a:cubicBezTo>
                  <a:cubicBezTo>
                    <a:pt x="23417" y="54774"/>
                    <a:pt x="23551" y="54808"/>
                    <a:pt x="23617" y="54874"/>
                  </a:cubicBezTo>
                  <a:lnTo>
                    <a:pt x="23717" y="54941"/>
                  </a:lnTo>
                  <a:cubicBezTo>
                    <a:pt x="24184" y="55275"/>
                    <a:pt x="24585" y="55541"/>
                    <a:pt x="24952" y="55775"/>
                  </a:cubicBezTo>
                  <a:cubicBezTo>
                    <a:pt x="26620" y="56809"/>
                    <a:pt x="28221" y="57510"/>
                    <a:pt x="29755" y="57843"/>
                  </a:cubicBezTo>
                  <a:cubicBezTo>
                    <a:pt x="30489" y="58021"/>
                    <a:pt x="31208" y="58110"/>
                    <a:pt x="31912" y="58110"/>
                  </a:cubicBezTo>
                  <a:cubicBezTo>
                    <a:pt x="32264" y="58110"/>
                    <a:pt x="32613" y="58088"/>
                    <a:pt x="32957" y="58043"/>
                  </a:cubicBezTo>
                  <a:cubicBezTo>
                    <a:pt x="33925" y="57977"/>
                    <a:pt x="34925" y="57676"/>
                    <a:pt x="35793" y="57209"/>
                  </a:cubicBezTo>
                  <a:cubicBezTo>
                    <a:pt x="38194" y="56008"/>
                    <a:pt x="39729" y="53840"/>
                    <a:pt x="39929" y="51472"/>
                  </a:cubicBezTo>
                  <a:cubicBezTo>
                    <a:pt x="44099" y="51305"/>
                    <a:pt x="47935" y="50104"/>
                    <a:pt x="51471" y="47936"/>
                  </a:cubicBezTo>
                  <a:cubicBezTo>
                    <a:pt x="55307" y="45534"/>
                    <a:pt x="59777" y="41331"/>
                    <a:pt x="59310" y="34693"/>
                  </a:cubicBezTo>
                  <a:cubicBezTo>
                    <a:pt x="59076" y="31257"/>
                    <a:pt x="57108" y="28355"/>
                    <a:pt x="53739" y="26587"/>
                  </a:cubicBezTo>
                  <a:cubicBezTo>
                    <a:pt x="51371" y="25434"/>
                    <a:pt x="48449" y="24776"/>
                    <a:pt x="45518" y="24776"/>
                  </a:cubicBezTo>
                  <a:cubicBezTo>
                    <a:pt x="45312" y="24776"/>
                    <a:pt x="45106" y="24780"/>
                    <a:pt x="44899" y="24786"/>
                  </a:cubicBezTo>
                  <a:cubicBezTo>
                    <a:pt x="43665" y="24820"/>
                    <a:pt x="42531" y="24953"/>
                    <a:pt x="41497" y="25153"/>
                  </a:cubicBezTo>
                  <a:cubicBezTo>
                    <a:pt x="42531" y="18415"/>
                    <a:pt x="40763" y="11443"/>
                    <a:pt x="36660" y="6773"/>
                  </a:cubicBezTo>
                  <a:cubicBezTo>
                    <a:pt x="34191" y="3995"/>
                    <a:pt x="30464" y="2474"/>
                    <a:pt x="26380" y="2474"/>
                  </a:cubicBezTo>
                  <a:cubicBezTo>
                    <a:pt x="26050" y="2474"/>
                    <a:pt x="25719" y="2484"/>
                    <a:pt x="25385" y="2504"/>
                  </a:cubicBezTo>
                  <a:cubicBezTo>
                    <a:pt x="25319" y="2470"/>
                    <a:pt x="25252" y="2437"/>
                    <a:pt x="25185" y="2403"/>
                  </a:cubicBezTo>
                  <a:cubicBezTo>
                    <a:pt x="22599" y="865"/>
                    <a:pt x="19595" y="1"/>
                    <a:pt x="168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552;p42">
              <a:extLst>
                <a:ext uri="{FF2B5EF4-FFF2-40B4-BE49-F238E27FC236}">
                  <a16:creationId xmlns:a16="http://schemas.microsoft.com/office/drawing/2014/main" id="{FF0F7BF7-23F7-25E7-D09C-DF224D8C0EDC}"/>
                </a:ext>
              </a:extLst>
            </p:cNvPr>
            <p:cNvSpPr/>
            <p:nvPr/>
          </p:nvSpPr>
          <p:spPr>
            <a:xfrm>
              <a:off x="4646000" y="555000"/>
              <a:ext cx="542075" cy="787250"/>
            </a:xfrm>
            <a:custGeom>
              <a:avLst/>
              <a:gdLst/>
              <a:ahLst/>
              <a:cxnLst/>
              <a:rect l="l" t="t" r="r" b="b"/>
              <a:pathLst>
                <a:path w="21683" h="31490" extrusionOk="0">
                  <a:moveTo>
                    <a:pt x="10874" y="1"/>
                  </a:moveTo>
                  <a:cubicBezTo>
                    <a:pt x="6805" y="1"/>
                    <a:pt x="2835" y="1869"/>
                    <a:pt x="1168" y="5805"/>
                  </a:cubicBezTo>
                  <a:cubicBezTo>
                    <a:pt x="33" y="8507"/>
                    <a:pt x="0" y="11709"/>
                    <a:pt x="701" y="14544"/>
                  </a:cubicBezTo>
                  <a:cubicBezTo>
                    <a:pt x="2635" y="22484"/>
                    <a:pt x="8473" y="28154"/>
                    <a:pt x="15711" y="31490"/>
                  </a:cubicBezTo>
                  <a:lnTo>
                    <a:pt x="21682" y="6339"/>
                  </a:lnTo>
                  <a:cubicBezTo>
                    <a:pt x="21048" y="4471"/>
                    <a:pt x="19581" y="3003"/>
                    <a:pt x="17879" y="2002"/>
                  </a:cubicBezTo>
                  <a:cubicBezTo>
                    <a:pt x="15845" y="835"/>
                    <a:pt x="13243" y="1"/>
                    <a:pt x="108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553;p42">
              <a:extLst>
                <a:ext uri="{FF2B5EF4-FFF2-40B4-BE49-F238E27FC236}">
                  <a16:creationId xmlns:a16="http://schemas.microsoft.com/office/drawing/2014/main" id="{D826DA11-29F3-4D26-1AEB-A0FC12792702}"/>
                </a:ext>
              </a:extLst>
            </p:cNvPr>
            <p:cNvSpPr/>
            <p:nvPr/>
          </p:nvSpPr>
          <p:spPr>
            <a:xfrm>
              <a:off x="4725200" y="648750"/>
              <a:ext cx="370300" cy="535075"/>
            </a:xfrm>
            <a:custGeom>
              <a:avLst/>
              <a:gdLst/>
              <a:ahLst/>
              <a:cxnLst/>
              <a:rect l="l" t="t" r="r" b="b"/>
              <a:pathLst>
                <a:path w="14812" h="21403" extrusionOk="0">
                  <a:moveTo>
                    <a:pt x="8322" y="0"/>
                  </a:moveTo>
                  <a:cubicBezTo>
                    <a:pt x="7956" y="0"/>
                    <a:pt x="7592" y="68"/>
                    <a:pt x="7239" y="220"/>
                  </a:cubicBezTo>
                  <a:cubicBezTo>
                    <a:pt x="6205" y="654"/>
                    <a:pt x="5572" y="1755"/>
                    <a:pt x="5371" y="2822"/>
                  </a:cubicBezTo>
                  <a:cubicBezTo>
                    <a:pt x="5171" y="3956"/>
                    <a:pt x="5371" y="5090"/>
                    <a:pt x="5638" y="6158"/>
                  </a:cubicBezTo>
                  <a:cubicBezTo>
                    <a:pt x="4668" y="5530"/>
                    <a:pt x="3478" y="5195"/>
                    <a:pt x="2298" y="5195"/>
                  </a:cubicBezTo>
                  <a:cubicBezTo>
                    <a:pt x="2098" y="5195"/>
                    <a:pt x="1900" y="5205"/>
                    <a:pt x="1702" y="5224"/>
                  </a:cubicBezTo>
                  <a:cubicBezTo>
                    <a:pt x="1235" y="5257"/>
                    <a:pt x="802" y="5391"/>
                    <a:pt x="468" y="5724"/>
                  </a:cubicBezTo>
                  <a:cubicBezTo>
                    <a:pt x="68" y="6091"/>
                    <a:pt x="1" y="6725"/>
                    <a:pt x="1" y="7259"/>
                  </a:cubicBezTo>
                  <a:cubicBezTo>
                    <a:pt x="34" y="10294"/>
                    <a:pt x="1836" y="13063"/>
                    <a:pt x="3837" y="15398"/>
                  </a:cubicBezTo>
                  <a:cubicBezTo>
                    <a:pt x="5738" y="17599"/>
                    <a:pt x="7907" y="19634"/>
                    <a:pt x="10242" y="21402"/>
                  </a:cubicBezTo>
                  <a:lnTo>
                    <a:pt x="14812" y="7692"/>
                  </a:lnTo>
                  <a:cubicBezTo>
                    <a:pt x="14478" y="5324"/>
                    <a:pt x="13310" y="3122"/>
                    <a:pt x="11543" y="1488"/>
                  </a:cubicBezTo>
                  <a:cubicBezTo>
                    <a:pt x="10655" y="677"/>
                    <a:pt x="9479" y="0"/>
                    <a:pt x="8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554;p42">
              <a:extLst>
                <a:ext uri="{FF2B5EF4-FFF2-40B4-BE49-F238E27FC236}">
                  <a16:creationId xmlns:a16="http://schemas.microsoft.com/office/drawing/2014/main" id="{5AA327BB-9A29-0B5F-B778-DE7A16CDB63A}"/>
                </a:ext>
              </a:extLst>
            </p:cNvPr>
            <p:cNvSpPr/>
            <p:nvPr/>
          </p:nvSpPr>
          <p:spPr>
            <a:xfrm>
              <a:off x="4630150" y="1252925"/>
              <a:ext cx="207675" cy="85250"/>
            </a:xfrm>
            <a:custGeom>
              <a:avLst/>
              <a:gdLst/>
              <a:ahLst/>
              <a:cxnLst/>
              <a:rect l="l" t="t" r="r" b="b"/>
              <a:pathLst>
                <a:path w="8307" h="3410" extrusionOk="0">
                  <a:moveTo>
                    <a:pt x="747" y="1"/>
                  </a:moveTo>
                  <a:cubicBezTo>
                    <a:pt x="271" y="1"/>
                    <a:pt x="0" y="79"/>
                    <a:pt x="0" y="104"/>
                  </a:cubicBezTo>
                  <a:cubicBezTo>
                    <a:pt x="0" y="204"/>
                    <a:pt x="501" y="204"/>
                    <a:pt x="1301" y="304"/>
                  </a:cubicBezTo>
                  <a:cubicBezTo>
                    <a:pt x="1701" y="404"/>
                    <a:pt x="2168" y="471"/>
                    <a:pt x="2669" y="638"/>
                  </a:cubicBezTo>
                  <a:cubicBezTo>
                    <a:pt x="3169" y="804"/>
                    <a:pt x="3703" y="1038"/>
                    <a:pt x="4303" y="1271"/>
                  </a:cubicBezTo>
                  <a:cubicBezTo>
                    <a:pt x="5437" y="1772"/>
                    <a:pt x="6371" y="2372"/>
                    <a:pt x="7105" y="2772"/>
                  </a:cubicBezTo>
                  <a:cubicBezTo>
                    <a:pt x="7730" y="3179"/>
                    <a:pt x="8151" y="3409"/>
                    <a:pt x="8256" y="3409"/>
                  </a:cubicBezTo>
                  <a:cubicBezTo>
                    <a:pt x="8263" y="3409"/>
                    <a:pt x="8269" y="3408"/>
                    <a:pt x="8273" y="3406"/>
                  </a:cubicBezTo>
                  <a:cubicBezTo>
                    <a:pt x="8306" y="3373"/>
                    <a:pt x="7939" y="3039"/>
                    <a:pt x="7272" y="2539"/>
                  </a:cubicBezTo>
                  <a:cubicBezTo>
                    <a:pt x="6605" y="2039"/>
                    <a:pt x="5638" y="1405"/>
                    <a:pt x="4470" y="904"/>
                  </a:cubicBezTo>
                  <a:cubicBezTo>
                    <a:pt x="3870" y="638"/>
                    <a:pt x="3303" y="437"/>
                    <a:pt x="2802" y="271"/>
                  </a:cubicBezTo>
                  <a:cubicBezTo>
                    <a:pt x="2269" y="137"/>
                    <a:pt x="1768" y="70"/>
                    <a:pt x="1335" y="37"/>
                  </a:cubicBezTo>
                  <a:cubicBezTo>
                    <a:pt x="1114" y="11"/>
                    <a:pt x="917" y="1"/>
                    <a:pt x="747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555;p42">
              <a:extLst>
                <a:ext uri="{FF2B5EF4-FFF2-40B4-BE49-F238E27FC236}">
                  <a16:creationId xmlns:a16="http://schemas.microsoft.com/office/drawing/2014/main" id="{A7878B4C-8620-ABDF-3189-68194DA652F5}"/>
                </a:ext>
              </a:extLst>
            </p:cNvPr>
            <p:cNvSpPr/>
            <p:nvPr/>
          </p:nvSpPr>
          <p:spPr>
            <a:xfrm>
              <a:off x="4651825" y="1134050"/>
              <a:ext cx="215175" cy="178200"/>
            </a:xfrm>
            <a:custGeom>
              <a:avLst/>
              <a:gdLst/>
              <a:ahLst/>
              <a:cxnLst/>
              <a:rect l="l" t="t" r="r" b="b"/>
              <a:pathLst>
                <a:path w="8607" h="7128" extrusionOk="0">
                  <a:moveTo>
                    <a:pt x="426" y="1"/>
                  </a:moveTo>
                  <a:cubicBezTo>
                    <a:pt x="152" y="1"/>
                    <a:pt x="1" y="39"/>
                    <a:pt x="1" y="55"/>
                  </a:cubicBezTo>
                  <a:cubicBezTo>
                    <a:pt x="1" y="155"/>
                    <a:pt x="668" y="155"/>
                    <a:pt x="1602" y="522"/>
                  </a:cubicBezTo>
                  <a:cubicBezTo>
                    <a:pt x="2569" y="889"/>
                    <a:pt x="3737" y="1690"/>
                    <a:pt x="4871" y="2724"/>
                  </a:cubicBezTo>
                  <a:cubicBezTo>
                    <a:pt x="7255" y="4843"/>
                    <a:pt x="8456" y="7127"/>
                    <a:pt x="8571" y="7127"/>
                  </a:cubicBezTo>
                  <a:cubicBezTo>
                    <a:pt x="8572" y="7127"/>
                    <a:pt x="8573" y="7127"/>
                    <a:pt x="8573" y="7127"/>
                  </a:cubicBezTo>
                  <a:cubicBezTo>
                    <a:pt x="8607" y="7060"/>
                    <a:pt x="8340" y="6493"/>
                    <a:pt x="7806" y="5559"/>
                  </a:cubicBezTo>
                  <a:cubicBezTo>
                    <a:pt x="7272" y="4692"/>
                    <a:pt x="6338" y="3525"/>
                    <a:pt x="5171" y="2457"/>
                  </a:cubicBezTo>
                  <a:cubicBezTo>
                    <a:pt x="4003" y="1356"/>
                    <a:pt x="2736" y="556"/>
                    <a:pt x="1735" y="222"/>
                  </a:cubicBezTo>
                  <a:cubicBezTo>
                    <a:pt x="1176" y="47"/>
                    <a:pt x="727" y="1"/>
                    <a:pt x="426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556;p42">
              <a:extLst>
                <a:ext uri="{FF2B5EF4-FFF2-40B4-BE49-F238E27FC236}">
                  <a16:creationId xmlns:a16="http://schemas.microsoft.com/office/drawing/2014/main" id="{05B6723C-CB68-6BB5-8F4C-42BBD4A172DF}"/>
                </a:ext>
              </a:extLst>
            </p:cNvPr>
            <p:cNvSpPr/>
            <p:nvPr/>
          </p:nvSpPr>
          <p:spPr>
            <a:xfrm>
              <a:off x="4578450" y="1227025"/>
              <a:ext cx="81750" cy="72825"/>
            </a:xfrm>
            <a:custGeom>
              <a:avLst/>
              <a:gdLst/>
              <a:ahLst/>
              <a:cxnLst/>
              <a:rect l="l" t="t" r="r" b="b"/>
              <a:pathLst>
                <a:path w="3270" h="2913" extrusionOk="0">
                  <a:moveTo>
                    <a:pt x="1608" y="1"/>
                  </a:moveTo>
                  <a:cubicBezTo>
                    <a:pt x="1303" y="1"/>
                    <a:pt x="996" y="99"/>
                    <a:pt x="734" y="306"/>
                  </a:cubicBezTo>
                  <a:cubicBezTo>
                    <a:pt x="100" y="806"/>
                    <a:pt x="0" y="1740"/>
                    <a:pt x="500" y="2341"/>
                  </a:cubicBezTo>
                  <a:cubicBezTo>
                    <a:pt x="775" y="2713"/>
                    <a:pt x="1210" y="2913"/>
                    <a:pt x="1651" y="2913"/>
                  </a:cubicBezTo>
                  <a:cubicBezTo>
                    <a:pt x="1961" y="2913"/>
                    <a:pt x="2274" y="2814"/>
                    <a:pt x="2535" y="2608"/>
                  </a:cubicBezTo>
                  <a:cubicBezTo>
                    <a:pt x="3169" y="2107"/>
                    <a:pt x="3269" y="1173"/>
                    <a:pt x="2769" y="573"/>
                  </a:cubicBezTo>
                  <a:cubicBezTo>
                    <a:pt x="2475" y="200"/>
                    <a:pt x="2043" y="1"/>
                    <a:pt x="16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557;p42">
              <a:extLst>
                <a:ext uri="{FF2B5EF4-FFF2-40B4-BE49-F238E27FC236}">
                  <a16:creationId xmlns:a16="http://schemas.microsoft.com/office/drawing/2014/main" id="{9798AA9B-ECBC-AAB1-E55B-FD14FDFBF296}"/>
                </a:ext>
              </a:extLst>
            </p:cNvPr>
            <p:cNvSpPr/>
            <p:nvPr/>
          </p:nvSpPr>
          <p:spPr>
            <a:xfrm>
              <a:off x="4836950" y="616550"/>
              <a:ext cx="1081650" cy="1086750"/>
            </a:xfrm>
            <a:custGeom>
              <a:avLst/>
              <a:gdLst/>
              <a:ahLst/>
              <a:cxnLst/>
              <a:rect l="l" t="t" r="r" b="b"/>
              <a:pathLst>
                <a:path w="43266" h="43470" extrusionOk="0">
                  <a:moveTo>
                    <a:pt x="12921" y="0"/>
                  </a:moveTo>
                  <a:cubicBezTo>
                    <a:pt x="10355" y="0"/>
                    <a:pt x="7765" y="753"/>
                    <a:pt x="5705" y="2142"/>
                  </a:cubicBezTo>
                  <a:cubicBezTo>
                    <a:pt x="3203" y="3743"/>
                    <a:pt x="1335" y="6345"/>
                    <a:pt x="701" y="9247"/>
                  </a:cubicBezTo>
                  <a:cubicBezTo>
                    <a:pt x="1" y="12616"/>
                    <a:pt x="935" y="16085"/>
                    <a:pt x="2202" y="19254"/>
                  </a:cubicBezTo>
                  <a:cubicBezTo>
                    <a:pt x="3537" y="22723"/>
                    <a:pt x="5238" y="26026"/>
                    <a:pt x="7273" y="29095"/>
                  </a:cubicBezTo>
                  <a:lnTo>
                    <a:pt x="14011" y="41737"/>
                  </a:lnTo>
                  <a:cubicBezTo>
                    <a:pt x="16713" y="42438"/>
                    <a:pt x="19448" y="42938"/>
                    <a:pt x="22250" y="43271"/>
                  </a:cubicBezTo>
                  <a:cubicBezTo>
                    <a:pt x="23303" y="43402"/>
                    <a:pt x="24340" y="43469"/>
                    <a:pt x="25359" y="43469"/>
                  </a:cubicBezTo>
                  <a:cubicBezTo>
                    <a:pt x="29281" y="43469"/>
                    <a:pt x="32959" y="42480"/>
                    <a:pt x="36427" y="40336"/>
                  </a:cubicBezTo>
                  <a:cubicBezTo>
                    <a:pt x="40363" y="37901"/>
                    <a:pt x="43265" y="34499"/>
                    <a:pt x="42932" y="29695"/>
                  </a:cubicBezTo>
                  <a:cubicBezTo>
                    <a:pt x="42579" y="24342"/>
                    <a:pt x="36713" y="22347"/>
                    <a:pt x="32023" y="22347"/>
                  </a:cubicBezTo>
                  <a:cubicBezTo>
                    <a:pt x="31832" y="22347"/>
                    <a:pt x="31643" y="22350"/>
                    <a:pt x="31457" y="22357"/>
                  </a:cubicBezTo>
                  <a:cubicBezTo>
                    <a:pt x="28588" y="22423"/>
                    <a:pt x="25552" y="23024"/>
                    <a:pt x="23551" y="25025"/>
                  </a:cubicBezTo>
                  <a:cubicBezTo>
                    <a:pt x="26553" y="18187"/>
                    <a:pt x="26086" y="9147"/>
                    <a:pt x="21016" y="3376"/>
                  </a:cubicBezTo>
                  <a:cubicBezTo>
                    <a:pt x="18971" y="1060"/>
                    <a:pt x="15964" y="0"/>
                    <a:pt x="129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558;p42">
              <a:extLst>
                <a:ext uri="{FF2B5EF4-FFF2-40B4-BE49-F238E27FC236}">
                  <a16:creationId xmlns:a16="http://schemas.microsoft.com/office/drawing/2014/main" id="{4B0FF2AF-B4C0-F3BD-5D13-E0999A5436CA}"/>
                </a:ext>
              </a:extLst>
            </p:cNvPr>
            <p:cNvSpPr/>
            <p:nvPr/>
          </p:nvSpPr>
          <p:spPr>
            <a:xfrm>
              <a:off x="4609300" y="1097000"/>
              <a:ext cx="84250" cy="73225"/>
            </a:xfrm>
            <a:custGeom>
              <a:avLst/>
              <a:gdLst/>
              <a:ahLst/>
              <a:cxnLst/>
              <a:rect l="l" t="t" r="r" b="b"/>
              <a:pathLst>
                <a:path w="3370" h="2929" extrusionOk="0">
                  <a:moveTo>
                    <a:pt x="1662" y="0"/>
                  </a:moveTo>
                  <a:cubicBezTo>
                    <a:pt x="1452" y="0"/>
                    <a:pt x="1238" y="44"/>
                    <a:pt x="1034" y="136"/>
                  </a:cubicBezTo>
                  <a:cubicBezTo>
                    <a:pt x="301" y="503"/>
                    <a:pt x="0" y="1371"/>
                    <a:pt x="367" y="2104"/>
                  </a:cubicBezTo>
                  <a:cubicBezTo>
                    <a:pt x="628" y="2626"/>
                    <a:pt x="1158" y="2928"/>
                    <a:pt x="1694" y="2928"/>
                  </a:cubicBezTo>
                  <a:cubicBezTo>
                    <a:pt x="1913" y="2928"/>
                    <a:pt x="2132" y="2878"/>
                    <a:pt x="2335" y="2772"/>
                  </a:cubicBezTo>
                  <a:cubicBezTo>
                    <a:pt x="3103" y="2371"/>
                    <a:pt x="3369" y="1504"/>
                    <a:pt x="3002" y="804"/>
                  </a:cubicBezTo>
                  <a:cubicBezTo>
                    <a:pt x="2737" y="297"/>
                    <a:pt x="2211" y="0"/>
                    <a:pt x="16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559;p42">
              <a:extLst>
                <a:ext uri="{FF2B5EF4-FFF2-40B4-BE49-F238E27FC236}">
                  <a16:creationId xmlns:a16="http://schemas.microsoft.com/office/drawing/2014/main" id="{E2443D97-AF7A-1C75-E880-931D084BEAE4}"/>
                </a:ext>
              </a:extLst>
            </p:cNvPr>
            <p:cNvSpPr/>
            <p:nvPr/>
          </p:nvSpPr>
          <p:spPr>
            <a:xfrm>
              <a:off x="4945375" y="788925"/>
              <a:ext cx="346925" cy="521650"/>
            </a:xfrm>
            <a:custGeom>
              <a:avLst/>
              <a:gdLst/>
              <a:ahLst/>
              <a:cxnLst/>
              <a:rect l="l" t="t" r="r" b="b"/>
              <a:pathLst>
                <a:path w="13877" h="20866" extrusionOk="0">
                  <a:moveTo>
                    <a:pt x="11775" y="0"/>
                  </a:moveTo>
                  <a:cubicBezTo>
                    <a:pt x="11567" y="0"/>
                    <a:pt x="11358" y="34"/>
                    <a:pt x="11175" y="84"/>
                  </a:cubicBezTo>
                  <a:cubicBezTo>
                    <a:pt x="9540" y="451"/>
                    <a:pt x="8173" y="1618"/>
                    <a:pt x="7272" y="3019"/>
                  </a:cubicBezTo>
                  <a:cubicBezTo>
                    <a:pt x="6405" y="4454"/>
                    <a:pt x="6038" y="6121"/>
                    <a:pt x="5871" y="7789"/>
                  </a:cubicBezTo>
                  <a:cubicBezTo>
                    <a:pt x="5071" y="5654"/>
                    <a:pt x="4003" y="3653"/>
                    <a:pt x="2702" y="1818"/>
                  </a:cubicBezTo>
                  <a:cubicBezTo>
                    <a:pt x="2435" y="1485"/>
                    <a:pt x="2168" y="1085"/>
                    <a:pt x="1701" y="1085"/>
                  </a:cubicBezTo>
                  <a:cubicBezTo>
                    <a:pt x="1674" y="1082"/>
                    <a:pt x="1648" y="1080"/>
                    <a:pt x="1622" y="1080"/>
                  </a:cubicBezTo>
                  <a:cubicBezTo>
                    <a:pt x="1039" y="1080"/>
                    <a:pt x="727" y="1776"/>
                    <a:pt x="567" y="2319"/>
                  </a:cubicBezTo>
                  <a:cubicBezTo>
                    <a:pt x="0" y="4520"/>
                    <a:pt x="267" y="6855"/>
                    <a:pt x="834" y="9090"/>
                  </a:cubicBezTo>
                  <a:cubicBezTo>
                    <a:pt x="1935" y="13360"/>
                    <a:pt x="4269" y="17329"/>
                    <a:pt x="6838" y="20864"/>
                  </a:cubicBezTo>
                  <a:lnTo>
                    <a:pt x="6838" y="20864"/>
                  </a:lnTo>
                  <a:cubicBezTo>
                    <a:pt x="6790" y="20774"/>
                    <a:pt x="8707" y="18129"/>
                    <a:pt x="8873" y="17863"/>
                  </a:cubicBezTo>
                  <a:cubicBezTo>
                    <a:pt x="9607" y="16496"/>
                    <a:pt x="10508" y="15261"/>
                    <a:pt x="11175" y="13827"/>
                  </a:cubicBezTo>
                  <a:cubicBezTo>
                    <a:pt x="12042" y="11992"/>
                    <a:pt x="12843" y="10258"/>
                    <a:pt x="13343" y="8356"/>
                  </a:cubicBezTo>
                  <a:cubicBezTo>
                    <a:pt x="13677" y="7089"/>
                    <a:pt x="13877" y="5688"/>
                    <a:pt x="13777" y="4253"/>
                  </a:cubicBezTo>
                  <a:cubicBezTo>
                    <a:pt x="13777" y="3086"/>
                    <a:pt x="13610" y="684"/>
                    <a:pt x="12376" y="117"/>
                  </a:cubicBezTo>
                  <a:cubicBezTo>
                    <a:pt x="12192" y="34"/>
                    <a:pt x="11984" y="0"/>
                    <a:pt x="11775" y="0"/>
                  </a:cubicBezTo>
                  <a:close/>
                  <a:moveTo>
                    <a:pt x="6838" y="20864"/>
                  </a:moveTo>
                  <a:cubicBezTo>
                    <a:pt x="6838" y="20865"/>
                    <a:pt x="6838" y="20865"/>
                    <a:pt x="6838" y="20865"/>
                  </a:cubicBezTo>
                  <a:cubicBezTo>
                    <a:pt x="6838" y="20865"/>
                    <a:pt x="6838" y="20865"/>
                    <a:pt x="6838" y="208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560;p42">
              <a:extLst>
                <a:ext uri="{FF2B5EF4-FFF2-40B4-BE49-F238E27FC236}">
                  <a16:creationId xmlns:a16="http://schemas.microsoft.com/office/drawing/2014/main" id="{D192747D-6754-3B40-D358-0CFA2D040E8D}"/>
                </a:ext>
              </a:extLst>
            </p:cNvPr>
            <p:cNvSpPr/>
            <p:nvPr/>
          </p:nvSpPr>
          <p:spPr>
            <a:xfrm>
              <a:off x="5145500" y="990550"/>
              <a:ext cx="260225" cy="356725"/>
            </a:xfrm>
            <a:custGeom>
              <a:avLst/>
              <a:gdLst/>
              <a:ahLst/>
              <a:cxnLst/>
              <a:rect l="l" t="t" r="r" b="b"/>
              <a:pathLst>
                <a:path w="10409" h="14269" extrusionOk="0">
                  <a:moveTo>
                    <a:pt x="9294" y="0"/>
                  </a:moveTo>
                  <a:cubicBezTo>
                    <a:pt x="9215" y="0"/>
                    <a:pt x="9131" y="18"/>
                    <a:pt x="9041" y="58"/>
                  </a:cubicBezTo>
                  <a:cubicBezTo>
                    <a:pt x="8507" y="258"/>
                    <a:pt x="8073" y="1359"/>
                    <a:pt x="7840" y="1859"/>
                  </a:cubicBezTo>
                  <a:cubicBezTo>
                    <a:pt x="7540" y="2460"/>
                    <a:pt x="7273" y="3127"/>
                    <a:pt x="7006" y="3761"/>
                  </a:cubicBezTo>
                  <a:cubicBezTo>
                    <a:pt x="6372" y="5062"/>
                    <a:pt x="5705" y="6296"/>
                    <a:pt x="4938" y="7563"/>
                  </a:cubicBezTo>
                  <a:cubicBezTo>
                    <a:pt x="4237" y="8764"/>
                    <a:pt x="3437" y="9965"/>
                    <a:pt x="2603" y="11099"/>
                  </a:cubicBezTo>
                  <a:cubicBezTo>
                    <a:pt x="1802" y="12233"/>
                    <a:pt x="868" y="13201"/>
                    <a:pt x="1" y="14268"/>
                  </a:cubicBezTo>
                  <a:cubicBezTo>
                    <a:pt x="1736" y="13634"/>
                    <a:pt x="3704" y="12700"/>
                    <a:pt x="5205" y="11533"/>
                  </a:cubicBezTo>
                  <a:cubicBezTo>
                    <a:pt x="6539" y="10465"/>
                    <a:pt x="7840" y="9231"/>
                    <a:pt x="8741" y="7763"/>
                  </a:cubicBezTo>
                  <a:cubicBezTo>
                    <a:pt x="9708" y="6229"/>
                    <a:pt x="10408" y="4561"/>
                    <a:pt x="10375" y="2726"/>
                  </a:cubicBezTo>
                  <a:cubicBezTo>
                    <a:pt x="10345" y="2146"/>
                    <a:pt x="10146" y="0"/>
                    <a:pt x="9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561;p42">
              <a:extLst>
                <a:ext uri="{FF2B5EF4-FFF2-40B4-BE49-F238E27FC236}">
                  <a16:creationId xmlns:a16="http://schemas.microsoft.com/office/drawing/2014/main" id="{145F71D1-3C5B-4A91-C2BB-0197639DD612}"/>
                </a:ext>
              </a:extLst>
            </p:cNvPr>
            <p:cNvSpPr/>
            <p:nvPr/>
          </p:nvSpPr>
          <p:spPr>
            <a:xfrm>
              <a:off x="5318125" y="774325"/>
              <a:ext cx="85925" cy="202675"/>
            </a:xfrm>
            <a:custGeom>
              <a:avLst/>
              <a:gdLst/>
              <a:ahLst/>
              <a:cxnLst/>
              <a:rect l="l" t="t" r="r" b="b"/>
              <a:pathLst>
                <a:path w="3437" h="8107" extrusionOk="0">
                  <a:moveTo>
                    <a:pt x="968" y="1"/>
                  </a:moveTo>
                  <a:cubicBezTo>
                    <a:pt x="168" y="1"/>
                    <a:pt x="435" y="2869"/>
                    <a:pt x="435" y="3436"/>
                  </a:cubicBezTo>
                  <a:cubicBezTo>
                    <a:pt x="368" y="5038"/>
                    <a:pt x="468" y="6572"/>
                    <a:pt x="1" y="8106"/>
                  </a:cubicBezTo>
                  <a:cubicBezTo>
                    <a:pt x="368" y="7940"/>
                    <a:pt x="701" y="7673"/>
                    <a:pt x="968" y="7339"/>
                  </a:cubicBezTo>
                  <a:cubicBezTo>
                    <a:pt x="2436" y="5538"/>
                    <a:pt x="3437" y="2903"/>
                    <a:pt x="1869" y="835"/>
                  </a:cubicBezTo>
                  <a:cubicBezTo>
                    <a:pt x="1702" y="601"/>
                    <a:pt x="1268" y="34"/>
                    <a:pt x="9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562;p42">
              <a:extLst>
                <a:ext uri="{FF2B5EF4-FFF2-40B4-BE49-F238E27FC236}">
                  <a16:creationId xmlns:a16="http://schemas.microsoft.com/office/drawing/2014/main" id="{A60B2D48-7927-C5CB-7422-772F1E858C00}"/>
                </a:ext>
              </a:extLst>
            </p:cNvPr>
            <p:cNvSpPr/>
            <p:nvPr/>
          </p:nvSpPr>
          <p:spPr>
            <a:xfrm>
              <a:off x="5227225" y="1397500"/>
              <a:ext cx="494550" cy="195775"/>
            </a:xfrm>
            <a:custGeom>
              <a:avLst/>
              <a:gdLst/>
              <a:ahLst/>
              <a:cxnLst/>
              <a:rect l="l" t="t" r="r" b="b"/>
              <a:pathLst>
                <a:path w="19782" h="7831" extrusionOk="0">
                  <a:moveTo>
                    <a:pt x="10715" y="0"/>
                  </a:moveTo>
                  <a:cubicBezTo>
                    <a:pt x="9318" y="0"/>
                    <a:pt x="7931" y="160"/>
                    <a:pt x="6572" y="292"/>
                  </a:cubicBezTo>
                  <a:cubicBezTo>
                    <a:pt x="4667" y="497"/>
                    <a:pt x="2711" y="882"/>
                    <a:pt x="793" y="882"/>
                  </a:cubicBezTo>
                  <a:cubicBezTo>
                    <a:pt x="528" y="882"/>
                    <a:pt x="264" y="875"/>
                    <a:pt x="1" y="859"/>
                  </a:cubicBezTo>
                  <a:lnTo>
                    <a:pt x="1" y="859"/>
                  </a:lnTo>
                  <a:cubicBezTo>
                    <a:pt x="1102" y="1993"/>
                    <a:pt x="2436" y="2994"/>
                    <a:pt x="3737" y="3928"/>
                  </a:cubicBezTo>
                  <a:cubicBezTo>
                    <a:pt x="5138" y="4962"/>
                    <a:pt x="6739" y="5796"/>
                    <a:pt x="8340" y="6463"/>
                  </a:cubicBezTo>
                  <a:cubicBezTo>
                    <a:pt x="10075" y="7163"/>
                    <a:pt x="11843" y="7764"/>
                    <a:pt x="13744" y="7830"/>
                  </a:cubicBezTo>
                  <a:lnTo>
                    <a:pt x="14511" y="7830"/>
                  </a:lnTo>
                  <a:cubicBezTo>
                    <a:pt x="15779" y="7797"/>
                    <a:pt x="17147" y="7664"/>
                    <a:pt x="18214" y="6930"/>
                  </a:cubicBezTo>
                  <a:cubicBezTo>
                    <a:pt x="18848" y="6496"/>
                    <a:pt x="19782" y="5762"/>
                    <a:pt x="19748" y="4962"/>
                  </a:cubicBezTo>
                  <a:cubicBezTo>
                    <a:pt x="19682" y="4094"/>
                    <a:pt x="18914" y="3160"/>
                    <a:pt x="18314" y="2593"/>
                  </a:cubicBezTo>
                  <a:cubicBezTo>
                    <a:pt x="17480" y="1826"/>
                    <a:pt x="16513" y="1226"/>
                    <a:pt x="15479" y="859"/>
                  </a:cubicBezTo>
                  <a:cubicBezTo>
                    <a:pt x="14645" y="525"/>
                    <a:pt x="13777" y="325"/>
                    <a:pt x="12910" y="158"/>
                  </a:cubicBezTo>
                  <a:cubicBezTo>
                    <a:pt x="12177" y="44"/>
                    <a:pt x="11445" y="0"/>
                    <a:pt x="10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563;p42">
              <a:extLst>
                <a:ext uri="{FF2B5EF4-FFF2-40B4-BE49-F238E27FC236}">
                  <a16:creationId xmlns:a16="http://schemas.microsoft.com/office/drawing/2014/main" id="{3E6982A1-10CA-8E01-8A4C-5FD82E7BAD21}"/>
                </a:ext>
              </a:extLst>
            </p:cNvPr>
            <p:cNvSpPr/>
            <p:nvPr/>
          </p:nvSpPr>
          <p:spPr>
            <a:xfrm>
              <a:off x="5680900" y="1282125"/>
              <a:ext cx="125950" cy="124100"/>
            </a:xfrm>
            <a:custGeom>
              <a:avLst/>
              <a:gdLst/>
              <a:ahLst/>
              <a:cxnLst/>
              <a:rect l="l" t="t" r="r" b="b"/>
              <a:pathLst>
                <a:path w="5038" h="4964" extrusionOk="0">
                  <a:moveTo>
                    <a:pt x="2515" y="0"/>
                  </a:moveTo>
                  <a:cubicBezTo>
                    <a:pt x="1318" y="0"/>
                    <a:pt x="124" y="760"/>
                    <a:pt x="34" y="2071"/>
                  </a:cubicBezTo>
                  <a:cubicBezTo>
                    <a:pt x="0" y="2905"/>
                    <a:pt x="300" y="3739"/>
                    <a:pt x="868" y="4306"/>
                  </a:cubicBezTo>
                  <a:cubicBezTo>
                    <a:pt x="1312" y="4726"/>
                    <a:pt x="1921" y="4963"/>
                    <a:pt x="2532" y="4963"/>
                  </a:cubicBezTo>
                  <a:cubicBezTo>
                    <a:pt x="2747" y="4963"/>
                    <a:pt x="2961" y="4934"/>
                    <a:pt x="3169" y="4873"/>
                  </a:cubicBezTo>
                  <a:cubicBezTo>
                    <a:pt x="3369" y="4773"/>
                    <a:pt x="3603" y="4707"/>
                    <a:pt x="3803" y="4573"/>
                  </a:cubicBezTo>
                  <a:cubicBezTo>
                    <a:pt x="4470" y="4140"/>
                    <a:pt x="4870" y="3406"/>
                    <a:pt x="4970" y="2638"/>
                  </a:cubicBezTo>
                  <a:cubicBezTo>
                    <a:pt x="5037" y="1805"/>
                    <a:pt x="4704" y="1037"/>
                    <a:pt x="4103" y="537"/>
                  </a:cubicBezTo>
                  <a:cubicBezTo>
                    <a:pt x="3652" y="172"/>
                    <a:pt x="3083" y="0"/>
                    <a:pt x="25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564;p42">
              <a:extLst>
                <a:ext uri="{FF2B5EF4-FFF2-40B4-BE49-F238E27FC236}">
                  <a16:creationId xmlns:a16="http://schemas.microsoft.com/office/drawing/2014/main" id="{14EBEB25-BDE1-B9A6-BAA4-EDCC6BBE9BF6}"/>
                </a:ext>
              </a:extLst>
            </p:cNvPr>
            <p:cNvSpPr/>
            <p:nvPr/>
          </p:nvSpPr>
          <p:spPr>
            <a:xfrm>
              <a:off x="5320625" y="1255600"/>
              <a:ext cx="331100" cy="104175"/>
            </a:xfrm>
            <a:custGeom>
              <a:avLst/>
              <a:gdLst/>
              <a:ahLst/>
              <a:cxnLst/>
              <a:rect l="l" t="t" r="r" b="b"/>
              <a:pathLst>
                <a:path w="13244" h="4167" extrusionOk="0">
                  <a:moveTo>
                    <a:pt x="9714" y="0"/>
                  </a:moveTo>
                  <a:cubicBezTo>
                    <a:pt x="8548" y="0"/>
                    <a:pt x="7379" y="185"/>
                    <a:pt x="6272" y="531"/>
                  </a:cubicBezTo>
                  <a:cubicBezTo>
                    <a:pt x="5071" y="931"/>
                    <a:pt x="3870" y="1431"/>
                    <a:pt x="2770" y="2132"/>
                  </a:cubicBezTo>
                  <a:cubicBezTo>
                    <a:pt x="1836" y="2765"/>
                    <a:pt x="768" y="3299"/>
                    <a:pt x="1" y="4166"/>
                  </a:cubicBezTo>
                  <a:cubicBezTo>
                    <a:pt x="1002" y="3866"/>
                    <a:pt x="1936" y="3599"/>
                    <a:pt x="2936" y="3599"/>
                  </a:cubicBezTo>
                  <a:cubicBezTo>
                    <a:pt x="3670" y="3599"/>
                    <a:pt x="4419" y="3614"/>
                    <a:pt x="5153" y="3614"/>
                  </a:cubicBezTo>
                  <a:cubicBezTo>
                    <a:pt x="5520" y="3614"/>
                    <a:pt x="5883" y="3610"/>
                    <a:pt x="6239" y="3599"/>
                  </a:cubicBezTo>
                  <a:cubicBezTo>
                    <a:pt x="7706" y="3499"/>
                    <a:pt x="9174" y="3266"/>
                    <a:pt x="10475" y="2799"/>
                  </a:cubicBezTo>
                  <a:cubicBezTo>
                    <a:pt x="11476" y="2465"/>
                    <a:pt x="12443" y="1965"/>
                    <a:pt x="13077" y="1131"/>
                  </a:cubicBezTo>
                  <a:cubicBezTo>
                    <a:pt x="13144" y="998"/>
                    <a:pt x="13244" y="831"/>
                    <a:pt x="13210" y="697"/>
                  </a:cubicBezTo>
                  <a:cubicBezTo>
                    <a:pt x="13144" y="597"/>
                    <a:pt x="13044" y="531"/>
                    <a:pt x="12910" y="497"/>
                  </a:cubicBezTo>
                  <a:cubicBezTo>
                    <a:pt x="11882" y="160"/>
                    <a:pt x="10799" y="0"/>
                    <a:pt x="9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565;p42">
              <a:extLst>
                <a:ext uri="{FF2B5EF4-FFF2-40B4-BE49-F238E27FC236}">
                  <a16:creationId xmlns:a16="http://schemas.microsoft.com/office/drawing/2014/main" id="{5E5FEBE2-6185-D814-7B09-0DF7D7E686C9}"/>
                </a:ext>
              </a:extLst>
            </p:cNvPr>
            <p:cNvSpPr/>
            <p:nvPr/>
          </p:nvSpPr>
          <p:spPr>
            <a:xfrm>
              <a:off x="4804425" y="1245325"/>
              <a:ext cx="624650" cy="622350"/>
            </a:xfrm>
            <a:custGeom>
              <a:avLst/>
              <a:gdLst/>
              <a:ahLst/>
              <a:cxnLst/>
              <a:rect l="l" t="t" r="r" b="b"/>
              <a:pathLst>
                <a:path w="24986" h="24894" extrusionOk="0">
                  <a:moveTo>
                    <a:pt x="4151" y="1"/>
                  </a:moveTo>
                  <a:cubicBezTo>
                    <a:pt x="3378" y="1"/>
                    <a:pt x="2571" y="292"/>
                    <a:pt x="1735" y="1008"/>
                  </a:cubicBezTo>
                  <a:cubicBezTo>
                    <a:pt x="435" y="2076"/>
                    <a:pt x="1" y="3910"/>
                    <a:pt x="134" y="5578"/>
                  </a:cubicBezTo>
                  <a:cubicBezTo>
                    <a:pt x="301" y="7246"/>
                    <a:pt x="1035" y="8847"/>
                    <a:pt x="1869" y="10248"/>
                  </a:cubicBezTo>
                  <a:cubicBezTo>
                    <a:pt x="3637" y="13217"/>
                    <a:pt x="5905" y="15852"/>
                    <a:pt x="8407" y="18254"/>
                  </a:cubicBezTo>
                  <a:cubicBezTo>
                    <a:pt x="10208" y="20022"/>
                    <a:pt x="12076" y="21623"/>
                    <a:pt x="14178" y="22957"/>
                  </a:cubicBezTo>
                  <a:cubicBezTo>
                    <a:pt x="15856" y="24006"/>
                    <a:pt x="17777" y="24894"/>
                    <a:pt x="19746" y="24894"/>
                  </a:cubicBezTo>
                  <a:cubicBezTo>
                    <a:pt x="19969" y="24894"/>
                    <a:pt x="20192" y="24882"/>
                    <a:pt x="20415" y="24859"/>
                  </a:cubicBezTo>
                  <a:cubicBezTo>
                    <a:pt x="22650" y="24625"/>
                    <a:pt x="24819" y="22924"/>
                    <a:pt x="24885" y="20722"/>
                  </a:cubicBezTo>
                  <a:cubicBezTo>
                    <a:pt x="24985" y="18854"/>
                    <a:pt x="24085" y="17854"/>
                    <a:pt x="22717" y="16886"/>
                  </a:cubicBezTo>
                  <a:cubicBezTo>
                    <a:pt x="22017" y="16419"/>
                    <a:pt x="21349" y="15852"/>
                    <a:pt x="20682" y="15218"/>
                  </a:cubicBezTo>
                  <a:cubicBezTo>
                    <a:pt x="19882" y="14451"/>
                    <a:pt x="19081" y="13684"/>
                    <a:pt x="18314" y="12917"/>
                  </a:cubicBezTo>
                  <a:cubicBezTo>
                    <a:pt x="15412" y="10081"/>
                    <a:pt x="12710" y="7079"/>
                    <a:pt x="9908" y="4110"/>
                  </a:cubicBezTo>
                  <a:cubicBezTo>
                    <a:pt x="8368" y="2472"/>
                    <a:pt x="6404" y="1"/>
                    <a:pt x="41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566;p42">
              <a:extLst>
                <a:ext uri="{FF2B5EF4-FFF2-40B4-BE49-F238E27FC236}">
                  <a16:creationId xmlns:a16="http://schemas.microsoft.com/office/drawing/2014/main" id="{4A7F90D1-AB4F-C916-51BD-B01706969A05}"/>
                </a:ext>
              </a:extLst>
            </p:cNvPr>
            <p:cNvSpPr/>
            <p:nvPr/>
          </p:nvSpPr>
          <p:spPr>
            <a:xfrm>
              <a:off x="4815275" y="1272175"/>
              <a:ext cx="168475" cy="159325"/>
            </a:xfrm>
            <a:custGeom>
              <a:avLst/>
              <a:gdLst/>
              <a:ahLst/>
              <a:cxnLst/>
              <a:rect l="l" t="t" r="r" b="b"/>
              <a:pathLst>
                <a:path w="6739" h="6373" extrusionOk="0">
                  <a:moveTo>
                    <a:pt x="6438" y="1"/>
                  </a:moveTo>
                  <a:cubicBezTo>
                    <a:pt x="5638" y="1102"/>
                    <a:pt x="4737" y="2169"/>
                    <a:pt x="3603" y="3203"/>
                  </a:cubicBezTo>
                  <a:cubicBezTo>
                    <a:pt x="2436" y="4337"/>
                    <a:pt x="1201" y="5271"/>
                    <a:pt x="1" y="6005"/>
                  </a:cubicBezTo>
                  <a:lnTo>
                    <a:pt x="134" y="6372"/>
                  </a:lnTo>
                  <a:cubicBezTo>
                    <a:pt x="1402" y="5605"/>
                    <a:pt x="2702" y="4671"/>
                    <a:pt x="3903" y="3503"/>
                  </a:cubicBezTo>
                  <a:cubicBezTo>
                    <a:pt x="4971" y="2469"/>
                    <a:pt x="5938" y="1335"/>
                    <a:pt x="6739" y="268"/>
                  </a:cubicBezTo>
                  <a:cubicBezTo>
                    <a:pt x="6639" y="168"/>
                    <a:pt x="6539" y="101"/>
                    <a:pt x="64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567;p42">
              <a:extLst>
                <a:ext uri="{FF2B5EF4-FFF2-40B4-BE49-F238E27FC236}">
                  <a16:creationId xmlns:a16="http://schemas.microsoft.com/office/drawing/2014/main" id="{EF557B5F-15BF-D524-48B5-EFAC55F4ECE7}"/>
                </a:ext>
              </a:extLst>
            </p:cNvPr>
            <p:cNvSpPr/>
            <p:nvPr/>
          </p:nvSpPr>
          <p:spPr>
            <a:xfrm>
              <a:off x="4870325" y="1358075"/>
              <a:ext cx="197650" cy="179325"/>
            </a:xfrm>
            <a:custGeom>
              <a:avLst/>
              <a:gdLst/>
              <a:ahLst/>
              <a:cxnLst/>
              <a:rect l="l" t="t" r="r" b="b"/>
              <a:pathLst>
                <a:path w="7906" h="7173" extrusionOk="0">
                  <a:moveTo>
                    <a:pt x="7672" y="1"/>
                  </a:moveTo>
                  <a:cubicBezTo>
                    <a:pt x="6872" y="1102"/>
                    <a:pt x="5871" y="2236"/>
                    <a:pt x="4737" y="3336"/>
                  </a:cubicBezTo>
                  <a:cubicBezTo>
                    <a:pt x="3169" y="4804"/>
                    <a:pt x="1501" y="6005"/>
                    <a:pt x="0" y="6872"/>
                  </a:cubicBezTo>
                  <a:cubicBezTo>
                    <a:pt x="67" y="6939"/>
                    <a:pt x="100" y="7072"/>
                    <a:pt x="200" y="7173"/>
                  </a:cubicBezTo>
                  <a:cubicBezTo>
                    <a:pt x="1768" y="6272"/>
                    <a:pt x="3436" y="5104"/>
                    <a:pt x="5037" y="3603"/>
                  </a:cubicBezTo>
                  <a:cubicBezTo>
                    <a:pt x="6171" y="2569"/>
                    <a:pt x="7105" y="1402"/>
                    <a:pt x="7906" y="268"/>
                  </a:cubicBezTo>
                  <a:cubicBezTo>
                    <a:pt x="7839" y="201"/>
                    <a:pt x="7739" y="67"/>
                    <a:pt x="76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568;p42">
              <a:extLst>
                <a:ext uri="{FF2B5EF4-FFF2-40B4-BE49-F238E27FC236}">
                  <a16:creationId xmlns:a16="http://schemas.microsoft.com/office/drawing/2014/main" id="{CC7EBC59-B580-619E-8013-2C3B26B76F4E}"/>
                </a:ext>
              </a:extLst>
            </p:cNvPr>
            <p:cNvSpPr/>
            <p:nvPr/>
          </p:nvSpPr>
          <p:spPr>
            <a:xfrm>
              <a:off x="4942875" y="1447300"/>
              <a:ext cx="208500" cy="183500"/>
            </a:xfrm>
            <a:custGeom>
              <a:avLst/>
              <a:gdLst/>
              <a:ahLst/>
              <a:cxnLst/>
              <a:rect l="l" t="t" r="r" b="b"/>
              <a:pathLst>
                <a:path w="8340" h="7340" extrusionOk="0">
                  <a:moveTo>
                    <a:pt x="8106" y="1"/>
                  </a:moveTo>
                  <a:cubicBezTo>
                    <a:pt x="7305" y="1135"/>
                    <a:pt x="6305" y="2269"/>
                    <a:pt x="5171" y="3337"/>
                  </a:cubicBezTo>
                  <a:cubicBezTo>
                    <a:pt x="3469" y="4971"/>
                    <a:pt x="1635" y="6205"/>
                    <a:pt x="0" y="7106"/>
                  </a:cubicBezTo>
                  <a:lnTo>
                    <a:pt x="267" y="7340"/>
                  </a:lnTo>
                  <a:cubicBezTo>
                    <a:pt x="1935" y="6472"/>
                    <a:pt x="3770" y="5205"/>
                    <a:pt x="5504" y="3604"/>
                  </a:cubicBezTo>
                  <a:cubicBezTo>
                    <a:pt x="6605" y="2536"/>
                    <a:pt x="7539" y="1435"/>
                    <a:pt x="8339" y="301"/>
                  </a:cubicBezTo>
                  <a:cubicBezTo>
                    <a:pt x="8273" y="201"/>
                    <a:pt x="8173" y="101"/>
                    <a:pt x="8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569;p42">
              <a:extLst>
                <a:ext uri="{FF2B5EF4-FFF2-40B4-BE49-F238E27FC236}">
                  <a16:creationId xmlns:a16="http://schemas.microsoft.com/office/drawing/2014/main" id="{19D7E43C-5AA5-2C8D-7DC7-FDA24794B328}"/>
                </a:ext>
              </a:extLst>
            </p:cNvPr>
            <p:cNvSpPr/>
            <p:nvPr/>
          </p:nvSpPr>
          <p:spPr>
            <a:xfrm>
              <a:off x="5027100" y="1534875"/>
              <a:ext cx="208500" cy="184325"/>
            </a:xfrm>
            <a:custGeom>
              <a:avLst/>
              <a:gdLst/>
              <a:ahLst/>
              <a:cxnLst/>
              <a:rect l="l" t="t" r="r" b="b"/>
              <a:pathLst>
                <a:path w="8340" h="7373" extrusionOk="0">
                  <a:moveTo>
                    <a:pt x="8106" y="0"/>
                  </a:moveTo>
                  <a:cubicBezTo>
                    <a:pt x="7272" y="1135"/>
                    <a:pt x="6305" y="2302"/>
                    <a:pt x="5137" y="3436"/>
                  </a:cubicBezTo>
                  <a:cubicBezTo>
                    <a:pt x="3469" y="5037"/>
                    <a:pt x="1635" y="6272"/>
                    <a:pt x="0" y="7139"/>
                  </a:cubicBezTo>
                  <a:lnTo>
                    <a:pt x="267" y="7372"/>
                  </a:lnTo>
                  <a:cubicBezTo>
                    <a:pt x="1902" y="6505"/>
                    <a:pt x="3736" y="5304"/>
                    <a:pt x="5404" y="3703"/>
                  </a:cubicBezTo>
                  <a:cubicBezTo>
                    <a:pt x="6572" y="2602"/>
                    <a:pt x="7506" y="1435"/>
                    <a:pt x="8340" y="301"/>
                  </a:cubicBezTo>
                  <a:cubicBezTo>
                    <a:pt x="8273" y="201"/>
                    <a:pt x="8173" y="134"/>
                    <a:pt x="81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570;p42">
              <a:extLst>
                <a:ext uri="{FF2B5EF4-FFF2-40B4-BE49-F238E27FC236}">
                  <a16:creationId xmlns:a16="http://schemas.microsoft.com/office/drawing/2014/main" id="{CA23FC39-999E-747C-FF78-199D60A14E5F}"/>
                </a:ext>
              </a:extLst>
            </p:cNvPr>
            <p:cNvSpPr/>
            <p:nvPr/>
          </p:nvSpPr>
          <p:spPr>
            <a:xfrm>
              <a:off x="5124675" y="1620775"/>
              <a:ext cx="197650" cy="180975"/>
            </a:xfrm>
            <a:custGeom>
              <a:avLst/>
              <a:gdLst/>
              <a:ahLst/>
              <a:cxnLst/>
              <a:rect l="l" t="t" r="r" b="b"/>
              <a:pathLst>
                <a:path w="7906" h="7239" extrusionOk="0">
                  <a:moveTo>
                    <a:pt x="7639" y="0"/>
                  </a:moveTo>
                  <a:cubicBezTo>
                    <a:pt x="6805" y="1168"/>
                    <a:pt x="5771" y="2402"/>
                    <a:pt x="4570" y="3569"/>
                  </a:cubicBezTo>
                  <a:cubicBezTo>
                    <a:pt x="3069" y="5004"/>
                    <a:pt x="1434" y="6138"/>
                    <a:pt x="0" y="6972"/>
                  </a:cubicBezTo>
                  <a:cubicBezTo>
                    <a:pt x="100" y="7072"/>
                    <a:pt x="200" y="7139"/>
                    <a:pt x="334" y="7239"/>
                  </a:cubicBezTo>
                  <a:cubicBezTo>
                    <a:pt x="1835" y="6405"/>
                    <a:pt x="3402" y="5271"/>
                    <a:pt x="4870" y="3870"/>
                  </a:cubicBezTo>
                  <a:cubicBezTo>
                    <a:pt x="6038" y="2702"/>
                    <a:pt x="7072" y="1435"/>
                    <a:pt x="7906" y="234"/>
                  </a:cubicBezTo>
                  <a:lnTo>
                    <a:pt x="7872" y="200"/>
                  </a:lnTo>
                  <a:cubicBezTo>
                    <a:pt x="7772" y="100"/>
                    <a:pt x="7706" y="67"/>
                    <a:pt x="7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571;p42">
              <a:extLst>
                <a:ext uri="{FF2B5EF4-FFF2-40B4-BE49-F238E27FC236}">
                  <a16:creationId xmlns:a16="http://schemas.microsoft.com/office/drawing/2014/main" id="{E36485AE-5FCB-7625-50EE-6CFFB03846E7}"/>
                </a:ext>
              </a:extLst>
            </p:cNvPr>
            <p:cNvSpPr/>
            <p:nvPr/>
          </p:nvSpPr>
          <p:spPr>
            <a:xfrm>
              <a:off x="5245575" y="1696650"/>
              <a:ext cx="167650" cy="166825"/>
            </a:xfrm>
            <a:custGeom>
              <a:avLst/>
              <a:gdLst/>
              <a:ahLst/>
              <a:cxnLst/>
              <a:rect l="l" t="t" r="r" b="b"/>
              <a:pathLst>
                <a:path w="6706" h="6673" extrusionOk="0">
                  <a:moveTo>
                    <a:pt x="6439" y="1"/>
                  </a:moveTo>
                  <a:cubicBezTo>
                    <a:pt x="5538" y="1368"/>
                    <a:pt x="4404" y="2736"/>
                    <a:pt x="3036" y="4070"/>
                  </a:cubicBezTo>
                  <a:cubicBezTo>
                    <a:pt x="2036" y="5038"/>
                    <a:pt x="1002" y="5838"/>
                    <a:pt x="1" y="6539"/>
                  </a:cubicBezTo>
                  <a:lnTo>
                    <a:pt x="501" y="6672"/>
                  </a:lnTo>
                  <a:cubicBezTo>
                    <a:pt x="1435" y="6005"/>
                    <a:pt x="2403" y="5238"/>
                    <a:pt x="3337" y="4371"/>
                  </a:cubicBezTo>
                  <a:cubicBezTo>
                    <a:pt x="4704" y="3070"/>
                    <a:pt x="5838" y="1669"/>
                    <a:pt x="6706" y="334"/>
                  </a:cubicBezTo>
                  <a:cubicBezTo>
                    <a:pt x="6606" y="201"/>
                    <a:pt x="6539" y="134"/>
                    <a:pt x="6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3264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74F3D62C-0820-079A-D005-E09A9F33AD73}"/>
              </a:ext>
            </a:extLst>
          </p:cNvPr>
          <p:cNvSpPr/>
          <p:nvPr/>
        </p:nvSpPr>
        <p:spPr>
          <a:xfrm rot="5400000">
            <a:off x="3881635" y="-3275258"/>
            <a:ext cx="3876253" cy="11338415"/>
          </a:xfrm>
          <a:custGeom>
            <a:avLst/>
            <a:gdLst>
              <a:gd name="connsiteX0" fmla="*/ 0 w 3876253"/>
              <a:gd name="connsiteY0" fmla="*/ 9730215 h 11338415"/>
              <a:gd name="connsiteX1" fmla="*/ 0 w 3876253"/>
              <a:gd name="connsiteY1" fmla="*/ 5603618 h 11338415"/>
              <a:gd name="connsiteX2" fmla="*/ 1 w 3876253"/>
              <a:gd name="connsiteY2" fmla="*/ 5603618 h 11338415"/>
              <a:gd name="connsiteX3" fmla="*/ 1 w 3876253"/>
              <a:gd name="connsiteY3" fmla="*/ 1608200 h 11338415"/>
              <a:gd name="connsiteX4" fmla="*/ 152025 w 3876253"/>
              <a:gd name="connsiteY4" fmla="*/ 1293505 h 11338415"/>
              <a:gd name="connsiteX5" fmla="*/ 184111 w 3876253"/>
              <a:gd name="connsiteY5" fmla="*/ 1265534 h 11338415"/>
              <a:gd name="connsiteX6" fmla="*/ 314745 w 3876253"/>
              <a:gd name="connsiteY6" fmla="*/ 1265534 h 11338415"/>
              <a:gd name="connsiteX7" fmla="*/ 339764 w 3876253"/>
              <a:gd name="connsiteY7" fmla="*/ 1167610 h 11338415"/>
              <a:gd name="connsiteX8" fmla="*/ 603517 w 3876253"/>
              <a:gd name="connsiteY8" fmla="*/ 959885 h 11338415"/>
              <a:gd name="connsiteX9" fmla="*/ 651263 w 3876253"/>
              <a:gd name="connsiteY9" fmla="*/ 964226 h 11338415"/>
              <a:gd name="connsiteX10" fmla="*/ 866314 w 3876253"/>
              <a:gd name="connsiteY10" fmla="*/ 1002903 h 11338415"/>
              <a:gd name="connsiteX11" fmla="*/ 1141525 w 3876253"/>
              <a:gd name="connsiteY11" fmla="*/ 433606 h 11338415"/>
              <a:gd name="connsiteX12" fmla="*/ 1403367 w 3876253"/>
              <a:gd name="connsiteY12" fmla="*/ 278979 h 11338415"/>
              <a:gd name="connsiteX13" fmla="*/ 1938127 w 3876253"/>
              <a:gd name="connsiteY13" fmla="*/ 0 h 11338415"/>
              <a:gd name="connsiteX14" fmla="*/ 2472696 w 3876253"/>
              <a:gd name="connsiteY14" fmla="*/ 278979 h 11338415"/>
              <a:gd name="connsiteX15" fmla="*/ 2734538 w 3876253"/>
              <a:gd name="connsiteY15" fmla="*/ 433606 h 11338415"/>
              <a:gd name="connsiteX16" fmla="*/ 3009940 w 3876253"/>
              <a:gd name="connsiteY16" fmla="*/ 1002903 h 11338415"/>
              <a:gd name="connsiteX17" fmla="*/ 3224991 w 3876253"/>
              <a:gd name="connsiteY17" fmla="*/ 964226 h 11338415"/>
              <a:gd name="connsiteX18" fmla="*/ 3272546 w 3876253"/>
              <a:gd name="connsiteY18" fmla="*/ 959885 h 11338415"/>
              <a:gd name="connsiteX19" fmla="*/ 3536297 w 3876253"/>
              <a:gd name="connsiteY19" fmla="*/ 1167610 h 11338415"/>
              <a:gd name="connsiteX20" fmla="*/ 3561318 w 3876253"/>
              <a:gd name="connsiteY20" fmla="*/ 1265534 h 11338415"/>
              <a:gd name="connsiteX21" fmla="*/ 3691952 w 3876253"/>
              <a:gd name="connsiteY21" fmla="*/ 1265534 h 11338415"/>
              <a:gd name="connsiteX22" fmla="*/ 3723845 w 3876253"/>
              <a:gd name="connsiteY22" fmla="*/ 1293505 h 11338415"/>
              <a:gd name="connsiteX23" fmla="*/ 3876253 w 3876253"/>
              <a:gd name="connsiteY23" fmla="*/ 1608200 h 11338415"/>
              <a:gd name="connsiteX24" fmla="*/ 3876062 w 3876253"/>
              <a:gd name="connsiteY24" fmla="*/ 1608200 h 11338415"/>
              <a:gd name="connsiteX25" fmla="*/ 3876062 w 3876253"/>
              <a:gd name="connsiteY25" fmla="*/ 5734797 h 11338415"/>
              <a:gd name="connsiteX26" fmla="*/ 3876061 w 3876253"/>
              <a:gd name="connsiteY26" fmla="*/ 5734797 h 11338415"/>
              <a:gd name="connsiteX27" fmla="*/ 3876061 w 3876253"/>
              <a:gd name="connsiteY27" fmla="*/ 9730215 h 11338415"/>
              <a:gd name="connsiteX28" fmla="*/ 3876251 w 3876253"/>
              <a:gd name="connsiteY28" fmla="*/ 9730215 h 11338415"/>
              <a:gd name="connsiteX29" fmla="*/ 3723843 w 3876253"/>
              <a:gd name="connsiteY29" fmla="*/ 10044911 h 11338415"/>
              <a:gd name="connsiteX30" fmla="*/ 3691950 w 3876253"/>
              <a:gd name="connsiteY30" fmla="*/ 10072881 h 11338415"/>
              <a:gd name="connsiteX31" fmla="*/ 3561317 w 3876253"/>
              <a:gd name="connsiteY31" fmla="*/ 10072881 h 11338415"/>
              <a:gd name="connsiteX32" fmla="*/ 3536295 w 3876253"/>
              <a:gd name="connsiteY32" fmla="*/ 10170806 h 11338415"/>
              <a:gd name="connsiteX33" fmla="*/ 3272544 w 3876253"/>
              <a:gd name="connsiteY33" fmla="*/ 10378530 h 11338415"/>
              <a:gd name="connsiteX34" fmla="*/ 3224990 w 3876253"/>
              <a:gd name="connsiteY34" fmla="*/ 10374189 h 11338415"/>
              <a:gd name="connsiteX35" fmla="*/ 3009939 w 3876253"/>
              <a:gd name="connsiteY35" fmla="*/ 10335513 h 11338415"/>
              <a:gd name="connsiteX36" fmla="*/ 2734537 w 3876253"/>
              <a:gd name="connsiteY36" fmla="*/ 10904809 h 11338415"/>
              <a:gd name="connsiteX37" fmla="*/ 2472695 w 3876253"/>
              <a:gd name="connsiteY37" fmla="*/ 11059437 h 11338415"/>
              <a:gd name="connsiteX38" fmla="*/ 1938126 w 3876253"/>
              <a:gd name="connsiteY38" fmla="*/ 11338415 h 11338415"/>
              <a:gd name="connsiteX39" fmla="*/ 1403366 w 3876253"/>
              <a:gd name="connsiteY39" fmla="*/ 11059437 h 11338415"/>
              <a:gd name="connsiteX40" fmla="*/ 1141524 w 3876253"/>
              <a:gd name="connsiteY40" fmla="*/ 10904809 h 11338415"/>
              <a:gd name="connsiteX41" fmla="*/ 866313 w 3876253"/>
              <a:gd name="connsiteY41" fmla="*/ 10335513 h 11338415"/>
              <a:gd name="connsiteX42" fmla="*/ 651262 w 3876253"/>
              <a:gd name="connsiteY42" fmla="*/ 10374189 h 11338415"/>
              <a:gd name="connsiteX43" fmla="*/ 603516 w 3876253"/>
              <a:gd name="connsiteY43" fmla="*/ 10378530 h 11338415"/>
              <a:gd name="connsiteX44" fmla="*/ 339763 w 3876253"/>
              <a:gd name="connsiteY44" fmla="*/ 10170806 h 11338415"/>
              <a:gd name="connsiteX45" fmla="*/ 314744 w 3876253"/>
              <a:gd name="connsiteY45" fmla="*/ 10072881 h 11338415"/>
              <a:gd name="connsiteX46" fmla="*/ 184110 w 3876253"/>
              <a:gd name="connsiteY46" fmla="*/ 10072881 h 11338415"/>
              <a:gd name="connsiteX47" fmla="*/ 152024 w 3876253"/>
              <a:gd name="connsiteY47" fmla="*/ 10044911 h 11338415"/>
              <a:gd name="connsiteX48" fmla="*/ 0 w 3876253"/>
              <a:gd name="connsiteY48" fmla="*/ 9730215 h 1133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876253" h="11338415">
                <a:moveTo>
                  <a:pt x="0" y="9730215"/>
                </a:moveTo>
                <a:lnTo>
                  <a:pt x="0" y="5603618"/>
                </a:lnTo>
                <a:lnTo>
                  <a:pt x="1" y="5603618"/>
                </a:lnTo>
                <a:lnTo>
                  <a:pt x="1" y="1608200"/>
                </a:lnTo>
                <a:cubicBezTo>
                  <a:pt x="94540" y="1528067"/>
                  <a:pt x="152025" y="1416207"/>
                  <a:pt x="152025" y="1293505"/>
                </a:cubicBezTo>
                <a:cubicBezTo>
                  <a:pt x="152218" y="1278123"/>
                  <a:pt x="166350" y="1265534"/>
                  <a:pt x="184111" y="1265534"/>
                </a:cubicBezTo>
                <a:lnTo>
                  <a:pt x="314745" y="1265534"/>
                </a:lnTo>
                <a:lnTo>
                  <a:pt x="339764" y="1167610"/>
                </a:lnTo>
                <a:cubicBezTo>
                  <a:pt x="370896" y="1045307"/>
                  <a:pt x="479376" y="959885"/>
                  <a:pt x="603517" y="959885"/>
                </a:cubicBezTo>
                <a:cubicBezTo>
                  <a:pt x="619179" y="959885"/>
                  <a:pt x="635220" y="961348"/>
                  <a:pt x="651263" y="964226"/>
                </a:cubicBezTo>
                <a:lnTo>
                  <a:pt x="866314" y="1002903"/>
                </a:lnTo>
                <a:cubicBezTo>
                  <a:pt x="873569" y="724791"/>
                  <a:pt x="1019101" y="540247"/>
                  <a:pt x="1141525" y="433606"/>
                </a:cubicBezTo>
                <a:cubicBezTo>
                  <a:pt x="1215816" y="368973"/>
                  <a:pt x="1303863" y="316958"/>
                  <a:pt x="1403367" y="278979"/>
                </a:cubicBezTo>
                <a:cubicBezTo>
                  <a:pt x="1658905" y="181303"/>
                  <a:pt x="1837093" y="71587"/>
                  <a:pt x="1938127" y="0"/>
                </a:cubicBezTo>
                <a:cubicBezTo>
                  <a:pt x="2038967" y="71587"/>
                  <a:pt x="2217157" y="181318"/>
                  <a:pt x="2472696" y="278979"/>
                </a:cubicBezTo>
                <a:cubicBezTo>
                  <a:pt x="2572200" y="316940"/>
                  <a:pt x="2660244" y="368973"/>
                  <a:pt x="2734538" y="433606"/>
                </a:cubicBezTo>
                <a:cubicBezTo>
                  <a:pt x="2856959" y="540247"/>
                  <a:pt x="3002491" y="724791"/>
                  <a:pt x="3009940" y="1002903"/>
                </a:cubicBezTo>
                <a:lnTo>
                  <a:pt x="3224991" y="964226"/>
                </a:lnTo>
                <a:cubicBezTo>
                  <a:pt x="3240841" y="961348"/>
                  <a:pt x="3256884" y="959885"/>
                  <a:pt x="3272546" y="959885"/>
                </a:cubicBezTo>
                <a:cubicBezTo>
                  <a:pt x="3396687" y="959885"/>
                  <a:pt x="3505167" y="1045307"/>
                  <a:pt x="3536297" y="1167610"/>
                </a:cubicBezTo>
                <a:lnTo>
                  <a:pt x="3561318" y="1265534"/>
                </a:lnTo>
                <a:lnTo>
                  <a:pt x="3691952" y="1265534"/>
                </a:lnTo>
                <a:cubicBezTo>
                  <a:pt x="3709713" y="1265534"/>
                  <a:pt x="3723845" y="1278139"/>
                  <a:pt x="3723845" y="1293505"/>
                </a:cubicBezTo>
                <a:cubicBezTo>
                  <a:pt x="3724036" y="1416207"/>
                  <a:pt x="3781523" y="1528067"/>
                  <a:pt x="3876253" y="1608200"/>
                </a:cubicBezTo>
                <a:lnTo>
                  <a:pt x="3876062" y="1608200"/>
                </a:lnTo>
                <a:lnTo>
                  <a:pt x="3876062" y="5734797"/>
                </a:lnTo>
                <a:lnTo>
                  <a:pt x="3876061" y="5734797"/>
                </a:lnTo>
                <a:lnTo>
                  <a:pt x="3876061" y="9730215"/>
                </a:lnTo>
                <a:lnTo>
                  <a:pt x="3876251" y="9730215"/>
                </a:lnTo>
                <a:cubicBezTo>
                  <a:pt x="3781522" y="9810348"/>
                  <a:pt x="3724034" y="9922208"/>
                  <a:pt x="3723843" y="10044911"/>
                </a:cubicBezTo>
                <a:cubicBezTo>
                  <a:pt x="3723843" y="10060276"/>
                  <a:pt x="3709712" y="10072881"/>
                  <a:pt x="3691950" y="10072881"/>
                </a:cubicBezTo>
                <a:lnTo>
                  <a:pt x="3561317" y="10072881"/>
                </a:lnTo>
                <a:lnTo>
                  <a:pt x="3536295" y="10170806"/>
                </a:lnTo>
                <a:cubicBezTo>
                  <a:pt x="3505166" y="10293109"/>
                  <a:pt x="3396686" y="10378530"/>
                  <a:pt x="3272544" y="10378530"/>
                </a:cubicBezTo>
                <a:cubicBezTo>
                  <a:pt x="3256883" y="10378530"/>
                  <a:pt x="3240840" y="10377068"/>
                  <a:pt x="3224990" y="10374189"/>
                </a:cubicBezTo>
                <a:lnTo>
                  <a:pt x="3009939" y="10335513"/>
                </a:lnTo>
                <a:cubicBezTo>
                  <a:pt x="3002490" y="10613625"/>
                  <a:pt x="2856958" y="10798168"/>
                  <a:pt x="2734537" y="10904809"/>
                </a:cubicBezTo>
                <a:cubicBezTo>
                  <a:pt x="2660243" y="10969443"/>
                  <a:pt x="2572199" y="11021476"/>
                  <a:pt x="2472695" y="11059437"/>
                </a:cubicBezTo>
                <a:cubicBezTo>
                  <a:pt x="2217156" y="11157097"/>
                  <a:pt x="2038966" y="11266829"/>
                  <a:pt x="1938126" y="11338415"/>
                </a:cubicBezTo>
                <a:cubicBezTo>
                  <a:pt x="1837092" y="11266829"/>
                  <a:pt x="1658904" y="11157113"/>
                  <a:pt x="1403366" y="11059437"/>
                </a:cubicBezTo>
                <a:cubicBezTo>
                  <a:pt x="1303862" y="11021458"/>
                  <a:pt x="1215815" y="10969443"/>
                  <a:pt x="1141524" y="10904809"/>
                </a:cubicBezTo>
                <a:cubicBezTo>
                  <a:pt x="1019100" y="10798168"/>
                  <a:pt x="873568" y="10613625"/>
                  <a:pt x="866313" y="10335513"/>
                </a:cubicBezTo>
                <a:lnTo>
                  <a:pt x="651262" y="10374189"/>
                </a:lnTo>
                <a:cubicBezTo>
                  <a:pt x="635218" y="10377068"/>
                  <a:pt x="619178" y="10378530"/>
                  <a:pt x="603516" y="10378530"/>
                </a:cubicBezTo>
                <a:cubicBezTo>
                  <a:pt x="479375" y="10378530"/>
                  <a:pt x="370895" y="10293109"/>
                  <a:pt x="339763" y="10170806"/>
                </a:cubicBezTo>
                <a:lnTo>
                  <a:pt x="314744" y="10072881"/>
                </a:lnTo>
                <a:lnTo>
                  <a:pt x="184110" y="10072881"/>
                </a:lnTo>
                <a:cubicBezTo>
                  <a:pt x="166349" y="10072881"/>
                  <a:pt x="152217" y="10060292"/>
                  <a:pt x="152024" y="10044911"/>
                </a:cubicBezTo>
                <a:cubicBezTo>
                  <a:pt x="152024" y="9922208"/>
                  <a:pt x="94539" y="9810348"/>
                  <a:pt x="0" y="9730215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7" name="Google Shape;5446;p33">
            <a:extLst>
              <a:ext uri="{FF2B5EF4-FFF2-40B4-BE49-F238E27FC236}">
                <a16:creationId xmlns:a16="http://schemas.microsoft.com/office/drawing/2014/main" id="{B9FA7129-1FAC-47C8-E11A-7C6DB1F6500F}"/>
              </a:ext>
            </a:extLst>
          </p:cNvPr>
          <p:cNvGrpSpPr/>
          <p:nvPr/>
        </p:nvGrpSpPr>
        <p:grpSpPr>
          <a:xfrm>
            <a:off x="-313714" y="2571739"/>
            <a:ext cx="3144201" cy="2844273"/>
            <a:chOff x="-58250" y="1860425"/>
            <a:chExt cx="4369374" cy="3952575"/>
          </a:xfrm>
        </p:grpSpPr>
        <p:sp>
          <p:nvSpPr>
            <p:cNvPr id="228" name="Google Shape;5447;p33">
              <a:extLst>
                <a:ext uri="{FF2B5EF4-FFF2-40B4-BE49-F238E27FC236}">
                  <a16:creationId xmlns:a16="http://schemas.microsoft.com/office/drawing/2014/main" id="{5C7E26F0-280D-6265-2CB7-767BFCA2DBFF}"/>
                </a:ext>
              </a:extLst>
            </p:cNvPr>
            <p:cNvSpPr/>
            <p:nvPr/>
          </p:nvSpPr>
          <p:spPr>
            <a:xfrm>
              <a:off x="53450" y="2891675"/>
              <a:ext cx="1843525" cy="2629225"/>
            </a:xfrm>
            <a:custGeom>
              <a:avLst/>
              <a:gdLst/>
              <a:ahLst/>
              <a:cxnLst/>
              <a:rect l="l" t="t" r="r" b="b"/>
              <a:pathLst>
                <a:path w="73741" h="105169" extrusionOk="0">
                  <a:moveTo>
                    <a:pt x="13162" y="0"/>
                  </a:moveTo>
                  <a:cubicBezTo>
                    <a:pt x="11430" y="8329"/>
                    <a:pt x="5138" y="75229"/>
                    <a:pt x="1" y="102129"/>
                  </a:cubicBezTo>
                  <a:cubicBezTo>
                    <a:pt x="6627" y="102889"/>
                    <a:pt x="28238" y="102525"/>
                    <a:pt x="34378" y="105169"/>
                  </a:cubicBezTo>
                  <a:cubicBezTo>
                    <a:pt x="47692" y="78573"/>
                    <a:pt x="56324" y="57995"/>
                    <a:pt x="73741" y="33891"/>
                  </a:cubicBezTo>
                  <a:lnTo>
                    <a:pt x="73741" y="33891"/>
                  </a:lnTo>
                  <a:cubicBezTo>
                    <a:pt x="55412" y="50852"/>
                    <a:pt x="47084" y="60913"/>
                    <a:pt x="32038" y="80822"/>
                  </a:cubicBezTo>
                  <a:lnTo>
                    <a:pt x="32038" y="80822"/>
                  </a:lnTo>
                  <a:cubicBezTo>
                    <a:pt x="42950" y="53740"/>
                    <a:pt x="51248" y="44803"/>
                    <a:pt x="60154" y="24104"/>
                  </a:cubicBezTo>
                  <a:lnTo>
                    <a:pt x="60154" y="24104"/>
                  </a:lnTo>
                  <a:cubicBezTo>
                    <a:pt x="44713" y="39271"/>
                    <a:pt x="31643" y="56901"/>
                    <a:pt x="21703" y="76141"/>
                  </a:cubicBezTo>
                  <a:cubicBezTo>
                    <a:pt x="26779" y="55107"/>
                    <a:pt x="31795" y="34043"/>
                    <a:pt x="36840" y="13010"/>
                  </a:cubicBezTo>
                  <a:lnTo>
                    <a:pt x="36840" y="13010"/>
                  </a:lnTo>
                  <a:cubicBezTo>
                    <a:pt x="27175" y="31581"/>
                    <a:pt x="15229" y="72281"/>
                    <a:pt x="15077" y="77661"/>
                  </a:cubicBezTo>
                  <a:cubicBezTo>
                    <a:pt x="14986" y="51004"/>
                    <a:pt x="16050" y="27478"/>
                    <a:pt x="13162" y="0"/>
                  </a:cubicBezTo>
                  <a:close/>
                </a:path>
              </a:pathLst>
            </a:custGeom>
            <a:solidFill>
              <a:srgbClr val="9AC1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48;p33">
              <a:extLst>
                <a:ext uri="{FF2B5EF4-FFF2-40B4-BE49-F238E27FC236}">
                  <a16:creationId xmlns:a16="http://schemas.microsoft.com/office/drawing/2014/main" id="{FE7E80C4-6489-D0FE-2973-4DE2E9EA10DB}"/>
                </a:ext>
              </a:extLst>
            </p:cNvPr>
            <p:cNvSpPr/>
            <p:nvPr/>
          </p:nvSpPr>
          <p:spPr>
            <a:xfrm>
              <a:off x="2869396" y="3751537"/>
              <a:ext cx="712800" cy="1652775"/>
            </a:xfrm>
            <a:custGeom>
              <a:avLst/>
              <a:gdLst/>
              <a:ahLst/>
              <a:cxnLst/>
              <a:rect l="l" t="t" r="r" b="b"/>
              <a:pathLst>
                <a:path w="28512" h="66111" extrusionOk="0">
                  <a:moveTo>
                    <a:pt x="28512" y="1"/>
                  </a:moveTo>
                  <a:lnTo>
                    <a:pt x="28512" y="1"/>
                  </a:lnTo>
                  <a:cubicBezTo>
                    <a:pt x="24895" y="3891"/>
                    <a:pt x="21642" y="8055"/>
                    <a:pt x="18663" y="12432"/>
                  </a:cubicBezTo>
                  <a:cubicBezTo>
                    <a:pt x="13496" y="20031"/>
                    <a:pt x="9271" y="28329"/>
                    <a:pt x="6080" y="36931"/>
                  </a:cubicBezTo>
                  <a:cubicBezTo>
                    <a:pt x="3162" y="44956"/>
                    <a:pt x="0" y="54318"/>
                    <a:pt x="456" y="62859"/>
                  </a:cubicBezTo>
                  <a:cubicBezTo>
                    <a:pt x="1820" y="63131"/>
                    <a:pt x="8985" y="64371"/>
                    <a:pt x="9239" y="66095"/>
                  </a:cubicBezTo>
                  <a:lnTo>
                    <a:pt x="9239" y="66095"/>
                  </a:lnTo>
                  <a:cubicBezTo>
                    <a:pt x="8757" y="62514"/>
                    <a:pt x="9576" y="58872"/>
                    <a:pt x="10457" y="55321"/>
                  </a:cubicBezTo>
                  <a:cubicBezTo>
                    <a:pt x="14074" y="40670"/>
                    <a:pt x="18359" y="26202"/>
                    <a:pt x="23314" y="11916"/>
                  </a:cubicBezTo>
                  <a:cubicBezTo>
                    <a:pt x="24712" y="7812"/>
                    <a:pt x="26202" y="3709"/>
                    <a:pt x="28512" y="1"/>
                  </a:cubicBezTo>
                  <a:close/>
                  <a:moveTo>
                    <a:pt x="9239" y="66095"/>
                  </a:moveTo>
                  <a:lnTo>
                    <a:pt x="9239" y="66095"/>
                  </a:lnTo>
                  <a:cubicBezTo>
                    <a:pt x="9239" y="66101"/>
                    <a:pt x="9240" y="66106"/>
                    <a:pt x="9241" y="66111"/>
                  </a:cubicBezTo>
                  <a:cubicBezTo>
                    <a:pt x="9240" y="66106"/>
                    <a:pt x="9239" y="66101"/>
                    <a:pt x="9239" y="660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449;p33">
              <a:extLst>
                <a:ext uri="{FF2B5EF4-FFF2-40B4-BE49-F238E27FC236}">
                  <a16:creationId xmlns:a16="http://schemas.microsoft.com/office/drawing/2014/main" id="{D9D874F1-1140-30A8-E33E-9B59909F9DCB}"/>
                </a:ext>
              </a:extLst>
            </p:cNvPr>
            <p:cNvSpPr/>
            <p:nvPr/>
          </p:nvSpPr>
          <p:spPr>
            <a:xfrm>
              <a:off x="2561824" y="3231350"/>
              <a:ext cx="1749300" cy="2479525"/>
            </a:xfrm>
            <a:custGeom>
              <a:avLst/>
              <a:gdLst/>
              <a:ahLst/>
              <a:cxnLst/>
              <a:rect l="l" t="t" r="r" b="b"/>
              <a:pathLst>
                <a:path w="69972" h="99181" extrusionOk="0">
                  <a:moveTo>
                    <a:pt x="39363" y="0"/>
                  </a:moveTo>
                  <a:lnTo>
                    <a:pt x="39363" y="0"/>
                  </a:lnTo>
                  <a:cubicBezTo>
                    <a:pt x="33800" y="6444"/>
                    <a:pt x="29302" y="13709"/>
                    <a:pt x="25016" y="21064"/>
                  </a:cubicBezTo>
                  <a:cubicBezTo>
                    <a:pt x="22007" y="26201"/>
                    <a:pt x="19150" y="31399"/>
                    <a:pt x="16505" y="36688"/>
                  </a:cubicBezTo>
                  <a:cubicBezTo>
                    <a:pt x="11824" y="45989"/>
                    <a:pt x="7751" y="55685"/>
                    <a:pt x="5046" y="65746"/>
                  </a:cubicBezTo>
                  <a:cubicBezTo>
                    <a:pt x="4408" y="68117"/>
                    <a:pt x="0" y="94865"/>
                    <a:pt x="1216" y="94865"/>
                  </a:cubicBezTo>
                  <a:cubicBezTo>
                    <a:pt x="15745" y="95047"/>
                    <a:pt x="30244" y="96536"/>
                    <a:pt x="44500" y="99181"/>
                  </a:cubicBezTo>
                  <a:cubicBezTo>
                    <a:pt x="47205" y="77174"/>
                    <a:pt x="58725" y="57357"/>
                    <a:pt x="69971" y="38207"/>
                  </a:cubicBezTo>
                  <a:lnTo>
                    <a:pt x="69971" y="38207"/>
                  </a:lnTo>
                  <a:cubicBezTo>
                    <a:pt x="54196" y="55229"/>
                    <a:pt x="39606" y="68056"/>
                    <a:pt x="31703" y="89880"/>
                  </a:cubicBezTo>
                  <a:cubicBezTo>
                    <a:pt x="37661" y="64682"/>
                    <a:pt x="45229" y="45168"/>
                    <a:pt x="56597" y="21855"/>
                  </a:cubicBezTo>
                  <a:lnTo>
                    <a:pt x="56597" y="21855"/>
                  </a:lnTo>
                  <a:cubicBezTo>
                    <a:pt x="43132" y="37539"/>
                    <a:pt x="33101" y="49758"/>
                    <a:pt x="23800" y="68177"/>
                  </a:cubicBezTo>
                  <a:cubicBezTo>
                    <a:pt x="20578" y="74621"/>
                    <a:pt x="17630" y="79454"/>
                    <a:pt x="16445" y="86536"/>
                  </a:cubicBezTo>
                  <a:cubicBezTo>
                    <a:pt x="17569" y="54104"/>
                    <a:pt x="24682" y="28967"/>
                    <a:pt x="39363" y="0"/>
                  </a:cubicBezTo>
                  <a:close/>
                </a:path>
              </a:pathLst>
            </a:custGeom>
            <a:solidFill>
              <a:srgbClr val="9AC14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450;p33">
              <a:extLst>
                <a:ext uri="{FF2B5EF4-FFF2-40B4-BE49-F238E27FC236}">
                  <a16:creationId xmlns:a16="http://schemas.microsoft.com/office/drawing/2014/main" id="{408B878E-54F2-23A1-B33B-4A7B181E6E6C}"/>
                </a:ext>
              </a:extLst>
            </p:cNvPr>
            <p:cNvSpPr/>
            <p:nvPr/>
          </p:nvSpPr>
          <p:spPr>
            <a:xfrm>
              <a:off x="-58250" y="3326325"/>
              <a:ext cx="1812375" cy="2366325"/>
            </a:xfrm>
            <a:custGeom>
              <a:avLst/>
              <a:gdLst/>
              <a:ahLst/>
              <a:cxnLst/>
              <a:rect l="l" t="t" r="r" b="b"/>
              <a:pathLst>
                <a:path w="72495" h="94653" extrusionOk="0">
                  <a:moveTo>
                    <a:pt x="29971" y="1"/>
                  </a:moveTo>
                  <a:cubicBezTo>
                    <a:pt x="29972" y="4"/>
                    <a:pt x="29972" y="8"/>
                    <a:pt x="29973" y="12"/>
                  </a:cubicBezTo>
                  <a:lnTo>
                    <a:pt x="29973" y="12"/>
                  </a:lnTo>
                  <a:cubicBezTo>
                    <a:pt x="29972" y="8"/>
                    <a:pt x="29972" y="4"/>
                    <a:pt x="29971" y="1"/>
                  </a:cubicBezTo>
                  <a:close/>
                  <a:moveTo>
                    <a:pt x="29973" y="12"/>
                  </a:moveTo>
                  <a:cubicBezTo>
                    <a:pt x="31311" y="6634"/>
                    <a:pt x="34197" y="12831"/>
                    <a:pt x="36476" y="19211"/>
                  </a:cubicBezTo>
                  <a:cubicBezTo>
                    <a:pt x="39758" y="28420"/>
                    <a:pt x="41764" y="37995"/>
                    <a:pt x="43801" y="47509"/>
                  </a:cubicBezTo>
                  <a:cubicBezTo>
                    <a:pt x="46020" y="57935"/>
                    <a:pt x="48208" y="68391"/>
                    <a:pt x="48634" y="78968"/>
                  </a:cubicBezTo>
                  <a:cubicBezTo>
                    <a:pt x="43467" y="63163"/>
                    <a:pt x="35746" y="48208"/>
                    <a:pt x="25867" y="34804"/>
                  </a:cubicBezTo>
                  <a:cubicBezTo>
                    <a:pt x="23132" y="31065"/>
                    <a:pt x="20183" y="27448"/>
                    <a:pt x="16810" y="24347"/>
                  </a:cubicBezTo>
                  <a:lnTo>
                    <a:pt x="16810" y="24347"/>
                  </a:lnTo>
                  <a:cubicBezTo>
                    <a:pt x="26870" y="41521"/>
                    <a:pt x="34469" y="60184"/>
                    <a:pt x="39211" y="79515"/>
                  </a:cubicBezTo>
                  <a:cubicBezTo>
                    <a:pt x="29971" y="63619"/>
                    <a:pt x="16232" y="50396"/>
                    <a:pt x="1" y="41825"/>
                  </a:cubicBezTo>
                  <a:lnTo>
                    <a:pt x="1" y="41825"/>
                  </a:lnTo>
                  <a:cubicBezTo>
                    <a:pt x="8208" y="47023"/>
                    <a:pt x="14408" y="54865"/>
                    <a:pt x="19940" y="62798"/>
                  </a:cubicBezTo>
                  <a:cubicBezTo>
                    <a:pt x="26688" y="72403"/>
                    <a:pt x="32950" y="82980"/>
                    <a:pt x="34135" y="94652"/>
                  </a:cubicBezTo>
                  <a:cubicBezTo>
                    <a:pt x="39577" y="92354"/>
                    <a:pt x="45385" y="91597"/>
                    <a:pt x="51242" y="91597"/>
                  </a:cubicBezTo>
                  <a:cubicBezTo>
                    <a:pt x="55918" y="91597"/>
                    <a:pt x="60625" y="92079"/>
                    <a:pt x="65199" y="92646"/>
                  </a:cubicBezTo>
                  <a:cubicBezTo>
                    <a:pt x="66284" y="92784"/>
                    <a:pt x="68225" y="93379"/>
                    <a:pt x="69788" y="93379"/>
                  </a:cubicBezTo>
                  <a:cubicBezTo>
                    <a:pt x="70986" y="93379"/>
                    <a:pt x="71962" y="93030"/>
                    <a:pt x="72160" y="91856"/>
                  </a:cubicBezTo>
                  <a:cubicBezTo>
                    <a:pt x="72494" y="90002"/>
                    <a:pt x="68817" y="86233"/>
                    <a:pt x="67905" y="84835"/>
                  </a:cubicBezTo>
                  <a:cubicBezTo>
                    <a:pt x="62798" y="77145"/>
                    <a:pt x="61856" y="67783"/>
                    <a:pt x="59120" y="59120"/>
                  </a:cubicBezTo>
                  <a:cubicBezTo>
                    <a:pt x="55959" y="49150"/>
                    <a:pt x="52129" y="39454"/>
                    <a:pt x="47570" y="30062"/>
                  </a:cubicBezTo>
                  <a:cubicBezTo>
                    <a:pt x="45017" y="24834"/>
                    <a:pt x="42281" y="19697"/>
                    <a:pt x="39363" y="14682"/>
                  </a:cubicBezTo>
                  <a:cubicBezTo>
                    <a:pt x="37843" y="12098"/>
                    <a:pt x="36293" y="9514"/>
                    <a:pt x="34652" y="7022"/>
                  </a:cubicBezTo>
                  <a:cubicBezTo>
                    <a:pt x="33438" y="5080"/>
                    <a:pt x="30407" y="2138"/>
                    <a:pt x="29973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451;p33">
              <a:extLst>
                <a:ext uri="{FF2B5EF4-FFF2-40B4-BE49-F238E27FC236}">
                  <a16:creationId xmlns:a16="http://schemas.microsoft.com/office/drawing/2014/main" id="{B0464025-FAC8-1F1A-4F3D-97A4997E5A46}"/>
                </a:ext>
              </a:extLst>
            </p:cNvPr>
            <p:cNvSpPr/>
            <p:nvPr/>
          </p:nvSpPr>
          <p:spPr>
            <a:xfrm>
              <a:off x="2771600" y="2298950"/>
              <a:ext cx="658850" cy="512725"/>
            </a:xfrm>
            <a:custGeom>
              <a:avLst/>
              <a:gdLst/>
              <a:ahLst/>
              <a:cxnLst/>
              <a:rect l="l" t="t" r="r" b="b"/>
              <a:pathLst>
                <a:path w="26354" h="20509" extrusionOk="0">
                  <a:moveTo>
                    <a:pt x="11829" y="1"/>
                  </a:moveTo>
                  <a:cubicBezTo>
                    <a:pt x="9451" y="1"/>
                    <a:pt x="9181" y="4234"/>
                    <a:pt x="9453" y="6475"/>
                  </a:cubicBezTo>
                  <a:cubicBezTo>
                    <a:pt x="8273" y="4692"/>
                    <a:pt x="7155" y="2370"/>
                    <a:pt x="5706" y="2370"/>
                  </a:cubicBezTo>
                  <a:cubicBezTo>
                    <a:pt x="5400" y="2370"/>
                    <a:pt x="5080" y="2473"/>
                    <a:pt x="4742" y="2706"/>
                  </a:cubicBezTo>
                  <a:cubicBezTo>
                    <a:pt x="0" y="5928"/>
                    <a:pt x="7204" y="15958"/>
                    <a:pt x="12007" y="19606"/>
                  </a:cubicBezTo>
                  <a:cubicBezTo>
                    <a:pt x="12651" y="20116"/>
                    <a:pt x="13439" y="20508"/>
                    <a:pt x="14243" y="20508"/>
                  </a:cubicBezTo>
                  <a:cubicBezTo>
                    <a:pt x="14348" y="20508"/>
                    <a:pt x="14454" y="20501"/>
                    <a:pt x="14560" y="20487"/>
                  </a:cubicBezTo>
                  <a:cubicBezTo>
                    <a:pt x="15776" y="20335"/>
                    <a:pt x="17417" y="18907"/>
                    <a:pt x="18238" y="17995"/>
                  </a:cubicBezTo>
                  <a:cubicBezTo>
                    <a:pt x="26353" y="8633"/>
                    <a:pt x="26201" y="4803"/>
                    <a:pt x="23739" y="4074"/>
                  </a:cubicBezTo>
                  <a:cubicBezTo>
                    <a:pt x="23581" y="4031"/>
                    <a:pt x="23428" y="4011"/>
                    <a:pt x="23280" y="4011"/>
                  </a:cubicBezTo>
                  <a:cubicBezTo>
                    <a:pt x="21749" y="4011"/>
                    <a:pt x="20715" y="6138"/>
                    <a:pt x="19302" y="7053"/>
                  </a:cubicBezTo>
                  <a:cubicBezTo>
                    <a:pt x="19818" y="5989"/>
                    <a:pt x="20365" y="4834"/>
                    <a:pt x="20335" y="3648"/>
                  </a:cubicBezTo>
                  <a:cubicBezTo>
                    <a:pt x="20274" y="2493"/>
                    <a:pt x="19484" y="1186"/>
                    <a:pt x="18298" y="1065"/>
                  </a:cubicBezTo>
                  <a:cubicBezTo>
                    <a:pt x="18252" y="1060"/>
                    <a:pt x="18206" y="1057"/>
                    <a:pt x="18161" y="1057"/>
                  </a:cubicBezTo>
                  <a:cubicBezTo>
                    <a:pt x="16545" y="1057"/>
                    <a:pt x="15123" y="4118"/>
                    <a:pt x="14621" y="5685"/>
                  </a:cubicBezTo>
                  <a:cubicBezTo>
                    <a:pt x="14438" y="4165"/>
                    <a:pt x="14195" y="62"/>
                    <a:pt x="11855" y="1"/>
                  </a:cubicBezTo>
                  <a:cubicBezTo>
                    <a:pt x="11846" y="1"/>
                    <a:pt x="11838" y="1"/>
                    <a:pt x="11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452;p33">
              <a:extLst>
                <a:ext uri="{FF2B5EF4-FFF2-40B4-BE49-F238E27FC236}">
                  <a16:creationId xmlns:a16="http://schemas.microsoft.com/office/drawing/2014/main" id="{A5E98E82-CE87-47A9-B44C-CD07FFFBA37B}"/>
                </a:ext>
              </a:extLst>
            </p:cNvPr>
            <p:cNvSpPr/>
            <p:nvPr/>
          </p:nvSpPr>
          <p:spPr>
            <a:xfrm>
              <a:off x="2920450" y="2444225"/>
              <a:ext cx="97700" cy="170900"/>
            </a:xfrm>
            <a:custGeom>
              <a:avLst/>
              <a:gdLst/>
              <a:ahLst/>
              <a:cxnLst/>
              <a:rect l="l" t="t" r="r" b="b"/>
              <a:pathLst>
                <a:path w="3908" h="6836" extrusionOk="0">
                  <a:moveTo>
                    <a:pt x="434" y="1"/>
                  </a:moveTo>
                  <a:cubicBezTo>
                    <a:pt x="217" y="1"/>
                    <a:pt x="1" y="242"/>
                    <a:pt x="125" y="512"/>
                  </a:cubicBezTo>
                  <a:cubicBezTo>
                    <a:pt x="1250" y="2518"/>
                    <a:pt x="2101" y="4950"/>
                    <a:pt x="3530" y="6774"/>
                  </a:cubicBezTo>
                  <a:cubicBezTo>
                    <a:pt x="3573" y="6817"/>
                    <a:pt x="3625" y="6836"/>
                    <a:pt x="3674" y="6836"/>
                  </a:cubicBezTo>
                  <a:cubicBezTo>
                    <a:pt x="3796" y="6836"/>
                    <a:pt x="3907" y="6721"/>
                    <a:pt x="3864" y="6591"/>
                  </a:cubicBezTo>
                  <a:cubicBezTo>
                    <a:pt x="3378" y="4342"/>
                    <a:pt x="1828" y="2153"/>
                    <a:pt x="703" y="178"/>
                  </a:cubicBezTo>
                  <a:cubicBezTo>
                    <a:pt x="636" y="52"/>
                    <a:pt x="535" y="1"/>
                    <a:pt x="434" y="1"/>
                  </a:cubicBezTo>
                  <a:close/>
                </a:path>
              </a:pathLst>
            </a:custGeom>
            <a:solidFill>
              <a:srgbClr val="FF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453;p33">
              <a:extLst>
                <a:ext uri="{FF2B5EF4-FFF2-40B4-BE49-F238E27FC236}">
                  <a16:creationId xmlns:a16="http://schemas.microsoft.com/office/drawing/2014/main" id="{929DE86B-B9BB-5490-4F89-7B80FE921DE0}"/>
                </a:ext>
              </a:extLst>
            </p:cNvPr>
            <p:cNvSpPr/>
            <p:nvPr/>
          </p:nvSpPr>
          <p:spPr>
            <a:xfrm>
              <a:off x="3062625" y="2395325"/>
              <a:ext cx="36500" cy="238575"/>
            </a:xfrm>
            <a:custGeom>
              <a:avLst/>
              <a:gdLst/>
              <a:ahLst/>
              <a:cxnLst/>
              <a:rect l="l" t="t" r="r" b="b"/>
              <a:pathLst>
                <a:path w="1460" h="9543" extrusionOk="0">
                  <a:moveTo>
                    <a:pt x="280" y="1"/>
                  </a:moveTo>
                  <a:cubicBezTo>
                    <a:pt x="168" y="1"/>
                    <a:pt x="62" y="85"/>
                    <a:pt x="62" y="249"/>
                  </a:cubicBezTo>
                  <a:cubicBezTo>
                    <a:pt x="1" y="3228"/>
                    <a:pt x="700" y="6298"/>
                    <a:pt x="882" y="9307"/>
                  </a:cubicBezTo>
                  <a:cubicBezTo>
                    <a:pt x="882" y="9459"/>
                    <a:pt x="1027" y="9543"/>
                    <a:pt x="1171" y="9543"/>
                  </a:cubicBezTo>
                  <a:cubicBezTo>
                    <a:pt x="1315" y="9543"/>
                    <a:pt x="1460" y="9459"/>
                    <a:pt x="1460" y="9277"/>
                  </a:cubicBezTo>
                  <a:cubicBezTo>
                    <a:pt x="1308" y="6328"/>
                    <a:pt x="1399" y="2985"/>
                    <a:pt x="518" y="188"/>
                  </a:cubicBezTo>
                  <a:cubicBezTo>
                    <a:pt x="476" y="62"/>
                    <a:pt x="376" y="1"/>
                    <a:pt x="280" y="1"/>
                  </a:cubicBezTo>
                  <a:close/>
                </a:path>
              </a:pathLst>
            </a:custGeom>
            <a:solidFill>
              <a:srgbClr val="FF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454;p33">
              <a:extLst>
                <a:ext uri="{FF2B5EF4-FFF2-40B4-BE49-F238E27FC236}">
                  <a16:creationId xmlns:a16="http://schemas.microsoft.com/office/drawing/2014/main" id="{2CE681B8-B6C9-8976-73CE-29CC1B51D337}"/>
                </a:ext>
              </a:extLst>
            </p:cNvPr>
            <p:cNvSpPr/>
            <p:nvPr/>
          </p:nvSpPr>
          <p:spPr>
            <a:xfrm>
              <a:off x="3141850" y="2433325"/>
              <a:ext cx="73325" cy="204625"/>
            </a:xfrm>
            <a:custGeom>
              <a:avLst/>
              <a:gdLst/>
              <a:ahLst/>
              <a:cxnLst/>
              <a:rect l="l" t="t" r="r" b="b"/>
              <a:pathLst>
                <a:path w="2933" h="8185" extrusionOk="0">
                  <a:moveTo>
                    <a:pt x="2664" y="1"/>
                  </a:moveTo>
                  <a:cubicBezTo>
                    <a:pt x="2559" y="1"/>
                    <a:pt x="2446" y="58"/>
                    <a:pt x="2394" y="188"/>
                  </a:cubicBezTo>
                  <a:cubicBezTo>
                    <a:pt x="1391" y="2650"/>
                    <a:pt x="814" y="5355"/>
                    <a:pt x="54" y="7878"/>
                  </a:cubicBezTo>
                  <a:cubicBezTo>
                    <a:pt x="1" y="8073"/>
                    <a:pt x="143" y="8185"/>
                    <a:pt x="289" y="8185"/>
                  </a:cubicBezTo>
                  <a:cubicBezTo>
                    <a:pt x="395" y="8185"/>
                    <a:pt x="502" y="8127"/>
                    <a:pt x="540" y="8000"/>
                  </a:cubicBezTo>
                  <a:cubicBezTo>
                    <a:pt x="1330" y="5477"/>
                    <a:pt x="2333" y="2893"/>
                    <a:pt x="2881" y="279"/>
                  </a:cubicBezTo>
                  <a:cubicBezTo>
                    <a:pt x="2933" y="105"/>
                    <a:pt x="2805" y="1"/>
                    <a:pt x="2664" y="1"/>
                  </a:cubicBezTo>
                  <a:close/>
                </a:path>
              </a:pathLst>
            </a:custGeom>
            <a:solidFill>
              <a:srgbClr val="FF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455;p33">
              <a:extLst>
                <a:ext uri="{FF2B5EF4-FFF2-40B4-BE49-F238E27FC236}">
                  <a16:creationId xmlns:a16="http://schemas.microsoft.com/office/drawing/2014/main" id="{A19B0972-26F4-8F27-9888-2580171B0A63}"/>
                </a:ext>
              </a:extLst>
            </p:cNvPr>
            <p:cNvSpPr/>
            <p:nvPr/>
          </p:nvSpPr>
          <p:spPr>
            <a:xfrm>
              <a:off x="3213275" y="2509400"/>
              <a:ext cx="120725" cy="147775"/>
            </a:xfrm>
            <a:custGeom>
              <a:avLst/>
              <a:gdLst/>
              <a:ahLst/>
              <a:cxnLst/>
              <a:rect l="l" t="t" r="r" b="b"/>
              <a:pathLst>
                <a:path w="4829" h="5911" extrusionOk="0">
                  <a:moveTo>
                    <a:pt x="4492" y="0"/>
                  </a:moveTo>
                  <a:cubicBezTo>
                    <a:pt x="4451" y="0"/>
                    <a:pt x="4410" y="10"/>
                    <a:pt x="4370" y="33"/>
                  </a:cubicBezTo>
                  <a:cubicBezTo>
                    <a:pt x="3428" y="458"/>
                    <a:pt x="2698" y="1522"/>
                    <a:pt x="2090" y="2312"/>
                  </a:cubicBezTo>
                  <a:cubicBezTo>
                    <a:pt x="1331" y="3285"/>
                    <a:pt x="631" y="4410"/>
                    <a:pt x="84" y="5534"/>
                  </a:cubicBezTo>
                  <a:cubicBezTo>
                    <a:pt x="1" y="5723"/>
                    <a:pt x="176" y="5911"/>
                    <a:pt x="343" y="5911"/>
                  </a:cubicBezTo>
                  <a:cubicBezTo>
                    <a:pt x="419" y="5911"/>
                    <a:pt x="493" y="5872"/>
                    <a:pt x="540" y="5777"/>
                  </a:cubicBezTo>
                  <a:cubicBezTo>
                    <a:pt x="1148" y="4653"/>
                    <a:pt x="1817" y="3650"/>
                    <a:pt x="2607" y="2677"/>
                  </a:cubicBezTo>
                  <a:cubicBezTo>
                    <a:pt x="3276" y="1887"/>
                    <a:pt x="4218" y="1249"/>
                    <a:pt x="4705" y="367"/>
                  </a:cubicBezTo>
                  <a:cubicBezTo>
                    <a:pt x="4828" y="194"/>
                    <a:pt x="4670" y="0"/>
                    <a:pt x="4492" y="0"/>
                  </a:cubicBezTo>
                  <a:close/>
                </a:path>
              </a:pathLst>
            </a:custGeom>
            <a:solidFill>
              <a:srgbClr val="FF80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456;p33">
              <a:extLst>
                <a:ext uri="{FF2B5EF4-FFF2-40B4-BE49-F238E27FC236}">
                  <a16:creationId xmlns:a16="http://schemas.microsoft.com/office/drawing/2014/main" id="{37967EF6-13CE-8C32-6752-886432F22156}"/>
                </a:ext>
              </a:extLst>
            </p:cNvPr>
            <p:cNvSpPr/>
            <p:nvPr/>
          </p:nvSpPr>
          <p:spPr>
            <a:xfrm>
              <a:off x="2944100" y="2678700"/>
              <a:ext cx="352600" cy="178875"/>
            </a:xfrm>
            <a:custGeom>
              <a:avLst/>
              <a:gdLst/>
              <a:ahLst/>
              <a:cxnLst/>
              <a:rect l="l" t="t" r="r" b="b"/>
              <a:pathLst>
                <a:path w="14104" h="7155" extrusionOk="0">
                  <a:moveTo>
                    <a:pt x="4301" y="0"/>
                  </a:moveTo>
                  <a:cubicBezTo>
                    <a:pt x="3837" y="0"/>
                    <a:pt x="3946" y="2730"/>
                    <a:pt x="3769" y="3261"/>
                  </a:cubicBezTo>
                  <a:cubicBezTo>
                    <a:pt x="2918" y="2288"/>
                    <a:pt x="1307" y="1012"/>
                    <a:pt x="0" y="860"/>
                  </a:cubicBezTo>
                  <a:lnTo>
                    <a:pt x="0" y="860"/>
                  </a:lnTo>
                  <a:cubicBezTo>
                    <a:pt x="0" y="5297"/>
                    <a:pt x="6414" y="7152"/>
                    <a:pt x="6414" y="7152"/>
                  </a:cubicBezTo>
                  <a:cubicBezTo>
                    <a:pt x="6433" y="7154"/>
                    <a:pt x="6455" y="7155"/>
                    <a:pt x="6480" y="7155"/>
                  </a:cubicBezTo>
                  <a:cubicBezTo>
                    <a:pt x="7569" y="7155"/>
                    <a:pt x="14104" y="5226"/>
                    <a:pt x="14104" y="2106"/>
                  </a:cubicBezTo>
                  <a:cubicBezTo>
                    <a:pt x="13984" y="2093"/>
                    <a:pt x="13860" y="2086"/>
                    <a:pt x="13732" y="2086"/>
                  </a:cubicBezTo>
                  <a:cubicBezTo>
                    <a:pt x="12392" y="2086"/>
                    <a:pt x="10624" y="2777"/>
                    <a:pt x="9514" y="3443"/>
                  </a:cubicBezTo>
                  <a:cubicBezTo>
                    <a:pt x="9301" y="2501"/>
                    <a:pt x="9757" y="1072"/>
                    <a:pt x="9727" y="130"/>
                  </a:cubicBezTo>
                  <a:lnTo>
                    <a:pt x="9727" y="130"/>
                  </a:lnTo>
                  <a:cubicBezTo>
                    <a:pt x="8420" y="920"/>
                    <a:pt x="7295" y="2045"/>
                    <a:pt x="6474" y="3322"/>
                  </a:cubicBezTo>
                  <a:cubicBezTo>
                    <a:pt x="5927" y="2410"/>
                    <a:pt x="4559" y="130"/>
                    <a:pt x="4347" y="9"/>
                  </a:cubicBezTo>
                  <a:cubicBezTo>
                    <a:pt x="4331" y="3"/>
                    <a:pt x="4316" y="0"/>
                    <a:pt x="4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457;p33">
              <a:extLst>
                <a:ext uri="{FF2B5EF4-FFF2-40B4-BE49-F238E27FC236}">
                  <a16:creationId xmlns:a16="http://schemas.microsoft.com/office/drawing/2014/main" id="{B895ADE7-42A6-9531-5618-FD2A4ECF12BF}"/>
                </a:ext>
              </a:extLst>
            </p:cNvPr>
            <p:cNvSpPr/>
            <p:nvPr/>
          </p:nvSpPr>
          <p:spPr>
            <a:xfrm>
              <a:off x="2944100" y="2808600"/>
              <a:ext cx="183750" cy="2811100"/>
            </a:xfrm>
            <a:custGeom>
              <a:avLst/>
              <a:gdLst/>
              <a:ahLst/>
              <a:cxnLst/>
              <a:rect l="l" t="t" r="r" b="b"/>
              <a:pathLst>
                <a:path w="7350" h="112444" extrusionOk="0">
                  <a:moveTo>
                    <a:pt x="6743" y="1"/>
                  </a:moveTo>
                  <a:cubicBezTo>
                    <a:pt x="6537" y="1"/>
                    <a:pt x="6336" y="115"/>
                    <a:pt x="6262" y="375"/>
                  </a:cubicBezTo>
                  <a:cubicBezTo>
                    <a:pt x="0" y="27640"/>
                    <a:pt x="1338" y="83872"/>
                    <a:pt x="2401" y="111623"/>
                  </a:cubicBezTo>
                  <a:cubicBezTo>
                    <a:pt x="2417" y="112170"/>
                    <a:pt x="2857" y="112443"/>
                    <a:pt x="3283" y="112443"/>
                  </a:cubicBezTo>
                  <a:cubicBezTo>
                    <a:pt x="3708" y="112443"/>
                    <a:pt x="4119" y="112170"/>
                    <a:pt x="4073" y="111623"/>
                  </a:cubicBezTo>
                  <a:cubicBezTo>
                    <a:pt x="2401" y="83811"/>
                    <a:pt x="1945" y="28156"/>
                    <a:pt x="7295" y="618"/>
                  </a:cubicBezTo>
                  <a:cubicBezTo>
                    <a:pt x="7349" y="240"/>
                    <a:pt x="7041" y="1"/>
                    <a:pt x="674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458;p33">
              <a:extLst>
                <a:ext uri="{FF2B5EF4-FFF2-40B4-BE49-F238E27FC236}">
                  <a16:creationId xmlns:a16="http://schemas.microsoft.com/office/drawing/2014/main" id="{54DF7777-274E-9016-30F6-A346EA0B705B}"/>
                </a:ext>
              </a:extLst>
            </p:cNvPr>
            <p:cNvSpPr/>
            <p:nvPr/>
          </p:nvSpPr>
          <p:spPr>
            <a:xfrm>
              <a:off x="2710800" y="2931175"/>
              <a:ext cx="330575" cy="388725"/>
            </a:xfrm>
            <a:custGeom>
              <a:avLst/>
              <a:gdLst/>
              <a:ahLst/>
              <a:cxnLst/>
              <a:rect l="l" t="t" r="r" b="b"/>
              <a:pathLst>
                <a:path w="13223" h="15549" extrusionOk="0">
                  <a:moveTo>
                    <a:pt x="730" y="1"/>
                  </a:moveTo>
                  <a:cubicBezTo>
                    <a:pt x="730" y="1"/>
                    <a:pt x="730" y="2"/>
                    <a:pt x="730" y="2"/>
                  </a:cubicBezTo>
                  <a:lnTo>
                    <a:pt x="730" y="2"/>
                  </a:lnTo>
                  <a:cubicBezTo>
                    <a:pt x="730" y="2"/>
                    <a:pt x="730" y="1"/>
                    <a:pt x="730" y="1"/>
                  </a:cubicBezTo>
                  <a:close/>
                  <a:moveTo>
                    <a:pt x="730" y="2"/>
                  </a:moveTo>
                  <a:cubicBezTo>
                    <a:pt x="1" y="2950"/>
                    <a:pt x="821" y="6171"/>
                    <a:pt x="2554" y="8724"/>
                  </a:cubicBezTo>
                  <a:cubicBezTo>
                    <a:pt x="3687" y="10414"/>
                    <a:pt x="8705" y="15548"/>
                    <a:pt x="11404" y="15548"/>
                  </a:cubicBezTo>
                  <a:cubicBezTo>
                    <a:pt x="12396" y="15548"/>
                    <a:pt x="13074" y="14854"/>
                    <a:pt x="13132" y="13041"/>
                  </a:cubicBezTo>
                  <a:cubicBezTo>
                    <a:pt x="13223" y="10366"/>
                    <a:pt x="10852" y="7873"/>
                    <a:pt x="9089" y="6171"/>
                  </a:cubicBezTo>
                  <a:cubicBezTo>
                    <a:pt x="8391" y="5504"/>
                    <a:pt x="696" y="202"/>
                    <a:pt x="730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459;p33">
              <a:extLst>
                <a:ext uri="{FF2B5EF4-FFF2-40B4-BE49-F238E27FC236}">
                  <a16:creationId xmlns:a16="http://schemas.microsoft.com/office/drawing/2014/main" id="{3E79ED7F-14E9-F2B9-2F6F-201C1B9811A9}"/>
                </a:ext>
              </a:extLst>
            </p:cNvPr>
            <p:cNvSpPr/>
            <p:nvPr/>
          </p:nvSpPr>
          <p:spPr>
            <a:xfrm>
              <a:off x="3025775" y="3166750"/>
              <a:ext cx="328675" cy="317775"/>
            </a:xfrm>
            <a:custGeom>
              <a:avLst/>
              <a:gdLst/>
              <a:ahLst/>
              <a:cxnLst/>
              <a:rect l="l" t="t" r="r" b="b"/>
              <a:pathLst>
                <a:path w="13147" h="12711" extrusionOk="0">
                  <a:moveTo>
                    <a:pt x="12691" y="1"/>
                  </a:moveTo>
                  <a:lnTo>
                    <a:pt x="12691" y="1"/>
                  </a:lnTo>
                  <a:cubicBezTo>
                    <a:pt x="12691" y="1"/>
                    <a:pt x="12691" y="1"/>
                    <a:pt x="12691" y="1"/>
                  </a:cubicBezTo>
                  <a:lnTo>
                    <a:pt x="12691" y="1"/>
                  </a:lnTo>
                  <a:cubicBezTo>
                    <a:pt x="12691" y="1"/>
                    <a:pt x="12691" y="1"/>
                    <a:pt x="12691" y="1"/>
                  </a:cubicBezTo>
                  <a:close/>
                  <a:moveTo>
                    <a:pt x="12691" y="1"/>
                  </a:moveTo>
                  <a:cubicBezTo>
                    <a:pt x="12870" y="1218"/>
                    <a:pt x="593" y="7387"/>
                    <a:pt x="198" y="10396"/>
                  </a:cubicBezTo>
                  <a:cubicBezTo>
                    <a:pt x="1" y="12048"/>
                    <a:pt x="1084" y="12710"/>
                    <a:pt x="2653" y="12710"/>
                  </a:cubicBezTo>
                  <a:cubicBezTo>
                    <a:pt x="4951" y="12710"/>
                    <a:pt x="8289" y="11290"/>
                    <a:pt x="10168" y="9484"/>
                  </a:cubicBezTo>
                  <a:cubicBezTo>
                    <a:pt x="12387" y="7326"/>
                    <a:pt x="13147" y="3071"/>
                    <a:pt x="1269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460;p33">
              <a:extLst>
                <a:ext uri="{FF2B5EF4-FFF2-40B4-BE49-F238E27FC236}">
                  <a16:creationId xmlns:a16="http://schemas.microsoft.com/office/drawing/2014/main" id="{508E2B89-6E9D-2BD4-ADB8-8A4FB51906D8}"/>
                </a:ext>
              </a:extLst>
            </p:cNvPr>
            <p:cNvSpPr/>
            <p:nvPr/>
          </p:nvSpPr>
          <p:spPr>
            <a:xfrm>
              <a:off x="2735125" y="3497300"/>
              <a:ext cx="263700" cy="325950"/>
            </a:xfrm>
            <a:custGeom>
              <a:avLst/>
              <a:gdLst/>
              <a:ahLst/>
              <a:cxnLst/>
              <a:rect l="l" t="t" r="r" b="b"/>
              <a:pathLst>
                <a:path w="10548" h="13038" extrusionOk="0">
                  <a:moveTo>
                    <a:pt x="730" y="1"/>
                  </a:moveTo>
                  <a:lnTo>
                    <a:pt x="730" y="1"/>
                  </a:lnTo>
                  <a:cubicBezTo>
                    <a:pt x="0" y="3344"/>
                    <a:pt x="882" y="6992"/>
                    <a:pt x="3101" y="9606"/>
                  </a:cubicBezTo>
                  <a:cubicBezTo>
                    <a:pt x="4126" y="10867"/>
                    <a:pt x="6903" y="13037"/>
                    <a:pt x="8745" y="13037"/>
                  </a:cubicBezTo>
                  <a:cubicBezTo>
                    <a:pt x="9743" y="13037"/>
                    <a:pt x="10465" y="12401"/>
                    <a:pt x="10487" y="10639"/>
                  </a:cubicBezTo>
                  <a:cubicBezTo>
                    <a:pt x="10548" y="6718"/>
                    <a:pt x="3313" y="2280"/>
                    <a:pt x="7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461;p33">
              <a:extLst>
                <a:ext uri="{FF2B5EF4-FFF2-40B4-BE49-F238E27FC236}">
                  <a16:creationId xmlns:a16="http://schemas.microsoft.com/office/drawing/2014/main" id="{89652D9B-C32B-494D-083A-36583187AADB}"/>
                </a:ext>
              </a:extLst>
            </p:cNvPr>
            <p:cNvSpPr/>
            <p:nvPr/>
          </p:nvSpPr>
          <p:spPr>
            <a:xfrm>
              <a:off x="2908375" y="3659150"/>
              <a:ext cx="448950" cy="315075"/>
            </a:xfrm>
            <a:custGeom>
              <a:avLst/>
              <a:gdLst/>
              <a:ahLst/>
              <a:cxnLst/>
              <a:rect l="l" t="t" r="r" b="b"/>
              <a:pathLst>
                <a:path w="17958" h="12603" extrusionOk="0">
                  <a:moveTo>
                    <a:pt x="17904" y="1"/>
                  </a:moveTo>
                  <a:cubicBezTo>
                    <a:pt x="17904" y="1"/>
                    <a:pt x="17904" y="1"/>
                    <a:pt x="17904" y="1"/>
                  </a:cubicBezTo>
                  <a:cubicBezTo>
                    <a:pt x="15229" y="882"/>
                    <a:pt x="1" y="6688"/>
                    <a:pt x="4985" y="11825"/>
                  </a:cubicBezTo>
                  <a:cubicBezTo>
                    <a:pt x="5523" y="12376"/>
                    <a:pt x="6153" y="12603"/>
                    <a:pt x="6826" y="12603"/>
                  </a:cubicBezTo>
                  <a:cubicBezTo>
                    <a:pt x="9269" y="12603"/>
                    <a:pt x="12274" y="9610"/>
                    <a:pt x="13466" y="8299"/>
                  </a:cubicBezTo>
                  <a:cubicBezTo>
                    <a:pt x="16919" y="4482"/>
                    <a:pt x="17957" y="1"/>
                    <a:pt x="1790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462;p33">
              <a:extLst>
                <a:ext uri="{FF2B5EF4-FFF2-40B4-BE49-F238E27FC236}">
                  <a16:creationId xmlns:a16="http://schemas.microsoft.com/office/drawing/2014/main" id="{C2B958C0-AB40-184D-BB03-4019E1C66008}"/>
                </a:ext>
              </a:extLst>
            </p:cNvPr>
            <p:cNvSpPr/>
            <p:nvPr/>
          </p:nvSpPr>
          <p:spPr>
            <a:xfrm>
              <a:off x="2759575" y="3010175"/>
              <a:ext cx="233575" cy="232800"/>
            </a:xfrm>
            <a:custGeom>
              <a:avLst/>
              <a:gdLst/>
              <a:ahLst/>
              <a:cxnLst/>
              <a:rect l="l" t="t" r="r" b="b"/>
              <a:pathLst>
                <a:path w="9343" h="9312" extrusionOk="0">
                  <a:moveTo>
                    <a:pt x="368" y="0"/>
                  </a:moveTo>
                  <a:cubicBezTo>
                    <a:pt x="177" y="0"/>
                    <a:pt x="0" y="266"/>
                    <a:pt x="208" y="428"/>
                  </a:cubicBezTo>
                  <a:cubicBezTo>
                    <a:pt x="1819" y="2069"/>
                    <a:pt x="3217" y="3862"/>
                    <a:pt x="4706" y="5564"/>
                  </a:cubicBezTo>
                  <a:cubicBezTo>
                    <a:pt x="5922" y="6932"/>
                    <a:pt x="7320" y="8604"/>
                    <a:pt x="9022" y="9303"/>
                  </a:cubicBezTo>
                  <a:cubicBezTo>
                    <a:pt x="9040" y="9309"/>
                    <a:pt x="9058" y="9312"/>
                    <a:pt x="9075" y="9312"/>
                  </a:cubicBezTo>
                  <a:cubicBezTo>
                    <a:pt x="9232" y="9312"/>
                    <a:pt x="9342" y="9075"/>
                    <a:pt x="9205" y="8938"/>
                  </a:cubicBezTo>
                  <a:cubicBezTo>
                    <a:pt x="7807" y="7479"/>
                    <a:pt x="6104" y="6294"/>
                    <a:pt x="4737" y="4744"/>
                  </a:cubicBezTo>
                  <a:cubicBezTo>
                    <a:pt x="3369" y="3163"/>
                    <a:pt x="2031" y="1583"/>
                    <a:pt x="542" y="93"/>
                  </a:cubicBezTo>
                  <a:cubicBezTo>
                    <a:pt x="491" y="27"/>
                    <a:pt x="429" y="0"/>
                    <a:pt x="3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463;p33">
              <a:extLst>
                <a:ext uri="{FF2B5EF4-FFF2-40B4-BE49-F238E27FC236}">
                  <a16:creationId xmlns:a16="http://schemas.microsoft.com/office/drawing/2014/main" id="{383048EE-3AF5-3F97-6056-7EDF1BEE35F2}"/>
                </a:ext>
              </a:extLst>
            </p:cNvPr>
            <p:cNvSpPr/>
            <p:nvPr/>
          </p:nvSpPr>
          <p:spPr>
            <a:xfrm>
              <a:off x="3101400" y="3278400"/>
              <a:ext cx="194725" cy="141075"/>
            </a:xfrm>
            <a:custGeom>
              <a:avLst/>
              <a:gdLst/>
              <a:ahLst/>
              <a:cxnLst/>
              <a:rect l="l" t="t" r="r" b="b"/>
              <a:pathLst>
                <a:path w="7789" h="5643" extrusionOk="0">
                  <a:moveTo>
                    <a:pt x="7503" y="0"/>
                  </a:moveTo>
                  <a:cubicBezTo>
                    <a:pt x="7466" y="0"/>
                    <a:pt x="7426" y="10"/>
                    <a:pt x="7386" y="33"/>
                  </a:cubicBezTo>
                  <a:cubicBezTo>
                    <a:pt x="4924" y="1674"/>
                    <a:pt x="2766" y="3832"/>
                    <a:pt x="213" y="5291"/>
                  </a:cubicBezTo>
                  <a:cubicBezTo>
                    <a:pt x="1" y="5398"/>
                    <a:pt x="136" y="5643"/>
                    <a:pt x="315" y="5643"/>
                  </a:cubicBezTo>
                  <a:cubicBezTo>
                    <a:pt x="341" y="5643"/>
                    <a:pt x="368" y="5637"/>
                    <a:pt x="395" y="5626"/>
                  </a:cubicBezTo>
                  <a:cubicBezTo>
                    <a:pt x="1915" y="4988"/>
                    <a:pt x="3283" y="3954"/>
                    <a:pt x="4620" y="3012"/>
                  </a:cubicBezTo>
                  <a:cubicBezTo>
                    <a:pt x="5714" y="2252"/>
                    <a:pt x="6991" y="1522"/>
                    <a:pt x="7690" y="337"/>
                  </a:cubicBezTo>
                  <a:cubicBezTo>
                    <a:pt x="7789" y="189"/>
                    <a:pt x="7667" y="0"/>
                    <a:pt x="75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464;p33">
              <a:extLst>
                <a:ext uri="{FF2B5EF4-FFF2-40B4-BE49-F238E27FC236}">
                  <a16:creationId xmlns:a16="http://schemas.microsoft.com/office/drawing/2014/main" id="{71FE7C64-40B8-0DD1-FEC7-606205390ABB}"/>
                </a:ext>
              </a:extLst>
            </p:cNvPr>
            <p:cNvSpPr/>
            <p:nvPr/>
          </p:nvSpPr>
          <p:spPr>
            <a:xfrm>
              <a:off x="2781050" y="3580225"/>
              <a:ext cx="148575" cy="176850"/>
            </a:xfrm>
            <a:custGeom>
              <a:avLst/>
              <a:gdLst/>
              <a:ahLst/>
              <a:cxnLst/>
              <a:rect l="l" t="t" r="r" b="b"/>
              <a:pathLst>
                <a:path w="5943" h="7074" extrusionOk="0">
                  <a:moveTo>
                    <a:pt x="341" y="1"/>
                  </a:moveTo>
                  <a:cubicBezTo>
                    <a:pt x="169" y="1"/>
                    <a:pt x="1" y="158"/>
                    <a:pt x="109" y="331"/>
                  </a:cubicBezTo>
                  <a:cubicBezTo>
                    <a:pt x="1628" y="2672"/>
                    <a:pt x="3331" y="5134"/>
                    <a:pt x="5458" y="7018"/>
                  </a:cubicBezTo>
                  <a:cubicBezTo>
                    <a:pt x="5510" y="7057"/>
                    <a:pt x="5563" y="7074"/>
                    <a:pt x="5613" y="7074"/>
                  </a:cubicBezTo>
                  <a:cubicBezTo>
                    <a:pt x="5799" y="7074"/>
                    <a:pt x="5943" y="6845"/>
                    <a:pt x="5823" y="6653"/>
                  </a:cubicBezTo>
                  <a:cubicBezTo>
                    <a:pt x="3999" y="4495"/>
                    <a:pt x="2084" y="2489"/>
                    <a:pt x="534" y="88"/>
                  </a:cubicBezTo>
                  <a:cubicBezTo>
                    <a:pt x="481" y="26"/>
                    <a:pt x="411" y="1"/>
                    <a:pt x="34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465;p33">
              <a:extLst>
                <a:ext uri="{FF2B5EF4-FFF2-40B4-BE49-F238E27FC236}">
                  <a16:creationId xmlns:a16="http://schemas.microsoft.com/office/drawing/2014/main" id="{43EE81FB-E58B-6F45-2613-932AD851A4CC}"/>
                </a:ext>
              </a:extLst>
            </p:cNvPr>
            <p:cNvSpPr/>
            <p:nvPr/>
          </p:nvSpPr>
          <p:spPr>
            <a:xfrm>
              <a:off x="3079725" y="3732600"/>
              <a:ext cx="228050" cy="158625"/>
            </a:xfrm>
            <a:custGeom>
              <a:avLst/>
              <a:gdLst/>
              <a:ahLst/>
              <a:cxnLst/>
              <a:rect l="l" t="t" r="r" b="b"/>
              <a:pathLst>
                <a:path w="9122" h="6345" extrusionOk="0">
                  <a:moveTo>
                    <a:pt x="8729" y="0"/>
                  </a:moveTo>
                  <a:cubicBezTo>
                    <a:pt x="8668" y="0"/>
                    <a:pt x="8608" y="21"/>
                    <a:pt x="8557" y="72"/>
                  </a:cubicBezTo>
                  <a:cubicBezTo>
                    <a:pt x="7463" y="1318"/>
                    <a:pt x="5943" y="2200"/>
                    <a:pt x="4606" y="3203"/>
                  </a:cubicBezTo>
                  <a:cubicBezTo>
                    <a:pt x="3177" y="4267"/>
                    <a:pt x="1779" y="5422"/>
                    <a:pt x="107" y="6121"/>
                  </a:cubicBezTo>
                  <a:cubicBezTo>
                    <a:pt x="0" y="6174"/>
                    <a:pt x="11" y="6344"/>
                    <a:pt x="117" y="6344"/>
                  </a:cubicBezTo>
                  <a:cubicBezTo>
                    <a:pt x="132" y="6344"/>
                    <a:pt x="149" y="6341"/>
                    <a:pt x="168" y="6333"/>
                  </a:cubicBezTo>
                  <a:cubicBezTo>
                    <a:pt x="1992" y="5726"/>
                    <a:pt x="3603" y="4571"/>
                    <a:pt x="5153" y="3446"/>
                  </a:cubicBezTo>
                  <a:cubicBezTo>
                    <a:pt x="6429" y="2534"/>
                    <a:pt x="8040" y="1713"/>
                    <a:pt x="8983" y="406"/>
                  </a:cubicBezTo>
                  <a:cubicBezTo>
                    <a:pt x="9122" y="221"/>
                    <a:pt x="8925" y="0"/>
                    <a:pt x="87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466;p33">
              <a:extLst>
                <a:ext uri="{FF2B5EF4-FFF2-40B4-BE49-F238E27FC236}">
                  <a16:creationId xmlns:a16="http://schemas.microsoft.com/office/drawing/2014/main" id="{1C6D5E11-B7DF-4D65-9E71-29B168BAE5CE}"/>
                </a:ext>
              </a:extLst>
            </p:cNvPr>
            <p:cNvSpPr/>
            <p:nvPr/>
          </p:nvSpPr>
          <p:spPr>
            <a:xfrm>
              <a:off x="2984450" y="2757925"/>
              <a:ext cx="65600" cy="46775"/>
            </a:xfrm>
            <a:custGeom>
              <a:avLst/>
              <a:gdLst/>
              <a:ahLst/>
              <a:cxnLst/>
              <a:rect l="l" t="t" r="r" b="b"/>
              <a:pathLst>
                <a:path w="2624" h="1871" extrusionOk="0">
                  <a:moveTo>
                    <a:pt x="373" y="1"/>
                  </a:moveTo>
                  <a:cubicBezTo>
                    <a:pt x="152" y="1"/>
                    <a:pt x="0" y="364"/>
                    <a:pt x="210" y="548"/>
                  </a:cubicBezTo>
                  <a:cubicBezTo>
                    <a:pt x="544" y="761"/>
                    <a:pt x="909" y="1034"/>
                    <a:pt x="1243" y="1247"/>
                  </a:cubicBezTo>
                  <a:cubicBezTo>
                    <a:pt x="1547" y="1490"/>
                    <a:pt x="1851" y="1764"/>
                    <a:pt x="2246" y="1855"/>
                  </a:cubicBezTo>
                  <a:cubicBezTo>
                    <a:pt x="2282" y="1865"/>
                    <a:pt x="2314" y="1870"/>
                    <a:pt x="2343" y="1870"/>
                  </a:cubicBezTo>
                  <a:cubicBezTo>
                    <a:pt x="2568" y="1870"/>
                    <a:pt x="2624" y="1587"/>
                    <a:pt x="2490" y="1399"/>
                  </a:cubicBezTo>
                  <a:cubicBezTo>
                    <a:pt x="2277" y="1095"/>
                    <a:pt x="1851" y="943"/>
                    <a:pt x="1547" y="730"/>
                  </a:cubicBezTo>
                  <a:cubicBezTo>
                    <a:pt x="1213" y="487"/>
                    <a:pt x="818" y="274"/>
                    <a:pt x="483" y="31"/>
                  </a:cubicBezTo>
                  <a:cubicBezTo>
                    <a:pt x="446" y="10"/>
                    <a:pt x="408" y="1"/>
                    <a:pt x="373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467;p33">
              <a:extLst>
                <a:ext uri="{FF2B5EF4-FFF2-40B4-BE49-F238E27FC236}">
                  <a16:creationId xmlns:a16="http://schemas.microsoft.com/office/drawing/2014/main" id="{6919A084-D49B-2DBA-6828-383EB6446192}"/>
                </a:ext>
              </a:extLst>
            </p:cNvPr>
            <p:cNvSpPr/>
            <p:nvPr/>
          </p:nvSpPr>
          <p:spPr>
            <a:xfrm>
              <a:off x="3063750" y="2767675"/>
              <a:ext cx="41450" cy="35300"/>
            </a:xfrm>
            <a:custGeom>
              <a:avLst/>
              <a:gdLst/>
              <a:ahLst/>
              <a:cxnLst/>
              <a:rect l="l" t="t" r="r" b="b"/>
              <a:pathLst>
                <a:path w="1658" h="1412" extrusionOk="0">
                  <a:moveTo>
                    <a:pt x="342" y="0"/>
                  </a:moveTo>
                  <a:cubicBezTo>
                    <a:pt x="133" y="0"/>
                    <a:pt x="1" y="284"/>
                    <a:pt x="229" y="462"/>
                  </a:cubicBezTo>
                  <a:cubicBezTo>
                    <a:pt x="381" y="553"/>
                    <a:pt x="533" y="705"/>
                    <a:pt x="655" y="918"/>
                  </a:cubicBezTo>
                  <a:cubicBezTo>
                    <a:pt x="777" y="1100"/>
                    <a:pt x="807" y="1313"/>
                    <a:pt x="1050" y="1404"/>
                  </a:cubicBezTo>
                  <a:cubicBezTo>
                    <a:pt x="1066" y="1409"/>
                    <a:pt x="1084" y="1412"/>
                    <a:pt x="1103" y="1412"/>
                  </a:cubicBezTo>
                  <a:cubicBezTo>
                    <a:pt x="1192" y="1412"/>
                    <a:pt x="1304" y="1357"/>
                    <a:pt x="1354" y="1282"/>
                  </a:cubicBezTo>
                  <a:cubicBezTo>
                    <a:pt x="1658" y="796"/>
                    <a:pt x="837" y="219"/>
                    <a:pt x="473" y="36"/>
                  </a:cubicBezTo>
                  <a:cubicBezTo>
                    <a:pt x="428" y="11"/>
                    <a:pt x="383" y="0"/>
                    <a:pt x="342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468;p33">
              <a:extLst>
                <a:ext uri="{FF2B5EF4-FFF2-40B4-BE49-F238E27FC236}">
                  <a16:creationId xmlns:a16="http://schemas.microsoft.com/office/drawing/2014/main" id="{38E20BEC-3978-49D5-FF80-1B2E20917858}"/>
                </a:ext>
              </a:extLst>
            </p:cNvPr>
            <p:cNvSpPr/>
            <p:nvPr/>
          </p:nvSpPr>
          <p:spPr>
            <a:xfrm>
              <a:off x="3123350" y="2761400"/>
              <a:ext cx="29575" cy="34950"/>
            </a:xfrm>
            <a:custGeom>
              <a:avLst/>
              <a:gdLst/>
              <a:ahLst/>
              <a:cxnLst/>
              <a:rect l="l" t="t" r="r" b="b"/>
              <a:pathLst>
                <a:path w="1183" h="1398" extrusionOk="0">
                  <a:moveTo>
                    <a:pt x="850" y="0"/>
                  </a:moveTo>
                  <a:cubicBezTo>
                    <a:pt x="810" y="0"/>
                    <a:pt x="769" y="14"/>
                    <a:pt x="733" y="44"/>
                  </a:cubicBezTo>
                  <a:cubicBezTo>
                    <a:pt x="459" y="287"/>
                    <a:pt x="307" y="652"/>
                    <a:pt x="125" y="956"/>
                  </a:cubicBezTo>
                  <a:cubicBezTo>
                    <a:pt x="0" y="1205"/>
                    <a:pt x="174" y="1398"/>
                    <a:pt x="364" y="1398"/>
                  </a:cubicBezTo>
                  <a:cubicBezTo>
                    <a:pt x="452" y="1398"/>
                    <a:pt x="544" y="1356"/>
                    <a:pt x="611" y="1260"/>
                  </a:cubicBezTo>
                  <a:cubicBezTo>
                    <a:pt x="824" y="1017"/>
                    <a:pt x="1128" y="743"/>
                    <a:pt x="1159" y="409"/>
                  </a:cubicBezTo>
                  <a:cubicBezTo>
                    <a:pt x="1183" y="214"/>
                    <a:pt x="1013" y="0"/>
                    <a:pt x="850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469;p33">
              <a:extLst>
                <a:ext uri="{FF2B5EF4-FFF2-40B4-BE49-F238E27FC236}">
                  <a16:creationId xmlns:a16="http://schemas.microsoft.com/office/drawing/2014/main" id="{F2359399-F675-6A1B-8A57-DD911FBB4070}"/>
                </a:ext>
              </a:extLst>
            </p:cNvPr>
            <p:cNvSpPr/>
            <p:nvPr/>
          </p:nvSpPr>
          <p:spPr>
            <a:xfrm>
              <a:off x="3160500" y="2786600"/>
              <a:ext cx="43500" cy="21025"/>
            </a:xfrm>
            <a:custGeom>
              <a:avLst/>
              <a:gdLst/>
              <a:ahLst/>
              <a:cxnLst/>
              <a:rect l="l" t="t" r="r" b="b"/>
              <a:pathLst>
                <a:path w="1740" h="841" extrusionOk="0">
                  <a:moveTo>
                    <a:pt x="1290" y="1"/>
                  </a:moveTo>
                  <a:cubicBezTo>
                    <a:pt x="1142" y="1"/>
                    <a:pt x="1015" y="58"/>
                    <a:pt x="888" y="100"/>
                  </a:cubicBezTo>
                  <a:cubicBezTo>
                    <a:pt x="706" y="191"/>
                    <a:pt x="463" y="252"/>
                    <a:pt x="280" y="313"/>
                  </a:cubicBezTo>
                  <a:cubicBezTo>
                    <a:pt x="1" y="397"/>
                    <a:pt x="107" y="840"/>
                    <a:pt x="386" y="840"/>
                  </a:cubicBezTo>
                  <a:cubicBezTo>
                    <a:pt x="410" y="840"/>
                    <a:pt x="436" y="837"/>
                    <a:pt x="463" y="829"/>
                  </a:cubicBezTo>
                  <a:cubicBezTo>
                    <a:pt x="645" y="799"/>
                    <a:pt x="888" y="708"/>
                    <a:pt x="1071" y="677"/>
                  </a:cubicBezTo>
                  <a:cubicBezTo>
                    <a:pt x="1283" y="647"/>
                    <a:pt x="1496" y="617"/>
                    <a:pt x="1618" y="404"/>
                  </a:cubicBezTo>
                  <a:cubicBezTo>
                    <a:pt x="1739" y="313"/>
                    <a:pt x="1679" y="70"/>
                    <a:pt x="1496" y="39"/>
                  </a:cubicBezTo>
                  <a:cubicBezTo>
                    <a:pt x="1422" y="11"/>
                    <a:pt x="1354" y="1"/>
                    <a:pt x="1290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5470;p33">
              <a:extLst>
                <a:ext uri="{FF2B5EF4-FFF2-40B4-BE49-F238E27FC236}">
                  <a16:creationId xmlns:a16="http://schemas.microsoft.com/office/drawing/2014/main" id="{87722157-AACD-5F61-7D1A-BDB37D089571}"/>
                </a:ext>
              </a:extLst>
            </p:cNvPr>
            <p:cNvSpPr/>
            <p:nvPr/>
          </p:nvSpPr>
          <p:spPr>
            <a:xfrm>
              <a:off x="2108675" y="2245425"/>
              <a:ext cx="36025" cy="177075"/>
            </a:xfrm>
            <a:custGeom>
              <a:avLst/>
              <a:gdLst/>
              <a:ahLst/>
              <a:cxnLst/>
              <a:rect l="l" t="t" r="r" b="b"/>
              <a:pathLst>
                <a:path w="1441" h="7083" extrusionOk="0">
                  <a:moveTo>
                    <a:pt x="980" y="1"/>
                  </a:moveTo>
                  <a:cubicBezTo>
                    <a:pt x="885" y="1"/>
                    <a:pt x="776" y="65"/>
                    <a:pt x="742" y="166"/>
                  </a:cubicBezTo>
                  <a:cubicBezTo>
                    <a:pt x="499" y="2355"/>
                    <a:pt x="438" y="4543"/>
                    <a:pt x="73" y="6671"/>
                  </a:cubicBezTo>
                  <a:cubicBezTo>
                    <a:pt x="0" y="6925"/>
                    <a:pt x="189" y="7082"/>
                    <a:pt x="372" y="7082"/>
                  </a:cubicBezTo>
                  <a:cubicBezTo>
                    <a:pt x="494" y="7082"/>
                    <a:pt x="614" y="7012"/>
                    <a:pt x="651" y="6853"/>
                  </a:cubicBezTo>
                  <a:cubicBezTo>
                    <a:pt x="1046" y="4695"/>
                    <a:pt x="1441" y="2294"/>
                    <a:pt x="1137" y="136"/>
                  </a:cubicBezTo>
                  <a:cubicBezTo>
                    <a:pt x="1123" y="41"/>
                    <a:pt x="1056" y="1"/>
                    <a:pt x="980" y="1"/>
                  </a:cubicBezTo>
                  <a:close/>
                </a:path>
              </a:pathLst>
            </a:custGeom>
            <a:solidFill>
              <a:srgbClr val="ED5F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471;p33">
              <a:extLst>
                <a:ext uri="{FF2B5EF4-FFF2-40B4-BE49-F238E27FC236}">
                  <a16:creationId xmlns:a16="http://schemas.microsoft.com/office/drawing/2014/main" id="{7E118F4C-5E0F-3EE1-E6D9-EE68410FA98F}"/>
                </a:ext>
              </a:extLst>
            </p:cNvPr>
            <p:cNvGrpSpPr/>
            <p:nvPr/>
          </p:nvGrpSpPr>
          <p:grpSpPr>
            <a:xfrm>
              <a:off x="1518525" y="2153325"/>
              <a:ext cx="1455975" cy="3659675"/>
              <a:chOff x="1518525" y="2153325"/>
              <a:chExt cx="1455975" cy="3659675"/>
            </a:xfrm>
          </p:grpSpPr>
          <p:sp>
            <p:nvSpPr>
              <p:cNvPr id="310" name="Google Shape;5472;p33">
                <a:extLst>
                  <a:ext uri="{FF2B5EF4-FFF2-40B4-BE49-F238E27FC236}">
                    <a16:creationId xmlns:a16="http://schemas.microsoft.com/office/drawing/2014/main" id="{0695122B-D96E-ABC0-B842-2F2910EECCA1}"/>
                  </a:ext>
                </a:extLst>
              </p:cNvPr>
              <p:cNvSpPr/>
              <p:nvPr/>
            </p:nvSpPr>
            <p:spPr>
              <a:xfrm>
                <a:off x="1518525" y="3490475"/>
                <a:ext cx="813875" cy="2089425"/>
              </a:xfrm>
              <a:custGeom>
                <a:avLst/>
                <a:gdLst/>
                <a:ahLst/>
                <a:cxnLst/>
                <a:rect l="l" t="t" r="r" b="b"/>
                <a:pathLst>
                  <a:path w="32555" h="83577" extrusionOk="0">
                    <a:moveTo>
                      <a:pt x="14439" y="0"/>
                    </a:moveTo>
                    <a:lnTo>
                      <a:pt x="14439" y="0"/>
                    </a:lnTo>
                    <a:cubicBezTo>
                      <a:pt x="1642" y="21307"/>
                      <a:pt x="1" y="77570"/>
                      <a:pt x="3618" y="81156"/>
                    </a:cubicBezTo>
                    <a:cubicBezTo>
                      <a:pt x="5344" y="82882"/>
                      <a:pt x="9808" y="83577"/>
                      <a:pt x="16431" y="83577"/>
                    </a:cubicBezTo>
                    <a:cubicBezTo>
                      <a:pt x="20887" y="83577"/>
                      <a:pt x="26320" y="83262"/>
                      <a:pt x="32555" y="82737"/>
                    </a:cubicBezTo>
                    <a:cubicBezTo>
                      <a:pt x="28573" y="59667"/>
                      <a:pt x="27661" y="41399"/>
                      <a:pt x="30275" y="18146"/>
                    </a:cubicBezTo>
                    <a:lnTo>
                      <a:pt x="30275" y="18146"/>
                    </a:lnTo>
                    <a:cubicBezTo>
                      <a:pt x="20974" y="34833"/>
                      <a:pt x="18846" y="50214"/>
                      <a:pt x="16597" y="69211"/>
                    </a:cubicBezTo>
                    <a:cubicBezTo>
                      <a:pt x="14621" y="44955"/>
                      <a:pt x="10943" y="24134"/>
                      <a:pt x="14439" y="0"/>
                    </a:cubicBezTo>
                    <a:close/>
                  </a:path>
                </a:pathLst>
              </a:custGeom>
              <a:solidFill>
                <a:srgbClr val="7EA01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5473;p33">
                <a:extLst>
                  <a:ext uri="{FF2B5EF4-FFF2-40B4-BE49-F238E27FC236}">
                    <a16:creationId xmlns:a16="http://schemas.microsoft.com/office/drawing/2014/main" id="{D93686D6-BA97-9DED-6B04-76DD312ECE56}"/>
                  </a:ext>
                </a:extLst>
              </p:cNvPr>
              <p:cNvSpPr/>
              <p:nvPr/>
            </p:nvSpPr>
            <p:spPr>
              <a:xfrm>
                <a:off x="1574775" y="3593050"/>
                <a:ext cx="623125" cy="1959775"/>
              </a:xfrm>
              <a:custGeom>
                <a:avLst/>
                <a:gdLst/>
                <a:ahLst/>
                <a:cxnLst/>
                <a:rect l="l" t="t" r="r" b="b"/>
                <a:pathLst>
                  <a:path w="24925" h="78391" extrusionOk="0">
                    <a:moveTo>
                      <a:pt x="14408" y="77631"/>
                    </a:moveTo>
                    <a:lnTo>
                      <a:pt x="14408" y="77631"/>
                    </a:lnTo>
                    <a:cubicBezTo>
                      <a:pt x="14412" y="77631"/>
                      <a:pt x="14416" y="77631"/>
                      <a:pt x="14420" y="77632"/>
                    </a:cubicBezTo>
                    <a:lnTo>
                      <a:pt x="14420" y="77632"/>
                    </a:lnTo>
                    <a:cubicBezTo>
                      <a:pt x="14416" y="77631"/>
                      <a:pt x="14412" y="77631"/>
                      <a:pt x="14408" y="77631"/>
                    </a:cubicBezTo>
                    <a:close/>
                    <a:moveTo>
                      <a:pt x="0" y="0"/>
                    </a:moveTo>
                    <a:cubicBezTo>
                      <a:pt x="1520" y="5897"/>
                      <a:pt x="3070" y="11733"/>
                      <a:pt x="4559" y="17660"/>
                    </a:cubicBezTo>
                    <a:cubicBezTo>
                      <a:pt x="7204" y="28147"/>
                      <a:pt x="9787" y="38633"/>
                      <a:pt x="12006" y="49211"/>
                    </a:cubicBezTo>
                    <a:cubicBezTo>
                      <a:pt x="12430" y="51177"/>
                      <a:pt x="18058" y="77633"/>
                      <a:pt x="14464" y="77633"/>
                    </a:cubicBezTo>
                    <a:cubicBezTo>
                      <a:pt x="14449" y="77633"/>
                      <a:pt x="14434" y="77632"/>
                      <a:pt x="14420" y="77632"/>
                    </a:cubicBezTo>
                    <a:lnTo>
                      <a:pt x="14420" y="77632"/>
                    </a:lnTo>
                    <a:cubicBezTo>
                      <a:pt x="17638" y="77844"/>
                      <a:pt x="20886" y="78117"/>
                      <a:pt x="24134" y="78391"/>
                    </a:cubicBezTo>
                    <a:cubicBezTo>
                      <a:pt x="24925" y="63071"/>
                      <a:pt x="19818" y="48086"/>
                      <a:pt x="14286" y="33800"/>
                    </a:cubicBezTo>
                    <a:cubicBezTo>
                      <a:pt x="9879" y="22402"/>
                      <a:pt x="5076" y="11125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5474;p33">
                <a:extLst>
                  <a:ext uri="{FF2B5EF4-FFF2-40B4-BE49-F238E27FC236}">
                    <a16:creationId xmlns:a16="http://schemas.microsoft.com/office/drawing/2014/main" id="{EEED3CA5-3065-6077-AE95-6FB576196C3D}"/>
                  </a:ext>
                </a:extLst>
              </p:cNvPr>
              <p:cNvSpPr/>
              <p:nvPr/>
            </p:nvSpPr>
            <p:spPr>
              <a:xfrm>
                <a:off x="2007150" y="3495775"/>
                <a:ext cx="967350" cy="2078675"/>
              </a:xfrm>
              <a:custGeom>
                <a:avLst/>
                <a:gdLst/>
                <a:ahLst/>
                <a:cxnLst/>
                <a:rect l="l" t="t" r="r" b="b"/>
                <a:pathLst>
                  <a:path w="38694" h="83147" extrusionOk="0">
                    <a:moveTo>
                      <a:pt x="9909" y="1"/>
                    </a:moveTo>
                    <a:cubicBezTo>
                      <a:pt x="0" y="22797"/>
                      <a:pt x="5775" y="78817"/>
                      <a:pt x="9788" y="81886"/>
                    </a:cubicBezTo>
                    <a:cubicBezTo>
                      <a:pt x="10945" y="82754"/>
                      <a:pt x="12989" y="83146"/>
                      <a:pt x="15818" y="83146"/>
                    </a:cubicBezTo>
                    <a:cubicBezTo>
                      <a:pt x="21013" y="83146"/>
                      <a:pt x="28853" y="81824"/>
                      <a:pt x="38694" y="79698"/>
                    </a:cubicBezTo>
                    <a:cubicBezTo>
                      <a:pt x="31764" y="57357"/>
                      <a:pt x="28451" y="39333"/>
                      <a:pt x="27995" y="15928"/>
                    </a:cubicBezTo>
                    <a:cubicBezTo>
                      <a:pt x="20973" y="33709"/>
                      <a:pt x="21733" y="53102"/>
                      <a:pt x="21976" y="72190"/>
                    </a:cubicBezTo>
                    <a:cubicBezTo>
                      <a:pt x="16809" y="48391"/>
                      <a:pt x="9605" y="24378"/>
                      <a:pt x="9909" y="1"/>
                    </a:cubicBezTo>
                    <a:close/>
                  </a:path>
                </a:pathLst>
              </a:custGeom>
              <a:solidFill>
                <a:srgbClr val="9AC14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5475;p33">
                <a:extLst>
                  <a:ext uri="{FF2B5EF4-FFF2-40B4-BE49-F238E27FC236}">
                    <a16:creationId xmlns:a16="http://schemas.microsoft.com/office/drawing/2014/main" id="{E48A778E-6B9E-9811-10F5-7A921EC4A69F}"/>
                  </a:ext>
                </a:extLst>
              </p:cNvPr>
              <p:cNvSpPr/>
              <p:nvPr/>
            </p:nvSpPr>
            <p:spPr>
              <a:xfrm>
                <a:off x="2430779" y="3951931"/>
                <a:ext cx="475725" cy="1710525"/>
              </a:xfrm>
              <a:custGeom>
                <a:avLst/>
                <a:gdLst/>
                <a:ahLst/>
                <a:cxnLst/>
                <a:rect l="l" t="t" r="r" b="b"/>
                <a:pathLst>
                  <a:path w="19029" h="68421" extrusionOk="0">
                    <a:moveTo>
                      <a:pt x="19028" y="0"/>
                    </a:moveTo>
                    <a:lnTo>
                      <a:pt x="19028" y="0"/>
                    </a:lnTo>
                    <a:cubicBezTo>
                      <a:pt x="16171" y="4438"/>
                      <a:pt x="13648" y="9058"/>
                      <a:pt x="11429" y="13922"/>
                    </a:cubicBezTo>
                    <a:cubicBezTo>
                      <a:pt x="7600" y="22280"/>
                      <a:pt x="4834" y="31156"/>
                      <a:pt x="3101" y="40183"/>
                    </a:cubicBezTo>
                    <a:cubicBezTo>
                      <a:pt x="1551" y="48542"/>
                      <a:pt x="1" y="58299"/>
                      <a:pt x="1885" y="66658"/>
                    </a:cubicBezTo>
                    <a:cubicBezTo>
                      <a:pt x="3253" y="66658"/>
                      <a:pt x="10548" y="66749"/>
                      <a:pt x="11095" y="68421"/>
                    </a:cubicBezTo>
                    <a:cubicBezTo>
                      <a:pt x="9970" y="64925"/>
                      <a:pt x="10214" y="61187"/>
                      <a:pt x="10487" y="57539"/>
                    </a:cubicBezTo>
                    <a:cubicBezTo>
                      <a:pt x="11581" y="42493"/>
                      <a:pt x="13375" y="27508"/>
                      <a:pt x="15867" y="12615"/>
                    </a:cubicBezTo>
                    <a:cubicBezTo>
                      <a:pt x="16597" y="8298"/>
                      <a:pt x="17357" y="4013"/>
                      <a:pt x="190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5476;p33">
                <a:extLst>
                  <a:ext uri="{FF2B5EF4-FFF2-40B4-BE49-F238E27FC236}">
                    <a16:creationId xmlns:a16="http://schemas.microsoft.com/office/drawing/2014/main" id="{B5151D94-AC59-7C57-F4EE-26ABE9404A86}"/>
                  </a:ext>
                </a:extLst>
              </p:cNvPr>
              <p:cNvSpPr/>
              <p:nvPr/>
            </p:nvSpPr>
            <p:spPr>
              <a:xfrm>
                <a:off x="1579325" y="2837525"/>
                <a:ext cx="849575" cy="2975475"/>
              </a:xfrm>
              <a:custGeom>
                <a:avLst/>
                <a:gdLst/>
                <a:ahLst/>
                <a:cxnLst/>
                <a:rect l="l" t="t" r="r" b="b"/>
                <a:pathLst>
                  <a:path w="33983" h="119019" extrusionOk="0">
                    <a:moveTo>
                      <a:pt x="19612" y="0"/>
                    </a:moveTo>
                    <a:cubicBezTo>
                      <a:pt x="19239" y="0"/>
                      <a:pt x="18831" y="244"/>
                      <a:pt x="18785" y="707"/>
                    </a:cubicBezTo>
                    <a:cubicBezTo>
                      <a:pt x="17964" y="7455"/>
                      <a:pt x="17356" y="14233"/>
                      <a:pt x="16900" y="21012"/>
                    </a:cubicBezTo>
                    <a:cubicBezTo>
                      <a:pt x="16596" y="20343"/>
                      <a:pt x="16262" y="19705"/>
                      <a:pt x="15958" y="19036"/>
                    </a:cubicBezTo>
                    <a:cubicBezTo>
                      <a:pt x="14986" y="16878"/>
                      <a:pt x="13800" y="14780"/>
                      <a:pt x="12463" y="12805"/>
                    </a:cubicBezTo>
                    <a:cubicBezTo>
                      <a:pt x="10031" y="9127"/>
                      <a:pt x="6870" y="5935"/>
                      <a:pt x="2858" y="4081"/>
                    </a:cubicBezTo>
                    <a:cubicBezTo>
                      <a:pt x="2598" y="3960"/>
                      <a:pt x="2331" y="3900"/>
                      <a:pt x="2074" y="3900"/>
                    </a:cubicBezTo>
                    <a:cubicBezTo>
                      <a:pt x="1429" y="3900"/>
                      <a:pt x="847" y="4276"/>
                      <a:pt x="608" y="4993"/>
                    </a:cubicBezTo>
                    <a:cubicBezTo>
                      <a:pt x="0" y="6726"/>
                      <a:pt x="1520" y="8154"/>
                      <a:pt x="2493" y="9461"/>
                    </a:cubicBezTo>
                    <a:cubicBezTo>
                      <a:pt x="3921" y="11376"/>
                      <a:pt x="5350" y="13261"/>
                      <a:pt x="6809" y="15176"/>
                    </a:cubicBezTo>
                    <a:cubicBezTo>
                      <a:pt x="9575" y="18823"/>
                      <a:pt x="12280" y="22775"/>
                      <a:pt x="15472" y="26027"/>
                    </a:cubicBezTo>
                    <a:cubicBezTo>
                      <a:pt x="15767" y="26349"/>
                      <a:pt x="16110" y="26458"/>
                      <a:pt x="16458" y="26458"/>
                    </a:cubicBezTo>
                    <a:cubicBezTo>
                      <a:pt x="16504" y="26458"/>
                      <a:pt x="16550" y="26456"/>
                      <a:pt x="16596" y="26452"/>
                    </a:cubicBezTo>
                    <a:lnTo>
                      <a:pt x="16596" y="26452"/>
                    </a:lnTo>
                    <a:cubicBezTo>
                      <a:pt x="16414" y="29978"/>
                      <a:pt x="16262" y="33535"/>
                      <a:pt x="16141" y="37091"/>
                    </a:cubicBezTo>
                    <a:lnTo>
                      <a:pt x="16141" y="37364"/>
                    </a:lnTo>
                    <a:cubicBezTo>
                      <a:pt x="16049" y="41285"/>
                      <a:pt x="15989" y="45146"/>
                      <a:pt x="15989" y="49067"/>
                    </a:cubicBezTo>
                    <a:cubicBezTo>
                      <a:pt x="15077" y="45936"/>
                      <a:pt x="13618" y="42866"/>
                      <a:pt x="12250" y="40252"/>
                    </a:cubicBezTo>
                    <a:cubicBezTo>
                      <a:pt x="10305" y="36574"/>
                      <a:pt x="7843" y="32471"/>
                      <a:pt x="3526" y="31346"/>
                    </a:cubicBezTo>
                    <a:cubicBezTo>
                      <a:pt x="3402" y="31315"/>
                      <a:pt x="3282" y="31300"/>
                      <a:pt x="3167" y="31300"/>
                    </a:cubicBezTo>
                    <a:cubicBezTo>
                      <a:pt x="2162" y="31300"/>
                      <a:pt x="1570" y="32421"/>
                      <a:pt x="2007" y="33322"/>
                    </a:cubicBezTo>
                    <a:cubicBezTo>
                      <a:pt x="4043" y="37699"/>
                      <a:pt x="6232" y="41954"/>
                      <a:pt x="8663" y="46088"/>
                    </a:cubicBezTo>
                    <a:cubicBezTo>
                      <a:pt x="10426" y="49127"/>
                      <a:pt x="12128" y="53231"/>
                      <a:pt x="15320" y="54994"/>
                    </a:cubicBezTo>
                    <a:cubicBezTo>
                      <a:pt x="15485" y="55112"/>
                      <a:pt x="15686" y="55156"/>
                      <a:pt x="15896" y="55156"/>
                    </a:cubicBezTo>
                    <a:cubicBezTo>
                      <a:pt x="15957" y="55156"/>
                      <a:pt x="16018" y="55153"/>
                      <a:pt x="16080" y="55146"/>
                    </a:cubicBezTo>
                    <a:cubicBezTo>
                      <a:pt x="16110" y="58520"/>
                      <a:pt x="16201" y="61894"/>
                      <a:pt x="16353" y="65298"/>
                    </a:cubicBezTo>
                    <a:cubicBezTo>
                      <a:pt x="16232" y="65632"/>
                      <a:pt x="16232" y="65936"/>
                      <a:pt x="16384" y="66240"/>
                    </a:cubicBezTo>
                    <a:cubicBezTo>
                      <a:pt x="16718" y="75176"/>
                      <a:pt x="17356" y="84082"/>
                      <a:pt x="18299" y="92988"/>
                    </a:cubicBezTo>
                    <a:cubicBezTo>
                      <a:pt x="19180" y="101469"/>
                      <a:pt x="20062" y="110071"/>
                      <a:pt x="21794" y="118399"/>
                    </a:cubicBezTo>
                    <a:cubicBezTo>
                      <a:pt x="21890" y="118822"/>
                      <a:pt x="22267" y="119018"/>
                      <a:pt x="22645" y="119018"/>
                    </a:cubicBezTo>
                    <a:cubicBezTo>
                      <a:pt x="23110" y="119018"/>
                      <a:pt x="23577" y="118722"/>
                      <a:pt x="23527" y="118186"/>
                    </a:cubicBezTo>
                    <a:cubicBezTo>
                      <a:pt x="22554" y="110618"/>
                      <a:pt x="21247" y="103080"/>
                      <a:pt x="20396" y="95481"/>
                    </a:cubicBezTo>
                    <a:cubicBezTo>
                      <a:pt x="19575" y="87882"/>
                      <a:pt x="18907" y="80283"/>
                      <a:pt x="18481" y="72684"/>
                    </a:cubicBezTo>
                    <a:cubicBezTo>
                      <a:pt x="18359" y="70830"/>
                      <a:pt x="18268" y="68945"/>
                      <a:pt x="18147" y="67061"/>
                    </a:cubicBezTo>
                    <a:cubicBezTo>
                      <a:pt x="18390" y="67030"/>
                      <a:pt x="18603" y="66909"/>
                      <a:pt x="18815" y="66757"/>
                    </a:cubicBezTo>
                    <a:cubicBezTo>
                      <a:pt x="19970" y="65754"/>
                      <a:pt x="20487" y="64325"/>
                      <a:pt x="21338" y="63079"/>
                    </a:cubicBezTo>
                    <a:cubicBezTo>
                      <a:pt x="22554" y="61407"/>
                      <a:pt x="23922" y="59857"/>
                      <a:pt x="25229" y="58246"/>
                    </a:cubicBezTo>
                    <a:cubicBezTo>
                      <a:pt x="27630" y="55267"/>
                      <a:pt x="30244" y="52167"/>
                      <a:pt x="31825" y="48641"/>
                    </a:cubicBezTo>
                    <a:cubicBezTo>
                      <a:pt x="32169" y="47847"/>
                      <a:pt x="31729" y="46707"/>
                      <a:pt x="30887" y="46707"/>
                    </a:cubicBezTo>
                    <a:cubicBezTo>
                      <a:pt x="30762" y="46707"/>
                      <a:pt x="30629" y="46732"/>
                      <a:pt x="30487" y="46787"/>
                    </a:cubicBezTo>
                    <a:cubicBezTo>
                      <a:pt x="26445" y="48428"/>
                      <a:pt x="24195" y="51924"/>
                      <a:pt x="22007" y="55450"/>
                    </a:cubicBezTo>
                    <a:cubicBezTo>
                      <a:pt x="20639" y="57699"/>
                      <a:pt x="19271" y="59979"/>
                      <a:pt x="17964" y="62289"/>
                    </a:cubicBezTo>
                    <a:cubicBezTo>
                      <a:pt x="17721" y="54507"/>
                      <a:pt x="17660" y="46696"/>
                      <a:pt x="17812" y="38945"/>
                    </a:cubicBezTo>
                    <a:lnTo>
                      <a:pt x="17812" y="38945"/>
                    </a:lnTo>
                    <a:cubicBezTo>
                      <a:pt x="17868" y="38953"/>
                      <a:pt x="17922" y="38958"/>
                      <a:pt x="17976" y="38958"/>
                    </a:cubicBezTo>
                    <a:cubicBezTo>
                      <a:pt x="18308" y="38958"/>
                      <a:pt x="18615" y="38794"/>
                      <a:pt x="18876" y="38428"/>
                    </a:cubicBezTo>
                    <a:cubicBezTo>
                      <a:pt x="21733" y="34750"/>
                      <a:pt x="24591" y="31194"/>
                      <a:pt x="27904" y="27911"/>
                    </a:cubicBezTo>
                    <a:cubicBezTo>
                      <a:pt x="30366" y="25389"/>
                      <a:pt x="33983" y="22653"/>
                      <a:pt x="33709" y="18793"/>
                    </a:cubicBezTo>
                    <a:cubicBezTo>
                      <a:pt x="33686" y="18212"/>
                      <a:pt x="33112" y="17595"/>
                      <a:pt x="32531" y="17595"/>
                    </a:cubicBezTo>
                    <a:cubicBezTo>
                      <a:pt x="32351" y="17595"/>
                      <a:pt x="32172" y="17654"/>
                      <a:pt x="32007" y="17790"/>
                    </a:cubicBezTo>
                    <a:cubicBezTo>
                      <a:pt x="26627" y="21893"/>
                      <a:pt x="20821" y="27243"/>
                      <a:pt x="17934" y="33687"/>
                    </a:cubicBezTo>
                    <a:cubicBezTo>
                      <a:pt x="18025" y="31407"/>
                      <a:pt x="18086" y="29158"/>
                      <a:pt x="18207" y="26878"/>
                    </a:cubicBezTo>
                    <a:cubicBezTo>
                      <a:pt x="18633" y="18124"/>
                      <a:pt x="19302" y="9400"/>
                      <a:pt x="20244" y="707"/>
                    </a:cubicBezTo>
                    <a:cubicBezTo>
                      <a:pt x="20304" y="229"/>
                      <a:pt x="19974" y="0"/>
                      <a:pt x="196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5477;p33">
                <a:extLst>
                  <a:ext uri="{FF2B5EF4-FFF2-40B4-BE49-F238E27FC236}">
                    <a16:creationId xmlns:a16="http://schemas.microsoft.com/office/drawing/2014/main" id="{187BD167-E354-E6DF-DF47-3E71D6B2CF8D}"/>
                  </a:ext>
                </a:extLst>
              </p:cNvPr>
              <p:cNvSpPr/>
              <p:nvPr/>
            </p:nvSpPr>
            <p:spPr>
              <a:xfrm>
                <a:off x="1681625" y="3026450"/>
                <a:ext cx="301525" cy="412675"/>
              </a:xfrm>
              <a:custGeom>
                <a:avLst/>
                <a:gdLst/>
                <a:ahLst/>
                <a:cxnLst/>
                <a:rect l="l" t="t" r="r" b="b"/>
                <a:pathLst>
                  <a:path w="12061" h="16507" extrusionOk="0">
                    <a:moveTo>
                      <a:pt x="394" y="1"/>
                    </a:moveTo>
                    <a:cubicBezTo>
                      <a:pt x="178" y="1"/>
                      <a:pt x="0" y="265"/>
                      <a:pt x="164" y="476"/>
                    </a:cubicBezTo>
                    <a:cubicBezTo>
                      <a:pt x="4662" y="5339"/>
                      <a:pt x="8097" y="10658"/>
                      <a:pt x="11410" y="16342"/>
                    </a:cubicBezTo>
                    <a:cubicBezTo>
                      <a:pt x="11468" y="16458"/>
                      <a:pt x="11561" y="16507"/>
                      <a:pt x="11654" y="16507"/>
                    </a:cubicBezTo>
                    <a:cubicBezTo>
                      <a:pt x="11854" y="16507"/>
                      <a:pt x="12061" y="16287"/>
                      <a:pt x="11957" y="16038"/>
                    </a:cubicBezTo>
                    <a:cubicBezTo>
                      <a:pt x="9222" y="10172"/>
                      <a:pt x="5027" y="4761"/>
                      <a:pt x="589" y="81"/>
                    </a:cubicBezTo>
                    <a:cubicBezTo>
                      <a:pt x="526" y="24"/>
                      <a:pt x="458" y="1"/>
                      <a:pt x="3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5478;p33">
                <a:extLst>
                  <a:ext uri="{FF2B5EF4-FFF2-40B4-BE49-F238E27FC236}">
                    <a16:creationId xmlns:a16="http://schemas.microsoft.com/office/drawing/2014/main" id="{4AC8EEAD-A07F-B318-0FDC-FFE59C3E653E}"/>
                  </a:ext>
                </a:extLst>
              </p:cNvPr>
              <p:cNvSpPr/>
              <p:nvPr/>
            </p:nvSpPr>
            <p:spPr>
              <a:xfrm>
                <a:off x="2026000" y="3384450"/>
                <a:ext cx="312075" cy="352950"/>
              </a:xfrm>
              <a:custGeom>
                <a:avLst/>
                <a:gdLst/>
                <a:ahLst/>
                <a:cxnLst/>
                <a:rect l="l" t="t" r="r" b="b"/>
                <a:pathLst>
                  <a:path w="12483" h="14118" extrusionOk="0">
                    <a:moveTo>
                      <a:pt x="12077" y="1"/>
                    </a:moveTo>
                    <a:cubicBezTo>
                      <a:pt x="12015" y="1"/>
                      <a:pt x="11951" y="24"/>
                      <a:pt x="11891" y="77"/>
                    </a:cubicBezTo>
                    <a:cubicBezTo>
                      <a:pt x="7939" y="4606"/>
                      <a:pt x="3988" y="9135"/>
                      <a:pt x="158" y="13724"/>
                    </a:cubicBezTo>
                    <a:cubicBezTo>
                      <a:pt x="1" y="13904"/>
                      <a:pt x="126" y="14118"/>
                      <a:pt x="288" y="14118"/>
                    </a:cubicBezTo>
                    <a:cubicBezTo>
                      <a:pt x="345" y="14118"/>
                      <a:pt x="407" y="14092"/>
                      <a:pt x="462" y="14028"/>
                    </a:cubicBezTo>
                    <a:cubicBezTo>
                      <a:pt x="4413" y="9560"/>
                      <a:pt x="8365" y="5031"/>
                      <a:pt x="12316" y="502"/>
                    </a:cubicBezTo>
                    <a:cubicBezTo>
                      <a:pt x="12483" y="289"/>
                      <a:pt x="12296" y="1"/>
                      <a:pt x="1207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5479;p33">
                <a:extLst>
                  <a:ext uri="{FF2B5EF4-FFF2-40B4-BE49-F238E27FC236}">
                    <a16:creationId xmlns:a16="http://schemas.microsoft.com/office/drawing/2014/main" id="{E4BFBCD1-4617-7FF3-5033-7287889E8136}"/>
                  </a:ext>
                </a:extLst>
              </p:cNvPr>
              <p:cNvSpPr/>
              <p:nvPr/>
            </p:nvSpPr>
            <p:spPr>
              <a:xfrm>
                <a:off x="1695125" y="3695075"/>
                <a:ext cx="258875" cy="435475"/>
              </a:xfrm>
              <a:custGeom>
                <a:avLst/>
                <a:gdLst/>
                <a:ahLst/>
                <a:cxnLst/>
                <a:rect l="l" t="t" r="r" b="b"/>
                <a:pathLst>
                  <a:path w="10355" h="17419" extrusionOk="0">
                    <a:moveTo>
                      <a:pt x="384" y="1"/>
                    </a:moveTo>
                    <a:cubicBezTo>
                      <a:pt x="181" y="1"/>
                      <a:pt x="1" y="254"/>
                      <a:pt x="171" y="448"/>
                    </a:cubicBezTo>
                    <a:cubicBezTo>
                      <a:pt x="4487" y="5524"/>
                      <a:pt x="6797" y="11482"/>
                      <a:pt x="9837" y="17318"/>
                    </a:cubicBezTo>
                    <a:cubicBezTo>
                      <a:pt x="9877" y="17388"/>
                      <a:pt x="9949" y="17418"/>
                      <a:pt x="10025" y="17418"/>
                    </a:cubicBezTo>
                    <a:cubicBezTo>
                      <a:pt x="10182" y="17418"/>
                      <a:pt x="10354" y="17289"/>
                      <a:pt x="10293" y="17105"/>
                    </a:cubicBezTo>
                    <a:cubicBezTo>
                      <a:pt x="8013" y="11026"/>
                      <a:pt x="4791" y="4947"/>
                      <a:pt x="536" y="53"/>
                    </a:cubicBezTo>
                    <a:cubicBezTo>
                      <a:pt x="487" y="17"/>
                      <a:pt x="435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5480;p33">
                <a:extLst>
                  <a:ext uri="{FF2B5EF4-FFF2-40B4-BE49-F238E27FC236}">
                    <a16:creationId xmlns:a16="http://schemas.microsoft.com/office/drawing/2014/main" id="{D064D321-111D-4119-1107-3A5044C01237}"/>
                  </a:ext>
                </a:extLst>
              </p:cNvPr>
              <p:cNvSpPr/>
              <p:nvPr/>
            </p:nvSpPr>
            <p:spPr>
              <a:xfrm>
                <a:off x="2057625" y="4116200"/>
                <a:ext cx="223675" cy="312250"/>
              </a:xfrm>
              <a:custGeom>
                <a:avLst/>
                <a:gdLst/>
                <a:ahLst/>
                <a:cxnLst/>
                <a:rect l="l" t="t" r="r" b="b"/>
                <a:pathLst>
                  <a:path w="8947" h="12490" extrusionOk="0">
                    <a:moveTo>
                      <a:pt x="8554" y="1"/>
                    </a:moveTo>
                    <a:cubicBezTo>
                      <a:pt x="8506" y="1"/>
                      <a:pt x="8456" y="15"/>
                      <a:pt x="8407" y="47"/>
                    </a:cubicBezTo>
                    <a:cubicBezTo>
                      <a:pt x="6431" y="1567"/>
                      <a:pt x="5246" y="4333"/>
                      <a:pt x="3696" y="6278"/>
                    </a:cubicBezTo>
                    <a:cubicBezTo>
                      <a:pt x="2176" y="8133"/>
                      <a:pt x="747" y="9987"/>
                      <a:pt x="18" y="12297"/>
                    </a:cubicBezTo>
                    <a:cubicBezTo>
                      <a:pt x="0" y="12418"/>
                      <a:pt x="92" y="12490"/>
                      <a:pt x="185" y="12490"/>
                    </a:cubicBezTo>
                    <a:cubicBezTo>
                      <a:pt x="255" y="12490"/>
                      <a:pt x="326" y="12449"/>
                      <a:pt x="352" y="12358"/>
                    </a:cubicBezTo>
                    <a:cubicBezTo>
                      <a:pt x="1386" y="9896"/>
                      <a:pt x="3088" y="7920"/>
                      <a:pt x="4759" y="5853"/>
                    </a:cubicBezTo>
                    <a:cubicBezTo>
                      <a:pt x="6127" y="4151"/>
                      <a:pt x="7100" y="1841"/>
                      <a:pt x="8772" y="473"/>
                    </a:cubicBezTo>
                    <a:cubicBezTo>
                      <a:pt x="8946" y="298"/>
                      <a:pt x="8773" y="1"/>
                      <a:pt x="855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5481;p33">
                <a:extLst>
                  <a:ext uri="{FF2B5EF4-FFF2-40B4-BE49-F238E27FC236}">
                    <a16:creationId xmlns:a16="http://schemas.microsoft.com/office/drawing/2014/main" id="{A553BE6D-792A-134B-8DE9-B0B60CD2D7A2}"/>
                  </a:ext>
                </a:extLst>
              </p:cNvPr>
              <p:cNvSpPr/>
              <p:nvPr/>
            </p:nvSpPr>
            <p:spPr>
              <a:xfrm>
                <a:off x="1659875" y="2153325"/>
                <a:ext cx="883775" cy="740775"/>
              </a:xfrm>
              <a:custGeom>
                <a:avLst/>
                <a:gdLst/>
                <a:ahLst/>
                <a:cxnLst/>
                <a:rect l="l" t="t" r="r" b="b"/>
                <a:pathLst>
                  <a:path w="35351" h="29631" extrusionOk="0">
                    <a:moveTo>
                      <a:pt x="19650" y="0"/>
                    </a:moveTo>
                    <a:cubicBezTo>
                      <a:pt x="17013" y="0"/>
                      <a:pt x="16847" y="8164"/>
                      <a:pt x="16049" y="10233"/>
                    </a:cubicBezTo>
                    <a:cubicBezTo>
                      <a:pt x="13922" y="7903"/>
                      <a:pt x="9158" y="4181"/>
                      <a:pt x="6696" y="4181"/>
                    </a:cubicBezTo>
                    <a:cubicBezTo>
                      <a:pt x="6202" y="4181"/>
                      <a:pt x="5801" y="4331"/>
                      <a:pt x="5532" y="4671"/>
                    </a:cubicBezTo>
                    <a:cubicBezTo>
                      <a:pt x="4712" y="5643"/>
                      <a:pt x="5715" y="6586"/>
                      <a:pt x="12280" y="13333"/>
                    </a:cubicBezTo>
                    <a:cubicBezTo>
                      <a:pt x="11907" y="13294"/>
                      <a:pt x="7305" y="11744"/>
                      <a:pt x="3933" y="11744"/>
                    </a:cubicBezTo>
                    <a:cubicBezTo>
                      <a:pt x="2087" y="11744"/>
                      <a:pt x="610" y="12208"/>
                      <a:pt x="396" y="13637"/>
                    </a:cubicBezTo>
                    <a:cubicBezTo>
                      <a:pt x="0" y="16251"/>
                      <a:pt x="9818" y="15978"/>
                      <a:pt x="12615" y="16282"/>
                    </a:cubicBezTo>
                    <a:cubicBezTo>
                      <a:pt x="9666" y="18683"/>
                      <a:pt x="3952" y="23060"/>
                      <a:pt x="6839" y="24580"/>
                    </a:cubicBezTo>
                    <a:cubicBezTo>
                      <a:pt x="7166" y="24750"/>
                      <a:pt x="7506" y="24824"/>
                      <a:pt x="7851" y="24824"/>
                    </a:cubicBezTo>
                    <a:cubicBezTo>
                      <a:pt x="9047" y="24824"/>
                      <a:pt x="10296" y="23933"/>
                      <a:pt x="11216" y="23060"/>
                    </a:cubicBezTo>
                    <a:cubicBezTo>
                      <a:pt x="12402" y="21905"/>
                      <a:pt x="13374" y="20507"/>
                      <a:pt x="14894" y="19899"/>
                    </a:cubicBezTo>
                    <a:cubicBezTo>
                      <a:pt x="14894" y="22057"/>
                      <a:pt x="14894" y="24185"/>
                      <a:pt x="14955" y="26343"/>
                    </a:cubicBezTo>
                    <a:cubicBezTo>
                      <a:pt x="14955" y="27103"/>
                      <a:pt x="14955" y="27923"/>
                      <a:pt x="15289" y="28562"/>
                    </a:cubicBezTo>
                    <a:cubicBezTo>
                      <a:pt x="15580" y="29142"/>
                      <a:pt x="16190" y="29631"/>
                      <a:pt x="16823" y="29631"/>
                    </a:cubicBezTo>
                    <a:cubicBezTo>
                      <a:pt x="16920" y="29631"/>
                      <a:pt x="17017" y="29619"/>
                      <a:pt x="17113" y="29595"/>
                    </a:cubicBezTo>
                    <a:cubicBezTo>
                      <a:pt x="17995" y="29352"/>
                      <a:pt x="18359" y="28318"/>
                      <a:pt x="18603" y="27467"/>
                    </a:cubicBezTo>
                    <a:cubicBezTo>
                      <a:pt x="18967" y="25887"/>
                      <a:pt x="20001" y="21449"/>
                      <a:pt x="20365" y="19869"/>
                    </a:cubicBezTo>
                    <a:cubicBezTo>
                      <a:pt x="22767" y="22179"/>
                      <a:pt x="23466" y="25644"/>
                      <a:pt x="26657" y="26586"/>
                    </a:cubicBezTo>
                    <a:cubicBezTo>
                      <a:pt x="26961" y="26677"/>
                      <a:pt x="27303" y="26753"/>
                      <a:pt x="27630" y="26753"/>
                    </a:cubicBezTo>
                    <a:cubicBezTo>
                      <a:pt x="27957" y="26753"/>
                      <a:pt x="28268" y="26677"/>
                      <a:pt x="28512" y="26464"/>
                    </a:cubicBezTo>
                    <a:cubicBezTo>
                      <a:pt x="28876" y="26130"/>
                      <a:pt x="28967" y="25552"/>
                      <a:pt x="28967" y="25036"/>
                    </a:cubicBezTo>
                    <a:cubicBezTo>
                      <a:pt x="28846" y="21723"/>
                      <a:pt x="25685" y="19869"/>
                      <a:pt x="23223" y="17680"/>
                    </a:cubicBezTo>
                    <a:lnTo>
                      <a:pt x="23223" y="17680"/>
                    </a:lnTo>
                    <a:cubicBezTo>
                      <a:pt x="25776" y="18075"/>
                      <a:pt x="28572" y="17923"/>
                      <a:pt x="31126" y="18075"/>
                    </a:cubicBezTo>
                    <a:cubicBezTo>
                      <a:pt x="31391" y="18092"/>
                      <a:pt x="31664" y="18105"/>
                      <a:pt x="31938" y="18105"/>
                    </a:cubicBezTo>
                    <a:cubicBezTo>
                      <a:pt x="32636" y="18105"/>
                      <a:pt x="33341" y="18025"/>
                      <a:pt x="33952" y="17741"/>
                    </a:cubicBezTo>
                    <a:cubicBezTo>
                      <a:pt x="34773" y="17346"/>
                      <a:pt x="35351" y="16221"/>
                      <a:pt x="34895" y="15370"/>
                    </a:cubicBezTo>
                    <a:cubicBezTo>
                      <a:pt x="34621" y="14884"/>
                      <a:pt x="34104" y="14610"/>
                      <a:pt x="33588" y="14397"/>
                    </a:cubicBezTo>
                    <a:cubicBezTo>
                      <a:pt x="32726" y="13978"/>
                      <a:pt x="31520" y="13867"/>
                      <a:pt x="30209" y="13867"/>
                    </a:cubicBezTo>
                    <a:cubicBezTo>
                      <a:pt x="28745" y="13867"/>
                      <a:pt x="27151" y="14005"/>
                      <a:pt x="25761" y="14005"/>
                    </a:cubicBezTo>
                    <a:cubicBezTo>
                      <a:pt x="24970" y="14005"/>
                      <a:pt x="24245" y="13960"/>
                      <a:pt x="23648" y="13820"/>
                    </a:cubicBezTo>
                    <a:cubicBezTo>
                      <a:pt x="24104" y="12878"/>
                      <a:pt x="30396" y="10081"/>
                      <a:pt x="31369" y="9686"/>
                    </a:cubicBezTo>
                    <a:cubicBezTo>
                      <a:pt x="34044" y="8561"/>
                      <a:pt x="33284" y="5978"/>
                      <a:pt x="32068" y="5218"/>
                    </a:cubicBezTo>
                    <a:cubicBezTo>
                      <a:pt x="31894" y="5118"/>
                      <a:pt x="31663" y="5074"/>
                      <a:pt x="31391" y="5074"/>
                    </a:cubicBezTo>
                    <a:cubicBezTo>
                      <a:pt x="29756" y="5074"/>
                      <a:pt x="26636" y="6664"/>
                      <a:pt x="25594" y="7315"/>
                    </a:cubicBezTo>
                    <a:cubicBezTo>
                      <a:pt x="24378" y="8075"/>
                      <a:pt x="21672" y="9686"/>
                      <a:pt x="20761" y="10811"/>
                    </a:cubicBezTo>
                    <a:cubicBezTo>
                      <a:pt x="20882" y="8683"/>
                      <a:pt x="21976" y="355"/>
                      <a:pt x="19879" y="20"/>
                    </a:cubicBezTo>
                    <a:cubicBezTo>
                      <a:pt x="19801" y="7"/>
                      <a:pt x="19724" y="0"/>
                      <a:pt x="196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5482;p33">
                <a:extLst>
                  <a:ext uri="{FF2B5EF4-FFF2-40B4-BE49-F238E27FC236}">
                    <a16:creationId xmlns:a16="http://schemas.microsoft.com/office/drawing/2014/main" id="{C76F3852-4D4E-CBEB-B5C3-32423A98FBBD}"/>
                  </a:ext>
                </a:extLst>
              </p:cNvPr>
              <p:cNvSpPr/>
              <p:nvPr/>
            </p:nvSpPr>
            <p:spPr>
              <a:xfrm>
                <a:off x="2026150" y="2440575"/>
                <a:ext cx="183150" cy="163050"/>
              </a:xfrm>
              <a:custGeom>
                <a:avLst/>
                <a:gdLst/>
                <a:ahLst/>
                <a:cxnLst/>
                <a:rect l="l" t="t" r="r" b="b"/>
                <a:pathLst>
                  <a:path w="7326" h="6522" extrusionOk="0">
                    <a:moveTo>
                      <a:pt x="3394" y="0"/>
                    </a:moveTo>
                    <a:cubicBezTo>
                      <a:pt x="3306" y="0"/>
                      <a:pt x="3217" y="6"/>
                      <a:pt x="3131" y="20"/>
                    </a:cubicBezTo>
                    <a:cubicBezTo>
                      <a:pt x="2128" y="81"/>
                      <a:pt x="1155" y="628"/>
                      <a:pt x="608" y="1479"/>
                    </a:cubicBezTo>
                    <a:cubicBezTo>
                      <a:pt x="0" y="2512"/>
                      <a:pt x="61" y="3819"/>
                      <a:pt x="638" y="4822"/>
                    </a:cubicBezTo>
                    <a:cubicBezTo>
                      <a:pt x="1132" y="5763"/>
                      <a:pt x="2171" y="6521"/>
                      <a:pt x="3250" y="6521"/>
                    </a:cubicBezTo>
                    <a:cubicBezTo>
                      <a:pt x="3566" y="6521"/>
                      <a:pt x="3885" y="6456"/>
                      <a:pt x="4195" y="6312"/>
                    </a:cubicBezTo>
                    <a:cubicBezTo>
                      <a:pt x="4955" y="6190"/>
                      <a:pt x="5714" y="5795"/>
                      <a:pt x="6231" y="5096"/>
                    </a:cubicBezTo>
                    <a:cubicBezTo>
                      <a:pt x="7325" y="3698"/>
                      <a:pt x="6778" y="1448"/>
                      <a:pt x="5228" y="567"/>
                    </a:cubicBezTo>
                    <a:cubicBezTo>
                      <a:pt x="5173" y="539"/>
                      <a:pt x="5030" y="468"/>
                      <a:pt x="4924" y="415"/>
                    </a:cubicBezTo>
                    <a:lnTo>
                      <a:pt x="4924" y="415"/>
                    </a:lnTo>
                    <a:cubicBezTo>
                      <a:pt x="4742" y="324"/>
                      <a:pt x="4499" y="202"/>
                      <a:pt x="4286" y="172"/>
                    </a:cubicBezTo>
                    <a:cubicBezTo>
                      <a:pt x="4025" y="77"/>
                      <a:pt x="3708" y="0"/>
                      <a:pt x="33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5483;p33">
                <a:extLst>
                  <a:ext uri="{FF2B5EF4-FFF2-40B4-BE49-F238E27FC236}">
                    <a16:creationId xmlns:a16="http://schemas.microsoft.com/office/drawing/2014/main" id="{A07A0631-63AE-B68A-B0A6-159B02DB9462}"/>
                  </a:ext>
                </a:extLst>
              </p:cNvPr>
              <p:cNvSpPr/>
              <p:nvPr/>
            </p:nvSpPr>
            <p:spPr>
              <a:xfrm>
                <a:off x="2204350" y="2626575"/>
                <a:ext cx="104375" cy="107400"/>
              </a:xfrm>
              <a:custGeom>
                <a:avLst/>
                <a:gdLst/>
                <a:ahLst/>
                <a:cxnLst/>
                <a:rect l="l" t="t" r="r" b="b"/>
                <a:pathLst>
                  <a:path w="4175" h="4296" extrusionOk="0">
                    <a:moveTo>
                      <a:pt x="283" y="0"/>
                    </a:moveTo>
                    <a:cubicBezTo>
                      <a:pt x="131" y="0"/>
                      <a:pt x="1" y="212"/>
                      <a:pt x="167" y="331"/>
                    </a:cubicBezTo>
                    <a:cubicBezTo>
                      <a:pt x="866" y="969"/>
                      <a:pt x="1535" y="1607"/>
                      <a:pt x="2173" y="2337"/>
                    </a:cubicBezTo>
                    <a:cubicBezTo>
                      <a:pt x="2751" y="2945"/>
                      <a:pt x="3207" y="3765"/>
                      <a:pt x="3875" y="4282"/>
                    </a:cubicBezTo>
                    <a:cubicBezTo>
                      <a:pt x="3894" y="4292"/>
                      <a:pt x="3915" y="4296"/>
                      <a:pt x="3936" y="4296"/>
                    </a:cubicBezTo>
                    <a:cubicBezTo>
                      <a:pt x="4049" y="4296"/>
                      <a:pt x="4175" y="4172"/>
                      <a:pt x="4149" y="4069"/>
                    </a:cubicBezTo>
                    <a:cubicBezTo>
                      <a:pt x="3845" y="3309"/>
                      <a:pt x="3146" y="2671"/>
                      <a:pt x="2599" y="2094"/>
                    </a:cubicBezTo>
                    <a:cubicBezTo>
                      <a:pt x="1900" y="1394"/>
                      <a:pt x="1170" y="695"/>
                      <a:pt x="410" y="57"/>
                    </a:cubicBezTo>
                    <a:cubicBezTo>
                      <a:pt x="370" y="17"/>
                      <a:pt x="326" y="0"/>
                      <a:pt x="28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5484;p33">
                <a:extLst>
                  <a:ext uri="{FF2B5EF4-FFF2-40B4-BE49-F238E27FC236}">
                    <a16:creationId xmlns:a16="http://schemas.microsoft.com/office/drawing/2014/main" id="{7DD40BB1-50DC-0BA0-E888-47D2FDB8A543}"/>
                  </a:ext>
                </a:extLst>
              </p:cNvPr>
              <p:cNvSpPr/>
              <p:nvPr/>
            </p:nvSpPr>
            <p:spPr>
              <a:xfrm>
                <a:off x="2230625" y="2540125"/>
                <a:ext cx="168650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6746" h="1316" extrusionOk="0">
                    <a:moveTo>
                      <a:pt x="321" y="0"/>
                    </a:moveTo>
                    <a:cubicBezTo>
                      <a:pt x="67" y="0"/>
                      <a:pt x="1" y="394"/>
                      <a:pt x="271" y="475"/>
                    </a:cubicBezTo>
                    <a:cubicBezTo>
                      <a:pt x="1470" y="902"/>
                      <a:pt x="3022" y="1315"/>
                      <a:pt x="4473" y="1315"/>
                    </a:cubicBezTo>
                    <a:cubicBezTo>
                      <a:pt x="5193" y="1315"/>
                      <a:pt x="5888" y="1214"/>
                      <a:pt x="6502" y="962"/>
                    </a:cubicBezTo>
                    <a:cubicBezTo>
                      <a:pt x="6745" y="901"/>
                      <a:pt x="6715" y="536"/>
                      <a:pt x="6441" y="536"/>
                    </a:cubicBezTo>
                    <a:cubicBezTo>
                      <a:pt x="6305" y="527"/>
                      <a:pt x="6168" y="524"/>
                      <a:pt x="6031" y="524"/>
                    </a:cubicBezTo>
                    <a:cubicBezTo>
                      <a:pt x="5293" y="524"/>
                      <a:pt x="4541" y="631"/>
                      <a:pt x="3805" y="631"/>
                    </a:cubicBezTo>
                    <a:cubicBezTo>
                      <a:pt x="3731" y="631"/>
                      <a:pt x="3658" y="630"/>
                      <a:pt x="3584" y="627"/>
                    </a:cubicBezTo>
                    <a:cubicBezTo>
                      <a:pt x="2490" y="536"/>
                      <a:pt x="1457" y="354"/>
                      <a:pt x="423" y="20"/>
                    </a:cubicBezTo>
                    <a:cubicBezTo>
                      <a:pt x="386" y="6"/>
                      <a:pt x="352" y="0"/>
                      <a:pt x="3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5485;p33">
                <a:extLst>
                  <a:ext uri="{FF2B5EF4-FFF2-40B4-BE49-F238E27FC236}">
                    <a16:creationId xmlns:a16="http://schemas.microsoft.com/office/drawing/2014/main" id="{1A4092F0-5DE2-81B7-EFCA-12F7AF2484D4}"/>
                  </a:ext>
                </a:extLst>
              </p:cNvPr>
              <p:cNvSpPr/>
              <p:nvPr/>
            </p:nvSpPr>
            <p:spPr>
              <a:xfrm>
                <a:off x="2229225" y="2361325"/>
                <a:ext cx="147150" cy="84925"/>
              </a:xfrm>
              <a:custGeom>
                <a:avLst/>
                <a:gdLst/>
                <a:ahLst/>
                <a:cxnLst/>
                <a:rect l="l" t="t" r="r" b="b"/>
                <a:pathLst>
                  <a:path w="5886" h="3397" extrusionOk="0">
                    <a:moveTo>
                      <a:pt x="5605" y="1"/>
                    </a:moveTo>
                    <a:cubicBezTo>
                      <a:pt x="5571" y="1"/>
                      <a:pt x="5533" y="9"/>
                      <a:pt x="5494" y="29"/>
                    </a:cubicBezTo>
                    <a:cubicBezTo>
                      <a:pt x="3671" y="819"/>
                      <a:pt x="1938" y="2004"/>
                      <a:pt x="236" y="3038"/>
                    </a:cubicBezTo>
                    <a:cubicBezTo>
                      <a:pt x="1" y="3116"/>
                      <a:pt x="102" y="3397"/>
                      <a:pt x="290" y="3397"/>
                    </a:cubicBezTo>
                    <a:cubicBezTo>
                      <a:pt x="321" y="3397"/>
                      <a:pt x="354" y="3389"/>
                      <a:pt x="388" y="3372"/>
                    </a:cubicBezTo>
                    <a:cubicBezTo>
                      <a:pt x="2120" y="2339"/>
                      <a:pt x="3975" y="1457"/>
                      <a:pt x="5707" y="363"/>
                    </a:cubicBezTo>
                    <a:cubicBezTo>
                      <a:pt x="5886" y="235"/>
                      <a:pt x="5786" y="1"/>
                      <a:pt x="560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5486;p33">
                <a:extLst>
                  <a:ext uri="{FF2B5EF4-FFF2-40B4-BE49-F238E27FC236}">
                    <a16:creationId xmlns:a16="http://schemas.microsoft.com/office/drawing/2014/main" id="{02019FCF-6970-78F1-24F0-621F6212D230}"/>
                  </a:ext>
                </a:extLst>
              </p:cNvPr>
              <p:cNvSpPr/>
              <p:nvPr/>
            </p:nvSpPr>
            <p:spPr>
              <a:xfrm>
                <a:off x="1872550" y="2325200"/>
                <a:ext cx="149300" cy="122200"/>
              </a:xfrm>
              <a:custGeom>
                <a:avLst/>
                <a:gdLst/>
                <a:ahLst/>
                <a:cxnLst/>
                <a:rect l="l" t="t" r="r" b="b"/>
                <a:pathLst>
                  <a:path w="5972" h="4888" extrusionOk="0">
                    <a:moveTo>
                      <a:pt x="338" y="0"/>
                    </a:moveTo>
                    <a:cubicBezTo>
                      <a:pt x="170" y="0"/>
                      <a:pt x="0" y="305"/>
                      <a:pt x="217" y="440"/>
                    </a:cubicBezTo>
                    <a:cubicBezTo>
                      <a:pt x="1311" y="1139"/>
                      <a:pt x="2375" y="1808"/>
                      <a:pt x="3348" y="2598"/>
                    </a:cubicBezTo>
                    <a:cubicBezTo>
                      <a:pt x="4199" y="3297"/>
                      <a:pt x="4807" y="4240"/>
                      <a:pt x="5627" y="4847"/>
                    </a:cubicBezTo>
                    <a:cubicBezTo>
                      <a:pt x="5655" y="4875"/>
                      <a:pt x="5689" y="4887"/>
                      <a:pt x="5724" y="4887"/>
                    </a:cubicBezTo>
                    <a:cubicBezTo>
                      <a:pt x="5843" y="4887"/>
                      <a:pt x="5971" y="4752"/>
                      <a:pt x="5901" y="4635"/>
                    </a:cubicBezTo>
                    <a:cubicBezTo>
                      <a:pt x="5536" y="3601"/>
                      <a:pt x="4412" y="2750"/>
                      <a:pt x="3560" y="2112"/>
                    </a:cubicBezTo>
                    <a:cubicBezTo>
                      <a:pt x="2557" y="1352"/>
                      <a:pt x="1463" y="683"/>
                      <a:pt x="399" y="15"/>
                    </a:cubicBezTo>
                    <a:cubicBezTo>
                      <a:pt x="379" y="5"/>
                      <a:pt x="359" y="0"/>
                      <a:pt x="33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5487;p33">
                <a:extLst>
                  <a:ext uri="{FF2B5EF4-FFF2-40B4-BE49-F238E27FC236}">
                    <a16:creationId xmlns:a16="http://schemas.microsoft.com/office/drawing/2014/main" id="{EBEA3ED0-4727-3704-08CC-9D77EC638DDC}"/>
                  </a:ext>
                </a:extLst>
              </p:cNvPr>
              <p:cNvSpPr/>
              <p:nvPr/>
            </p:nvSpPr>
            <p:spPr>
              <a:xfrm>
                <a:off x="1776525" y="2494100"/>
                <a:ext cx="174400" cy="38675"/>
              </a:xfrm>
              <a:custGeom>
                <a:avLst/>
                <a:gdLst/>
                <a:ahLst/>
                <a:cxnLst/>
                <a:rect l="l" t="t" r="r" b="b"/>
                <a:pathLst>
                  <a:path w="6976" h="1547" extrusionOk="0">
                    <a:moveTo>
                      <a:pt x="270" y="0"/>
                    </a:moveTo>
                    <a:cubicBezTo>
                      <a:pt x="65" y="0"/>
                      <a:pt x="0" y="343"/>
                      <a:pt x="198" y="371"/>
                    </a:cubicBezTo>
                    <a:cubicBezTo>
                      <a:pt x="2049" y="896"/>
                      <a:pt x="4176" y="1547"/>
                      <a:pt x="6146" y="1547"/>
                    </a:cubicBezTo>
                    <a:cubicBezTo>
                      <a:pt x="6343" y="1547"/>
                      <a:pt x="6539" y="1540"/>
                      <a:pt x="6733" y="1526"/>
                    </a:cubicBezTo>
                    <a:cubicBezTo>
                      <a:pt x="6946" y="1526"/>
                      <a:pt x="6976" y="1253"/>
                      <a:pt x="6794" y="1161"/>
                    </a:cubicBezTo>
                    <a:cubicBezTo>
                      <a:pt x="4666" y="675"/>
                      <a:pt x="2447" y="554"/>
                      <a:pt x="319" y="6"/>
                    </a:cubicBezTo>
                    <a:cubicBezTo>
                      <a:pt x="302" y="2"/>
                      <a:pt x="285" y="0"/>
                      <a:pt x="27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5488;p33">
                <a:extLst>
                  <a:ext uri="{FF2B5EF4-FFF2-40B4-BE49-F238E27FC236}">
                    <a16:creationId xmlns:a16="http://schemas.microsoft.com/office/drawing/2014/main" id="{50505731-F623-7281-155B-CB2A14BCEE05}"/>
                  </a:ext>
                </a:extLst>
              </p:cNvPr>
              <p:cNvSpPr/>
              <p:nvPr/>
            </p:nvSpPr>
            <p:spPr>
              <a:xfrm>
                <a:off x="1879050" y="2601050"/>
                <a:ext cx="118000" cy="109525"/>
              </a:xfrm>
              <a:custGeom>
                <a:avLst/>
                <a:gdLst/>
                <a:ahLst/>
                <a:cxnLst/>
                <a:rect l="l" t="t" r="r" b="b"/>
                <a:pathLst>
                  <a:path w="4720" h="4381" extrusionOk="0">
                    <a:moveTo>
                      <a:pt x="4513" y="0"/>
                    </a:moveTo>
                    <a:cubicBezTo>
                      <a:pt x="4494" y="0"/>
                      <a:pt x="4474" y="5"/>
                      <a:pt x="4455" y="14"/>
                    </a:cubicBezTo>
                    <a:cubicBezTo>
                      <a:pt x="3635" y="227"/>
                      <a:pt x="2905" y="1078"/>
                      <a:pt x="2297" y="1656"/>
                    </a:cubicBezTo>
                    <a:cubicBezTo>
                      <a:pt x="1538" y="2355"/>
                      <a:pt x="808" y="3175"/>
                      <a:pt x="139" y="3996"/>
                    </a:cubicBezTo>
                    <a:cubicBezTo>
                      <a:pt x="0" y="4135"/>
                      <a:pt x="162" y="4381"/>
                      <a:pt x="328" y="4381"/>
                    </a:cubicBezTo>
                    <a:cubicBezTo>
                      <a:pt x="379" y="4381"/>
                      <a:pt x="431" y="4357"/>
                      <a:pt x="474" y="4300"/>
                    </a:cubicBezTo>
                    <a:cubicBezTo>
                      <a:pt x="1112" y="3540"/>
                      <a:pt x="1841" y="2780"/>
                      <a:pt x="2571" y="2111"/>
                    </a:cubicBezTo>
                    <a:cubicBezTo>
                      <a:pt x="3240" y="1504"/>
                      <a:pt x="4152" y="987"/>
                      <a:pt x="4668" y="257"/>
                    </a:cubicBezTo>
                    <a:cubicBezTo>
                      <a:pt x="4720" y="129"/>
                      <a:pt x="4619" y="0"/>
                      <a:pt x="451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5489;p33">
                <a:extLst>
                  <a:ext uri="{FF2B5EF4-FFF2-40B4-BE49-F238E27FC236}">
                    <a16:creationId xmlns:a16="http://schemas.microsoft.com/office/drawing/2014/main" id="{3F90F7B6-15AE-EECE-DDF2-1E847A53CBDF}"/>
                  </a:ext>
                </a:extLst>
              </p:cNvPr>
              <p:cNvSpPr/>
              <p:nvPr/>
            </p:nvSpPr>
            <p:spPr>
              <a:xfrm>
                <a:off x="2070950" y="2650725"/>
                <a:ext cx="35000" cy="191475"/>
              </a:xfrm>
              <a:custGeom>
                <a:avLst/>
                <a:gdLst/>
                <a:ahLst/>
                <a:cxnLst/>
                <a:rect l="l" t="t" r="r" b="b"/>
                <a:pathLst>
                  <a:path w="1400" h="7659" extrusionOk="0">
                    <a:moveTo>
                      <a:pt x="1064" y="0"/>
                    </a:moveTo>
                    <a:cubicBezTo>
                      <a:pt x="979" y="0"/>
                      <a:pt x="892" y="48"/>
                      <a:pt x="853" y="155"/>
                    </a:cubicBezTo>
                    <a:cubicBezTo>
                      <a:pt x="93" y="2343"/>
                      <a:pt x="214" y="5140"/>
                      <a:pt x="32" y="7450"/>
                    </a:cubicBezTo>
                    <a:cubicBezTo>
                      <a:pt x="1" y="7591"/>
                      <a:pt x="90" y="7659"/>
                      <a:pt x="188" y="7659"/>
                    </a:cubicBezTo>
                    <a:cubicBezTo>
                      <a:pt x="281" y="7659"/>
                      <a:pt x="382" y="7598"/>
                      <a:pt x="397" y="7480"/>
                    </a:cubicBezTo>
                    <a:cubicBezTo>
                      <a:pt x="670" y="5140"/>
                      <a:pt x="1400" y="2587"/>
                      <a:pt x="1278" y="216"/>
                    </a:cubicBezTo>
                    <a:cubicBezTo>
                      <a:pt x="1278" y="79"/>
                      <a:pt x="1173" y="0"/>
                      <a:pt x="10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490;p33">
              <a:extLst>
                <a:ext uri="{FF2B5EF4-FFF2-40B4-BE49-F238E27FC236}">
                  <a16:creationId xmlns:a16="http://schemas.microsoft.com/office/drawing/2014/main" id="{40888283-A3D8-2CF5-4499-AF304B3B91BD}"/>
                </a:ext>
              </a:extLst>
            </p:cNvPr>
            <p:cNvSpPr/>
            <p:nvPr/>
          </p:nvSpPr>
          <p:spPr>
            <a:xfrm>
              <a:off x="2070225" y="2491975"/>
              <a:ext cx="32700" cy="25100"/>
            </a:xfrm>
            <a:custGeom>
              <a:avLst/>
              <a:gdLst/>
              <a:ahLst/>
              <a:cxnLst/>
              <a:rect l="l" t="t" r="r" b="b"/>
              <a:pathLst>
                <a:path w="1308" h="1004" extrusionOk="0">
                  <a:moveTo>
                    <a:pt x="669" y="0"/>
                  </a:moveTo>
                  <a:cubicBezTo>
                    <a:pt x="0" y="0"/>
                    <a:pt x="0" y="1003"/>
                    <a:pt x="669" y="1003"/>
                  </a:cubicBezTo>
                  <a:cubicBezTo>
                    <a:pt x="1307" y="1003"/>
                    <a:pt x="1307" y="0"/>
                    <a:pt x="669" y="0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5491;p33">
              <a:extLst>
                <a:ext uri="{FF2B5EF4-FFF2-40B4-BE49-F238E27FC236}">
                  <a16:creationId xmlns:a16="http://schemas.microsoft.com/office/drawing/2014/main" id="{D712EE53-4794-8DB8-2F84-EDA8D30E07FC}"/>
                </a:ext>
              </a:extLst>
            </p:cNvPr>
            <p:cNvSpPr/>
            <p:nvPr/>
          </p:nvSpPr>
          <p:spPr>
            <a:xfrm>
              <a:off x="2068700" y="2541350"/>
              <a:ext cx="24325" cy="19800"/>
            </a:xfrm>
            <a:custGeom>
              <a:avLst/>
              <a:gdLst/>
              <a:ahLst/>
              <a:cxnLst/>
              <a:rect l="l" t="t" r="r" b="b"/>
              <a:pathLst>
                <a:path w="973" h="792" extrusionOk="0">
                  <a:moveTo>
                    <a:pt x="487" y="1"/>
                  </a:moveTo>
                  <a:cubicBezTo>
                    <a:pt x="0" y="31"/>
                    <a:pt x="0" y="791"/>
                    <a:pt x="487" y="791"/>
                  </a:cubicBezTo>
                  <a:cubicBezTo>
                    <a:pt x="973" y="791"/>
                    <a:pt x="973" y="1"/>
                    <a:pt x="487" y="1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5492;p33">
              <a:extLst>
                <a:ext uri="{FF2B5EF4-FFF2-40B4-BE49-F238E27FC236}">
                  <a16:creationId xmlns:a16="http://schemas.microsoft.com/office/drawing/2014/main" id="{F6A75A71-EB41-AE40-B836-01FDF106EA4C}"/>
                </a:ext>
              </a:extLst>
            </p:cNvPr>
            <p:cNvSpPr/>
            <p:nvPr/>
          </p:nvSpPr>
          <p:spPr>
            <a:xfrm>
              <a:off x="2117325" y="2530725"/>
              <a:ext cx="26625" cy="20550"/>
            </a:xfrm>
            <a:custGeom>
              <a:avLst/>
              <a:gdLst/>
              <a:ahLst/>
              <a:cxnLst/>
              <a:rect l="l" t="t" r="r" b="b"/>
              <a:pathLst>
                <a:path w="1065" h="822" extrusionOk="0">
                  <a:moveTo>
                    <a:pt x="517" y="0"/>
                  </a:moveTo>
                  <a:cubicBezTo>
                    <a:pt x="1" y="0"/>
                    <a:pt x="1" y="821"/>
                    <a:pt x="517" y="821"/>
                  </a:cubicBezTo>
                  <a:cubicBezTo>
                    <a:pt x="1064" y="821"/>
                    <a:pt x="1064" y="0"/>
                    <a:pt x="517" y="0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5493;p33">
              <a:extLst>
                <a:ext uri="{FF2B5EF4-FFF2-40B4-BE49-F238E27FC236}">
                  <a16:creationId xmlns:a16="http://schemas.microsoft.com/office/drawing/2014/main" id="{7A5A1840-5316-083B-F71C-59E7CE69379F}"/>
                </a:ext>
              </a:extLst>
            </p:cNvPr>
            <p:cNvSpPr/>
            <p:nvPr/>
          </p:nvSpPr>
          <p:spPr>
            <a:xfrm>
              <a:off x="2113525" y="2469925"/>
              <a:ext cx="24350" cy="20550"/>
            </a:xfrm>
            <a:custGeom>
              <a:avLst/>
              <a:gdLst/>
              <a:ahLst/>
              <a:cxnLst/>
              <a:rect l="l" t="t" r="r" b="b"/>
              <a:pathLst>
                <a:path w="974" h="822" extrusionOk="0">
                  <a:moveTo>
                    <a:pt x="487" y="1"/>
                  </a:moveTo>
                  <a:cubicBezTo>
                    <a:pt x="1" y="1"/>
                    <a:pt x="1" y="821"/>
                    <a:pt x="487" y="821"/>
                  </a:cubicBezTo>
                  <a:cubicBezTo>
                    <a:pt x="973" y="821"/>
                    <a:pt x="973" y="1"/>
                    <a:pt x="487" y="1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5494;p33">
              <a:extLst>
                <a:ext uri="{FF2B5EF4-FFF2-40B4-BE49-F238E27FC236}">
                  <a16:creationId xmlns:a16="http://schemas.microsoft.com/office/drawing/2014/main" id="{9A4FF6C7-EB88-50C2-9292-CB0954EB18B8}"/>
                </a:ext>
              </a:extLst>
            </p:cNvPr>
            <p:cNvSpPr/>
            <p:nvPr/>
          </p:nvSpPr>
          <p:spPr>
            <a:xfrm>
              <a:off x="2144675" y="2500325"/>
              <a:ext cx="22825" cy="18275"/>
            </a:xfrm>
            <a:custGeom>
              <a:avLst/>
              <a:gdLst/>
              <a:ahLst/>
              <a:cxnLst/>
              <a:rect l="l" t="t" r="r" b="b"/>
              <a:pathLst>
                <a:path w="913" h="731" extrusionOk="0">
                  <a:moveTo>
                    <a:pt x="457" y="1"/>
                  </a:moveTo>
                  <a:cubicBezTo>
                    <a:pt x="1" y="1"/>
                    <a:pt x="1" y="730"/>
                    <a:pt x="457" y="730"/>
                  </a:cubicBezTo>
                  <a:cubicBezTo>
                    <a:pt x="913" y="730"/>
                    <a:pt x="913" y="1"/>
                    <a:pt x="457" y="1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5495;p33">
              <a:extLst>
                <a:ext uri="{FF2B5EF4-FFF2-40B4-BE49-F238E27FC236}">
                  <a16:creationId xmlns:a16="http://schemas.microsoft.com/office/drawing/2014/main" id="{D7D2DD7A-FA24-D3CD-D0B2-99DF87C8151A}"/>
                </a:ext>
              </a:extLst>
            </p:cNvPr>
            <p:cNvSpPr/>
            <p:nvPr/>
          </p:nvSpPr>
          <p:spPr>
            <a:xfrm>
              <a:off x="2147725" y="2552750"/>
              <a:ext cx="19775" cy="16000"/>
            </a:xfrm>
            <a:custGeom>
              <a:avLst/>
              <a:gdLst/>
              <a:ahLst/>
              <a:cxnLst/>
              <a:rect l="l" t="t" r="r" b="b"/>
              <a:pathLst>
                <a:path w="791" h="640" extrusionOk="0">
                  <a:moveTo>
                    <a:pt x="365" y="1"/>
                  </a:moveTo>
                  <a:cubicBezTo>
                    <a:pt x="0" y="31"/>
                    <a:pt x="0" y="639"/>
                    <a:pt x="365" y="639"/>
                  </a:cubicBezTo>
                  <a:cubicBezTo>
                    <a:pt x="791" y="639"/>
                    <a:pt x="791" y="1"/>
                    <a:pt x="365" y="1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5496;p33">
              <a:extLst>
                <a:ext uri="{FF2B5EF4-FFF2-40B4-BE49-F238E27FC236}">
                  <a16:creationId xmlns:a16="http://schemas.microsoft.com/office/drawing/2014/main" id="{D6AFD526-9EE7-35B1-9E2A-032148D3F38C}"/>
                </a:ext>
              </a:extLst>
            </p:cNvPr>
            <p:cNvSpPr/>
            <p:nvPr/>
          </p:nvSpPr>
          <p:spPr>
            <a:xfrm>
              <a:off x="2102900" y="2567950"/>
              <a:ext cx="24325" cy="19025"/>
            </a:xfrm>
            <a:custGeom>
              <a:avLst/>
              <a:gdLst/>
              <a:ahLst/>
              <a:cxnLst/>
              <a:rect l="l" t="t" r="r" b="b"/>
              <a:pathLst>
                <a:path w="973" h="761" extrusionOk="0">
                  <a:moveTo>
                    <a:pt x="486" y="1"/>
                  </a:moveTo>
                  <a:cubicBezTo>
                    <a:pt x="0" y="1"/>
                    <a:pt x="0" y="761"/>
                    <a:pt x="486" y="761"/>
                  </a:cubicBezTo>
                  <a:cubicBezTo>
                    <a:pt x="973" y="761"/>
                    <a:pt x="973" y="1"/>
                    <a:pt x="486" y="1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5497;p33">
              <a:extLst>
                <a:ext uri="{FF2B5EF4-FFF2-40B4-BE49-F238E27FC236}">
                  <a16:creationId xmlns:a16="http://schemas.microsoft.com/office/drawing/2014/main" id="{3275FEFE-F3DC-1402-8B1E-C1C515C511CF}"/>
                </a:ext>
              </a:extLst>
            </p:cNvPr>
            <p:cNvSpPr/>
            <p:nvPr/>
          </p:nvSpPr>
          <p:spPr>
            <a:xfrm>
              <a:off x="2042100" y="2515525"/>
              <a:ext cx="20550" cy="17500"/>
            </a:xfrm>
            <a:custGeom>
              <a:avLst/>
              <a:gdLst/>
              <a:ahLst/>
              <a:cxnLst/>
              <a:rect l="l" t="t" r="r" b="b"/>
              <a:pathLst>
                <a:path w="822" h="700" extrusionOk="0">
                  <a:moveTo>
                    <a:pt x="426" y="0"/>
                  </a:moveTo>
                  <a:cubicBezTo>
                    <a:pt x="0" y="61"/>
                    <a:pt x="0" y="700"/>
                    <a:pt x="426" y="700"/>
                  </a:cubicBezTo>
                  <a:cubicBezTo>
                    <a:pt x="821" y="700"/>
                    <a:pt x="821" y="0"/>
                    <a:pt x="426" y="0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5498;p33">
              <a:extLst>
                <a:ext uri="{FF2B5EF4-FFF2-40B4-BE49-F238E27FC236}">
                  <a16:creationId xmlns:a16="http://schemas.microsoft.com/office/drawing/2014/main" id="{AF3FD031-D4CA-72A5-64A3-BEE390660DA2}"/>
                </a:ext>
              </a:extLst>
            </p:cNvPr>
            <p:cNvSpPr/>
            <p:nvPr/>
          </p:nvSpPr>
          <p:spPr>
            <a:xfrm>
              <a:off x="2071725" y="2457775"/>
              <a:ext cx="28150" cy="22050"/>
            </a:xfrm>
            <a:custGeom>
              <a:avLst/>
              <a:gdLst/>
              <a:ahLst/>
              <a:cxnLst/>
              <a:rect l="l" t="t" r="r" b="b"/>
              <a:pathLst>
                <a:path w="1126" h="882" extrusionOk="0">
                  <a:moveTo>
                    <a:pt x="548" y="0"/>
                  </a:moveTo>
                  <a:cubicBezTo>
                    <a:pt x="1" y="0"/>
                    <a:pt x="1" y="882"/>
                    <a:pt x="548" y="882"/>
                  </a:cubicBezTo>
                  <a:cubicBezTo>
                    <a:pt x="1125" y="882"/>
                    <a:pt x="1125" y="0"/>
                    <a:pt x="548" y="0"/>
                  </a:cubicBezTo>
                  <a:close/>
                </a:path>
              </a:pathLst>
            </a:custGeom>
            <a:solidFill>
              <a:srgbClr val="DD6B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5499;p33">
              <a:extLst>
                <a:ext uri="{FF2B5EF4-FFF2-40B4-BE49-F238E27FC236}">
                  <a16:creationId xmlns:a16="http://schemas.microsoft.com/office/drawing/2014/main" id="{B84DDEA2-64D2-4316-14B9-0D2CB66DAD5F}"/>
                </a:ext>
              </a:extLst>
            </p:cNvPr>
            <p:cNvSpPr/>
            <p:nvPr/>
          </p:nvSpPr>
          <p:spPr>
            <a:xfrm>
              <a:off x="635525" y="1860425"/>
              <a:ext cx="772850" cy="559700"/>
            </a:xfrm>
            <a:custGeom>
              <a:avLst/>
              <a:gdLst/>
              <a:ahLst/>
              <a:cxnLst/>
              <a:rect l="l" t="t" r="r" b="b"/>
              <a:pathLst>
                <a:path w="30914" h="22388" extrusionOk="0">
                  <a:moveTo>
                    <a:pt x="11024" y="1"/>
                  </a:moveTo>
                  <a:cubicBezTo>
                    <a:pt x="10916" y="1"/>
                    <a:pt x="10808" y="12"/>
                    <a:pt x="10700" y="34"/>
                  </a:cubicBezTo>
                  <a:cubicBezTo>
                    <a:pt x="9302" y="338"/>
                    <a:pt x="9028" y="2222"/>
                    <a:pt x="9150" y="3681"/>
                  </a:cubicBezTo>
                  <a:cubicBezTo>
                    <a:pt x="9363" y="7025"/>
                    <a:pt x="9971" y="10338"/>
                    <a:pt x="10883" y="13560"/>
                  </a:cubicBezTo>
                  <a:cubicBezTo>
                    <a:pt x="8725" y="10794"/>
                    <a:pt x="6536" y="8028"/>
                    <a:pt x="4348" y="5232"/>
                  </a:cubicBezTo>
                  <a:cubicBezTo>
                    <a:pt x="3653" y="4332"/>
                    <a:pt x="2654" y="3366"/>
                    <a:pt x="1590" y="3366"/>
                  </a:cubicBezTo>
                  <a:cubicBezTo>
                    <a:pt x="1397" y="3366"/>
                    <a:pt x="1201" y="3398"/>
                    <a:pt x="1004" y="3469"/>
                  </a:cubicBezTo>
                  <a:cubicBezTo>
                    <a:pt x="1" y="3833"/>
                    <a:pt x="670" y="6235"/>
                    <a:pt x="1004" y="7268"/>
                  </a:cubicBezTo>
                  <a:cubicBezTo>
                    <a:pt x="1345" y="8204"/>
                    <a:pt x="8467" y="22387"/>
                    <a:pt x="15521" y="22387"/>
                  </a:cubicBezTo>
                  <a:cubicBezTo>
                    <a:pt x="16023" y="22387"/>
                    <a:pt x="16524" y="22315"/>
                    <a:pt x="17023" y="22162"/>
                  </a:cubicBezTo>
                  <a:cubicBezTo>
                    <a:pt x="19819" y="21280"/>
                    <a:pt x="21521" y="20125"/>
                    <a:pt x="23497" y="17967"/>
                  </a:cubicBezTo>
                  <a:cubicBezTo>
                    <a:pt x="25868" y="15414"/>
                    <a:pt x="28664" y="11706"/>
                    <a:pt x="30032" y="8514"/>
                  </a:cubicBezTo>
                  <a:cubicBezTo>
                    <a:pt x="30549" y="7359"/>
                    <a:pt x="30913" y="6143"/>
                    <a:pt x="30640" y="4928"/>
                  </a:cubicBezTo>
                  <a:cubicBezTo>
                    <a:pt x="30397" y="3742"/>
                    <a:pt x="29363" y="2648"/>
                    <a:pt x="28147" y="2648"/>
                  </a:cubicBezTo>
                  <a:cubicBezTo>
                    <a:pt x="26780" y="2648"/>
                    <a:pt x="25837" y="3925"/>
                    <a:pt x="25108" y="5080"/>
                  </a:cubicBezTo>
                  <a:cubicBezTo>
                    <a:pt x="23466" y="7785"/>
                    <a:pt x="22038" y="10642"/>
                    <a:pt x="20883" y="13560"/>
                  </a:cubicBezTo>
                  <a:cubicBezTo>
                    <a:pt x="21977" y="10095"/>
                    <a:pt x="22372" y="6447"/>
                    <a:pt x="21947" y="2861"/>
                  </a:cubicBezTo>
                  <a:cubicBezTo>
                    <a:pt x="21886" y="1949"/>
                    <a:pt x="21643" y="946"/>
                    <a:pt x="20852" y="490"/>
                  </a:cubicBezTo>
                  <a:cubicBezTo>
                    <a:pt x="20607" y="367"/>
                    <a:pt x="20337" y="310"/>
                    <a:pt x="20064" y="310"/>
                  </a:cubicBezTo>
                  <a:cubicBezTo>
                    <a:pt x="19526" y="310"/>
                    <a:pt x="18976" y="532"/>
                    <a:pt x="18573" y="915"/>
                  </a:cubicBezTo>
                  <a:cubicBezTo>
                    <a:pt x="17965" y="1493"/>
                    <a:pt x="17630" y="2283"/>
                    <a:pt x="17327" y="3043"/>
                  </a:cubicBezTo>
                  <a:cubicBezTo>
                    <a:pt x="16141" y="6204"/>
                    <a:pt x="15564" y="9609"/>
                    <a:pt x="15655" y="12982"/>
                  </a:cubicBezTo>
                  <a:cubicBezTo>
                    <a:pt x="15351" y="9912"/>
                    <a:pt x="14804" y="6843"/>
                    <a:pt x="14044" y="3803"/>
                  </a:cubicBezTo>
                  <a:cubicBezTo>
                    <a:pt x="13770" y="2739"/>
                    <a:pt x="13436" y="1584"/>
                    <a:pt x="12676" y="794"/>
                  </a:cubicBezTo>
                  <a:cubicBezTo>
                    <a:pt x="12261" y="353"/>
                    <a:pt x="11648" y="1"/>
                    <a:pt x="110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5500;p33">
              <a:extLst>
                <a:ext uri="{FF2B5EF4-FFF2-40B4-BE49-F238E27FC236}">
                  <a16:creationId xmlns:a16="http://schemas.microsoft.com/office/drawing/2014/main" id="{81D2D604-8D47-E884-7F35-F15A6FCEE42D}"/>
                </a:ext>
              </a:extLst>
            </p:cNvPr>
            <p:cNvSpPr/>
            <p:nvPr/>
          </p:nvSpPr>
          <p:spPr>
            <a:xfrm>
              <a:off x="715750" y="2054725"/>
              <a:ext cx="121850" cy="179225"/>
            </a:xfrm>
            <a:custGeom>
              <a:avLst/>
              <a:gdLst/>
              <a:ahLst/>
              <a:cxnLst/>
              <a:rect l="l" t="t" r="r" b="b"/>
              <a:pathLst>
                <a:path w="4874" h="7169" extrusionOk="0">
                  <a:moveTo>
                    <a:pt x="446" y="0"/>
                  </a:moveTo>
                  <a:cubicBezTo>
                    <a:pt x="215" y="0"/>
                    <a:pt x="0" y="220"/>
                    <a:pt x="166" y="469"/>
                  </a:cubicBezTo>
                  <a:cubicBezTo>
                    <a:pt x="835" y="1654"/>
                    <a:pt x="1564" y="2840"/>
                    <a:pt x="2294" y="3995"/>
                  </a:cubicBezTo>
                  <a:cubicBezTo>
                    <a:pt x="2932" y="5028"/>
                    <a:pt x="3479" y="6244"/>
                    <a:pt x="4330" y="7095"/>
                  </a:cubicBezTo>
                  <a:cubicBezTo>
                    <a:pt x="4390" y="7146"/>
                    <a:pt x="4461" y="7168"/>
                    <a:pt x="4530" y="7168"/>
                  </a:cubicBezTo>
                  <a:cubicBezTo>
                    <a:pt x="4709" y="7168"/>
                    <a:pt x="4874" y="7019"/>
                    <a:pt x="4786" y="6821"/>
                  </a:cubicBezTo>
                  <a:cubicBezTo>
                    <a:pt x="4421" y="5666"/>
                    <a:pt x="3631" y="4663"/>
                    <a:pt x="2962" y="3630"/>
                  </a:cubicBezTo>
                  <a:cubicBezTo>
                    <a:pt x="2263" y="2444"/>
                    <a:pt x="1503" y="1320"/>
                    <a:pt x="743" y="165"/>
                  </a:cubicBezTo>
                  <a:cubicBezTo>
                    <a:pt x="666" y="48"/>
                    <a:pt x="554" y="0"/>
                    <a:pt x="4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5501;p33">
              <a:extLst>
                <a:ext uri="{FF2B5EF4-FFF2-40B4-BE49-F238E27FC236}">
                  <a16:creationId xmlns:a16="http://schemas.microsoft.com/office/drawing/2014/main" id="{5E73C8A7-29CF-2606-650F-E4ACB1ECC028}"/>
                </a:ext>
              </a:extLst>
            </p:cNvPr>
            <p:cNvSpPr/>
            <p:nvPr/>
          </p:nvSpPr>
          <p:spPr>
            <a:xfrm>
              <a:off x="922375" y="1974175"/>
              <a:ext cx="61650" cy="261350"/>
            </a:xfrm>
            <a:custGeom>
              <a:avLst/>
              <a:gdLst/>
              <a:ahLst/>
              <a:cxnLst/>
              <a:rect l="l" t="t" r="r" b="b"/>
              <a:pathLst>
                <a:path w="2466" h="10454" extrusionOk="0">
                  <a:moveTo>
                    <a:pt x="260" y="0"/>
                  </a:moveTo>
                  <a:cubicBezTo>
                    <a:pt x="124" y="0"/>
                    <a:pt x="0" y="91"/>
                    <a:pt x="17" y="286"/>
                  </a:cubicBezTo>
                  <a:cubicBezTo>
                    <a:pt x="47" y="1837"/>
                    <a:pt x="503" y="3387"/>
                    <a:pt x="807" y="4937"/>
                  </a:cubicBezTo>
                  <a:cubicBezTo>
                    <a:pt x="1172" y="6730"/>
                    <a:pt x="1415" y="8524"/>
                    <a:pt x="1840" y="10256"/>
                  </a:cubicBezTo>
                  <a:cubicBezTo>
                    <a:pt x="1880" y="10390"/>
                    <a:pt x="2009" y="10453"/>
                    <a:pt x="2138" y="10453"/>
                  </a:cubicBezTo>
                  <a:cubicBezTo>
                    <a:pt x="2302" y="10453"/>
                    <a:pt x="2465" y="10352"/>
                    <a:pt x="2448" y="10165"/>
                  </a:cubicBezTo>
                  <a:cubicBezTo>
                    <a:pt x="2144" y="7004"/>
                    <a:pt x="1719" y="3174"/>
                    <a:pt x="564" y="195"/>
                  </a:cubicBezTo>
                  <a:cubicBezTo>
                    <a:pt x="507" y="68"/>
                    <a:pt x="379" y="0"/>
                    <a:pt x="2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5502;p33">
              <a:extLst>
                <a:ext uri="{FF2B5EF4-FFF2-40B4-BE49-F238E27FC236}">
                  <a16:creationId xmlns:a16="http://schemas.microsoft.com/office/drawing/2014/main" id="{E07BBAAD-7887-BA20-53D9-AC487CCF3173}"/>
                </a:ext>
              </a:extLst>
            </p:cNvPr>
            <p:cNvSpPr/>
            <p:nvPr/>
          </p:nvSpPr>
          <p:spPr>
            <a:xfrm>
              <a:off x="1068050" y="1991825"/>
              <a:ext cx="59150" cy="226400"/>
            </a:xfrm>
            <a:custGeom>
              <a:avLst/>
              <a:gdLst/>
              <a:ahLst/>
              <a:cxnLst/>
              <a:rect l="l" t="t" r="r" b="b"/>
              <a:pathLst>
                <a:path w="2366" h="9056" extrusionOk="0">
                  <a:moveTo>
                    <a:pt x="2158" y="0"/>
                  </a:moveTo>
                  <a:cubicBezTo>
                    <a:pt x="2072" y="0"/>
                    <a:pt x="1981" y="46"/>
                    <a:pt x="1940" y="128"/>
                  </a:cubicBezTo>
                  <a:cubicBezTo>
                    <a:pt x="937" y="2802"/>
                    <a:pt x="633" y="5903"/>
                    <a:pt x="56" y="8729"/>
                  </a:cubicBezTo>
                  <a:cubicBezTo>
                    <a:pt x="1" y="8931"/>
                    <a:pt x="167" y="9056"/>
                    <a:pt x="321" y="9056"/>
                  </a:cubicBezTo>
                  <a:cubicBezTo>
                    <a:pt x="422" y="9056"/>
                    <a:pt x="518" y="9002"/>
                    <a:pt x="542" y="8881"/>
                  </a:cubicBezTo>
                  <a:cubicBezTo>
                    <a:pt x="1181" y="6055"/>
                    <a:pt x="2214" y="3106"/>
                    <a:pt x="2366" y="219"/>
                  </a:cubicBezTo>
                  <a:cubicBezTo>
                    <a:pt x="2366" y="68"/>
                    <a:pt x="2265" y="0"/>
                    <a:pt x="21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5503;p33">
              <a:extLst>
                <a:ext uri="{FF2B5EF4-FFF2-40B4-BE49-F238E27FC236}">
                  <a16:creationId xmlns:a16="http://schemas.microsoft.com/office/drawing/2014/main" id="{48EC4041-C4CC-2901-D31C-FFBFAF19C8E4}"/>
                </a:ext>
              </a:extLst>
            </p:cNvPr>
            <p:cNvSpPr/>
            <p:nvPr/>
          </p:nvSpPr>
          <p:spPr>
            <a:xfrm>
              <a:off x="1197950" y="2064175"/>
              <a:ext cx="117850" cy="182625"/>
            </a:xfrm>
            <a:custGeom>
              <a:avLst/>
              <a:gdLst/>
              <a:ahLst/>
              <a:cxnLst/>
              <a:rect l="l" t="t" r="r" b="b"/>
              <a:pathLst>
                <a:path w="4714" h="7305" extrusionOk="0">
                  <a:moveTo>
                    <a:pt x="4381" y="0"/>
                  </a:moveTo>
                  <a:cubicBezTo>
                    <a:pt x="4316" y="0"/>
                    <a:pt x="4249" y="19"/>
                    <a:pt x="4191" y="60"/>
                  </a:cubicBezTo>
                  <a:cubicBezTo>
                    <a:pt x="3340" y="881"/>
                    <a:pt x="2793" y="2158"/>
                    <a:pt x="2185" y="3221"/>
                  </a:cubicBezTo>
                  <a:lnTo>
                    <a:pt x="149" y="6869"/>
                  </a:lnTo>
                  <a:cubicBezTo>
                    <a:pt x="1" y="7101"/>
                    <a:pt x="220" y="7304"/>
                    <a:pt x="429" y="7304"/>
                  </a:cubicBezTo>
                  <a:cubicBezTo>
                    <a:pt x="520" y="7304"/>
                    <a:pt x="610" y="7265"/>
                    <a:pt x="665" y="7173"/>
                  </a:cubicBezTo>
                  <a:cubicBezTo>
                    <a:pt x="1365" y="5957"/>
                    <a:pt x="2064" y="4772"/>
                    <a:pt x="2793" y="3556"/>
                  </a:cubicBezTo>
                  <a:cubicBezTo>
                    <a:pt x="3431" y="2522"/>
                    <a:pt x="4283" y="1489"/>
                    <a:pt x="4647" y="334"/>
                  </a:cubicBezTo>
                  <a:cubicBezTo>
                    <a:pt x="4714" y="135"/>
                    <a:pt x="4555" y="0"/>
                    <a:pt x="43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5504;p33">
              <a:extLst>
                <a:ext uri="{FF2B5EF4-FFF2-40B4-BE49-F238E27FC236}">
                  <a16:creationId xmlns:a16="http://schemas.microsoft.com/office/drawing/2014/main" id="{6CD6E527-427B-1FEB-80AD-BF3D49FB0BAA}"/>
                </a:ext>
              </a:extLst>
            </p:cNvPr>
            <p:cNvSpPr/>
            <p:nvPr/>
          </p:nvSpPr>
          <p:spPr>
            <a:xfrm>
              <a:off x="713875" y="2266275"/>
              <a:ext cx="543350" cy="3193150"/>
            </a:xfrm>
            <a:custGeom>
              <a:avLst/>
              <a:gdLst/>
              <a:ahLst/>
              <a:cxnLst/>
              <a:rect l="l" t="t" r="r" b="b"/>
              <a:pathLst>
                <a:path w="21734" h="127726" extrusionOk="0">
                  <a:moveTo>
                    <a:pt x="16655" y="1"/>
                  </a:moveTo>
                  <a:lnTo>
                    <a:pt x="16655" y="1"/>
                  </a:lnTo>
                  <a:cubicBezTo>
                    <a:pt x="14861" y="31"/>
                    <a:pt x="13585" y="1673"/>
                    <a:pt x="12582" y="3131"/>
                  </a:cubicBezTo>
                  <a:cubicBezTo>
                    <a:pt x="12582" y="2068"/>
                    <a:pt x="12399" y="700"/>
                    <a:pt x="11366" y="396"/>
                  </a:cubicBezTo>
                  <a:cubicBezTo>
                    <a:pt x="11247" y="362"/>
                    <a:pt x="11125" y="346"/>
                    <a:pt x="11004" y="346"/>
                  </a:cubicBezTo>
                  <a:cubicBezTo>
                    <a:pt x="10477" y="346"/>
                    <a:pt x="9955" y="650"/>
                    <a:pt x="9633" y="1095"/>
                  </a:cubicBezTo>
                  <a:cubicBezTo>
                    <a:pt x="9208" y="1612"/>
                    <a:pt x="9025" y="2280"/>
                    <a:pt x="8812" y="2919"/>
                  </a:cubicBezTo>
                  <a:cubicBezTo>
                    <a:pt x="8053" y="2220"/>
                    <a:pt x="7353" y="1521"/>
                    <a:pt x="6594" y="821"/>
                  </a:cubicBezTo>
                  <a:cubicBezTo>
                    <a:pt x="6276" y="553"/>
                    <a:pt x="5880" y="245"/>
                    <a:pt x="5500" y="245"/>
                  </a:cubicBezTo>
                  <a:cubicBezTo>
                    <a:pt x="5407" y="245"/>
                    <a:pt x="5315" y="263"/>
                    <a:pt x="5226" y="305"/>
                  </a:cubicBezTo>
                  <a:cubicBezTo>
                    <a:pt x="4557" y="609"/>
                    <a:pt x="4010" y="1673"/>
                    <a:pt x="4800" y="2736"/>
                  </a:cubicBezTo>
                  <a:cubicBezTo>
                    <a:pt x="7050" y="5715"/>
                    <a:pt x="9481" y="7508"/>
                    <a:pt x="12217" y="7630"/>
                  </a:cubicBezTo>
                  <a:cubicBezTo>
                    <a:pt x="11366" y="13253"/>
                    <a:pt x="10454" y="18876"/>
                    <a:pt x="9633" y="24560"/>
                  </a:cubicBezTo>
                  <a:cubicBezTo>
                    <a:pt x="8660" y="22493"/>
                    <a:pt x="7901" y="20244"/>
                    <a:pt x="7445" y="18025"/>
                  </a:cubicBezTo>
                  <a:cubicBezTo>
                    <a:pt x="7050" y="15837"/>
                    <a:pt x="6594" y="13892"/>
                    <a:pt x="4344" y="12980"/>
                  </a:cubicBezTo>
                  <a:cubicBezTo>
                    <a:pt x="4246" y="12943"/>
                    <a:pt x="4141" y="12926"/>
                    <a:pt x="4033" y="12926"/>
                  </a:cubicBezTo>
                  <a:cubicBezTo>
                    <a:pt x="3606" y="12926"/>
                    <a:pt x="3140" y="13193"/>
                    <a:pt x="2946" y="13557"/>
                  </a:cubicBezTo>
                  <a:cubicBezTo>
                    <a:pt x="1669" y="15746"/>
                    <a:pt x="2217" y="18451"/>
                    <a:pt x="4466" y="19758"/>
                  </a:cubicBezTo>
                  <a:cubicBezTo>
                    <a:pt x="4686" y="19875"/>
                    <a:pt x="4921" y="19929"/>
                    <a:pt x="5153" y="19929"/>
                  </a:cubicBezTo>
                  <a:cubicBezTo>
                    <a:pt x="5400" y="19929"/>
                    <a:pt x="5644" y="19868"/>
                    <a:pt x="5864" y="19758"/>
                  </a:cubicBezTo>
                  <a:cubicBezTo>
                    <a:pt x="6046" y="20518"/>
                    <a:pt x="6198" y="21186"/>
                    <a:pt x="6350" y="21582"/>
                  </a:cubicBezTo>
                  <a:cubicBezTo>
                    <a:pt x="7110" y="23405"/>
                    <a:pt x="8144" y="25077"/>
                    <a:pt x="9268" y="26658"/>
                  </a:cubicBezTo>
                  <a:cubicBezTo>
                    <a:pt x="8600" y="31643"/>
                    <a:pt x="8022" y="36658"/>
                    <a:pt x="7688" y="41643"/>
                  </a:cubicBezTo>
                  <a:cubicBezTo>
                    <a:pt x="7201" y="39545"/>
                    <a:pt x="6685" y="37478"/>
                    <a:pt x="6229" y="35412"/>
                  </a:cubicBezTo>
                  <a:cubicBezTo>
                    <a:pt x="5839" y="33617"/>
                    <a:pt x="4558" y="31110"/>
                    <a:pt x="2558" y="31110"/>
                  </a:cubicBezTo>
                  <a:cubicBezTo>
                    <a:pt x="2221" y="31110"/>
                    <a:pt x="1864" y="31181"/>
                    <a:pt x="1487" y="31339"/>
                  </a:cubicBezTo>
                  <a:cubicBezTo>
                    <a:pt x="1031" y="31521"/>
                    <a:pt x="514" y="31977"/>
                    <a:pt x="575" y="32554"/>
                  </a:cubicBezTo>
                  <a:cubicBezTo>
                    <a:pt x="879" y="34986"/>
                    <a:pt x="2217" y="37448"/>
                    <a:pt x="4770" y="38056"/>
                  </a:cubicBezTo>
                  <a:cubicBezTo>
                    <a:pt x="4858" y="38069"/>
                    <a:pt x="4951" y="38076"/>
                    <a:pt x="5043" y="38076"/>
                  </a:cubicBezTo>
                  <a:cubicBezTo>
                    <a:pt x="5174" y="38076"/>
                    <a:pt x="5301" y="38061"/>
                    <a:pt x="5408" y="38026"/>
                  </a:cubicBezTo>
                  <a:cubicBezTo>
                    <a:pt x="5621" y="38542"/>
                    <a:pt x="5864" y="39059"/>
                    <a:pt x="6046" y="39606"/>
                  </a:cubicBezTo>
                  <a:cubicBezTo>
                    <a:pt x="6594" y="41096"/>
                    <a:pt x="7110" y="42615"/>
                    <a:pt x="7566" y="44135"/>
                  </a:cubicBezTo>
                  <a:cubicBezTo>
                    <a:pt x="7384" y="47357"/>
                    <a:pt x="7353" y="50640"/>
                    <a:pt x="7414" y="53862"/>
                  </a:cubicBezTo>
                  <a:cubicBezTo>
                    <a:pt x="7505" y="56780"/>
                    <a:pt x="7627" y="59728"/>
                    <a:pt x="7779" y="62616"/>
                  </a:cubicBezTo>
                  <a:cubicBezTo>
                    <a:pt x="6442" y="59758"/>
                    <a:pt x="4861" y="57053"/>
                    <a:pt x="3220" y="54257"/>
                  </a:cubicBezTo>
                  <a:cubicBezTo>
                    <a:pt x="3046" y="53939"/>
                    <a:pt x="2777" y="53800"/>
                    <a:pt x="2499" y="53800"/>
                  </a:cubicBezTo>
                  <a:cubicBezTo>
                    <a:pt x="2193" y="53800"/>
                    <a:pt x="1877" y="53970"/>
                    <a:pt x="1669" y="54257"/>
                  </a:cubicBezTo>
                  <a:cubicBezTo>
                    <a:pt x="150" y="56263"/>
                    <a:pt x="1183" y="59151"/>
                    <a:pt x="3524" y="59910"/>
                  </a:cubicBezTo>
                  <a:cubicBezTo>
                    <a:pt x="3616" y="59938"/>
                    <a:pt x="3704" y="59950"/>
                    <a:pt x="3788" y="59950"/>
                  </a:cubicBezTo>
                  <a:cubicBezTo>
                    <a:pt x="4175" y="59950"/>
                    <a:pt x="4473" y="59683"/>
                    <a:pt x="4648" y="59333"/>
                  </a:cubicBezTo>
                  <a:cubicBezTo>
                    <a:pt x="6046" y="61765"/>
                    <a:pt x="7171" y="64379"/>
                    <a:pt x="8083" y="67023"/>
                  </a:cubicBezTo>
                  <a:cubicBezTo>
                    <a:pt x="8357" y="70579"/>
                    <a:pt x="8630" y="74166"/>
                    <a:pt x="8934" y="77722"/>
                  </a:cubicBezTo>
                  <a:cubicBezTo>
                    <a:pt x="8964" y="78239"/>
                    <a:pt x="9025" y="78786"/>
                    <a:pt x="9056" y="79272"/>
                  </a:cubicBezTo>
                  <a:cubicBezTo>
                    <a:pt x="7901" y="75716"/>
                    <a:pt x="5803" y="72403"/>
                    <a:pt x="1700" y="72251"/>
                  </a:cubicBezTo>
                  <a:cubicBezTo>
                    <a:pt x="1214" y="72251"/>
                    <a:pt x="879" y="72585"/>
                    <a:pt x="727" y="73011"/>
                  </a:cubicBezTo>
                  <a:cubicBezTo>
                    <a:pt x="1" y="74966"/>
                    <a:pt x="1380" y="76793"/>
                    <a:pt x="3283" y="76793"/>
                  </a:cubicBezTo>
                  <a:cubicBezTo>
                    <a:pt x="3451" y="76793"/>
                    <a:pt x="3622" y="76779"/>
                    <a:pt x="3797" y="76750"/>
                  </a:cubicBezTo>
                  <a:cubicBezTo>
                    <a:pt x="4223" y="76658"/>
                    <a:pt x="4405" y="76233"/>
                    <a:pt x="4466" y="75868"/>
                  </a:cubicBezTo>
                  <a:cubicBezTo>
                    <a:pt x="4496" y="75473"/>
                    <a:pt x="4466" y="75139"/>
                    <a:pt x="4375" y="74835"/>
                  </a:cubicBezTo>
                  <a:lnTo>
                    <a:pt x="4375" y="74835"/>
                  </a:lnTo>
                  <a:cubicBezTo>
                    <a:pt x="7384" y="76233"/>
                    <a:pt x="8509" y="80184"/>
                    <a:pt x="9360" y="83497"/>
                  </a:cubicBezTo>
                  <a:lnTo>
                    <a:pt x="9360" y="83528"/>
                  </a:lnTo>
                  <a:cubicBezTo>
                    <a:pt x="9816" y="89394"/>
                    <a:pt x="10332" y="95230"/>
                    <a:pt x="10971" y="101096"/>
                  </a:cubicBezTo>
                  <a:cubicBezTo>
                    <a:pt x="11974" y="109790"/>
                    <a:pt x="13463" y="118422"/>
                    <a:pt x="15469" y="126933"/>
                  </a:cubicBezTo>
                  <a:cubicBezTo>
                    <a:pt x="15602" y="127486"/>
                    <a:pt x="16015" y="127725"/>
                    <a:pt x="16448" y="127725"/>
                  </a:cubicBezTo>
                  <a:cubicBezTo>
                    <a:pt x="17107" y="127725"/>
                    <a:pt x="17811" y="127169"/>
                    <a:pt x="17627" y="126325"/>
                  </a:cubicBezTo>
                  <a:cubicBezTo>
                    <a:pt x="14952" y="115078"/>
                    <a:pt x="13189" y="103589"/>
                    <a:pt x="11943" y="92039"/>
                  </a:cubicBezTo>
                  <a:cubicBezTo>
                    <a:pt x="12582" y="90002"/>
                    <a:pt x="13250" y="87935"/>
                    <a:pt x="14071" y="85929"/>
                  </a:cubicBezTo>
                  <a:cubicBezTo>
                    <a:pt x="14132" y="85716"/>
                    <a:pt x="14314" y="85169"/>
                    <a:pt x="14557" y="84531"/>
                  </a:cubicBezTo>
                  <a:cubicBezTo>
                    <a:pt x="14588" y="84713"/>
                    <a:pt x="14618" y="84896"/>
                    <a:pt x="14709" y="85048"/>
                  </a:cubicBezTo>
                  <a:cubicBezTo>
                    <a:pt x="14883" y="85492"/>
                    <a:pt x="15266" y="85777"/>
                    <a:pt x="15670" y="85777"/>
                  </a:cubicBezTo>
                  <a:cubicBezTo>
                    <a:pt x="15902" y="85777"/>
                    <a:pt x="16140" y="85683"/>
                    <a:pt x="16351" y="85473"/>
                  </a:cubicBezTo>
                  <a:cubicBezTo>
                    <a:pt x="18053" y="83771"/>
                    <a:pt x="18782" y="81400"/>
                    <a:pt x="17779" y="79120"/>
                  </a:cubicBezTo>
                  <a:cubicBezTo>
                    <a:pt x="17678" y="78919"/>
                    <a:pt x="17411" y="78801"/>
                    <a:pt x="17184" y="78801"/>
                  </a:cubicBezTo>
                  <a:cubicBezTo>
                    <a:pt x="17137" y="78801"/>
                    <a:pt x="17091" y="78806"/>
                    <a:pt x="17050" y="78816"/>
                  </a:cubicBezTo>
                  <a:cubicBezTo>
                    <a:pt x="15378" y="79333"/>
                    <a:pt x="14557" y="81947"/>
                    <a:pt x="13980" y="83345"/>
                  </a:cubicBezTo>
                  <a:cubicBezTo>
                    <a:pt x="13098" y="85473"/>
                    <a:pt x="12338" y="87662"/>
                    <a:pt x="11700" y="89880"/>
                  </a:cubicBezTo>
                  <a:cubicBezTo>
                    <a:pt x="11366" y="86598"/>
                    <a:pt x="11062" y="83376"/>
                    <a:pt x="10819" y="80123"/>
                  </a:cubicBezTo>
                  <a:cubicBezTo>
                    <a:pt x="10606" y="77297"/>
                    <a:pt x="10363" y="74531"/>
                    <a:pt x="10150" y="71704"/>
                  </a:cubicBezTo>
                  <a:cubicBezTo>
                    <a:pt x="11062" y="69546"/>
                    <a:pt x="12278" y="67509"/>
                    <a:pt x="13615" y="65594"/>
                  </a:cubicBezTo>
                  <a:cubicBezTo>
                    <a:pt x="13615" y="65868"/>
                    <a:pt x="13645" y="66172"/>
                    <a:pt x="13676" y="66476"/>
                  </a:cubicBezTo>
                  <a:cubicBezTo>
                    <a:pt x="13767" y="66932"/>
                    <a:pt x="14253" y="67205"/>
                    <a:pt x="14679" y="67236"/>
                  </a:cubicBezTo>
                  <a:cubicBezTo>
                    <a:pt x="14784" y="67247"/>
                    <a:pt x="14888" y="67253"/>
                    <a:pt x="14991" y="67253"/>
                  </a:cubicBezTo>
                  <a:cubicBezTo>
                    <a:pt x="17574" y="67253"/>
                    <a:pt x="19515" y="63682"/>
                    <a:pt x="18083" y="61461"/>
                  </a:cubicBezTo>
                  <a:cubicBezTo>
                    <a:pt x="17942" y="61235"/>
                    <a:pt x="17697" y="61062"/>
                    <a:pt x="17468" y="61062"/>
                  </a:cubicBezTo>
                  <a:cubicBezTo>
                    <a:pt x="17450" y="61062"/>
                    <a:pt x="17432" y="61063"/>
                    <a:pt x="17414" y="61065"/>
                  </a:cubicBezTo>
                  <a:cubicBezTo>
                    <a:pt x="15500" y="61339"/>
                    <a:pt x="14466" y="62737"/>
                    <a:pt x="13372" y="64257"/>
                  </a:cubicBezTo>
                  <a:cubicBezTo>
                    <a:pt x="12034" y="66081"/>
                    <a:pt x="10910" y="68056"/>
                    <a:pt x="10028" y="70123"/>
                  </a:cubicBezTo>
                  <a:cubicBezTo>
                    <a:pt x="9572" y="64257"/>
                    <a:pt x="9238" y="58421"/>
                    <a:pt x="9147" y="52555"/>
                  </a:cubicBezTo>
                  <a:cubicBezTo>
                    <a:pt x="10180" y="51187"/>
                    <a:pt x="10910" y="49485"/>
                    <a:pt x="11670" y="47935"/>
                  </a:cubicBezTo>
                  <a:cubicBezTo>
                    <a:pt x="11877" y="48211"/>
                    <a:pt x="12189" y="48435"/>
                    <a:pt x="12539" y="48435"/>
                  </a:cubicBezTo>
                  <a:cubicBezTo>
                    <a:pt x="12651" y="48435"/>
                    <a:pt x="12767" y="48412"/>
                    <a:pt x="12885" y="48360"/>
                  </a:cubicBezTo>
                  <a:cubicBezTo>
                    <a:pt x="14314" y="47752"/>
                    <a:pt x="16107" y="46932"/>
                    <a:pt x="16381" y="45229"/>
                  </a:cubicBezTo>
                  <a:cubicBezTo>
                    <a:pt x="16563" y="44044"/>
                    <a:pt x="15986" y="42615"/>
                    <a:pt x="14709" y="42494"/>
                  </a:cubicBezTo>
                  <a:cubicBezTo>
                    <a:pt x="14626" y="42486"/>
                    <a:pt x="14545" y="42482"/>
                    <a:pt x="14465" y="42482"/>
                  </a:cubicBezTo>
                  <a:cubicBezTo>
                    <a:pt x="12999" y="42482"/>
                    <a:pt x="12088" y="43771"/>
                    <a:pt x="11396" y="44895"/>
                  </a:cubicBezTo>
                  <a:cubicBezTo>
                    <a:pt x="10667" y="46080"/>
                    <a:pt x="9876" y="47327"/>
                    <a:pt x="9147" y="48664"/>
                  </a:cubicBezTo>
                  <a:cubicBezTo>
                    <a:pt x="9208" y="43497"/>
                    <a:pt x="9451" y="38360"/>
                    <a:pt x="10059" y="33193"/>
                  </a:cubicBezTo>
                  <a:cubicBezTo>
                    <a:pt x="10575" y="29241"/>
                    <a:pt x="11092" y="25290"/>
                    <a:pt x="11670" y="21308"/>
                  </a:cubicBezTo>
                  <a:cubicBezTo>
                    <a:pt x="12460" y="20639"/>
                    <a:pt x="13189" y="19940"/>
                    <a:pt x="13980" y="19332"/>
                  </a:cubicBezTo>
                  <a:cubicBezTo>
                    <a:pt x="14770" y="18724"/>
                    <a:pt x="15621" y="18268"/>
                    <a:pt x="16442" y="17782"/>
                  </a:cubicBezTo>
                  <a:cubicBezTo>
                    <a:pt x="16587" y="17796"/>
                    <a:pt x="16733" y="17803"/>
                    <a:pt x="16879" y="17803"/>
                  </a:cubicBezTo>
                  <a:cubicBezTo>
                    <a:pt x="18646" y="17803"/>
                    <a:pt x="20362" y="16795"/>
                    <a:pt x="21092" y="15138"/>
                  </a:cubicBezTo>
                  <a:cubicBezTo>
                    <a:pt x="21733" y="13800"/>
                    <a:pt x="20918" y="12334"/>
                    <a:pt x="19302" y="12334"/>
                  </a:cubicBezTo>
                  <a:cubicBezTo>
                    <a:pt x="19155" y="12334"/>
                    <a:pt x="19002" y="12346"/>
                    <a:pt x="18843" y="12372"/>
                  </a:cubicBezTo>
                  <a:cubicBezTo>
                    <a:pt x="18083" y="12493"/>
                    <a:pt x="17323" y="12980"/>
                    <a:pt x="16959" y="13679"/>
                  </a:cubicBezTo>
                  <a:cubicBezTo>
                    <a:pt x="16776" y="13983"/>
                    <a:pt x="16715" y="14226"/>
                    <a:pt x="16655" y="14591"/>
                  </a:cubicBezTo>
                  <a:cubicBezTo>
                    <a:pt x="16533" y="15077"/>
                    <a:pt x="16624" y="15290"/>
                    <a:pt x="16533" y="15533"/>
                  </a:cubicBezTo>
                  <a:cubicBezTo>
                    <a:pt x="16320" y="15685"/>
                    <a:pt x="16047" y="15837"/>
                    <a:pt x="15803" y="16019"/>
                  </a:cubicBezTo>
                  <a:cubicBezTo>
                    <a:pt x="15560" y="16202"/>
                    <a:pt x="15408" y="16475"/>
                    <a:pt x="15317" y="16718"/>
                  </a:cubicBezTo>
                  <a:cubicBezTo>
                    <a:pt x="14223" y="17539"/>
                    <a:pt x="13007" y="18268"/>
                    <a:pt x="12004" y="19180"/>
                  </a:cubicBezTo>
                  <a:cubicBezTo>
                    <a:pt x="12551" y="15290"/>
                    <a:pt x="13129" y="11460"/>
                    <a:pt x="13645" y="7600"/>
                  </a:cubicBezTo>
                  <a:cubicBezTo>
                    <a:pt x="15408" y="7296"/>
                    <a:pt x="17262" y="6323"/>
                    <a:pt x="19238" y="4621"/>
                  </a:cubicBezTo>
                  <a:cubicBezTo>
                    <a:pt x="19907" y="4013"/>
                    <a:pt x="21548" y="2280"/>
                    <a:pt x="20059" y="1551"/>
                  </a:cubicBezTo>
                  <a:cubicBezTo>
                    <a:pt x="20033" y="1538"/>
                    <a:pt x="19997" y="1532"/>
                    <a:pt x="19954" y="1532"/>
                  </a:cubicBezTo>
                  <a:cubicBezTo>
                    <a:pt x="19384" y="1532"/>
                    <a:pt x="17408" y="2582"/>
                    <a:pt x="16533" y="3344"/>
                  </a:cubicBezTo>
                  <a:cubicBezTo>
                    <a:pt x="16776" y="2220"/>
                    <a:pt x="17384" y="973"/>
                    <a:pt x="166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5505;p33">
              <a:extLst>
                <a:ext uri="{FF2B5EF4-FFF2-40B4-BE49-F238E27FC236}">
                  <a16:creationId xmlns:a16="http://schemas.microsoft.com/office/drawing/2014/main" id="{05B2FA87-18D2-29E7-7787-D753EC93B994}"/>
                </a:ext>
              </a:extLst>
            </p:cNvPr>
            <p:cNvSpPr/>
            <p:nvPr/>
          </p:nvSpPr>
          <p:spPr>
            <a:xfrm>
              <a:off x="801000" y="2644700"/>
              <a:ext cx="54925" cy="63525"/>
            </a:xfrm>
            <a:custGeom>
              <a:avLst/>
              <a:gdLst/>
              <a:ahLst/>
              <a:cxnLst/>
              <a:rect l="l" t="t" r="r" b="b"/>
              <a:pathLst>
                <a:path w="2197" h="2541" extrusionOk="0">
                  <a:moveTo>
                    <a:pt x="387" y="0"/>
                  </a:moveTo>
                  <a:cubicBezTo>
                    <a:pt x="143" y="0"/>
                    <a:pt x="1" y="403"/>
                    <a:pt x="251" y="578"/>
                  </a:cubicBezTo>
                  <a:cubicBezTo>
                    <a:pt x="616" y="852"/>
                    <a:pt x="920" y="1186"/>
                    <a:pt x="1163" y="1612"/>
                  </a:cubicBezTo>
                  <a:cubicBezTo>
                    <a:pt x="1346" y="1946"/>
                    <a:pt x="1437" y="2280"/>
                    <a:pt x="1771" y="2524"/>
                  </a:cubicBezTo>
                  <a:cubicBezTo>
                    <a:pt x="1791" y="2534"/>
                    <a:pt x="1818" y="2540"/>
                    <a:pt x="1847" y="2540"/>
                  </a:cubicBezTo>
                  <a:cubicBezTo>
                    <a:pt x="1903" y="2540"/>
                    <a:pt x="1964" y="2513"/>
                    <a:pt x="1984" y="2432"/>
                  </a:cubicBezTo>
                  <a:cubicBezTo>
                    <a:pt x="2197" y="1976"/>
                    <a:pt x="1923" y="1521"/>
                    <a:pt x="1650" y="1156"/>
                  </a:cubicBezTo>
                  <a:cubicBezTo>
                    <a:pt x="1346" y="700"/>
                    <a:pt x="1011" y="365"/>
                    <a:pt x="555" y="62"/>
                  </a:cubicBezTo>
                  <a:cubicBezTo>
                    <a:pt x="497" y="19"/>
                    <a:pt x="440" y="0"/>
                    <a:pt x="387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5506;p33">
              <a:extLst>
                <a:ext uri="{FF2B5EF4-FFF2-40B4-BE49-F238E27FC236}">
                  <a16:creationId xmlns:a16="http://schemas.microsoft.com/office/drawing/2014/main" id="{0BC6AF79-86A6-B037-8904-C7165EE2610A}"/>
                </a:ext>
              </a:extLst>
            </p:cNvPr>
            <p:cNvSpPr/>
            <p:nvPr/>
          </p:nvSpPr>
          <p:spPr>
            <a:xfrm>
              <a:off x="1164900" y="2623425"/>
              <a:ext cx="39050" cy="41075"/>
            </a:xfrm>
            <a:custGeom>
              <a:avLst/>
              <a:gdLst/>
              <a:ahLst/>
              <a:cxnLst/>
              <a:rect l="l" t="t" r="r" b="b"/>
              <a:pathLst>
                <a:path w="1562" h="1643" extrusionOk="0">
                  <a:moveTo>
                    <a:pt x="1197" y="1"/>
                  </a:moveTo>
                  <a:cubicBezTo>
                    <a:pt x="893" y="1"/>
                    <a:pt x="741" y="244"/>
                    <a:pt x="589" y="457"/>
                  </a:cubicBezTo>
                  <a:cubicBezTo>
                    <a:pt x="437" y="669"/>
                    <a:pt x="285" y="852"/>
                    <a:pt x="164" y="1095"/>
                  </a:cubicBezTo>
                  <a:cubicBezTo>
                    <a:pt x="1" y="1351"/>
                    <a:pt x="230" y="1642"/>
                    <a:pt x="482" y="1642"/>
                  </a:cubicBezTo>
                  <a:cubicBezTo>
                    <a:pt x="560" y="1642"/>
                    <a:pt x="640" y="1615"/>
                    <a:pt x="711" y="1551"/>
                  </a:cubicBezTo>
                  <a:cubicBezTo>
                    <a:pt x="893" y="1368"/>
                    <a:pt x="1045" y="1156"/>
                    <a:pt x="1197" y="943"/>
                  </a:cubicBezTo>
                  <a:cubicBezTo>
                    <a:pt x="1349" y="761"/>
                    <a:pt x="1562" y="487"/>
                    <a:pt x="1501" y="213"/>
                  </a:cubicBezTo>
                  <a:cubicBezTo>
                    <a:pt x="1471" y="61"/>
                    <a:pt x="1349" y="1"/>
                    <a:pt x="1197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5507;p33">
              <a:extLst>
                <a:ext uri="{FF2B5EF4-FFF2-40B4-BE49-F238E27FC236}">
                  <a16:creationId xmlns:a16="http://schemas.microsoft.com/office/drawing/2014/main" id="{3F2B3F06-F91A-798B-2856-500AA1BCFF97}"/>
                </a:ext>
              </a:extLst>
            </p:cNvPr>
            <p:cNvSpPr/>
            <p:nvPr/>
          </p:nvSpPr>
          <p:spPr>
            <a:xfrm>
              <a:off x="775025" y="3093175"/>
              <a:ext cx="49000" cy="67750"/>
            </a:xfrm>
            <a:custGeom>
              <a:avLst/>
              <a:gdLst/>
              <a:ahLst/>
              <a:cxnLst/>
              <a:rect l="l" t="t" r="r" b="b"/>
              <a:pathLst>
                <a:path w="1960" h="2710" extrusionOk="0">
                  <a:moveTo>
                    <a:pt x="367" y="1"/>
                  </a:moveTo>
                  <a:cubicBezTo>
                    <a:pt x="184" y="1"/>
                    <a:pt x="1" y="151"/>
                    <a:pt x="75" y="390"/>
                  </a:cubicBezTo>
                  <a:cubicBezTo>
                    <a:pt x="227" y="907"/>
                    <a:pt x="409" y="1424"/>
                    <a:pt x="713" y="1819"/>
                  </a:cubicBezTo>
                  <a:cubicBezTo>
                    <a:pt x="939" y="2159"/>
                    <a:pt x="1245" y="2710"/>
                    <a:pt x="1654" y="2710"/>
                  </a:cubicBezTo>
                  <a:cubicBezTo>
                    <a:pt x="1685" y="2710"/>
                    <a:pt x="1715" y="2707"/>
                    <a:pt x="1746" y="2700"/>
                  </a:cubicBezTo>
                  <a:cubicBezTo>
                    <a:pt x="1868" y="2700"/>
                    <a:pt x="1959" y="2579"/>
                    <a:pt x="1959" y="2488"/>
                  </a:cubicBezTo>
                  <a:cubicBezTo>
                    <a:pt x="1959" y="2062"/>
                    <a:pt x="1503" y="1788"/>
                    <a:pt x="1290" y="1485"/>
                  </a:cubicBezTo>
                  <a:cubicBezTo>
                    <a:pt x="986" y="1120"/>
                    <a:pt x="804" y="664"/>
                    <a:pt x="652" y="208"/>
                  </a:cubicBezTo>
                  <a:cubicBezTo>
                    <a:pt x="604" y="64"/>
                    <a:pt x="485" y="1"/>
                    <a:pt x="367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5508;p33">
              <a:extLst>
                <a:ext uri="{FF2B5EF4-FFF2-40B4-BE49-F238E27FC236}">
                  <a16:creationId xmlns:a16="http://schemas.microsoft.com/office/drawing/2014/main" id="{A3AF5524-5932-AE65-0734-319E58B14418}"/>
                </a:ext>
              </a:extLst>
            </p:cNvPr>
            <p:cNvSpPr/>
            <p:nvPr/>
          </p:nvSpPr>
          <p:spPr>
            <a:xfrm>
              <a:off x="1024250" y="3385550"/>
              <a:ext cx="53425" cy="50125"/>
            </a:xfrm>
            <a:custGeom>
              <a:avLst/>
              <a:gdLst/>
              <a:ahLst/>
              <a:cxnLst/>
              <a:rect l="l" t="t" r="r" b="b"/>
              <a:pathLst>
                <a:path w="2137" h="2005" extrusionOk="0">
                  <a:moveTo>
                    <a:pt x="1898" y="0"/>
                  </a:moveTo>
                  <a:cubicBezTo>
                    <a:pt x="1888" y="0"/>
                    <a:pt x="1879" y="1"/>
                    <a:pt x="1869" y="2"/>
                  </a:cubicBezTo>
                  <a:cubicBezTo>
                    <a:pt x="1048" y="124"/>
                    <a:pt x="319" y="975"/>
                    <a:pt x="45" y="1735"/>
                  </a:cubicBezTo>
                  <a:cubicBezTo>
                    <a:pt x="0" y="1870"/>
                    <a:pt x="154" y="2004"/>
                    <a:pt x="299" y="2004"/>
                  </a:cubicBezTo>
                  <a:cubicBezTo>
                    <a:pt x="350" y="2004"/>
                    <a:pt x="400" y="1987"/>
                    <a:pt x="440" y="1948"/>
                  </a:cubicBezTo>
                  <a:cubicBezTo>
                    <a:pt x="653" y="1644"/>
                    <a:pt x="926" y="1370"/>
                    <a:pt x="1200" y="1127"/>
                  </a:cubicBezTo>
                  <a:cubicBezTo>
                    <a:pt x="1474" y="854"/>
                    <a:pt x="1808" y="671"/>
                    <a:pt x="2021" y="398"/>
                  </a:cubicBezTo>
                  <a:cubicBezTo>
                    <a:pt x="2137" y="282"/>
                    <a:pt x="2087" y="0"/>
                    <a:pt x="1898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5509;p33">
              <a:extLst>
                <a:ext uri="{FF2B5EF4-FFF2-40B4-BE49-F238E27FC236}">
                  <a16:creationId xmlns:a16="http://schemas.microsoft.com/office/drawing/2014/main" id="{E1503D5E-6904-9F4A-2E12-33D370C46401}"/>
                </a:ext>
              </a:extLst>
            </p:cNvPr>
            <p:cNvSpPr/>
            <p:nvPr/>
          </p:nvSpPr>
          <p:spPr>
            <a:xfrm>
              <a:off x="763000" y="3669375"/>
              <a:ext cx="42675" cy="52950"/>
            </a:xfrm>
            <a:custGeom>
              <a:avLst/>
              <a:gdLst/>
              <a:ahLst/>
              <a:cxnLst/>
              <a:rect l="l" t="t" r="r" b="b"/>
              <a:pathLst>
                <a:path w="1707" h="2118" extrusionOk="0">
                  <a:moveTo>
                    <a:pt x="430" y="0"/>
                  </a:moveTo>
                  <a:cubicBezTo>
                    <a:pt x="212" y="0"/>
                    <a:pt x="0" y="155"/>
                    <a:pt x="100" y="413"/>
                  </a:cubicBezTo>
                  <a:cubicBezTo>
                    <a:pt x="312" y="929"/>
                    <a:pt x="586" y="1537"/>
                    <a:pt x="981" y="1993"/>
                  </a:cubicBezTo>
                  <a:cubicBezTo>
                    <a:pt x="1042" y="2080"/>
                    <a:pt x="1131" y="2118"/>
                    <a:pt x="1223" y="2118"/>
                  </a:cubicBezTo>
                  <a:cubicBezTo>
                    <a:pt x="1453" y="2118"/>
                    <a:pt x="1706" y="1888"/>
                    <a:pt x="1619" y="1628"/>
                  </a:cubicBezTo>
                  <a:cubicBezTo>
                    <a:pt x="1437" y="1081"/>
                    <a:pt x="1042" y="564"/>
                    <a:pt x="738" y="139"/>
                  </a:cubicBezTo>
                  <a:cubicBezTo>
                    <a:pt x="664" y="44"/>
                    <a:pt x="546" y="0"/>
                    <a:pt x="430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5510;p33">
              <a:extLst>
                <a:ext uri="{FF2B5EF4-FFF2-40B4-BE49-F238E27FC236}">
                  <a16:creationId xmlns:a16="http://schemas.microsoft.com/office/drawing/2014/main" id="{EF8F59A4-114D-44BA-E8DF-B0DEB593C914}"/>
                </a:ext>
              </a:extLst>
            </p:cNvPr>
            <p:cNvSpPr/>
            <p:nvPr/>
          </p:nvSpPr>
          <p:spPr>
            <a:xfrm>
              <a:off x="1086275" y="3833825"/>
              <a:ext cx="47700" cy="70425"/>
            </a:xfrm>
            <a:custGeom>
              <a:avLst/>
              <a:gdLst/>
              <a:ahLst/>
              <a:cxnLst/>
              <a:rect l="l" t="t" r="r" b="b"/>
              <a:pathLst>
                <a:path w="1908" h="2817" extrusionOk="0">
                  <a:moveTo>
                    <a:pt x="1683" y="0"/>
                  </a:moveTo>
                  <a:cubicBezTo>
                    <a:pt x="1668" y="0"/>
                    <a:pt x="1653" y="2"/>
                    <a:pt x="1637" y="5"/>
                  </a:cubicBezTo>
                  <a:cubicBezTo>
                    <a:pt x="1181" y="126"/>
                    <a:pt x="907" y="643"/>
                    <a:pt x="695" y="1038"/>
                  </a:cubicBezTo>
                  <a:cubicBezTo>
                    <a:pt x="421" y="1494"/>
                    <a:pt x="208" y="2041"/>
                    <a:pt x="56" y="2528"/>
                  </a:cubicBezTo>
                  <a:cubicBezTo>
                    <a:pt x="1" y="2695"/>
                    <a:pt x="161" y="2817"/>
                    <a:pt x="314" y="2817"/>
                  </a:cubicBezTo>
                  <a:cubicBezTo>
                    <a:pt x="412" y="2817"/>
                    <a:pt x="507" y="2767"/>
                    <a:pt x="543" y="2649"/>
                  </a:cubicBezTo>
                  <a:cubicBezTo>
                    <a:pt x="695" y="2133"/>
                    <a:pt x="877" y="1737"/>
                    <a:pt x="1151" y="1312"/>
                  </a:cubicBezTo>
                  <a:cubicBezTo>
                    <a:pt x="1363" y="977"/>
                    <a:pt x="1789" y="674"/>
                    <a:pt x="1880" y="248"/>
                  </a:cubicBezTo>
                  <a:cubicBezTo>
                    <a:pt x="1907" y="112"/>
                    <a:pt x="1813" y="0"/>
                    <a:pt x="1683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5511;p33">
              <a:extLst>
                <a:ext uri="{FF2B5EF4-FFF2-40B4-BE49-F238E27FC236}">
                  <a16:creationId xmlns:a16="http://schemas.microsoft.com/office/drawing/2014/main" id="{DE6D4ACE-823A-AFA9-E031-30051B584F38}"/>
                </a:ext>
              </a:extLst>
            </p:cNvPr>
            <p:cNvSpPr/>
            <p:nvPr/>
          </p:nvSpPr>
          <p:spPr>
            <a:xfrm>
              <a:off x="1101350" y="4281300"/>
              <a:ext cx="45400" cy="84600"/>
            </a:xfrm>
            <a:custGeom>
              <a:avLst/>
              <a:gdLst/>
              <a:ahLst/>
              <a:cxnLst/>
              <a:rect l="l" t="t" r="r" b="b"/>
              <a:pathLst>
                <a:path w="1816" h="3384" extrusionOk="0">
                  <a:moveTo>
                    <a:pt x="1444" y="0"/>
                  </a:moveTo>
                  <a:cubicBezTo>
                    <a:pt x="1420" y="0"/>
                    <a:pt x="1395" y="3"/>
                    <a:pt x="1368" y="9"/>
                  </a:cubicBezTo>
                  <a:cubicBezTo>
                    <a:pt x="244" y="434"/>
                    <a:pt x="1" y="2167"/>
                    <a:pt x="244" y="3170"/>
                  </a:cubicBezTo>
                  <a:cubicBezTo>
                    <a:pt x="273" y="3314"/>
                    <a:pt x="391" y="3383"/>
                    <a:pt x="503" y="3383"/>
                  </a:cubicBezTo>
                  <a:cubicBezTo>
                    <a:pt x="628" y="3383"/>
                    <a:pt x="746" y="3299"/>
                    <a:pt x="730" y="3140"/>
                  </a:cubicBezTo>
                  <a:cubicBezTo>
                    <a:pt x="669" y="2623"/>
                    <a:pt x="730" y="2106"/>
                    <a:pt x="912" y="1650"/>
                  </a:cubicBezTo>
                  <a:cubicBezTo>
                    <a:pt x="1125" y="1194"/>
                    <a:pt x="1490" y="890"/>
                    <a:pt x="1733" y="465"/>
                  </a:cubicBezTo>
                  <a:cubicBezTo>
                    <a:pt x="1816" y="245"/>
                    <a:pt x="1674" y="0"/>
                    <a:pt x="1444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5512;p33">
              <a:extLst>
                <a:ext uri="{FF2B5EF4-FFF2-40B4-BE49-F238E27FC236}">
                  <a16:creationId xmlns:a16="http://schemas.microsoft.com/office/drawing/2014/main" id="{04B4F557-2A8A-FA3F-FF38-7643F63B4CC8}"/>
                </a:ext>
              </a:extLst>
            </p:cNvPr>
            <p:cNvSpPr/>
            <p:nvPr/>
          </p:nvSpPr>
          <p:spPr>
            <a:xfrm>
              <a:off x="746700" y="4107500"/>
              <a:ext cx="56800" cy="24575"/>
            </a:xfrm>
            <a:custGeom>
              <a:avLst/>
              <a:gdLst/>
              <a:ahLst/>
              <a:cxnLst/>
              <a:rect l="l" t="t" r="r" b="b"/>
              <a:pathLst>
                <a:path w="2272" h="983" extrusionOk="0">
                  <a:moveTo>
                    <a:pt x="1056" y="0"/>
                  </a:moveTo>
                  <a:cubicBezTo>
                    <a:pt x="660" y="0"/>
                    <a:pt x="296" y="122"/>
                    <a:pt x="113" y="517"/>
                  </a:cubicBezTo>
                  <a:cubicBezTo>
                    <a:pt x="1" y="742"/>
                    <a:pt x="171" y="983"/>
                    <a:pt x="378" y="983"/>
                  </a:cubicBezTo>
                  <a:cubicBezTo>
                    <a:pt x="451" y="983"/>
                    <a:pt x="528" y="953"/>
                    <a:pt x="600" y="882"/>
                  </a:cubicBezTo>
                  <a:cubicBezTo>
                    <a:pt x="687" y="769"/>
                    <a:pt x="811" y="728"/>
                    <a:pt x="946" y="728"/>
                  </a:cubicBezTo>
                  <a:cubicBezTo>
                    <a:pt x="1138" y="728"/>
                    <a:pt x="1351" y="810"/>
                    <a:pt x="1512" y="882"/>
                  </a:cubicBezTo>
                  <a:cubicBezTo>
                    <a:pt x="1608" y="930"/>
                    <a:pt x="1721" y="969"/>
                    <a:pt x="1833" y="969"/>
                  </a:cubicBezTo>
                  <a:cubicBezTo>
                    <a:pt x="1933" y="969"/>
                    <a:pt x="2033" y="938"/>
                    <a:pt x="2119" y="851"/>
                  </a:cubicBezTo>
                  <a:cubicBezTo>
                    <a:pt x="2271" y="730"/>
                    <a:pt x="2271" y="517"/>
                    <a:pt x="2150" y="335"/>
                  </a:cubicBezTo>
                  <a:cubicBezTo>
                    <a:pt x="1937" y="91"/>
                    <a:pt x="1390" y="0"/>
                    <a:pt x="1056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5513;p33">
              <a:extLst>
                <a:ext uri="{FF2B5EF4-FFF2-40B4-BE49-F238E27FC236}">
                  <a16:creationId xmlns:a16="http://schemas.microsoft.com/office/drawing/2014/main" id="{1F26DA0F-A2C9-08ED-59F2-3BA3B9646811}"/>
                </a:ext>
              </a:extLst>
            </p:cNvPr>
            <p:cNvSpPr/>
            <p:nvPr/>
          </p:nvSpPr>
          <p:spPr>
            <a:xfrm>
              <a:off x="890675" y="2348725"/>
              <a:ext cx="67450" cy="49800"/>
            </a:xfrm>
            <a:custGeom>
              <a:avLst/>
              <a:gdLst/>
              <a:ahLst/>
              <a:cxnLst/>
              <a:rect l="l" t="t" r="r" b="b"/>
              <a:pathLst>
                <a:path w="2698" h="1992" extrusionOk="0">
                  <a:moveTo>
                    <a:pt x="427" y="1"/>
                  </a:moveTo>
                  <a:cubicBezTo>
                    <a:pt x="200" y="1"/>
                    <a:pt x="0" y="289"/>
                    <a:pt x="190" y="502"/>
                  </a:cubicBezTo>
                  <a:cubicBezTo>
                    <a:pt x="737" y="1049"/>
                    <a:pt x="1376" y="1657"/>
                    <a:pt x="2105" y="1961"/>
                  </a:cubicBezTo>
                  <a:cubicBezTo>
                    <a:pt x="2156" y="1982"/>
                    <a:pt x="2204" y="1992"/>
                    <a:pt x="2250" y="1992"/>
                  </a:cubicBezTo>
                  <a:cubicBezTo>
                    <a:pt x="2534" y="1992"/>
                    <a:pt x="2697" y="1628"/>
                    <a:pt x="2409" y="1444"/>
                  </a:cubicBezTo>
                  <a:cubicBezTo>
                    <a:pt x="1801" y="989"/>
                    <a:pt x="1133" y="593"/>
                    <a:pt x="616" y="77"/>
                  </a:cubicBezTo>
                  <a:cubicBezTo>
                    <a:pt x="556" y="23"/>
                    <a:pt x="490" y="1"/>
                    <a:pt x="427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5514;p33">
              <a:extLst>
                <a:ext uri="{FF2B5EF4-FFF2-40B4-BE49-F238E27FC236}">
                  <a16:creationId xmlns:a16="http://schemas.microsoft.com/office/drawing/2014/main" id="{358EBBFE-BC5F-C118-52F3-359796D2162E}"/>
                </a:ext>
              </a:extLst>
            </p:cNvPr>
            <p:cNvSpPr/>
            <p:nvPr/>
          </p:nvSpPr>
          <p:spPr>
            <a:xfrm>
              <a:off x="970775" y="2346000"/>
              <a:ext cx="27250" cy="48475"/>
            </a:xfrm>
            <a:custGeom>
              <a:avLst/>
              <a:gdLst/>
              <a:ahLst/>
              <a:cxnLst/>
              <a:rect l="l" t="t" r="r" b="b"/>
              <a:pathLst>
                <a:path w="1090" h="1939" extrusionOk="0">
                  <a:moveTo>
                    <a:pt x="357" y="0"/>
                  </a:moveTo>
                  <a:cubicBezTo>
                    <a:pt x="185" y="0"/>
                    <a:pt x="0" y="144"/>
                    <a:pt x="56" y="368"/>
                  </a:cubicBezTo>
                  <a:cubicBezTo>
                    <a:pt x="147" y="672"/>
                    <a:pt x="269" y="976"/>
                    <a:pt x="330" y="1280"/>
                  </a:cubicBezTo>
                  <a:cubicBezTo>
                    <a:pt x="421" y="1553"/>
                    <a:pt x="451" y="1827"/>
                    <a:pt x="725" y="1918"/>
                  </a:cubicBezTo>
                  <a:cubicBezTo>
                    <a:pt x="746" y="1932"/>
                    <a:pt x="767" y="1938"/>
                    <a:pt x="788" y="1938"/>
                  </a:cubicBezTo>
                  <a:cubicBezTo>
                    <a:pt x="855" y="1938"/>
                    <a:pt x="914" y="1874"/>
                    <a:pt x="938" y="1827"/>
                  </a:cubicBezTo>
                  <a:cubicBezTo>
                    <a:pt x="1090" y="1584"/>
                    <a:pt x="938" y="1310"/>
                    <a:pt x="847" y="1067"/>
                  </a:cubicBezTo>
                  <a:cubicBezTo>
                    <a:pt x="786" y="733"/>
                    <a:pt x="664" y="490"/>
                    <a:pt x="603" y="186"/>
                  </a:cubicBezTo>
                  <a:cubicBezTo>
                    <a:pt x="568" y="57"/>
                    <a:pt x="465" y="0"/>
                    <a:pt x="357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5515;p33">
              <a:extLst>
                <a:ext uri="{FF2B5EF4-FFF2-40B4-BE49-F238E27FC236}">
                  <a16:creationId xmlns:a16="http://schemas.microsoft.com/office/drawing/2014/main" id="{733303DD-615E-1D26-9848-24C401232AAB}"/>
                </a:ext>
              </a:extLst>
            </p:cNvPr>
            <p:cNvSpPr/>
            <p:nvPr/>
          </p:nvSpPr>
          <p:spPr>
            <a:xfrm>
              <a:off x="1040975" y="2350850"/>
              <a:ext cx="46775" cy="49150"/>
            </a:xfrm>
            <a:custGeom>
              <a:avLst/>
              <a:gdLst/>
              <a:ahLst/>
              <a:cxnLst/>
              <a:rect l="l" t="t" r="r" b="b"/>
              <a:pathLst>
                <a:path w="1871" h="1966" extrusionOk="0">
                  <a:moveTo>
                    <a:pt x="1581" y="1"/>
                  </a:moveTo>
                  <a:cubicBezTo>
                    <a:pt x="1534" y="1"/>
                    <a:pt x="1486" y="17"/>
                    <a:pt x="1443" y="52"/>
                  </a:cubicBezTo>
                  <a:cubicBezTo>
                    <a:pt x="896" y="478"/>
                    <a:pt x="561" y="1056"/>
                    <a:pt x="136" y="1572"/>
                  </a:cubicBezTo>
                  <a:cubicBezTo>
                    <a:pt x="1" y="1752"/>
                    <a:pt x="182" y="1966"/>
                    <a:pt x="360" y="1966"/>
                  </a:cubicBezTo>
                  <a:cubicBezTo>
                    <a:pt x="422" y="1966"/>
                    <a:pt x="484" y="1939"/>
                    <a:pt x="531" y="1876"/>
                  </a:cubicBezTo>
                  <a:cubicBezTo>
                    <a:pt x="987" y="1390"/>
                    <a:pt x="1473" y="904"/>
                    <a:pt x="1777" y="326"/>
                  </a:cubicBezTo>
                  <a:cubicBezTo>
                    <a:pt x="1870" y="164"/>
                    <a:pt x="1732" y="1"/>
                    <a:pt x="1581" y="1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5516;p33">
              <a:extLst>
                <a:ext uri="{FF2B5EF4-FFF2-40B4-BE49-F238E27FC236}">
                  <a16:creationId xmlns:a16="http://schemas.microsoft.com/office/drawing/2014/main" id="{828B714B-F02A-12FF-EBD5-72375004956C}"/>
                </a:ext>
              </a:extLst>
            </p:cNvPr>
            <p:cNvSpPr/>
            <p:nvPr/>
          </p:nvSpPr>
          <p:spPr>
            <a:xfrm>
              <a:off x="1083125" y="2370300"/>
              <a:ext cx="47050" cy="36225"/>
            </a:xfrm>
            <a:custGeom>
              <a:avLst/>
              <a:gdLst/>
              <a:ahLst/>
              <a:cxnLst/>
              <a:rect l="l" t="t" r="r" b="b"/>
              <a:pathLst>
                <a:path w="1882" h="1449" extrusionOk="0">
                  <a:moveTo>
                    <a:pt x="1650" y="0"/>
                  </a:moveTo>
                  <a:cubicBezTo>
                    <a:pt x="1637" y="0"/>
                    <a:pt x="1624" y="1"/>
                    <a:pt x="1611" y="4"/>
                  </a:cubicBezTo>
                  <a:cubicBezTo>
                    <a:pt x="1307" y="4"/>
                    <a:pt x="1125" y="247"/>
                    <a:pt x="881" y="429"/>
                  </a:cubicBezTo>
                  <a:lnTo>
                    <a:pt x="213" y="1007"/>
                  </a:lnTo>
                  <a:cubicBezTo>
                    <a:pt x="0" y="1172"/>
                    <a:pt x="210" y="1448"/>
                    <a:pt x="443" y="1448"/>
                  </a:cubicBezTo>
                  <a:cubicBezTo>
                    <a:pt x="509" y="1448"/>
                    <a:pt x="578" y="1426"/>
                    <a:pt x="638" y="1372"/>
                  </a:cubicBezTo>
                  <a:cubicBezTo>
                    <a:pt x="851" y="1189"/>
                    <a:pt x="1094" y="1037"/>
                    <a:pt x="1307" y="855"/>
                  </a:cubicBezTo>
                  <a:cubicBezTo>
                    <a:pt x="1520" y="642"/>
                    <a:pt x="1763" y="521"/>
                    <a:pt x="1854" y="278"/>
                  </a:cubicBezTo>
                  <a:cubicBezTo>
                    <a:pt x="1882" y="139"/>
                    <a:pt x="1783" y="0"/>
                    <a:pt x="1650" y="0"/>
                  </a:cubicBezTo>
                  <a:close/>
                </a:path>
              </a:pathLst>
            </a:custGeom>
            <a:solidFill>
              <a:srgbClr val="8B9E0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5517;p33">
              <a:extLst>
                <a:ext uri="{FF2B5EF4-FFF2-40B4-BE49-F238E27FC236}">
                  <a16:creationId xmlns:a16="http://schemas.microsoft.com/office/drawing/2014/main" id="{E2870F5D-B3B7-328D-602F-F6A77A710B66}"/>
                </a:ext>
              </a:extLst>
            </p:cNvPr>
            <p:cNvSpPr/>
            <p:nvPr/>
          </p:nvSpPr>
          <p:spPr>
            <a:xfrm>
              <a:off x="3367350" y="4000350"/>
              <a:ext cx="106400" cy="20350"/>
            </a:xfrm>
            <a:custGeom>
              <a:avLst/>
              <a:gdLst/>
              <a:ahLst/>
              <a:cxnLst/>
              <a:rect l="l" t="t" r="r" b="b"/>
              <a:pathLst>
                <a:path w="4256" h="814" extrusionOk="0">
                  <a:moveTo>
                    <a:pt x="4134" y="0"/>
                  </a:moveTo>
                  <a:cubicBezTo>
                    <a:pt x="3526" y="31"/>
                    <a:pt x="2949" y="335"/>
                    <a:pt x="2341" y="456"/>
                  </a:cubicBezTo>
                  <a:cubicBezTo>
                    <a:pt x="2000" y="525"/>
                    <a:pt x="1665" y="568"/>
                    <a:pt x="1336" y="568"/>
                  </a:cubicBezTo>
                  <a:cubicBezTo>
                    <a:pt x="932" y="568"/>
                    <a:pt x="538" y="502"/>
                    <a:pt x="152" y="335"/>
                  </a:cubicBezTo>
                  <a:cubicBezTo>
                    <a:pt x="31" y="335"/>
                    <a:pt x="1" y="487"/>
                    <a:pt x="61" y="548"/>
                  </a:cubicBezTo>
                  <a:cubicBezTo>
                    <a:pt x="509" y="718"/>
                    <a:pt x="942" y="814"/>
                    <a:pt x="1402" y="814"/>
                  </a:cubicBezTo>
                  <a:cubicBezTo>
                    <a:pt x="1597" y="814"/>
                    <a:pt x="1798" y="797"/>
                    <a:pt x="2007" y="760"/>
                  </a:cubicBezTo>
                  <a:cubicBezTo>
                    <a:pt x="2675" y="700"/>
                    <a:pt x="3557" y="487"/>
                    <a:pt x="4165" y="152"/>
                  </a:cubicBezTo>
                  <a:cubicBezTo>
                    <a:pt x="4256" y="122"/>
                    <a:pt x="4195" y="0"/>
                    <a:pt x="4134" y="0"/>
                  </a:cubicBezTo>
                  <a:close/>
                </a:path>
              </a:pathLst>
            </a:custGeom>
            <a:solidFill>
              <a:srgbClr val="382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5518;p33">
              <a:extLst>
                <a:ext uri="{FF2B5EF4-FFF2-40B4-BE49-F238E27FC236}">
                  <a16:creationId xmlns:a16="http://schemas.microsoft.com/office/drawing/2014/main" id="{55E23497-AF37-9C09-299F-5840B580AE3E}"/>
                </a:ext>
              </a:extLst>
            </p:cNvPr>
            <p:cNvSpPr/>
            <p:nvPr/>
          </p:nvSpPr>
          <p:spPr>
            <a:xfrm>
              <a:off x="3284425" y="4206975"/>
              <a:ext cx="33550" cy="83675"/>
            </a:xfrm>
            <a:custGeom>
              <a:avLst/>
              <a:gdLst/>
              <a:ahLst/>
              <a:cxnLst/>
              <a:rect l="l" t="t" r="r" b="b"/>
              <a:pathLst>
                <a:path w="1342" h="3347" extrusionOk="0">
                  <a:moveTo>
                    <a:pt x="199" y="1"/>
                  </a:moveTo>
                  <a:cubicBezTo>
                    <a:pt x="88" y="1"/>
                    <a:pt x="1" y="108"/>
                    <a:pt x="65" y="216"/>
                  </a:cubicBezTo>
                  <a:cubicBezTo>
                    <a:pt x="339" y="702"/>
                    <a:pt x="582" y="1188"/>
                    <a:pt x="703" y="1736"/>
                  </a:cubicBezTo>
                  <a:cubicBezTo>
                    <a:pt x="825" y="2222"/>
                    <a:pt x="795" y="2799"/>
                    <a:pt x="947" y="3255"/>
                  </a:cubicBezTo>
                  <a:cubicBezTo>
                    <a:pt x="962" y="3316"/>
                    <a:pt x="1007" y="3347"/>
                    <a:pt x="1057" y="3347"/>
                  </a:cubicBezTo>
                  <a:cubicBezTo>
                    <a:pt x="1106" y="3347"/>
                    <a:pt x="1159" y="3316"/>
                    <a:pt x="1190" y="3255"/>
                  </a:cubicBezTo>
                  <a:cubicBezTo>
                    <a:pt x="1342" y="2799"/>
                    <a:pt x="1129" y="2100"/>
                    <a:pt x="1038" y="1644"/>
                  </a:cubicBezTo>
                  <a:cubicBezTo>
                    <a:pt x="886" y="1097"/>
                    <a:pt x="643" y="550"/>
                    <a:pt x="339" y="64"/>
                  </a:cubicBezTo>
                  <a:cubicBezTo>
                    <a:pt x="294" y="19"/>
                    <a:pt x="244" y="1"/>
                    <a:pt x="199" y="1"/>
                  </a:cubicBezTo>
                  <a:close/>
                </a:path>
              </a:pathLst>
            </a:custGeom>
            <a:solidFill>
              <a:srgbClr val="382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5519;p33">
              <a:extLst>
                <a:ext uri="{FF2B5EF4-FFF2-40B4-BE49-F238E27FC236}">
                  <a16:creationId xmlns:a16="http://schemas.microsoft.com/office/drawing/2014/main" id="{1230D6D0-FF3F-35F7-014C-8FC981900F2F}"/>
                </a:ext>
              </a:extLst>
            </p:cNvPr>
            <p:cNvSpPr/>
            <p:nvPr/>
          </p:nvSpPr>
          <p:spPr>
            <a:xfrm>
              <a:off x="3238700" y="4202100"/>
              <a:ext cx="32175" cy="83425"/>
            </a:xfrm>
            <a:custGeom>
              <a:avLst/>
              <a:gdLst/>
              <a:ahLst/>
              <a:cxnLst/>
              <a:rect l="l" t="t" r="r" b="b"/>
              <a:pathLst>
                <a:path w="1287" h="3337" extrusionOk="0">
                  <a:moveTo>
                    <a:pt x="172" y="1"/>
                  </a:moveTo>
                  <a:cubicBezTo>
                    <a:pt x="79" y="1"/>
                    <a:pt x="0" y="88"/>
                    <a:pt x="40" y="228"/>
                  </a:cubicBezTo>
                  <a:cubicBezTo>
                    <a:pt x="314" y="715"/>
                    <a:pt x="526" y="1201"/>
                    <a:pt x="678" y="1748"/>
                  </a:cubicBezTo>
                  <a:cubicBezTo>
                    <a:pt x="800" y="2235"/>
                    <a:pt x="770" y="2812"/>
                    <a:pt x="922" y="3268"/>
                  </a:cubicBezTo>
                  <a:cubicBezTo>
                    <a:pt x="937" y="3314"/>
                    <a:pt x="982" y="3336"/>
                    <a:pt x="1028" y="3336"/>
                  </a:cubicBezTo>
                  <a:cubicBezTo>
                    <a:pt x="1073" y="3336"/>
                    <a:pt x="1119" y="3314"/>
                    <a:pt x="1134" y="3268"/>
                  </a:cubicBezTo>
                  <a:cubicBezTo>
                    <a:pt x="1286" y="2812"/>
                    <a:pt x="1104" y="2113"/>
                    <a:pt x="982" y="1657"/>
                  </a:cubicBezTo>
                  <a:cubicBezTo>
                    <a:pt x="830" y="1080"/>
                    <a:pt x="618" y="563"/>
                    <a:pt x="314" y="76"/>
                  </a:cubicBezTo>
                  <a:cubicBezTo>
                    <a:pt x="272" y="25"/>
                    <a:pt x="220" y="1"/>
                    <a:pt x="172" y="1"/>
                  </a:cubicBezTo>
                  <a:close/>
                </a:path>
              </a:pathLst>
            </a:custGeom>
            <a:solidFill>
              <a:srgbClr val="382D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5520;p33">
              <a:extLst>
                <a:ext uri="{FF2B5EF4-FFF2-40B4-BE49-F238E27FC236}">
                  <a16:creationId xmlns:a16="http://schemas.microsoft.com/office/drawing/2014/main" id="{BFD2E81B-D5E2-36E7-9337-B716366DCC16}"/>
                </a:ext>
              </a:extLst>
            </p:cNvPr>
            <p:cNvSpPr/>
            <p:nvPr/>
          </p:nvSpPr>
          <p:spPr>
            <a:xfrm>
              <a:off x="3356575" y="3891325"/>
              <a:ext cx="89075" cy="68950"/>
            </a:xfrm>
            <a:custGeom>
              <a:avLst/>
              <a:gdLst/>
              <a:ahLst/>
              <a:cxnLst/>
              <a:rect l="l" t="t" r="r" b="b"/>
              <a:pathLst>
                <a:path w="3563" h="2758" extrusionOk="0">
                  <a:moveTo>
                    <a:pt x="2010" y="1"/>
                  </a:moveTo>
                  <a:cubicBezTo>
                    <a:pt x="1418" y="1"/>
                    <a:pt x="979" y="440"/>
                    <a:pt x="979" y="440"/>
                  </a:cubicBezTo>
                  <a:cubicBezTo>
                    <a:pt x="357" y="819"/>
                    <a:pt x="0" y="2757"/>
                    <a:pt x="1209" y="2757"/>
                  </a:cubicBezTo>
                  <a:cubicBezTo>
                    <a:pt x="1360" y="2757"/>
                    <a:pt x="1536" y="2727"/>
                    <a:pt x="1739" y="2659"/>
                  </a:cubicBezTo>
                  <a:cubicBezTo>
                    <a:pt x="3562" y="2051"/>
                    <a:pt x="3349" y="440"/>
                    <a:pt x="2498" y="106"/>
                  </a:cubicBezTo>
                  <a:cubicBezTo>
                    <a:pt x="2329" y="31"/>
                    <a:pt x="2164" y="1"/>
                    <a:pt x="20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5521;p33">
              <a:extLst>
                <a:ext uri="{FF2B5EF4-FFF2-40B4-BE49-F238E27FC236}">
                  <a16:creationId xmlns:a16="http://schemas.microsoft.com/office/drawing/2014/main" id="{37ABAB9D-784F-B06B-60CF-FD8840ACC15E}"/>
                </a:ext>
              </a:extLst>
            </p:cNvPr>
            <p:cNvSpPr/>
            <p:nvPr/>
          </p:nvSpPr>
          <p:spPr>
            <a:xfrm>
              <a:off x="3294225" y="3899775"/>
              <a:ext cx="138500" cy="90325"/>
            </a:xfrm>
            <a:custGeom>
              <a:avLst/>
              <a:gdLst/>
              <a:ahLst/>
              <a:cxnLst/>
              <a:rect l="l" t="t" r="r" b="b"/>
              <a:pathLst>
                <a:path w="5540" h="3613" extrusionOk="0">
                  <a:moveTo>
                    <a:pt x="2748" y="1"/>
                  </a:moveTo>
                  <a:cubicBezTo>
                    <a:pt x="1490" y="1"/>
                    <a:pt x="494" y="862"/>
                    <a:pt x="494" y="862"/>
                  </a:cubicBezTo>
                  <a:cubicBezTo>
                    <a:pt x="1" y="1559"/>
                    <a:pt x="1474" y="3612"/>
                    <a:pt x="2666" y="3612"/>
                  </a:cubicBezTo>
                  <a:cubicBezTo>
                    <a:pt x="2723" y="3612"/>
                    <a:pt x="2779" y="3608"/>
                    <a:pt x="2834" y="3598"/>
                  </a:cubicBezTo>
                  <a:cubicBezTo>
                    <a:pt x="4050" y="3416"/>
                    <a:pt x="5540" y="2321"/>
                    <a:pt x="4536" y="1896"/>
                  </a:cubicBezTo>
                  <a:cubicBezTo>
                    <a:pt x="3594" y="1470"/>
                    <a:pt x="4354" y="102"/>
                    <a:pt x="2986" y="11"/>
                  </a:cubicBezTo>
                  <a:cubicBezTo>
                    <a:pt x="2906" y="4"/>
                    <a:pt x="2826" y="1"/>
                    <a:pt x="27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5522;p33">
              <a:extLst>
                <a:ext uri="{FF2B5EF4-FFF2-40B4-BE49-F238E27FC236}">
                  <a16:creationId xmlns:a16="http://schemas.microsoft.com/office/drawing/2014/main" id="{6A8FEF7C-7256-9F5E-B39A-2423C8A905FA}"/>
                </a:ext>
              </a:extLst>
            </p:cNvPr>
            <p:cNvSpPr/>
            <p:nvPr/>
          </p:nvSpPr>
          <p:spPr>
            <a:xfrm>
              <a:off x="3171475" y="3920375"/>
              <a:ext cx="242250" cy="333425"/>
            </a:xfrm>
            <a:custGeom>
              <a:avLst/>
              <a:gdLst/>
              <a:ahLst/>
              <a:cxnLst/>
              <a:rect l="l" t="t" r="r" b="b"/>
              <a:pathLst>
                <a:path w="9690" h="13337" extrusionOk="0">
                  <a:moveTo>
                    <a:pt x="5525" y="0"/>
                  </a:moveTo>
                  <a:cubicBezTo>
                    <a:pt x="5472" y="0"/>
                    <a:pt x="5404" y="8"/>
                    <a:pt x="5343" y="8"/>
                  </a:cubicBezTo>
                  <a:cubicBezTo>
                    <a:pt x="5343" y="8"/>
                    <a:pt x="4431" y="494"/>
                    <a:pt x="3337" y="1497"/>
                  </a:cubicBezTo>
                  <a:cubicBezTo>
                    <a:pt x="1848" y="2835"/>
                    <a:pt x="85" y="5054"/>
                    <a:pt x="24" y="8063"/>
                  </a:cubicBezTo>
                  <a:cubicBezTo>
                    <a:pt x="0" y="12078"/>
                    <a:pt x="1356" y="13336"/>
                    <a:pt x="2548" y="13336"/>
                  </a:cubicBezTo>
                  <a:cubicBezTo>
                    <a:pt x="2899" y="13336"/>
                    <a:pt x="3236" y="13227"/>
                    <a:pt x="3519" y="13048"/>
                  </a:cubicBezTo>
                  <a:cubicBezTo>
                    <a:pt x="4735" y="12288"/>
                    <a:pt x="9690" y="6999"/>
                    <a:pt x="8778" y="4142"/>
                  </a:cubicBezTo>
                  <a:cubicBezTo>
                    <a:pt x="7987" y="1558"/>
                    <a:pt x="6164" y="1771"/>
                    <a:pt x="5708" y="281"/>
                  </a:cubicBezTo>
                  <a:cubicBezTo>
                    <a:pt x="5647" y="190"/>
                    <a:pt x="5617" y="129"/>
                    <a:pt x="5617" y="38"/>
                  </a:cubicBezTo>
                  <a:cubicBezTo>
                    <a:pt x="5617" y="8"/>
                    <a:pt x="5579" y="0"/>
                    <a:pt x="552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5523;p33">
              <a:extLst>
                <a:ext uri="{FF2B5EF4-FFF2-40B4-BE49-F238E27FC236}">
                  <a16:creationId xmlns:a16="http://schemas.microsoft.com/office/drawing/2014/main" id="{F9817B95-8F47-5F8F-7D54-6040262386F0}"/>
                </a:ext>
              </a:extLst>
            </p:cNvPr>
            <p:cNvSpPr/>
            <p:nvPr/>
          </p:nvSpPr>
          <p:spPr>
            <a:xfrm>
              <a:off x="3305050" y="4003400"/>
              <a:ext cx="60800" cy="55875"/>
            </a:xfrm>
            <a:custGeom>
              <a:avLst/>
              <a:gdLst/>
              <a:ahLst/>
              <a:cxnLst/>
              <a:rect l="l" t="t" r="r" b="b"/>
              <a:pathLst>
                <a:path w="2432" h="2235" extrusionOk="0">
                  <a:moveTo>
                    <a:pt x="1216" y="0"/>
                  </a:moveTo>
                  <a:cubicBezTo>
                    <a:pt x="1003" y="0"/>
                    <a:pt x="730" y="61"/>
                    <a:pt x="547" y="213"/>
                  </a:cubicBezTo>
                  <a:cubicBezTo>
                    <a:pt x="456" y="274"/>
                    <a:pt x="395" y="334"/>
                    <a:pt x="304" y="395"/>
                  </a:cubicBezTo>
                  <a:cubicBezTo>
                    <a:pt x="243" y="486"/>
                    <a:pt x="182" y="547"/>
                    <a:pt x="152" y="669"/>
                  </a:cubicBezTo>
                  <a:cubicBezTo>
                    <a:pt x="91" y="912"/>
                    <a:pt x="0" y="1155"/>
                    <a:pt x="91" y="1398"/>
                  </a:cubicBezTo>
                  <a:cubicBezTo>
                    <a:pt x="122" y="1581"/>
                    <a:pt x="243" y="1763"/>
                    <a:pt x="334" y="1885"/>
                  </a:cubicBezTo>
                  <a:cubicBezTo>
                    <a:pt x="486" y="2037"/>
                    <a:pt x="699" y="2158"/>
                    <a:pt x="882" y="2189"/>
                  </a:cubicBezTo>
                  <a:cubicBezTo>
                    <a:pt x="960" y="2222"/>
                    <a:pt x="1046" y="2235"/>
                    <a:pt x="1136" y="2235"/>
                  </a:cubicBezTo>
                  <a:cubicBezTo>
                    <a:pt x="1291" y="2235"/>
                    <a:pt x="1457" y="2197"/>
                    <a:pt x="1611" y="2158"/>
                  </a:cubicBezTo>
                  <a:cubicBezTo>
                    <a:pt x="1885" y="2097"/>
                    <a:pt x="2097" y="1945"/>
                    <a:pt x="2219" y="1702"/>
                  </a:cubicBezTo>
                  <a:cubicBezTo>
                    <a:pt x="2371" y="1429"/>
                    <a:pt x="2432" y="1125"/>
                    <a:pt x="2341" y="821"/>
                  </a:cubicBezTo>
                  <a:cubicBezTo>
                    <a:pt x="2280" y="760"/>
                    <a:pt x="2249" y="638"/>
                    <a:pt x="2219" y="578"/>
                  </a:cubicBezTo>
                  <a:cubicBezTo>
                    <a:pt x="2097" y="365"/>
                    <a:pt x="1976" y="274"/>
                    <a:pt x="1793" y="152"/>
                  </a:cubicBezTo>
                  <a:cubicBezTo>
                    <a:pt x="1702" y="91"/>
                    <a:pt x="1611" y="61"/>
                    <a:pt x="1520" y="30"/>
                  </a:cubicBezTo>
                  <a:cubicBezTo>
                    <a:pt x="1398" y="30"/>
                    <a:pt x="1337" y="0"/>
                    <a:pt x="12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5524;p33">
              <a:extLst>
                <a:ext uri="{FF2B5EF4-FFF2-40B4-BE49-F238E27FC236}">
                  <a16:creationId xmlns:a16="http://schemas.microsoft.com/office/drawing/2014/main" id="{5B2AF32E-C880-4B51-52F7-6FB6571BE4CE}"/>
                </a:ext>
              </a:extLst>
            </p:cNvPr>
            <p:cNvSpPr/>
            <p:nvPr/>
          </p:nvSpPr>
          <p:spPr>
            <a:xfrm>
              <a:off x="3215125" y="4138475"/>
              <a:ext cx="75750" cy="57375"/>
            </a:xfrm>
            <a:custGeom>
              <a:avLst/>
              <a:gdLst/>
              <a:ahLst/>
              <a:cxnLst/>
              <a:rect l="l" t="t" r="r" b="b"/>
              <a:pathLst>
                <a:path w="3030" h="2295" extrusionOk="0">
                  <a:moveTo>
                    <a:pt x="1455" y="0"/>
                  </a:moveTo>
                  <a:cubicBezTo>
                    <a:pt x="1107" y="0"/>
                    <a:pt x="760" y="163"/>
                    <a:pt x="527" y="555"/>
                  </a:cubicBezTo>
                  <a:cubicBezTo>
                    <a:pt x="0" y="1461"/>
                    <a:pt x="789" y="2294"/>
                    <a:pt x="1575" y="2294"/>
                  </a:cubicBezTo>
                  <a:cubicBezTo>
                    <a:pt x="1923" y="2294"/>
                    <a:pt x="2270" y="2131"/>
                    <a:pt x="2503" y="1740"/>
                  </a:cubicBezTo>
                  <a:cubicBezTo>
                    <a:pt x="3030" y="834"/>
                    <a:pt x="2241" y="0"/>
                    <a:pt x="14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5525;p33">
              <a:extLst>
                <a:ext uri="{FF2B5EF4-FFF2-40B4-BE49-F238E27FC236}">
                  <a16:creationId xmlns:a16="http://schemas.microsoft.com/office/drawing/2014/main" id="{5330DEB9-91F1-6908-6C2A-6AA03F28D9B0}"/>
                </a:ext>
              </a:extLst>
            </p:cNvPr>
            <p:cNvSpPr/>
            <p:nvPr/>
          </p:nvSpPr>
          <p:spPr>
            <a:xfrm>
              <a:off x="3187250" y="4038500"/>
              <a:ext cx="56250" cy="53975"/>
            </a:xfrm>
            <a:custGeom>
              <a:avLst/>
              <a:gdLst/>
              <a:ahLst/>
              <a:cxnLst/>
              <a:rect l="l" t="t" r="r" b="b"/>
              <a:pathLst>
                <a:path w="2250" h="2159" extrusionOk="0">
                  <a:moveTo>
                    <a:pt x="1094" y="1"/>
                  </a:moveTo>
                  <a:cubicBezTo>
                    <a:pt x="1015" y="1"/>
                    <a:pt x="933" y="8"/>
                    <a:pt x="852" y="25"/>
                  </a:cubicBezTo>
                  <a:cubicBezTo>
                    <a:pt x="578" y="116"/>
                    <a:pt x="335" y="268"/>
                    <a:pt x="213" y="541"/>
                  </a:cubicBezTo>
                  <a:cubicBezTo>
                    <a:pt x="62" y="754"/>
                    <a:pt x="1" y="1058"/>
                    <a:pt x="92" y="1362"/>
                  </a:cubicBezTo>
                  <a:cubicBezTo>
                    <a:pt x="153" y="1636"/>
                    <a:pt x="335" y="1909"/>
                    <a:pt x="578" y="2000"/>
                  </a:cubicBezTo>
                  <a:cubicBezTo>
                    <a:pt x="752" y="2087"/>
                    <a:pt x="942" y="2159"/>
                    <a:pt x="1159" y="2159"/>
                  </a:cubicBezTo>
                  <a:cubicBezTo>
                    <a:pt x="1245" y="2159"/>
                    <a:pt x="1335" y="2148"/>
                    <a:pt x="1429" y="2122"/>
                  </a:cubicBezTo>
                  <a:cubicBezTo>
                    <a:pt x="1642" y="2061"/>
                    <a:pt x="1916" y="1909"/>
                    <a:pt x="2068" y="1636"/>
                  </a:cubicBezTo>
                  <a:cubicBezTo>
                    <a:pt x="2220" y="1392"/>
                    <a:pt x="2250" y="1088"/>
                    <a:pt x="2189" y="785"/>
                  </a:cubicBezTo>
                  <a:cubicBezTo>
                    <a:pt x="2098" y="541"/>
                    <a:pt x="1916" y="268"/>
                    <a:pt x="1672" y="146"/>
                  </a:cubicBezTo>
                  <a:cubicBezTo>
                    <a:pt x="1517" y="57"/>
                    <a:pt x="1312" y="1"/>
                    <a:pt x="109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5526;p33">
              <a:extLst>
                <a:ext uri="{FF2B5EF4-FFF2-40B4-BE49-F238E27FC236}">
                  <a16:creationId xmlns:a16="http://schemas.microsoft.com/office/drawing/2014/main" id="{9DA847C2-5EF1-FDE1-4B8F-A3E204D30F1C}"/>
                </a:ext>
              </a:extLst>
            </p:cNvPr>
            <p:cNvSpPr/>
            <p:nvPr/>
          </p:nvSpPr>
          <p:spPr>
            <a:xfrm>
              <a:off x="3255650" y="3921200"/>
              <a:ext cx="59300" cy="40025"/>
            </a:xfrm>
            <a:custGeom>
              <a:avLst/>
              <a:gdLst/>
              <a:ahLst/>
              <a:cxnLst/>
              <a:rect l="l" t="t" r="r" b="b"/>
              <a:pathLst>
                <a:path w="2372" h="1601" extrusionOk="0">
                  <a:moveTo>
                    <a:pt x="2162" y="0"/>
                  </a:moveTo>
                  <a:cubicBezTo>
                    <a:pt x="2120" y="0"/>
                    <a:pt x="2073" y="5"/>
                    <a:pt x="2037" y="5"/>
                  </a:cubicBezTo>
                  <a:cubicBezTo>
                    <a:pt x="2037" y="5"/>
                    <a:pt x="1095" y="522"/>
                    <a:pt x="0" y="1495"/>
                  </a:cubicBezTo>
                  <a:cubicBezTo>
                    <a:pt x="0" y="1495"/>
                    <a:pt x="248" y="1601"/>
                    <a:pt x="601" y="1601"/>
                  </a:cubicBezTo>
                  <a:cubicBezTo>
                    <a:pt x="1114" y="1601"/>
                    <a:pt x="1849" y="1377"/>
                    <a:pt x="2371" y="279"/>
                  </a:cubicBezTo>
                  <a:cubicBezTo>
                    <a:pt x="2371" y="218"/>
                    <a:pt x="2341" y="127"/>
                    <a:pt x="2280" y="66"/>
                  </a:cubicBezTo>
                  <a:cubicBezTo>
                    <a:pt x="2280" y="11"/>
                    <a:pt x="2225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5527;p33">
              <a:extLst>
                <a:ext uri="{FF2B5EF4-FFF2-40B4-BE49-F238E27FC236}">
                  <a16:creationId xmlns:a16="http://schemas.microsoft.com/office/drawing/2014/main" id="{9D1068EA-04CD-D21D-02BF-C781A95CA372}"/>
                </a:ext>
              </a:extLst>
            </p:cNvPr>
            <p:cNvSpPr/>
            <p:nvPr/>
          </p:nvSpPr>
          <p:spPr>
            <a:xfrm>
              <a:off x="1090500" y="4536050"/>
              <a:ext cx="39100" cy="47100"/>
            </a:xfrm>
            <a:custGeom>
              <a:avLst/>
              <a:gdLst/>
              <a:ahLst/>
              <a:cxnLst/>
              <a:rect l="l" t="t" r="r" b="b"/>
              <a:pathLst>
                <a:path w="1564" h="1884" extrusionOk="0">
                  <a:moveTo>
                    <a:pt x="76" y="0"/>
                  </a:moveTo>
                  <a:cubicBezTo>
                    <a:pt x="37" y="0"/>
                    <a:pt x="0" y="34"/>
                    <a:pt x="39" y="93"/>
                  </a:cubicBezTo>
                  <a:cubicBezTo>
                    <a:pt x="70" y="792"/>
                    <a:pt x="799" y="1491"/>
                    <a:pt x="1346" y="1855"/>
                  </a:cubicBezTo>
                  <a:cubicBezTo>
                    <a:pt x="1373" y="1875"/>
                    <a:pt x="1399" y="1884"/>
                    <a:pt x="1423" y="1884"/>
                  </a:cubicBezTo>
                  <a:cubicBezTo>
                    <a:pt x="1509" y="1884"/>
                    <a:pt x="1563" y="1775"/>
                    <a:pt x="1468" y="1703"/>
                  </a:cubicBezTo>
                  <a:cubicBezTo>
                    <a:pt x="1164" y="1491"/>
                    <a:pt x="890" y="1217"/>
                    <a:pt x="678" y="913"/>
                  </a:cubicBezTo>
                  <a:cubicBezTo>
                    <a:pt x="495" y="640"/>
                    <a:pt x="374" y="305"/>
                    <a:pt x="131" y="32"/>
                  </a:cubicBezTo>
                  <a:cubicBezTo>
                    <a:pt x="120" y="10"/>
                    <a:pt x="98" y="0"/>
                    <a:pt x="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5528;p33">
              <a:extLst>
                <a:ext uri="{FF2B5EF4-FFF2-40B4-BE49-F238E27FC236}">
                  <a16:creationId xmlns:a16="http://schemas.microsoft.com/office/drawing/2014/main" id="{6E707C40-46ED-53E6-07D1-008450EABBC3}"/>
                </a:ext>
              </a:extLst>
            </p:cNvPr>
            <p:cNvSpPr/>
            <p:nvPr/>
          </p:nvSpPr>
          <p:spPr>
            <a:xfrm>
              <a:off x="1248775" y="4489875"/>
              <a:ext cx="15975" cy="52975"/>
            </a:xfrm>
            <a:custGeom>
              <a:avLst/>
              <a:gdLst/>
              <a:ahLst/>
              <a:cxnLst/>
              <a:rect l="l" t="t" r="r" b="b"/>
              <a:pathLst>
                <a:path w="639" h="2119" extrusionOk="0">
                  <a:moveTo>
                    <a:pt x="127" y="0"/>
                  </a:moveTo>
                  <a:cubicBezTo>
                    <a:pt x="78" y="0"/>
                    <a:pt x="31" y="50"/>
                    <a:pt x="31" y="116"/>
                  </a:cubicBezTo>
                  <a:cubicBezTo>
                    <a:pt x="31" y="420"/>
                    <a:pt x="152" y="663"/>
                    <a:pt x="152" y="967"/>
                  </a:cubicBezTo>
                  <a:cubicBezTo>
                    <a:pt x="183" y="1332"/>
                    <a:pt x="122" y="1666"/>
                    <a:pt x="0" y="1970"/>
                  </a:cubicBezTo>
                  <a:cubicBezTo>
                    <a:pt x="0" y="2061"/>
                    <a:pt x="87" y="2119"/>
                    <a:pt x="163" y="2119"/>
                  </a:cubicBezTo>
                  <a:cubicBezTo>
                    <a:pt x="215" y="2119"/>
                    <a:pt x="262" y="2092"/>
                    <a:pt x="274" y="2031"/>
                  </a:cubicBezTo>
                  <a:cubicBezTo>
                    <a:pt x="487" y="1484"/>
                    <a:pt x="639" y="481"/>
                    <a:pt x="183" y="25"/>
                  </a:cubicBezTo>
                  <a:cubicBezTo>
                    <a:pt x="166" y="8"/>
                    <a:pt x="146" y="0"/>
                    <a:pt x="1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5529;p33">
              <a:extLst>
                <a:ext uri="{FF2B5EF4-FFF2-40B4-BE49-F238E27FC236}">
                  <a16:creationId xmlns:a16="http://schemas.microsoft.com/office/drawing/2014/main" id="{24B5227B-E9A8-6531-C4F7-3EB220C8D5C3}"/>
                </a:ext>
              </a:extLst>
            </p:cNvPr>
            <p:cNvSpPr/>
            <p:nvPr/>
          </p:nvSpPr>
          <p:spPr>
            <a:xfrm>
              <a:off x="1067850" y="4571675"/>
              <a:ext cx="52325" cy="65550"/>
            </a:xfrm>
            <a:custGeom>
              <a:avLst/>
              <a:gdLst/>
              <a:ahLst/>
              <a:cxnLst/>
              <a:rect l="l" t="t" r="r" b="b"/>
              <a:pathLst>
                <a:path w="2093" h="2622" extrusionOk="0">
                  <a:moveTo>
                    <a:pt x="72" y="1"/>
                  </a:moveTo>
                  <a:cubicBezTo>
                    <a:pt x="29" y="1"/>
                    <a:pt x="1" y="31"/>
                    <a:pt x="34" y="96"/>
                  </a:cubicBezTo>
                  <a:cubicBezTo>
                    <a:pt x="185" y="1160"/>
                    <a:pt x="824" y="2315"/>
                    <a:pt x="1888" y="2619"/>
                  </a:cubicBezTo>
                  <a:cubicBezTo>
                    <a:pt x="1896" y="2621"/>
                    <a:pt x="1903" y="2621"/>
                    <a:pt x="1911" y="2621"/>
                  </a:cubicBezTo>
                  <a:cubicBezTo>
                    <a:pt x="2045" y="2621"/>
                    <a:pt x="2092" y="2374"/>
                    <a:pt x="1948" y="2345"/>
                  </a:cubicBezTo>
                  <a:cubicBezTo>
                    <a:pt x="824" y="2011"/>
                    <a:pt x="641" y="978"/>
                    <a:pt x="185" y="66"/>
                  </a:cubicBezTo>
                  <a:cubicBezTo>
                    <a:pt x="157" y="23"/>
                    <a:pt x="109" y="1"/>
                    <a:pt x="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5530;p33">
              <a:extLst>
                <a:ext uri="{FF2B5EF4-FFF2-40B4-BE49-F238E27FC236}">
                  <a16:creationId xmlns:a16="http://schemas.microsoft.com/office/drawing/2014/main" id="{3B17F3CA-8A63-8D67-2215-917622AE9E4C}"/>
                </a:ext>
              </a:extLst>
            </p:cNvPr>
            <p:cNvSpPr/>
            <p:nvPr/>
          </p:nvSpPr>
          <p:spPr>
            <a:xfrm>
              <a:off x="1280200" y="4490825"/>
              <a:ext cx="26350" cy="78425"/>
            </a:xfrm>
            <a:custGeom>
              <a:avLst/>
              <a:gdLst/>
              <a:ahLst/>
              <a:cxnLst/>
              <a:rect l="l" t="t" r="r" b="b"/>
              <a:pathLst>
                <a:path w="1054" h="3137" extrusionOk="0">
                  <a:moveTo>
                    <a:pt x="177" y="1"/>
                  </a:moveTo>
                  <a:cubicBezTo>
                    <a:pt x="92" y="1"/>
                    <a:pt x="1" y="95"/>
                    <a:pt x="50" y="169"/>
                  </a:cubicBezTo>
                  <a:cubicBezTo>
                    <a:pt x="202" y="686"/>
                    <a:pt x="415" y="1050"/>
                    <a:pt x="445" y="1598"/>
                  </a:cubicBezTo>
                  <a:cubicBezTo>
                    <a:pt x="476" y="2084"/>
                    <a:pt x="415" y="2570"/>
                    <a:pt x="354" y="3057"/>
                  </a:cubicBezTo>
                  <a:cubicBezTo>
                    <a:pt x="354" y="3105"/>
                    <a:pt x="406" y="3137"/>
                    <a:pt x="460" y="3137"/>
                  </a:cubicBezTo>
                  <a:cubicBezTo>
                    <a:pt x="506" y="3137"/>
                    <a:pt x="553" y="3113"/>
                    <a:pt x="567" y="3057"/>
                  </a:cubicBezTo>
                  <a:cubicBezTo>
                    <a:pt x="810" y="2205"/>
                    <a:pt x="1053" y="716"/>
                    <a:pt x="233" y="17"/>
                  </a:cubicBezTo>
                  <a:cubicBezTo>
                    <a:pt x="216" y="6"/>
                    <a:pt x="196" y="1"/>
                    <a:pt x="1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5531;p33">
              <a:extLst>
                <a:ext uri="{FF2B5EF4-FFF2-40B4-BE49-F238E27FC236}">
                  <a16:creationId xmlns:a16="http://schemas.microsoft.com/office/drawing/2014/main" id="{AD9CF610-00BC-0212-E90B-217FF09AB5C6}"/>
                </a:ext>
              </a:extLst>
            </p:cNvPr>
            <p:cNvSpPr/>
            <p:nvPr/>
          </p:nvSpPr>
          <p:spPr>
            <a:xfrm>
              <a:off x="1149225" y="4764025"/>
              <a:ext cx="46100" cy="86325"/>
            </a:xfrm>
            <a:custGeom>
              <a:avLst/>
              <a:gdLst/>
              <a:ahLst/>
              <a:cxnLst/>
              <a:rect l="l" t="t" r="r" b="b"/>
              <a:pathLst>
                <a:path w="1844" h="3453" extrusionOk="0">
                  <a:moveTo>
                    <a:pt x="159" y="0"/>
                  </a:moveTo>
                  <a:cubicBezTo>
                    <a:pt x="81" y="0"/>
                    <a:pt x="0" y="54"/>
                    <a:pt x="0" y="153"/>
                  </a:cubicBezTo>
                  <a:cubicBezTo>
                    <a:pt x="122" y="1247"/>
                    <a:pt x="608" y="2767"/>
                    <a:pt x="1551" y="3436"/>
                  </a:cubicBezTo>
                  <a:cubicBezTo>
                    <a:pt x="1573" y="3447"/>
                    <a:pt x="1598" y="3452"/>
                    <a:pt x="1623" y="3452"/>
                  </a:cubicBezTo>
                  <a:cubicBezTo>
                    <a:pt x="1732" y="3452"/>
                    <a:pt x="1843" y="3358"/>
                    <a:pt x="1794" y="3284"/>
                  </a:cubicBezTo>
                  <a:cubicBezTo>
                    <a:pt x="1490" y="2676"/>
                    <a:pt x="1064" y="2159"/>
                    <a:pt x="791" y="1551"/>
                  </a:cubicBezTo>
                  <a:cubicBezTo>
                    <a:pt x="608" y="1095"/>
                    <a:pt x="426" y="609"/>
                    <a:pt x="304" y="123"/>
                  </a:cubicBezTo>
                  <a:cubicBezTo>
                    <a:pt x="290" y="39"/>
                    <a:pt x="225" y="0"/>
                    <a:pt x="1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5532;p33">
              <a:extLst>
                <a:ext uri="{FF2B5EF4-FFF2-40B4-BE49-F238E27FC236}">
                  <a16:creationId xmlns:a16="http://schemas.microsoft.com/office/drawing/2014/main" id="{B02C0C4F-1693-688B-ED06-63D13EAA1DEA}"/>
                </a:ext>
              </a:extLst>
            </p:cNvPr>
            <p:cNvSpPr/>
            <p:nvPr/>
          </p:nvSpPr>
          <p:spPr>
            <a:xfrm>
              <a:off x="1339975" y="4705650"/>
              <a:ext cx="30400" cy="83900"/>
            </a:xfrm>
            <a:custGeom>
              <a:avLst/>
              <a:gdLst/>
              <a:ahLst/>
              <a:cxnLst/>
              <a:rect l="l" t="t" r="r" b="b"/>
              <a:pathLst>
                <a:path w="1216" h="3356" extrusionOk="0">
                  <a:moveTo>
                    <a:pt x="237" y="0"/>
                  </a:moveTo>
                  <a:cubicBezTo>
                    <a:pt x="128" y="0"/>
                    <a:pt x="1" y="141"/>
                    <a:pt x="91" y="300"/>
                  </a:cubicBezTo>
                  <a:cubicBezTo>
                    <a:pt x="334" y="786"/>
                    <a:pt x="577" y="1363"/>
                    <a:pt x="608" y="1910"/>
                  </a:cubicBezTo>
                  <a:cubicBezTo>
                    <a:pt x="638" y="2366"/>
                    <a:pt x="547" y="2822"/>
                    <a:pt x="638" y="3248"/>
                  </a:cubicBezTo>
                  <a:cubicBezTo>
                    <a:pt x="672" y="3316"/>
                    <a:pt x="735" y="3356"/>
                    <a:pt x="794" y="3356"/>
                  </a:cubicBezTo>
                  <a:cubicBezTo>
                    <a:pt x="841" y="3356"/>
                    <a:pt x="885" y="3332"/>
                    <a:pt x="912" y="3278"/>
                  </a:cubicBezTo>
                  <a:cubicBezTo>
                    <a:pt x="1216" y="2883"/>
                    <a:pt x="1094" y="2154"/>
                    <a:pt x="1033" y="1698"/>
                  </a:cubicBezTo>
                  <a:cubicBezTo>
                    <a:pt x="912" y="1090"/>
                    <a:pt x="699" y="543"/>
                    <a:pt x="334" y="56"/>
                  </a:cubicBezTo>
                  <a:cubicBezTo>
                    <a:pt x="311" y="17"/>
                    <a:pt x="275" y="0"/>
                    <a:pt x="2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5533;p33">
              <a:extLst>
                <a:ext uri="{FF2B5EF4-FFF2-40B4-BE49-F238E27FC236}">
                  <a16:creationId xmlns:a16="http://schemas.microsoft.com/office/drawing/2014/main" id="{447D3C2D-BDD5-33C5-DA56-DAC9896C1252}"/>
                </a:ext>
              </a:extLst>
            </p:cNvPr>
            <p:cNvSpPr/>
            <p:nvPr/>
          </p:nvSpPr>
          <p:spPr>
            <a:xfrm>
              <a:off x="1093000" y="4531225"/>
              <a:ext cx="275850" cy="276250"/>
            </a:xfrm>
            <a:custGeom>
              <a:avLst/>
              <a:gdLst/>
              <a:ahLst/>
              <a:cxnLst/>
              <a:rect l="l" t="t" r="r" b="b"/>
              <a:pathLst>
                <a:path w="11034" h="11050" extrusionOk="0">
                  <a:moveTo>
                    <a:pt x="5025" y="1"/>
                  </a:moveTo>
                  <a:cubicBezTo>
                    <a:pt x="4604" y="1"/>
                    <a:pt x="4182" y="63"/>
                    <a:pt x="3769" y="194"/>
                  </a:cubicBezTo>
                  <a:cubicBezTo>
                    <a:pt x="1246" y="1045"/>
                    <a:pt x="0" y="4085"/>
                    <a:pt x="942" y="7003"/>
                  </a:cubicBezTo>
                  <a:cubicBezTo>
                    <a:pt x="1772" y="9442"/>
                    <a:pt x="3830" y="11050"/>
                    <a:pt x="5945" y="11050"/>
                  </a:cubicBezTo>
                  <a:cubicBezTo>
                    <a:pt x="6386" y="11050"/>
                    <a:pt x="6829" y="10980"/>
                    <a:pt x="7265" y="10833"/>
                  </a:cubicBezTo>
                  <a:cubicBezTo>
                    <a:pt x="9757" y="10012"/>
                    <a:pt x="11034" y="6973"/>
                    <a:pt x="10061" y="4024"/>
                  </a:cubicBezTo>
                  <a:cubicBezTo>
                    <a:pt x="9250" y="1589"/>
                    <a:pt x="7147" y="1"/>
                    <a:pt x="50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5534;p33">
              <a:extLst>
                <a:ext uri="{FF2B5EF4-FFF2-40B4-BE49-F238E27FC236}">
                  <a16:creationId xmlns:a16="http://schemas.microsoft.com/office/drawing/2014/main" id="{A3F643C8-1B6E-5ABF-B977-467DAC9A7771}"/>
                </a:ext>
              </a:extLst>
            </p:cNvPr>
            <p:cNvSpPr/>
            <p:nvPr/>
          </p:nvSpPr>
          <p:spPr>
            <a:xfrm>
              <a:off x="1118075" y="4517875"/>
              <a:ext cx="145925" cy="71625"/>
            </a:xfrm>
            <a:custGeom>
              <a:avLst/>
              <a:gdLst/>
              <a:ahLst/>
              <a:cxnLst/>
              <a:rect l="l" t="t" r="r" b="b"/>
              <a:pathLst>
                <a:path w="5837" h="2865" extrusionOk="0">
                  <a:moveTo>
                    <a:pt x="3956" y="0"/>
                  </a:moveTo>
                  <a:cubicBezTo>
                    <a:pt x="3540" y="0"/>
                    <a:pt x="3038" y="77"/>
                    <a:pt x="2432" y="272"/>
                  </a:cubicBezTo>
                  <a:cubicBezTo>
                    <a:pt x="547" y="880"/>
                    <a:pt x="0" y="1914"/>
                    <a:pt x="304" y="2856"/>
                  </a:cubicBezTo>
                  <a:cubicBezTo>
                    <a:pt x="304" y="2856"/>
                    <a:pt x="432" y="2865"/>
                    <a:pt x="653" y="2865"/>
                  </a:cubicBezTo>
                  <a:cubicBezTo>
                    <a:pt x="1592" y="2865"/>
                    <a:pt x="4212" y="2705"/>
                    <a:pt x="5836" y="1032"/>
                  </a:cubicBezTo>
                  <a:cubicBezTo>
                    <a:pt x="5836" y="1032"/>
                    <a:pt x="5480" y="0"/>
                    <a:pt x="39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5535;p33">
              <a:extLst>
                <a:ext uri="{FF2B5EF4-FFF2-40B4-BE49-F238E27FC236}">
                  <a16:creationId xmlns:a16="http://schemas.microsoft.com/office/drawing/2014/main" id="{AB84B857-FD17-F121-6F8F-0258B7EBE7DC}"/>
                </a:ext>
              </a:extLst>
            </p:cNvPr>
            <p:cNvSpPr/>
            <p:nvPr/>
          </p:nvSpPr>
          <p:spPr>
            <a:xfrm>
              <a:off x="1135975" y="4526325"/>
              <a:ext cx="36825" cy="34850"/>
            </a:xfrm>
            <a:custGeom>
              <a:avLst/>
              <a:gdLst/>
              <a:ahLst/>
              <a:cxnLst/>
              <a:rect l="l" t="t" r="r" b="b"/>
              <a:pathLst>
                <a:path w="1473" h="1394" extrusionOk="0">
                  <a:moveTo>
                    <a:pt x="810" y="0"/>
                  </a:moveTo>
                  <a:cubicBezTo>
                    <a:pt x="685" y="0"/>
                    <a:pt x="547" y="43"/>
                    <a:pt x="439" y="86"/>
                  </a:cubicBezTo>
                  <a:cubicBezTo>
                    <a:pt x="428" y="98"/>
                    <a:pt x="417" y="113"/>
                    <a:pt x="402" y="130"/>
                  </a:cubicBezTo>
                  <a:lnTo>
                    <a:pt x="402" y="130"/>
                  </a:lnTo>
                  <a:cubicBezTo>
                    <a:pt x="176" y="250"/>
                    <a:pt x="0" y="502"/>
                    <a:pt x="44" y="785"/>
                  </a:cubicBezTo>
                  <a:cubicBezTo>
                    <a:pt x="44" y="1120"/>
                    <a:pt x="287" y="1393"/>
                    <a:pt x="682" y="1393"/>
                  </a:cubicBezTo>
                  <a:cubicBezTo>
                    <a:pt x="834" y="1393"/>
                    <a:pt x="986" y="1333"/>
                    <a:pt x="1108" y="1272"/>
                  </a:cubicBezTo>
                  <a:cubicBezTo>
                    <a:pt x="1199" y="1181"/>
                    <a:pt x="1290" y="1120"/>
                    <a:pt x="1351" y="998"/>
                  </a:cubicBezTo>
                  <a:cubicBezTo>
                    <a:pt x="1382" y="937"/>
                    <a:pt x="1382" y="846"/>
                    <a:pt x="1442" y="816"/>
                  </a:cubicBezTo>
                  <a:cubicBezTo>
                    <a:pt x="1473" y="664"/>
                    <a:pt x="1442" y="421"/>
                    <a:pt x="1351" y="330"/>
                  </a:cubicBezTo>
                  <a:cubicBezTo>
                    <a:pt x="1290" y="178"/>
                    <a:pt x="1108" y="56"/>
                    <a:pt x="956" y="26"/>
                  </a:cubicBezTo>
                  <a:cubicBezTo>
                    <a:pt x="911" y="8"/>
                    <a:pt x="862" y="0"/>
                    <a:pt x="8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5536;p33">
              <a:extLst>
                <a:ext uri="{FF2B5EF4-FFF2-40B4-BE49-F238E27FC236}">
                  <a16:creationId xmlns:a16="http://schemas.microsoft.com/office/drawing/2014/main" id="{2E4939AB-C143-BB29-DC33-9D2C5BEEB99D}"/>
                </a:ext>
              </a:extLst>
            </p:cNvPr>
            <p:cNvSpPr/>
            <p:nvPr/>
          </p:nvSpPr>
          <p:spPr>
            <a:xfrm>
              <a:off x="1191025" y="4505900"/>
              <a:ext cx="38000" cy="34800"/>
            </a:xfrm>
            <a:custGeom>
              <a:avLst/>
              <a:gdLst/>
              <a:ahLst/>
              <a:cxnLst/>
              <a:rect l="l" t="t" r="r" b="b"/>
              <a:pathLst>
                <a:path w="1520" h="1392" extrusionOk="0">
                  <a:moveTo>
                    <a:pt x="737" y="1"/>
                  </a:moveTo>
                  <a:cubicBezTo>
                    <a:pt x="684" y="1"/>
                    <a:pt x="630" y="8"/>
                    <a:pt x="578" y="22"/>
                  </a:cubicBezTo>
                  <a:cubicBezTo>
                    <a:pt x="213" y="143"/>
                    <a:pt x="0" y="478"/>
                    <a:pt x="122" y="873"/>
                  </a:cubicBezTo>
                  <a:lnTo>
                    <a:pt x="122" y="903"/>
                  </a:lnTo>
                  <a:cubicBezTo>
                    <a:pt x="197" y="1178"/>
                    <a:pt x="477" y="1391"/>
                    <a:pt x="760" y="1391"/>
                  </a:cubicBezTo>
                  <a:cubicBezTo>
                    <a:pt x="821" y="1391"/>
                    <a:pt x="883" y="1381"/>
                    <a:pt x="942" y="1359"/>
                  </a:cubicBezTo>
                  <a:cubicBezTo>
                    <a:pt x="1277" y="1238"/>
                    <a:pt x="1520" y="873"/>
                    <a:pt x="1398" y="539"/>
                  </a:cubicBezTo>
                  <a:lnTo>
                    <a:pt x="1398" y="478"/>
                  </a:lnTo>
                  <a:cubicBezTo>
                    <a:pt x="1296" y="196"/>
                    <a:pt x="1021" y="1"/>
                    <a:pt x="7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5537;p33">
              <a:extLst>
                <a:ext uri="{FF2B5EF4-FFF2-40B4-BE49-F238E27FC236}">
                  <a16:creationId xmlns:a16="http://schemas.microsoft.com/office/drawing/2014/main" id="{1A7788EA-70BE-1159-0DB1-F197F5617CA1}"/>
                </a:ext>
              </a:extLst>
            </p:cNvPr>
            <p:cNvSpPr/>
            <p:nvPr/>
          </p:nvSpPr>
          <p:spPr>
            <a:xfrm>
              <a:off x="1135800" y="4486550"/>
              <a:ext cx="39800" cy="44975"/>
            </a:xfrm>
            <a:custGeom>
              <a:avLst/>
              <a:gdLst/>
              <a:ahLst/>
              <a:cxnLst/>
              <a:rect l="l" t="t" r="r" b="b"/>
              <a:pathLst>
                <a:path w="1592" h="1799" extrusionOk="0">
                  <a:moveTo>
                    <a:pt x="122" y="1"/>
                  </a:moveTo>
                  <a:cubicBezTo>
                    <a:pt x="64" y="1"/>
                    <a:pt x="0" y="103"/>
                    <a:pt x="82" y="158"/>
                  </a:cubicBezTo>
                  <a:cubicBezTo>
                    <a:pt x="568" y="705"/>
                    <a:pt x="1054" y="1161"/>
                    <a:pt x="1449" y="1769"/>
                  </a:cubicBezTo>
                  <a:cubicBezTo>
                    <a:pt x="1449" y="1789"/>
                    <a:pt x="1466" y="1799"/>
                    <a:pt x="1488" y="1799"/>
                  </a:cubicBezTo>
                  <a:cubicBezTo>
                    <a:pt x="1530" y="1799"/>
                    <a:pt x="1591" y="1758"/>
                    <a:pt x="1571" y="1677"/>
                  </a:cubicBezTo>
                  <a:cubicBezTo>
                    <a:pt x="1267" y="1009"/>
                    <a:pt x="841" y="340"/>
                    <a:pt x="142" y="6"/>
                  </a:cubicBezTo>
                  <a:cubicBezTo>
                    <a:pt x="136" y="2"/>
                    <a:pt x="129" y="1"/>
                    <a:pt x="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5538;p33">
              <a:extLst>
                <a:ext uri="{FF2B5EF4-FFF2-40B4-BE49-F238E27FC236}">
                  <a16:creationId xmlns:a16="http://schemas.microsoft.com/office/drawing/2014/main" id="{A8EA0650-C957-E21F-A923-D3CF167D5192}"/>
                </a:ext>
              </a:extLst>
            </p:cNvPr>
            <p:cNvSpPr/>
            <p:nvPr/>
          </p:nvSpPr>
          <p:spPr>
            <a:xfrm>
              <a:off x="1182650" y="4470925"/>
              <a:ext cx="9925" cy="62500"/>
            </a:xfrm>
            <a:custGeom>
              <a:avLst/>
              <a:gdLst/>
              <a:ahLst/>
              <a:cxnLst/>
              <a:rect l="l" t="t" r="r" b="b"/>
              <a:pathLst>
                <a:path w="397" h="2500" extrusionOk="0">
                  <a:moveTo>
                    <a:pt x="239" y="0"/>
                  </a:moveTo>
                  <a:cubicBezTo>
                    <a:pt x="200" y="0"/>
                    <a:pt x="165" y="17"/>
                    <a:pt x="153" y="53"/>
                  </a:cubicBezTo>
                  <a:cubicBezTo>
                    <a:pt x="1" y="387"/>
                    <a:pt x="1" y="874"/>
                    <a:pt x="1" y="1239"/>
                  </a:cubicBezTo>
                  <a:cubicBezTo>
                    <a:pt x="1" y="1664"/>
                    <a:pt x="31" y="2090"/>
                    <a:pt x="183" y="2454"/>
                  </a:cubicBezTo>
                  <a:cubicBezTo>
                    <a:pt x="194" y="2486"/>
                    <a:pt x="223" y="2499"/>
                    <a:pt x="256" y="2499"/>
                  </a:cubicBezTo>
                  <a:cubicBezTo>
                    <a:pt x="319" y="2499"/>
                    <a:pt x="396" y="2453"/>
                    <a:pt x="396" y="2394"/>
                  </a:cubicBezTo>
                  <a:cubicBezTo>
                    <a:pt x="366" y="1998"/>
                    <a:pt x="305" y="1634"/>
                    <a:pt x="305" y="1239"/>
                  </a:cubicBezTo>
                  <a:cubicBezTo>
                    <a:pt x="305" y="874"/>
                    <a:pt x="396" y="479"/>
                    <a:pt x="366" y="114"/>
                  </a:cubicBezTo>
                  <a:cubicBezTo>
                    <a:pt x="366" y="40"/>
                    <a:pt x="299" y="0"/>
                    <a:pt x="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5539;p33">
              <a:extLst>
                <a:ext uri="{FF2B5EF4-FFF2-40B4-BE49-F238E27FC236}">
                  <a16:creationId xmlns:a16="http://schemas.microsoft.com/office/drawing/2014/main" id="{F9806AC4-DA10-A0D5-8C1A-035C1D186B7A}"/>
                </a:ext>
              </a:extLst>
            </p:cNvPr>
            <p:cNvSpPr/>
            <p:nvPr/>
          </p:nvSpPr>
          <p:spPr>
            <a:xfrm>
              <a:off x="1198625" y="4575525"/>
              <a:ext cx="77225" cy="221125"/>
            </a:xfrm>
            <a:custGeom>
              <a:avLst/>
              <a:gdLst/>
              <a:ahLst/>
              <a:cxnLst/>
              <a:rect l="l" t="t" r="r" b="b"/>
              <a:pathLst>
                <a:path w="3089" h="8845" extrusionOk="0">
                  <a:moveTo>
                    <a:pt x="188" y="1"/>
                  </a:moveTo>
                  <a:cubicBezTo>
                    <a:pt x="91" y="1"/>
                    <a:pt x="0" y="108"/>
                    <a:pt x="0" y="216"/>
                  </a:cubicBezTo>
                  <a:cubicBezTo>
                    <a:pt x="274" y="1705"/>
                    <a:pt x="821" y="3103"/>
                    <a:pt x="1338" y="4501"/>
                  </a:cubicBezTo>
                  <a:cubicBezTo>
                    <a:pt x="1824" y="5960"/>
                    <a:pt x="2280" y="7359"/>
                    <a:pt x="2857" y="8757"/>
                  </a:cubicBezTo>
                  <a:cubicBezTo>
                    <a:pt x="2870" y="8818"/>
                    <a:pt x="2912" y="8845"/>
                    <a:pt x="2955" y="8845"/>
                  </a:cubicBezTo>
                  <a:cubicBezTo>
                    <a:pt x="3020" y="8845"/>
                    <a:pt x="3088" y="8787"/>
                    <a:pt x="3070" y="8696"/>
                  </a:cubicBezTo>
                  <a:cubicBezTo>
                    <a:pt x="2675" y="7176"/>
                    <a:pt x="2189" y="5687"/>
                    <a:pt x="1733" y="4197"/>
                  </a:cubicBezTo>
                  <a:cubicBezTo>
                    <a:pt x="1277" y="2830"/>
                    <a:pt x="912" y="1401"/>
                    <a:pt x="304" y="64"/>
                  </a:cubicBezTo>
                  <a:cubicBezTo>
                    <a:pt x="269" y="19"/>
                    <a:pt x="228" y="1"/>
                    <a:pt x="1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5540;p33">
              <a:extLst>
                <a:ext uri="{FF2B5EF4-FFF2-40B4-BE49-F238E27FC236}">
                  <a16:creationId xmlns:a16="http://schemas.microsoft.com/office/drawing/2014/main" id="{39542427-6107-03C3-20E5-F4D465EF179B}"/>
                </a:ext>
              </a:extLst>
            </p:cNvPr>
            <p:cNvSpPr/>
            <p:nvPr/>
          </p:nvSpPr>
          <p:spPr>
            <a:xfrm>
              <a:off x="1153025" y="4664700"/>
              <a:ext cx="50175" cy="49000"/>
            </a:xfrm>
            <a:custGeom>
              <a:avLst/>
              <a:gdLst/>
              <a:ahLst/>
              <a:cxnLst/>
              <a:rect l="l" t="t" r="r" b="b"/>
              <a:pathLst>
                <a:path w="2007" h="1960" extrusionOk="0">
                  <a:moveTo>
                    <a:pt x="984" y="1"/>
                  </a:moveTo>
                  <a:cubicBezTo>
                    <a:pt x="907" y="1"/>
                    <a:pt x="832" y="8"/>
                    <a:pt x="760" y="23"/>
                  </a:cubicBezTo>
                  <a:cubicBezTo>
                    <a:pt x="426" y="144"/>
                    <a:pt x="152" y="418"/>
                    <a:pt x="61" y="752"/>
                  </a:cubicBezTo>
                  <a:cubicBezTo>
                    <a:pt x="0" y="1086"/>
                    <a:pt x="122" y="1421"/>
                    <a:pt x="365" y="1694"/>
                  </a:cubicBezTo>
                  <a:cubicBezTo>
                    <a:pt x="551" y="1880"/>
                    <a:pt x="843" y="1959"/>
                    <a:pt x="1106" y="1959"/>
                  </a:cubicBezTo>
                  <a:cubicBezTo>
                    <a:pt x="1188" y="1959"/>
                    <a:pt x="1266" y="1952"/>
                    <a:pt x="1338" y="1938"/>
                  </a:cubicBezTo>
                  <a:cubicBezTo>
                    <a:pt x="1581" y="1877"/>
                    <a:pt x="1885" y="1573"/>
                    <a:pt x="1976" y="1238"/>
                  </a:cubicBezTo>
                  <a:cubicBezTo>
                    <a:pt x="2007" y="1056"/>
                    <a:pt x="2007" y="904"/>
                    <a:pt x="1976" y="722"/>
                  </a:cubicBezTo>
                  <a:cubicBezTo>
                    <a:pt x="1946" y="570"/>
                    <a:pt x="1824" y="418"/>
                    <a:pt x="1703" y="266"/>
                  </a:cubicBezTo>
                  <a:cubicBezTo>
                    <a:pt x="1494" y="80"/>
                    <a:pt x="1231" y="1"/>
                    <a:pt x="9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5541;p33">
              <a:extLst>
                <a:ext uri="{FF2B5EF4-FFF2-40B4-BE49-F238E27FC236}">
                  <a16:creationId xmlns:a16="http://schemas.microsoft.com/office/drawing/2014/main" id="{C3836146-2596-1CE3-52A7-C62984681134}"/>
                </a:ext>
              </a:extLst>
            </p:cNvPr>
            <p:cNvSpPr/>
            <p:nvPr/>
          </p:nvSpPr>
          <p:spPr>
            <a:xfrm>
              <a:off x="1183425" y="4577100"/>
              <a:ext cx="50925" cy="42900"/>
            </a:xfrm>
            <a:custGeom>
              <a:avLst/>
              <a:gdLst/>
              <a:ahLst/>
              <a:cxnLst/>
              <a:rect l="l" t="t" r="r" b="b"/>
              <a:pathLst>
                <a:path w="2037" h="1716" extrusionOk="0">
                  <a:moveTo>
                    <a:pt x="1155" y="1"/>
                  </a:moveTo>
                  <a:cubicBezTo>
                    <a:pt x="1003" y="1"/>
                    <a:pt x="912" y="61"/>
                    <a:pt x="760" y="153"/>
                  </a:cubicBezTo>
                  <a:lnTo>
                    <a:pt x="517" y="244"/>
                  </a:lnTo>
                  <a:cubicBezTo>
                    <a:pt x="426" y="305"/>
                    <a:pt x="304" y="365"/>
                    <a:pt x="213" y="457"/>
                  </a:cubicBezTo>
                  <a:cubicBezTo>
                    <a:pt x="122" y="548"/>
                    <a:pt x="61" y="761"/>
                    <a:pt x="0" y="913"/>
                  </a:cubicBezTo>
                  <a:cubicBezTo>
                    <a:pt x="0" y="1065"/>
                    <a:pt x="122" y="1368"/>
                    <a:pt x="274" y="1490"/>
                  </a:cubicBezTo>
                  <a:cubicBezTo>
                    <a:pt x="426" y="1581"/>
                    <a:pt x="517" y="1672"/>
                    <a:pt x="669" y="1703"/>
                  </a:cubicBezTo>
                  <a:cubicBezTo>
                    <a:pt x="731" y="1712"/>
                    <a:pt x="788" y="1715"/>
                    <a:pt x="843" y="1715"/>
                  </a:cubicBezTo>
                  <a:cubicBezTo>
                    <a:pt x="973" y="1715"/>
                    <a:pt x="1087" y="1694"/>
                    <a:pt x="1216" y="1672"/>
                  </a:cubicBezTo>
                  <a:cubicBezTo>
                    <a:pt x="1277" y="1672"/>
                    <a:pt x="1368" y="1642"/>
                    <a:pt x="1429" y="1642"/>
                  </a:cubicBezTo>
                  <a:cubicBezTo>
                    <a:pt x="1581" y="1581"/>
                    <a:pt x="1733" y="1520"/>
                    <a:pt x="1854" y="1399"/>
                  </a:cubicBezTo>
                  <a:cubicBezTo>
                    <a:pt x="1976" y="1277"/>
                    <a:pt x="2006" y="1125"/>
                    <a:pt x="2037" y="973"/>
                  </a:cubicBezTo>
                  <a:lnTo>
                    <a:pt x="2037" y="791"/>
                  </a:lnTo>
                  <a:cubicBezTo>
                    <a:pt x="2037" y="669"/>
                    <a:pt x="2006" y="609"/>
                    <a:pt x="1976" y="487"/>
                  </a:cubicBezTo>
                  <a:cubicBezTo>
                    <a:pt x="1885" y="305"/>
                    <a:pt x="1763" y="213"/>
                    <a:pt x="1611" y="92"/>
                  </a:cubicBezTo>
                  <a:cubicBezTo>
                    <a:pt x="1520" y="31"/>
                    <a:pt x="1307" y="1"/>
                    <a:pt x="1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5542;p33">
              <a:extLst>
                <a:ext uri="{FF2B5EF4-FFF2-40B4-BE49-F238E27FC236}">
                  <a16:creationId xmlns:a16="http://schemas.microsoft.com/office/drawing/2014/main" id="{800A65A4-BF67-A01E-D971-58B359DB8EE7}"/>
                </a:ext>
              </a:extLst>
            </p:cNvPr>
            <p:cNvSpPr/>
            <p:nvPr/>
          </p:nvSpPr>
          <p:spPr>
            <a:xfrm>
              <a:off x="1247375" y="4628475"/>
              <a:ext cx="72625" cy="51875"/>
            </a:xfrm>
            <a:custGeom>
              <a:avLst/>
              <a:gdLst/>
              <a:ahLst/>
              <a:cxnLst/>
              <a:rect l="l" t="t" r="r" b="b"/>
              <a:pathLst>
                <a:path w="2905" h="2075" extrusionOk="0">
                  <a:moveTo>
                    <a:pt x="1424" y="1"/>
                  </a:moveTo>
                  <a:cubicBezTo>
                    <a:pt x="1174" y="1"/>
                    <a:pt x="916" y="103"/>
                    <a:pt x="695" y="347"/>
                  </a:cubicBezTo>
                  <a:cubicBezTo>
                    <a:pt x="0" y="1087"/>
                    <a:pt x="715" y="2074"/>
                    <a:pt x="1499" y="2074"/>
                  </a:cubicBezTo>
                  <a:cubicBezTo>
                    <a:pt x="1744" y="2074"/>
                    <a:pt x="1997" y="1977"/>
                    <a:pt x="2214" y="1745"/>
                  </a:cubicBezTo>
                  <a:cubicBezTo>
                    <a:pt x="2904" y="986"/>
                    <a:pt x="2202" y="1"/>
                    <a:pt x="14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5543;p33">
              <a:extLst>
                <a:ext uri="{FF2B5EF4-FFF2-40B4-BE49-F238E27FC236}">
                  <a16:creationId xmlns:a16="http://schemas.microsoft.com/office/drawing/2014/main" id="{1755C4AD-F451-D95F-9807-29AB9D637710}"/>
                </a:ext>
              </a:extLst>
            </p:cNvPr>
            <p:cNvSpPr/>
            <p:nvPr/>
          </p:nvSpPr>
          <p:spPr>
            <a:xfrm>
              <a:off x="1177350" y="4747350"/>
              <a:ext cx="49400" cy="42675"/>
            </a:xfrm>
            <a:custGeom>
              <a:avLst/>
              <a:gdLst/>
              <a:ahLst/>
              <a:cxnLst/>
              <a:rect l="l" t="t" r="r" b="b"/>
              <a:pathLst>
                <a:path w="1976" h="1707" extrusionOk="0">
                  <a:moveTo>
                    <a:pt x="784" y="0"/>
                  </a:moveTo>
                  <a:cubicBezTo>
                    <a:pt x="686" y="0"/>
                    <a:pt x="593" y="16"/>
                    <a:pt x="517" y="60"/>
                  </a:cubicBezTo>
                  <a:cubicBezTo>
                    <a:pt x="274" y="151"/>
                    <a:pt x="122" y="303"/>
                    <a:pt x="61" y="516"/>
                  </a:cubicBezTo>
                  <a:cubicBezTo>
                    <a:pt x="0" y="577"/>
                    <a:pt x="0" y="698"/>
                    <a:pt x="0" y="790"/>
                  </a:cubicBezTo>
                  <a:cubicBezTo>
                    <a:pt x="0" y="911"/>
                    <a:pt x="61" y="1002"/>
                    <a:pt x="122" y="1124"/>
                  </a:cubicBezTo>
                  <a:cubicBezTo>
                    <a:pt x="213" y="1306"/>
                    <a:pt x="395" y="1397"/>
                    <a:pt x="547" y="1519"/>
                  </a:cubicBezTo>
                  <a:lnTo>
                    <a:pt x="760" y="1610"/>
                  </a:lnTo>
                  <a:cubicBezTo>
                    <a:pt x="883" y="1676"/>
                    <a:pt x="1013" y="1706"/>
                    <a:pt x="1140" y="1706"/>
                  </a:cubicBezTo>
                  <a:cubicBezTo>
                    <a:pt x="1483" y="1706"/>
                    <a:pt x="1804" y="1487"/>
                    <a:pt x="1915" y="1154"/>
                  </a:cubicBezTo>
                  <a:cubicBezTo>
                    <a:pt x="1976" y="942"/>
                    <a:pt x="1976" y="759"/>
                    <a:pt x="1885" y="546"/>
                  </a:cubicBezTo>
                  <a:cubicBezTo>
                    <a:pt x="1763" y="303"/>
                    <a:pt x="1581" y="182"/>
                    <a:pt x="1307" y="90"/>
                  </a:cubicBezTo>
                  <a:cubicBezTo>
                    <a:pt x="1151" y="52"/>
                    <a:pt x="958" y="0"/>
                    <a:pt x="7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5544;p33">
              <a:extLst>
                <a:ext uri="{FF2B5EF4-FFF2-40B4-BE49-F238E27FC236}">
                  <a16:creationId xmlns:a16="http://schemas.microsoft.com/office/drawing/2014/main" id="{25C1C9AC-3E3B-CC85-EB88-9D94CD718B06}"/>
                </a:ext>
              </a:extLst>
            </p:cNvPr>
            <p:cNvSpPr/>
            <p:nvPr/>
          </p:nvSpPr>
          <p:spPr>
            <a:xfrm>
              <a:off x="1298925" y="4703175"/>
              <a:ext cx="41050" cy="51875"/>
            </a:xfrm>
            <a:custGeom>
              <a:avLst/>
              <a:gdLst/>
              <a:ahLst/>
              <a:cxnLst/>
              <a:rect l="l" t="t" r="r" b="b"/>
              <a:pathLst>
                <a:path w="1642" h="2075" extrusionOk="0">
                  <a:moveTo>
                    <a:pt x="841" y="0"/>
                  </a:moveTo>
                  <a:cubicBezTo>
                    <a:pt x="547" y="0"/>
                    <a:pt x="350" y="175"/>
                    <a:pt x="152" y="429"/>
                  </a:cubicBezTo>
                  <a:cubicBezTo>
                    <a:pt x="0" y="611"/>
                    <a:pt x="0" y="1037"/>
                    <a:pt x="0" y="1250"/>
                  </a:cubicBezTo>
                  <a:lnTo>
                    <a:pt x="0" y="1371"/>
                  </a:lnTo>
                  <a:cubicBezTo>
                    <a:pt x="0" y="1523"/>
                    <a:pt x="61" y="1645"/>
                    <a:pt x="122" y="1766"/>
                  </a:cubicBezTo>
                  <a:cubicBezTo>
                    <a:pt x="205" y="1933"/>
                    <a:pt x="390" y="2074"/>
                    <a:pt x="607" y="2074"/>
                  </a:cubicBezTo>
                  <a:cubicBezTo>
                    <a:pt x="627" y="2074"/>
                    <a:pt x="648" y="2073"/>
                    <a:pt x="669" y="2070"/>
                  </a:cubicBezTo>
                  <a:cubicBezTo>
                    <a:pt x="851" y="2070"/>
                    <a:pt x="1034" y="1979"/>
                    <a:pt x="1186" y="1827"/>
                  </a:cubicBezTo>
                  <a:lnTo>
                    <a:pt x="1429" y="1493"/>
                  </a:lnTo>
                  <a:cubicBezTo>
                    <a:pt x="1581" y="1219"/>
                    <a:pt x="1642" y="794"/>
                    <a:pt x="1581" y="550"/>
                  </a:cubicBezTo>
                  <a:cubicBezTo>
                    <a:pt x="1490" y="247"/>
                    <a:pt x="1216" y="34"/>
                    <a:pt x="912" y="3"/>
                  </a:cubicBezTo>
                  <a:cubicBezTo>
                    <a:pt x="888" y="1"/>
                    <a:pt x="864" y="0"/>
                    <a:pt x="8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5545;p33">
              <a:extLst>
                <a:ext uri="{FF2B5EF4-FFF2-40B4-BE49-F238E27FC236}">
                  <a16:creationId xmlns:a16="http://schemas.microsoft.com/office/drawing/2014/main" id="{439EE979-98DE-4961-2B5A-57ED999787FD}"/>
                </a:ext>
              </a:extLst>
            </p:cNvPr>
            <p:cNvSpPr/>
            <p:nvPr/>
          </p:nvSpPr>
          <p:spPr>
            <a:xfrm>
              <a:off x="1123375" y="4628700"/>
              <a:ext cx="31200" cy="38400"/>
            </a:xfrm>
            <a:custGeom>
              <a:avLst/>
              <a:gdLst/>
              <a:ahLst/>
              <a:cxnLst/>
              <a:rect l="l" t="t" r="r" b="b"/>
              <a:pathLst>
                <a:path w="1248" h="1536" extrusionOk="0">
                  <a:moveTo>
                    <a:pt x="661" y="1"/>
                  </a:moveTo>
                  <a:cubicBezTo>
                    <a:pt x="644" y="1"/>
                    <a:pt x="627" y="2"/>
                    <a:pt x="609" y="4"/>
                  </a:cubicBezTo>
                  <a:cubicBezTo>
                    <a:pt x="487" y="4"/>
                    <a:pt x="427" y="64"/>
                    <a:pt x="305" y="95"/>
                  </a:cubicBezTo>
                  <a:cubicBezTo>
                    <a:pt x="153" y="156"/>
                    <a:pt x="92" y="338"/>
                    <a:pt x="31" y="460"/>
                  </a:cubicBezTo>
                  <a:cubicBezTo>
                    <a:pt x="1" y="672"/>
                    <a:pt x="31" y="855"/>
                    <a:pt x="92" y="1007"/>
                  </a:cubicBezTo>
                  <a:cubicBezTo>
                    <a:pt x="123" y="1159"/>
                    <a:pt x="153" y="1280"/>
                    <a:pt x="275" y="1371"/>
                  </a:cubicBezTo>
                  <a:cubicBezTo>
                    <a:pt x="335" y="1463"/>
                    <a:pt x="457" y="1493"/>
                    <a:pt x="579" y="1523"/>
                  </a:cubicBezTo>
                  <a:cubicBezTo>
                    <a:pt x="618" y="1531"/>
                    <a:pt x="656" y="1535"/>
                    <a:pt x="693" y="1535"/>
                  </a:cubicBezTo>
                  <a:cubicBezTo>
                    <a:pt x="936" y="1535"/>
                    <a:pt x="1107" y="1366"/>
                    <a:pt x="1186" y="1128"/>
                  </a:cubicBezTo>
                  <a:cubicBezTo>
                    <a:pt x="1186" y="1037"/>
                    <a:pt x="1217" y="976"/>
                    <a:pt x="1217" y="885"/>
                  </a:cubicBezTo>
                  <a:cubicBezTo>
                    <a:pt x="1247" y="733"/>
                    <a:pt x="1247" y="581"/>
                    <a:pt x="1217" y="429"/>
                  </a:cubicBezTo>
                  <a:cubicBezTo>
                    <a:pt x="1132" y="202"/>
                    <a:pt x="913" y="1"/>
                    <a:pt x="6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5546;p33">
              <a:extLst>
                <a:ext uri="{FF2B5EF4-FFF2-40B4-BE49-F238E27FC236}">
                  <a16:creationId xmlns:a16="http://schemas.microsoft.com/office/drawing/2014/main" id="{3FF4081E-3E20-3338-E20A-E31C3D560B4F}"/>
                </a:ext>
              </a:extLst>
            </p:cNvPr>
            <p:cNvSpPr/>
            <p:nvPr/>
          </p:nvSpPr>
          <p:spPr>
            <a:xfrm>
              <a:off x="1270800" y="4569225"/>
              <a:ext cx="45625" cy="39425"/>
            </a:xfrm>
            <a:custGeom>
              <a:avLst/>
              <a:gdLst/>
              <a:ahLst/>
              <a:cxnLst/>
              <a:rect l="l" t="t" r="r" b="b"/>
              <a:pathLst>
                <a:path w="1825" h="1577" extrusionOk="0">
                  <a:moveTo>
                    <a:pt x="426" y="1288"/>
                  </a:moveTo>
                  <a:cubicBezTo>
                    <a:pt x="444" y="1315"/>
                    <a:pt x="468" y="1340"/>
                    <a:pt x="493" y="1362"/>
                  </a:cubicBezTo>
                  <a:lnTo>
                    <a:pt x="493" y="1362"/>
                  </a:lnTo>
                  <a:cubicBezTo>
                    <a:pt x="466" y="1343"/>
                    <a:pt x="442" y="1320"/>
                    <a:pt x="426" y="1288"/>
                  </a:cubicBezTo>
                  <a:close/>
                  <a:moveTo>
                    <a:pt x="853" y="1"/>
                  </a:moveTo>
                  <a:cubicBezTo>
                    <a:pt x="713" y="1"/>
                    <a:pt x="550" y="40"/>
                    <a:pt x="457" y="133"/>
                  </a:cubicBezTo>
                  <a:cubicBezTo>
                    <a:pt x="305" y="225"/>
                    <a:pt x="214" y="346"/>
                    <a:pt x="153" y="498"/>
                  </a:cubicBezTo>
                  <a:cubicBezTo>
                    <a:pt x="1" y="832"/>
                    <a:pt x="153" y="1228"/>
                    <a:pt x="487" y="1380"/>
                  </a:cubicBezTo>
                  <a:cubicBezTo>
                    <a:pt x="512" y="1380"/>
                    <a:pt x="516" y="1399"/>
                    <a:pt x="549" y="1407"/>
                  </a:cubicBezTo>
                  <a:lnTo>
                    <a:pt x="549" y="1407"/>
                  </a:lnTo>
                  <a:cubicBezTo>
                    <a:pt x="594" y="1441"/>
                    <a:pt x="639" y="1471"/>
                    <a:pt x="669" y="1501"/>
                  </a:cubicBezTo>
                  <a:cubicBezTo>
                    <a:pt x="763" y="1553"/>
                    <a:pt x="874" y="1577"/>
                    <a:pt x="987" y="1577"/>
                  </a:cubicBezTo>
                  <a:cubicBezTo>
                    <a:pt x="1205" y="1577"/>
                    <a:pt x="1431" y="1489"/>
                    <a:pt x="1551" y="1349"/>
                  </a:cubicBezTo>
                  <a:cubicBezTo>
                    <a:pt x="1794" y="1076"/>
                    <a:pt x="1825" y="741"/>
                    <a:pt x="1642" y="468"/>
                  </a:cubicBezTo>
                  <a:cubicBezTo>
                    <a:pt x="1490" y="225"/>
                    <a:pt x="1247" y="73"/>
                    <a:pt x="973" y="12"/>
                  </a:cubicBezTo>
                  <a:cubicBezTo>
                    <a:pt x="938" y="5"/>
                    <a:pt x="897" y="1"/>
                    <a:pt x="8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Google Shape;4735;p48">
            <a:extLst>
              <a:ext uri="{FF2B5EF4-FFF2-40B4-BE49-F238E27FC236}">
                <a16:creationId xmlns:a16="http://schemas.microsoft.com/office/drawing/2014/main" id="{01AC3F9C-8FD1-6F66-7027-08287902B942}"/>
              </a:ext>
            </a:extLst>
          </p:cNvPr>
          <p:cNvSpPr/>
          <p:nvPr/>
        </p:nvSpPr>
        <p:spPr>
          <a:xfrm rot="5400000">
            <a:off x="2570018" y="-295648"/>
            <a:ext cx="3876249" cy="5734795"/>
          </a:xfrm>
          <a:custGeom>
            <a:avLst/>
            <a:gdLst/>
            <a:ahLst/>
            <a:cxnLst/>
            <a:rect l="l" t="t" r="r" b="b"/>
            <a:pathLst>
              <a:path w="1523129" h="2588279" extrusionOk="0">
                <a:moveTo>
                  <a:pt x="1523130" y="725827"/>
                </a:moveTo>
                <a:cubicBezTo>
                  <a:pt x="1485907" y="689661"/>
                  <a:pt x="1463318" y="639175"/>
                  <a:pt x="1463243" y="583796"/>
                </a:cubicBezTo>
                <a:cubicBezTo>
                  <a:pt x="1463243" y="576861"/>
                  <a:pt x="1457690" y="571172"/>
                  <a:pt x="1450711" y="571172"/>
                </a:cubicBezTo>
                <a:lnTo>
                  <a:pt x="1399380" y="571172"/>
                </a:lnTo>
                <a:lnTo>
                  <a:pt x="1389548" y="526976"/>
                </a:lnTo>
                <a:cubicBezTo>
                  <a:pt x="1377316" y="471777"/>
                  <a:pt x="1334690" y="433224"/>
                  <a:pt x="1285910" y="433224"/>
                </a:cubicBezTo>
                <a:cubicBezTo>
                  <a:pt x="1279756" y="433224"/>
                  <a:pt x="1273452" y="433884"/>
                  <a:pt x="1267224" y="435183"/>
                </a:cubicBezTo>
                <a:lnTo>
                  <a:pt x="1182722" y="452639"/>
                </a:lnTo>
                <a:cubicBezTo>
                  <a:pt x="1179795" y="327119"/>
                  <a:pt x="1122610" y="243829"/>
                  <a:pt x="1074506" y="195699"/>
                </a:cubicBezTo>
                <a:cubicBezTo>
                  <a:pt x="1045313" y="166528"/>
                  <a:pt x="1010717" y="143044"/>
                  <a:pt x="971618" y="125911"/>
                </a:cubicBezTo>
                <a:cubicBezTo>
                  <a:pt x="871207" y="81834"/>
                  <a:pt x="801189" y="32309"/>
                  <a:pt x="761565" y="0"/>
                </a:cubicBezTo>
                <a:cubicBezTo>
                  <a:pt x="721865" y="32309"/>
                  <a:pt x="651848" y="81827"/>
                  <a:pt x="551437" y="125911"/>
                </a:cubicBezTo>
                <a:cubicBezTo>
                  <a:pt x="512338" y="143052"/>
                  <a:pt x="477741" y="166528"/>
                  <a:pt x="448549" y="195699"/>
                </a:cubicBezTo>
                <a:cubicBezTo>
                  <a:pt x="400444" y="243829"/>
                  <a:pt x="343259" y="327119"/>
                  <a:pt x="340408" y="452639"/>
                </a:cubicBezTo>
                <a:lnTo>
                  <a:pt x="255906" y="435183"/>
                </a:lnTo>
                <a:cubicBezTo>
                  <a:pt x="249602" y="433884"/>
                  <a:pt x="243299" y="433224"/>
                  <a:pt x="237145" y="433224"/>
                </a:cubicBezTo>
                <a:cubicBezTo>
                  <a:pt x="188365" y="433224"/>
                  <a:pt x="145739" y="471777"/>
                  <a:pt x="133506" y="526976"/>
                </a:cubicBezTo>
                <a:lnTo>
                  <a:pt x="123675" y="571172"/>
                </a:lnTo>
                <a:lnTo>
                  <a:pt x="72344" y="571172"/>
                </a:lnTo>
                <a:cubicBezTo>
                  <a:pt x="65365" y="571172"/>
                  <a:pt x="59812" y="576854"/>
                  <a:pt x="59736" y="583796"/>
                </a:cubicBezTo>
                <a:cubicBezTo>
                  <a:pt x="59736" y="639175"/>
                  <a:pt x="37148" y="689661"/>
                  <a:pt x="0" y="725827"/>
                </a:cubicBezTo>
                <a:lnTo>
                  <a:pt x="0" y="2588280"/>
                </a:lnTo>
                <a:lnTo>
                  <a:pt x="1523055" y="2588280"/>
                </a:lnTo>
                <a:lnTo>
                  <a:pt x="1523055" y="725827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4735;p48">
            <a:extLst>
              <a:ext uri="{FF2B5EF4-FFF2-40B4-BE49-F238E27FC236}">
                <a16:creationId xmlns:a16="http://schemas.microsoft.com/office/drawing/2014/main" id="{BBC4BAA3-6FD4-8C12-0FB9-1D3E28BA95FC}"/>
              </a:ext>
            </a:extLst>
          </p:cNvPr>
          <p:cNvSpPr/>
          <p:nvPr/>
        </p:nvSpPr>
        <p:spPr>
          <a:xfrm rot="16200000" flipH="1">
            <a:off x="-1481282" y="-295648"/>
            <a:ext cx="3876249" cy="5734795"/>
          </a:xfrm>
          <a:custGeom>
            <a:avLst/>
            <a:gdLst/>
            <a:ahLst/>
            <a:cxnLst/>
            <a:rect l="l" t="t" r="r" b="b"/>
            <a:pathLst>
              <a:path w="1523129" h="2588279" extrusionOk="0">
                <a:moveTo>
                  <a:pt x="1523130" y="725827"/>
                </a:moveTo>
                <a:cubicBezTo>
                  <a:pt x="1485907" y="689661"/>
                  <a:pt x="1463318" y="639175"/>
                  <a:pt x="1463243" y="583796"/>
                </a:cubicBezTo>
                <a:cubicBezTo>
                  <a:pt x="1463243" y="576861"/>
                  <a:pt x="1457690" y="571172"/>
                  <a:pt x="1450711" y="571172"/>
                </a:cubicBezTo>
                <a:lnTo>
                  <a:pt x="1399380" y="571172"/>
                </a:lnTo>
                <a:lnTo>
                  <a:pt x="1389548" y="526976"/>
                </a:lnTo>
                <a:cubicBezTo>
                  <a:pt x="1377316" y="471777"/>
                  <a:pt x="1334690" y="433224"/>
                  <a:pt x="1285910" y="433224"/>
                </a:cubicBezTo>
                <a:cubicBezTo>
                  <a:pt x="1279756" y="433224"/>
                  <a:pt x="1273452" y="433884"/>
                  <a:pt x="1267224" y="435183"/>
                </a:cubicBezTo>
                <a:lnTo>
                  <a:pt x="1182722" y="452639"/>
                </a:lnTo>
                <a:cubicBezTo>
                  <a:pt x="1179795" y="327119"/>
                  <a:pt x="1122610" y="243829"/>
                  <a:pt x="1074506" y="195699"/>
                </a:cubicBezTo>
                <a:cubicBezTo>
                  <a:pt x="1045313" y="166528"/>
                  <a:pt x="1010717" y="143044"/>
                  <a:pt x="971618" y="125911"/>
                </a:cubicBezTo>
                <a:cubicBezTo>
                  <a:pt x="871207" y="81834"/>
                  <a:pt x="801189" y="32309"/>
                  <a:pt x="761565" y="0"/>
                </a:cubicBezTo>
                <a:cubicBezTo>
                  <a:pt x="721865" y="32309"/>
                  <a:pt x="651848" y="81827"/>
                  <a:pt x="551437" y="125911"/>
                </a:cubicBezTo>
                <a:cubicBezTo>
                  <a:pt x="512338" y="143052"/>
                  <a:pt x="477741" y="166528"/>
                  <a:pt x="448549" y="195699"/>
                </a:cubicBezTo>
                <a:cubicBezTo>
                  <a:pt x="400444" y="243829"/>
                  <a:pt x="343259" y="327119"/>
                  <a:pt x="340408" y="452639"/>
                </a:cubicBezTo>
                <a:lnTo>
                  <a:pt x="255906" y="435183"/>
                </a:lnTo>
                <a:cubicBezTo>
                  <a:pt x="249602" y="433884"/>
                  <a:pt x="243299" y="433224"/>
                  <a:pt x="237145" y="433224"/>
                </a:cubicBezTo>
                <a:cubicBezTo>
                  <a:pt x="188365" y="433224"/>
                  <a:pt x="145739" y="471777"/>
                  <a:pt x="133506" y="526976"/>
                </a:cubicBezTo>
                <a:lnTo>
                  <a:pt x="123675" y="571172"/>
                </a:lnTo>
                <a:lnTo>
                  <a:pt x="72344" y="571172"/>
                </a:lnTo>
                <a:cubicBezTo>
                  <a:pt x="65365" y="571172"/>
                  <a:pt x="59812" y="576854"/>
                  <a:pt x="59736" y="583796"/>
                </a:cubicBezTo>
                <a:cubicBezTo>
                  <a:pt x="59736" y="639175"/>
                  <a:pt x="37148" y="689661"/>
                  <a:pt x="0" y="725827"/>
                </a:cubicBezTo>
                <a:lnTo>
                  <a:pt x="0" y="2588280"/>
                </a:lnTo>
                <a:lnTo>
                  <a:pt x="1523055" y="2588280"/>
                </a:lnTo>
                <a:lnTo>
                  <a:pt x="1523055" y="725827"/>
                </a:lnTo>
                <a:close/>
              </a:path>
            </a:pathLst>
          </a:custGeom>
          <a:noFill/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raphic 114">
            <a:extLst>
              <a:ext uri="{FF2B5EF4-FFF2-40B4-BE49-F238E27FC236}">
                <a16:creationId xmlns:a16="http://schemas.microsoft.com/office/drawing/2014/main" id="{9A41FA13-0237-EC0A-D2B9-39EF72B67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1427352"/>
            <a:ext cx="1625600" cy="3694544"/>
          </a:xfrm>
          <a:prstGeom prst="rect">
            <a:avLst/>
          </a:prstGeom>
        </p:spPr>
      </p:pic>
      <p:grpSp>
        <p:nvGrpSpPr>
          <p:cNvPr id="116" name="Google Shape;5333;p33">
            <a:extLst>
              <a:ext uri="{FF2B5EF4-FFF2-40B4-BE49-F238E27FC236}">
                <a16:creationId xmlns:a16="http://schemas.microsoft.com/office/drawing/2014/main" id="{A5AD5BB1-2442-6B91-B9CA-8ED8BEF6BB41}"/>
              </a:ext>
            </a:extLst>
          </p:cNvPr>
          <p:cNvGrpSpPr/>
          <p:nvPr/>
        </p:nvGrpSpPr>
        <p:grpSpPr>
          <a:xfrm flipH="1">
            <a:off x="6044853" y="3328711"/>
            <a:ext cx="2094919" cy="2006731"/>
            <a:chOff x="-161314" y="3022338"/>
            <a:chExt cx="2744840" cy="2629293"/>
          </a:xfrm>
        </p:grpSpPr>
        <p:grpSp>
          <p:nvGrpSpPr>
            <p:cNvPr id="117" name="Google Shape;5334;p33">
              <a:extLst>
                <a:ext uri="{FF2B5EF4-FFF2-40B4-BE49-F238E27FC236}">
                  <a16:creationId xmlns:a16="http://schemas.microsoft.com/office/drawing/2014/main" id="{8F7699F4-9ADA-F4AF-17B5-3484DD03FF18}"/>
                </a:ext>
              </a:extLst>
            </p:cNvPr>
            <p:cNvGrpSpPr/>
            <p:nvPr/>
          </p:nvGrpSpPr>
          <p:grpSpPr>
            <a:xfrm>
              <a:off x="778112" y="3981404"/>
              <a:ext cx="281509" cy="259694"/>
              <a:chOff x="2493475" y="2126450"/>
              <a:chExt cx="373900" cy="344925"/>
            </a:xfrm>
          </p:grpSpPr>
          <p:sp>
            <p:nvSpPr>
              <p:cNvPr id="218" name="Google Shape;5335;p33">
                <a:extLst>
                  <a:ext uri="{FF2B5EF4-FFF2-40B4-BE49-F238E27FC236}">
                    <a16:creationId xmlns:a16="http://schemas.microsoft.com/office/drawing/2014/main" id="{F5C8F74E-876F-C138-82FB-6E0B915FC985}"/>
                  </a:ext>
                </a:extLst>
              </p:cNvPr>
              <p:cNvSpPr/>
              <p:nvPr/>
            </p:nvSpPr>
            <p:spPr>
              <a:xfrm>
                <a:off x="2672800" y="2248925"/>
                <a:ext cx="194575" cy="6290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2516" extrusionOk="0">
                    <a:moveTo>
                      <a:pt x="5006" y="0"/>
                    </a:moveTo>
                    <a:cubicBezTo>
                      <a:pt x="3160" y="0"/>
                      <a:pt x="1338" y="739"/>
                      <a:pt x="1" y="2002"/>
                    </a:cubicBezTo>
                    <a:cubicBezTo>
                      <a:pt x="1401" y="2278"/>
                      <a:pt x="2840" y="2516"/>
                      <a:pt x="4268" y="2516"/>
                    </a:cubicBezTo>
                    <a:cubicBezTo>
                      <a:pt x="5040" y="2516"/>
                      <a:pt x="5809" y="2446"/>
                      <a:pt x="6566" y="2275"/>
                    </a:cubicBezTo>
                    <a:cubicBezTo>
                      <a:pt x="7022" y="2154"/>
                      <a:pt x="7600" y="1941"/>
                      <a:pt x="7721" y="1455"/>
                    </a:cubicBezTo>
                    <a:cubicBezTo>
                      <a:pt x="7782" y="1090"/>
                      <a:pt x="7600" y="725"/>
                      <a:pt x="7296" y="482"/>
                    </a:cubicBezTo>
                    <a:cubicBezTo>
                      <a:pt x="6992" y="269"/>
                      <a:pt x="6597" y="178"/>
                      <a:pt x="6262" y="117"/>
                    </a:cubicBezTo>
                    <a:cubicBezTo>
                      <a:pt x="5846" y="38"/>
                      <a:pt x="5425" y="0"/>
                      <a:pt x="500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5336;p33">
                <a:extLst>
                  <a:ext uri="{FF2B5EF4-FFF2-40B4-BE49-F238E27FC236}">
                    <a16:creationId xmlns:a16="http://schemas.microsoft.com/office/drawing/2014/main" id="{B88E70D3-9798-0399-15E6-6955111266E7}"/>
                  </a:ext>
                </a:extLst>
              </p:cNvPr>
              <p:cNvSpPr/>
              <p:nvPr/>
            </p:nvSpPr>
            <p:spPr>
              <a:xfrm>
                <a:off x="2672800" y="2127725"/>
                <a:ext cx="114025" cy="167450"/>
              </a:xfrm>
              <a:custGeom>
                <a:avLst/>
                <a:gdLst/>
                <a:ahLst/>
                <a:cxnLst/>
                <a:rect l="l" t="t" r="r" b="b"/>
                <a:pathLst>
                  <a:path w="4561" h="6698" extrusionOk="0">
                    <a:moveTo>
                      <a:pt x="3268" y="1"/>
                    </a:moveTo>
                    <a:cubicBezTo>
                      <a:pt x="2884" y="1"/>
                      <a:pt x="2480" y="156"/>
                      <a:pt x="2159" y="406"/>
                    </a:cubicBezTo>
                    <a:cubicBezTo>
                      <a:pt x="1490" y="983"/>
                      <a:pt x="1217" y="1895"/>
                      <a:pt x="973" y="2746"/>
                    </a:cubicBezTo>
                    <a:cubicBezTo>
                      <a:pt x="609" y="4114"/>
                      <a:pt x="274" y="5421"/>
                      <a:pt x="1" y="6698"/>
                    </a:cubicBezTo>
                    <a:cubicBezTo>
                      <a:pt x="1703" y="5634"/>
                      <a:pt x="3496" y="4418"/>
                      <a:pt x="4287" y="2564"/>
                    </a:cubicBezTo>
                    <a:cubicBezTo>
                      <a:pt x="4439" y="2199"/>
                      <a:pt x="4560" y="1774"/>
                      <a:pt x="4560" y="1348"/>
                    </a:cubicBezTo>
                    <a:cubicBezTo>
                      <a:pt x="4530" y="923"/>
                      <a:pt x="4378" y="527"/>
                      <a:pt x="4013" y="254"/>
                    </a:cubicBezTo>
                    <a:cubicBezTo>
                      <a:pt x="3799" y="78"/>
                      <a:pt x="3539" y="1"/>
                      <a:pt x="326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5337;p33">
                <a:extLst>
                  <a:ext uri="{FF2B5EF4-FFF2-40B4-BE49-F238E27FC236}">
                    <a16:creationId xmlns:a16="http://schemas.microsoft.com/office/drawing/2014/main" id="{0BDF988A-006F-EA6E-D1DE-4BDE21B5F065}"/>
                  </a:ext>
                </a:extLst>
              </p:cNvPr>
              <p:cNvSpPr/>
              <p:nvPr/>
            </p:nvSpPr>
            <p:spPr>
              <a:xfrm>
                <a:off x="2577825" y="2126450"/>
                <a:ext cx="107175" cy="171000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840" extrusionOk="0">
                    <a:moveTo>
                      <a:pt x="1452" y="1"/>
                    </a:moveTo>
                    <a:cubicBezTo>
                      <a:pt x="933" y="1"/>
                      <a:pt x="410" y="250"/>
                      <a:pt x="183" y="730"/>
                    </a:cubicBezTo>
                    <a:cubicBezTo>
                      <a:pt x="0" y="1126"/>
                      <a:pt x="92" y="1582"/>
                      <a:pt x="244" y="2007"/>
                    </a:cubicBezTo>
                    <a:cubicBezTo>
                      <a:pt x="973" y="3922"/>
                      <a:pt x="2888" y="5168"/>
                      <a:pt x="3678" y="6840"/>
                    </a:cubicBezTo>
                    <a:cubicBezTo>
                      <a:pt x="3921" y="5958"/>
                      <a:pt x="4134" y="5138"/>
                      <a:pt x="4195" y="4226"/>
                    </a:cubicBezTo>
                    <a:cubicBezTo>
                      <a:pt x="4286" y="3344"/>
                      <a:pt x="4165" y="2402"/>
                      <a:pt x="3800" y="1642"/>
                    </a:cubicBezTo>
                    <a:cubicBezTo>
                      <a:pt x="3374" y="822"/>
                      <a:pt x="2645" y="183"/>
                      <a:pt x="1763" y="31"/>
                    </a:cubicBezTo>
                    <a:cubicBezTo>
                      <a:pt x="1661" y="11"/>
                      <a:pt x="1557" y="1"/>
                      <a:pt x="145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5338;p33">
                <a:extLst>
                  <a:ext uri="{FF2B5EF4-FFF2-40B4-BE49-F238E27FC236}">
                    <a16:creationId xmlns:a16="http://schemas.microsoft.com/office/drawing/2014/main" id="{02552380-12CC-EACF-C21F-DF0AE6108D53}"/>
                  </a:ext>
                </a:extLst>
              </p:cNvPr>
              <p:cNvSpPr/>
              <p:nvPr/>
            </p:nvSpPr>
            <p:spPr>
              <a:xfrm>
                <a:off x="2493475" y="2221125"/>
                <a:ext cx="17935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7174" h="2962" extrusionOk="0">
                    <a:moveTo>
                      <a:pt x="1965" y="0"/>
                    </a:moveTo>
                    <a:cubicBezTo>
                      <a:pt x="1837" y="0"/>
                      <a:pt x="1709" y="5"/>
                      <a:pt x="1581" y="13"/>
                    </a:cubicBezTo>
                    <a:cubicBezTo>
                      <a:pt x="1247" y="44"/>
                      <a:pt x="912" y="74"/>
                      <a:pt x="608" y="226"/>
                    </a:cubicBezTo>
                    <a:cubicBezTo>
                      <a:pt x="304" y="378"/>
                      <a:pt x="61" y="682"/>
                      <a:pt x="31" y="986"/>
                    </a:cubicBezTo>
                    <a:cubicBezTo>
                      <a:pt x="0" y="1412"/>
                      <a:pt x="244" y="1837"/>
                      <a:pt x="639" y="2050"/>
                    </a:cubicBezTo>
                    <a:cubicBezTo>
                      <a:pt x="1004" y="2293"/>
                      <a:pt x="1459" y="2323"/>
                      <a:pt x="1885" y="2415"/>
                    </a:cubicBezTo>
                    <a:cubicBezTo>
                      <a:pt x="3587" y="2627"/>
                      <a:pt x="5350" y="2779"/>
                      <a:pt x="7174" y="2962"/>
                    </a:cubicBezTo>
                    <a:cubicBezTo>
                      <a:pt x="6143" y="1157"/>
                      <a:pt x="4058" y="0"/>
                      <a:pt x="196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5339;p33">
                <a:extLst>
                  <a:ext uri="{FF2B5EF4-FFF2-40B4-BE49-F238E27FC236}">
                    <a16:creationId xmlns:a16="http://schemas.microsoft.com/office/drawing/2014/main" id="{BBBB84E8-2B14-1235-3D35-E46610C88E45}"/>
                  </a:ext>
                </a:extLst>
              </p:cNvPr>
              <p:cNvSpPr/>
              <p:nvPr/>
            </p:nvSpPr>
            <p:spPr>
              <a:xfrm>
                <a:off x="2514000" y="2293675"/>
                <a:ext cx="158075" cy="104525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4181" extrusionOk="0">
                    <a:moveTo>
                      <a:pt x="4952" y="0"/>
                    </a:moveTo>
                    <a:cubicBezTo>
                      <a:pt x="3621" y="0"/>
                      <a:pt x="2301" y="416"/>
                      <a:pt x="1216" y="1184"/>
                    </a:cubicBezTo>
                    <a:cubicBezTo>
                      <a:pt x="882" y="1428"/>
                      <a:pt x="517" y="1701"/>
                      <a:pt x="304" y="2096"/>
                    </a:cubicBezTo>
                    <a:cubicBezTo>
                      <a:pt x="91" y="2461"/>
                      <a:pt x="0" y="2917"/>
                      <a:pt x="152" y="3343"/>
                    </a:cubicBezTo>
                    <a:cubicBezTo>
                      <a:pt x="338" y="3901"/>
                      <a:pt x="943" y="4180"/>
                      <a:pt x="1560" y="4180"/>
                    </a:cubicBezTo>
                    <a:cubicBezTo>
                      <a:pt x="1648" y="4180"/>
                      <a:pt x="1736" y="4175"/>
                      <a:pt x="1824" y="4163"/>
                    </a:cubicBezTo>
                    <a:cubicBezTo>
                      <a:pt x="2523" y="4102"/>
                      <a:pt x="3070" y="3677"/>
                      <a:pt x="3556" y="3251"/>
                    </a:cubicBezTo>
                    <a:cubicBezTo>
                      <a:pt x="4681" y="2339"/>
                      <a:pt x="5593" y="1276"/>
                      <a:pt x="6322" y="151"/>
                    </a:cubicBezTo>
                    <a:cubicBezTo>
                      <a:pt x="5871" y="50"/>
                      <a:pt x="5411" y="0"/>
                      <a:pt x="495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5340;p33">
                <a:extLst>
                  <a:ext uri="{FF2B5EF4-FFF2-40B4-BE49-F238E27FC236}">
                    <a16:creationId xmlns:a16="http://schemas.microsoft.com/office/drawing/2014/main" id="{8ED6CCB1-5A5D-B115-0331-4DDB02298793}"/>
                  </a:ext>
                </a:extLst>
              </p:cNvPr>
              <p:cNvSpPr/>
              <p:nvPr/>
            </p:nvSpPr>
            <p:spPr>
              <a:xfrm>
                <a:off x="2668250" y="2296675"/>
                <a:ext cx="164925" cy="124350"/>
              </a:xfrm>
              <a:custGeom>
                <a:avLst/>
                <a:gdLst/>
                <a:ahLst/>
                <a:cxnLst/>
                <a:rect l="l" t="t" r="r" b="b"/>
                <a:pathLst>
                  <a:path w="6597" h="4974" extrusionOk="0">
                    <a:moveTo>
                      <a:pt x="0" y="1"/>
                    </a:moveTo>
                    <a:cubicBezTo>
                      <a:pt x="1399" y="760"/>
                      <a:pt x="2159" y="2311"/>
                      <a:pt x="3070" y="3587"/>
                    </a:cubicBezTo>
                    <a:cubicBezTo>
                      <a:pt x="3526" y="4165"/>
                      <a:pt x="4043" y="4742"/>
                      <a:pt x="4742" y="4925"/>
                    </a:cubicBezTo>
                    <a:cubicBezTo>
                      <a:pt x="4874" y="4958"/>
                      <a:pt x="5009" y="4974"/>
                      <a:pt x="5144" y="4974"/>
                    </a:cubicBezTo>
                    <a:cubicBezTo>
                      <a:pt x="5756" y="4974"/>
                      <a:pt x="6350" y="4641"/>
                      <a:pt x="6475" y="4043"/>
                    </a:cubicBezTo>
                    <a:cubicBezTo>
                      <a:pt x="6596" y="3526"/>
                      <a:pt x="6292" y="2979"/>
                      <a:pt x="5958" y="2584"/>
                    </a:cubicBezTo>
                    <a:cubicBezTo>
                      <a:pt x="4499" y="852"/>
                      <a:pt x="2189" y="183"/>
                      <a:pt x="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5341;p33">
                <a:extLst>
                  <a:ext uri="{FF2B5EF4-FFF2-40B4-BE49-F238E27FC236}">
                    <a16:creationId xmlns:a16="http://schemas.microsoft.com/office/drawing/2014/main" id="{869861DE-8474-930E-B440-3E87812876AB}"/>
                  </a:ext>
                </a:extLst>
              </p:cNvPr>
              <p:cNvSpPr/>
              <p:nvPr/>
            </p:nvSpPr>
            <p:spPr>
              <a:xfrm>
                <a:off x="2669000" y="2294400"/>
                <a:ext cx="86650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673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74" y="760"/>
                      <a:pt x="305" y="1551"/>
                      <a:pt x="214" y="2371"/>
                    </a:cubicBezTo>
                    <a:cubicBezTo>
                      <a:pt x="183" y="3131"/>
                      <a:pt x="62" y="3891"/>
                      <a:pt x="183" y="4651"/>
                    </a:cubicBezTo>
                    <a:cubicBezTo>
                      <a:pt x="274" y="5411"/>
                      <a:pt x="639" y="6171"/>
                      <a:pt x="1277" y="6535"/>
                    </a:cubicBezTo>
                    <a:cubicBezTo>
                      <a:pt x="1504" y="6670"/>
                      <a:pt x="1770" y="6734"/>
                      <a:pt x="2033" y="6734"/>
                    </a:cubicBezTo>
                    <a:cubicBezTo>
                      <a:pt x="2547" y="6734"/>
                      <a:pt x="3052" y="6491"/>
                      <a:pt x="3253" y="6049"/>
                    </a:cubicBezTo>
                    <a:cubicBezTo>
                      <a:pt x="3466" y="5654"/>
                      <a:pt x="3375" y="5198"/>
                      <a:pt x="3314" y="4803"/>
                    </a:cubicBezTo>
                    <a:cubicBezTo>
                      <a:pt x="2888" y="2858"/>
                      <a:pt x="1673" y="1064"/>
                      <a:pt x="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5342;p33">
                <a:extLst>
                  <a:ext uri="{FF2B5EF4-FFF2-40B4-BE49-F238E27FC236}">
                    <a16:creationId xmlns:a16="http://schemas.microsoft.com/office/drawing/2014/main" id="{87953BCF-BDE7-6A8B-86F1-8DBA0F23D06B}"/>
                  </a:ext>
                </a:extLst>
              </p:cNvPr>
              <p:cNvSpPr/>
              <p:nvPr/>
            </p:nvSpPr>
            <p:spPr>
              <a:xfrm>
                <a:off x="2592250" y="2298200"/>
                <a:ext cx="97300" cy="173175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6927" extrusionOk="0">
                    <a:moveTo>
                      <a:pt x="3040" y="0"/>
                    </a:moveTo>
                    <a:lnTo>
                      <a:pt x="3040" y="0"/>
                    </a:lnTo>
                    <a:cubicBezTo>
                      <a:pt x="2189" y="1338"/>
                      <a:pt x="1308" y="2675"/>
                      <a:pt x="548" y="4043"/>
                    </a:cubicBezTo>
                    <a:cubicBezTo>
                      <a:pt x="335" y="4499"/>
                      <a:pt x="62" y="4955"/>
                      <a:pt x="31" y="5472"/>
                    </a:cubicBezTo>
                    <a:cubicBezTo>
                      <a:pt x="1" y="5958"/>
                      <a:pt x="183" y="6535"/>
                      <a:pt x="639" y="6809"/>
                    </a:cubicBezTo>
                    <a:cubicBezTo>
                      <a:pt x="785" y="6891"/>
                      <a:pt x="943" y="6926"/>
                      <a:pt x="1106" y="6926"/>
                    </a:cubicBezTo>
                    <a:cubicBezTo>
                      <a:pt x="1488" y="6926"/>
                      <a:pt x="1891" y="6730"/>
                      <a:pt x="2189" y="6475"/>
                    </a:cubicBezTo>
                    <a:cubicBezTo>
                      <a:pt x="2585" y="6049"/>
                      <a:pt x="2797" y="5502"/>
                      <a:pt x="2949" y="4955"/>
                    </a:cubicBezTo>
                    <a:cubicBezTo>
                      <a:pt x="3527" y="3313"/>
                      <a:pt x="3892" y="1551"/>
                      <a:pt x="304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5343;p33">
              <a:extLst>
                <a:ext uri="{FF2B5EF4-FFF2-40B4-BE49-F238E27FC236}">
                  <a16:creationId xmlns:a16="http://schemas.microsoft.com/office/drawing/2014/main" id="{2A546C06-C6AF-0C87-1B4C-43278627307E}"/>
                </a:ext>
              </a:extLst>
            </p:cNvPr>
            <p:cNvGrpSpPr/>
            <p:nvPr/>
          </p:nvGrpSpPr>
          <p:grpSpPr>
            <a:xfrm rot="1738930" flipH="1">
              <a:off x="569737" y="3104900"/>
              <a:ext cx="907394" cy="2192358"/>
              <a:chOff x="1456975" y="2715100"/>
              <a:chExt cx="1205225" cy="2911950"/>
            </a:xfrm>
          </p:grpSpPr>
          <p:sp>
            <p:nvSpPr>
              <p:cNvPr id="209" name="Google Shape;5344;p33">
                <a:extLst>
                  <a:ext uri="{FF2B5EF4-FFF2-40B4-BE49-F238E27FC236}">
                    <a16:creationId xmlns:a16="http://schemas.microsoft.com/office/drawing/2014/main" id="{0EC5E0EB-1480-E1CC-B821-0DBAE37EF672}"/>
                  </a:ext>
                </a:extLst>
              </p:cNvPr>
              <p:cNvSpPr/>
              <p:nvPr/>
            </p:nvSpPr>
            <p:spPr>
              <a:xfrm>
                <a:off x="1496500" y="3472875"/>
                <a:ext cx="500400" cy="2154175"/>
              </a:xfrm>
              <a:custGeom>
                <a:avLst/>
                <a:gdLst/>
                <a:ahLst/>
                <a:cxnLst/>
                <a:rect l="l" t="t" r="r" b="b"/>
                <a:pathLst>
                  <a:path w="20016" h="86167" extrusionOk="0">
                    <a:moveTo>
                      <a:pt x="19933" y="1"/>
                    </a:moveTo>
                    <a:cubicBezTo>
                      <a:pt x="19863" y="1"/>
                      <a:pt x="19658" y="225"/>
                      <a:pt x="19362" y="704"/>
                    </a:cubicBezTo>
                    <a:cubicBezTo>
                      <a:pt x="4195" y="23561"/>
                      <a:pt x="0" y="53501"/>
                      <a:pt x="8481" y="79945"/>
                    </a:cubicBezTo>
                    <a:cubicBezTo>
                      <a:pt x="8663" y="80523"/>
                      <a:pt x="8815" y="81070"/>
                      <a:pt x="9028" y="81526"/>
                    </a:cubicBezTo>
                    <a:cubicBezTo>
                      <a:pt x="9210" y="82012"/>
                      <a:pt x="9393" y="82438"/>
                      <a:pt x="9575" y="82833"/>
                    </a:cubicBezTo>
                    <a:cubicBezTo>
                      <a:pt x="9788" y="83258"/>
                      <a:pt x="9940" y="83593"/>
                      <a:pt x="10122" y="83958"/>
                    </a:cubicBezTo>
                    <a:cubicBezTo>
                      <a:pt x="10304" y="84292"/>
                      <a:pt x="10456" y="84565"/>
                      <a:pt x="10608" y="84809"/>
                    </a:cubicBezTo>
                    <a:cubicBezTo>
                      <a:pt x="11176" y="85728"/>
                      <a:pt x="11648" y="86166"/>
                      <a:pt x="11916" y="86166"/>
                    </a:cubicBezTo>
                    <a:cubicBezTo>
                      <a:pt x="11950" y="86166"/>
                      <a:pt x="11980" y="86159"/>
                      <a:pt x="12007" y="86146"/>
                    </a:cubicBezTo>
                    <a:cubicBezTo>
                      <a:pt x="12280" y="86024"/>
                      <a:pt x="12311" y="85386"/>
                      <a:pt x="12098" y="84201"/>
                    </a:cubicBezTo>
                    <a:cubicBezTo>
                      <a:pt x="12007" y="83897"/>
                      <a:pt x="11946" y="83593"/>
                      <a:pt x="11855" y="83258"/>
                    </a:cubicBezTo>
                    <a:cubicBezTo>
                      <a:pt x="11794" y="82924"/>
                      <a:pt x="11672" y="82499"/>
                      <a:pt x="11551" y="82103"/>
                    </a:cubicBezTo>
                    <a:cubicBezTo>
                      <a:pt x="11459" y="81708"/>
                      <a:pt x="11307" y="81252"/>
                      <a:pt x="11156" y="80796"/>
                    </a:cubicBezTo>
                    <a:cubicBezTo>
                      <a:pt x="10943" y="80310"/>
                      <a:pt x="10791" y="79793"/>
                      <a:pt x="10608" y="79246"/>
                    </a:cubicBezTo>
                    <a:cubicBezTo>
                      <a:pt x="6231" y="66480"/>
                      <a:pt x="4864" y="52650"/>
                      <a:pt x="6353" y="39154"/>
                    </a:cubicBezTo>
                    <a:cubicBezTo>
                      <a:pt x="7113" y="32376"/>
                      <a:pt x="8602" y="25750"/>
                      <a:pt x="10791" y="19276"/>
                    </a:cubicBezTo>
                    <a:cubicBezTo>
                      <a:pt x="13010" y="12832"/>
                      <a:pt x="15928" y="6631"/>
                      <a:pt x="19575" y="856"/>
                    </a:cubicBezTo>
                    <a:cubicBezTo>
                      <a:pt x="19918" y="301"/>
                      <a:pt x="20015" y="1"/>
                      <a:pt x="1993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5345;p33">
                <a:extLst>
                  <a:ext uri="{FF2B5EF4-FFF2-40B4-BE49-F238E27FC236}">
                    <a16:creationId xmlns:a16="http://schemas.microsoft.com/office/drawing/2014/main" id="{0F9EC3E6-E279-D530-083D-88A38121F69C}"/>
                  </a:ext>
                </a:extLst>
              </p:cNvPr>
              <p:cNvSpPr/>
              <p:nvPr/>
            </p:nvSpPr>
            <p:spPr>
              <a:xfrm>
                <a:off x="1456975" y="2856675"/>
                <a:ext cx="386825" cy="861025"/>
              </a:xfrm>
              <a:custGeom>
                <a:avLst/>
                <a:gdLst/>
                <a:ahLst/>
                <a:cxnLst/>
                <a:rect l="l" t="t" r="r" b="b"/>
                <a:pathLst>
                  <a:path w="15473" h="34441" extrusionOk="0">
                    <a:moveTo>
                      <a:pt x="4785" y="1"/>
                    </a:moveTo>
                    <a:cubicBezTo>
                      <a:pt x="3753" y="1"/>
                      <a:pt x="2759" y="313"/>
                      <a:pt x="1976" y="1036"/>
                    </a:cubicBezTo>
                    <a:cubicBezTo>
                      <a:pt x="700" y="2160"/>
                      <a:pt x="365" y="3984"/>
                      <a:pt x="305" y="5716"/>
                    </a:cubicBezTo>
                    <a:cubicBezTo>
                      <a:pt x="1" y="11400"/>
                      <a:pt x="1642" y="17145"/>
                      <a:pt x="4347" y="22160"/>
                    </a:cubicBezTo>
                    <a:cubicBezTo>
                      <a:pt x="7053" y="27145"/>
                      <a:pt x="10852" y="31492"/>
                      <a:pt x="15472" y="34440"/>
                    </a:cubicBezTo>
                    <a:cubicBezTo>
                      <a:pt x="15259" y="27085"/>
                      <a:pt x="14621" y="19759"/>
                      <a:pt x="13527" y="12495"/>
                    </a:cubicBezTo>
                    <a:cubicBezTo>
                      <a:pt x="12949" y="8634"/>
                      <a:pt x="12068" y="4501"/>
                      <a:pt x="9180" y="1826"/>
                    </a:cubicBezTo>
                    <a:cubicBezTo>
                      <a:pt x="8024" y="725"/>
                      <a:pt x="6359" y="1"/>
                      <a:pt x="478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5346;p33">
                <a:extLst>
                  <a:ext uri="{FF2B5EF4-FFF2-40B4-BE49-F238E27FC236}">
                    <a16:creationId xmlns:a16="http://schemas.microsoft.com/office/drawing/2014/main" id="{5C3CF92C-0563-7B10-5C63-6F81015EF887}"/>
                  </a:ext>
                </a:extLst>
              </p:cNvPr>
              <p:cNvSpPr/>
              <p:nvPr/>
            </p:nvSpPr>
            <p:spPr>
              <a:xfrm>
                <a:off x="1843775" y="3225250"/>
                <a:ext cx="818425" cy="503750"/>
              </a:xfrm>
              <a:custGeom>
                <a:avLst/>
                <a:gdLst/>
                <a:ahLst/>
                <a:cxnLst/>
                <a:rect l="l" t="t" r="r" b="b"/>
                <a:pathLst>
                  <a:path w="32737" h="20150" extrusionOk="0">
                    <a:moveTo>
                      <a:pt x="26748" y="1"/>
                    </a:moveTo>
                    <a:cubicBezTo>
                      <a:pt x="22827" y="1"/>
                      <a:pt x="19393" y="2463"/>
                      <a:pt x="16323" y="4895"/>
                    </a:cubicBezTo>
                    <a:cubicBezTo>
                      <a:pt x="10578" y="9454"/>
                      <a:pt x="5107" y="14439"/>
                      <a:pt x="0" y="19697"/>
                    </a:cubicBezTo>
                    <a:cubicBezTo>
                      <a:pt x="1670" y="20003"/>
                      <a:pt x="3385" y="20149"/>
                      <a:pt x="5120" y="20149"/>
                    </a:cubicBezTo>
                    <a:cubicBezTo>
                      <a:pt x="8910" y="20149"/>
                      <a:pt x="12793" y="19449"/>
                      <a:pt x="16505" y="18178"/>
                    </a:cubicBezTo>
                    <a:cubicBezTo>
                      <a:pt x="21915" y="16354"/>
                      <a:pt x="26992" y="13253"/>
                      <a:pt x="30639" y="8846"/>
                    </a:cubicBezTo>
                    <a:cubicBezTo>
                      <a:pt x="31764" y="7569"/>
                      <a:pt x="32736" y="6019"/>
                      <a:pt x="32584" y="4287"/>
                    </a:cubicBezTo>
                    <a:cubicBezTo>
                      <a:pt x="32372" y="1642"/>
                      <a:pt x="29393" y="1"/>
                      <a:pt x="2674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5347;p33">
                <a:extLst>
                  <a:ext uri="{FF2B5EF4-FFF2-40B4-BE49-F238E27FC236}">
                    <a16:creationId xmlns:a16="http://schemas.microsoft.com/office/drawing/2014/main" id="{74EF9735-EB37-2162-7334-94A24CBF97FB}"/>
                  </a:ext>
                </a:extLst>
              </p:cNvPr>
              <p:cNvSpPr/>
              <p:nvPr/>
            </p:nvSpPr>
            <p:spPr>
              <a:xfrm>
                <a:off x="1842250" y="2715100"/>
                <a:ext cx="556250" cy="1002600"/>
              </a:xfrm>
              <a:custGeom>
                <a:avLst/>
                <a:gdLst/>
                <a:ahLst/>
                <a:cxnLst/>
                <a:rect l="l" t="t" r="r" b="b"/>
                <a:pathLst>
                  <a:path w="22250" h="40104" extrusionOk="0">
                    <a:moveTo>
                      <a:pt x="16534" y="0"/>
                    </a:moveTo>
                    <a:cubicBezTo>
                      <a:pt x="15526" y="0"/>
                      <a:pt x="14507" y="236"/>
                      <a:pt x="13587" y="650"/>
                    </a:cubicBezTo>
                    <a:cubicBezTo>
                      <a:pt x="11763" y="1501"/>
                      <a:pt x="10304" y="2930"/>
                      <a:pt x="9058" y="4480"/>
                    </a:cubicBezTo>
                    <a:cubicBezTo>
                      <a:pt x="5076" y="9434"/>
                      <a:pt x="2675" y="15513"/>
                      <a:pt x="1338" y="21714"/>
                    </a:cubicBezTo>
                    <a:cubicBezTo>
                      <a:pt x="0" y="27884"/>
                      <a:pt x="426" y="33751"/>
                      <a:pt x="61" y="40103"/>
                    </a:cubicBezTo>
                    <a:cubicBezTo>
                      <a:pt x="11064" y="31775"/>
                      <a:pt x="17843" y="22383"/>
                      <a:pt x="21247" y="11227"/>
                    </a:cubicBezTo>
                    <a:cubicBezTo>
                      <a:pt x="21794" y="9343"/>
                      <a:pt x="22250" y="7458"/>
                      <a:pt x="22037" y="5544"/>
                    </a:cubicBezTo>
                    <a:cubicBezTo>
                      <a:pt x="21885" y="3659"/>
                      <a:pt x="20973" y="1714"/>
                      <a:pt x="19362" y="741"/>
                    </a:cubicBezTo>
                    <a:cubicBezTo>
                      <a:pt x="18503" y="229"/>
                      <a:pt x="17524" y="0"/>
                      <a:pt x="165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5348;p33">
                <a:extLst>
                  <a:ext uri="{FF2B5EF4-FFF2-40B4-BE49-F238E27FC236}">
                    <a16:creationId xmlns:a16="http://schemas.microsoft.com/office/drawing/2014/main" id="{844D90EF-22E9-3B07-D6BF-E6ECA1F40C09}"/>
                  </a:ext>
                </a:extLst>
              </p:cNvPr>
              <p:cNvSpPr/>
              <p:nvPr/>
            </p:nvSpPr>
            <p:spPr>
              <a:xfrm>
                <a:off x="1622175" y="3178400"/>
                <a:ext cx="191775" cy="467700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8708" extrusionOk="0">
                    <a:moveTo>
                      <a:pt x="127" y="1"/>
                    </a:moveTo>
                    <a:cubicBezTo>
                      <a:pt x="56" y="1"/>
                      <a:pt x="1" y="100"/>
                      <a:pt x="49" y="294"/>
                    </a:cubicBezTo>
                    <a:cubicBezTo>
                      <a:pt x="445" y="3212"/>
                      <a:pt x="1052" y="6222"/>
                      <a:pt x="1934" y="9140"/>
                    </a:cubicBezTo>
                    <a:cubicBezTo>
                      <a:pt x="2815" y="12057"/>
                      <a:pt x="4001" y="14945"/>
                      <a:pt x="5460" y="17559"/>
                    </a:cubicBezTo>
                    <a:cubicBezTo>
                      <a:pt x="5933" y="18365"/>
                      <a:pt x="6450" y="18708"/>
                      <a:pt x="6839" y="18708"/>
                    </a:cubicBezTo>
                    <a:cubicBezTo>
                      <a:pt x="7375" y="18708"/>
                      <a:pt x="7671" y="18059"/>
                      <a:pt x="7284" y="17073"/>
                    </a:cubicBezTo>
                    <a:cubicBezTo>
                      <a:pt x="6250" y="14459"/>
                      <a:pt x="4852" y="11693"/>
                      <a:pt x="3545" y="8836"/>
                    </a:cubicBezTo>
                    <a:cubicBezTo>
                      <a:pt x="2207" y="5978"/>
                      <a:pt x="992" y="3030"/>
                      <a:pt x="293" y="234"/>
                    </a:cubicBezTo>
                    <a:cubicBezTo>
                      <a:pt x="264" y="77"/>
                      <a:pt x="189" y="1"/>
                      <a:pt x="127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5349;p33">
                <a:extLst>
                  <a:ext uri="{FF2B5EF4-FFF2-40B4-BE49-F238E27FC236}">
                    <a16:creationId xmlns:a16="http://schemas.microsoft.com/office/drawing/2014/main" id="{7D8995EF-394A-48EB-2F7B-C0A813C91088}"/>
                  </a:ext>
                </a:extLst>
              </p:cNvPr>
              <p:cNvSpPr/>
              <p:nvPr/>
            </p:nvSpPr>
            <p:spPr>
              <a:xfrm>
                <a:off x="1840300" y="3049625"/>
                <a:ext cx="196325" cy="607200"/>
              </a:xfrm>
              <a:custGeom>
                <a:avLst/>
                <a:gdLst/>
                <a:ahLst/>
                <a:cxnLst/>
                <a:rect l="l" t="t" r="r" b="b"/>
                <a:pathLst>
                  <a:path w="7853" h="24288" extrusionOk="0">
                    <a:moveTo>
                      <a:pt x="7760" y="1"/>
                    </a:moveTo>
                    <a:cubicBezTo>
                      <a:pt x="7700" y="1"/>
                      <a:pt x="7604" y="88"/>
                      <a:pt x="7495" y="278"/>
                    </a:cubicBezTo>
                    <a:cubicBezTo>
                      <a:pt x="5702" y="3561"/>
                      <a:pt x="4151" y="7117"/>
                      <a:pt x="2875" y="10765"/>
                    </a:cubicBezTo>
                    <a:cubicBezTo>
                      <a:pt x="1568" y="14412"/>
                      <a:pt x="625" y="18151"/>
                      <a:pt x="170" y="21950"/>
                    </a:cubicBezTo>
                    <a:cubicBezTo>
                      <a:pt x="1" y="23503"/>
                      <a:pt x="385" y="24287"/>
                      <a:pt x="854" y="24287"/>
                    </a:cubicBezTo>
                    <a:cubicBezTo>
                      <a:pt x="1229" y="24287"/>
                      <a:pt x="1659" y="23785"/>
                      <a:pt x="1902" y="22771"/>
                    </a:cubicBezTo>
                    <a:cubicBezTo>
                      <a:pt x="2784" y="19306"/>
                      <a:pt x="3483" y="15415"/>
                      <a:pt x="4334" y="11525"/>
                    </a:cubicBezTo>
                    <a:cubicBezTo>
                      <a:pt x="5215" y="7603"/>
                      <a:pt x="6309" y="3682"/>
                      <a:pt x="7768" y="369"/>
                    </a:cubicBezTo>
                    <a:cubicBezTo>
                      <a:pt x="7852" y="134"/>
                      <a:pt x="7834" y="1"/>
                      <a:pt x="7760" y="1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5350;p33">
                <a:extLst>
                  <a:ext uri="{FF2B5EF4-FFF2-40B4-BE49-F238E27FC236}">
                    <a16:creationId xmlns:a16="http://schemas.microsoft.com/office/drawing/2014/main" id="{C26CD902-433A-5D40-396F-6116A177221E}"/>
                  </a:ext>
                </a:extLst>
              </p:cNvPr>
              <p:cNvSpPr/>
              <p:nvPr/>
            </p:nvSpPr>
            <p:spPr>
              <a:xfrm>
                <a:off x="1895325" y="3305875"/>
                <a:ext cx="190450" cy="311450"/>
              </a:xfrm>
              <a:custGeom>
                <a:avLst/>
                <a:gdLst/>
                <a:ahLst/>
                <a:cxnLst/>
                <a:rect l="l" t="t" r="r" b="b"/>
                <a:pathLst>
                  <a:path w="7618" h="12458" extrusionOk="0">
                    <a:moveTo>
                      <a:pt x="7468" y="0"/>
                    </a:moveTo>
                    <a:cubicBezTo>
                      <a:pt x="7412" y="0"/>
                      <a:pt x="7347" y="37"/>
                      <a:pt x="7300" y="119"/>
                    </a:cubicBezTo>
                    <a:cubicBezTo>
                      <a:pt x="5112" y="3706"/>
                      <a:pt x="2528" y="7232"/>
                      <a:pt x="522" y="10880"/>
                    </a:cubicBezTo>
                    <a:cubicBezTo>
                      <a:pt x="0" y="11797"/>
                      <a:pt x="438" y="12457"/>
                      <a:pt x="1058" y="12457"/>
                    </a:cubicBezTo>
                    <a:cubicBezTo>
                      <a:pt x="1342" y="12457"/>
                      <a:pt x="1664" y="12319"/>
                      <a:pt x="1950" y="12004"/>
                    </a:cubicBezTo>
                    <a:cubicBezTo>
                      <a:pt x="4686" y="8965"/>
                      <a:pt x="5993" y="3949"/>
                      <a:pt x="7543" y="241"/>
                    </a:cubicBezTo>
                    <a:cubicBezTo>
                      <a:pt x="7618" y="92"/>
                      <a:pt x="7555" y="0"/>
                      <a:pt x="7468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5351;p33">
                <a:extLst>
                  <a:ext uri="{FF2B5EF4-FFF2-40B4-BE49-F238E27FC236}">
                    <a16:creationId xmlns:a16="http://schemas.microsoft.com/office/drawing/2014/main" id="{33337F2A-3F99-2D90-B789-6BF361051CA2}"/>
                  </a:ext>
                </a:extLst>
              </p:cNvPr>
              <p:cNvSpPr/>
              <p:nvPr/>
            </p:nvSpPr>
            <p:spPr>
              <a:xfrm>
                <a:off x="1811100" y="3396375"/>
                <a:ext cx="613400" cy="344950"/>
              </a:xfrm>
              <a:custGeom>
                <a:avLst/>
                <a:gdLst/>
                <a:ahLst/>
                <a:cxnLst/>
                <a:rect l="l" t="t" r="r" b="b"/>
                <a:pathLst>
                  <a:path w="24536" h="13798" extrusionOk="0">
                    <a:moveTo>
                      <a:pt x="24391" y="0"/>
                    </a:moveTo>
                    <a:cubicBezTo>
                      <a:pt x="24336" y="0"/>
                      <a:pt x="24259" y="26"/>
                      <a:pt x="24165" y="86"/>
                    </a:cubicBezTo>
                    <a:cubicBezTo>
                      <a:pt x="18146" y="3308"/>
                      <a:pt x="11794" y="6348"/>
                      <a:pt x="5897" y="9752"/>
                    </a:cubicBezTo>
                    <a:cubicBezTo>
                      <a:pt x="4499" y="10603"/>
                      <a:pt x="4256" y="11484"/>
                      <a:pt x="4863" y="11788"/>
                    </a:cubicBezTo>
                    <a:cubicBezTo>
                      <a:pt x="3888" y="11713"/>
                      <a:pt x="2933" y="11659"/>
                      <a:pt x="1965" y="11659"/>
                    </a:cubicBezTo>
                    <a:cubicBezTo>
                      <a:pt x="1757" y="11659"/>
                      <a:pt x="1547" y="11661"/>
                      <a:pt x="1338" y="11667"/>
                    </a:cubicBezTo>
                    <a:cubicBezTo>
                      <a:pt x="31" y="11667"/>
                      <a:pt x="0" y="13187"/>
                      <a:pt x="1094" y="13491"/>
                    </a:cubicBezTo>
                    <a:cubicBezTo>
                      <a:pt x="1915" y="13710"/>
                      <a:pt x="2780" y="13798"/>
                      <a:pt x="3667" y="13798"/>
                    </a:cubicBezTo>
                    <a:cubicBezTo>
                      <a:pt x="6460" y="13798"/>
                      <a:pt x="9476" y="12932"/>
                      <a:pt x="12037" y="12609"/>
                    </a:cubicBezTo>
                    <a:cubicBezTo>
                      <a:pt x="12250" y="12579"/>
                      <a:pt x="12250" y="12336"/>
                      <a:pt x="12037" y="12336"/>
                    </a:cubicBezTo>
                    <a:cubicBezTo>
                      <a:pt x="9970" y="12244"/>
                      <a:pt x="7842" y="12001"/>
                      <a:pt x="5715" y="11849"/>
                    </a:cubicBezTo>
                    <a:cubicBezTo>
                      <a:pt x="5897" y="11819"/>
                      <a:pt x="6110" y="11728"/>
                      <a:pt x="6383" y="11667"/>
                    </a:cubicBezTo>
                    <a:cubicBezTo>
                      <a:pt x="12462" y="9235"/>
                      <a:pt x="18876" y="3977"/>
                      <a:pt x="24317" y="390"/>
                    </a:cubicBezTo>
                    <a:cubicBezTo>
                      <a:pt x="24535" y="172"/>
                      <a:pt x="24534" y="0"/>
                      <a:pt x="24391" y="0"/>
                    </a:cubicBezTo>
                    <a:close/>
                  </a:path>
                </a:pathLst>
              </a:custGeom>
              <a:solidFill>
                <a:srgbClr val="FD96C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5352;p33">
                <a:extLst>
                  <a:ext uri="{FF2B5EF4-FFF2-40B4-BE49-F238E27FC236}">
                    <a16:creationId xmlns:a16="http://schemas.microsoft.com/office/drawing/2014/main" id="{CD5B4B1A-96C6-CAE5-3445-8169EDFB97CC}"/>
                  </a:ext>
                </a:extLst>
              </p:cNvPr>
              <p:cNvSpPr/>
              <p:nvPr/>
            </p:nvSpPr>
            <p:spPr>
              <a:xfrm>
                <a:off x="1661400" y="3547725"/>
                <a:ext cx="382250" cy="258150"/>
              </a:xfrm>
              <a:custGeom>
                <a:avLst/>
                <a:gdLst/>
                <a:ahLst/>
                <a:cxnLst/>
                <a:rect l="l" t="t" r="r" b="b"/>
                <a:pathLst>
                  <a:path w="15290" h="10326" extrusionOk="0">
                    <a:moveTo>
                      <a:pt x="10662" y="1"/>
                    </a:moveTo>
                    <a:cubicBezTo>
                      <a:pt x="10462" y="1"/>
                      <a:pt x="10258" y="21"/>
                      <a:pt x="10061" y="50"/>
                    </a:cubicBezTo>
                    <a:cubicBezTo>
                      <a:pt x="7933" y="476"/>
                      <a:pt x="6140" y="2148"/>
                      <a:pt x="5563" y="4245"/>
                    </a:cubicBezTo>
                    <a:cubicBezTo>
                      <a:pt x="4803" y="3485"/>
                      <a:pt x="4438" y="2391"/>
                      <a:pt x="3739" y="1509"/>
                    </a:cubicBezTo>
                    <a:cubicBezTo>
                      <a:pt x="3278" y="902"/>
                      <a:pt x="2499" y="438"/>
                      <a:pt x="1791" y="438"/>
                    </a:cubicBezTo>
                    <a:cubicBezTo>
                      <a:pt x="1472" y="438"/>
                      <a:pt x="1167" y="532"/>
                      <a:pt x="912" y="750"/>
                    </a:cubicBezTo>
                    <a:cubicBezTo>
                      <a:pt x="0" y="1479"/>
                      <a:pt x="365" y="2908"/>
                      <a:pt x="912" y="3941"/>
                    </a:cubicBezTo>
                    <a:cubicBezTo>
                      <a:pt x="1915" y="5978"/>
                      <a:pt x="4711" y="7893"/>
                      <a:pt x="6262" y="9564"/>
                    </a:cubicBezTo>
                    <a:cubicBezTo>
                      <a:pt x="8042" y="10096"/>
                      <a:pt x="9106" y="10325"/>
                      <a:pt x="10382" y="10325"/>
                    </a:cubicBezTo>
                    <a:cubicBezTo>
                      <a:pt x="11000" y="10325"/>
                      <a:pt x="11669" y="10271"/>
                      <a:pt x="12493" y="10172"/>
                    </a:cubicBezTo>
                    <a:cubicBezTo>
                      <a:pt x="13617" y="10020"/>
                      <a:pt x="14955" y="9564"/>
                      <a:pt x="15137" y="8470"/>
                    </a:cubicBezTo>
                    <a:cubicBezTo>
                      <a:pt x="15289" y="7619"/>
                      <a:pt x="14590" y="6798"/>
                      <a:pt x="13739" y="6525"/>
                    </a:cubicBezTo>
                    <a:cubicBezTo>
                      <a:pt x="13429" y="6422"/>
                      <a:pt x="13107" y="6379"/>
                      <a:pt x="12779" y="6379"/>
                    </a:cubicBezTo>
                    <a:cubicBezTo>
                      <a:pt x="12239" y="6379"/>
                      <a:pt x="11685" y="6495"/>
                      <a:pt x="11155" y="6646"/>
                    </a:cubicBezTo>
                    <a:cubicBezTo>
                      <a:pt x="11854" y="5157"/>
                      <a:pt x="12219" y="3516"/>
                      <a:pt x="12219" y="1874"/>
                    </a:cubicBezTo>
                    <a:cubicBezTo>
                      <a:pt x="12219" y="1357"/>
                      <a:pt x="12158" y="750"/>
                      <a:pt x="11763" y="354"/>
                    </a:cubicBezTo>
                    <a:cubicBezTo>
                      <a:pt x="11476" y="88"/>
                      <a:pt x="11077" y="1"/>
                      <a:pt x="1066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9" name="Google Shape;5353;p33">
              <a:extLst>
                <a:ext uri="{FF2B5EF4-FFF2-40B4-BE49-F238E27FC236}">
                  <a16:creationId xmlns:a16="http://schemas.microsoft.com/office/drawing/2014/main" id="{B3379389-F564-CCB6-4EBD-FE6FDA948554}"/>
                </a:ext>
              </a:extLst>
            </p:cNvPr>
            <p:cNvGrpSpPr/>
            <p:nvPr/>
          </p:nvGrpSpPr>
          <p:grpSpPr>
            <a:xfrm flipH="1">
              <a:off x="-104604" y="3022338"/>
              <a:ext cx="1054846" cy="1732404"/>
              <a:chOff x="8230874" y="3254663"/>
              <a:chExt cx="1054846" cy="1732404"/>
            </a:xfrm>
          </p:grpSpPr>
          <p:sp>
            <p:nvSpPr>
              <p:cNvPr id="194" name="Google Shape;5354;p33">
                <a:extLst>
                  <a:ext uri="{FF2B5EF4-FFF2-40B4-BE49-F238E27FC236}">
                    <a16:creationId xmlns:a16="http://schemas.microsoft.com/office/drawing/2014/main" id="{D274CB22-F691-7289-5844-D46ED2F839A3}"/>
                  </a:ext>
                </a:extLst>
              </p:cNvPr>
              <p:cNvSpPr/>
              <p:nvPr/>
            </p:nvSpPr>
            <p:spPr>
              <a:xfrm flipH="1">
                <a:off x="8230874" y="3911051"/>
                <a:ext cx="394218" cy="285086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5" name="Google Shape;5355;p33">
                <a:extLst>
                  <a:ext uri="{FF2B5EF4-FFF2-40B4-BE49-F238E27FC236}">
                    <a16:creationId xmlns:a16="http://schemas.microsoft.com/office/drawing/2014/main" id="{DD0AC9D7-8C1C-3BDB-03F2-85E14B560B8B}"/>
                  </a:ext>
                </a:extLst>
              </p:cNvPr>
              <p:cNvGrpSpPr/>
              <p:nvPr/>
            </p:nvGrpSpPr>
            <p:grpSpPr>
              <a:xfrm flipH="1">
                <a:off x="8307383" y="3254663"/>
                <a:ext cx="978337" cy="1732404"/>
                <a:chOff x="207725" y="2276150"/>
                <a:chExt cx="1299425" cy="2300975"/>
              </a:xfrm>
            </p:grpSpPr>
            <p:sp>
              <p:nvSpPr>
                <p:cNvPr id="196" name="Google Shape;5356;p33">
                  <a:extLst>
                    <a:ext uri="{FF2B5EF4-FFF2-40B4-BE49-F238E27FC236}">
                      <a16:creationId xmlns:a16="http://schemas.microsoft.com/office/drawing/2014/main" id="{16E37B25-A5B7-42B8-7E89-90531E297362}"/>
                    </a:ext>
                  </a:extLst>
                </p:cNvPr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5357;p33">
                  <a:extLst>
                    <a:ext uri="{FF2B5EF4-FFF2-40B4-BE49-F238E27FC236}">
                      <a16:creationId xmlns:a16="http://schemas.microsoft.com/office/drawing/2014/main" id="{623B6416-0EB8-AD72-4089-7E4BE2CE287B}"/>
                    </a:ext>
                  </a:extLst>
                </p:cNvPr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5358;p33">
                  <a:extLst>
                    <a:ext uri="{FF2B5EF4-FFF2-40B4-BE49-F238E27FC236}">
                      <a16:creationId xmlns:a16="http://schemas.microsoft.com/office/drawing/2014/main" id="{1DA80CB3-31E9-DD0A-136A-606A52DA9FA8}"/>
                    </a:ext>
                  </a:extLst>
                </p:cNvPr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5359;p33">
                  <a:extLst>
                    <a:ext uri="{FF2B5EF4-FFF2-40B4-BE49-F238E27FC236}">
                      <a16:creationId xmlns:a16="http://schemas.microsoft.com/office/drawing/2014/main" id="{9C03EF5E-E024-2839-D738-8ABC8A5C57FD}"/>
                    </a:ext>
                  </a:extLst>
                </p:cNvPr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5360;p33">
                  <a:extLst>
                    <a:ext uri="{FF2B5EF4-FFF2-40B4-BE49-F238E27FC236}">
                      <a16:creationId xmlns:a16="http://schemas.microsoft.com/office/drawing/2014/main" id="{B6326BA0-B6A6-D6ED-4D06-E04A231F75E4}"/>
                    </a:ext>
                  </a:extLst>
                </p:cNvPr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5361;p33">
                  <a:extLst>
                    <a:ext uri="{FF2B5EF4-FFF2-40B4-BE49-F238E27FC236}">
                      <a16:creationId xmlns:a16="http://schemas.microsoft.com/office/drawing/2014/main" id="{51A48ACA-01C3-442F-D9C6-003F4AA4C329}"/>
                    </a:ext>
                  </a:extLst>
                </p:cNvPr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5362;p33">
                  <a:extLst>
                    <a:ext uri="{FF2B5EF4-FFF2-40B4-BE49-F238E27FC236}">
                      <a16:creationId xmlns:a16="http://schemas.microsoft.com/office/drawing/2014/main" id="{6C1AE8B7-5934-230C-36ED-AD9E80C05430}"/>
                    </a:ext>
                  </a:extLst>
                </p:cNvPr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5363;p33">
                  <a:extLst>
                    <a:ext uri="{FF2B5EF4-FFF2-40B4-BE49-F238E27FC236}">
                      <a16:creationId xmlns:a16="http://schemas.microsoft.com/office/drawing/2014/main" id="{06CC1DDA-40F3-1A33-AC1E-FBBCD4D63C4C}"/>
                    </a:ext>
                  </a:extLst>
                </p:cNvPr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5364;p33">
                  <a:extLst>
                    <a:ext uri="{FF2B5EF4-FFF2-40B4-BE49-F238E27FC236}">
                      <a16:creationId xmlns:a16="http://schemas.microsoft.com/office/drawing/2014/main" id="{2E9355C2-1D1F-1659-F843-A48F570FD1F1}"/>
                    </a:ext>
                  </a:extLst>
                </p:cNvPr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5365;p33">
                  <a:extLst>
                    <a:ext uri="{FF2B5EF4-FFF2-40B4-BE49-F238E27FC236}">
                      <a16:creationId xmlns:a16="http://schemas.microsoft.com/office/drawing/2014/main" id="{1F177C38-3CD5-0B3C-F039-79672D8CE190}"/>
                    </a:ext>
                  </a:extLst>
                </p:cNvPr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5366;p33">
                  <a:extLst>
                    <a:ext uri="{FF2B5EF4-FFF2-40B4-BE49-F238E27FC236}">
                      <a16:creationId xmlns:a16="http://schemas.microsoft.com/office/drawing/2014/main" id="{DC631005-0078-8739-7FB7-E58EC9909FDA}"/>
                    </a:ext>
                  </a:extLst>
                </p:cNvPr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5367;p33">
                  <a:extLst>
                    <a:ext uri="{FF2B5EF4-FFF2-40B4-BE49-F238E27FC236}">
                      <a16:creationId xmlns:a16="http://schemas.microsoft.com/office/drawing/2014/main" id="{1CD3ABC6-042A-D9EB-0C1C-1701D074B5F7}"/>
                    </a:ext>
                  </a:extLst>
                </p:cNvPr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5368;p33">
                  <a:extLst>
                    <a:ext uri="{FF2B5EF4-FFF2-40B4-BE49-F238E27FC236}">
                      <a16:creationId xmlns:a16="http://schemas.microsoft.com/office/drawing/2014/main" id="{B8C7FAE2-A0A0-3A84-BD6C-E631F8782D0A}"/>
                    </a:ext>
                  </a:extLst>
                </p:cNvPr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0" name="Google Shape;5369;p33">
              <a:extLst>
                <a:ext uri="{FF2B5EF4-FFF2-40B4-BE49-F238E27FC236}">
                  <a16:creationId xmlns:a16="http://schemas.microsoft.com/office/drawing/2014/main" id="{C974F5FD-CC83-45B9-3D6C-3DB3D9D5E22E}"/>
                </a:ext>
              </a:extLst>
            </p:cNvPr>
            <p:cNvGrpSpPr/>
            <p:nvPr/>
          </p:nvGrpSpPr>
          <p:grpSpPr>
            <a:xfrm>
              <a:off x="-161314" y="4233890"/>
              <a:ext cx="918425" cy="885505"/>
              <a:chOff x="-142600" y="4343675"/>
              <a:chExt cx="1219850" cy="1176125"/>
            </a:xfrm>
          </p:grpSpPr>
          <p:sp>
            <p:nvSpPr>
              <p:cNvPr id="188" name="Google Shape;5370;p33">
                <a:extLst>
                  <a:ext uri="{FF2B5EF4-FFF2-40B4-BE49-F238E27FC236}">
                    <a16:creationId xmlns:a16="http://schemas.microsoft.com/office/drawing/2014/main" id="{A843EBE9-F7A0-AE84-53C7-E331841CB819}"/>
                  </a:ext>
                </a:extLst>
              </p:cNvPr>
              <p:cNvSpPr/>
              <p:nvPr/>
            </p:nvSpPr>
            <p:spPr>
              <a:xfrm>
                <a:off x="-142600" y="4343675"/>
                <a:ext cx="1137600" cy="1070850"/>
              </a:xfrm>
              <a:custGeom>
                <a:avLst/>
                <a:gdLst/>
                <a:ahLst/>
                <a:cxnLst/>
                <a:rect l="l" t="t" r="r" b="b"/>
                <a:pathLst>
                  <a:path w="45504" h="42834" extrusionOk="0">
                    <a:moveTo>
                      <a:pt x="3511" y="0"/>
                    </a:moveTo>
                    <a:cubicBezTo>
                      <a:pt x="2292" y="0"/>
                      <a:pt x="1126" y="379"/>
                      <a:pt x="609" y="1435"/>
                    </a:cubicBezTo>
                    <a:cubicBezTo>
                      <a:pt x="31" y="2620"/>
                      <a:pt x="609" y="4018"/>
                      <a:pt x="1247" y="5143"/>
                    </a:cubicBezTo>
                    <a:cubicBezTo>
                      <a:pt x="3375" y="9034"/>
                      <a:pt x="5989" y="12590"/>
                      <a:pt x="9028" y="15782"/>
                    </a:cubicBezTo>
                    <a:cubicBezTo>
                      <a:pt x="7721" y="14839"/>
                      <a:pt x="6293" y="13806"/>
                      <a:pt x="4682" y="13593"/>
                    </a:cubicBezTo>
                    <a:cubicBezTo>
                      <a:pt x="4461" y="13556"/>
                      <a:pt x="4235" y="13538"/>
                      <a:pt x="4009" y="13538"/>
                    </a:cubicBezTo>
                    <a:cubicBezTo>
                      <a:pt x="2551" y="13538"/>
                      <a:pt x="1060" y="14288"/>
                      <a:pt x="639" y="15630"/>
                    </a:cubicBezTo>
                    <a:cubicBezTo>
                      <a:pt x="1" y="17666"/>
                      <a:pt x="1824" y="19520"/>
                      <a:pt x="3527" y="20797"/>
                    </a:cubicBezTo>
                    <a:cubicBezTo>
                      <a:pt x="8238" y="24384"/>
                      <a:pt x="13284" y="27484"/>
                      <a:pt x="18573" y="30189"/>
                    </a:cubicBezTo>
                    <a:cubicBezTo>
                      <a:pt x="17336" y="29748"/>
                      <a:pt x="16072" y="29306"/>
                      <a:pt x="14751" y="29306"/>
                    </a:cubicBezTo>
                    <a:cubicBezTo>
                      <a:pt x="14708" y="29306"/>
                      <a:pt x="14665" y="29307"/>
                      <a:pt x="14621" y="29308"/>
                    </a:cubicBezTo>
                    <a:cubicBezTo>
                      <a:pt x="13253" y="29368"/>
                      <a:pt x="11855" y="30037"/>
                      <a:pt x="11308" y="31283"/>
                    </a:cubicBezTo>
                    <a:cubicBezTo>
                      <a:pt x="10457" y="33350"/>
                      <a:pt x="12311" y="35478"/>
                      <a:pt x="14135" y="36724"/>
                    </a:cubicBezTo>
                    <a:cubicBezTo>
                      <a:pt x="22159" y="42165"/>
                      <a:pt x="32494" y="42682"/>
                      <a:pt x="45169" y="42834"/>
                    </a:cubicBezTo>
                    <a:cubicBezTo>
                      <a:pt x="45503" y="34900"/>
                      <a:pt x="44257" y="26876"/>
                      <a:pt x="41704" y="19368"/>
                    </a:cubicBezTo>
                    <a:cubicBezTo>
                      <a:pt x="41096" y="17514"/>
                      <a:pt x="40397" y="15630"/>
                      <a:pt x="39059" y="14231"/>
                    </a:cubicBezTo>
                    <a:cubicBezTo>
                      <a:pt x="38001" y="13125"/>
                      <a:pt x="36504" y="12323"/>
                      <a:pt x="34992" y="12323"/>
                    </a:cubicBezTo>
                    <a:cubicBezTo>
                      <a:pt x="34593" y="12323"/>
                      <a:pt x="34194" y="12378"/>
                      <a:pt x="33801" y="12499"/>
                    </a:cubicBezTo>
                    <a:cubicBezTo>
                      <a:pt x="32296" y="12943"/>
                      <a:pt x="31191" y="14588"/>
                      <a:pt x="31349" y="16086"/>
                    </a:cubicBezTo>
                    <a:lnTo>
                      <a:pt x="31349" y="16086"/>
                    </a:lnTo>
                    <a:cubicBezTo>
                      <a:pt x="29905" y="11872"/>
                      <a:pt x="27533" y="7934"/>
                      <a:pt x="24378" y="4778"/>
                    </a:cubicBezTo>
                    <a:cubicBezTo>
                      <a:pt x="23010" y="3411"/>
                      <a:pt x="21339" y="2073"/>
                      <a:pt x="19424" y="2073"/>
                    </a:cubicBezTo>
                    <a:cubicBezTo>
                      <a:pt x="16557" y="2103"/>
                      <a:pt x="14524" y="5694"/>
                      <a:pt x="15810" y="8184"/>
                    </a:cubicBezTo>
                    <a:lnTo>
                      <a:pt x="15810" y="8184"/>
                    </a:lnTo>
                    <a:cubicBezTo>
                      <a:pt x="13541" y="4218"/>
                      <a:pt x="9619" y="1264"/>
                      <a:pt x="5198" y="219"/>
                    </a:cubicBezTo>
                    <a:cubicBezTo>
                      <a:pt x="4665" y="83"/>
                      <a:pt x="4082" y="0"/>
                      <a:pt x="35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5371;p33">
                <a:extLst>
                  <a:ext uri="{FF2B5EF4-FFF2-40B4-BE49-F238E27FC236}">
                    <a16:creationId xmlns:a16="http://schemas.microsoft.com/office/drawing/2014/main" id="{13BEFDB5-D385-8D6C-97D8-F20DB795C49A}"/>
                  </a:ext>
                </a:extLst>
              </p:cNvPr>
              <p:cNvSpPr/>
              <p:nvPr/>
            </p:nvSpPr>
            <p:spPr>
              <a:xfrm>
                <a:off x="-39150" y="4392300"/>
                <a:ext cx="1116400" cy="1127500"/>
              </a:xfrm>
              <a:custGeom>
                <a:avLst/>
                <a:gdLst/>
                <a:ahLst/>
                <a:cxnLst/>
                <a:rect l="l" t="t" r="r" b="b"/>
                <a:pathLst>
                  <a:path w="44656" h="45100" extrusionOk="0">
                    <a:moveTo>
                      <a:pt x="81" y="0"/>
                    </a:moveTo>
                    <a:cubicBezTo>
                      <a:pt x="1" y="0"/>
                      <a:pt x="192" y="212"/>
                      <a:pt x="665" y="584"/>
                    </a:cubicBezTo>
                    <a:cubicBezTo>
                      <a:pt x="7869" y="6055"/>
                      <a:pt x="15438" y="12894"/>
                      <a:pt x="22429" y="20189"/>
                    </a:cubicBezTo>
                    <a:cubicBezTo>
                      <a:pt x="29450" y="27484"/>
                      <a:pt x="35894" y="35235"/>
                      <a:pt x="41456" y="42196"/>
                    </a:cubicBezTo>
                    <a:cubicBezTo>
                      <a:pt x="42971" y="44163"/>
                      <a:pt x="43945" y="45100"/>
                      <a:pt x="44248" y="45100"/>
                    </a:cubicBezTo>
                    <a:cubicBezTo>
                      <a:pt x="44656" y="45100"/>
                      <a:pt x="43843" y="43396"/>
                      <a:pt x="41487" y="40220"/>
                    </a:cubicBezTo>
                    <a:cubicBezTo>
                      <a:pt x="30210" y="25144"/>
                      <a:pt x="15954" y="11526"/>
                      <a:pt x="787" y="432"/>
                    </a:cubicBezTo>
                    <a:cubicBezTo>
                      <a:pt x="382" y="135"/>
                      <a:pt x="145" y="0"/>
                      <a:pt x="8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5372;p33">
                <a:extLst>
                  <a:ext uri="{FF2B5EF4-FFF2-40B4-BE49-F238E27FC236}">
                    <a16:creationId xmlns:a16="http://schemas.microsoft.com/office/drawing/2014/main" id="{4B66DBC4-445E-F8D8-BC5E-E1262F97A172}"/>
                  </a:ext>
                </a:extLst>
              </p:cNvPr>
              <p:cNvSpPr/>
              <p:nvPr/>
            </p:nvSpPr>
            <p:spPr>
              <a:xfrm>
                <a:off x="132700" y="4811575"/>
                <a:ext cx="526200" cy="190100"/>
              </a:xfrm>
              <a:custGeom>
                <a:avLst/>
                <a:gdLst/>
                <a:ahLst/>
                <a:cxnLst/>
                <a:rect l="l" t="t" r="r" b="b"/>
                <a:pathLst>
                  <a:path w="21048" h="7604" extrusionOk="0">
                    <a:moveTo>
                      <a:pt x="156" y="0"/>
                    </a:moveTo>
                    <a:cubicBezTo>
                      <a:pt x="0" y="0"/>
                      <a:pt x="47" y="113"/>
                      <a:pt x="296" y="227"/>
                    </a:cubicBezTo>
                    <a:cubicBezTo>
                      <a:pt x="6071" y="2537"/>
                      <a:pt x="13062" y="6002"/>
                      <a:pt x="19080" y="7491"/>
                    </a:cubicBezTo>
                    <a:cubicBezTo>
                      <a:pt x="19417" y="7569"/>
                      <a:pt x="19701" y="7603"/>
                      <a:pt x="19930" y="7603"/>
                    </a:cubicBezTo>
                    <a:cubicBezTo>
                      <a:pt x="21048" y="7603"/>
                      <a:pt x="20856" y="6784"/>
                      <a:pt x="18989" y="6154"/>
                    </a:cubicBezTo>
                    <a:cubicBezTo>
                      <a:pt x="12910" y="3996"/>
                      <a:pt x="6497" y="2081"/>
                      <a:pt x="387" y="44"/>
                    </a:cubicBezTo>
                    <a:cubicBezTo>
                      <a:pt x="287" y="13"/>
                      <a:pt x="210" y="0"/>
                      <a:pt x="1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5373;p33">
                <a:extLst>
                  <a:ext uri="{FF2B5EF4-FFF2-40B4-BE49-F238E27FC236}">
                    <a16:creationId xmlns:a16="http://schemas.microsoft.com/office/drawing/2014/main" id="{39585F6F-8521-C4FF-6F5C-A5041CFA5242}"/>
                  </a:ext>
                </a:extLst>
              </p:cNvPr>
              <p:cNvSpPr/>
              <p:nvPr/>
            </p:nvSpPr>
            <p:spPr>
              <a:xfrm>
                <a:off x="395375" y="4531200"/>
                <a:ext cx="166350" cy="369350"/>
              </a:xfrm>
              <a:custGeom>
                <a:avLst/>
                <a:gdLst/>
                <a:ahLst/>
                <a:cxnLst/>
                <a:rect l="l" t="t" r="r" b="b"/>
                <a:pathLst>
                  <a:path w="6654" h="14774" extrusionOk="0">
                    <a:moveTo>
                      <a:pt x="85" y="0"/>
                    </a:moveTo>
                    <a:cubicBezTo>
                      <a:pt x="21" y="0"/>
                      <a:pt x="0" y="96"/>
                      <a:pt x="93" y="226"/>
                    </a:cubicBezTo>
                    <a:cubicBezTo>
                      <a:pt x="1279" y="2201"/>
                      <a:pt x="2312" y="4572"/>
                      <a:pt x="3102" y="6974"/>
                    </a:cubicBezTo>
                    <a:cubicBezTo>
                      <a:pt x="3923" y="9344"/>
                      <a:pt x="4592" y="11746"/>
                      <a:pt x="5352" y="13873"/>
                    </a:cubicBezTo>
                    <a:cubicBezTo>
                      <a:pt x="5548" y="14476"/>
                      <a:pt x="5846" y="14774"/>
                      <a:pt x="6093" y="14774"/>
                    </a:cubicBezTo>
                    <a:cubicBezTo>
                      <a:pt x="6418" y="14774"/>
                      <a:pt x="6653" y="14255"/>
                      <a:pt x="6446" y="13235"/>
                    </a:cubicBezTo>
                    <a:cubicBezTo>
                      <a:pt x="5443" y="8493"/>
                      <a:pt x="3072" y="3964"/>
                      <a:pt x="245" y="135"/>
                    </a:cubicBezTo>
                    <a:cubicBezTo>
                      <a:pt x="186" y="40"/>
                      <a:pt x="126" y="0"/>
                      <a:pt x="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5374;p33">
                <a:extLst>
                  <a:ext uri="{FF2B5EF4-FFF2-40B4-BE49-F238E27FC236}">
                    <a16:creationId xmlns:a16="http://schemas.microsoft.com/office/drawing/2014/main" id="{8DD16007-7870-F2E5-9C05-317D1724E931}"/>
                  </a:ext>
                </a:extLst>
              </p:cNvPr>
              <p:cNvSpPr/>
              <p:nvPr/>
            </p:nvSpPr>
            <p:spPr>
              <a:xfrm>
                <a:off x="742025" y="4779100"/>
                <a:ext cx="136825" cy="456825"/>
              </a:xfrm>
              <a:custGeom>
                <a:avLst/>
                <a:gdLst/>
                <a:ahLst/>
                <a:cxnLst/>
                <a:rect l="l" t="t" r="r" b="b"/>
                <a:pathLst>
                  <a:path w="5473" h="18273" extrusionOk="0">
                    <a:moveTo>
                      <a:pt x="69" y="1"/>
                    </a:moveTo>
                    <a:cubicBezTo>
                      <a:pt x="13" y="1"/>
                      <a:pt x="0" y="105"/>
                      <a:pt x="88" y="279"/>
                    </a:cubicBezTo>
                    <a:cubicBezTo>
                      <a:pt x="1303" y="2711"/>
                      <a:pt x="2215" y="5629"/>
                      <a:pt x="2823" y="8547"/>
                    </a:cubicBezTo>
                    <a:cubicBezTo>
                      <a:pt x="3492" y="11495"/>
                      <a:pt x="3826" y="14444"/>
                      <a:pt x="4252" y="17058"/>
                    </a:cubicBezTo>
                    <a:cubicBezTo>
                      <a:pt x="4349" y="17866"/>
                      <a:pt x="4626" y="18272"/>
                      <a:pt x="4885" y="18272"/>
                    </a:cubicBezTo>
                    <a:cubicBezTo>
                      <a:pt x="5191" y="18272"/>
                      <a:pt x="5473" y="17707"/>
                      <a:pt x="5407" y="16572"/>
                    </a:cubicBezTo>
                    <a:cubicBezTo>
                      <a:pt x="5133" y="10796"/>
                      <a:pt x="3097" y="5052"/>
                      <a:pt x="240" y="188"/>
                    </a:cubicBezTo>
                    <a:cubicBezTo>
                      <a:pt x="175" y="59"/>
                      <a:pt x="110" y="1"/>
                      <a:pt x="6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5375;p33">
                <a:extLst>
                  <a:ext uri="{FF2B5EF4-FFF2-40B4-BE49-F238E27FC236}">
                    <a16:creationId xmlns:a16="http://schemas.microsoft.com/office/drawing/2014/main" id="{35025F16-9E30-9AD2-8055-574492A07E09}"/>
                  </a:ext>
                </a:extLst>
              </p:cNvPr>
              <p:cNvSpPr/>
              <p:nvPr/>
            </p:nvSpPr>
            <p:spPr>
              <a:xfrm>
                <a:off x="357325" y="5209750"/>
                <a:ext cx="567750" cy="121425"/>
              </a:xfrm>
              <a:custGeom>
                <a:avLst/>
                <a:gdLst/>
                <a:ahLst/>
                <a:cxnLst/>
                <a:rect l="l" t="t" r="r" b="b"/>
                <a:pathLst>
                  <a:path w="22710" h="4857" extrusionOk="0">
                    <a:moveTo>
                      <a:pt x="164" y="0"/>
                    </a:moveTo>
                    <a:cubicBezTo>
                      <a:pt x="1" y="0"/>
                      <a:pt x="36" y="114"/>
                      <a:pt x="308" y="227"/>
                    </a:cubicBezTo>
                    <a:cubicBezTo>
                      <a:pt x="3287" y="1473"/>
                      <a:pt x="6722" y="2780"/>
                      <a:pt x="10247" y="3631"/>
                    </a:cubicBezTo>
                    <a:cubicBezTo>
                      <a:pt x="13259" y="4410"/>
                      <a:pt x="16359" y="4856"/>
                      <a:pt x="19188" y="4856"/>
                    </a:cubicBezTo>
                    <a:cubicBezTo>
                      <a:pt x="19671" y="4856"/>
                      <a:pt x="20147" y="4843"/>
                      <a:pt x="20612" y="4817"/>
                    </a:cubicBezTo>
                    <a:cubicBezTo>
                      <a:pt x="22710" y="4665"/>
                      <a:pt x="22527" y="3631"/>
                      <a:pt x="20126" y="3570"/>
                    </a:cubicBezTo>
                    <a:cubicBezTo>
                      <a:pt x="13591" y="3267"/>
                      <a:pt x="6722" y="2233"/>
                      <a:pt x="399" y="45"/>
                    </a:cubicBezTo>
                    <a:cubicBezTo>
                      <a:pt x="299" y="14"/>
                      <a:pt x="220" y="0"/>
                      <a:pt x="1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1" name="Google Shape;5376;p33">
              <a:extLst>
                <a:ext uri="{FF2B5EF4-FFF2-40B4-BE49-F238E27FC236}">
                  <a16:creationId xmlns:a16="http://schemas.microsoft.com/office/drawing/2014/main" id="{F0B7BA8A-7308-7EB5-0B1F-4CCC70D7D6A8}"/>
                </a:ext>
              </a:extLst>
            </p:cNvPr>
            <p:cNvGrpSpPr/>
            <p:nvPr/>
          </p:nvGrpSpPr>
          <p:grpSpPr>
            <a:xfrm rot="1817260">
              <a:off x="1345852" y="3871347"/>
              <a:ext cx="875335" cy="1673783"/>
              <a:chOff x="2069450" y="3516525"/>
              <a:chExt cx="1162675" cy="2223225"/>
            </a:xfrm>
          </p:grpSpPr>
          <p:sp>
            <p:nvSpPr>
              <p:cNvPr id="172" name="Google Shape;5377;p33">
                <a:extLst>
                  <a:ext uri="{FF2B5EF4-FFF2-40B4-BE49-F238E27FC236}">
                    <a16:creationId xmlns:a16="http://schemas.microsoft.com/office/drawing/2014/main" id="{8D89D750-2F17-1433-4436-BCAC026CECB1}"/>
                  </a:ext>
                </a:extLst>
              </p:cNvPr>
              <p:cNvSpPr/>
              <p:nvPr/>
            </p:nvSpPr>
            <p:spPr>
              <a:xfrm>
                <a:off x="2614300" y="4307350"/>
                <a:ext cx="123125" cy="1432400"/>
              </a:xfrm>
              <a:custGeom>
                <a:avLst/>
                <a:gdLst/>
                <a:ahLst/>
                <a:cxnLst/>
                <a:rect l="l" t="t" r="r" b="b"/>
                <a:pathLst>
                  <a:path w="4925" h="57296" extrusionOk="0">
                    <a:moveTo>
                      <a:pt x="2250" y="0"/>
                    </a:moveTo>
                    <a:cubicBezTo>
                      <a:pt x="3040" y="4742"/>
                      <a:pt x="3587" y="9544"/>
                      <a:pt x="3861" y="14317"/>
                    </a:cubicBezTo>
                    <a:cubicBezTo>
                      <a:pt x="4134" y="19119"/>
                      <a:pt x="4134" y="23922"/>
                      <a:pt x="3891" y="28724"/>
                    </a:cubicBezTo>
                    <a:cubicBezTo>
                      <a:pt x="3648" y="33496"/>
                      <a:pt x="3101" y="38299"/>
                      <a:pt x="2432" y="43040"/>
                    </a:cubicBezTo>
                    <a:lnTo>
                      <a:pt x="1915" y="46627"/>
                    </a:lnTo>
                    <a:cubicBezTo>
                      <a:pt x="1733" y="47843"/>
                      <a:pt x="1520" y="48998"/>
                      <a:pt x="1338" y="50183"/>
                    </a:cubicBezTo>
                    <a:lnTo>
                      <a:pt x="699" y="53709"/>
                    </a:lnTo>
                    <a:lnTo>
                      <a:pt x="0" y="57266"/>
                    </a:lnTo>
                    <a:lnTo>
                      <a:pt x="122" y="57296"/>
                    </a:lnTo>
                    <a:cubicBezTo>
                      <a:pt x="517" y="56141"/>
                      <a:pt x="851" y="54986"/>
                      <a:pt x="1186" y="53831"/>
                    </a:cubicBezTo>
                    <a:lnTo>
                      <a:pt x="2098" y="50335"/>
                    </a:lnTo>
                    <a:cubicBezTo>
                      <a:pt x="2371" y="49150"/>
                      <a:pt x="2614" y="47995"/>
                      <a:pt x="2858" y="46809"/>
                    </a:cubicBezTo>
                    <a:lnTo>
                      <a:pt x="3496" y="43223"/>
                    </a:lnTo>
                    <a:cubicBezTo>
                      <a:pt x="4256" y="38451"/>
                      <a:pt x="4621" y="33618"/>
                      <a:pt x="4772" y="28785"/>
                    </a:cubicBezTo>
                    <a:cubicBezTo>
                      <a:pt x="4924" y="23952"/>
                      <a:pt x="4803" y="19149"/>
                      <a:pt x="4438" y="14317"/>
                    </a:cubicBezTo>
                    <a:cubicBezTo>
                      <a:pt x="4043" y="9484"/>
                      <a:pt x="3374" y="4712"/>
                      <a:pt x="246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5378;p33">
                <a:extLst>
                  <a:ext uri="{FF2B5EF4-FFF2-40B4-BE49-F238E27FC236}">
                    <a16:creationId xmlns:a16="http://schemas.microsoft.com/office/drawing/2014/main" id="{3988A021-EEDA-4A4A-B35B-F9A201F87890}"/>
                  </a:ext>
                </a:extLst>
              </p:cNvPr>
              <p:cNvSpPr/>
              <p:nvPr/>
            </p:nvSpPr>
            <p:spPr>
              <a:xfrm>
                <a:off x="2729050" y="4204750"/>
                <a:ext cx="503075" cy="679375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7175" extrusionOk="0">
                    <a:moveTo>
                      <a:pt x="20092" y="1"/>
                    </a:moveTo>
                    <a:cubicBezTo>
                      <a:pt x="9028" y="4378"/>
                      <a:pt x="942" y="15351"/>
                      <a:pt x="0" y="27175"/>
                    </a:cubicBezTo>
                    <a:cubicBezTo>
                      <a:pt x="5927" y="25108"/>
                      <a:pt x="11034" y="21491"/>
                      <a:pt x="14620" y="16749"/>
                    </a:cubicBezTo>
                    <a:cubicBezTo>
                      <a:pt x="18177" y="11916"/>
                      <a:pt x="20122" y="5958"/>
                      <a:pt x="2009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5379;p33">
                <a:extLst>
                  <a:ext uri="{FF2B5EF4-FFF2-40B4-BE49-F238E27FC236}">
                    <a16:creationId xmlns:a16="http://schemas.microsoft.com/office/drawing/2014/main" id="{2C9331BB-DDB2-19A6-9F6B-452E1488ACC5}"/>
                  </a:ext>
                </a:extLst>
              </p:cNvPr>
              <p:cNvSpPr/>
              <p:nvPr/>
            </p:nvSpPr>
            <p:spPr>
              <a:xfrm>
                <a:off x="2722200" y="4206275"/>
                <a:ext cx="506125" cy="674050"/>
              </a:xfrm>
              <a:custGeom>
                <a:avLst/>
                <a:gdLst/>
                <a:ahLst/>
                <a:cxnLst/>
                <a:rect l="l" t="t" r="r" b="b"/>
                <a:pathLst>
                  <a:path w="20245" h="26962" extrusionOk="0">
                    <a:moveTo>
                      <a:pt x="20214" y="1"/>
                    </a:moveTo>
                    <a:cubicBezTo>
                      <a:pt x="17843" y="5168"/>
                      <a:pt x="14955" y="10031"/>
                      <a:pt x="11551" y="14560"/>
                    </a:cubicBezTo>
                    <a:lnTo>
                      <a:pt x="10244" y="16232"/>
                    </a:lnTo>
                    <a:lnTo>
                      <a:pt x="8876" y="17873"/>
                    </a:lnTo>
                    <a:lnTo>
                      <a:pt x="7478" y="19454"/>
                    </a:lnTo>
                    <a:lnTo>
                      <a:pt x="6019" y="21034"/>
                    </a:lnTo>
                    <a:cubicBezTo>
                      <a:pt x="4134" y="23071"/>
                      <a:pt x="2098" y="25047"/>
                      <a:pt x="1" y="26962"/>
                    </a:cubicBezTo>
                    <a:cubicBezTo>
                      <a:pt x="2219" y="25229"/>
                      <a:pt x="4317" y="23314"/>
                      <a:pt x="6292" y="21247"/>
                    </a:cubicBezTo>
                    <a:lnTo>
                      <a:pt x="7751" y="19697"/>
                    </a:lnTo>
                    <a:lnTo>
                      <a:pt x="9150" y="18086"/>
                    </a:lnTo>
                    <a:lnTo>
                      <a:pt x="10487" y="16414"/>
                    </a:lnTo>
                    <a:lnTo>
                      <a:pt x="11764" y="14712"/>
                    </a:lnTo>
                    <a:cubicBezTo>
                      <a:pt x="15168" y="10153"/>
                      <a:pt x="17995" y="5198"/>
                      <a:pt x="202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5380;p33">
                <a:extLst>
                  <a:ext uri="{FF2B5EF4-FFF2-40B4-BE49-F238E27FC236}">
                    <a16:creationId xmlns:a16="http://schemas.microsoft.com/office/drawing/2014/main" id="{AB3AB905-71EE-2C8D-0E20-95EC31FA1A03}"/>
                  </a:ext>
                </a:extLst>
              </p:cNvPr>
              <p:cNvSpPr/>
              <p:nvPr/>
            </p:nvSpPr>
            <p:spPr>
              <a:xfrm>
                <a:off x="2877975" y="4523925"/>
                <a:ext cx="12950" cy="21277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8511" extrusionOk="0">
                    <a:moveTo>
                      <a:pt x="487" y="0"/>
                    </a:moveTo>
                    <a:cubicBezTo>
                      <a:pt x="365" y="1398"/>
                      <a:pt x="244" y="2857"/>
                      <a:pt x="153" y="4255"/>
                    </a:cubicBezTo>
                    <a:cubicBezTo>
                      <a:pt x="61" y="4985"/>
                      <a:pt x="1" y="5654"/>
                      <a:pt x="1" y="6383"/>
                    </a:cubicBezTo>
                    <a:cubicBezTo>
                      <a:pt x="1" y="7052"/>
                      <a:pt x="1" y="7781"/>
                      <a:pt x="31" y="8511"/>
                    </a:cubicBezTo>
                    <a:cubicBezTo>
                      <a:pt x="183" y="7812"/>
                      <a:pt x="274" y="7113"/>
                      <a:pt x="335" y="6383"/>
                    </a:cubicBezTo>
                    <a:cubicBezTo>
                      <a:pt x="396" y="5654"/>
                      <a:pt x="396" y="4954"/>
                      <a:pt x="396" y="4255"/>
                    </a:cubicBezTo>
                    <a:cubicBezTo>
                      <a:pt x="457" y="2857"/>
                      <a:pt x="487" y="1398"/>
                      <a:pt x="5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5381;p33">
                <a:extLst>
                  <a:ext uri="{FF2B5EF4-FFF2-40B4-BE49-F238E27FC236}">
                    <a16:creationId xmlns:a16="http://schemas.microsoft.com/office/drawing/2014/main" id="{6D9632B7-58CA-BF42-7F4B-08E52DE0C518}"/>
                  </a:ext>
                </a:extLst>
              </p:cNvPr>
              <p:cNvSpPr/>
              <p:nvPr/>
            </p:nvSpPr>
            <p:spPr>
              <a:xfrm>
                <a:off x="2991200" y="4406125"/>
                <a:ext cx="26625" cy="202925"/>
              </a:xfrm>
              <a:custGeom>
                <a:avLst/>
                <a:gdLst/>
                <a:ahLst/>
                <a:cxnLst/>
                <a:rect l="l" t="t" r="r" b="b"/>
                <a:pathLst>
                  <a:path w="1065" h="8117" extrusionOk="0">
                    <a:moveTo>
                      <a:pt x="1004" y="1"/>
                    </a:moveTo>
                    <a:cubicBezTo>
                      <a:pt x="821" y="1368"/>
                      <a:pt x="609" y="2706"/>
                      <a:pt x="396" y="4074"/>
                    </a:cubicBezTo>
                    <a:cubicBezTo>
                      <a:pt x="305" y="4712"/>
                      <a:pt x="183" y="5381"/>
                      <a:pt x="92" y="6080"/>
                    </a:cubicBezTo>
                    <a:cubicBezTo>
                      <a:pt x="31" y="6749"/>
                      <a:pt x="1" y="7448"/>
                      <a:pt x="1" y="8116"/>
                    </a:cubicBezTo>
                    <a:cubicBezTo>
                      <a:pt x="183" y="7448"/>
                      <a:pt x="305" y="6749"/>
                      <a:pt x="457" y="6110"/>
                    </a:cubicBezTo>
                    <a:cubicBezTo>
                      <a:pt x="548" y="5441"/>
                      <a:pt x="609" y="4742"/>
                      <a:pt x="669" y="4074"/>
                    </a:cubicBezTo>
                    <a:cubicBezTo>
                      <a:pt x="791" y="2736"/>
                      <a:pt x="943" y="1368"/>
                      <a:pt x="10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5382;p33">
                <a:extLst>
                  <a:ext uri="{FF2B5EF4-FFF2-40B4-BE49-F238E27FC236}">
                    <a16:creationId xmlns:a16="http://schemas.microsoft.com/office/drawing/2014/main" id="{125476B2-00E3-A3E2-F7EF-4DB30DEDCD68}"/>
                  </a:ext>
                </a:extLst>
              </p:cNvPr>
              <p:cNvSpPr/>
              <p:nvPr/>
            </p:nvSpPr>
            <p:spPr>
              <a:xfrm>
                <a:off x="3087700" y="4289875"/>
                <a:ext cx="31950" cy="180100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7204" extrusionOk="0">
                    <a:moveTo>
                      <a:pt x="1247" y="0"/>
                    </a:moveTo>
                    <a:cubicBezTo>
                      <a:pt x="974" y="1186"/>
                      <a:pt x="730" y="2401"/>
                      <a:pt x="487" y="3587"/>
                    </a:cubicBezTo>
                    <a:cubicBezTo>
                      <a:pt x="396" y="4195"/>
                      <a:pt x="214" y="4772"/>
                      <a:pt x="153" y="5380"/>
                    </a:cubicBezTo>
                    <a:cubicBezTo>
                      <a:pt x="92" y="5988"/>
                      <a:pt x="1" y="6596"/>
                      <a:pt x="1" y="7204"/>
                    </a:cubicBezTo>
                    <a:cubicBezTo>
                      <a:pt x="244" y="6626"/>
                      <a:pt x="396" y="6018"/>
                      <a:pt x="457" y="5411"/>
                    </a:cubicBezTo>
                    <a:cubicBezTo>
                      <a:pt x="609" y="4833"/>
                      <a:pt x="700" y="4225"/>
                      <a:pt x="761" y="3617"/>
                    </a:cubicBezTo>
                    <a:cubicBezTo>
                      <a:pt x="943" y="2401"/>
                      <a:pt x="1156" y="1216"/>
                      <a:pt x="12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5383;p33">
                <a:extLst>
                  <a:ext uri="{FF2B5EF4-FFF2-40B4-BE49-F238E27FC236}">
                    <a16:creationId xmlns:a16="http://schemas.microsoft.com/office/drawing/2014/main" id="{F6F2DD67-6861-BABA-062C-D1E4FBD01661}"/>
                  </a:ext>
                </a:extLst>
              </p:cNvPr>
              <p:cNvSpPr/>
              <p:nvPr/>
            </p:nvSpPr>
            <p:spPr>
              <a:xfrm>
                <a:off x="3021600" y="4495800"/>
                <a:ext cx="119325" cy="63100"/>
              </a:xfrm>
              <a:custGeom>
                <a:avLst/>
                <a:gdLst/>
                <a:ahLst/>
                <a:cxnLst/>
                <a:rect l="l" t="t" r="r" b="b"/>
                <a:pathLst>
                  <a:path w="4773" h="2524" extrusionOk="0">
                    <a:moveTo>
                      <a:pt x="4742" y="0"/>
                    </a:moveTo>
                    <a:cubicBezTo>
                      <a:pt x="4013" y="547"/>
                      <a:pt x="3222" y="1003"/>
                      <a:pt x="2402" y="1399"/>
                    </a:cubicBezTo>
                    <a:cubicBezTo>
                      <a:pt x="2037" y="1581"/>
                      <a:pt x="1611" y="1733"/>
                      <a:pt x="1216" y="1915"/>
                    </a:cubicBezTo>
                    <a:cubicBezTo>
                      <a:pt x="791" y="2098"/>
                      <a:pt x="396" y="2280"/>
                      <a:pt x="0" y="2523"/>
                    </a:cubicBezTo>
                    <a:cubicBezTo>
                      <a:pt x="456" y="2523"/>
                      <a:pt x="882" y="2402"/>
                      <a:pt x="1307" y="2219"/>
                    </a:cubicBezTo>
                    <a:cubicBezTo>
                      <a:pt x="1733" y="2067"/>
                      <a:pt x="2159" y="1854"/>
                      <a:pt x="2523" y="1611"/>
                    </a:cubicBezTo>
                    <a:cubicBezTo>
                      <a:pt x="3344" y="1186"/>
                      <a:pt x="4104" y="669"/>
                      <a:pt x="4773" y="61"/>
                    </a:cubicBezTo>
                    <a:lnTo>
                      <a:pt x="47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5384;p33">
                <a:extLst>
                  <a:ext uri="{FF2B5EF4-FFF2-40B4-BE49-F238E27FC236}">
                    <a16:creationId xmlns:a16="http://schemas.microsoft.com/office/drawing/2014/main" id="{B40E7769-9930-A1A8-90B6-874B9A176785}"/>
                  </a:ext>
                </a:extLst>
              </p:cNvPr>
              <p:cNvSpPr/>
              <p:nvPr/>
            </p:nvSpPr>
            <p:spPr>
              <a:xfrm>
                <a:off x="3124950" y="4343050"/>
                <a:ext cx="75250" cy="63875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2555" extrusionOk="0">
                    <a:moveTo>
                      <a:pt x="2949" y="1"/>
                    </a:moveTo>
                    <a:cubicBezTo>
                      <a:pt x="2432" y="396"/>
                      <a:pt x="1915" y="761"/>
                      <a:pt x="1398" y="1186"/>
                    </a:cubicBezTo>
                    <a:cubicBezTo>
                      <a:pt x="1125" y="1369"/>
                      <a:pt x="882" y="1551"/>
                      <a:pt x="639" y="1794"/>
                    </a:cubicBezTo>
                    <a:cubicBezTo>
                      <a:pt x="426" y="2037"/>
                      <a:pt x="183" y="2281"/>
                      <a:pt x="0" y="2554"/>
                    </a:cubicBezTo>
                    <a:cubicBezTo>
                      <a:pt x="335" y="2433"/>
                      <a:pt x="608" y="2250"/>
                      <a:pt x="882" y="2068"/>
                    </a:cubicBezTo>
                    <a:cubicBezTo>
                      <a:pt x="1125" y="1885"/>
                      <a:pt x="1368" y="1642"/>
                      <a:pt x="1581" y="1429"/>
                    </a:cubicBezTo>
                    <a:cubicBezTo>
                      <a:pt x="2037" y="943"/>
                      <a:pt x="2554" y="487"/>
                      <a:pt x="3009" y="31"/>
                    </a:cubicBezTo>
                    <a:lnTo>
                      <a:pt x="294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5385;p33">
                <a:extLst>
                  <a:ext uri="{FF2B5EF4-FFF2-40B4-BE49-F238E27FC236}">
                    <a16:creationId xmlns:a16="http://schemas.microsoft.com/office/drawing/2014/main" id="{D6AA49C2-48E8-3A72-BE39-731869C88A63}"/>
                  </a:ext>
                </a:extLst>
              </p:cNvPr>
              <p:cNvSpPr/>
              <p:nvPr/>
            </p:nvSpPr>
            <p:spPr>
              <a:xfrm>
                <a:off x="2912175" y="4653100"/>
                <a:ext cx="129200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5168" h="1813" extrusionOk="0">
                    <a:moveTo>
                      <a:pt x="5168" y="0"/>
                    </a:moveTo>
                    <a:cubicBezTo>
                      <a:pt x="4377" y="487"/>
                      <a:pt x="3526" y="821"/>
                      <a:pt x="2645" y="1094"/>
                    </a:cubicBezTo>
                    <a:cubicBezTo>
                      <a:pt x="2189" y="1216"/>
                      <a:pt x="1794" y="1277"/>
                      <a:pt x="1338" y="1398"/>
                    </a:cubicBezTo>
                    <a:cubicBezTo>
                      <a:pt x="912" y="1520"/>
                      <a:pt x="456" y="1642"/>
                      <a:pt x="0" y="1733"/>
                    </a:cubicBezTo>
                    <a:cubicBezTo>
                      <a:pt x="227" y="1789"/>
                      <a:pt x="446" y="1813"/>
                      <a:pt x="656" y="1813"/>
                    </a:cubicBezTo>
                    <a:cubicBezTo>
                      <a:pt x="898" y="1813"/>
                      <a:pt x="1126" y="1782"/>
                      <a:pt x="1338" y="1733"/>
                    </a:cubicBezTo>
                    <a:cubicBezTo>
                      <a:pt x="1824" y="1672"/>
                      <a:pt x="2250" y="1520"/>
                      <a:pt x="2706" y="1368"/>
                    </a:cubicBezTo>
                    <a:cubicBezTo>
                      <a:pt x="3557" y="1034"/>
                      <a:pt x="4408" y="608"/>
                      <a:pt x="5168" y="31"/>
                    </a:cubicBezTo>
                    <a:lnTo>
                      <a:pt x="51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5386;p33">
                <a:extLst>
                  <a:ext uri="{FF2B5EF4-FFF2-40B4-BE49-F238E27FC236}">
                    <a16:creationId xmlns:a16="http://schemas.microsoft.com/office/drawing/2014/main" id="{66017CD2-79AF-CB55-B0AC-81E49C9C637E}"/>
                  </a:ext>
                </a:extLst>
              </p:cNvPr>
              <p:cNvSpPr/>
              <p:nvPr/>
            </p:nvSpPr>
            <p:spPr>
              <a:xfrm>
                <a:off x="2069450" y="4653675"/>
                <a:ext cx="659625" cy="478450"/>
              </a:xfrm>
              <a:custGeom>
                <a:avLst/>
                <a:gdLst/>
                <a:ahLst/>
                <a:cxnLst/>
                <a:rect l="l" t="t" r="r" b="b"/>
                <a:pathLst>
                  <a:path w="26385" h="19138" extrusionOk="0">
                    <a:moveTo>
                      <a:pt x="3657" y="0"/>
                    </a:moveTo>
                    <a:cubicBezTo>
                      <a:pt x="2434" y="0"/>
                      <a:pt x="1210" y="83"/>
                      <a:pt x="1" y="251"/>
                    </a:cubicBezTo>
                    <a:cubicBezTo>
                      <a:pt x="1004" y="5448"/>
                      <a:pt x="4226" y="10312"/>
                      <a:pt x="8967" y="13838"/>
                    </a:cubicBezTo>
                    <a:cubicBezTo>
                      <a:pt x="13352" y="17098"/>
                      <a:pt x="19089" y="19137"/>
                      <a:pt x="24735" y="19137"/>
                    </a:cubicBezTo>
                    <a:cubicBezTo>
                      <a:pt x="25194" y="19137"/>
                      <a:pt x="25653" y="19124"/>
                      <a:pt x="26111" y="19096"/>
                    </a:cubicBezTo>
                    <a:cubicBezTo>
                      <a:pt x="26384" y="13655"/>
                      <a:pt x="23527" y="8184"/>
                      <a:pt x="18542" y="4567"/>
                    </a:cubicBezTo>
                    <a:cubicBezTo>
                      <a:pt x="14475" y="1616"/>
                      <a:pt x="9074" y="0"/>
                      <a:pt x="365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5387;p33">
                <a:extLst>
                  <a:ext uri="{FF2B5EF4-FFF2-40B4-BE49-F238E27FC236}">
                    <a16:creationId xmlns:a16="http://schemas.microsoft.com/office/drawing/2014/main" id="{C4101205-06E2-C8F5-9065-EE0F024AB3A1}"/>
                  </a:ext>
                </a:extLst>
              </p:cNvPr>
              <p:cNvSpPr/>
              <p:nvPr/>
            </p:nvSpPr>
            <p:spPr>
              <a:xfrm>
                <a:off x="2077800" y="4656125"/>
                <a:ext cx="640625" cy="469650"/>
              </a:xfrm>
              <a:custGeom>
                <a:avLst/>
                <a:gdLst/>
                <a:ahLst/>
                <a:cxnLst/>
                <a:rect l="l" t="t" r="r" b="b"/>
                <a:pathLst>
                  <a:path w="25625" h="18786" extrusionOk="0">
                    <a:moveTo>
                      <a:pt x="1" y="1"/>
                    </a:moveTo>
                    <a:cubicBezTo>
                      <a:pt x="2372" y="1277"/>
                      <a:pt x="4682" y="2584"/>
                      <a:pt x="6870" y="3952"/>
                    </a:cubicBezTo>
                    <a:cubicBezTo>
                      <a:pt x="9150" y="5320"/>
                      <a:pt x="11399" y="6749"/>
                      <a:pt x="13557" y="8299"/>
                    </a:cubicBezTo>
                    <a:cubicBezTo>
                      <a:pt x="17904" y="11430"/>
                      <a:pt x="21916" y="14925"/>
                      <a:pt x="25564" y="18785"/>
                    </a:cubicBezTo>
                    <a:lnTo>
                      <a:pt x="25625" y="18755"/>
                    </a:lnTo>
                    <a:cubicBezTo>
                      <a:pt x="22038" y="14803"/>
                      <a:pt x="18056" y="11247"/>
                      <a:pt x="13770" y="8086"/>
                    </a:cubicBezTo>
                    <a:cubicBezTo>
                      <a:pt x="11643" y="6475"/>
                      <a:pt x="9424" y="5016"/>
                      <a:pt x="7114" y="3648"/>
                    </a:cubicBezTo>
                    <a:cubicBezTo>
                      <a:pt x="4834" y="2311"/>
                      <a:pt x="2433" y="1065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5388;p33">
                <a:extLst>
                  <a:ext uri="{FF2B5EF4-FFF2-40B4-BE49-F238E27FC236}">
                    <a16:creationId xmlns:a16="http://schemas.microsoft.com/office/drawing/2014/main" id="{7ECFCEE2-B0F8-C656-17F1-8D58B3C0273B}"/>
                  </a:ext>
                </a:extLst>
              </p:cNvPr>
              <p:cNvSpPr/>
              <p:nvPr/>
            </p:nvSpPr>
            <p:spPr>
              <a:xfrm>
                <a:off x="2294375" y="4780000"/>
                <a:ext cx="173275" cy="140600"/>
              </a:xfrm>
              <a:custGeom>
                <a:avLst/>
                <a:gdLst/>
                <a:ahLst/>
                <a:cxnLst/>
                <a:rect l="l" t="t" r="r" b="b"/>
                <a:pathLst>
                  <a:path w="6931" h="5624" extrusionOk="0">
                    <a:moveTo>
                      <a:pt x="6019" y="0"/>
                    </a:moveTo>
                    <a:cubicBezTo>
                      <a:pt x="6436" y="1461"/>
                      <a:pt x="6649" y="2951"/>
                      <a:pt x="6686" y="4441"/>
                    </a:cubicBezTo>
                    <a:lnTo>
                      <a:pt x="6686" y="4441"/>
                    </a:lnTo>
                    <a:cubicBezTo>
                      <a:pt x="5621" y="4815"/>
                      <a:pt x="4528" y="5020"/>
                      <a:pt x="3435" y="5168"/>
                    </a:cubicBezTo>
                    <a:cubicBezTo>
                      <a:pt x="2858" y="5259"/>
                      <a:pt x="2280" y="5320"/>
                      <a:pt x="1733" y="5380"/>
                    </a:cubicBezTo>
                    <a:cubicBezTo>
                      <a:pt x="1156" y="5411"/>
                      <a:pt x="578" y="5441"/>
                      <a:pt x="1" y="5441"/>
                    </a:cubicBezTo>
                    <a:cubicBezTo>
                      <a:pt x="578" y="5563"/>
                      <a:pt x="1156" y="5593"/>
                      <a:pt x="1764" y="5623"/>
                    </a:cubicBezTo>
                    <a:cubicBezTo>
                      <a:pt x="2372" y="5623"/>
                      <a:pt x="2949" y="5593"/>
                      <a:pt x="3496" y="5532"/>
                    </a:cubicBezTo>
                    <a:cubicBezTo>
                      <a:pt x="4651" y="5380"/>
                      <a:pt x="5746" y="5016"/>
                      <a:pt x="6840" y="4651"/>
                    </a:cubicBezTo>
                    <a:lnTo>
                      <a:pt x="6931" y="4620"/>
                    </a:lnTo>
                    <a:lnTo>
                      <a:pt x="6931" y="4529"/>
                    </a:lnTo>
                    <a:cubicBezTo>
                      <a:pt x="6840" y="2979"/>
                      <a:pt x="6536" y="1459"/>
                      <a:pt x="60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5389;p33">
                <a:extLst>
                  <a:ext uri="{FF2B5EF4-FFF2-40B4-BE49-F238E27FC236}">
                    <a16:creationId xmlns:a16="http://schemas.microsoft.com/office/drawing/2014/main" id="{5A6EE4C6-59E0-F584-1F2F-24802085BB29}"/>
                  </a:ext>
                </a:extLst>
              </p:cNvPr>
              <p:cNvSpPr/>
              <p:nvPr/>
            </p:nvSpPr>
            <p:spPr>
              <a:xfrm>
                <a:off x="2415975" y="4988200"/>
                <a:ext cx="159600" cy="32700"/>
              </a:xfrm>
              <a:custGeom>
                <a:avLst/>
                <a:gdLst/>
                <a:ahLst/>
                <a:cxnLst/>
                <a:rect l="l" t="t" r="r" b="b"/>
                <a:pathLst>
                  <a:path w="6384" h="1308" extrusionOk="0">
                    <a:moveTo>
                      <a:pt x="6383" y="1"/>
                    </a:moveTo>
                    <a:cubicBezTo>
                      <a:pt x="5380" y="335"/>
                      <a:pt x="4316" y="609"/>
                      <a:pt x="3252" y="761"/>
                    </a:cubicBezTo>
                    <a:cubicBezTo>
                      <a:pt x="2705" y="821"/>
                      <a:pt x="2189" y="882"/>
                      <a:pt x="1641" y="943"/>
                    </a:cubicBezTo>
                    <a:cubicBezTo>
                      <a:pt x="1064" y="1034"/>
                      <a:pt x="547" y="1095"/>
                      <a:pt x="0" y="1186"/>
                    </a:cubicBezTo>
                    <a:cubicBezTo>
                      <a:pt x="547" y="1308"/>
                      <a:pt x="1064" y="1308"/>
                      <a:pt x="1641" y="1308"/>
                    </a:cubicBezTo>
                    <a:cubicBezTo>
                      <a:pt x="2219" y="1247"/>
                      <a:pt x="2736" y="1156"/>
                      <a:pt x="3283" y="1034"/>
                    </a:cubicBezTo>
                    <a:cubicBezTo>
                      <a:pt x="4347" y="791"/>
                      <a:pt x="5411" y="457"/>
                      <a:pt x="6383" y="31"/>
                    </a:cubicBezTo>
                    <a:lnTo>
                      <a:pt x="638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5390;p33">
                <a:extLst>
                  <a:ext uri="{FF2B5EF4-FFF2-40B4-BE49-F238E27FC236}">
                    <a16:creationId xmlns:a16="http://schemas.microsoft.com/office/drawing/2014/main" id="{9C2EF978-770A-55F7-8653-D2541761C06F}"/>
                  </a:ext>
                </a:extLst>
              </p:cNvPr>
              <p:cNvSpPr/>
              <p:nvPr/>
            </p:nvSpPr>
            <p:spPr>
              <a:xfrm>
                <a:off x="2569475" y="4872700"/>
                <a:ext cx="49400" cy="152000"/>
              </a:xfrm>
              <a:custGeom>
                <a:avLst/>
                <a:gdLst/>
                <a:ahLst/>
                <a:cxnLst/>
                <a:rect l="l" t="t" r="r" b="b"/>
                <a:pathLst>
                  <a:path w="1976" h="6080" extrusionOk="0">
                    <a:moveTo>
                      <a:pt x="0" y="1"/>
                    </a:moveTo>
                    <a:cubicBezTo>
                      <a:pt x="365" y="1004"/>
                      <a:pt x="699" y="2007"/>
                      <a:pt x="1003" y="3040"/>
                    </a:cubicBezTo>
                    <a:cubicBezTo>
                      <a:pt x="1155" y="3526"/>
                      <a:pt x="1277" y="4043"/>
                      <a:pt x="1429" y="4560"/>
                    </a:cubicBezTo>
                    <a:cubicBezTo>
                      <a:pt x="1581" y="5046"/>
                      <a:pt x="1763" y="5563"/>
                      <a:pt x="1976" y="6080"/>
                    </a:cubicBezTo>
                    <a:cubicBezTo>
                      <a:pt x="1976" y="5533"/>
                      <a:pt x="1854" y="5016"/>
                      <a:pt x="1763" y="4469"/>
                    </a:cubicBezTo>
                    <a:cubicBezTo>
                      <a:pt x="1672" y="3982"/>
                      <a:pt x="1459" y="3435"/>
                      <a:pt x="1277" y="2949"/>
                    </a:cubicBezTo>
                    <a:cubicBezTo>
                      <a:pt x="942" y="1915"/>
                      <a:pt x="517" y="943"/>
                      <a:pt x="3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5391;p33">
                <a:extLst>
                  <a:ext uri="{FF2B5EF4-FFF2-40B4-BE49-F238E27FC236}">
                    <a16:creationId xmlns:a16="http://schemas.microsoft.com/office/drawing/2014/main" id="{C69E5482-B7D1-EA97-1E0F-7E707696A15B}"/>
                  </a:ext>
                </a:extLst>
              </p:cNvPr>
              <p:cNvSpPr/>
              <p:nvPr/>
            </p:nvSpPr>
            <p:spPr>
              <a:xfrm>
                <a:off x="2180400" y="3516525"/>
                <a:ext cx="824500" cy="901500"/>
              </a:xfrm>
              <a:custGeom>
                <a:avLst/>
                <a:gdLst/>
                <a:ahLst/>
                <a:cxnLst/>
                <a:rect l="l" t="t" r="r" b="b"/>
                <a:pathLst>
                  <a:path w="32980" h="36060" extrusionOk="0">
                    <a:moveTo>
                      <a:pt x="15378" y="1"/>
                    </a:moveTo>
                    <a:cubicBezTo>
                      <a:pt x="12754" y="1"/>
                      <a:pt x="10347" y="2129"/>
                      <a:pt x="9453" y="4642"/>
                    </a:cubicBezTo>
                    <a:cubicBezTo>
                      <a:pt x="8511" y="7408"/>
                      <a:pt x="9058" y="10448"/>
                      <a:pt x="10031" y="13183"/>
                    </a:cubicBezTo>
                    <a:cubicBezTo>
                      <a:pt x="8901" y="10555"/>
                      <a:pt x="6956" y="7506"/>
                      <a:pt x="4269" y="7506"/>
                    </a:cubicBezTo>
                    <a:cubicBezTo>
                      <a:pt x="4066" y="7506"/>
                      <a:pt x="3859" y="7524"/>
                      <a:pt x="3648" y="7560"/>
                    </a:cubicBezTo>
                    <a:cubicBezTo>
                      <a:pt x="1794" y="7925"/>
                      <a:pt x="456" y="9779"/>
                      <a:pt x="244" y="11663"/>
                    </a:cubicBezTo>
                    <a:cubicBezTo>
                      <a:pt x="0" y="13578"/>
                      <a:pt x="608" y="15432"/>
                      <a:pt x="1307" y="17226"/>
                    </a:cubicBezTo>
                    <a:cubicBezTo>
                      <a:pt x="3557" y="22971"/>
                      <a:pt x="6900" y="28229"/>
                      <a:pt x="11095" y="32728"/>
                    </a:cubicBezTo>
                    <a:cubicBezTo>
                      <a:pt x="13216" y="34978"/>
                      <a:pt x="16021" y="36060"/>
                      <a:pt x="18799" y="36060"/>
                    </a:cubicBezTo>
                    <a:cubicBezTo>
                      <a:pt x="22511" y="36060"/>
                      <a:pt x="26174" y="34129"/>
                      <a:pt x="28086" y="30478"/>
                    </a:cubicBezTo>
                    <a:cubicBezTo>
                      <a:pt x="28724" y="29262"/>
                      <a:pt x="29211" y="28016"/>
                      <a:pt x="29667" y="26709"/>
                    </a:cubicBezTo>
                    <a:cubicBezTo>
                      <a:pt x="31399" y="21664"/>
                      <a:pt x="32098" y="16344"/>
                      <a:pt x="32645" y="11025"/>
                    </a:cubicBezTo>
                    <a:cubicBezTo>
                      <a:pt x="32828" y="9444"/>
                      <a:pt x="32980" y="7773"/>
                      <a:pt x="32554" y="6192"/>
                    </a:cubicBezTo>
                    <a:cubicBezTo>
                      <a:pt x="32189" y="4642"/>
                      <a:pt x="31126" y="3153"/>
                      <a:pt x="29575" y="2666"/>
                    </a:cubicBezTo>
                    <a:cubicBezTo>
                      <a:pt x="29221" y="2554"/>
                      <a:pt x="28859" y="2502"/>
                      <a:pt x="28498" y="2502"/>
                    </a:cubicBezTo>
                    <a:cubicBezTo>
                      <a:pt x="26907" y="2502"/>
                      <a:pt x="25325" y="3512"/>
                      <a:pt x="24408" y="4824"/>
                    </a:cubicBezTo>
                    <a:cubicBezTo>
                      <a:pt x="23223" y="6466"/>
                      <a:pt x="22797" y="8472"/>
                      <a:pt x="22432" y="10448"/>
                    </a:cubicBezTo>
                    <a:cubicBezTo>
                      <a:pt x="22159" y="8289"/>
                      <a:pt x="21885" y="6040"/>
                      <a:pt x="20943" y="4064"/>
                    </a:cubicBezTo>
                    <a:cubicBezTo>
                      <a:pt x="20031" y="2089"/>
                      <a:pt x="18238" y="356"/>
                      <a:pt x="16080" y="52"/>
                    </a:cubicBezTo>
                    <a:cubicBezTo>
                      <a:pt x="15845" y="18"/>
                      <a:pt x="15610" y="1"/>
                      <a:pt x="1537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5392;p33">
                <a:extLst>
                  <a:ext uri="{FF2B5EF4-FFF2-40B4-BE49-F238E27FC236}">
                    <a16:creationId xmlns:a16="http://schemas.microsoft.com/office/drawing/2014/main" id="{A969CA8A-FE3B-DFAF-82BB-87376AF15C74}"/>
                  </a:ext>
                </a:extLst>
              </p:cNvPr>
              <p:cNvSpPr/>
              <p:nvPr/>
            </p:nvSpPr>
            <p:spPr>
              <a:xfrm>
                <a:off x="2411875" y="3875550"/>
                <a:ext cx="463100" cy="516075"/>
              </a:xfrm>
              <a:custGeom>
                <a:avLst/>
                <a:gdLst/>
                <a:ahLst/>
                <a:cxnLst/>
                <a:rect l="l" t="t" r="r" b="b"/>
                <a:pathLst>
                  <a:path w="18524" h="20643" extrusionOk="0">
                    <a:moveTo>
                      <a:pt x="2137" y="0"/>
                    </a:moveTo>
                    <a:cubicBezTo>
                      <a:pt x="2072" y="0"/>
                      <a:pt x="1978" y="72"/>
                      <a:pt x="1927" y="251"/>
                    </a:cubicBezTo>
                    <a:cubicBezTo>
                      <a:pt x="1805" y="646"/>
                      <a:pt x="1836" y="1041"/>
                      <a:pt x="1805" y="1467"/>
                    </a:cubicBezTo>
                    <a:cubicBezTo>
                      <a:pt x="1805" y="1862"/>
                      <a:pt x="1805" y="2257"/>
                      <a:pt x="1836" y="2682"/>
                    </a:cubicBezTo>
                    <a:cubicBezTo>
                      <a:pt x="1866" y="3047"/>
                      <a:pt x="1927" y="3473"/>
                      <a:pt x="1957" y="3837"/>
                    </a:cubicBezTo>
                    <a:cubicBezTo>
                      <a:pt x="1988" y="4263"/>
                      <a:pt x="2079" y="4658"/>
                      <a:pt x="2140" y="5053"/>
                    </a:cubicBezTo>
                    <a:lnTo>
                      <a:pt x="2322" y="6239"/>
                    </a:lnTo>
                    <a:cubicBezTo>
                      <a:pt x="2383" y="6634"/>
                      <a:pt x="2444" y="7029"/>
                      <a:pt x="2535" y="7424"/>
                    </a:cubicBezTo>
                    <a:cubicBezTo>
                      <a:pt x="2687" y="8214"/>
                      <a:pt x="2869" y="9005"/>
                      <a:pt x="3052" y="9825"/>
                    </a:cubicBezTo>
                    <a:cubicBezTo>
                      <a:pt x="3508" y="11376"/>
                      <a:pt x="3964" y="12895"/>
                      <a:pt x="4571" y="14445"/>
                    </a:cubicBezTo>
                    <a:cubicBezTo>
                      <a:pt x="4845" y="15084"/>
                      <a:pt x="5088" y="15692"/>
                      <a:pt x="5362" y="16391"/>
                    </a:cubicBezTo>
                    <a:cubicBezTo>
                      <a:pt x="5331" y="16360"/>
                      <a:pt x="5271" y="16330"/>
                      <a:pt x="5210" y="16269"/>
                    </a:cubicBezTo>
                    <a:cubicBezTo>
                      <a:pt x="5058" y="16148"/>
                      <a:pt x="4875" y="16087"/>
                      <a:pt x="4723" y="15965"/>
                    </a:cubicBezTo>
                    <a:lnTo>
                      <a:pt x="4237" y="15692"/>
                    </a:lnTo>
                    <a:cubicBezTo>
                      <a:pt x="3599" y="15357"/>
                      <a:pt x="2869" y="15053"/>
                      <a:pt x="2170" y="14749"/>
                    </a:cubicBezTo>
                    <a:cubicBezTo>
                      <a:pt x="2018" y="14689"/>
                      <a:pt x="1836" y="14597"/>
                      <a:pt x="1684" y="14537"/>
                    </a:cubicBezTo>
                    <a:lnTo>
                      <a:pt x="1228" y="14293"/>
                    </a:lnTo>
                    <a:cubicBezTo>
                      <a:pt x="924" y="14142"/>
                      <a:pt x="620" y="13959"/>
                      <a:pt x="346" y="13716"/>
                    </a:cubicBezTo>
                    <a:cubicBezTo>
                      <a:pt x="323" y="13702"/>
                      <a:pt x="299" y="13696"/>
                      <a:pt x="274" y="13696"/>
                    </a:cubicBezTo>
                    <a:cubicBezTo>
                      <a:pt x="137" y="13696"/>
                      <a:pt x="0" y="13886"/>
                      <a:pt x="103" y="13990"/>
                    </a:cubicBezTo>
                    <a:cubicBezTo>
                      <a:pt x="316" y="14263"/>
                      <a:pt x="498" y="14567"/>
                      <a:pt x="742" y="14841"/>
                    </a:cubicBezTo>
                    <a:cubicBezTo>
                      <a:pt x="954" y="15145"/>
                      <a:pt x="1198" y="15388"/>
                      <a:pt x="1410" y="15661"/>
                    </a:cubicBezTo>
                    <a:cubicBezTo>
                      <a:pt x="1866" y="16239"/>
                      <a:pt x="2322" y="16816"/>
                      <a:pt x="2839" y="17333"/>
                    </a:cubicBezTo>
                    <a:cubicBezTo>
                      <a:pt x="3052" y="17637"/>
                      <a:pt x="3295" y="17880"/>
                      <a:pt x="3508" y="18123"/>
                    </a:cubicBezTo>
                    <a:cubicBezTo>
                      <a:pt x="4984" y="19835"/>
                      <a:pt x="7168" y="20643"/>
                      <a:pt x="9370" y="20643"/>
                    </a:cubicBezTo>
                    <a:cubicBezTo>
                      <a:pt x="10297" y="20643"/>
                      <a:pt x="11227" y="20500"/>
                      <a:pt x="12110" y="20221"/>
                    </a:cubicBezTo>
                    <a:cubicBezTo>
                      <a:pt x="16395" y="18883"/>
                      <a:pt x="18432" y="14172"/>
                      <a:pt x="18432" y="9917"/>
                    </a:cubicBezTo>
                    <a:cubicBezTo>
                      <a:pt x="18523" y="9521"/>
                      <a:pt x="18493" y="9096"/>
                      <a:pt x="18493" y="8731"/>
                    </a:cubicBezTo>
                    <a:lnTo>
                      <a:pt x="18493" y="7454"/>
                    </a:lnTo>
                    <a:lnTo>
                      <a:pt x="18493" y="6208"/>
                    </a:lnTo>
                    <a:cubicBezTo>
                      <a:pt x="18493" y="5783"/>
                      <a:pt x="18432" y="5388"/>
                      <a:pt x="18432" y="4992"/>
                    </a:cubicBezTo>
                    <a:cubicBezTo>
                      <a:pt x="18402" y="4202"/>
                      <a:pt x="18402" y="3351"/>
                      <a:pt x="18128" y="2591"/>
                    </a:cubicBezTo>
                    <a:cubicBezTo>
                      <a:pt x="18077" y="2438"/>
                      <a:pt x="17989" y="2371"/>
                      <a:pt x="17910" y="2371"/>
                    </a:cubicBezTo>
                    <a:cubicBezTo>
                      <a:pt x="17801" y="2371"/>
                      <a:pt x="17710" y="2501"/>
                      <a:pt x="17763" y="2713"/>
                    </a:cubicBezTo>
                    <a:cubicBezTo>
                      <a:pt x="17915" y="3473"/>
                      <a:pt x="17763" y="4233"/>
                      <a:pt x="17642" y="4992"/>
                    </a:cubicBezTo>
                    <a:cubicBezTo>
                      <a:pt x="17581" y="5388"/>
                      <a:pt x="17520" y="5752"/>
                      <a:pt x="17459" y="6178"/>
                    </a:cubicBezTo>
                    <a:lnTo>
                      <a:pt x="17216" y="7303"/>
                    </a:lnTo>
                    <a:lnTo>
                      <a:pt x="16973" y="8458"/>
                    </a:lnTo>
                    <a:cubicBezTo>
                      <a:pt x="16882" y="8822"/>
                      <a:pt x="16821" y="9217"/>
                      <a:pt x="16760" y="9552"/>
                    </a:cubicBezTo>
                    <a:cubicBezTo>
                      <a:pt x="16760" y="9400"/>
                      <a:pt x="16730" y="9248"/>
                      <a:pt x="16730" y="9126"/>
                    </a:cubicBezTo>
                    <a:cubicBezTo>
                      <a:pt x="16699" y="8670"/>
                      <a:pt x="16669" y="8245"/>
                      <a:pt x="16608" y="7850"/>
                    </a:cubicBezTo>
                    <a:cubicBezTo>
                      <a:pt x="16608" y="7744"/>
                      <a:pt x="16495" y="7679"/>
                      <a:pt x="16395" y="7679"/>
                    </a:cubicBezTo>
                    <a:cubicBezTo>
                      <a:pt x="16322" y="7679"/>
                      <a:pt x="16256" y="7712"/>
                      <a:pt x="16243" y="7789"/>
                    </a:cubicBezTo>
                    <a:cubicBezTo>
                      <a:pt x="16061" y="8640"/>
                      <a:pt x="15909" y="9552"/>
                      <a:pt x="15636" y="10342"/>
                    </a:cubicBezTo>
                    <a:cubicBezTo>
                      <a:pt x="15362" y="11193"/>
                      <a:pt x="15058" y="11983"/>
                      <a:pt x="14693" y="12743"/>
                    </a:cubicBezTo>
                    <a:cubicBezTo>
                      <a:pt x="14602" y="12926"/>
                      <a:pt x="14480" y="13078"/>
                      <a:pt x="14420" y="13260"/>
                    </a:cubicBezTo>
                    <a:lnTo>
                      <a:pt x="14420" y="13047"/>
                    </a:lnTo>
                    <a:cubicBezTo>
                      <a:pt x="14389" y="12591"/>
                      <a:pt x="14328" y="12135"/>
                      <a:pt x="14268" y="11679"/>
                    </a:cubicBezTo>
                    <a:cubicBezTo>
                      <a:pt x="14085" y="10768"/>
                      <a:pt x="13812" y="9856"/>
                      <a:pt x="13538" y="8974"/>
                    </a:cubicBezTo>
                    <a:cubicBezTo>
                      <a:pt x="13386" y="8549"/>
                      <a:pt x="13265" y="8154"/>
                      <a:pt x="13113" y="7728"/>
                    </a:cubicBezTo>
                    <a:cubicBezTo>
                      <a:pt x="12961" y="7303"/>
                      <a:pt x="12869" y="6877"/>
                      <a:pt x="12657" y="6512"/>
                    </a:cubicBezTo>
                    <a:cubicBezTo>
                      <a:pt x="12634" y="6444"/>
                      <a:pt x="12574" y="6414"/>
                      <a:pt x="12508" y="6414"/>
                    </a:cubicBezTo>
                    <a:cubicBezTo>
                      <a:pt x="12398" y="6414"/>
                      <a:pt x="12273" y="6500"/>
                      <a:pt x="12292" y="6634"/>
                    </a:cubicBezTo>
                    <a:cubicBezTo>
                      <a:pt x="12444" y="7424"/>
                      <a:pt x="12322" y="8245"/>
                      <a:pt x="12292" y="9126"/>
                    </a:cubicBezTo>
                    <a:cubicBezTo>
                      <a:pt x="12262" y="9977"/>
                      <a:pt x="12140" y="10798"/>
                      <a:pt x="12018" y="11649"/>
                    </a:cubicBezTo>
                    <a:cubicBezTo>
                      <a:pt x="12018" y="11801"/>
                      <a:pt x="11988" y="11953"/>
                      <a:pt x="11958" y="12105"/>
                    </a:cubicBezTo>
                    <a:cubicBezTo>
                      <a:pt x="11745" y="11436"/>
                      <a:pt x="11532" y="10798"/>
                      <a:pt x="11289" y="10190"/>
                    </a:cubicBezTo>
                    <a:cubicBezTo>
                      <a:pt x="11167" y="9765"/>
                      <a:pt x="10985" y="9309"/>
                      <a:pt x="10833" y="8944"/>
                    </a:cubicBezTo>
                    <a:cubicBezTo>
                      <a:pt x="10772" y="8701"/>
                      <a:pt x="10742" y="8549"/>
                      <a:pt x="10620" y="8336"/>
                    </a:cubicBezTo>
                    <a:cubicBezTo>
                      <a:pt x="10529" y="8093"/>
                      <a:pt x="10438" y="7941"/>
                      <a:pt x="10377" y="7789"/>
                    </a:cubicBezTo>
                    <a:cubicBezTo>
                      <a:pt x="10362" y="7716"/>
                      <a:pt x="10278" y="7671"/>
                      <a:pt x="10193" y="7671"/>
                    </a:cubicBezTo>
                    <a:cubicBezTo>
                      <a:pt x="10102" y="7671"/>
                      <a:pt x="10012" y="7723"/>
                      <a:pt x="10012" y="7850"/>
                    </a:cubicBezTo>
                    <a:cubicBezTo>
                      <a:pt x="10012" y="8062"/>
                      <a:pt x="10043" y="8306"/>
                      <a:pt x="10073" y="8488"/>
                    </a:cubicBezTo>
                    <a:lnTo>
                      <a:pt x="10073" y="9096"/>
                    </a:lnTo>
                    <a:cubicBezTo>
                      <a:pt x="10073" y="9521"/>
                      <a:pt x="10073" y="9917"/>
                      <a:pt x="10043" y="10342"/>
                    </a:cubicBezTo>
                    <a:lnTo>
                      <a:pt x="9921" y="12166"/>
                    </a:lnTo>
                    <a:cubicBezTo>
                      <a:pt x="9769" y="11740"/>
                      <a:pt x="9617" y="11376"/>
                      <a:pt x="9435" y="10950"/>
                    </a:cubicBezTo>
                    <a:cubicBezTo>
                      <a:pt x="8948" y="9947"/>
                      <a:pt x="8371" y="8974"/>
                      <a:pt x="7854" y="8002"/>
                    </a:cubicBezTo>
                    <a:cubicBezTo>
                      <a:pt x="7581" y="7485"/>
                      <a:pt x="7307" y="7090"/>
                      <a:pt x="7094" y="6573"/>
                    </a:cubicBezTo>
                    <a:cubicBezTo>
                      <a:pt x="6851" y="6147"/>
                      <a:pt x="6638" y="5692"/>
                      <a:pt x="6365" y="5205"/>
                    </a:cubicBezTo>
                    <a:cubicBezTo>
                      <a:pt x="6324" y="5133"/>
                      <a:pt x="6261" y="5103"/>
                      <a:pt x="6200" y="5103"/>
                    </a:cubicBezTo>
                    <a:cubicBezTo>
                      <a:pt x="6082" y="5103"/>
                      <a:pt x="5970" y="5217"/>
                      <a:pt x="6030" y="5357"/>
                    </a:cubicBezTo>
                    <a:cubicBezTo>
                      <a:pt x="6182" y="5874"/>
                      <a:pt x="6243" y="6360"/>
                      <a:pt x="6365" y="6847"/>
                    </a:cubicBezTo>
                    <a:cubicBezTo>
                      <a:pt x="6486" y="7333"/>
                      <a:pt x="6547" y="7880"/>
                      <a:pt x="6669" y="8366"/>
                    </a:cubicBezTo>
                    <a:cubicBezTo>
                      <a:pt x="6851" y="9400"/>
                      <a:pt x="7034" y="10372"/>
                      <a:pt x="7246" y="11406"/>
                    </a:cubicBezTo>
                    <a:cubicBezTo>
                      <a:pt x="7429" y="12409"/>
                      <a:pt x="7489" y="13382"/>
                      <a:pt x="7641" y="14385"/>
                    </a:cubicBezTo>
                    <a:cubicBezTo>
                      <a:pt x="7581" y="14142"/>
                      <a:pt x="7459" y="13959"/>
                      <a:pt x="7398" y="13716"/>
                    </a:cubicBezTo>
                    <a:cubicBezTo>
                      <a:pt x="7034" y="13017"/>
                      <a:pt x="6699" y="12287"/>
                      <a:pt x="6365" y="11528"/>
                    </a:cubicBezTo>
                    <a:cubicBezTo>
                      <a:pt x="6030" y="10798"/>
                      <a:pt x="5635" y="10038"/>
                      <a:pt x="5271" y="9278"/>
                    </a:cubicBezTo>
                    <a:cubicBezTo>
                      <a:pt x="4906" y="8549"/>
                      <a:pt x="4571" y="7850"/>
                      <a:pt x="4268" y="7090"/>
                    </a:cubicBezTo>
                    <a:cubicBezTo>
                      <a:pt x="4116" y="6695"/>
                      <a:pt x="3964" y="6360"/>
                      <a:pt x="3812" y="5935"/>
                    </a:cubicBezTo>
                    <a:cubicBezTo>
                      <a:pt x="3660" y="5570"/>
                      <a:pt x="3508" y="5144"/>
                      <a:pt x="3356" y="4749"/>
                    </a:cubicBezTo>
                    <a:cubicBezTo>
                      <a:pt x="3204" y="4385"/>
                      <a:pt x="3052" y="3989"/>
                      <a:pt x="2930" y="3625"/>
                    </a:cubicBezTo>
                    <a:lnTo>
                      <a:pt x="2596" y="2470"/>
                    </a:lnTo>
                    <a:cubicBezTo>
                      <a:pt x="2474" y="2105"/>
                      <a:pt x="2413" y="1771"/>
                      <a:pt x="2383" y="1375"/>
                    </a:cubicBezTo>
                    <a:cubicBezTo>
                      <a:pt x="2322" y="1011"/>
                      <a:pt x="2261" y="615"/>
                      <a:pt x="2292" y="312"/>
                    </a:cubicBezTo>
                    <a:cubicBezTo>
                      <a:pt x="2292" y="160"/>
                      <a:pt x="2261" y="38"/>
                      <a:pt x="2170" y="8"/>
                    </a:cubicBezTo>
                    <a:cubicBezTo>
                      <a:pt x="2161" y="3"/>
                      <a:pt x="2149" y="0"/>
                      <a:pt x="2137" y="0"/>
                    </a:cubicBezTo>
                    <a:close/>
                  </a:path>
                </a:pathLst>
              </a:custGeom>
              <a:solidFill>
                <a:srgbClr val="434343">
                  <a:alpha val="1027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5393;p33">
              <a:extLst>
                <a:ext uri="{FF2B5EF4-FFF2-40B4-BE49-F238E27FC236}">
                  <a16:creationId xmlns:a16="http://schemas.microsoft.com/office/drawing/2014/main" id="{DA5CD604-9384-7DB9-C61A-EAF54F809FC9}"/>
                </a:ext>
              </a:extLst>
            </p:cNvPr>
            <p:cNvGrpSpPr/>
            <p:nvPr/>
          </p:nvGrpSpPr>
          <p:grpSpPr>
            <a:xfrm flipH="1">
              <a:off x="607125" y="4233900"/>
              <a:ext cx="1167525" cy="1167525"/>
              <a:chOff x="2244925" y="3993300"/>
              <a:chExt cx="1167525" cy="1167525"/>
            </a:xfrm>
          </p:grpSpPr>
          <p:sp>
            <p:nvSpPr>
              <p:cNvPr id="123" name="Google Shape;5394;p33">
                <a:extLst>
                  <a:ext uri="{FF2B5EF4-FFF2-40B4-BE49-F238E27FC236}">
                    <a16:creationId xmlns:a16="http://schemas.microsoft.com/office/drawing/2014/main" id="{A576E00C-DB92-2164-3059-017867BA0785}"/>
                  </a:ext>
                </a:extLst>
              </p:cNvPr>
              <p:cNvSpPr/>
              <p:nvPr/>
            </p:nvSpPr>
            <p:spPr>
              <a:xfrm>
                <a:off x="2244925" y="4079200"/>
                <a:ext cx="1054125" cy="740550"/>
              </a:xfrm>
              <a:custGeom>
                <a:avLst/>
                <a:gdLst/>
                <a:ahLst/>
                <a:cxnLst/>
                <a:rect l="l" t="t" r="r" b="b"/>
                <a:pathLst>
                  <a:path w="42165" h="29622" extrusionOk="0">
                    <a:moveTo>
                      <a:pt x="23117" y="12876"/>
                    </a:moveTo>
                    <a:lnTo>
                      <a:pt x="23117" y="12876"/>
                    </a:lnTo>
                    <a:cubicBezTo>
                      <a:pt x="23384" y="13310"/>
                      <a:pt x="23718" y="13643"/>
                      <a:pt x="24018" y="13977"/>
                    </a:cubicBezTo>
                    <a:cubicBezTo>
                      <a:pt x="24385" y="14311"/>
                      <a:pt x="24785" y="14644"/>
                      <a:pt x="25019" y="14844"/>
                    </a:cubicBezTo>
                    <a:cubicBezTo>
                      <a:pt x="24619" y="15078"/>
                      <a:pt x="24152" y="15345"/>
                      <a:pt x="23718" y="15545"/>
                    </a:cubicBezTo>
                    <a:cubicBezTo>
                      <a:pt x="23484" y="14744"/>
                      <a:pt x="23284" y="14010"/>
                      <a:pt x="23151" y="13243"/>
                    </a:cubicBezTo>
                    <a:cubicBezTo>
                      <a:pt x="23151" y="13143"/>
                      <a:pt x="23117" y="13010"/>
                      <a:pt x="23117" y="12876"/>
                    </a:cubicBezTo>
                    <a:close/>
                    <a:moveTo>
                      <a:pt x="34993" y="0"/>
                    </a:moveTo>
                    <a:cubicBezTo>
                      <a:pt x="33992" y="0"/>
                      <a:pt x="32891" y="167"/>
                      <a:pt x="31824" y="501"/>
                    </a:cubicBezTo>
                    <a:cubicBezTo>
                      <a:pt x="30556" y="868"/>
                      <a:pt x="29355" y="1468"/>
                      <a:pt x="28221" y="2202"/>
                    </a:cubicBezTo>
                    <a:cubicBezTo>
                      <a:pt x="27521" y="2669"/>
                      <a:pt x="26853" y="3203"/>
                      <a:pt x="26220" y="3736"/>
                    </a:cubicBezTo>
                    <a:cubicBezTo>
                      <a:pt x="26053" y="3670"/>
                      <a:pt x="25886" y="3636"/>
                      <a:pt x="25719" y="3536"/>
                    </a:cubicBezTo>
                    <a:cubicBezTo>
                      <a:pt x="25219" y="3369"/>
                      <a:pt x="24685" y="3203"/>
                      <a:pt x="24152" y="3136"/>
                    </a:cubicBezTo>
                    <a:cubicBezTo>
                      <a:pt x="23484" y="3002"/>
                      <a:pt x="22784" y="2902"/>
                      <a:pt x="22017" y="2902"/>
                    </a:cubicBezTo>
                    <a:cubicBezTo>
                      <a:pt x="21616" y="2902"/>
                      <a:pt x="21216" y="2902"/>
                      <a:pt x="20816" y="2969"/>
                    </a:cubicBezTo>
                    <a:cubicBezTo>
                      <a:pt x="18614" y="3169"/>
                      <a:pt x="16346" y="3970"/>
                      <a:pt x="14378" y="5204"/>
                    </a:cubicBezTo>
                    <a:cubicBezTo>
                      <a:pt x="12376" y="6505"/>
                      <a:pt x="10809" y="8173"/>
                      <a:pt x="9808" y="10074"/>
                    </a:cubicBezTo>
                    <a:cubicBezTo>
                      <a:pt x="9541" y="10575"/>
                      <a:pt x="9341" y="11075"/>
                      <a:pt x="9141" y="11642"/>
                    </a:cubicBezTo>
                    <a:cubicBezTo>
                      <a:pt x="7373" y="12009"/>
                      <a:pt x="5705" y="12676"/>
                      <a:pt x="4371" y="13643"/>
                    </a:cubicBezTo>
                    <a:cubicBezTo>
                      <a:pt x="3470" y="14244"/>
                      <a:pt x="2670" y="15011"/>
                      <a:pt x="2002" y="15878"/>
                    </a:cubicBezTo>
                    <a:cubicBezTo>
                      <a:pt x="1335" y="16746"/>
                      <a:pt x="835" y="17746"/>
                      <a:pt x="468" y="18847"/>
                    </a:cubicBezTo>
                    <a:cubicBezTo>
                      <a:pt x="168" y="19815"/>
                      <a:pt x="1" y="20849"/>
                      <a:pt x="101" y="21916"/>
                    </a:cubicBezTo>
                    <a:cubicBezTo>
                      <a:pt x="168" y="22950"/>
                      <a:pt x="435" y="24018"/>
                      <a:pt x="835" y="25052"/>
                    </a:cubicBezTo>
                    <a:cubicBezTo>
                      <a:pt x="1269" y="26019"/>
                      <a:pt x="1836" y="26886"/>
                      <a:pt x="2536" y="27620"/>
                    </a:cubicBezTo>
                    <a:cubicBezTo>
                      <a:pt x="2870" y="28020"/>
                      <a:pt x="3303" y="28354"/>
                      <a:pt x="3770" y="28621"/>
                    </a:cubicBezTo>
                    <a:cubicBezTo>
                      <a:pt x="4171" y="28921"/>
                      <a:pt x="4638" y="29121"/>
                      <a:pt x="5171" y="29388"/>
                    </a:cubicBezTo>
                    <a:cubicBezTo>
                      <a:pt x="5438" y="29455"/>
                      <a:pt x="5672" y="29555"/>
                      <a:pt x="5972" y="29622"/>
                    </a:cubicBezTo>
                    <a:lnTo>
                      <a:pt x="6105" y="29622"/>
                    </a:lnTo>
                    <a:cubicBezTo>
                      <a:pt x="6305" y="29622"/>
                      <a:pt x="6439" y="29521"/>
                      <a:pt x="6506" y="29355"/>
                    </a:cubicBezTo>
                    <a:cubicBezTo>
                      <a:pt x="6539" y="29188"/>
                      <a:pt x="6472" y="28988"/>
                      <a:pt x="6305" y="28888"/>
                    </a:cubicBezTo>
                    <a:lnTo>
                      <a:pt x="6305" y="28888"/>
                    </a:lnTo>
                    <a:cubicBezTo>
                      <a:pt x="6672" y="28954"/>
                      <a:pt x="7039" y="29054"/>
                      <a:pt x="7473" y="29155"/>
                    </a:cubicBezTo>
                    <a:cubicBezTo>
                      <a:pt x="8707" y="29388"/>
                      <a:pt x="9841" y="29521"/>
                      <a:pt x="10875" y="29521"/>
                    </a:cubicBezTo>
                    <a:lnTo>
                      <a:pt x="10975" y="29521"/>
                    </a:lnTo>
                    <a:cubicBezTo>
                      <a:pt x="12143" y="29521"/>
                      <a:pt x="13277" y="29288"/>
                      <a:pt x="14311" y="28954"/>
                    </a:cubicBezTo>
                    <a:cubicBezTo>
                      <a:pt x="14845" y="28754"/>
                      <a:pt x="15445" y="28521"/>
                      <a:pt x="15979" y="28221"/>
                    </a:cubicBezTo>
                    <a:cubicBezTo>
                      <a:pt x="16479" y="27920"/>
                      <a:pt x="16980" y="27553"/>
                      <a:pt x="17547" y="27086"/>
                    </a:cubicBezTo>
                    <a:cubicBezTo>
                      <a:pt x="18481" y="26353"/>
                      <a:pt x="19281" y="25385"/>
                      <a:pt x="19949" y="24384"/>
                    </a:cubicBezTo>
                    <a:cubicBezTo>
                      <a:pt x="20482" y="23551"/>
                      <a:pt x="20883" y="22583"/>
                      <a:pt x="21149" y="21616"/>
                    </a:cubicBezTo>
                    <a:cubicBezTo>
                      <a:pt x="21283" y="21216"/>
                      <a:pt x="21350" y="20715"/>
                      <a:pt x="21383" y="20115"/>
                    </a:cubicBezTo>
                    <a:cubicBezTo>
                      <a:pt x="21450" y="19714"/>
                      <a:pt x="21450" y="19247"/>
                      <a:pt x="21450" y="18780"/>
                    </a:cubicBezTo>
                    <a:cubicBezTo>
                      <a:pt x="21383" y="18347"/>
                      <a:pt x="21350" y="17846"/>
                      <a:pt x="21216" y="17379"/>
                    </a:cubicBezTo>
                    <a:cubicBezTo>
                      <a:pt x="21650" y="17346"/>
                      <a:pt x="22050" y="17279"/>
                      <a:pt x="22450" y="17213"/>
                    </a:cubicBezTo>
                    <a:cubicBezTo>
                      <a:pt x="22784" y="17113"/>
                      <a:pt x="23151" y="17046"/>
                      <a:pt x="23484" y="16912"/>
                    </a:cubicBezTo>
                    <a:cubicBezTo>
                      <a:pt x="23818" y="17546"/>
                      <a:pt x="24185" y="18180"/>
                      <a:pt x="24685" y="18847"/>
                    </a:cubicBezTo>
                    <a:cubicBezTo>
                      <a:pt x="24785" y="18914"/>
                      <a:pt x="24819" y="19014"/>
                      <a:pt x="24952" y="19047"/>
                    </a:cubicBezTo>
                    <a:lnTo>
                      <a:pt x="25052" y="19047"/>
                    </a:lnTo>
                    <a:cubicBezTo>
                      <a:pt x="25152" y="19047"/>
                      <a:pt x="25219" y="19047"/>
                      <a:pt x="25286" y="19014"/>
                    </a:cubicBezTo>
                    <a:cubicBezTo>
                      <a:pt x="25352" y="18947"/>
                      <a:pt x="25452" y="18847"/>
                      <a:pt x="25486" y="18714"/>
                    </a:cubicBezTo>
                    <a:cubicBezTo>
                      <a:pt x="25519" y="18647"/>
                      <a:pt x="25486" y="18514"/>
                      <a:pt x="25452" y="18414"/>
                    </a:cubicBezTo>
                    <a:cubicBezTo>
                      <a:pt x="25019" y="17846"/>
                      <a:pt x="24619" y="17213"/>
                      <a:pt x="24318" y="16646"/>
                    </a:cubicBezTo>
                    <a:cubicBezTo>
                      <a:pt x="24952" y="16345"/>
                      <a:pt x="25553" y="16012"/>
                      <a:pt x="26153" y="15578"/>
                    </a:cubicBezTo>
                    <a:cubicBezTo>
                      <a:pt x="26520" y="15845"/>
                      <a:pt x="26954" y="16045"/>
                      <a:pt x="27387" y="16245"/>
                    </a:cubicBezTo>
                    <a:cubicBezTo>
                      <a:pt x="28988" y="16979"/>
                      <a:pt x="30723" y="17379"/>
                      <a:pt x="32491" y="17413"/>
                    </a:cubicBezTo>
                    <a:lnTo>
                      <a:pt x="32824" y="17413"/>
                    </a:lnTo>
                    <a:cubicBezTo>
                      <a:pt x="33525" y="17413"/>
                      <a:pt x="34225" y="17346"/>
                      <a:pt x="34993" y="17213"/>
                    </a:cubicBezTo>
                    <a:cubicBezTo>
                      <a:pt x="35726" y="17079"/>
                      <a:pt x="36494" y="16846"/>
                      <a:pt x="37294" y="16479"/>
                    </a:cubicBezTo>
                    <a:cubicBezTo>
                      <a:pt x="37995" y="16145"/>
                      <a:pt x="38629" y="15712"/>
                      <a:pt x="39229" y="15211"/>
                    </a:cubicBezTo>
                    <a:cubicBezTo>
                      <a:pt x="39829" y="14711"/>
                      <a:pt x="40363" y="14144"/>
                      <a:pt x="40797" y="13410"/>
                    </a:cubicBezTo>
                    <a:cubicBezTo>
                      <a:pt x="41197" y="12743"/>
                      <a:pt x="41531" y="11976"/>
                      <a:pt x="41797" y="11075"/>
                    </a:cubicBezTo>
                    <a:cubicBezTo>
                      <a:pt x="42031" y="10208"/>
                      <a:pt x="42164" y="9240"/>
                      <a:pt x="42164" y="8206"/>
                    </a:cubicBezTo>
                    <a:cubicBezTo>
                      <a:pt x="42164" y="6472"/>
                      <a:pt x="41864" y="4904"/>
                      <a:pt x="41230" y="3636"/>
                    </a:cubicBezTo>
                    <a:cubicBezTo>
                      <a:pt x="40697" y="2535"/>
                      <a:pt x="39896" y="1635"/>
                      <a:pt x="38862" y="1001"/>
                    </a:cubicBezTo>
                    <a:cubicBezTo>
                      <a:pt x="37961" y="434"/>
                      <a:pt x="36827" y="100"/>
                      <a:pt x="35526" y="34"/>
                    </a:cubicBezTo>
                    <a:cubicBezTo>
                      <a:pt x="35293" y="0"/>
                      <a:pt x="35159" y="0"/>
                      <a:pt x="3499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5395;p33">
                <a:extLst>
                  <a:ext uri="{FF2B5EF4-FFF2-40B4-BE49-F238E27FC236}">
                    <a16:creationId xmlns:a16="http://schemas.microsoft.com/office/drawing/2014/main" id="{7D2EE6D4-6D9A-EBAD-CAC1-B045481DBFA4}"/>
                  </a:ext>
                </a:extLst>
              </p:cNvPr>
              <p:cNvSpPr/>
              <p:nvPr/>
            </p:nvSpPr>
            <p:spPr>
              <a:xfrm>
                <a:off x="2653550" y="4150925"/>
                <a:ext cx="249375" cy="40362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16145" extrusionOk="0">
                    <a:moveTo>
                      <a:pt x="5672" y="0"/>
                    </a:moveTo>
                    <a:cubicBezTo>
                      <a:pt x="5271" y="33"/>
                      <a:pt x="4838" y="33"/>
                      <a:pt x="4437" y="100"/>
                    </a:cubicBezTo>
                    <a:cubicBezTo>
                      <a:pt x="2936" y="267"/>
                      <a:pt x="1435" y="634"/>
                      <a:pt x="1" y="1268"/>
                    </a:cubicBezTo>
                    <a:cubicBezTo>
                      <a:pt x="201" y="1201"/>
                      <a:pt x="468" y="1168"/>
                      <a:pt x="668" y="1134"/>
                    </a:cubicBezTo>
                    <a:cubicBezTo>
                      <a:pt x="1102" y="1034"/>
                      <a:pt x="1469" y="1001"/>
                      <a:pt x="1869" y="967"/>
                    </a:cubicBezTo>
                    <a:cubicBezTo>
                      <a:pt x="2136" y="934"/>
                      <a:pt x="2436" y="934"/>
                      <a:pt x="2670" y="934"/>
                    </a:cubicBezTo>
                    <a:lnTo>
                      <a:pt x="3036" y="934"/>
                    </a:lnTo>
                    <a:cubicBezTo>
                      <a:pt x="3437" y="967"/>
                      <a:pt x="3804" y="1001"/>
                      <a:pt x="4171" y="1101"/>
                    </a:cubicBezTo>
                    <a:cubicBezTo>
                      <a:pt x="4538" y="1168"/>
                      <a:pt x="4871" y="1334"/>
                      <a:pt x="5205" y="1501"/>
                    </a:cubicBezTo>
                    <a:cubicBezTo>
                      <a:pt x="5538" y="1701"/>
                      <a:pt x="5872" y="1968"/>
                      <a:pt x="6139" y="2202"/>
                    </a:cubicBezTo>
                    <a:cubicBezTo>
                      <a:pt x="6472" y="2535"/>
                      <a:pt x="6706" y="2935"/>
                      <a:pt x="6939" y="3336"/>
                    </a:cubicBezTo>
                    <a:cubicBezTo>
                      <a:pt x="7173" y="3803"/>
                      <a:pt x="7340" y="4303"/>
                      <a:pt x="7473" y="4803"/>
                    </a:cubicBezTo>
                    <a:cubicBezTo>
                      <a:pt x="7606" y="5304"/>
                      <a:pt x="7673" y="5804"/>
                      <a:pt x="7706" y="6338"/>
                    </a:cubicBezTo>
                    <a:cubicBezTo>
                      <a:pt x="7807" y="7439"/>
                      <a:pt x="7773" y="8473"/>
                      <a:pt x="7673" y="9540"/>
                    </a:cubicBezTo>
                    <a:cubicBezTo>
                      <a:pt x="7640" y="10007"/>
                      <a:pt x="7606" y="10441"/>
                      <a:pt x="7540" y="10874"/>
                    </a:cubicBezTo>
                    <a:lnTo>
                      <a:pt x="7706" y="11041"/>
                    </a:lnTo>
                    <a:cubicBezTo>
                      <a:pt x="8107" y="11375"/>
                      <a:pt x="8474" y="11708"/>
                      <a:pt x="8707" y="11909"/>
                    </a:cubicBezTo>
                    <a:cubicBezTo>
                      <a:pt x="8274" y="12175"/>
                      <a:pt x="7840" y="12409"/>
                      <a:pt x="7440" y="12642"/>
                    </a:cubicBezTo>
                    <a:cubicBezTo>
                      <a:pt x="7440" y="12576"/>
                      <a:pt x="7373" y="12542"/>
                      <a:pt x="7373" y="12509"/>
                    </a:cubicBezTo>
                    <a:cubicBezTo>
                      <a:pt x="7340" y="12676"/>
                      <a:pt x="7340" y="12843"/>
                      <a:pt x="7306" y="13009"/>
                    </a:cubicBezTo>
                    <a:cubicBezTo>
                      <a:pt x="7273" y="13376"/>
                      <a:pt x="7173" y="13710"/>
                      <a:pt x="7139" y="14077"/>
                    </a:cubicBezTo>
                    <a:cubicBezTo>
                      <a:pt x="7440" y="14677"/>
                      <a:pt x="7807" y="15311"/>
                      <a:pt x="8307" y="15911"/>
                    </a:cubicBezTo>
                    <a:cubicBezTo>
                      <a:pt x="8374" y="16012"/>
                      <a:pt x="8440" y="16078"/>
                      <a:pt x="8540" y="16145"/>
                    </a:cubicBezTo>
                    <a:lnTo>
                      <a:pt x="8540" y="14844"/>
                    </a:lnTo>
                    <a:cubicBezTo>
                      <a:pt x="8307" y="14477"/>
                      <a:pt x="8107" y="14077"/>
                      <a:pt x="7873" y="13677"/>
                    </a:cubicBezTo>
                    <a:cubicBezTo>
                      <a:pt x="8140" y="13543"/>
                      <a:pt x="8374" y="13410"/>
                      <a:pt x="8674" y="13310"/>
                    </a:cubicBezTo>
                    <a:cubicBezTo>
                      <a:pt x="8807" y="12075"/>
                      <a:pt x="8974" y="10874"/>
                      <a:pt x="9208" y="9674"/>
                    </a:cubicBezTo>
                    <a:lnTo>
                      <a:pt x="9208" y="9674"/>
                    </a:lnTo>
                    <a:cubicBezTo>
                      <a:pt x="9041" y="10074"/>
                      <a:pt x="8874" y="10541"/>
                      <a:pt x="8674" y="10975"/>
                    </a:cubicBezTo>
                    <a:cubicBezTo>
                      <a:pt x="8650" y="10998"/>
                      <a:pt x="8627" y="11022"/>
                      <a:pt x="8591" y="11022"/>
                    </a:cubicBezTo>
                    <a:cubicBezTo>
                      <a:pt x="8577" y="11022"/>
                      <a:pt x="8560" y="11018"/>
                      <a:pt x="8540" y="11008"/>
                    </a:cubicBezTo>
                    <a:cubicBezTo>
                      <a:pt x="8507" y="10975"/>
                      <a:pt x="8474" y="10908"/>
                      <a:pt x="8507" y="10874"/>
                    </a:cubicBezTo>
                    <a:cubicBezTo>
                      <a:pt x="8674" y="10508"/>
                      <a:pt x="8841" y="10074"/>
                      <a:pt x="9007" y="9674"/>
                    </a:cubicBezTo>
                    <a:cubicBezTo>
                      <a:pt x="9141" y="9307"/>
                      <a:pt x="9274" y="8873"/>
                      <a:pt x="9374" y="8506"/>
                    </a:cubicBezTo>
                    <a:lnTo>
                      <a:pt x="9374" y="8539"/>
                    </a:lnTo>
                    <a:cubicBezTo>
                      <a:pt x="9541" y="7972"/>
                      <a:pt x="9675" y="7372"/>
                      <a:pt x="9775" y="6805"/>
                    </a:cubicBezTo>
                    <a:cubicBezTo>
                      <a:pt x="9841" y="6204"/>
                      <a:pt x="9875" y="5637"/>
                      <a:pt x="9941" y="5004"/>
                    </a:cubicBezTo>
                    <a:lnTo>
                      <a:pt x="9941" y="5004"/>
                    </a:lnTo>
                    <a:cubicBezTo>
                      <a:pt x="9941" y="5015"/>
                      <a:pt x="9941" y="5026"/>
                      <a:pt x="9941" y="5037"/>
                    </a:cubicBezTo>
                    <a:lnTo>
                      <a:pt x="9941" y="5004"/>
                    </a:lnTo>
                    <a:cubicBezTo>
                      <a:pt x="9941" y="5004"/>
                      <a:pt x="9941" y="5004"/>
                      <a:pt x="9941" y="5004"/>
                    </a:cubicBezTo>
                    <a:lnTo>
                      <a:pt x="9941" y="5004"/>
                    </a:lnTo>
                    <a:cubicBezTo>
                      <a:pt x="9941" y="4685"/>
                      <a:pt x="9939" y="4425"/>
                      <a:pt x="9875" y="4103"/>
                    </a:cubicBezTo>
                    <a:cubicBezTo>
                      <a:pt x="9841" y="3636"/>
                      <a:pt x="9808" y="3169"/>
                      <a:pt x="9808" y="2702"/>
                    </a:cubicBezTo>
                    <a:cubicBezTo>
                      <a:pt x="9808" y="2335"/>
                      <a:pt x="9775" y="1935"/>
                      <a:pt x="9841" y="1534"/>
                    </a:cubicBezTo>
                    <a:cubicBezTo>
                      <a:pt x="9841" y="1468"/>
                      <a:pt x="9875" y="1368"/>
                      <a:pt x="9875" y="1301"/>
                    </a:cubicBezTo>
                    <a:cubicBezTo>
                      <a:pt x="9875" y="1201"/>
                      <a:pt x="9875" y="1134"/>
                      <a:pt x="9941" y="1034"/>
                    </a:cubicBezTo>
                    <a:cubicBezTo>
                      <a:pt x="9941" y="967"/>
                      <a:pt x="9975" y="834"/>
                      <a:pt x="9975" y="734"/>
                    </a:cubicBezTo>
                    <a:lnTo>
                      <a:pt x="9975" y="734"/>
                    </a:lnTo>
                    <a:lnTo>
                      <a:pt x="9875" y="834"/>
                    </a:lnTo>
                    <a:cubicBezTo>
                      <a:pt x="9708" y="734"/>
                      <a:pt x="9541" y="701"/>
                      <a:pt x="9374" y="634"/>
                    </a:cubicBezTo>
                    <a:cubicBezTo>
                      <a:pt x="8874" y="467"/>
                      <a:pt x="8340" y="300"/>
                      <a:pt x="7807" y="200"/>
                    </a:cubicBezTo>
                    <a:cubicBezTo>
                      <a:pt x="7106" y="67"/>
                      <a:pt x="6372" y="0"/>
                      <a:pt x="5672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5396;p33">
                <a:extLst>
                  <a:ext uri="{FF2B5EF4-FFF2-40B4-BE49-F238E27FC236}">
                    <a16:creationId xmlns:a16="http://schemas.microsoft.com/office/drawing/2014/main" id="{5F021B9B-DD93-01B8-C2B1-C9BBC03B9B2D}"/>
                  </a:ext>
                </a:extLst>
              </p:cNvPr>
              <p:cNvSpPr/>
              <p:nvPr/>
            </p:nvSpPr>
            <p:spPr>
              <a:xfrm>
                <a:off x="2914575" y="4129225"/>
                <a:ext cx="381975" cy="384475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5379" extrusionOk="0">
                    <a:moveTo>
                      <a:pt x="13277" y="1"/>
                    </a:moveTo>
                    <a:cubicBezTo>
                      <a:pt x="13277" y="25"/>
                      <a:pt x="13313" y="50"/>
                      <a:pt x="13332" y="61"/>
                    </a:cubicBezTo>
                    <a:lnTo>
                      <a:pt x="13332" y="61"/>
                    </a:lnTo>
                    <a:cubicBezTo>
                      <a:pt x="13314" y="41"/>
                      <a:pt x="13296" y="21"/>
                      <a:pt x="13277" y="1"/>
                    </a:cubicBezTo>
                    <a:close/>
                    <a:moveTo>
                      <a:pt x="13332" y="61"/>
                    </a:moveTo>
                    <a:cubicBezTo>
                      <a:pt x="13337" y="66"/>
                      <a:pt x="13342" y="72"/>
                      <a:pt x="13346" y="77"/>
                    </a:cubicBezTo>
                    <a:lnTo>
                      <a:pt x="13346" y="77"/>
                    </a:lnTo>
                    <a:cubicBezTo>
                      <a:pt x="13345" y="74"/>
                      <a:pt x="13344" y="71"/>
                      <a:pt x="13344" y="67"/>
                    </a:cubicBezTo>
                    <a:cubicBezTo>
                      <a:pt x="13344" y="67"/>
                      <a:pt x="13339" y="65"/>
                      <a:pt x="13332" y="61"/>
                    </a:cubicBezTo>
                    <a:close/>
                    <a:moveTo>
                      <a:pt x="13346" y="77"/>
                    </a:moveTo>
                    <a:cubicBezTo>
                      <a:pt x="13413" y="306"/>
                      <a:pt x="13511" y="504"/>
                      <a:pt x="13544" y="701"/>
                    </a:cubicBezTo>
                    <a:lnTo>
                      <a:pt x="13677" y="1335"/>
                    </a:lnTo>
                    <a:cubicBezTo>
                      <a:pt x="13677" y="1535"/>
                      <a:pt x="13711" y="1702"/>
                      <a:pt x="13677" y="1902"/>
                    </a:cubicBezTo>
                    <a:cubicBezTo>
                      <a:pt x="13677" y="2002"/>
                      <a:pt x="13677" y="2136"/>
                      <a:pt x="13610" y="2202"/>
                    </a:cubicBezTo>
                    <a:cubicBezTo>
                      <a:pt x="13610" y="2269"/>
                      <a:pt x="13577" y="2402"/>
                      <a:pt x="13577" y="2503"/>
                    </a:cubicBezTo>
                    <a:cubicBezTo>
                      <a:pt x="13510" y="2836"/>
                      <a:pt x="13344" y="3170"/>
                      <a:pt x="13110" y="3437"/>
                    </a:cubicBezTo>
                    <a:cubicBezTo>
                      <a:pt x="12910" y="3737"/>
                      <a:pt x="12676" y="4004"/>
                      <a:pt x="12376" y="4204"/>
                    </a:cubicBezTo>
                    <a:cubicBezTo>
                      <a:pt x="11776" y="4671"/>
                      <a:pt x="11075" y="4904"/>
                      <a:pt x="10375" y="5171"/>
                    </a:cubicBezTo>
                    <a:cubicBezTo>
                      <a:pt x="10008" y="5305"/>
                      <a:pt x="9674" y="5371"/>
                      <a:pt x="9274" y="5505"/>
                    </a:cubicBezTo>
                    <a:cubicBezTo>
                      <a:pt x="8940" y="5571"/>
                      <a:pt x="8574" y="5705"/>
                      <a:pt x="8240" y="5805"/>
                    </a:cubicBezTo>
                    <a:cubicBezTo>
                      <a:pt x="7506" y="6038"/>
                      <a:pt x="6772" y="6339"/>
                      <a:pt x="6072" y="6706"/>
                    </a:cubicBezTo>
                    <a:cubicBezTo>
                      <a:pt x="5605" y="6972"/>
                      <a:pt x="5171" y="7273"/>
                      <a:pt x="4704" y="7573"/>
                    </a:cubicBezTo>
                    <a:cubicBezTo>
                      <a:pt x="4237" y="7906"/>
                      <a:pt x="3837" y="8307"/>
                      <a:pt x="3437" y="8674"/>
                    </a:cubicBezTo>
                    <a:cubicBezTo>
                      <a:pt x="3003" y="9141"/>
                      <a:pt x="2536" y="9574"/>
                      <a:pt x="2169" y="10141"/>
                    </a:cubicBezTo>
                    <a:cubicBezTo>
                      <a:pt x="1769" y="10642"/>
                      <a:pt x="1402" y="11142"/>
                      <a:pt x="1068" y="11676"/>
                    </a:cubicBezTo>
                    <a:cubicBezTo>
                      <a:pt x="701" y="12243"/>
                      <a:pt x="401" y="12877"/>
                      <a:pt x="101" y="13544"/>
                    </a:cubicBezTo>
                    <a:lnTo>
                      <a:pt x="1" y="13911"/>
                    </a:lnTo>
                    <a:cubicBezTo>
                      <a:pt x="168" y="14011"/>
                      <a:pt x="334" y="14077"/>
                      <a:pt x="534" y="14178"/>
                    </a:cubicBezTo>
                    <a:cubicBezTo>
                      <a:pt x="2102" y="14878"/>
                      <a:pt x="3870" y="15312"/>
                      <a:pt x="5605" y="15378"/>
                    </a:cubicBezTo>
                    <a:lnTo>
                      <a:pt x="5938" y="15378"/>
                    </a:lnTo>
                    <a:cubicBezTo>
                      <a:pt x="6672" y="15378"/>
                      <a:pt x="7373" y="15312"/>
                      <a:pt x="8107" y="15178"/>
                    </a:cubicBezTo>
                    <a:cubicBezTo>
                      <a:pt x="8874" y="15045"/>
                      <a:pt x="9608" y="14811"/>
                      <a:pt x="10408" y="14411"/>
                    </a:cubicBezTo>
                    <a:cubicBezTo>
                      <a:pt x="11075" y="14077"/>
                      <a:pt x="11742" y="13677"/>
                      <a:pt x="12376" y="13177"/>
                    </a:cubicBezTo>
                    <a:cubicBezTo>
                      <a:pt x="12943" y="12676"/>
                      <a:pt x="13477" y="12076"/>
                      <a:pt x="13911" y="11376"/>
                    </a:cubicBezTo>
                    <a:cubicBezTo>
                      <a:pt x="14311" y="10708"/>
                      <a:pt x="14645" y="9908"/>
                      <a:pt x="14911" y="9041"/>
                    </a:cubicBezTo>
                    <a:cubicBezTo>
                      <a:pt x="15145" y="8173"/>
                      <a:pt x="15278" y="7206"/>
                      <a:pt x="15278" y="6172"/>
                    </a:cubicBezTo>
                    <a:cubicBezTo>
                      <a:pt x="15278" y="4404"/>
                      <a:pt x="15011" y="2869"/>
                      <a:pt x="14378" y="1569"/>
                    </a:cubicBezTo>
                    <a:cubicBezTo>
                      <a:pt x="14094" y="1032"/>
                      <a:pt x="13750" y="525"/>
                      <a:pt x="13346" y="77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5397;p33">
                <a:extLst>
                  <a:ext uri="{FF2B5EF4-FFF2-40B4-BE49-F238E27FC236}">
                    <a16:creationId xmlns:a16="http://schemas.microsoft.com/office/drawing/2014/main" id="{252AA60D-53C2-6679-117A-0A294A8FA8D5}"/>
                  </a:ext>
                </a:extLst>
              </p:cNvPr>
              <p:cNvSpPr/>
              <p:nvPr/>
            </p:nvSpPr>
            <p:spPr>
              <a:xfrm>
                <a:off x="2244925" y="4531175"/>
                <a:ext cx="525400" cy="288575"/>
              </a:xfrm>
              <a:custGeom>
                <a:avLst/>
                <a:gdLst/>
                <a:ahLst/>
                <a:cxnLst/>
                <a:rect l="l" t="t" r="r" b="b"/>
                <a:pathLst>
                  <a:path w="21016" h="11543" extrusionOk="0">
                    <a:moveTo>
                      <a:pt x="968" y="1"/>
                    </a:moveTo>
                    <a:cubicBezTo>
                      <a:pt x="668" y="168"/>
                      <a:pt x="601" y="468"/>
                      <a:pt x="468" y="768"/>
                    </a:cubicBezTo>
                    <a:cubicBezTo>
                      <a:pt x="168" y="1736"/>
                      <a:pt x="1" y="2770"/>
                      <a:pt x="68" y="3837"/>
                    </a:cubicBezTo>
                    <a:cubicBezTo>
                      <a:pt x="168" y="4871"/>
                      <a:pt x="435" y="5939"/>
                      <a:pt x="835" y="6973"/>
                    </a:cubicBezTo>
                    <a:cubicBezTo>
                      <a:pt x="1269" y="7940"/>
                      <a:pt x="1836" y="8807"/>
                      <a:pt x="2536" y="9541"/>
                    </a:cubicBezTo>
                    <a:cubicBezTo>
                      <a:pt x="2870" y="9875"/>
                      <a:pt x="3303" y="10275"/>
                      <a:pt x="3770" y="10542"/>
                    </a:cubicBezTo>
                    <a:cubicBezTo>
                      <a:pt x="4171" y="10842"/>
                      <a:pt x="4638" y="11042"/>
                      <a:pt x="5171" y="11309"/>
                    </a:cubicBezTo>
                    <a:cubicBezTo>
                      <a:pt x="5438" y="11376"/>
                      <a:pt x="5672" y="11476"/>
                      <a:pt x="5972" y="11543"/>
                    </a:cubicBezTo>
                    <a:lnTo>
                      <a:pt x="6105" y="11543"/>
                    </a:lnTo>
                    <a:cubicBezTo>
                      <a:pt x="6305" y="11543"/>
                      <a:pt x="6472" y="11442"/>
                      <a:pt x="6506" y="11276"/>
                    </a:cubicBezTo>
                    <a:cubicBezTo>
                      <a:pt x="6539" y="11109"/>
                      <a:pt x="6472" y="10909"/>
                      <a:pt x="6305" y="10775"/>
                    </a:cubicBezTo>
                    <a:lnTo>
                      <a:pt x="6305" y="10775"/>
                    </a:lnTo>
                    <a:cubicBezTo>
                      <a:pt x="6606" y="10842"/>
                      <a:pt x="6973" y="10942"/>
                      <a:pt x="7473" y="11076"/>
                    </a:cubicBezTo>
                    <a:cubicBezTo>
                      <a:pt x="8774" y="11309"/>
                      <a:pt x="9875" y="11442"/>
                      <a:pt x="10875" y="11442"/>
                    </a:cubicBezTo>
                    <a:lnTo>
                      <a:pt x="10975" y="11442"/>
                    </a:lnTo>
                    <a:cubicBezTo>
                      <a:pt x="12143" y="11442"/>
                      <a:pt x="13277" y="11209"/>
                      <a:pt x="14311" y="10875"/>
                    </a:cubicBezTo>
                    <a:cubicBezTo>
                      <a:pt x="14845" y="10709"/>
                      <a:pt x="15379" y="10475"/>
                      <a:pt x="15979" y="10142"/>
                    </a:cubicBezTo>
                    <a:cubicBezTo>
                      <a:pt x="16479" y="9841"/>
                      <a:pt x="16980" y="9474"/>
                      <a:pt x="17547" y="9007"/>
                    </a:cubicBezTo>
                    <a:cubicBezTo>
                      <a:pt x="18481" y="8274"/>
                      <a:pt x="19281" y="7306"/>
                      <a:pt x="19949" y="6305"/>
                    </a:cubicBezTo>
                    <a:cubicBezTo>
                      <a:pt x="20382" y="5605"/>
                      <a:pt x="20782" y="4804"/>
                      <a:pt x="21016" y="3970"/>
                    </a:cubicBezTo>
                    <a:cubicBezTo>
                      <a:pt x="20682" y="3604"/>
                      <a:pt x="20349" y="3270"/>
                      <a:pt x="19982" y="2936"/>
                    </a:cubicBezTo>
                    <a:cubicBezTo>
                      <a:pt x="19648" y="2636"/>
                      <a:pt x="19315" y="2369"/>
                      <a:pt x="18981" y="2169"/>
                    </a:cubicBezTo>
                    <a:cubicBezTo>
                      <a:pt x="18648" y="1969"/>
                      <a:pt x="18314" y="1769"/>
                      <a:pt x="17947" y="1602"/>
                    </a:cubicBezTo>
                    <a:cubicBezTo>
                      <a:pt x="17547" y="1435"/>
                      <a:pt x="17180" y="1269"/>
                      <a:pt x="16813" y="1135"/>
                    </a:cubicBezTo>
                    <a:cubicBezTo>
                      <a:pt x="16446" y="1002"/>
                      <a:pt x="16046" y="935"/>
                      <a:pt x="15679" y="835"/>
                    </a:cubicBezTo>
                    <a:cubicBezTo>
                      <a:pt x="15212" y="768"/>
                      <a:pt x="14778" y="701"/>
                      <a:pt x="14311" y="668"/>
                    </a:cubicBezTo>
                    <a:cubicBezTo>
                      <a:pt x="14174" y="658"/>
                      <a:pt x="14035" y="654"/>
                      <a:pt x="13894" y="654"/>
                    </a:cubicBezTo>
                    <a:cubicBezTo>
                      <a:pt x="13554" y="654"/>
                      <a:pt x="13207" y="678"/>
                      <a:pt x="12877" y="701"/>
                    </a:cubicBezTo>
                    <a:lnTo>
                      <a:pt x="12944" y="701"/>
                    </a:lnTo>
                    <a:cubicBezTo>
                      <a:pt x="12443" y="768"/>
                      <a:pt x="11876" y="835"/>
                      <a:pt x="11376" y="935"/>
                    </a:cubicBezTo>
                    <a:cubicBezTo>
                      <a:pt x="11142" y="968"/>
                      <a:pt x="10842" y="1068"/>
                      <a:pt x="10609" y="1102"/>
                    </a:cubicBezTo>
                    <a:cubicBezTo>
                      <a:pt x="10342" y="1135"/>
                      <a:pt x="10142" y="1202"/>
                      <a:pt x="9875" y="1302"/>
                    </a:cubicBezTo>
                    <a:lnTo>
                      <a:pt x="9941" y="1302"/>
                    </a:lnTo>
                    <a:cubicBezTo>
                      <a:pt x="9208" y="1535"/>
                      <a:pt x="8540" y="1869"/>
                      <a:pt x="7873" y="2303"/>
                    </a:cubicBezTo>
                    <a:cubicBezTo>
                      <a:pt x="7473" y="2536"/>
                      <a:pt x="7039" y="2803"/>
                      <a:pt x="6639" y="3103"/>
                    </a:cubicBezTo>
                    <a:lnTo>
                      <a:pt x="5371" y="3837"/>
                    </a:lnTo>
                    <a:cubicBezTo>
                      <a:pt x="4971" y="4037"/>
                      <a:pt x="4538" y="4271"/>
                      <a:pt x="4104" y="4437"/>
                    </a:cubicBezTo>
                    <a:cubicBezTo>
                      <a:pt x="3770" y="4538"/>
                      <a:pt x="3370" y="4638"/>
                      <a:pt x="3036" y="4671"/>
                    </a:cubicBezTo>
                    <a:cubicBezTo>
                      <a:pt x="2940" y="4685"/>
                      <a:pt x="2837" y="4693"/>
                      <a:pt x="2734" y="4693"/>
                    </a:cubicBezTo>
                    <a:cubicBezTo>
                      <a:pt x="2588" y="4693"/>
                      <a:pt x="2439" y="4677"/>
                      <a:pt x="2303" y="4638"/>
                    </a:cubicBezTo>
                    <a:cubicBezTo>
                      <a:pt x="2102" y="4604"/>
                      <a:pt x="1869" y="4504"/>
                      <a:pt x="1702" y="4371"/>
                    </a:cubicBezTo>
                    <a:cubicBezTo>
                      <a:pt x="1535" y="4271"/>
                      <a:pt x="1435" y="4104"/>
                      <a:pt x="1302" y="3937"/>
                    </a:cubicBezTo>
                    <a:cubicBezTo>
                      <a:pt x="1168" y="3704"/>
                      <a:pt x="1102" y="3537"/>
                      <a:pt x="1002" y="3303"/>
                    </a:cubicBezTo>
                    <a:cubicBezTo>
                      <a:pt x="935" y="3036"/>
                      <a:pt x="868" y="2803"/>
                      <a:pt x="835" y="2536"/>
                    </a:cubicBezTo>
                    <a:cubicBezTo>
                      <a:pt x="802" y="2303"/>
                      <a:pt x="802" y="2002"/>
                      <a:pt x="802" y="1702"/>
                    </a:cubicBezTo>
                    <a:cubicBezTo>
                      <a:pt x="802" y="1135"/>
                      <a:pt x="835" y="535"/>
                      <a:pt x="968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5398;p33">
                <a:extLst>
                  <a:ext uri="{FF2B5EF4-FFF2-40B4-BE49-F238E27FC236}">
                    <a16:creationId xmlns:a16="http://schemas.microsoft.com/office/drawing/2014/main" id="{83411B4B-8442-6796-1359-5A65DB7D941E}"/>
                  </a:ext>
                </a:extLst>
              </p:cNvPr>
              <p:cNvSpPr/>
              <p:nvPr/>
            </p:nvSpPr>
            <p:spPr>
              <a:xfrm>
                <a:off x="2907075" y="4150925"/>
                <a:ext cx="97600" cy="249475"/>
              </a:xfrm>
              <a:custGeom>
                <a:avLst/>
                <a:gdLst/>
                <a:ahLst/>
                <a:cxnLst/>
                <a:rect l="l" t="t" r="r" b="b"/>
                <a:pathLst>
                  <a:path w="3904" h="9979" extrusionOk="0">
                    <a:moveTo>
                      <a:pt x="2002" y="2969"/>
                    </a:moveTo>
                    <a:lnTo>
                      <a:pt x="2002" y="2969"/>
                    </a:lnTo>
                    <a:cubicBezTo>
                      <a:pt x="1997" y="2978"/>
                      <a:pt x="1992" y="2988"/>
                      <a:pt x="1987" y="2998"/>
                    </a:cubicBezTo>
                    <a:lnTo>
                      <a:pt x="1987" y="2998"/>
                    </a:lnTo>
                    <a:cubicBezTo>
                      <a:pt x="2002" y="2989"/>
                      <a:pt x="2002" y="2969"/>
                      <a:pt x="2002" y="2969"/>
                    </a:cubicBezTo>
                    <a:close/>
                    <a:moveTo>
                      <a:pt x="3803" y="0"/>
                    </a:moveTo>
                    <a:cubicBezTo>
                      <a:pt x="3837" y="0"/>
                      <a:pt x="3803" y="33"/>
                      <a:pt x="3737" y="33"/>
                    </a:cubicBezTo>
                    <a:cubicBezTo>
                      <a:pt x="3470" y="367"/>
                      <a:pt x="3169" y="701"/>
                      <a:pt x="2903" y="1034"/>
                    </a:cubicBezTo>
                    <a:cubicBezTo>
                      <a:pt x="2636" y="1368"/>
                      <a:pt x="2369" y="1735"/>
                      <a:pt x="2069" y="2135"/>
                    </a:cubicBezTo>
                    <a:cubicBezTo>
                      <a:pt x="1835" y="2468"/>
                      <a:pt x="1635" y="2835"/>
                      <a:pt x="1402" y="3202"/>
                    </a:cubicBezTo>
                    <a:cubicBezTo>
                      <a:pt x="1201" y="3603"/>
                      <a:pt x="1001" y="4003"/>
                      <a:pt x="834" y="4437"/>
                    </a:cubicBezTo>
                    <a:cubicBezTo>
                      <a:pt x="668" y="4803"/>
                      <a:pt x="501" y="5204"/>
                      <a:pt x="401" y="5637"/>
                    </a:cubicBezTo>
                    <a:cubicBezTo>
                      <a:pt x="301" y="6038"/>
                      <a:pt x="201" y="6505"/>
                      <a:pt x="134" y="6972"/>
                    </a:cubicBezTo>
                    <a:cubicBezTo>
                      <a:pt x="34" y="7372"/>
                      <a:pt x="34" y="7839"/>
                      <a:pt x="1" y="8273"/>
                    </a:cubicBezTo>
                    <a:cubicBezTo>
                      <a:pt x="1" y="8706"/>
                      <a:pt x="1" y="9207"/>
                      <a:pt x="67" y="9674"/>
                    </a:cubicBezTo>
                    <a:cubicBezTo>
                      <a:pt x="127" y="9853"/>
                      <a:pt x="294" y="9979"/>
                      <a:pt x="448" y="9979"/>
                    </a:cubicBezTo>
                    <a:cubicBezTo>
                      <a:pt x="466" y="9979"/>
                      <a:pt x="484" y="9977"/>
                      <a:pt x="501" y="9974"/>
                    </a:cubicBezTo>
                    <a:cubicBezTo>
                      <a:pt x="568" y="9974"/>
                      <a:pt x="668" y="9874"/>
                      <a:pt x="734" y="9807"/>
                    </a:cubicBezTo>
                    <a:cubicBezTo>
                      <a:pt x="768" y="9707"/>
                      <a:pt x="834" y="9640"/>
                      <a:pt x="768" y="9507"/>
                    </a:cubicBezTo>
                    <a:cubicBezTo>
                      <a:pt x="734" y="9207"/>
                      <a:pt x="734" y="8873"/>
                      <a:pt x="701" y="8606"/>
                    </a:cubicBezTo>
                    <a:lnTo>
                      <a:pt x="701" y="7305"/>
                    </a:lnTo>
                    <a:cubicBezTo>
                      <a:pt x="734" y="6872"/>
                      <a:pt x="768" y="6405"/>
                      <a:pt x="868" y="6004"/>
                    </a:cubicBezTo>
                    <a:cubicBezTo>
                      <a:pt x="1001" y="5504"/>
                      <a:pt x="1135" y="4970"/>
                      <a:pt x="1335" y="4470"/>
                    </a:cubicBezTo>
                    <a:cubicBezTo>
                      <a:pt x="1531" y="3979"/>
                      <a:pt x="1727" y="3489"/>
                      <a:pt x="1987" y="2998"/>
                    </a:cubicBezTo>
                    <a:lnTo>
                      <a:pt x="1987" y="2998"/>
                    </a:lnTo>
                    <a:cubicBezTo>
                      <a:pt x="1982" y="3000"/>
                      <a:pt x="1976" y="3002"/>
                      <a:pt x="1969" y="3002"/>
                    </a:cubicBezTo>
                    <a:cubicBezTo>
                      <a:pt x="2202" y="2502"/>
                      <a:pt x="2502" y="2001"/>
                      <a:pt x="2836" y="1501"/>
                    </a:cubicBezTo>
                    <a:cubicBezTo>
                      <a:pt x="3169" y="1001"/>
                      <a:pt x="3503" y="534"/>
                      <a:pt x="3870" y="133"/>
                    </a:cubicBezTo>
                    <a:cubicBezTo>
                      <a:pt x="3903" y="67"/>
                      <a:pt x="3870" y="0"/>
                      <a:pt x="383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5399;p33">
                <a:extLst>
                  <a:ext uri="{FF2B5EF4-FFF2-40B4-BE49-F238E27FC236}">
                    <a16:creationId xmlns:a16="http://schemas.microsoft.com/office/drawing/2014/main" id="{06C29E9B-89ED-99E9-024C-177FC6BF7933}"/>
                  </a:ext>
                </a:extLst>
              </p:cNvPr>
              <p:cNvSpPr/>
              <p:nvPr/>
            </p:nvSpPr>
            <p:spPr>
              <a:xfrm>
                <a:off x="2958775" y="4183725"/>
                <a:ext cx="165150" cy="244500"/>
              </a:xfrm>
              <a:custGeom>
                <a:avLst/>
                <a:gdLst/>
                <a:ahLst/>
                <a:cxnLst/>
                <a:rect l="l" t="t" r="r" b="b"/>
                <a:pathLst>
                  <a:path w="6606" h="9780" extrusionOk="0">
                    <a:moveTo>
                      <a:pt x="6327" y="0"/>
                    </a:moveTo>
                    <a:cubicBezTo>
                      <a:pt x="6311" y="0"/>
                      <a:pt x="6305" y="9"/>
                      <a:pt x="6305" y="22"/>
                    </a:cubicBezTo>
                    <a:cubicBezTo>
                      <a:pt x="5938" y="289"/>
                      <a:pt x="5571" y="556"/>
                      <a:pt x="5171" y="856"/>
                    </a:cubicBezTo>
                    <a:cubicBezTo>
                      <a:pt x="4804" y="1156"/>
                      <a:pt x="4437" y="1490"/>
                      <a:pt x="4104" y="1824"/>
                    </a:cubicBezTo>
                    <a:cubicBezTo>
                      <a:pt x="3403" y="2491"/>
                      <a:pt x="2769" y="3225"/>
                      <a:pt x="2236" y="4025"/>
                    </a:cubicBezTo>
                    <a:cubicBezTo>
                      <a:pt x="1669" y="4826"/>
                      <a:pt x="1168" y="5693"/>
                      <a:pt x="801" y="6560"/>
                    </a:cubicBezTo>
                    <a:cubicBezTo>
                      <a:pt x="601" y="7027"/>
                      <a:pt x="434" y="7494"/>
                      <a:pt x="301" y="7961"/>
                    </a:cubicBezTo>
                    <a:cubicBezTo>
                      <a:pt x="234" y="8161"/>
                      <a:pt x="167" y="8395"/>
                      <a:pt x="134" y="8628"/>
                    </a:cubicBezTo>
                    <a:cubicBezTo>
                      <a:pt x="101" y="8862"/>
                      <a:pt x="1" y="9129"/>
                      <a:pt x="1" y="9396"/>
                    </a:cubicBezTo>
                    <a:cubicBezTo>
                      <a:pt x="1" y="9529"/>
                      <a:pt x="101" y="9663"/>
                      <a:pt x="234" y="9729"/>
                    </a:cubicBezTo>
                    <a:cubicBezTo>
                      <a:pt x="268" y="9763"/>
                      <a:pt x="309" y="9779"/>
                      <a:pt x="351" y="9779"/>
                    </a:cubicBezTo>
                    <a:cubicBezTo>
                      <a:pt x="393" y="9779"/>
                      <a:pt x="434" y="9763"/>
                      <a:pt x="468" y="9729"/>
                    </a:cubicBezTo>
                    <a:cubicBezTo>
                      <a:pt x="568" y="9696"/>
                      <a:pt x="601" y="9663"/>
                      <a:pt x="634" y="9562"/>
                    </a:cubicBezTo>
                    <a:cubicBezTo>
                      <a:pt x="735" y="9229"/>
                      <a:pt x="801" y="8895"/>
                      <a:pt x="901" y="8528"/>
                    </a:cubicBezTo>
                    <a:cubicBezTo>
                      <a:pt x="968" y="8161"/>
                      <a:pt x="1101" y="7828"/>
                      <a:pt x="1168" y="7461"/>
                    </a:cubicBezTo>
                    <a:cubicBezTo>
                      <a:pt x="1435" y="6727"/>
                      <a:pt x="1735" y="6060"/>
                      <a:pt x="2035" y="5393"/>
                    </a:cubicBezTo>
                    <a:lnTo>
                      <a:pt x="2035" y="5393"/>
                    </a:lnTo>
                    <a:cubicBezTo>
                      <a:pt x="2035" y="5460"/>
                      <a:pt x="2002" y="5460"/>
                      <a:pt x="2002" y="5493"/>
                    </a:cubicBezTo>
                    <a:cubicBezTo>
                      <a:pt x="2603" y="4359"/>
                      <a:pt x="3336" y="3291"/>
                      <a:pt x="4237" y="2324"/>
                    </a:cubicBezTo>
                    <a:cubicBezTo>
                      <a:pt x="4938" y="1557"/>
                      <a:pt x="5738" y="856"/>
                      <a:pt x="6572" y="289"/>
                    </a:cubicBezTo>
                    <a:cubicBezTo>
                      <a:pt x="6605" y="222"/>
                      <a:pt x="6605" y="156"/>
                      <a:pt x="6572" y="122"/>
                    </a:cubicBezTo>
                    <a:cubicBezTo>
                      <a:pt x="6505" y="56"/>
                      <a:pt x="6505" y="56"/>
                      <a:pt x="6472" y="56"/>
                    </a:cubicBezTo>
                    <a:cubicBezTo>
                      <a:pt x="6394" y="17"/>
                      <a:pt x="6350" y="0"/>
                      <a:pt x="6327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5400;p33">
                <a:extLst>
                  <a:ext uri="{FF2B5EF4-FFF2-40B4-BE49-F238E27FC236}">
                    <a16:creationId xmlns:a16="http://schemas.microsoft.com/office/drawing/2014/main" id="{574C3802-CADC-654A-58F4-A56432166DD4}"/>
                  </a:ext>
                </a:extLst>
              </p:cNvPr>
              <p:cNvSpPr/>
              <p:nvPr/>
            </p:nvSpPr>
            <p:spPr>
              <a:xfrm>
                <a:off x="2586850" y="4331875"/>
                <a:ext cx="166800" cy="151600"/>
              </a:xfrm>
              <a:custGeom>
                <a:avLst/>
                <a:gdLst/>
                <a:ahLst/>
                <a:cxnLst/>
                <a:rect l="l" t="t" r="r" b="b"/>
                <a:pathLst>
                  <a:path w="6672" h="6064" extrusionOk="0">
                    <a:moveTo>
                      <a:pt x="267" y="1"/>
                    </a:moveTo>
                    <a:cubicBezTo>
                      <a:pt x="134" y="67"/>
                      <a:pt x="100" y="67"/>
                      <a:pt x="34" y="134"/>
                    </a:cubicBezTo>
                    <a:cubicBezTo>
                      <a:pt x="0" y="234"/>
                      <a:pt x="34" y="267"/>
                      <a:pt x="134" y="301"/>
                    </a:cubicBezTo>
                    <a:cubicBezTo>
                      <a:pt x="267" y="367"/>
                      <a:pt x="434" y="434"/>
                      <a:pt x="534" y="534"/>
                    </a:cubicBezTo>
                    <a:cubicBezTo>
                      <a:pt x="1034" y="768"/>
                      <a:pt x="1501" y="1068"/>
                      <a:pt x="1968" y="1368"/>
                    </a:cubicBezTo>
                    <a:cubicBezTo>
                      <a:pt x="2435" y="1702"/>
                      <a:pt x="2869" y="2035"/>
                      <a:pt x="3336" y="2436"/>
                    </a:cubicBezTo>
                    <a:cubicBezTo>
                      <a:pt x="3770" y="2803"/>
                      <a:pt x="4103" y="3203"/>
                      <a:pt x="4470" y="3603"/>
                    </a:cubicBezTo>
                    <a:cubicBezTo>
                      <a:pt x="4804" y="4037"/>
                      <a:pt x="5137" y="4437"/>
                      <a:pt x="5371" y="4871"/>
                    </a:cubicBezTo>
                    <a:cubicBezTo>
                      <a:pt x="5471" y="5037"/>
                      <a:pt x="5604" y="5204"/>
                      <a:pt x="5671" y="5371"/>
                    </a:cubicBezTo>
                    <a:cubicBezTo>
                      <a:pt x="5738" y="5538"/>
                      <a:pt x="5838" y="5705"/>
                      <a:pt x="5971" y="5871"/>
                    </a:cubicBezTo>
                    <a:cubicBezTo>
                      <a:pt x="6021" y="5995"/>
                      <a:pt x="6144" y="6064"/>
                      <a:pt x="6272" y="6064"/>
                    </a:cubicBezTo>
                    <a:cubicBezTo>
                      <a:pt x="6317" y="6064"/>
                      <a:pt x="6362" y="6055"/>
                      <a:pt x="6405" y="6038"/>
                    </a:cubicBezTo>
                    <a:cubicBezTo>
                      <a:pt x="6572" y="5938"/>
                      <a:pt x="6672" y="5738"/>
                      <a:pt x="6572" y="5571"/>
                    </a:cubicBezTo>
                    <a:cubicBezTo>
                      <a:pt x="6538" y="5438"/>
                      <a:pt x="6472" y="5271"/>
                      <a:pt x="6372" y="5138"/>
                    </a:cubicBezTo>
                    <a:cubicBezTo>
                      <a:pt x="6305" y="4971"/>
                      <a:pt x="6205" y="4804"/>
                      <a:pt x="6071" y="4671"/>
                    </a:cubicBezTo>
                    <a:lnTo>
                      <a:pt x="5471" y="3803"/>
                    </a:lnTo>
                    <a:cubicBezTo>
                      <a:pt x="5004" y="3236"/>
                      <a:pt x="4404" y="2736"/>
                      <a:pt x="3870" y="2235"/>
                    </a:cubicBezTo>
                    <a:cubicBezTo>
                      <a:pt x="3336" y="1768"/>
                      <a:pt x="2736" y="1335"/>
                      <a:pt x="2135" y="935"/>
                    </a:cubicBezTo>
                    <a:cubicBezTo>
                      <a:pt x="1835" y="768"/>
                      <a:pt x="1501" y="568"/>
                      <a:pt x="1201" y="434"/>
                    </a:cubicBezTo>
                    <a:cubicBezTo>
                      <a:pt x="934" y="267"/>
                      <a:pt x="601" y="1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5401;p33">
                <a:extLst>
                  <a:ext uri="{FF2B5EF4-FFF2-40B4-BE49-F238E27FC236}">
                    <a16:creationId xmlns:a16="http://schemas.microsoft.com/office/drawing/2014/main" id="{A2F2BAE9-C637-E64E-A57F-26DCEAADBFC5}"/>
                  </a:ext>
                </a:extLst>
              </p:cNvPr>
              <p:cNvSpPr/>
              <p:nvPr/>
            </p:nvSpPr>
            <p:spPr>
              <a:xfrm>
                <a:off x="2694425" y="4319375"/>
                <a:ext cx="77575" cy="104925"/>
              </a:xfrm>
              <a:custGeom>
                <a:avLst/>
                <a:gdLst/>
                <a:ahLst/>
                <a:cxnLst/>
                <a:rect l="l" t="t" r="r" b="b"/>
                <a:pathLst>
                  <a:path w="3103" h="4197" extrusionOk="0">
                    <a:moveTo>
                      <a:pt x="201" y="0"/>
                    </a:moveTo>
                    <a:cubicBezTo>
                      <a:pt x="134" y="67"/>
                      <a:pt x="67" y="67"/>
                      <a:pt x="34" y="100"/>
                    </a:cubicBezTo>
                    <a:cubicBezTo>
                      <a:pt x="0" y="134"/>
                      <a:pt x="34" y="234"/>
                      <a:pt x="67" y="267"/>
                    </a:cubicBezTo>
                    <a:lnTo>
                      <a:pt x="234" y="434"/>
                    </a:lnTo>
                    <a:cubicBezTo>
                      <a:pt x="534" y="701"/>
                      <a:pt x="801" y="968"/>
                      <a:pt x="1035" y="1268"/>
                    </a:cubicBezTo>
                    <a:cubicBezTo>
                      <a:pt x="1301" y="1568"/>
                      <a:pt x="1502" y="1902"/>
                      <a:pt x="1735" y="2168"/>
                    </a:cubicBezTo>
                    <a:cubicBezTo>
                      <a:pt x="1902" y="2469"/>
                      <a:pt x="2135" y="2769"/>
                      <a:pt x="2235" y="3102"/>
                    </a:cubicBezTo>
                    <a:cubicBezTo>
                      <a:pt x="2402" y="3403"/>
                      <a:pt x="2536" y="3736"/>
                      <a:pt x="2669" y="4070"/>
                    </a:cubicBezTo>
                    <a:cubicBezTo>
                      <a:pt x="2693" y="4142"/>
                      <a:pt x="2786" y="4197"/>
                      <a:pt x="2862" y="4197"/>
                    </a:cubicBezTo>
                    <a:cubicBezTo>
                      <a:pt x="2891" y="4197"/>
                      <a:pt x="2917" y="4188"/>
                      <a:pt x="2936" y="4170"/>
                    </a:cubicBezTo>
                    <a:lnTo>
                      <a:pt x="3069" y="4070"/>
                    </a:lnTo>
                    <a:cubicBezTo>
                      <a:pt x="3103" y="4003"/>
                      <a:pt x="3069" y="3936"/>
                      <a:pt x="3069" y="3903"/>
                    </a:cubicBezTo>
                    <a:cubicBezTo>
                      <a:pt x="2936" y="3536"/>
                      <a:pt x="2736" y="3202"/>
                      <a:pt x="2569" y="2869"/>
                    </a:cubicBezTo>
                    <a:cubicBezTo>
                      <a:pt x="2369" y="2469"/>
                      <a:pt x="2135" y="2135"/>
                      <a:pt x="1902" y="1801"/>
                    </a:cubicBezTo>
                    <a:cubicBezTo>
                      <a:pt x="1668" y="1468"/>
                      <a:pt x="1401" y="1201"/>
                      <a:pt x="1168" y="901"/>
                    </a:cubicBezTo>
                    <a:cubicBezTo>
                      <a:pt x="901" y="601"/>
                      <a:pt x="568" y="367"/>
                      <a:pt x="301" y="67"/>
                    </a:cubicBezTo>
                    <a:cubicBezTo>
                      <a:pt x="301" y="67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5402;p33">
                <a:extLst>
                  <a:ext uri="{FF2B5EF4-FFF2-40B4-BE49-F238E27FC236}">
                    <a16:creationId xmlns:a16="http://schemas.microsoft.com/office/drawing/2014/main" id="{C750C135-AAC2-70A8-382F-7E287B3DA2F8}"/>
                  </a:ext>
                </a:extLst>
              </p:cNvPr>
              <p:cNvSpPr/>
              <p:nvPr/>
            </p:nvSpPr>
            <p:spPr>
              <a:xfrm>
                <a:off x="2756125" y="4220125"/>
                <a:ext cx="60900" cy="211025"/>
              </a:xfrm>
              <a:custGeom>
                <a:avLst/>
                <a:gdLst/>
                <a:ahLst/>
                <a:cxnLst/>
                <a:rect l="l" t="t" r="r" b="b"/>
                <a:pathLst>
                  <a:path w="2436" h="8441" extrusionOk="0">
                    <a:moveTo>
                      <a:pt x="101" y="1"/>
                    </a:moveTo>
                    <a:cubicBezTo>
                      <a:pt x="34" y="34"/>
                      <a:pt x="1" y="167"/>
                      <a:pt x="34" y="234"/>
                    </a:cubicBezTo>
                    <a:cubicBezTo>
                      <a:pt x="368" y="901"/>
                      <a:pt x="668" y="1568"/>
                      <a:pt x="902" y="2269"/>
                    </a:cubicBezTo>
                    <a:cubicBezTo>
                      <a:pt x="1369" y="3703"/>
                      <a:pt x="1569" y="5171"/>
                      <a:pt x="1669" y="6672"/>
                    </a:cubicBezTo>
                    <a:lnTo>
                      <a:pt x="1669" y="6572"/>
                    </a:lnTo>
                    <a:cubicBezTo>
                      <a:pt x="1669" y="6839"/>
                      <a:pt x="1702" y="7072"/>
                      <a:pt x="1702" y="7339"/>
                    </a:cubicBezTo>
                    <a:cubicBezTo>
                      <a:pt x="1702" y="7606"/>
                      <a:pt x="1702" y="7873"/>
                      <a:pt x="1735" y="8173"/>
                    </a:cubicBezTo>
                    <a:cubicBezTo>
                      <a:pt x="1735" y="8340"/>
                      <a:pt x="1902" y="8440"/>
                      <a:pt x="2069" y="8440"/>
                    </a:cubicBezTo>
                    <a:cubicBezTo>
                      <a:pt x="2269" y="8440"/>
                      <a:pt x="2436" y="8340"/>
                      <a:pt x="2436" y="8106"/>
                    </a:cubicBezTo>
                    <a:cubicBezTo>
                      <a:pt x="2436" y="7773"/>
                      <a:pt x="2436" y="7406"/>
                      <a:pt x="2403" y="7072"/>
                    </a:cubicBezTo>
                    <a:cubicBezTo>
                      <a:pt x="2369" y="6739"/>
                      <a:pt x="2336" y="6372"/>
                      <a:pt x="2269" y="6038"/>
                    </a:cubicBezTo>
                    <a:cubicBezTo>
                      <a:pt x="2202" y="5371"/>
                      <a:pt x="2069" y="4704"/>
                      <a:pt x="1902" y="4037"/>
                    </a:cubicBezTo>
                    <a:cubicBezTo>
                      <a:pt x="1735" y="3370"/>
                      <a:pt x="1535" y="2736"/>
                      <a:pt x="1268" y="2102"/>
                    </a:cubicBezTo>
                    <a:cubicBezTo>
                      <a:pt x="1035" y="1435"/>
                      <a:pt x="701" y="801"/>
                      <a:pt x="368" y="201"/>
                    </a:cubicBezTo>
                    <a:cubicBezTo>
                      <a:pt x="334" y="134"/>
                      <a:pt x="268" y="101"/>
                      <a:pt x="201" y="101"/>
                    </a:cubicBezTo>
                    <a:cubicBezTo>
                      <a:pt x="168" y="1"/>
                      <a:pt x="168" y="1"/>
                      <a:pt x="1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5403;p33">
                <a:extLst>
                  <a:ext uri="{FF2B5EF4-FFF2-40B4-BE49-F238E27FC236}">
                    <a16:creationId xmlns:a16="http://schemas.microsoft.com/office/drawing/2014/main" id="{D4C084D9-0813-EA0F-4E57-85C48C329B89}"/>
                  </a:ext>
                </a:extLst>
              </p:cNvPr>
              <p:cNvSpPr/>
              <p:nvPr/>
            </p:nvSpPr>
            <p:spPr>
              <a:xfrm>
                <a:off x="2407550" y="4510350"/>
                <a:ext cx="290225" cy="59375"/>
              </a:xfrm>
              <a:custGeom>
                <a:avLst/>
                <a:gdLst/>
                <a:ahLst/>
                <a:cxnLst/>
                <a:rect l="l" t="t" r="r" b="b"/>
                <a:pathLst>
                  <a:path w="11609" h="2375" extrusionOk="0">
                    <a:moveTo>
                      <a:pt x="3670" y="0"/>
                    </a:moveTo>
                    <a:cubicBezTo>
                      <a:pt x="3470" y="67"/>
                      <a:pt x="3270" y="67"/>
                      <a:pt x="3003" y="67"/>
                    </a:cubicBezTo>
                    <a:cubicBezTo>
                      <a:pt x="2502" y="67"/>
                      <a:pt x="2002" y="100"/>
                      <a:pt x="1535" y="167"/>
                    </a:cubicBezTo>
                    <a:cubicBezTo>
                      <a:pt x="1035" y="267"/>
                      <a:pt x="601" y="334"/>
                      <a:pt x="101" y="434"/>
                    </a:cubicBezTo>
                    <a:cubicBezTo>
                      <a:pt x="34" y="434"/>
                      <a:pt x="1" y="467"/>
                      <a:pt x="1" y="500"/>
                    </a:cubicBezTo>
                    <a:cubicBezTo>
                      <a:pt x="1" y="567"/>
                      <a:pt x="34" y="600"/>
                      <a:pt x="101" y="600"/>
                    </a:cubicBezTo>
                    <a:cubicBezTo>
                      <a:pt x="668" y="467"/>
                      <a:pt x="1268" y="434"/>
                      <a:pt x="1835" y="334"/>
                    </a:cubicBezTo>
                    <a:cubicBezTo>
                      <a:pt x="2436" y="300"/>
                      <a:pt x="3003" y="300"/>
                      <a:pt x="3603" y="300"/>
                    </a:cubicBezTo>
                    <a:cubicBezTo>
                      <a:pt x="5038" y="334"/>
                      <a:pt x="6505" y="600"/>
                      <a:pt x="7940" y="1001"/>
                    </a:cubicBezTo>
                    <a:lnTo>
                      <a:pt x="7873" y="1001"/>
                    </a:lnTo>
                    <a:cubicBezTo>
                      <a:pt x="8440" y="1168"/>
                      <a:pt x="8974" y="1368"/>
                      <a:pt x="9507" y="1601"/>
                    </a:cubicBezTo>
                    <a:cubicBezTo>
                      <a:pt x="9808" y="1701"/>
                      <a:pt x="10041" y="1801"/>
                      <a:pt x="10308" y="1935"/>
                    </a:cubicBezTo>
                    <a:cubicBezTo>
                      <a:pt x="10608" y="2035"/>
                      <a:pt x="10875" y="2202"/>
                      <a:pt x="11142" y="2335"/>
                    </a:cubicBezTo>
                    <a:cubicBezTo>
                      <a:pt x="11188" y="2363"/>
                      <a:pt x="11234" y="2375"/>
                      <a:pt x="11278" y="2375"/>
                    </a:cubicBezTo>
                    <a:cubicBezTo>
                      <a:pt x="11393" y="2375"/>
                      <a:pt x="11494" y="2289"/>
                      <a:pt x="11542" y="2168"/>
                    </a:cubicBezTo>
                    <a:cubicBezTo>
                      <a:pt x="11609" y="2102"/>
                      <a:pt x="11609" y="2001"/>
                      <a:pt x="11542" y="1935"/>
                    </a:cubicBezTo>
                    <a:cubicBezTo>
                      <a:pt x="11509" y="1835"/>
                      <a:pt x="11475" y="1801"/>
                      <a:pt x="11375" y="1768"/>
                    </a:cubicBezTo>
                    <a:cubicBezTo>
                      <a:pt x="10975" y="1534"/>
                      <a:pt x="10508" y="1401"/>
                      <a:pt x="10108" y="1201"/>
                    </a:cubicBezTo>
                    <a:cubicBezTo>
                      <a:pt x="9641" y="1067"/>
                      <a:pt x="9174" y="867"/>
                      <a:pt x="8673" y="701"/>
                    </a:cubicBezTo>
                    <a:cubicBezTo>
                      <a:pt x="7773" y="434"/>
                      <a:pt x="6805" y="267"/>
                      <a:pt x="5838" y="133"/>
                    </a:cubicBezTo>
                    <a:cubicBezTo>
                      <a:pt x="5138" y="67"/>
                      <a:pt x="4370" y="0"/>
                      <a:pt x="367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5404;p33">
                <a:extLst>
                  <a:ext uri="{FF2B5EF4-FFF2-40B4-BE49-F238E27FC236}">
                    <a16:creationId xmlns:a16="http://schemas.microsoft.com/office/drawing/2014/main" id="{7B748196-B550-BCE7-60A2-1D1CDE772A87}"/>
                  </a:ext>
                </a:extLst>
              </p:cNvPr>
              <p:cNvSpPr/>
              <p:nvPr/>
            </p:nvSpPr>
            <p:spPr>
              <a:xfrm>
                <a:off x="2518475" y="4446950"/>
                <a:ext cx="173475" cy="94725"/>
              </a:xfrm>
              <a:custGeom>
                <a:avLst/>
                <a:gdLst/>
                <a:ahLst/>
                <a:cxnLst/>
                <a:rect l="l" t="t" r="r" b="b"/>
                <a:pathLst>
                  <a:path w="6939" h="3789" extrusionOk="0">
                    <a:moveTo>
                      <a:pt x="100" y="1"/>
                    </a:moveTo>
                    <a:cubicBezTo>
                      <a:pt x="67" y="1"/>
                      <a:pt x="33" y="34"/>
                      <a:pt x="33" y="101"/>
                    </a:cubicBezTo>
                    <a:cubicBezTo>
                      <a:pt x="0" y="168"/>
                      <a:pt x="33" y="301"/>
                      <a:pt x="100" y="334"/>
                    </a:cubicBezTo>
                    <a:cubicBezTo>
                      <a:pt x="867" y="601"/>
                      <a:pt x="1601" y="868"/>
                      <a:pt x="2335" y="1202"/>
                    </a:cubicBezTo>
                    <a:cubicBezTo>
                      <a:pt x="3036" y="1535"/>
                      <a:pt x="3736" y="1936"/>
                      <a:pt x="4403" y="2369"/>
                    </a:cubicBezTo>
                    <a:cubicBezTo>
                      <a:pt x="4737" y="2603"/>
                      <a:pt x="5037" y="2803"/>
                      <a:pt x="5371" y="3003"/>
                    </a:cubicBezTo>
                    <a:cubicBezTo>
                      <a:pt x="5704" y="3270"/>
                      <a:pt x="6004" y="3470"/>
                      <a:pt x="6338" y="3704"/>
                    </a:cubicBezTo>
                    <a:cubicBezTo>
                      <a:pt x="6411" y="3762"/>
                      <a:pt x="6491" y="3788"/>
                      <a:pt x="6568" y="3788"/>
                    </a:cubicBezTo>
                    <a:cubicBezTo>
                      <a:pt x="6667" y="3788"/>
                      <a:pt x="6763" y="3745"/>
                      <a:pt x="6838" y="3670"/>
                    </a:cubicBezTo>
                    <a:cubicBezTo>
                      <a:pt x="6938" y="3503"/>
                      <a:pt x="6905" y="3303"/>
                      <a:pt x="6772" y="3170"/>
                    </a:cubicBezTo>
                    <a:cubicBezTo>
                      <a:pt x="6338" y="2803"/>
                      <a:pt x="5771" y="2469"/>
                      <a:pt x="5271" y="2136"/>
                    </a:cubicBezTo>
                    <a:cubicBezTo>
                      <a:pt x="4770" y="1836"/>
                      <a:pt x="4236" y="1535"/>
                      <a:pt x="3703" y="1302"/>
                    </a:cubicBezTo>
                    <a:cubicBezTo>
                      <a:pt x="3169" y="1035"/>
                      <a:pt x="2602" y="801"/>
                      <a:pt x="2035" y="601"/>
                    </a:cubicBezTo>
                    <a:cubicBezTo>
                      <a:pt x="1434" y="368"/>
                      <a:pt x="867" y="168"/>
                      <a:pt x="234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5405;p33">
                <a:extLst>
                  <a:ext uri="{FF2B5EF4-FFF2-40B4-BE49-F238E27FC236}">
                    <a16:creationId xmlns:a16="http://schemas.microsoft.com/office/drawing/2014/main" id="{EBBA0D4A-360B-3AC4-6E1D-DB72D97D1A05}"/>
                  </a:ext>
                </a:extLst>
              </p:cNvPr>
              <p:cNvSpPr/>
              <p:nvPr/>
            </p:nvSpPr>
            <p:spPr>
              <a:xfrm>
                <a:off x="2604350" y="4345225"/>
                <a:ext cx="515400" cy="428650"/>
              </a:xfrm>
              <a:custGeom>
                <a:avLst/>
                <a:gdLst/>
                <a:ahLst/>
                <a:cxnLst/>
                <a:rect l="l" t="t" r="r" b="b"/>
                <a:pathLst>
                  <a:path w="20616" h="17146" extrusionOk="0">
                    <a:moveTo>
                      <a:pt x="12510" y="0"/>
                    </a:moveTo>
                    <a:cubicBezTo>
                      <a:pt x="11309" y="0"/>
                      <a:pt x="10108" y="167"/>
                      <a:pt x="8974" y="434"/>
                    </a:cubicBezTo>
                    <a:cubicBezTo>
                      <a:pt x="8340" y="601"/>
                      <a:pt x="7806" y="834"/>
                      <a:pt x="7306" y="1034"/>
                    </a:cubicBezTo>
                    <a:cubicBezTo>
                      <a:pt x="6839" y="1234"/>
                      <a:pt x="6405" y="1501"/>
                      <a:pt x="5905" y="1768"/>
                    </a:cubicBezTo>
                    <a:cubicBezTo>
                      <a:pt x="5105" y="2269"/>
                      <a:pt x="4304" y="2902"/>
                      <a:pt x="3503" y="3736"/>
                    </a:cubicBezTo>
                    <a:cubicBezTo>
                      <a:pt x="2669" y="4570"/>
                      <a:pt x="2002" y="5504"/>
                      <a:pt x="1469" y="6405"/>
                    </a:cubicBezTo>
                    <a:cubicBezTo>
                      <a:pt x="902" y="7439"/>
                      <a:pt x="501" y="8440"/>
                      <a:pt x="334" y="9440"/>
                    </a:cubicBezTo>
                    <a:cubicBezTo>
                      <a:pt x="268" y="10007"/>
                      <a:pt x="268" y="10541"/>
                      <a:pt x="301" y="11075"/>
                    </a:cubicBezTo>
                    <a:cubicBezTo>
                      <a:pt x="101" y="11208"/>
                      <a:pt x="1" y="11408"/>
                      <a:pt x="68" y="11609"/>
                    </a:cubicBezTo>
                    <a:cubicBezTo>
                      <a:pt x="168" y="12109"/>
                      <a:pt x="301" y="12543"/>
                      <a:pt x="501" y="12943"/>
                    </a:cubicBezTo>
                    <a:cubicBezTo>
                      <a:pt x="735" y="13377"/>
                      <a:pt x="968" y="13743"/>
                      <a:pt x="1268" y="14110"/>
                    </a:cubicBezTo>
                    <a:cubicBezTo>
                      <a:pt x="1569" y="14444"/>
                      <a:pt x="1902" y="14778"/>
                      <a:pt x="2269" y="15078"/>
                    </a:cubicBezTo>
                    <a:cubicBezTo>
                      <a:pt x="2669" y="15411"/>
                      <a:pt x="3136" y="15645"/>
                      <a:pt x="3470" y="15878"/>
                    </a:cubicBezTo>
                    <a:cubicBezTo>
                      <a:pt x="4237" y="16279"/>
                      <a:pt x="5105" y="16612"/>
                      <a:pt x="6172" y="16879"/>
                    </a:cubicBezTo>
                    <a:cubicBezTo>
                      <a:pt x="6973" y="17079"/>
                      <a:pt x="7840" y="17146"/>
                      <a:pt x="8774" y="17146"/>
                    </a:cubicBezTo>
                    <a:lnTo>
                      <a:pt x="9007" y="17146"/>
                    </a:lnTo>
                    <a:cubicBezTo>
                      <a:pt x="9908" y="17146"/>
                      <a:pt x="10742" y="16979"/>
                      <a:pt x="11576" y="16712"/>
                    </a:cubicBezTo>
                    <a:cubicBezTo>
                      <a:pt x="12276" y="16445"/>
                      <a:pt x="12977" y="16112"/>
                      <a:pt x="13811" y="15611"/>
                    </a:cubicBezTo>
                    <a:cubicBezTo>
                      <a:pt x="15479" y="14611"/>
                      <a:pt x="16946" y="13310"/>
                      <a:pt x="18181" y="11809"/>
                    </a:cubicBezTo>
                    <a:cubicBezTo>
                      <a:pt x="18814" y="11075"/>
                      <a:pt x="19315" y="10274"/>
                      <a:pt x="19748" y="9440"/>
                    </a:cubicBezTo>
                    <a:cubicBezTo>
                      <a:pt x="20149" y="8606"/>
                      <a:pt x="20415" y="7773"/>
                      <a:pt x="20516" y="6972"/>
                    </a:cubicBezTo>
                    <a:cubicBezTo>
                      <a:pt x="20582" y="6605"/>
                      <a:pt x="20616" y="6138"/>
                      <a:pt x="20582" y="5704"/>
                    </a:cubicBezTo>
                    <a:cubicBezTo>
                      <a:pt x="20516" y="5304"/>
                      <a:pt x="20449" y="4904"/>
                      <a:pt x="20315" y="4437"/>
                    </a:cubicBezTo>
                    <a:cubicBezTo>
                      <a:pt x="20082" y="3636"/>
                      <a:pt x="19515" y="2902"/>
                      <a:pt x="18814" y="2202"/>
                    </a:cubicBezTo>
                    <a:cubicBezTo>
                      <a:pt x="18080" y="1468"/>
                      <a:pt x="17113" y="901"/>
                      <a:pt x="16012" y="534"/>
                    </a:cubicBezTo>
                    <a:cubicBezTo>
                      <a:pt x="14945" y="200"/>
                      <a:pt x="13777" y="0"/>
                      <a:pt x="12510" y="0"/>
                    </a:cubicBezTo>
                    <a:close/>
                  </a:path>
                </a:pathLst>
              </a:custGeom>
              <a:solidFill>
                <a:srgbClr val="FCD16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5406;p33">
                <a:extLst>
                  <a:ext uri="{FF2B5EF4-FFF2-40B4-BE49-F238E27FC236}">
                    <a16:creationId xmlns:a16="http://schemas.microsoft.com/office/drawing/2014/main" id="{B606F200-CDEB-4785-C056-B768F89FEA43}"/>
                  </a:ext>
                </a:extLst>
              </p:cNvPr>
              <p:cNvSpPr/>
              <p:nvPr/>
            </p:nvSpPr>
            <p:spPr>
              <a:xfrm>
                <a:off x="2604350" y="4345225"/>
                <a:ext cx="512900" cy="429500"/>
              </a:xfrm>
              <a:custGeom>
                <a:avLst/>
                <a:gdLst/>
                <a:ahLst/>
                <a:cxnLst/>
                <a:rect l="l" t="t" r="r" b="b"/>
                <a:pathLst>
                  <a:path w="20516" h="17180" extrusionOk="0">
                    <a:moveTo>
                      <a:pt x="12643" y="0"/>
                    </a:moveTo>
                    <a:cubicBezTo>
                      <a:pt x="12677" y="67"/>
                      <a:pt x="12743" y="100"/>
                      <a:pt x="12777" y="167"/>
                    </a:cubicBezTo>
                    <a:cubicBezTo>
                      <a:pt x="12943" y="367"/>
                      <a:pt x="13110" y="601"/>
                      <a:pt x="13244" y="868"/>
                    </a:cubicBezTo>
                    <a:cubicBezTo>
                      <a:pt x="13344" y="1101"/>
                      <a:pt x="13444" y="1401"/>
                      <a:pt x="13511" y="1701"/>
                    </a:cubicBezTo>
                    <a:cubicBezTo>
                      <a:pt x="13611" y="1968"/>
                      <a:pt x="13644" y="2302"/>
                      <a:pt x="13677" y="2602"/>
                    </a:cubicBezTo>
                    <a:cubicBezTo>
                      <a:pt x="13744" y="3236"/>
                      <a:pt x="13744" y="3870"/>
                      <a:pt x="13611" y="4537"/>
                    </a:cubicBezTo>
                    <a:cubicBezTo>
                      <a:pt x="13511" y="5171"/>
                      <a:pt x="13344" y="5771"/>
                      <a:pt x="13144" y="6338"/>
                    </a:cubicBezTo>
                    <a:cubicBezTo>
                      <a:pt x="13010" y="6605"/>
                      <a:pt x="12910" y="6872"/>
                      <a:pt x="12777" y="7072"/>
                    </a:cubicBezTo>
                    <a:cubicBezTo>
                      <a:pt x="12610" y="7372"/>
                      <a:pt x="12410" y="7706"/>
                      <a:pt x="12176" y="8006"/>
                    </a:cubicBezTo>
                    <a:cubicBezTo>
                      <a:pt x="11743" y="8606"/>
                      <a:pt x="11176" y="9174"/>
                      <a:pt x="10575" y="9674"/>
                    </a:cubicBezTo>
                    <a:cubicBezTo>
                      <a:pt x="9941" y="10174"/>
                      <a:pt x="9274" y="10608"/>
                      <a:pt x="8574" y="10941"/>
                    </a:cubicBezTo>
                    <a:cubicBezTo>
                      <a:pt x="7806" y="11342"/>
                      <a:pt x="7073" y="11609"/>
                      <a:pt x="6305" y="11842"/>
                    </a:cubicBezTo>
                    <a:cubicBezTo>
                      <a:pt x="5305" y="12109"/>
                      <a:pt x="4304" y="12242"/>
                      <a:pt x="3337" y="12242"/>
                    </a:cubicBezTo>
                    <a:cubicBezTo>
                      <a:pt x="2770" y="12242"/>
                      <a:pt x="2169" y="12209"/>
                      <a:pt x="1602" y="12076"/>
                    </a:cubicBezTo>
                    <a:cubicBezTo>
                      <a:pt x="1068" y="12009"/>
                      <a:pt x="501" y="11842"/>
                      <a:pt x="1" y="11609"/>
                    </a:cubicBezTo>
                    <a:lnTo>
                      <a:pt x="1" y="11609"/>
                    </a:lnTo>
                    <a:cubicBezTo>
                      <a:pt x="101" y="12109"/>
                      <a:pt x="268" y="12576"/>
                      <a:pt x="435" y="12943"/>
                    </a:cubicBezTo>
                    <a:cubicBezTo>
                      <a:pt x="635" y="13377"/>
                      <a:pt x="902" y="13743"/>
                      <a:pt x="1168" y="14110"/>
                    </a:cubicBezTo>
                    <a:cubicBezTo>
                      <a:pt x="1469" y="14444"/>
                      <a:pt x="1802" y="14778"/>
                      <a:pt x="2169" y="15078"/>
                    </a:cubicBezTo>
                    <a:cubicBezTo>
                      <a:pt x="2603" y="15411"/>
                      <a:pt x="3103" y="15712"/>
                      <a:pt x="3403" y="15878"/>
                    </a:cubicBezTo>
                    <a:cubicBezTo>
                      <a:pt x="4137" y="16279"/>
                      <a:pt x="5004" y="16612"/>
                      <a:pt x="6105" y="16879"/>
                    </a:cubicBezTo>
                    <a:cubicBezTo>
                      <a:pt x="6939" y="17079"/>
                      <a:pt x="7773" y="17179"/>
                      <a:pt x="8674" y="17179"/>
                    </a:cubicBezTo>
                    <a:lnTo>
                      <a:pt x="8941" y="17179"/>
                    </a:lnTo>
                    <a:cubicBezTo>
                      <a:pt x="9808" y="17179"/>
                      <a:pt x="10642" y="17012"/>
                      <a:pt x="11476" y="16712"/>
                    </a:cubicBezTo>
                    <a:cubicBezTo>
                      <a:pt x="12176" y="16445"/>
                      <a:pt x="12910" y="16112"/>
                      <a:pt x="13744" y="15611"/>
                    </a:cubicBezTo>
                    <a:cubicBezTo>
                      <a:pt x="15412" y="14611"/>
                      <a:pt x="16846" y="13377"/>
                      <a:pt x="18114" y="11809"/>
                    </a:cubicBezTo>
                    <a:cubicBezTo>
                      <a:pt x="18748" y="11075"/>
                      <a:pt x="19248" y="10274"/>
                      <a:pt x="19648" y="9440"/>
                    </a:cubicBezTo>
                    <a:cubicBezTo>
                      <a:pt x="20082" y="8606"/>
                      <a:pt x="20315" y="7773"/>
                      <a:pt x="20449" y="6939"/>
                    </a:cubicBezTo>
                    <a:cubicBezTo>
                      <a:pt x="20482" y="6538"/>
                      <a:pt x="20516" y="6105"/>
                      <a:pt x="20482" y="5638"/>
                    </a:cubicBezTo>
                    <a:cubicBezTo>
                      <a:pt x="20449" y="5271"/>
                      <a:pt x="20349" y="4870"/>
                      <a:pt x="20249" y="4403"/>
                    </a:cubicBezTo>
                    <a:cubicBezTo>
                      <a:pt x="19982" y="3603"/>
                      <a:pt x="19481" y="2869"/>
                      <a:pt x="18748" y="2135"/>
                    </a:cubicBezTo>
                    <a:cubicBezTo>
                      <a:pt x="17980" y="1435"/>
                      <a:pt x="16980" y="868"/>
                      <a:pt x="15946" y="467"/>
                    </a:cubicBezTo>
                    <a:cubicBezTo>
                      <a:pt x="14978" y="200"/>
                      <a:pt x="13844" y="0"/>
                      <a:pt x="12643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5407;p33">
                <a:extLst>
                  <a:ext uri="{FF2B5EF4-FFF2-40B4-BE49-F238E27FC236}">
                    <a16:creationId xmlns:a16="http://schemas.microsoft.com/office/drawing/2014/main" id="{AECEB7B9-D33A-EF9B-F335-EF5811F02E16}"/>
                  </a:ext>
                </a:extLst>
              </p:cNvPr>
              <p:cNvSpPr/>
              <p:nvPr/>
            </p:nvSpPr>
            <p:spPr>
              <a:xfrm>
                <a:off x="2274125" y="4309350"/>
                <a:ext cx="1135000" cy="851475"/>
              </a:xfrm>
              <a:custGeom>
                <a:avLst/>
                <a:gdLst/>
                <a:ahLst/>
                <a:cxnLst/>
                <a:rect l="l" t="t" r="r" b="b"/>
                <a:pathLst>
                  <a:path w="45400" h="34059" extrusionOk="0">
                    <a:moveTo>
                      <a:pt x="37327" y="1"/>
                    </a:moveTo>
                    <a:cubicBezTo>
                      <a:pt x="36360" y="1"/>
                      <a:pt x="35359" y="168"/>
                      <a:pt x="34392" y="535"/>
                    </a:cubicBezTo>
                    <a:cubicBezTo>
                      <a:pt x="33991" y="701"/>
                      <a:pt x="33558" y="868"/>
                      <a:pt x="33057" y="1168"/>
                    </a:cubicBezTo>
                    <a:cubicBezTo>
                      <a:pt x="32657" y="1435"/>
                      <a:pt x="32290" y="1669"/>
                      <a:pt x="31957" y="2002"/>
                    </a:cubicBezTo>
                    <a:cubicBezTo>
                      <a:pt x="31189" y="2669"/>
                      <a:pt x="30656" y="3503"/>
                      <a:pt x="30389" y="4371"/>
                    </a:cubicBezTo>
                    <a:cubicBezTo>
                      <a:pt x="30355" y="4504"/>
                      <a:pt x="30322" y="4671"/>
                      <a:pt x="30289" y="4804"/>
                    </a:cubicBezTo>
                    <a:cubicBezTo>
                      <a:pt x="30222" y="4938"/>
                      <a:pt x="30189" y="5105"/>
                      <a:pt x="30155" y="5205"/>
                    </a:cubicBezTo>
                    <a:lnTo>
                      <a:pt x="29888" y="5972"/>
                    </a:lnTo>
                    <a:cubicBezTo>
                      <a:pt x="29688" y="6506"/>
                      <a:pt x="29455" y="7039"/>
                      <a:pt x="29221" y="7540"/>
                    </a:cubicBezTo>
                    <a:lnTo>
                      <a:pt x="29155" y="7706"/>
                    </a:lnTo>
                    <a:cubicBezTo>
                      <a:pt x="28954" y="8173"/>
                      <a:pt x="28688" y="8674"/>
                      <a:pt x="28621" y="9208"/>
                    </a:cubicBezTo>
                    <a:cubicBezTo>
                      <a:pt x="28554" y="9374"/>
                      <a:pt x="28554" y="9608"/>
                      <a:pt x="28554" y="9775"/>
                    </a:cubicBezTo>
                    <a:cubicBezTo>
                      <a:pt x="28321" y="9808"/>
                      <a:pt x="28121" y="9841"/>
                      <a:pt x="27887" y="9875"/>
                    </a:cubicBezTo>
                    <a:cubicBezTo>
                      <a:pt x="27687" y="9941"/>
                      <a:pt x="27520" y="10008"/>
                      <a:pt x="27353" y="10108"/>
                    </a:cubicBezTo>
                    <a:cubicBezTo>
                      <a:pt x="27187" y="10175"/>
                      <a:pt x="27020" y="10275"/>
                      <a:pt x="26853" y="10375"/>
                    </a:cubicBezTo>
                    <a:cubicBezTo>
                      <a:pt x="26353" y="10675"/>
                      <a:pt x="25986" y="11109"/>
                      <a:pt x="25552" y="11509"/>
                    </a:cubicBezTo>
                    <a:lnTo>
                      <a:pt x="25519" y="11543"/>
                    </a:lnTo>
                    <a:cubicBezTo>
                      <a:pt x="25285" y="11809"/>
                      <a:pt x="25118" y="12010"/>
                      <a:pt x="24885" y="12176"/>
                    </a:cubicBezTo>
                    <a:cubicBezTo>
                      <a:pt x="24651" y="12376"/>
                      <a:pt x="24385" y="12610"/>
                      <a:pt x="24151" y="12777"/>
                    </a:cubicBezTo>
                    <a:cubicBezTo>
                      <a:pt x="23951" y="12877"/>
                      <a:pt x="23684" y="13010"/>
                      <a:pt x="23451" y="13110"/>
                    </a:cubicBezTo>
                    <a:cubicBezTo>
                      <a:pt x="23317" y="13144"/>
                      <a:pt x="23150" y="13177"/>
                      <a:pt x="23017" y="13177"/>
                    </a:cubicBezTo>
                    <a:lnTo>
                      <a:pt x="21716" y="13177"/>
                    </a:lnTo>
                    <a:cubicBezTo>
                      <a:pt x="21616" y="13177"/>
                      <a:pt x="21549" y="13177"/>
                      <a:pt x="21482" y="13210"/>
                    </a:cubicBezTo>
                    <a:cubicBezTo>
                      <a:pt x="20982" y="13310"/>
                      <a:pt x="20515" y="13477"/>
                      <a:pt x="20048" y="13777"/>
                    </a:cubicBezTo>
                    <a:cubicBezTo>
                      <a:pt x="19881" y="13878"/>
                      <a:pt x="19681" y="13978"/>
                      <a:pt x="19514" y="14144"/>
                    </a:cubicBezTo>
                    <a:cubicBezTo>
                      <a:pt x="19448" y="14111"/>
                      <a:pt x="19314" y="14044"/>
                      <a:pt x="19214" y="14044"/>
                    </a:cubicBezTo>
                    <a:cubicBezTo>
                      <a:pt x="19047" y="14011"/>
                      <a:pt x="18847" y="14011"/>
                      <a:pt x="18714" y="14011"/>
                    </a:cubicBezTo>
                    <a:lnTo>
                      <a:pt x="18647" y="14011"/>
                    </a:lnTo>
                    <a:cubicBezTo>
                      <a:pt x="18347" y="14011"/>
                      <a:pt x="18147" y="13978"/>
                      <a:pt x="17947" y="13944"/>
                    </a:cubicBezTo>
                    <a:cubicBezTo>
                      <a:pt x="17713" y="13878"/>
                      <a:pt x="17513" y="13811"/>
                      <a:pt x="17346" y="13711"/>
                    </a:cubicBezTo>
                    <a:cubicBezTo>
                      <a:pt x="17179" y="13677"/>
                      <a:pt x="17046" y="13611"/>
                      <a:pt x="16946" y="13544"/>
                    </a:cubicBezTo>
                    <a:cubicBezTo>
                      <a:pt x="16846" y="13477"/>
                      <a:pt x="16779" y="13444"/>
                      <a:pt x="16646" y="13344"/>
                    </a:cubicBezTo>
                    <a:cubicBezTo>
                      <a:pt x="16546" y="13277"/>
                      <a:pt x="16479" y="13210"/>
                      <a:pt x="16379" y="13144"/>
                    </a:cubicBezTo>
                    <a:cubicBezTo>
                      <a:pt x="16312" y="13044"/>
                      <a:pt x="16212" y="12977"/>
                      <a:pt x="16112" y="12877"/>
                    </a:cubicBezTo>
                    <a:cubicBezTo>
                      <a:pt x="15545" y="12443"/>
                      <a:pt x="15045" y="12110"/>
                      <a:pt x="14511" y="11843"/>
                    </a:cubicBezTo>
                    <a:cubicBezTo>
                      <a:pt x="13944" y="11609"/>
                      <a:pt x="13277" y="11442"/>
                      <a:pt x="12509" y="11442"/>
                    </a:cubicBezTo>
                    <a:cubicBezTo>
                      <a:pt x="12042" y="11442"/>
                      <a:pt x="11609" y="11476"/>
                      <a:pt x="11142" y="11543"/>
                    </a:cubicBezTo>
                    <a:cubicBezTo>
                      <a:pt x="10608" y="11676"/>
                      <a:pt x="9974" y="11843"/>
                      <a:pt x="9274" y="12110"/>
                    </a:cubicBezTo>
                    <a:cubicBezTo>
                      <a:pt x="8540" y="12343"/>
                      <a:pt x="8006" y="12543"/>
                      <a:pt x="7506" y="12810"/>
                    </a:cubicBezTo>
                    <a:cubicBezTo>
                      <a:pt x="6472" y="13344"/>
                      <a:pt x="5471" y="14011"/>
                      <a:pt x="4604" y="14845"/>
                    </a:cubicBezTo>
                    <a:cubicBezTo>
                      <a:pt x="2836" y="16479"/>
                      <a:pt x="1502" y="18548"/>
                      <a:pt x="768" y="20816"/>
                    </a:cubicBezTo>
                    <a:cubicBezTo>
                      <a:pt x="367" y="21983"/>
                      <a:pt x="134" y="23151"/>
                      <a:pt x="34" y="24318"/>
                    </a:cubicBezTo>
                    <a:cubicBezTo>
                      <a:pt x="0" y="24952"/>
                      <a:pt x="0" y="25519"/>
                      <a:pt x="101" y="26053"/>
                    </a:cubicBezTo>
                    <a:cubicBezTo>
                      <a:pt x="134" y="26553"/>
                      <a:pt x="267" y="27120"/>
                      <a:pt x="434" y="27687"/>
                    </a:cubicBezTo>
                    <a:cubicBezTo>
                      <a:pt x="701" y="28655"/>
                      <a:pt x="1268" y="29555"/>
                      <a:pt x="1935" y="30356"/>
                    </a:cubicBezTo>
                    <a:cubicBezTo>
                      <a:pt x="2602" y="31123"/>
                      <a:pt x="3436" y="31724"/>
                      <a:pt x="4337" y="32191"/>
                    </a:cubicBezTo>
                    <a:cubicBezTo>
                      <a:pt x="5271" y="32591"/>
                      <a:pt x="6305" y="32824"/>
                      <a:pt x="7439" y="32858"/>
                    </a:cubicBezTo>
                    <a:lnTo>
                      <a:pt x="7506" y="32858"/>
                    </a:lnTo>
                    <a:cubicBezTo>
                      <a:pt x="8473" y="32858"/>
                      <a:pt x="9441" y="32691"/>
                      <a:pt x="10341" y="32357"/>
                    </a:cubicBezTo>
                    <a:cubicBezTo>
                      <a:pt x="11042" y="32091"/>
                      <a:pt x="11809" y="31724"/>
                      <a:pt x="12643" y="31190"/>
                    </a:cubicBezTo>
                    <a:cubicBezTo>
                      <a:pt x="13377" y="30723"/>
                      <a:pt x="14111" y="30156"/>
                      <a:pt x="14878" y="29489"/>
                    </a:cubicBezTo>
                    <a:cubicBezTo>
                      <a:pt x="15678" y="28822"/>
                      <a:pt x="16379" y="28054"/>
                      <a:pt x="17046" y="27254"/>
                    </a:cubicBezTo>
                    <a:cubicBezTo>
                      <a:pt x="17179" y="27521"/>
                      <a:pt x="17346" y="27821"/>
                      <a:pt x="17513" y="28088"/>
                    </a:cubicBezTo>
                    <a:cubicBezTo>
                      <a:pt x="17980" y="28822"/>
                      <a:pt x="18514" y="29489"/>
                      <a:pt x="19114" y="30056"/>
                    </a:cubicBezTo>
                    <a:cubicBezTo>
                      <a:pt x="19781" y="30690"/>
                      <a:pt x="20515" y="31223"/>
                      <a:pt x="21316" y="31690"/>
                    </a:cubicBezTo>
                    <a:cubicBezTo>
                      <a:pt x="22116" y="32157"/>
                      <a:pt x="23017" y="32558"/>
                      <a:pt x="23984" y="32924"/>
                    </a:cubicBezTo>
                    <a:cubicBezTo>
                      <a:pt x="24885" y="33258"/>
                      <a:pt x="25852" y="33558"/>
                      <a:pt x="26853" y="33758"/>
                    </a:cubicBezTo>
                    <a:cubicBezTo>
                      <a:pt x="27820" y="33992"/>
                      <a:pt x="28788" y="34059"/>
                      <a:pt x="29688" y="34059"/>
                    </a:cubicBezTo>
                    <a:cubicBezTo>
                      <a:pt x="30722" y="34059"/>
                      <a:pt x="31690" y="33925"/>
                      <a:pt x="32557" y="33692"/>
                    </a:cubicBezTo>
                    <a:cubicBezTo>
                      <a:pt x="33057" y="33558"/>
                      <a:pt x="33524" y="33391"/>
                      <a:pt x="33991" y="33191"/>
                    </a:cubicBezTo>
                    <a:cubicBezTo>
                      <a:pt x="34392" y="33025"/>
                      <a:pt x="34825" y="32758"/>
                      <a:pt x="35326" y="32424"/>
                    </a:cubicBezTo>
                    <a:cubicBezTo>
                      <a:pt x="36060" y="31924"/>
                      <a:pt x="36793" y="31323"/>
                      <a:pt x="37461" y="30523"/>
                    </a:cubicBezTo>
                    <a:cubicBezTo>
                      <a:pt x="37994" y="29889"/>
                      <a:pt x="38461" y="29088"/>
                      <a:pt x="38862" y="28254"/>
                    </a:cubicBezTo>
                    <a:cubicBezTo>
                      <a:pt x="39195" y="27521"/>
                      <a:pt x="39495" y="26687"/>
                      <a:pt x="39662" y="25719"/>
                    </a:cubicBezTo>
                    <a:cubicBezTo>
                      <a:pt x="39829" y="24885"/>
                      <a:pt x="39896" y="24051"/>
                      <a:pt x="39896" y="23151"/>
                    </a:cubicBezTo>
                    <a:cubicBezTo>
                      <a:pt x="39896" y="21716"/>
                      <a:pt x="39695" y="20249"/>
                      <a:pt x="39295" y="18848"/>
                    </a:cubicBezTo>
                    <a:cubicBezTo>
                      <a:pt x="40162" y="18414"/>
                      <a:pt x="41030" y="17814"/>
                      <a:pt x="41864" y="16913"/>
                    </a:cubicBezTo>
                    <a:cubicBezTo>
                      <a:pt x="42698" y="16046"/>
                      <a:pt x="43365" y="14978"/>
                      <a:pt x="43965" y="13711"/>
                    </a:cubicBezTo>
                    <a:cubicBezTo>
                      <a:pt x="44499" y="12510"/>
                      <a:pt x="44866" y="11209"/>
                      <a:pt x="45033" y="9875"/>
                    </a:cubicBezTo>
                    <a:cubicBezTo>
                      <a:pt x="45400" y="7039"/>
                      <a:pt x="44799" y="4371"/>
                      <a:pt x="43298" y="2636"/>
                    </a:cubicBezTo>
                    <a:cubicBezTo>
                      <a:pt x="42464" y="1635"/>
                      <a:pt x="41297" y="835"/>
                      <a:pt x="39996" y="401"/>
                    </a:cubicBezTo>
                    <a:cubicBezTo>
                      <a:pt x="39562" y="301"/>
                      <a:pt x="39162" y="168"/>
                      <a:pt x="38695" y="68"/>
                    </a:cubicBezTo>
                    <a:cubicBezTo>
                      <a:pt x="38395" y="1"/>
                      <a:pt x="37961" y="1"/>
                      <a:pt x="3739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5408;p33">
                <a:extLst>
                  <a:ext uri="{FF2B5EF4-FFF2-40B4-BE49-F238E27FC236}">
                    <a16:creationId xmlns:a16="http://schemas.microsoft.com/office/drawing/2014/main" id="{184FF6C7-3DD9-6B9B-B470-9C4E1FB48C03}"/>
                  </a:ext>
                </a:extLst>
              </p:cNvPr>
              <p:cNvSpPr/>
              <p:nvPr/>
            </p:nvSpPr>
            <p:spPr>
              <a:xfrm>
                <a:off x="2660225" y="454952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34"/>
                      <a:pt x="1" y="268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268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5409;p33">
                <a:extLst>
                  <a:ext uri="{FF2B5EF4-FFF2-40B4-BE49-F238E27FC236}">
                    <a16:creationId xmlns:a16="http://schemas.microsoft.com/office/drawing/2014/main" id="{EAA354A1-C51C-F01C-AC8D-9EF1E0B2CB47}"/>
                  </a:ext>
                </a:extLst>
              </p:cNvPr>
              <p:cNvSpPr/>
              <p:nvPr/>
            </p:nvSpPr>
            <p:spPr>
              <a:xfrm>
                <a:off x="2736950" y="4517850"/>
                <a:ext cx="20875" cy="20875"/>
              </a:xfrm>
              <a:custGeom>
                <a:avLst/>
                <a:gdLst/>
                <a:ahLst/>
                <a:cxnLst/>
                <a:rect l="l" t="t" r="r" b="b"/>
                <a:pathLst>
                  <a:path w="835" h="835" extrusionOk="0">
                    <a:moveTo>
                      <a:pt x="434" y="0"/>
                    </a:moveTo>
                    <a:cubicBezTo>
                      <a:pt x="201" y="0"/>
                      <a:pt x="1" y="167"/>
                      <a:pt x="1" y="434"/>
                    </a:cubicBezTo>
                    <a:cubicBezTo>
                      <a:pt x="1" y="634"/>
                      <a:pt x="201" y="834"/>
                      <a:pt x="434" y="834"/>
                    </a:cubicBezTo>
                    <a:cubicBezTo>
                      <a:pt x="634" y="834"/>
                      <a:pt x="835" y="634"/>
                      <a:pt x="835" y="434"/>
                    </a:cubicBezTo>
                    <a:cubicBezTo>
                      <a:pt x="835" y="200"/>
                      <a:pt x="634" y="0"/>
                      <a:pt x="434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5410;p33">
                <a:extLst>
                  <a:ext uri="{FF2B5EF4-FFF2-40B4-BE49-F238E27FC236}">
                    <a16:creationId xmlns:a16="http://schemas.microsoft.com/office/drawing/2014/main" id="{436DFD69-9656-B903-F012-B27DBE1268C9}"/>
                  </a:ext>
                </a:extLst>
              </p:cNvPr>
              <p:cNvSpPr/>
              <p:nvPr/>
            </p:nvSpPr>
            <p:spPr>
              <a:xfrm>
                <a:off x="2873725" y="4400250"/>
                <a:ext cx="29200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9" extrusionOk="0">
                    <a:moveTo>
                      <a:pt x="567" y="1"/>
                    </a:moveTo>
                    <a:cubicBezTo>
                      <a:pt x="234" y="1"/>
                      <a:pt x="0" y="234"/>
                      <a:pt x="0" y="568"/>
                    </a:cubicBezTo>
                    <a:cubicBezTo>
                      <a:pt x="0" y="868"/>
                      <a:pt x="234" y="1168"/>
                      <a:pt x="567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5411;p33">
                <a:extLst>
                  <a:ext uri="{FF2B5EF4-FFF2-40B4-BE49-F238E27FC236}">
                    <a16:creationId xmlns:a16="http://schemas.microsoft.com/office/drawing/2014/main" id="{78A6F722-08D1-8E22-60AC-1CFDA6319D71}"/>
                  </a:ext>
                </a:extLst>
              </p:cNvPr>
              <p:cNvSpPr/>
              <p:nvPr/>
            </p:nvSpPr>
            <p:spPr>
              <a:xfrm>
                <a:off x="2815350" y="4470300"/>
                <a:ext cx="14200" cy="14200"/>
              </a:xfrm>
              <a:custGeom>
                <a:avLst/>
                <a:gdLst/>
                <a:ahLst/>
                <a:cxnLst/>
                <a:rect l="l" t="t" r="r" b="b"/>
                <a:pathLst>
                  <a:path w="568" h="568" extrusionOk="0">
                    <a:moveTo>
                      <a:pt x="267" y="1"/>
                    </a:moveTo>
                    <a:cubicBezTo>
                      <a:pt x="134" y="1"/>
                      <a:pt x="0" y="101"/>
                      <a:pt x="0" y="268"/>
                    </a:cubicBezTo>
                    <a:cubicBezTo>
                      <a:pt x="0" y="434"/>
                      <a:pt x="134" y="568"/>
                      <a:pt x="267" y="568"/>
                    </a:cubicBezTo>
                    <a:cubicBezTo>
                      <a:pt x="467" y="568"/>
                      <a:pt x="567" y="434"/>
                      <a:pt x="567" y="268"/>
                    </a:cubicBezTo>
                    <a:cubicBezTo>
                      <a:pt x="567" y="101"/>
                      <a:pt x="4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5412;p33">
                <a:extLst>
                  <a:ext uri="{FF2B5EF4-FFF2-40B4-BE49-F238E27FC236}">
                    <a16:creationId xmlns:a16="http://schemas.microsoft.com/office/drawing/2014/main" id="{3E056B0E-5F16-51F3-FE4E-5DCB4F642510}"/>
                  </a:ext>
                </a:extLst>
              </p:cNvPr>
              <p:cNvSpPr/>
              <p:nvPr/>
            </p:nvSpPr>
            <p:spPr>
              <a:xfrm>
                <a:off x="2840350" y="4518675"/>
                <a:ext cx="142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69" h="601" extrusionOk="0">
                    <a:moveTo>
                      <a:pt x="301" y="1"/>
                    </a:moveTo>
                    <a:cubicBezTo>
                      <a:pt x="168" y="1"/>
                      <a:pt x="1" y="134"/>
                      <a:pt x="1" y="301"/>
                    </a:cubicBezTo>
                    <a:cubicBezTo>
                      <a:pt x="1" y="468"/>
                      <a:pt x="134" y="601"/>
                      <a:pt x="301" y="601"/>
                    </a:cubicBezTo>
                    <a:cubicBezTo>
                      <a:pt x="468" y="601"/>
                      <a:pt x="568" y="468"/>
                      <a:pt x="568" y="301"/>
                    </a:cubicBezTo>
                    <a:cubicBezTo>
                      <a:pt x="568" y="134"/>
                      <a:pt x="435" y="1"/>
                      <a:pt x="3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5413;p33">
                <a:extLst>
                  <a:ext uri="{FF2B5EF4-FFF2-40B4-BE49-F238E27FC236}">
                    <a16:creationId xmlns:a16="http://schemas.microsoft.com/office/drawing/2014/main" id="{80448544-E951-BD3F-683F-F456FAAEE8F6}"/>
                  </a:ext>
                </a:extLst>
              </p:cNvPr>
              <p:cNvSpPr/>
              <p:nvPr/>
            </p:nvSpPr>
            <p:spPr>
              <a:xfrm>
                <a:off x="2782825" y="456287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1"/>
                    </a:moveTo>
                    <a:cubicBezTo>
                      <a:pt x="301" y="1"/>
                      <a:pt x="0" y="301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1"/>
                      <a:pt x="601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5414;p33">
                <a:extLst>
                  <a:ext uri="{FF2B5EF4-FFF2-40B4-BE49-F238E27FC236}">
                    <a16:creationId xmlns:a16="http://schemas.microsoft.com/office/drawing/2014/main" id="{BA75DC04-23C8-1C42-6CC4-38343E999F0B}"/>
                  </a:ext>
                </a:extLst>
              </p:cNvPr>
              <p:cNvSpPr/>
              <p:nvPr/>
            </p:nvSpPr>
            <p:spPr>
              <a:xfrm>
                <a:off x="2718600" y="4606250"/>
                <a:ext cx="25050" cy="25025"/>
              </a:xfrm>
              <a:custGeom>
                <a:avLst/>
                <a:gdLst/>
                <a:ahLst/>
                <a:cxnLst/>
                <a:rect l="l" t="t" r="r" b="b"/>
                <a:pathLst>
                  <a:path w="1002" h="1001" extrusionOk="0">
                    <a:moveTo>
                      <a:pt x="501" y="0"/>
                    </a:moveTo>
                    <a:cubicBezTo>
                      <a:pt x="234" y="0"/>
                      <a:pt x="1" y="234"/>
                      <a:pt x="1" y="500"/>
                    </a:cubicBezTo>
                    <a:cubicBezTo>
                      <a:pt x="1" y="801"/>
                      <a:pt x="234" y="1001"/>
                      <a:pt x="501" y="1001"/>
                    </a:cubicBezTo>
                    <a:cubicBezTo>
                      <a:pt x="768" y="1001"/>
                      <a:pt x="1002" y="767"/>
                      <a:pt x="1002" y="500"/>
                    </a:cubicBezTo>
                    <a:cubicBezTo>
                      <a:pt x="1002" y="234"/>
                      <a:pt x="735" y="0"/>
                      <a:pt x="5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5415;p33">
                <a:extLst>
                  <a:ext uri="{FF2B5EF4-FFF2-40B4-BE49-F238E27FC236}">
                    <a16:creationId xmlns:a16="http://schemas.microsoft.com/office/drawing/2014/main" id="{3367FF79-29D5-ACD1-8003-2C6785D21333}"/>
                  </a:ext>
                </a:extLst>
              </p:cNvPr>
              <p:cNvSpPr/>
              <p:nvPr/>
            </p:nvSpPr>
            <p:spPr>
              <a:xfrm>
                <a:off x="2791150" y="4505325"/>
                <a:ext cx="16725" cy="16700"/>
              </a:xfrm>
              <a:custGeom>
                <a:avLst/>
                <a:gdLst/>
                <a:ahLst/>
                <a:cxnLst/>
                <a:rect l="l" t="t" r="r" b="b"/>
                <a:pathLst>
                  <a:path w="669" h="668" extrusionOk="0">
                    <a:moveTo>
                      <a:pt x="334" y="1"/>
                    </a:moveTo>
                    <a:cubicBezTo>
                      <a:pt x="168" y="1"/>
                      <a:pt x="1" y="134"/>
                      <a:pt x="1" y="334"/>
                    </a:cubicBezTo>
                    <a:cubicBezTo>
                      <a:pt x="1" y="501"/>
                      <a:pt x="168" y="668"/>
                      <a:pt x="334" y="668"/>
                    </a:cubicBezTo>
                    <a:cubicBezTo>
                      <a:pt x="501" y="668"/>
                      <a:pt x="668" y="501"/>
                      <a:pt x="668" y="334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5416;p33">
                <a:extLst>
                  <a:ext uri="{FF2B5EF4-FFF2-40B4-BE49-F238E27FC236}">
                    <a16:creationId xmlns:a16="http://schemas.microsoft.com/office/drawing/2014/main" id="{2D8B4139-E10D-CB4A-DF5C-F1078A2E4B4D}"/>
                  </a:ext>
                </a:extLst>
              </p:cNvPr>
              <p:cNvSpPr/>
              <p:nvPr/>
            </p:nvSpPr>
            <p:spPr>
              <a:xfrm>
                <a:off x="2740300" y="4470300"/>
                <a:ext cx="5850" cy="5875"/>
              </a:xfrm>
              <a:custGeom>
                <a:avLst/>
                <a:gdLst/>
                <a:ahLst/>
                <a:cxnLst/>
                <a:rect l="l" t="t" r="r" b="b"/>
                <a:pathLst>
                  <a:path w="234" h="235" extrusionOk="0">
                    <a:moveTo>
                      <a:pt x="134" y="1"/>
                    </a:moveTo>
                    <a:cubicBezTo>
                      <a:pt x="33" y="1"/>
                      <a:pt x="0" y="34"/>
                      <a:pt x="0" y="101"/>
                    </a:cubicBezTo>
                    <a:cubicBezTo>
                      <a:pt x="0" y="201"/>
                      <a:pt x="33" y="234"/>
                      <a:pt x="134" y="234"/>
                    </a:cubicBezTo>
                    <a:cubicBezTo>
                      <a:pt x="200" y="234"/>
                      <a:pt x="234" y="201"/>
                      <a:pt x="234" y="101"/>
                    </a:cubicBezTo>
                    <a:cubicBezTo>
                      <a:pt x="234" y="34"/>
                      <a:pt x="200" y="1"/>
                      <a:pt x="1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5417;p33">
                <a:extLst>
                  <a:ext uri="{FF2B5EF4-FFF2-40B4-BE49-F238E27FC236}">
                    <a16:creationId xmlns:a16="http://schemas.microsoft.com/office/drawing/2014/main" id="{FB1AD400-016C-6AB5-5DEB-1C0339F2909E}"/>
                  </a:ext>
                </a:extLst>
              </p:cNvPr>
              <p:cNvSpPr/>
              <p:nvPr/>
            </p:nvSpPr>
            <p:spPr>
              <a:xfrm>
                <a:off x="2781150" y="4383575"/>
                <a:ext cx="29225" cy="29225"/>
              </a:xfrm>
              <a:custGeom>
                <a:avLst/>
                <a:gdLst/>
                <a:ahLst/>
                <a:cxnLst/>
                <a:rect l="l" t="t" r="r" b="b"/>
                <a:pathLst>
                  <a:path w="1169" h="1169" extrusionOk="0">
                    <a:moveTo>
                      <a:pt x="568" y="1"/>
                    </a:moveTo>
                    <a:cubicBezTo>
                      <a:pt x="234" y="1"/>
                      <a:pt x="1" y="301"/>
                      <a:pt x="1" y="568"/>
                    </a:cubicBezTo>
                    <a:cubicBezTo>
                      <a:pt x="1" y="868"/>
                      <a:pt x="234" y="1168"/>
                      <a:pt x="568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01" y="1"/>
                      <a:pt x="5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5418;p33">
                <a:extLst>
                  <a:ext uri="{FF2B5EF4-FFF2-40B4-BE49-F238E27FC236}">
                    <a16:creationId xmlns:a16="http://schemas.microsoft.com/office/drawing/2014/main" id="{75958EE2-A440-5262-0C86-BD3157258097}"/>
                  </a:ext>
                </a:extLst>
              </p:cNvPr>
              <p:cNvSpPr/>
              <p:nvPr/>
            </p:nvSpPr>
            <p:spPr>
              <a:xfrm>
                <a:off x="2899575" y="4446125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1" y="0"/>
                    </a:moveTo>
                    <a:cubicBezTo>
                      <a:pt x="267" y="0"/>
                      <a:pt x="0" y="234"/>
                      <a:pt x="0" y="568"/>
                    </a:cubicBezTo>
                    <a:cubicBezTo>
                      <a:pt x="0" y="868"/>
                      <a:pt x="267" y="1168"/>
                      <a:pt x="601" y="1168"/>
                    </a:cubicBezTo>
                    <a:cubicBezTo>
                      <a:pt x="868" y="1168"/>
                      <a:pt x="1168" y="901"/>
                      <a:pt x="1168" y="568"/>
                    </a:cubicBezTo>
                    <a:cubicBezTo>
                      <a:pt x="1168" y="301"/>
                      <a:pt x="934" y="0"/>
                      <a:pt x="6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5419;p33">
                <a:extLst>
                  <a:ext uri="{FF2B5EF4-FFF2-40B4-BE49-F238E27FC236}">
                    <a16:creationId xmlns:a16="http://schemas.microsoft.com/office/drawing/2014/main" id="{ED8B3428-5916-A84F-CA01-677D29E53F8E}"/>
                  </a:ext>
                </a:extLst>
              </p:cNvPr>
              <p:cNvSpPr/>
              <p:nvPr/>
            </p:nvSpPr>
            <p:spPr>
              <a:xfrm>
                <a:off x="2875375" y="4508675"/>
                <a:ext cx="19225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769" h="735" extrusionOk="0">
                    <a:moveTo>
                      <a:pt x="401" y="0"/>
                    </a:moveTo>
                    <a:cubicBezTo>
                      <a:pt x="168" y="0"/>
                      <a:pt x="1" y="167"/>
                      <a:pt x="1" y="367"/>
                    </a:cubicBezTo>
                    <a:cubicBezTo>
                      <a:pt x="1" y="567"/>
                      <a:pt x="168" y="734"/>
                      <a:pt x="401" y="734"/>
                    </a:cubicBezTo>
                    <a:cubicBezTo>
                      <a:pt x="601" y="734"/>
                      <a:pt x="768" y="567"/>
                      <a:pt x="768" y="367"/>
                    </a:cubicBezTo>
                    <a:cubicBezTo>
                      <a:pt x="768" y="167"/>
                      <a:pt x="601" y="0"/>
                      <a:pt x="4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5420;p33">
                <a:extLst>
                  <a:ext uri="{FF2B5EF4-FFF2-40B4-BE49-F238E27FC236}">
                    <a16:creationId xmlns:a16="http://schemas.microsoft.com/office/drawing/2014/main" id="{AA90925C-0BC6-BD87-7073-DA9029944ACA}"/>
                  </a:ext>
                </a:extLst>
              </p:cNvPr>
              <p:cNvSpPr/>
              <p:nvPr/>
            </p:nvSpPr>
            <p:spPr>
              <a:xfrm>
                <a:off x="2833700" y="4422775"/>
                <a:ext cx="15025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601" h="601" extrusionOk="0">
                    <a:moveTo>
                      <a:pt x="300" y="0"/>
                    </a:moveTo>
                    <a:cubicBezTo>
                      <a:pt x="134" y="0"/>
                      <a:pt x="0" y="134"/>
                      <a:pt x="0" y="301"/>
                    </a:cubicBezTo>
                    <a:cubicBezTo>
                      <a:pt x="0" y="467"/>
                      <a:pt x="134" y="601"/>
                      <a:pt x="300" y="601"/>
                    </a:cubicBezTo>
                    <a:cubicBezTo>
                      <a:pt x="467" y="601"/>
                      <a:pt x="601" y="467"/>
                      <a:pt x="601" y="301"/>
                    </a:cubicBezTo>
                    <a:cubicBezTo>
                      <a:pt x="601" y="134"/>
                      <a:pt x="467" y="0"/>
                      <a:pt x="3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5421;p33">
                <a:extLst>
                  <a:ext uri="{FF2B5EF4-FFF2-40B4-BE49-F238E27FC236}">
                    <a16:creationId xmlns:a16="http://schemas.microsoft.com/office/drawing/2014/main" id="{44403FE8-B73D-7B6B-DD16-64D9F712B143}"/>
                  </a:ext>
                </a:extLst>
              </p:cNvPr>
              <p:cNvSpPr/>
              <p:nvPr/>
            </p:nvSpPr>
            <p:spPr>
              <a:xfrm>
                <a:off x="2921250" y="4405250"/>
                <a:ext cx="16700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668" h="669" extrusionOk="0">
                    <a:moveTo>
                      <a:pt x="334" y="1"/>
                    </a:moveTo>
                    <a:cubicBezTo>
                      <a:pt x="167" y="1"/>
                      <a:pt x="1" y="168"/>
                      <a:pt x="1" y="335"/>
                    </a:cubicBezTo>
                    <a:cubicBezTo>
                      <a:pt x="1" y="501"/>
                      <a:pt x="167" y="668"/>
                      <a:pt x="334" y="668"/>
                    </a:cubicBezTo>
                    <a:cubicBezTo>
                      <a:pt x="501" y="668"/>
                      <a:pt x="668" y="501"/>
                      <a:pt x="668" y="335"/>
                    </a:cubicBezTo>
                    <a:cubicBezTo>
                      <a:pt x="668" y="168"/>
                      <a:pt x="501" y="1"/>
                      <a:pt x="334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5422;p33">
                <a:extLst>
                  <a:ext uri="{FF2B5EF4-FFF2-40B4-BE49-F238E27FC236}">
                    <a16:creationId xmlns:a16="http://schemas.microsoft.com/office/drawing/2014/main" id="{782DAFF5-1E92-F5B6-79E6-9A725E4850C5}"/>
                  </a:ext>
                </a:extLst>
              </p:cNvPr>
              <p:cNvSpPr/>
              <p:nvPr/>
            </p:nvSpPr>
            <p:spPr>
              <a:xfrm>
                <a:off x="2679425" y="4510350"/>
                <a:ext cx="29200" cy="29200"/>
              </a:xfrm>
              <a:custGeom>
                <a:avLst/>
                <a:gdLst/>
                <a:ahLst/>
                <a:cxnLst/>
                <a:rect l="l" t="t" r="r" b="b"/>
                <a:pathLst>
                  <a:path w="1168" h="1168" extrusionOk="0">
                    <a:moveTo>
                      <a:pt x="600" y="0"/>
                    </a:moveTo>
                    <a:cubicBezTo>
                      <a:pt x="300" y="0"/>
                      <a:pt x="0" y="267"/>
                      <a:pt x="0" y="600"/>
                    </a:cubicBezTo>
                    <a:cubicBezTo>
                      <a:pt x="0" y="901"/>
                      <a:pt x="267" y="1168"/>
                      <a:pt x="600" y="1168"/>
                    </a:cubicBezTo>
                    <a:cubicBezTo>
                      <a:pt x="901" y="1168"/>
                      <a:pt x="1168" y="934"/>
                      <a:pt x="1168" y="600"/>
                    </a:cubicBezTo>
                    <a:cubicBezTo>
                      <a:pt x="1168" y="300"/>
                      <a:pt x="934" y="0"/>
                      <a:pt x="600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5423;p33">
                <a:extLst>
                  <a:ext uri="{FF2B5EF4-FFF2-40B4-BE49-F238E27FC236}">
                    <a16:creationId xmlns:a16="http://schemas.microsoft.com/office/drawing/2014/main" id="{AA5DCB70-067C-B472-81A4-4C31BF22D5FA}"/>
                  </a:ext>
                </a:extLst>
              </p:cNvPr>
              <p:cNvSpPr/>
              <p:nvPr/>
            </p:nvSpPr>
            <p:spPr>
              <a:xfrm>
                <a:off x="3025500" y="4308525"/>
                <a:ext cx="386950" cy="408650"/>
              </a:xfrm>
              <a:custGeom>
                <a:avLst/>
                <a:gdLst/>
                <a:ahLst/>
                <a:cxnLst/>
                <a:rect l="l" t="t" r="r" b="b"/>
                <a:pathLst>
                  <a:path w="15478" h="16346" extrusionOk="0">
                    <a:moveTo>
                      <a:pt x="7305" y="1"/>
                    </a:moveTo>
                    <a:cubicBezTo>
                      <a:pt x="6338" y="1"/>
                      <a:pt x="5337" y="167"/>
                      <a:pt x="4403" y="534"/>
                    </a:cubicBezTo>
                    <a:cubicBezTo>
                      <a:pt x="3970" y="701"/>
                      <a:pt x="3569" y="901"/>
                      <a:pt x="3102" y="1168"/>
                    </a:cubicBezTo>
                    <a:cubicBezTo>
                      <a:pt x="2669" y="1368"/>
                      <a:pt x="2302" y="1668"/>
                      <a:pt x="1968" y="2002"/>
                    </a:cubicBezTo>
                    <a:cubicBezTo>
                      <a:pt x="1234" y="2669"/>
                      <a:pt x="667" y="3503"/>
                      <a:pt x="434" y="4370"/>
                    </a:cubicBezTo>
                    <a:cubicBezTo>
                      <a:pt x="401" y="4504"/>
                      <a:pt x="334" y="4570"/>
                      <a:pt x="334" y="4704"/>
                    </a:cubicBezTo>
                    <a:lnTo>
                      <a:pt x="300" y="4837"/>
                    </a:lnTo>
                    <a:cubicBezTo>
                      <a:pt x="267" y="4971"/>
                      <a:pt x="234" y="5138"/>
                      <a:pt x="167" y="5238"/>
                    </a:cubicBezTo>
                    <a:cubicBezTo>
                      <a:pt x="134" y="5404"/>
                      <a:pt x="100" y="5538"/>
                      <a:pt x="0" y="5705"/>
                    </a:cubicBezTo>
                    <a:cubicBezTo>
                      <a:pt x="100" y="5638"/>
                      <a:pt x="134" y="5538"/>
                      <a:pt x="234" y="5404"/>
                    </a:cubicBezTo>
                    <a:cubicBezTo>
                      <a:pt x="467" y="5071"/>
                      <a:pt x="667" y="4704"/>
                      <a:pt x="934" y="4370"/>
                    </a:cubicBezTo>
                    <a:cubicBezTo>
                      <a:pt x="1068" y="4204"/>
                      <a:pt x="1168" y="4037"/>
                      <a:pt x="1335" y="3870"/>
                    </a:cubicBezTo>
                    <a:lnTo>
                      <a:pt x="1768" y="3470"/>
                    </a:lnTo>
                    <a:cubicBezTo>
                      <a:pt x="2102" y="3169"/>
                      <a:pt x="2469" y="2969"/>
                      <a:pt x="2836" y="2736"/>
                    </a:cubicBezTo>
                    <a:cubicBezTo>
                      <a:pt x="3269" y="2536"/>
                      <a:pt x="3670" y="2369"/>
                      <a:pt x="4103" y="2235"/>
                    </a:cubicBezTo>
                    <a:cubicBezTo>
                      <a:pt x="4503" y="2135"/>
                      <a:pt x="4970" y="2035"/>
                      <a:pt x="5404" y="2002"/>
                    </a:cubicBezTo>
                    <a:cubicBezTo>
                      <a:pt x="5638" y="1969"/>
                      <a:pt x="5838" y="1969"/>
                      <a:pt x="6105" y="1969"/>
                    </a:cubicBezTo>
                    <a:cubicBezTo>
                      <a:pt x="6305" y="1969"/>
                      <a:pt x="6472" y="1969"/>
                      <a:pt x="6672" y="2002"/>
                    </a:cubicBezTo>
                    <a:cubicBezTo>
                      <a:pt x="7072" y="2035"/>
                      <a:pt x="7406" y="2069"/>
                      <a:pt x="7739" y="2169"/>
                    </a:cubicBezTo>
                    <a:cubicBezTo>
                      <a:pt x="8106" y="2235"/>
                      <a:pt x="8473" y="2369"/>
                      <a:pt x="8807" y="2502"/>
                    </a:cubicBezTo>
                    <a:cubicBezTo>
                      <a:pt x="9140" y="2636"/>
                      <a:pt x="9474" y="2803"/>
                      <a:pt x="9807" y="3003"/>
                    </a:cubicBezTo>
                    <a:cubicBezTo>
                      <a:pt x="10441" y="3370"/>
                      <a:pt x="11008" y="3837"/>
                      <a:pt x="11508" y="4370"/>
                    </a:cubicBezTo>
                    <a:cubicBezTo>
                      <a:pt x="12509" y="5471"/>
                      <a:pt x="13243" y="6839"/>
                      <a:pt x="13610" y="8307"/>
                    </a:cubicBezTo>
                    <a:cubicBezTo>
                      <a:pt x="13810" y="9040"/>
                      <a:pt x="13944" y="9808"/>
                      <a:pt x="13977" y="10541"/>
                    </a:cubicBezTo>
                    <a:cubicBezTo>
                      <a:pt x="14010" y="11309"/>
                      <a:pt x="13977" y="12076"/>
                      <a:pt x="13843" y="12843"/>
                    </a:cubicBezTo>
                    <a:cubicBezTo>
                      <a:pt x="13810" y="13210"/>
                      <a:pt x="13743" y="13577"/>
                      <a:pt x="13610" y="13911"/>
                    </a:cubicBezTo>
                    <a:cubicBezTo>
                      <a:pt x="13477" y="14411"/>
                      <a:pt x="13276" y="14878"/>
                      <a:pt x="13076" y="15345"/>
                    </a:cubicBezTo>
                    <a:cubicBezTo>
                      <a:pt x="12909" y="15678"/>
                      <a:pt x="12709" y="16012"/>
                      <a:pt x="12509" y="16346"/>
                    </a:cubicBezTo>
                    <a:cubicBezTo>
                      <a:pt x="13110" y="15578"/>
                      <a:pt x="13610" y="14744"/>
                      <a:pt x="14010" y="13777"/>
                    </a:cubicBezTo>
                    <a:cubicBezTo>
                      <a:pt x="14577" y="12576"/>
                      <a:pt x="14944" y="11275"/>
                      <a:pt x="15111" y="9974"/>
                    </a:cubicBezTo>
                    <a:cubicBezTo>
                      <a:pt x="15478" y="7106"/>
                      <a:pt x="14844" y="4470"/>
                      <a:pt x="13343" y="2702"/>
                    </a:cubicBezTo>
                    <a:cubicBezTo>
                      <a:pt x="12509" y="1702"/>
                      <a:pt x="11342" y="901"/>
                      <a:pt x="10007" y="501"/>
                    </a:cubicBezTo>
                    <a:cubicBezTo>
                      <a:pt x="9607" y="367"/>
                      <a:pt x="9140" y="234"/>
                      <a:pt x="8740" y="167"/>
                    </a:cubicBezTo>
                    <a:cubicBezTo>
                      <a:pt x="8306" y="67"/>
                      <a:pt x="7806" y="34"/>
                      <a:pt x="7305" y="34"/>
                    </a:cubicBezTo>
                    <a:lnTo>
                      <a:pt x="7305" y="1"/>
                    </a:ln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5424;p33">
                <a:extLst>
                  <a:ext uri="{FF2B5EF4-FFF2-40B4-BE49-F238E27FC236}">
                    <a16:creationId xmlns:a16="http://schemas.microsoft.com/office/drawing/2014/main" id="{CF5033F7-B735-746A-BBAB-9207FC85A922}"/>
                  </a:ext>
                </a:extLst>
              </p:cNvPr>
              <p:cNvSpPr/>
              <p:nvPr/>
            </p:nvSpPr>
            <p:spPr>
              <a:xfrm>
                <a:off x="2843700" y="4550375"/>
                <a:ext cx="433675" cy="607950"/>
              </a:xfrm>
              <a:custGeom>
                <a:avLst/>
                <a:gdLst/>
                <a:ahLst/>
                <a:cxnLst/>
                <a:rect l="l" t="t" r="r" b="b"/>
                <a:pathLst>
                  <a:path w="17347" h="24318" extrusionOk="0">
                    <a:moveTo>
                      <a:pt x="5604" y="0"/>
                    </a:moveTo>
                    <a:cubicBezTo>
                      <a:pt x="5504" y="67"/>
                      <a:pt x="5338" y="134"/>
                      <a:pt x="5171" y="167"/>
                    </a:cubicBezTo>
                    <a:cubicBezTo>
                      <a:pt x="4937" y="200"/>
                      <a:pt x="4770" y="300"/>
                      <a:pt x="4604" y="367"/>
                    </a:cubicBezTo>
                    <a:cubicBezTo>
                      <a:pt x="4437" y="467"/>
                      <a:pt x="4270" y="534"/>
                      <a:pt x="4103" y="667"/>
                    </a:cubicBezTo>
                    <a:cubicBezTo>
                      <a:pt x="3603" y="968"/>
                      <a:pt x="3203" y="1401"/>
                      <a:pt x="2869" y="1801"/>
                    </a:cubicBezTo>
                    <a:lnTo>
                      <a:pt x="2836" y="1835"/>
                    </a:lnTo>
                    <a:lnTo>
                      <a:pt x="2202" y="2469"/>
                    </a:lnTo>
                    <a:cubicBezTo>
                      <a:pt x="2002" y="2669"/>
                      <a:pt x="1735" y="2836"/>
                      <a:pt x="1435" y="3036"/>
                    </a:cubicBezTo>
                    <a:cubicBezTo>
                      <a:pt x="1235" y="3169"/>
                      <a:pt x="1001" y="3303"/>
                      <a:pt x="734" y="3369"/>
                    </a:cubicBezTo>
                    <a:cubicBezTo>
                      <a:pt x="567" y="3403"/>
                      <a:pt x="434" y="3469"/>
                      <a:pt x="334" y="3469"/>
                    </a:cubicBezTo>
                    <a:lnTo>
                      <a:pt x="0" y="3469"/>
                    </a:lnTo>
                    <a:cubicBezTo>
                      <a:pt x="67" y="3503"/>
                      <a:pt x="100" y="3536"/>
                      <a:pt x="201" y="3569"/>
                    </a:cubicBezTo>
                    <a:cubicBezTo>
                      <a:pt x="334" y="3636"/>
                      <a:pt x="401" y="3669"/>
                      <a:pt x="534" y="3669"/>
                    </a:cubicBezTo>
                    <a:lnTo>
                      <a:pt x="934" y="3669"/>
                    </a:lnTo>
                    <a:cubicBezTo>
                      <a:pt x="1268" y="3636"/>
                      <a:pt x="1602" y="3503"/>
                      <a:pt x="1902" y="3369"/>
                    </a:cubicBezTo>
                    <a:cubicBezTo>
                      <a:pt x="2536" y="3069"/>
                      <a:pt x="3103" y="2735"/>
                      <a:pt x="3736" y="2469"/>
                    </a:cubicBezTo>
                    <a:cubicBezTo>
                      <a:pt x="4037" y="2335"/>
                      <a:pt x="4370" y="2168"/>
                      <a:pt x="4670" y="2068"/>
                    </a:cubicBezTo>
                    <a:cubicBezTo>
                      <a:pt x="4837" y="2035"/>
                      <a:pt x="4937" y="2002"/>
                      <a:pt x="5104" y="1968"/>
                    </a:cubicBezTo>
                    <a:cubicBezTo>
                      <a:pt x="5237" y="1968"/>
                      <a:pt x="5371" y="1902"/>
                      <a:pt x="5504" y="1902"/>
                    </a:cubicBezTo>
                    <a:lnTo>
                      <a:pt x="5538" y="1902"/>
                    </a:lnTo>
                    <a:cubicBezTo>
                      <a:pt x="5671" y="1902"/>
                      <a:pt x="5838" y="1902"/>
                      <a:pt x="5938" y="1968"/>
                    </a:cubicBezTo>
                    <a:cubicBezTo>
                      <a:pt x="6171" y="2002"/>
                      <a:pt x="6338" y="2068"/>
                      <a:pt x="6538" y="2135"/>
                    </a:cubicBezTo>
                    <a:cubicBezTo>
                      <a:pt x="6872" y="2235"/>
                      <a:pt x="7239" y="2402"/>
                      <a:pt x="7572" y="2569"/>
                    </a:cubicBezTo>
                    <a:cubicBezTo>
                      <a:pt x="8240" y="2969"/>
                      <a:pt x="8873" y="3469"/>
                      <a:pt x="9407" y="4003"/>
                    </a:cubicBezTo>
                    <a:cubicBezTo>
                      <a:pt x="10041" y="4637"/>
                      <a:pt x="10575" y="5337"/>
                      <a:pt x="11042" y="6071"/>
                    </a:cubicBezTo>
                    <a:cubicBezTo>
                      <a:pt x="11542" y="6838"/>
                      <a:pt x="11942" y="7639"/>
                      <a:pt x="12343" y="8406"/>
                    </a:cubicBezTo>
                    <a:cubicBezTo>
                      <a:pt x="12509" y="8806"/>
                      <a:pt x="12676" y="9173"/>
                      <a:pt x="12843" y="9574"/>
                    </a:cubicBezTo>
                    <a:cubicBezTo>
                      <a:pt x="12910" y="9807"/>
                      <a:pt x="13010" y="9974"/>
                      <a:pt x="13043" y="10174"/>
                    </a:cubicBezTo>
                    <a:cubicBezTo>
                      <a:pt x="13076" y="10241"/>
                      <a:pt x="13110" y="10341"/>
                      <a:pt x="13110" y="10408"/>
                    </a:cubicBezTo>
                    <a:cubicBezTo>
                      <a:pt x="13110" y="10474"/>
                      <a:pt x="13176" y="10508"/>
                      <a:pt x="13176" y="10541"/>
                    </a:cubicBezTo>
                    <a:cubicBezTo>
                      <a:pt x="13210" y="10708"/>
                      <a:pt x="13243" y="10908"/>
                      <a:pt x="13277" y="11075"/>
                    </a:cubicBezTo>
                    <a:cubicBezTo>
                      <a:pt x="13343" y="11342"/>
                      <a:pt x="13377" y="11575"/>
                      <a:pt x="13377" y="11842"/>
                    </a:cubicBezTo>
                    <a:cubicBezTo>
                      <a:pt x="13410" y="12142"/>
                      <a:pt x="13410" y="12409"/>
                      <a:pt x="13443" y="12676"/>
                    </a:cubicBezTo>
                    <a:cubicBezTo>
                      <a:pt x="13443" y="12909"/>
                      <a:pt x="13510" y="13210"/>
                      <a:pt x="13510" y="13476"/>
                    </a:cubicBezTo>
                    <a:lnTo>
                      <a:pt x="13510" y="13810"/>
                    </a:lnTo>
                    <a:cubicBezTo>
                      <a:pt x="13510" y="13877"/>
                      <a:pt x="13510" y="13977"/>
                      <a:pt x="13443" y="14044"/>
                    </a:cubicBezTo>
                    <a:cubicBezTo>
                      <a:pt x="13443" y="14144"/>
                      <a:pt x="13410" y="14210"/>
                      <a:pt x="13377" y="14244"/>
                    </a:cubicBezTo>
                    <a:cubicBezTo>
                      <a:pt x="13343" y="14310"/>
                      <a:pt x="13343" y="14344"/>
                      <a:pt x="13277" y="14377"/>
                    </a:cubicBezTo>
                    <a:cubicBezTo>
                      <a:pt x="13243" y="14410"/>
                      <a:pt x="13210" y="14410"/>
                      <a:pt x="13110" y="14410"/>
                    </a:cubicBezTo>
                    <a:cubicBezTo>
                      <a:pt x="13076" y="14410"/>
                      <a:pt x="13043" y="14377"/>
                      <a:pt x="13010" y="14344"/>
                    </a:cubicBezTo>
                    <a:cubicBezTo>
                      <a:pt x="12910" y="14310"/>
                      <a:pt x="12876" y="14210"/>
                      <a:pt x="12843" y="14144"/>
                    </a:cubicBezTo>
                    <a:cubicBezTo>
                      <a:pt x="12743" y="14044"/>
                      <a:pt x="12709" y="13910"/>
                      <a:pt x="12676" y="13810"/>
                    </a:cubicBezTo>
                    <a:cubicBezTo>
                      <a:pt x="12609" y="13710"/>
                      <a:pt x="12576" y="13677"/>
                      <a:pt x="12576" y="13577"/>
                    </a:cubicBezTo>
                    <a:cubicBezTo>
                      <a:pt x="12543" y="13543"/>
                      <a:pt x="12543" y="13476"/>
                      <a:pt x="12509" y="13410"/>
                    </a:cubicBezTo>
                    <a:cubicBezTo>
                      <a:pt x="12443" y="13310"/>
                      <a:pt x="12409" y="13143"/>
                      <a:pt x="12376" y="13009"/>
                    </a:cubicBezTo>
                    <a:cubicBezTo>
                      <a:pt x="12276" y="12676"/>
                      <a:pt x="12209" y="12376"/>
                      <a:pt x="12076" y="12075"/>
                    </a:cubicBezTo>
                    <a:lnTo>
                      <a:pt x="12076" y="12042"/>
                    </a:lnTo>
                    <a:cubicBezTo>
                      <a:pt x="12042" y="11909"/>
                      <a:pt x="11942" y="11842"/>
                      <a:pt x="11909" y="11742"/>
                    </a:cubicBezTo>
                    <a:cubicBezTo>
                      <a:pt x="11876" y="11675"/>
                      <a:pt x="11775" y="11642"/>
                      <a:pt x="11742" y="11575"/>
                    </a:cubicBezTo>
                    <a:cubicBezTo>
                      <a:pt x="11709" y="11542"/>
                      <a:pt x="11609" y="11508"/>
                      <a:pt x="11575" y="11508"/>
                    </a:cubicBezTo>
                    <a:cubicBezTo>
                      <a:pt x="11509" y="11475"/>
                      <a:pt x="11442" y="11475"/>
                      <a:pt x="11375" y="11475"/>
                    </a:cubicBezTo>
                    <a:lnTo>
                      <a:pt x="11108" y="11475"/>
                    </a:lnTo>
                    <a:cubicBezTo>
                      <a:pt x="11042" y="11475"/>
                      <a:pt x="11008" y="11508"/>
                      <a:pt x="10908" y="11508"/>
                    </a:cubicBezTo>
                    <a:cubicBezTo>
                      <a:pt x="10841" y="11542"/>
                      <a:pt x="10775" y="11575"/>
                      <a:pt x="10708" y="11642"/>
                    </a:cubicBezTo>
                    <a:cubicBezTo>
                      <a:pt x="10575" y="11709"/>
                      <a:pt x="10508" y="11842"/>
                      <a:pt x="10408" y="11909"/>
                    </a:cubicBezTo>
                    <a:cubicBezTo>
                      <a:pt x="10241" y="12176"/>
                      <a:pt x="10108" y="12409"/>
                      <a:pt x="10041" y="12676"/>
                    </a:cubicBezTo>
                    <a:lnTo>
                      <a:pt x="10041" y="12643"/>
                    </a:lnTo>
                    <a:lnTo>
                      <a:pt x="9907" y="13009"/>
                    </a:lnTo>
                    <a:cubicBezTo>
                      <a:pt x="9707" y="13677"/>
                      <a:pt x="9574" y="14344"/>
                      <a:pt x="9440" y="15011"/>
                    </a:cubicBezTo>
                    <a:cubicBezTo>
                      <a:pt x="9340" y="15645"/>
                      <a:pt x="9240" y="16245"/>
                      <a:pt x="9174" y="16879"/>
                    </a:cubicBezTo>
                    <a:cubicBezTo>
                      <a:pt x="9107" y="17146"/>
                      <a:pt x="9074" y="17346"/>
                      <a:pt x="9040" y="17579"/>
                    </a:cubicBezTo>
                    <a:cubicBezTo>
                      <a:pt x="9007" y="17713"/>
                      <a:pt x="9007" y="17813"/>
                      <a:pt x="8940" y="17913"/>
                    </a:cubicBezTo>
                    <a:cubicBezTo>
                      <a:pt x="8873" y="18146"/>
                      <a:pt x="8773" y="18347"/>
                      <a:pt x="8707" y="18513"/>
                    </a:cubicBezTo>
                    <a:cubicBezTo>
                      <a:pt x="8373" y="19314"/>
                      <a:pt x="7906" y="20048"/>
                      <a:pt x="7339" y="20682"/>
                    </a:cubicBezTo>
                    <a:cubicBezTo>
                      <a:pt x="6739" y="21315"/>
                      <a:pt x="6071" y="21816"/>
                      <a:pt x="5338" y="22216"/>
                    </a:cubicBezTo>
                    <a:cubicBezTo>
                      <a:pt x="4937" y="22416"/>
                      <a:pt x="4537" y="22583"/>
                      <a:pt x="4103" y="22750"/>
                    </a:cubicBezTo>
                    <a:cubicBezTo>
                      <a:pt x="3736" y="22883"/>
                      <a:pt x="3369" y="23017"/>
                      <a:pt x="2936" y="23150"/>
                    </a:cubicBezTo>
                    <a:cubicBezTo>
                      <a:pt x="2669" y="23217"/>
                      <a:pt x="2302" y="23317"/>
                      <a:pt x="2035" y="23384"/>
                    </a:cubicBezTo>
                    <a:cubicBezTo>
                      <a:pt x="2769" y="23650"/>
                      <a:pt x="3536" y="23851"/>
                      <a:pt x="4270" y="24017"/>
                    </a:cubicBezTo>
                    <a:cubicBezTo>
                      <a:pt x="5237" y="24217"/>
                      <a:pt x="6205" y="24318"/>
                      <a:pt x="7105" y="24318"/>
                    </a:cubicBezTo>
                    <a:cubicBezTo>
                      <a:pt x="8173" y="24318"/>
                      <a:pt x="9107" y="24184"/>
                      <a:pt x="10008" y="23917"/>
                    </a:cubicBezTo>
                    <a:cubicBezTo>
                      <a:pt x="10508" y="23817"/>
                      <a:pt x="10942" y="23650"/>
                      <a:pt x="11409" y="23417"/>
                    </a:cubicBezTo>
                    <a:cubicBezTo>
                      <a:pt x="11842" y="23250"/>
                      <a:pt x="12242" y="23017"/>
                      <a:pt x="12743" y="22683"/>
                    </a:cubicBezTo>
                    <a:cubicBezTo>
                      <a:pt x="13510" y="22183"/>
                      <a:pt x="14211" y="21549"/>
                      <a:pt x="14878" y="20748"/>
                    </a:cubicBezTo>
                    <a:cubicBezTo>
                      <a:pt x="15411" y="20148"/>
                      <a:pt x="15878" y="19347"/>
                      <a:pt x="16279" y="18513"/>
                    </a:cubicBezTo>
                    <a:cubicBezTo>
                      <a:pt x="16612" y="17746"/>
                      <a:pt x="16912" y="16912"/>
                      <a:pt x="17079" y="15978"/>
                    </a:cubicBezTo>
                    <a:cubicBezTo>
                      <a:pt x="17246" y="15144"/>
                      <a:pt x="17346" y="14244"/>
                      <a:pt x="17346" y="13376"/>
                    </a:cubicBezTo>
                    <a:cubicBezTo>
                      <a:pt x="17346" y="12075"/>
                      <a:pt x="17179" y="10808"/>
                      <a:pt x="16846" y="9540"/>
                    </a:cubicBezTo>
                    <a:lnTo>
                      <a:pt x="16846" y="9507"/>
                    </a:lnTo>
                    <a:cubicBezTo>
                      <a:pt x="16712" y="9073"/>
                      <a:pt x="16512" y="8640"/>
                      <a:pt x="16279" y="8239"/>
                    </a:cubicBezTo>
                    <a:lnTo>
                      <a:pt x="16279" y="8306"/>
                    </a:lnTo>
                    <a:cubicBezTo>
                      <a:pt x="15945" y="7639"/>
                      <a:pt x="15545" y="7005"/>
                      <a:pt x="15111" y="6371"/>
                    </a:cubicBezTo>
                    <a:cubicBezTo>
                      <a:pt x="14711" y="5804"/>
                      <a:pt x="14244" y="5237"/>
                      <a:pt x="13744" y="4704"/>
                    </a:cubicBezTo>
                    <a:cubicBezTo>
                      <a:pt x="12709" y="3536"/>
                      <a:pt x="11542" y="2402"/>
                      <a:pt x="10241" y="1535"/>
                    </a:cubicBezTo>
                    <a:cubicBezTo>
                      <a:pt x="9874" y="1301"/>
                      <a:pt x="9440" y="1034"/>
                      <a:pt x="9040" y="834"/>
                    </a:cubicBezTo>
                    <a:cubicBezTo>
                      <a:pt x="8607" y="634"/>
                      <a:pt x="8240" y="467"/>
                      <a:pt x="7773" y="300"/>
                    </a:cubicBezTo>
                    <a:lnTo>
                      <a:pt x="7806" y="300"/>
                    </a:lnTo>
                    <a:cubicBezTo>
                      <a:pt x="7739" y="234"/>
                      <a:pt x="7706" y="234"/>
                      <a:pt x="7606" y="200"/>
                    </a:cubicBezTo>
                    <a:cubicBezTo>
                      <a:pt x="7472" y="167"/>
                      <a:pt x="7372" y="134"/>
                      <a:pt x="7206" y="134"/>
                    </a:cubicBezTo>
                    <a:lnTo>
                      <a:pt x="7105" y="134"/>
                    </a:lnTo>
                    <a:cubicBezTo>
                      <a:pt x="6972" y="67"/>
                      <a:pt x="6839" y="67"/>
                      <a:pt x="6705" y="67"/>
                    </a:cubicBezTo>
                    <a:cubicBezTo>
                      <a:pt x="6405" y="34"/>
                      <a:pt x="6105" y="34"/>
                      <a:pt x="5805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5425;p33">
                <a:extLst>
                  <a:ext uri="{FF2B5EF4-FFF2-40B4-BE49-F238E27FC236}">
                    <a16:creationId xmlns:a16="http://schemas.microsoft.com/office/drawing/2014/main" id="{04910A25-9FA5-1A42-38B0-E9559D4DBEE0}"/>
                  </a:ext>
                </a:extLst>
              </p:cNvPr>
              <p:cNvSpPr/>
              <p:nvPr/>
            </p:nvSpPr>
            <p:spPr>
              <a:xfrm>
                <a:off x="2343350" y="4648775"/>
                <a:ext cx="421975" cy="479525"/>
              </a:xfrm>
              <a:custGeom>
                <a:avLst/>
                <a:gdLst/>
                <a:ahLst/>
                <a:cxnLst/>
                <a:rect l="l" t="t" r="r" b="b"/>
                <a:pathLst>
                  <a:path w="16879" h="19181" extrusionOk="0">
                    <a:moveTo>
                      <a:pt x="0" y="17346"/>
                    </a:moveTo>
                    <a:cubicBezTo>
                      <a:pt x="0" y="17413"/>
                      <a:pt x="33" y="17413"/>
                      <a:pt x="33" y="17413"/>
                    </a:cubicBezTo>
                    <a:cubicBezTo>
                      <a:pt x="63" y="17426"/>
                      <a:pt x="93" y="17439"/>
                      <a:pt x="122" y="17452"/>
                    </a:cubicBezTo>
                    <a:lnTo>
                      <a:pt x="122" y="17452"/>
                    </a:lnTo>
                    <a:cubicBezTo>
                      <a:pt x="81" y="17417"/>
                      <a:pt x="41" y="17382"/>
                      <a:pt x="0" y="17346"/>
                    </a:cubicBezTo>
                    <a:close/>
                    <a:moveTo>
                      <a:pt x="14544" y="0"/>
                    </a:moveTo>
                    <a:cubicBezTo>
                      <a:pt x="14410" y="67"/>
                      <a:pt x="14377" y="100"/>
                      <a:pt x="14277" y="134"/>
                    </a:cubicBezTo>
                    <a:cubicBezTo>
                      <a:pt x="14110" y="301"/>
                      <a:pt x="13943" y="534"/>
                      <a:pt x="13777" y="734"/>
                    </a:cubicBezTo>
                    <a:cubicBezTo>
                      <a:pt x="13610" y="934"/>
                      <a:pt x="13510" y="1134"/>
                      <a:pt x="13376" y="1368"/>
                    </a:cubicBezTo>
                    <a:cubicBezTo>
                      <a:pt x="12943" y="2102"/>
                      <a:pt x="12676" y="2902"/>
                      <a:pt x="12442" y="3736"/>
                    </a:cubicBezTo>
                    <a:lnTo>
                      <a:pt x="12442" y="3670"/>
                    </a:lnTo>
                    <a:cubicBezTo>
                      <a:pt x="12242" y="4437"/>
                      <a:pt x="12109" y="5171"/>
                      <a:pt x="12009" y="5938"/>
                    </a:cubicBezTo>
                    <a:cubicBezTo>
                      <a:pt x="11875" y="6672"/>
                      <a:pt x="11742" y="7472"/>
                      <a:pt x="11608" y="8240"/>
                    </a:cubicBezTo>
                    <a:cubicBezTo>
                      <a:pt x="11442" y="9140"/>
                      <a:pt x="11241" y="10074"/>
                      <a:pt x="10941" y="10941"/>
                    </a:cubicBezTo>
                    <a:cubicBezTo>
                      <a:pt x="10674" y="11842"/>
                      <a:pt x="10341" y="12743"/>
                      <a:pt x="9874" y="13510"/>
                    </a:cubicBezTo>
                    <a:cubicBezTo>
                      <a:pt x="9407" y="14311"/>
                      <a:pt x="8873" y="15111"/>
                      <a:pt x="8239" y="15778"/>
                    </a:cubicBezTo>
                    <a:cubicBezTo>
                      <a:pt x="7906" y="16112"/>
                      <a:pt x="7572" y="16412"/>
                      <a:pt x="7205" y="16679"/>
                    </a:cubicBezTo>
                    <a:cubicBezTo>
                      <a:pt x="7005" y="16812"/>
                      <a:pt x="6838" y="16979"/>
                      <a:pt x="6605" y="17079"/>
                    </a:cubicBezTo>
                    <a:cubicBezTo>
                      <a:pt x="6438" y="17146"/>
                      <a:pt x="6271" y="17279"/>
                      <a:pt x="6104" y="17346"/>
                    </a:cubicBezTo>
                    <a:cubicBezTo>
                      <a:pt x="5371" y="17746"/>
                      <a:pt x="4537" y="17946"/>
                      <a:pt x="3703" y="17980"/>
                    </a:cubicBezTo>
                    <a:cubicBezTo>
                      <a:pt x="3479" y="18007"/>
                      <a:pt x="3256" y="18019"/>
                      <a:pt x="3032" y="18019"/>
                    </a:cubicBezTo>
                    <a:cubicBezTo>
                      <a:pt x="2422" y="18019"/>
                      <a:pt x="1811" y="17926"/>
                      <a:pt x="1201" y="17780"/>
                    </a:cubicBezTo>
                    <a:cubicBezTo>
                      <a:pt x="802" y="17688"/>
                      <a:pt x="460" y="17596"/>
                      <a:pt x="122" y="17452"/>
                    </a:cubicBezTo>
                    <a:lnTo>
                      <a:pt x="122" y="17452"/>
                    </a:lnTo>
                    <a:cubicBezTo>
                      <a:pt x="621" y="17878"/>
                      <a:pt x="1152" y="18267"/>
                      <a:pt x="1768" y="18514"/>
                    </a:cubicBezTo>
                    <a:cubicBezTo>
                      <a:pt x="2702" y="18947"/>
                      <a:pt x="3736" y="19181"/>
                      <a:pt x="4870" y="19181"/>
                    </a:cubicBezTo>
                    <a:lnTo>
                      <a:pt x="4937" y="19181"/>
                    </a:lnTo>
                    <a:cubicBezTo>
                      <a:pt x="5904" y="19181"/>
                      <a:pt x="6872" y="19014"/>
                      <a:pt x="7772" y="18680"/>
                    </a:cubicBezTo>
                    <a:cubicBezTo>
                      <a:pt x="8506" y="18447"/>
                      <a:pt x="9240" y="18080"/>
                      <a:pt x="10074" y="17513"/>
                    </a:cubicBezTo>
                    <a:cubicBezTo>
                      <a:pt x="10841" y="17079"/>
                      <a:pt x="11575" y="16479"/>
                      <a:pt x="12342" y="15812"/>
                    </a:cubicBezTo>
                    <a:cubicBezTo>
                      <a:pt x="13076" y="15144"/>
                      <a:pt x="13843" y="14411"/>
                      <a:pt x="14510" y="13610"/>
                    </a:cubicBezTo>
                    <a:cubicBezTo>
                      <a:pt x="14544" y="13643"/>
                      <a:pt x="14544" y="13743"/>
                      <a:pt x="14577" y="13777"/>
                    </a:cubicBezTo>
                    <a:cubicBezTo>
                      <a:pt x="14544" y="13610"/>
                      <a:pt x="14444" y="13443"/>
                      <a:pt x="14410" y="13276"/>
                    </a:cubicBezTo>
                    <a:cubicBezTo>
                      <a:pt x="14244" y="12643"/>
                      <a:pt x="14110" y="12009"/>
                      <a:pt x="14077" y="11408"/>
                    </a:cubicBezTo>
                    <a:cubicBezTo>
                      <a:pt x="14043" y="10741"/>
                      <a:pt x="14043" y="10074"/>
                      <a:pt x="14077" y="9407"/>
                    </a:cubicBezTo>
                    <a:cubicBezTo>
                      <a:pt x="14110" y="8740"/>
                      <a:pt x="14210" y="8106"/>
                      <a:pt x="14344" y="7439"/>
                    </a:cubicBezTo>
                    <a:cubicBezTo>
                      <a:pt x="14510" y="6572"/>
                      <a:pt x="14711" y="5671"/>
                      <a:pt x="14911" y="4804"/>
                    </a:cubicBezTo>
                    <a:cubicBezTo>
                      <a:pt x="15078" y="4103"/>
                      <a:pt x="15278" y="3436"/>
                      <a:pt x="15545" y="2769"/>
                    </a:cubicBezTo>
                    <a:cubicBezTo>
                      <a:pt x="15678" y="2435"/>
                      <a:pt x="15811" y="2068"/>
                      <a:pt x="16012" y="1735"/>
                    </a:cubicBezTo>
                    <a:cubicBezTo>
                      <a:pt x="16178" y="1401"/>
                      <a:pt x="16378" y="1101"/>
                      <a:pt x="16579" y="801"/>
                    </a:cubicBezTo>
                    <a:cubicBezTo>
                      <a:pt x="16645" y="667"/>
                      <a:pt x="16779" y="567"/>
                      <a:pt x="16879" y="467"/>
                    </a:cubicBezTo>
                    <a:cubicBezTo>
                      <a:pt x="16779" y="434"/>
                      <a:pt x="16712" y="401"/>
                      <a:pt x="16579" y="401"/>
                    </a:cubicBezTo>
                    <a:cubicBezTo>
                      <a:pt x="16412" y="334"/>
                      <a:pt x="16245" y="334"/>
                      <a:pt x="16078" y="334"/>
                    </a:cubicBezTo>
                    <a:lnTo>
                      <a:pt x="15945" y="334"/>
                    </a:lnTo>
                    <a:cubicBezTo>
                      <a:pt x="15678" y="334"/>
                      <a:pt x="15444" y="301"/>
                      <a:pt x="15244" y="267"/>
                    </a:cubicBezTo>
                    <a:cubicBezTo>
                      <a:pt x="15044" y="234"/>
                      <a:pt x="14844" y="134"/>
                      <a:pt x="14677" y="67"/>
                    </a:cubicBezTo>
                    <a:cubicBezTo>
                      <a:pt x="14611" y="67"/>
                      <a:pt x="14577" y="0"/>
                      <a:pt x="14544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5426;p33">
                <a:extLst>
                  <a:ext uri="{FF2B5EF4-FFF2-40B4-BE49-F238E27FC236}">
                    <a16:creationId xmlns:a16="http://schemas.microsoft.com/office/drawing/2014/main" id="{4226D340-485F-0FA3-3C02-2B38D02458C1}"/>
                  </a:ext>
                </a:extLst>
              </p:cNvPr>
              <p:cNvSpPr/>
              <p:nvPr/>
            </p:nvSpPr>
            <p:spPr>
              <a:xfrm>
                <a:off x="2416725" y="4616250"/>
                <a:ext cx="219350" cy="187250"/>
              </a:xfrm>
              <a:custGeom>
                <a:avLst/>
                <a:gdLst/>
                <a:ahLst/>
                <a:cxnLst/>
                <a:rect l="l" t="t" r="r" b="b"/>
                <a:pathLst>
                  <a:path w="8774" h="7490" extrusionOk="0">
                    <a:moveTo>
                      <a:pt x="8640" y="0"/>
                    </a:moveTo>
                    <a:cubicBezTo>
                      <a:pt x="8173" y="67"/>
                      <a:pt x="7773" y="167"/>
                      <a:pt x="7306" y="234"/>
                    </a:cubicBezTo>
                    <a:cubicBezTo>
                      <a:pt x="6839" y="367"/>
                      <a:pt x="6405" y="534"/>
                      <a:pt x="5971" y="701"/>
                    </a:cubicBezTo>
                    <a:cubicBezTo>
                      <a:pt x="5504" y="901"/>
                      <a:pt x="5104" y="1101"/>
                      <a:pt x="4671" y="1335"/>
                    </a:cubicBezTo>
                    <a:cubicBezTo>
                      <a:pt x="4470" y="1435"/>
                      <a:pt x="4270" y="1568"/>
                      <a:pt x="4103" y="1702"/>
                    </a:cubicBezTo>
                    <a:cubicBezTo>
                      <a:pt x="3903" y="1835"/>
                      <a:pt x="3670" y="2002"/>
                      <a:pt x="3470" y="2169"/>
                    </a:cubicBezTo>
                    <a:cubicBezTo>
                      <a:pt x="2669" y="2736"/>
                      <a:pt x="2002" y="3436"/>
                      <a:pt x="1435" y="4237"/>
                    </a:cubicBezTo>
                    <a:cubicBezTo>
                      <a:pt x="834" y="5004"/>
                      <a:pt x="334" y="5871"/>
                      <a:pt x="101" y="6772"/>
                    </a:cubicBezTo>
                    <a:cubicBezTo>
                      <a:pt x="67" y="6872"/>
                      <a:pt x="67" y="6939"/>
                      <a:pt x="1" y="7039"/>
                    </a:cubicBezTo>
                    <a:lnTo>
                      <a:pt x="1" y="7239"/>
                    </a:lnTo>
                    <a:cubicBezTo>
                      <a:pt x="67" y="7339"/>
                      <a:pt x="134" y="7406"/>
                      <a:pt x="234" y="7439"/>
                    </a:cubicBezTo>
                    <a:cubicBezTo>
                      <a:pt x="267" y="7472"/>
                      <a:pt x="317" y="7489"/>
                      <a:pt x="367" y="7489"/>
                    </a:cubicBezTo>
                    <a:cubicBezTo>
                      <a:pt x="417" y="7489"/>
                      <a:pt x="468" y="7472"/>
                      <a:pt x="501" y="7439"/>
                    </a:cubicBezTo>
                    <a:cubicBezTo>
                      <a:pt x="601" y="7406"/>
                      <a:pt x="734" y="7339"/>
                      <a:pt x="734" y="7239"/>
                    </a:cubicBezTo>
                    <a:cubicBezTo>
                      <a:pt x="768" y="7039"/>
                      <a:pt x="834" y="6872"/>
                      <a:pt x="935" y="6672"/>
                    </a:cubicBezTo>
                    <a:cubicBezTo>
                      <a:pt x="1001" y="6438"/>
                      <a:pt x="1101" y="6272"/>
                      <a:pt x="1168" y="6105"/>
                    </a:cubicBezTo>
                    <a:cubicBezTo>
                      <a:pt x="1335" y="5738"/>
                      <a:pt x="1568" y="5371"/>
                      <a:pt x="1768" y="5004"/>
                    </a:cubicBezTo>
                    <a:cubicBezTo>
                      <a:pt x="2269" y="4203"/>
                      <a:pt x="2836" y="3536"/>
                      <a:pt x="3503" y="2869"/>
                    </a:cubicBezTo>
                    <a:cubicBezTo>
                      <a:pt x="4270" y="2202"/>
                      <a:pt x="5071" y="1568"/>
                      <a:pt x="5971" y="1101"/>
                    </a:cubicBezTo>
                    <a:cubicBezTo>
                      <a:pt x="6305" y="934"/>
                      <a:pt x="6672" y="768"/>
                      <a:pt x="7006" y="668"/>
                    </a:cubicBezTo>
                    <a:cubicBezTo>
                      <a:pt x="7406" y="534"/>
                      <a:pt x="7773" y="367"/>
                      <a:pt x="8173" y="267"/>
                    </a:cubicBezTo>
                    <a:lnTo>
                      <a:pt x="8140" y="267"/>
                    </a:lnTo>
                    <a:cubicBezTo>
                      <a:pt x="8306" y="234"/>
                      <a:pt x="8473" y="201"/>
                      <a:pt x="8640" y="201"/>
                    </a:cubicBezTo>
                    <a:cubicBezTo>
                      <a:pt x="8740" y="201"/>
                      <a:pt x="8773" y="100"/>
                      <a:pt x="8773" y="34"/>
                    </a:cubicBezTo>
                    <a:lnTo>
                      <a:pt x="8773" y="34"/>
                    </a:lnTo>
                    <a:cubicBezTo>
                      <a:pt x="8773" y="40"/>
                      <a:pt x="8772" y="43"/>
                      <a:pt x="8769" y="43"/>
                    </a:cubicBezTo>
                    <a:cubicBezTo>
                      <a:pt x="8757" y="43"/>
                      <a:pt x="8720" y="0"/>
                      <a:pt x="8640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5427;p33">
                <a:extLst>
                  <a:ext uri="{FF2B5EF4-FFF2-40B4-BE49-F238E27FC236}">
                    <a16:creationId xmlns:a16="http://schemas.microsoft.com/office/drawing/2014/main" id="{FCF95E1B-A1B5-93EC-2B60-21FADC057609}"/>
                  </a:ext>
                </a:extLst>
              </p:cNvPr>
              <p:cNvSpPr/>
              <p:nvPr/>
            </p:nvSpPr>
            <p:spPr>
              <a:xfrm>
                <a:off x="2529300" y="4642925"/>
                <a:ext cx="133450" cy="232800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9312" extrusionOk="0">
                    <a:moveTo>
                      <a:pt x="5171" y="1"/>
                    </a:moveTo>
                    <a:cubicBezTo>
                      <a:pt x="5104" y="34"/>
                      <a:pt x="5071" y="101"/>
                      <a:pt x="5004" y="101"/>
                    </a:cubicBezTo>
                    <a:cubicBezTo>
                      <a:pt x="4671" y="368"/>
                      <a:pt x="4404" y="635"/>
                      <a:pt x="4104" y="935"/>
                    </a:cubicBezTo>
                    <a:cubicBezTo>
                      <a:pt x="3803" y="1202"/>
                      <a:pt x="3503" y="1502"/>
                      <a:pt x="3270" y="1835"/>
                    </a:cubicBezTo>
                    <a:cubicBezTo>
                      <a:pt x="3003" y="2169"/>
                      <a:pt x="2769" y="2469"/>
                      <a:pt x="2503" y="2803"/>
                    </a:cubicBezTo>
                    <a:cubicBezTo>
                      <a:pt x="2269" y="3170"/>
                      <a:pt x="2002" y="3503"/>
                      <a:pt x="1802" y="3937"/>
                    </a:cubicBezTo>
                    <a:cubicBezTo>
                      <a:pt x="1602" y="4271"/>
                      <a:pt x="1435" y="4637"/>
                      <a:pt x="1235" y="5004"/>
                    </a:cubicBezTo>
                    <a:cubicBezTo>
                      <a:pt x="1068" y="5371"/>
                      <a:pt x="901" y="5805"/>
                      <a:pt x="735" y="6205"/>
                    </a:cubicBezTo>
                    <a:cubicBezTo>
                      <a:pt x="568" y="6639"/>
                      <a:pt x="434" y="7039"/>
                      <a:pt x="334" y="7473"/>
                    </a:cubicBezTo>
                    <a:cubicBezTo>
                      <a:pt x="234" y="7873"/>
                      <a:pt x="134" y="8340"/>
                      <a:pt x="67" y="8774"/>
                    </a:cubicBezTo>
                    <a:cubicBezTo>
                      <a:pt x="1" y="9007"/>
                      <a:pt x="168" y="9274"/>
                      <a:pt x="468" y="9307"/>
                    </a:cubicBezTo>
                    <a:cubicBezTo>
                      <a:pt x="490" y="9310"/>
                      <a:pt x="513" y="9312"/>
                      <a:pt x="535" y="9312"/>
                    </a:cubicBezTo>
                    <a:cubicBezTo>
                      <a:pt x="773" y="9312"/>
                      <a:pt x="971" y="9149"/>
                      <a:pt x="1001" y="8874"/>
                    </a:cubicBezTo>
                    <a:lnTo>
                      <a:pt x="1268" y="7506"/>
                    </a:lnTo>
                    <a:cubicBezTo>
                      <a:pt x="1335" y="7039"/>
                      <a:pt x="1468" y="6606"/>
                      <a:pt x="1602" y="6139"/>
                    </a:cubicBezTo>
                    <a:lnTo>
                      <a:pt x="1602" y="6172"/>
                    </a:lnTo>
                    <a:cubicBezTo>
                      <a:pt x="1935" y="5038"/>
                      <a:pt x="2436" y="3937"/>
                      <a:pt x="3070" y="2936"/>
                    </a:cubicBezTo>
                    <a:lnTo>
                      <a:pt x="3070" y="2970"/>
                    </a:lnTo>
                    <a:cubicBezTo>
                      <a:pt x="3336" y="2503"/>
                      <a:pt x="3637" y="2036"/>
                      <a:pt x="4004" y="1635"/>
                    </a:cubicBezTo>
                    <a:cubicBezTo>
                      <a:pt x="4170" y="1435"/>
                      <a:pt x="4404" y="1202"/>
                      <a:pt x="4571" y="1002"/>
                    </a:cubicBezTo>
                    <a:cubicBezTo>
                      <a:pt x="4771" y="801"/>
                      <a:pt x="4938" y="601"/>
                      <a:pt x="5138" y="368"/>
                    </a:cubicBezTo>
                    <a:cubicBezTo>
                      <a:pt x="5171" y="334"/>
                      <a:pt x="5238" y="301"/>
                      <a:pt x="5271" y="301"/>
                    </a:cubicBezTo>
                    <a:cubicBezTo>
                      <a:pt x="5305" y="268"/>
                      <a:pt x="5338" y="168"/>
                      <a:pt x="5305" y="101"/>
                    </a:cubicBezTo>
                    <a:cubicBezTo>
                      <a:pt x="5271" y="34"/>
                      <a:pt x="5238" y="1"/>
                      <a:pt x="517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5428;p33">
                <a:extLst>
                  <a:ext uri="{FF2B5EF4-FFF2-40B4-BE49-F238E27FC236}">
                    <a16:creationId xmlns:a16="http://schemas.microsoft.com/office/drawing/2014/main" id="{84563960-26C1-ED67-DFA6-81E40EBDE251}"/>
                  </a:ext>
                </a:extLst>
              </p:cNvPr>
              <p:cNvSpPr/>
              <p:nvPr/>
            </p:nvSpPr>
            <p:spPr>
              <a:xfrm>
                <a:off x="2827850" y="4659300"/>
                <a:ext cx="52575" cy="2425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700" extrusionOk="0">
                    <a:moveTo>
                      <a:pt x="1023" y="0"/>
                    </a:moveTo>
                    <a:cubicBezTo>
                      <a:pt x="983" y="0"/>
                      <a:pt x="951" y="38"/>
                      <a:pt x="901" y="113"/>
                    </a:cubicBezTo>
                    <a:cubicBezTo>
                      <a:pt x="868" y="180"/>
                      <a:pt x="835" y="313"/>
                      <a:pt x="801" y="380"/>
                    </a:cubicBezTo>
                    <a:cubicBezTo>
                      <a:pt x="501" y="1114"/>
                      <a:pt x="301" y="1848"/>
                      <a:pt x="167" y="2615"/>
                    </a:cubicBezTo>
                    <a:cubicBezTo>
                      <a:pt x="34" y="3349"/>
                      <a:pt x="1" y="4149"/>
                      <a:pt x="1" y="4883"/>
                    </a:cubicBezTo>
                    <a:cubicBezTo>
                      <a:pt x="34" y="5684"/>
                      <a:pt x="167" y="6451"/>
                      <a:pt x="368" y="7185"/>
                    </a:cubicBezTo>
                    <a:cubicBezTo>
                      <a:pt x="434" y="7552"/>
                      <a:pt x="568" y="7952"/>
                      <a:pt x="734" y="8319"/>
                    </a:cubicBezTo>
                    <a:cubicBezTo>
                      <a:pt x="835" y="8519"/>
                      <a:pt x="901" y="8686"/>
                      <a:pt x="1001" y="8886"/>
                    </a:cubicBezTo>
                    <a:cubicBezTo>
                      <a:pt x="1068" y="9119"/>
                      <a:pt x="1168" y="9320"/>
                      <a:pt x="1268" y="9486"/>
                    </a:cubicBezTo>
                    <a:cubicBezTo>
                      <a:pt x="1360" y="9625"/>
                      <a:pt x="1516" y="9699"/>
                      <a:pt x="1669" y="9699"/>
                    </a:cubicBezTo>
                    <a:cubicBezTo>
                      <a:pt x="1738" y="9699"/>
                      <a:pt x="1807" y="9684"/>
                      <a:pt x="1869" y="9653"/>
                    </a:cubicBezTo>
                    <a:cubicBezTo>
                      <a:pt x="1935" y="9586"/>
                      <a:pt x="2035" y="9486"/>
                      <a:pt x="2069" y="9386"/>
                    </a:cubicBezTo>
                    <a:cubicBezTo>
                      <a:pt x="2102" y="9253"/>
                      <a:pt x="2069" y="9153"/>
                      <a:pt x="2035" y="9053"/>
                    </a:cubicBezTo>
                    <a:cubicBezTo>
                      <a:pt x="1902" y="8853"/>
                      <a:pt x="1802" y="8652"/>
                      <a:pt x="1702" y="8419"/>
                    </a:cubicBezTo>
                    <a:cubicBezTo>
                      <a:pt x="1568" y="8219"/>
                      <a:pt x="1502" y="7985"/>
                      <a:pt x="1368" y="7752"/>
                    </a:cubicBezTo>
                    <a:cubicBezTo>
                      <a:pt x="1035" y="6918"/>
                      <a:pt x="768" y="6051"/>
                      <a:pt x="668" y="5183"/>
                    </a:cubicBezTo>
                    <a:cubicBezTo>
                      <a:pt x="601" y="4716"/>
                      <a:pt x="568" y="4249"/>
                      <a:pt x="568" y="3749"/>
                    </a:cubicBezTo>
                    <a:cubicBezTo>
                      <a:pt x="568" y="3249"/>
                      <a:pt x="601" y="2748"/>
                      <a:pt x="668" y="2315"/>
                    </a:cubicBezTo>
                    <a:lnTo>
                      <a:pt x="668" y="2348"/>
                    </a:lnTo>
                    <a:cubicBezTo>
                      <a:pt x="701" y="1981"/>
                      <a:pt x="801" y="1647"/>
                      <a:pt x="868" y="1247"/>
                    </a:cubicBezTo>
                    <a:cubicBezTo>
                      <a:pt x="935" y="880"/>
                      <a:pt x="1035" y="547"/>
                      <a:pt x="1201" y="180"/>
                    </a:cubicBezTo>
                    <a:cubicBezTo>
                      <a:pt x="1235" y="80"/>
                      <a:pt x="1168" y="46"/>
                      <a:pt x="1135" y="13"/>
                    </a:cubicBezTo>
                    <a:lnTo>
                      <a:pt x="1068" y="13"/>
                    </a:lnTo>
                    <a:cubicBezTo>
                      <a:pt x="1051" y="5"/>
                      <a:pt x="1037" y="0"/>
                      <a:pt x="1023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5429;p33">
                <a:extLst>
                  <a:ext uri="{FF2B5EF4-FFF2-40B4-BE49-F238E27FC236}">
                    <a16:creationId xmlns:a16="http://schemas.microsoft.com/office/drawing/2014/main" id="{A8D135E2-FCA1-79BB-185C-AF3DF10418F1}"/>
                  </a:ext>
                </a:extLst>
              </p:cNvPr>
              <p:cNvSpPr/>
              <p:nvPr/>
            </p:nvSpPr>
            <p:spPr>
              <a:xfrm>
                <a:off x="2946275" y="4622075"/>
                <a:ext cx="164300" cy="179100"/>
              </a:xfrm>
              <a:custGeom>
                <a:avLst/>
                <a:gdLst/>
                <a:ahLst/>
                <a:cxnLst/>
                <a:rect l="l" t="t" r="r" b="b"/>
                <a:pathLst>
                  <a:path w="6572" h="7164" extrusionOk="0">
                    <a:moveTo>
                      <a:pt x="267" y="1"/>
                    </a:moveTo>
                    <a:cubicBezTo>
                      <a:pt x="167" y="1"/>
                      <a:pt x="100" y="101"/>
                      <a:pt x="67" y="168"/>
                    </a:cubicBezTo>
                    <a:cubicBezTo>
                      <a:pt x="0" y="301"/>
                      <a:pt x="100" y="368"/>
                      <a:pt x="234" y="468"/>
                    </a:cubicBezTo>
                    <a:cubicBezTo>
                      <a:pt x="768" y="701"/>
                      <a:pt x="1268" y="1002"/>
                      <a:pt x="1735" y="1369"/>
                    </a:cubicBezTo>
                    <a:cubicBezTo>
                      <a:pt x="2335" y="1869"/>
                      <a:pt x="2902" y="2436"/>
                      <a:pt x="3403" y="3036"/>
                    </a:cubicBezTo>
                    <a:cubicBezTo>
                      <a:pt x="3603" y="3337"/>
                      <a:pt x="3803" y="3637"/>
                      <a:pt x="4003" y="3970"/>
                    </a:cubicBezTo>
                    <a:cubicBezTo>
                      <a:pt x="4237" y="4304"/>
                      <a:pt x="4437" y="4638"/>
                      <a:pt x="4604" y="4971"/>
                    </a:cubicBezTo>
                    <a:cubicBezTo>
                      <a:pt x="4770" y="5305"/>
                      <a:pt x="4937" y="5572"/>
                      <a:pt x="5104" y="5905"/>
                    </a:cubicBezTo>
                    <a:lnTo>
                      <a:pt x="5337" y="6405"/>
                    </a:lnTo>
                    <a:lnTo>
                      <a:pt x="5604" y="6906"/>
                    </a:lnTo>
                    <a:cubicBezTo>
                      <a:pt x="5705" y="7083"/>
                      <a:pt x="5845" y="7164"/>
                      <a:pt x="5993" y="7164"/>
                    </a:cubicBezTo>
                    <a:cubicBezTo>
                      <a:pt x="6041" y="7164"/>
                      <a:pt x="6089" y="7155"/>
                      <a:pt x="6138" y="7139"/>
                    </a:cubicBezTo>
                    <a:cubicBezTo>
                      <a:pt x="6405" y="7039"/>
                      <a:pt x="6572" y="6806"/>
                      <a:pt x="6472" y="6539"/>
                    </a:cubicBezTo>
                    <a:cubicBezTo>
                      <a:pt x="6405" y="6205"/>
                      <a:pt x="6238" y="5872"/>
                      <a:pt x="6071" y="5538"/>
                    </a:cubicBezTo>
                    <a:cubicBezTo>
                      <a:pt x="5905" y="5205"/>
                      <a:pt x="5738" y="4938"/>
                      <a:pt x="5504" y="4571"/>
                    </a:cubicBezTo>
                    <a:cubicBezTo>
                      <a:pt x="5304" y="4237"/>
                      <a:pt x="5104" y="3970"/>
                      <a:pt x="4904" y="3670"/>
                    </a:cubicBezTo>
                    <a:cubicBezTo>
                      <a:pt x="4637" y="3370"/>
                      <a:pt x="4437" y="3036"/>
                      <a:pt x="4137" y="2770"/>
                    </a:cubicBezTo>
                    <a:cubicBezTo>
                      <a:pt x="3169" y="1669"/>
                      <a:pt x="2002" y="701"/>
                      <a:pt x="667" y="168"/>
                    </a:cubicBezTo>
                    <a:lnTo>
                      <a:pt x="701" y="168"/>
                    </a:lnTo>
                    <a:cubicBezTo>
                      <a:pt x="601" y="134"/>
                      <a:pt x="467" y="34"/>
                      <a:pt x="301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5430;p33">
                <a:extLst>
                  <a:ext uri="{FF2B5EF4-FFF2-40B4-BE49-F238E27FC236}">
                    <a16:creationId xmlns:a16="http://schemas.microsoft.com/office/drawing/2014/main" id="{C9D88D12-FBA8-BB2C-E106-93978792F7BA}"/>
                  </a:ext>
                </a:extLst>
              </p:cNvPr>
              <p:cNvSpPr/>
              <p:nvPr/>
            </p:nvSpPr>
            <p:spPr>
              <a:xfrm>
                <a:off x="2902075" y="4654050"/>
                <a:ext cx="83425" cy="157175"/>
              </a:xfrm>
              <a:custGeom>
                <a:avLst/>
                <a:gdLst/>
                <a:ahLst/>
                <a:cxnLst/>
                <a:rect l="l" t="t" r="r" b="b"/>
                <a:pathLst>
                  <a:path w="3337" h="6287" extrusionOk="0">
                    <a:moveTo>
                      <a:pt x="213" y="1"/>
                    </a:moveTo>
                    <a:cubicBezTo>
                      <a:pt x="195" y="1"/>
                      <a:pt x="181" y="9"/>
                      <a:pt x="167" y="23"/>
                    </a:cubicBezTo>
                    <a:cubicBezTo>
                      <a:pt x="34" y="90"/>
                      <a:pt x="0" y="223"/>
                      <a:pt x="67" y="356"/>
                    </a:cubicBezTo>
                    <a:cubicBezTo>
                      <a:pt x="668" y="1491"/>
                      <a:pt x="1201" y="2658"/>
                      <a:pt x="1702" y="3826"/>
                    </a:cubicBezTo>
                    <a:cubicBezTo>
                      <a:pt x="1702" y="3859"/>
                      <a:pt x="1735" y="3859"/>
                      <a:pt x="1735" y="3892"/>
                    </a:cubicBezTo>
                    <a:cubicBezTo>
                      <a:pt x="1868" y="4226"/>
                      <a:pt x="2035" y="4559"/>
                      <a:pt x="2169" y="4926"/>
                    </a:cubicBezTo>
                    <a:cubicBezTo>
                      <a:pt x="2269" y="5327"/>
                      <a:pt x="2402" y="5727"/>
                      <a:pt x="2602" y="6094"/>
                    </a:cubicBezTo>
                    <a:cubicBezTo>
                      <a:pt x="2676" y="6218"/>
                      <a:pt x="2787" y="6286"/>
                      <a:pt x="2908" y="6286"/>
                    </a:cubicBezTo>
                    <a:cubicBezTo>
                      <a:pt x="2950" y="6286"/>
                      <a:pt x="2993" y="6278"/>
                      <a:pt x="3036" y="6261"/>
                    </a:cubicBezTo>
                    <a:cubicBezTo>
                      <a:pt x="3236" y="6227"/>
                      <a:pt x="3336" y="6027"/>
                      <a:pt x="3269" y="5794"/>
                    </a:cubicBezTo>
                    <a:cubicBezTo>
                      <a:pt x="3236" y="5560"/>
                      <a:pt x="3103" y="5260"/>
                      <a:pt x="3036" y="5060"/>
                    </a:cubicBezTo>
                    <a:cubicBezTo>
                      <a:pt x="2936" y="4793"/>
                      <a:pt x="2836" y="4593"/>
                      <a:pt x="2702" y="4359"/>
                    </a:cubicBezTo>
                    <a:cubicBezTo>
                      <a:pt x="2502" y="3892"/>
                      <a:pt x="2235" y="3425"/>
                      <a:pt x="2035" y="2958"/>
                    </a:cubicBezTo>
                    <a:cubicBezTo>
                      <a:pt x="1535" y="2024"/>
                      <a:pt x="1034" y="1090"/>
                      <a:pt x="534" y="190"/>
                    </a:cubicBezTo>
                    <a:cubicBezTo>
                      <a:pt x="501" y="90"/>
                      <a:pt x="401" y="56"/>
                      <a:pt x="334" y="56"/>
                    </a:cubicBezTo>
                    <a:cubicBezTo>
                      <a:pt x="275" y="17"/>
                      <a:pt x="240" y="1"/>
                      <a:pt x="213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5431;p33">
                <a:extLst>
                  <a:ext uri="{FF2B5EF4-FFF2-40B4-BE49-F238E27FC236}">
                    <a16:creationId xmlns:a16="http://schemas.microsoft.com/office/drawing/2014/main" id="{5BDD0659-30EC-A8FA-9FC5-0DAF2466FBE1}"/>
                  </a:ext>
                </a:extLst>
              </p:cNvPr>
              <p:cNvSpPr/>
              <p:nvPr/>
            </p:nvSpPr>
            <p:spPr>
              <a:xfrm>
                <a:off x="3053025" y="4406100"/>
                <a:ext cx="250200" cy="57550"/>
              </a:xfrm>
              <a:custGeom>
                <a:avLst/>
                <a:gdLst/>
                <a:ahLst/>
                <a:cxnLst/>
                <a:rect l="l" t="t" r="r" b="b"/>
                <a:pathLst>
                  <a:path w="10008" h="2302" extrusionOk="0">
                    <a:moveTo>
                      <a:pt x="4803" y="634"/>
                    </a:moveTo>
                    <a:cubicBezTo>
                      <a:pt x="4803" y="651"/>
                      <a:pt x="4812" y="659"/>
                      <a:pt x="4816" y="659"/>
                    </a:cubicBezTo>
                    <a:cubicBezTo>
                      <a:pt x="4820" y="659"/>
                      <a:pt x="4820" y="651"/>
                      <a:pt x="4803" y="634"/>
                    </a:cubicBezTo>
                    <a:close/>
                    <a:moveTo>
                      <a:pt x="4336" y="0"/>
                    </a:moveTo>
                    <a:cubicBezTo>
                      <a:pt x="3703" y="67"/>
                      <a:pt x="3069" y="100"/>
                      <a:pt x="2502" y="267"/>
                    </a:cubicBezTo>
                    <a:cubicBezTo>
                      <a:pt x="1668" y="467"/>
                      <a:pt x="867" y="801"/>
                      <a:pt x="133" y="1268"/>
                    </a:cubicBezTo>
                    <a:cubicBezTo>
                      <a:pt x="33" y="1335"/>
                      <a:pt x="0" y="1468"/>
                      <a:pt x="33" y="1535"/>
                    </a:cubicBezTo>
                    <a:cubicBezTo>
                      <a:pt x="108" y="1610"/>
                      <a:pt x="184" y="1647"/>
                      <a:pt x="259" y="1647"/>
                    </a:cubicBezTo>
                    <a:cubicBezTo>
                      <a:pt x="284" y="1647"/>
                      <a:pt x="309" y="1643"/>
                      <a:pt x="334" y="1635"/>
                    </a:cubicBezTo>
                    <a:lnTo>
                      <a:pt x="967" y="1268"/>
                    </a:lnTo>
                    <a:cubicBezTo>
                      <a:pt x="1501" y="1001"/>
                      <a:pt x="2068" y="834"/>
                      <a:pt x="2669" y="701"/>
                    </a:cubicBezTo>
                    <a:lnTo>
                      <a:pt x="2569" y="701"/>
                    </a:lnTo>
                    <a:cubicBezTo>
                      <a:pt x="3064" y="636"/>
                      <a:pt x="3545" y="599"/>
                      <a:pt x="4031" y="599"/>
                    </a:cubicBezTo>
                    <a:cubicBezTo>
                      <a:pt x="4297" y="599"/>
                      <a:pt x="4565" y="611"/>
                      <a:pt x="4837" y="634"/>
                    </a:cubicBezTo>
                    <a:cubicBezTo>
                      <a:pt x="5704" y="701"/>
                      <a:pt x="6538" y="934"/>
                      <a:pt x="7339" y="1201"/>
                    </a:cubicBezTo>
                    <a:lnTo>
                      <a:pt x="7305" y="1201"/>
                    </a:lnTo>
                    <a:cubicBezTo>
                      <a:pt x="7672" y="1335"/>
                      <a:pt x="8039" y="1501"/>
                      <a:pt x="8406" y="1668"/>
                    </a:cubicBezTo>
                    <a:cubicBezTo>
                      <a:pt x="8806" y="1835"/>
                      <a:pt x="9140" y="2035"/>
                      <a:pt x="9507" y="2269"/>
                    </a:cubicBezTo>
                    <a:cubicBezTo>
                      <a:pt x="9551" y="2291"/>
                      <a:pt x="9603" y="2302"/>
                      <a:pt x="9655" y="2302"/>
                    </a:cubicBezTo>
                    <a:cubicBezTo>
                      <a:pt x="9759" y="2302"/>
                      <a:pt x="9863" y="2258"/>
                      <a:pt x="9907" y="2169"/>
                    </a:cubicBezTo>
                    <a:cubicBezTo>
                      <a:pt x="9974" y="2102"/>
                      <a:pt x="10007" y="2002"/>
                      <a:pt x="10007" y="1935"/>
                    </a:cubicBezTo>
                    <a:cubicBezTo>
                      <a:pt x="10007" y="1835"/>
                      <a:pt x="9974" y="1702"/>
                      <a:pt x="9874" y="1668"/>
                    </a:cubicBezTo>
                    <a:cubicBezTo>
                      <a:pt x="9540" y="1435"/>
                      <a:pt x="9173" y="1201"/>
                      <a:pt x="8806" y="1034"/>
                    </a:cubicBezTo>
                    <a:cubicBezTo>
                      <a:pt x="8406" y="868"/>
                      <a:pt x="8006" y="701"/>
                      <a:pt x="7572" y="534"/>
                    </a:cubicBezTo>
                    <a:cubicBezTo>
                      <a:pt x="6738" y="267"/>
                      <a:pt x="5871" y="100"/>
                      <a:pt x="5004" y="34"/>
                    </a:cubicBezTo>
                    <a:cubicBezTo>
                      <a:pt x="4803" y="34"/>
                      <a:pt x="4537" y="0"/>
                      <a:pt x="4336" y="0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5432;p33">
                <a:extLst>
                  <a:ext uri="{FF2B5EF4-FFF2-40B4-BE49-F238E27FC236}">
                    <a16:creationId xmlns:a16="http://schemas.microsoft.com/office/drawing/2014/main" id="{088C931D-97CD-A05A-2868-2C395A016F24}"/>
                  </a:ext>
                </a:extLst>
              </p:cNvPr>
              <p:cNvSpPr/>
              <p:nvPr/>
            </p:nvSpPr>
            <p:spPr>
              <a:xfrm>
                <a:off x="3048000" y="4484475"/>
                <a:ext cx="18100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2922" extrusionOk="0">
                    <a:moveTo>
                      <a:pt x="5517" y="1922"/>
                    </a:moveTo>
                    <a:cubicBezTo>
                      <a:pt x="5527" y="1936"/>
                      <a:pt x="5538" y="1936"/>
                      <a:pt x="5538" y="1936"/>
                    </a:cubicBezTo>
                    <a:cubicBezTo>
                      <a:pt x="5531" y="1931"/>
                      <a:pt x="5524" y="1926"/>
                      <a:pt x="5517" y="1922"/>
                    </a:cubicBezTo>
                    <a:close/>
                    <a:moveTo>
                      <a:pt x="935" y="1"/>
                    </a:moveTo>
                    <a:cubicBezTo>
                      <a:pt x="868" y="1"/>
                      <a:pt x="735" y="34"/>
                      <a:pt x="568" y="34"/>
                    </a:cubicBezTo>
                    <a:cubicBezTo>
                      <a:pt x="401" y="34"/>
                      <a:pt x="234" y="34"/>
                      <a:pt x="68" y="101"/>
                    </a:cubicBezTo>
                    <a:cubicBezTo>
                      <a:pt x="34" y="101"/>
                      <a:pt x="1" y="134"/>
                      <a:pt x="1" y="201"/>
                    </a:cubicBezTo>
                    <a:cubicBezTo>
                      <a:pt x="1" y="268"/>
                      <a:pt x="34" y="301"/>
                      <a:pt x="101" y="301"/>
                    </a:cubicBezTo>
                    <a:lnTo>
                      <a:pt x="868" y="301"/>
                    </a:lnTo>
                    <a:cubicBezTo>
                      <a:pt x="1335" y="335"/>
                      <a:pt x="1735" y="368"/>
                      <a:pt x="2169" y="468"/>
                    </a:cubicBezTo>
                    <a:cubicBezTo>
                      <a:pt x="2603" y="535"/>
                      <a:pt x="3036" y="668"/>
                      <a:pt x="3437" y="835"/>
                    </a:cubicBezTo>
                    <a:lnTo>
                      <a:pt x="3403" y="835"/>
                    </a:lnTo>
                    <a:cubicBezTo>
                      <a:pt x="4162" y="1132"/>
                      <a:pt x="4856" y="1494"/>
                      <a:pt x="5517" y="1922"/>
                    </a:cubicBezTo>
                    <a:lnTo>
                      <a:pt x="5517" y="1922"/>
                    </a:lnTo>
                    <a:cubicBezTo>
                      <a:pt x="5510" y="1912"/>
                      <a:pt x="5505" y="1896"/>
                      <a:pt x="5505" y="1869"/>
                    </a:cubicBezTo>
                    <a:lnTo>
                      <a:pt x="5505" y="1869"/>
                    </a:lnTo>
                    <a:cubicBezTo>
                      <a:pt x="5705" y="2002"/>
                      <a:pt x="5872" y="2169"/>
                      <a:pt x="6072" y="2303"/>
                    </a:cubicBezTo>
                    <a:cubicBezTo>
                      <a:pt x="6272" y="2469"/>
                      <a:pt x="6506" y="2636"/>
                      <a:pt x="6672" y="2836"/>
                    </a:cubicBezTo>
                    <a:cubicBezTo>
                      <a:pt x="6716" y="2895"/>
                      <a:pt x="6786" y="2921"/>
                      <a:pt x="6858" y="2921"/>
                    </a:cubicBezTo>
                    <a:cubicBezTo>
                      <a:pt x="6952" y="2921"/>
                      <a:pt x="7050" y="2878"/>
                      <a:pt x="7106" y="2803"/>
                    </a:cubicBezTo>
                    <a:cubicBezTo>
                      <a:pt x="7239" y="2670"/>
                      <a:pt x="7239" y="2469"/>
                      <a:pt x="7073" y="2336"/>
                    </a:cubicBezTo>
                    <a:cubicBezTo>
                      <a:pt x="6606" y="1902"/>
                      <a:pt x="6105" y="1535"/>
                      <a:pt x="5572" y="1235"/>
                    </a:cubicBezTo>
                    <a:cubicBezTo>
                      <a:pt x="5338" y="1068"/>
                      <a:pt x="5038" y="968"/>
                      <a:pt x="4738" y="835"/>
                    </a:cubicBezTo>
                    <a:cubicBezTo>
                      <a:pt x="4437" y="701"/>
                      <a:pt x="4104" y="568"/>
                      <a:pt x="3837" y="501"/>
                    </a:cubicBezTo>
                    <a:cubicBezTo>
                      <a:pt x="3237" y="301"/>
                      <a:pt x="2569" y="168"/>
                      <a:pt x="1936" y="68"/>
                    </a:cubicBezTo>
                    <a:cubicBezTo>
                      <a:pt x="1669" y="34"/>
                      <a:pt x="1369" y="34"/>
                      <a:pt x="1035" y="1"/>
                    </a:cubicBezTo>
                    <a:close/>
                  </a:path>
                </a:pathLst>
              </a:custGeom>
              <a:solidFill>
                <a:srgbClr val="D32A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5433;p33">
                <a:extLst>
                  <a:ext uri="{FF2B5EF4-FFF2-40B4-BE49-F238E27FC236}">
                    <a16:creationId xmlns:a16="http://schemas.microsoft.com/office/drawing/2014/main" id="{60AF5751-5091-6575-FDEF-B4D5215E4185}"/>
                  </a:ext>
                </a:extLst>
              </p:cNvPr>
              <p:cNvSpPr/>
              <p:nvPr/>
            </p:nvSpPr>
            <p:spPr>
              <a:xfrm>
                <a:off x="2822850" y="4101700"/>
                <a:ext cx="85075" cy="2902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11610" extrusionOk="0">
                    <a:moveTo>
                      <a:pt x="267" y="1"/>
                    </a:moveTo>
                    <a:cubicBezTo>
                      <a:pt x="201" y="1"/>
                      <a:pt x="101" y="68"/>
                      <a:pt x="67" y="101"/>
                    </a:cubicBezTo>
                    <a:cubicBezTo>
                      <a:pt x="0" y="168"/>
                      <a:pt x="0" y="301"/>
                      <a:pt x="67" y="401"/>
                    </a:cubicBezTo>
                    <a:cubicBezTo>
                      <a:pt x="101" y="435"/>
                      <a:pt x="167" y="501"/>
                      <a:pt x="234" y="568"/>
                    </a:cubicBezTo>
                    <a:lnTo>
                      <a:pt x="267" y="601"/>
                    </a:lnTo>
                    <a:cubicBezTo>
                      <a:pt x="701" y="1102"/>
                      <a:pt x="1001" y="1669"/>
                      <a:pt x="1235" y="2303"/>
                    </a:cubicBezTo>
                    <a:cubicBezTo>
                      <a:pt x="1668" y="3337"/>
                      <a:pt x="1902" y="4471"/>
                      <a:pt x="2035" y="5572"/>
                    </a:cubicBezTo>
                    <a:lnTo>
                      <a:pt x="2035" y="5438"/>
                    </a:lnTo>
                    <a:cubicBezTo>
                      <a:pt x="2169" y="6406"/>
                      <a:pt x="2235" y="7340"/>
                      <a:pt x="2269" y="8307"/>
                    </a:cubicBezTo>
                    <a:cubicBezTo>
                      <a:pt x="2335" y="9241"/>
                      <a:pt x="2335" y="10142"/>
                      <a:pt x="2335" y="11076"/>
                    </a:cubicBezTo>
                    <a:cubicBezTo>
                      <a:pt x="2335" y="11342"/>
                      <a:pt x="2569" y="11609"/>
                      <a:pt x="2869" y="11609"/>
                    </a:cubicBezTo>
                    <a:cubicBezTo>
                      <a:pt x="3169" y="11609"/>
                      <a:pt x="3403" y="11342"/>
                      <a:pt x="3403" y="11076"/>
                    </a:cubicBezTo>
                    <a:lnTo>
                      <a:pt x="3403" y="9741"/>
                    </a:lnTo>
                    <a:cubicBezTo>
                      <a:pt x="3403" y="9274"/>
                      <a:pt x="3370" y="8807"/>
                      <a:pt x="3336" y="8340"/>
                    </a:cubicBezTo>
                    <a:cubicBezTo>
                      <a:pt x="3269" y="7840"/>
                      <a:pt x="3203" y="7340"/>
                      <a:pt x="3169" y="6839"/>
                    </a:cubicBezTo>
                    <a:cubicBezTo>
                      <a:pt x="3069" y="6406"/>
                      <a:pt x="3003" y="5905"/>
                      <a:pt x="2903" y="5438"/>
                    </a:cubicBezTo>
                    <a:cubicBezTo>
                      <a:pt x="2702" y="4471"/>
                      <a:pt x="2369" y="3604"/>
                      <a:pt x="2002" y="2670"/>
                    </a:cubicBezTo>
                    <a:cubicBezTo>
                      <a:pt x="1835" y="2269"/>
                      <a:pt x="1602" y="1836"/>
                      <a:pt x="1368" y="1435"/>
                    </a:cubicBezTo>
                    <a:cubicBezTo>
                      <a:pt x="1168" y="1068"/>
                      <a:pt x="868" y="668"/>
                      <a:pt x="601" y="301"/>
                    </a:cubicBezTo>
                    <a:cubicBezTo>
                      <a:pt x="534" y="234"/>
                      <a:pt x="501" y="134"/>
                      <a:pt x="401" y="68"/>
                    </a:cubicBezTo>
                    <a:cubicBezTo>
                      <a:pt x="367" y="1"/>
                      <a:pt x="334" y="1"/>
                      <a:pt x="267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5434;p33">
                <a:extLst>
                  <a:ext uri="{FF2B5EF4-FFF2-40B4-BE49-F238E27FC236}">
                    <a16:creationId xmlns:a16="http://schemas.microsoft.com/office/drawing/2014/main" id="{A4A93361-027C-4325-6731-CC6BE4BEFF71}"/>
                  </a:ext>
                </a:extLst>
              </p:cNvPr>
              <p:cNvSpPr/>
              <p:nvPr/>
            </p:nvSpPr>
            <p:spPr>
              <a:xfrm>
                <a:off x="2956275" y="4031650"/>
                <a:ext cx="56725" cy="353125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14125" extrusionOk="0">
                    <a:moveTo>
                      <a:pt x="1168" y="1"/>
                    </a:moveTo>
                    <a:lnTo>
                      <a:pt x="1101" y="101"/>
                    </a:lnTo>
                    <a:cubicBezTo>
                      <a:pt x="1035" y="134"/>
                      <a:pt x="935" y="234"/>
                      <a:pt x="1001" y="301"/>
                    </a:cubicBezTo>
                    <a:cubicBezTo>
                      <a:pt x="1268" y="1135"/>
                      <a:pt x="1435" y="2036"/>
                      <a:pt x="1568" y="2903"/>
                    </a:cubicBezTo>
                    <a:lnTo>
                      <a:pt x="1568" y="2836"/>
                    </a:lnTo>
                    <a:cubicBezTo>
                      <a:pt x="1702" y="3737"/>
                      <a:pt x="1735" y="4604"/>
                      <a:pt x="1735" y="5472"/>
                    </a:cubicBezTo>
                    <a:cubicBezTo>
                      <a:pt x="1735" y="6372"/>
                      <a:pt x="1668" y="7273"/>
                      <a:pt x="1535" y="8140"/>
                    </a:cubicBezTo>
                    <a:lnTo>
                      <a:pt x="1535" y="8073"/>
                    </a:lnTo>
                    <a:cubicBezTo>
                      <a:pt x="1402" y="8974"/>
                      <a:pt x="1201" y="9941"/>
                      <a:pt x="935" y="10809"/>
                    </a:cubicBezTo>
                    <a:cubicBezTo>
                      <a:pt x="835" y="11276"/>
                      <a:pt x="701" y="11743"/>
                      <a:pt x="534" y="12143"/>
                    </a:cubicBezTo>
                    <a:cubicBezTo>
                      <a:pt x="401" y="12577"/>
                      <a:pt x="201" y="13044"/>
                      <a:pt x="34" y="13444"/>
                    </a:cubicBezTo>
                    <a:cubicBezTo>
                      <a:pt x="1" y="13577"/>
                      <a:pt x="34" y="13744"/>
                      <a:pt x="67" y="13878"/>
                    </a:cubicBezTo>
                    <a:cubicBezTo>
                      <a:pt x="167" y="13978"/>
                      <a:pt x="267" y="14078"/>
                      <a:pt x="401" y="14111"/>
                    </a:cubicBezTo>
                    <a:cubicBezTo>
                      <a:pt x="440" y="14121"/>
                      <a:pt x="482" y="14125"/>
                      <a:pt x="525" y="14125"/>
                    </a:cubicBezTo>
                    <a:cubicBezTo>
                      <a:pt x="629" y="14125"/>
                      <a:pt x="740" y="14101"/>
                      <a:pt x="835" y="14078"/>
                    </a:cubicBezTo>
                    <a:cubicBezTo>
                      <a:pt x="935" y="13978"/>
                      <a:pt x="1035" y="13878"/>
                      <a:pt x="1068" y="13744"/>
                    </a:cubicBezTo>
                    <a:cubicBezTo>
                      <a:pt x="1235" y="13277"/>
                      <a:pt x="1368" y="12777"/>
                      <a:pt x="1535" y="12310"/>
                    </a:cubicBezTo>
                    <a:cubicBezTo>
                      <a:pt x="1668" y="11809"/>
                      <a:pt x="1769" y="11309"/>
                      <a:pt x="1869" y="10809"/>
                    </a:cubicBezTo>
                    <a:cubicBezTo>
                      <a:pt x="2035" y="9775"/>
                      <a:pt x="2169" y="8674"/>
                      <a:pt x="2236" y="7606"/>
                    </a:cubicBezTo>
                    <a:cubicBezTo>
                      <a:pt x="2269" y="7073"/>
                      <a:pt x="2269" y="6506"/>
                      <a:pt x="2269" y="6039"/>
                    </a:cubicBezTo>
                    <a:cubicBezTo>
                      <a:pt x="2269" y="5472"/>
                      <a:pt x="2236" y="4971"/>
                      <a:pt x="2202" y="4437"/>
                    </a:cubicBezTo>
                    <a:cubicBezTo>
                      <a:pt x="2102" y="3403"/>
                      <a:pt x="1935" y="2403"/>
                      <a:pt x="1702" y="1402"/>
                    </a:cubicBezTo>
                    <a:lnTo>
                      <a:pt x="1335" y="134"/>
                    </a:lnTo>
                    <a:cubicBezTo>
                      <a:pt x="1268" y="68"/>
                      <a:pt x="1235" y="1"/>
                      <a:pt x="1168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5435;p33">
                <a:extLst>
                  <a:ext uri="{FF2B5EF4-FFF2-40B4-BE49-F238E27FC236}">
                    <a16:creationId xmlns:a16="http://schemas.microsoft.com/office/drawing/2014/main" id="{621DE2A5-AF27-3AFB-F89A-65D1501EC2D3}"/>
                  </a:ext>
                </a:extLst>
              </p:cNvPr>
              <p:cNvSpPr/>
              <p:nvPr/>
            </p:nvSpPr>
            <p:spPr>
              <a:xfrm>
                <a:off x="2606850" y="4172600"/>
                <a:ext cx="174325" cy="272200"/>
              </a:xfrm>
              <a:custGeom>
                <a:avLst/>
                <a:gdLst/>
                <a:ahLst/>
                <a:cxnLst/>
                <a:rect l="l" t="t" r="r" b="b"/>
                <a:pathLst>
                  <a:path w="6973" h="10888" extrusionOk="0">
                    <a:moveTo>
                      <a:pt x="201" y="0"/>
                    </a:moveTo>
                    <a:cubicBezTo>
                      <a:pt x="168" y="0"/>
                      <a:pt x="134" y="0"/>
                      <a:pt x="68" y="67"/>
                    </a:cubicBezTo>
                    <a:cubicBezTo>
                      <a:pt x="1" y="134"/>
                      <a:pt x="1" y="267"/>
                      <a:pt x="68" y="301"/>
                    </a:cubicBezTo>
                    <a:cubicBezTo>
                      <a:pt x="1035" y="1134"/>
                      <a:pt x="1869" y="2102"/>
                      <a:pt x="2670" y="3103"/>
                    </a:cubicBezTo>
                    <a:cubicBezTo>
                      <a:pt x="3137" y="3670"/>
                      <a:pt x="3537" y="4270"/>
                      <a:pt x="3904" y="4904"/>
                    </a:cubicBezTo>
                    <a:cubicBezTo>
                      <a:pt x="4304" y="5504"/>
                      <a:pt x="4638" y="6171"/>
                      <a:pt x="4904" y="6839"/>
                    </a:cubicBezTo>
                    <a:cubicBezTo>
                      <a:pt x="5371" y="8006"/>
                      <a:pt x="5672" y="9240"/>
                      <a:pt x="5872" y="10474"/>
                    </a:cubicBezTo>
                    <a:cubicBezTo>
                      <a:pt x="5905" y="10608"/>
                      <a:pt x="6005" y="10741"/>
                      <a:pt x="6139" y="10808"/>
                    </a:cubicBezTo>
                    <a:cubicBezTo>
                      <a:pt x="6194" y="10863"/>
                      <a:pt x="6269" y="10888"/>
                      <a:pt x="6348" y="10888"/>
                    </a:cubicBezTo>
                    <a:cubicBezTo>
                      <a:pt x="6412" y="10888"/>
                      <a:pt x="6479" y="10871"/>
                      <a:pt x="6539" y="10841"/>
                    </a:cubicBezTo>
                    <a:cubicBezTo>
                      <a:pt x="6672" y="10808"/>
                      <a:pt x="6806" y="10741"/>
                      <a:pt x="6873" y="10608"/>
                    </a:cubicBezTo>
                    <a:cubicBezTo>
                      <a:pt x="6873" y="10575"/>
                      <a:pt x="6906" y="10508"/>
                      <a:pt x="6906" y="10474"/>
                    </a:cubicBezTo>
                    <a:cubicBezTo>
                      <a:pt x="6973" y="10408"/>
                      <a:pt x="6973" y="10274"/>
                      <a:pt x="6906" y="10174"/>
                    </a:cubicBezTo>
                    <a:cubicBezTo>
                      <a:pt x="6806" y="9140"/>
                      <a:pt x="6406" y="8173"/>
                      <a:pt x="6005" y="7272"/>
                    </a:cubicBezTo>
                    <a:cubicBezTo>
                      <a:pt x="5538" y="6338"/>
                      <a:pt x="5038" y="5438"/>
                      <a:pt x="4471" y="4604"/>
                    </a:cubicBezTo>
                    <a:cubicBezTo>
                      <a:pt x="3870" y="3770"/>
                      <a:pt x="3237" y="2969"/>
                      <a:pt x="2536" y="2169"/>
                    </a:cubicBezTo>
                    <a:cubicBezTo>
                      <a:pt x="2203" y="1802"/>
                      <a:pt x="1836" y="1435"/>
                      <a:pt x="1469" y="1101"/>
                    </a:cubicBezTo>
                    <a:cubicBezTo>
                      <a:pt x="1068" y="768"/>
                      <a:pt x="701" y="401"/>
                      <a:pt x="335" y="67"/>
                    </a:cubicBezTo>
                    <a:cubicBezTo>
                      <a:pt x="301" y="0"/>
                      <a:pt x="234" y="0"/>
                      <a:pt x="201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5436;p33">
                <a:extLst>
                  <a:ext uri="{FF2B5EF4-FFF2-40B4-BE49-F238E27FC236}">
                    <a16:creationId xmlns:a16="http://schemas.microsoft.com/office/drawing/2014/main" id="{CE808B06-C0C7-2C02-12A0-585EE18A640E}"/>
                  </a:ext>
                </a:extLst>
              </p:cNvPr>
              <p:cNvSpPr/>
              <p:nvPr/>
            </p:nvSpPr>
            <p:spPr>
              <a:xfrm>
                <a:off x="2460925" y="4312700"/>
                <a:ext cx="257700" cy="186450"/>
              </a:xfrm>
              <a:custGeom>
                <a:avLst/>
                <a:gdLst/>
                <a:ahLst/>
                <a:cxnLst/>
                <a:rect l="l" t="t" r="r" b="b"/>
                <a:pathLst>
                  <a:path w="10308" h="7458" extrusionOk="0">
                    <a:moveTo>
                      <a:pt x="301" y="0"/>
                    </a:moveTo>
                    <a:cubicBezTo>
                      <a:pt x="134" y="0"/>
                      <a:pt x="34" y="34"/>
                      <a:pt x="34" y="67"/>
                    </a:cubicBezTo>
                    <a:cubicBezTo>
                      <a:pt x="0" y="167"/>
                      <a:pt x="34" y="334"/>
                      <a:pt x="167" y="334"/>
                    </a:cubicBezTo>
                    <a:cubicBezTo>
                      <a:pt x="1235" y="667"/>
                      <a:pt x="2302" y="1134"/>
                      <a:pt x="3236" y="1668"/>
                    </a:cubicBezTo>
                    <a:cubicBezTo>
                      <a:pt x="4670" y="2502"/>
                      <a:pt x="5971" y="3536"/>
                      <a:pt x="7139" y="4704"/>
                    </a:cubicBezTo>
                    <a:lnTo>
                      <a:pt x="7039" y="4637"/>
                    </a:lnTo>
                    <a:lnTo>
                      <a:pt x="7039" y="4637"/>
                    </a:lnTo>
                    <a:cubicBezTo>
                      <a:pt x="7472" y="5037"/>
                      <a:pt x="7839" y="5471"/>
                      <a:pt x="8206" y="5871"/>
                    </a:cubicBezTo>
                    <a:cubicBezTo>
                      <a:pt x="8373" y="6071"/>
                      <a:pt x="8573" y="6305"/>
                      <a:pt x="8740" y="6538"/>
                    </a:cubicBezTo>
                    <a:cubicBezTo>
                      <a:pt x="8974" y="6805"/>
                      <a:pt x="9140" y="7039"/>
                      <a:pt x="9340" y="7239"/>
                    </a:cubicBezTo>
                    <a:cubicBezTo>
                      <a:pt x="9440" y="7378"/>
                      <a:pt x="9598" y="7457"/>
                      <a:pt x="9758" y="7457"/>
                    </a:cubicBezTo>
                    <a:cubicBezTo>
                      <a:pt x="9868" y="7457"/>
                      <a:pt x="9980" y="7420"/>
                      <a:pt x="10074" y="7339"/>
                    </a:cubicBezTo>
                    <a:cubicBezTo>
                      <a:pt x="10208" y="7239"/>
                      <a:pt x="10241" y="7139"/>
                      <a:pt x="10308" y="7005"/>
                    </a:cubicBezTo>
                    <a:cubicBezTo>
                      <a:pt x="10308" y="6872"/>
                      <a:pt x="10241" y="6705"/>
                      <a:pt x="10208" y="6638"/>
                    </a:cubicBezTo>
                    <a:cubicBezTo>
                      <a:pt x="9908" y="6205"/>
                      <a:pt x="9574" y="5871"/>
                      <a:pt x="9307" y="5504"/>
                    </a:cubicBezTo>
                    <a:cubicBezTo>
                      <a:pt x="8974" y="5137"/>
                      <a:pt x="8573" y="4737"/>
                      <a:pt x="8206" y="4403"/>
                    </a:cubicBezTo>
                    <a:cubicBezTo>
                      <a:pt x="7839" y="4070"/>
                      <a:pt x="7472" y="3736"/>
                      <a:pt x="7072" y="3469"/>
                    </a:cubicBezTo>
                    <a:cubicBezTo>
                      <a:pt x="6672" y="3136"/>
                      <a:pt x="6238" y="2836"/>
                      <a:pt x="5838" y="2535"/>
                    </a:cubicBezTo>
                    <a:cubicBezTo>
                      <a:pt x="5404" y="2235"/>
                      <a:pt x="5004" y="2002"/>
                      <a:pt x="4570" y="1735"/>
                    </a:cubicBezTo>
                    <a:cubicBezTo>
                      <a:pt x="4137" y="1501"/>
                      <a:pt x="3670" y="1235"/>
                      <a:pt x="3203" y="1034"/>
                    </a:cubicBezTo>
                    <a:cubicBezTo>
                      <a:pt x="2302" y="634"/>
                      <a:pt x="1335" y="301"/>
                      <a:pt x="367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5437;p33">
                <a:extLst>
                  <a:ext uri="{FF2B5EF4-FFF2-40B4-BE49-F238E27FC236}">
                    <a16:creationId xmlns:a16="http://schemas.microsoft.com/office/drawing/2014/main" id="{BE12C7E4-EB85-5112-90C0-AA9EF8AE388C}"/>
                  </a:ext>
                </a:extLst>
              </p:cNvPr>
              <p:cNvSpPr/>
              <p:nvPr/>
            </p:nvSpPr>
            <p:spPr>
              <a:xfrm>
                <a:off x="2358350" y="4471975"/>
                <a:ext cx="303575" cy="120425"/>
              </a:xfrm>
              <a:custGeom>
                <a:avLst/>
                <a:gdLst/>
                <a:ahLst/>
                <a:cxnLst/>
                <a:rect l="l" t="t" r="r" b="b"/>
                <a:pathLst>
                  <a:path w="12143" h="4817" extrusionOk="0">
                    <a:moveTo>
                      <a:pt x="1402" y="1"/>
                    </a:moveTo>
                    <a:cubicBezTo>
                      <a:pt x="935" y="101"/>
                      <a:pt x="534" y="101"/>
                      <a:pt x="134" y="134"/>
                    </a:cubicBezTo>
                    <a:cubicBezTo>
                      <a:pt x="1" y="134"/>
                      <a:pt x="67" y="334"/>
                      <a:pt x="167" y="334"/>
                    </a:cubicBezTo>
                    <a:cubicBezTo>
                      <a:pt x="434" y="301"/>
                      <a:pt x="734" y="301"/>
                      <a:pt x="968" y="301"/>
                    </a:cubicBezTo>
                    <a:cubicBezTo>
                      <a:pt x="1435" y="301"/>
                      <a:pt x="1835" y="334"/>
                      <a:pt x="2302" y="367"/>
                    </a:cubicBezTo>
                    <a:cubicBezTo>
                      <a:pt x="2769" y="434"/>
                      <a:pt x="3203" y="534"/>
                      <a:pt x="3703" y="668"/>
                    </a:cubicBezTo>
                    <a:cubicBezTo>
                      <a:pt x="5171" y="1068"/>
                      <a:pt x="6572" y="1702"/>
                      <a:pt x="7839" y="2469"/>
                    </a:cubicBezTo>
                    <a:cubicBezTo>
                      <a:pt x="8440" y="2803"/>
                      <a:pt x="9007" y="3170"/>
                      <a:pt x="9574" y="3536"/>
                    </a:cubicBezTo>
                    <a:cubicBezTo>
                      <a:pt x="9841" y="3770"/>
                      <a:pt x="10108" y="3903"/>
                      <a:pt x="10408" y="4137"/>
                    </a:cubicBezTo>
                    <a:cubicBezTo>
                      <a:pt x="10675" y="4337"/>
                      <a:pt x="10975" y="4537"/>
                      <a:pt x="11275" y="4704"/>
                    </a:cubicBezTo>
                    <a:cubicBezTo>
                      <a:pt x="11375" y="4779"/>
                      <a:pt x="11457" y="4817"/>
                      <a:pt x="11547" y="4817"/>
                    </a:cubicBezTo>
                    <a:cubicBezTo>
                      <a:pt x="11578" y="4817"/>
                      <a:pt x="11609" y="4812"/>
                      <a:pt x="11642" y="4804"/>
                    </a:cubicBezTo>
                    <a:cubicBezTo>
                      <a:pt x="11776" y="4804"/>
                      <a:pt x="11876" y="4704"/>
                      <a:pt x="11976" y="4571"/>
                    </a:cubicBezTo>
                    <a:cubicBezTo>
                      <a:pt x="12143" y="4370"/>
                      <a:pt x="12109" y="4037"/>
                      <a:pt x="11909" y="3870"/>
                    </a:cubicBezTo>
                    <a:cubicBezTo>
                      <a:pt x="11475" y="3570"/>
                      <a:pt x="11075" y="3303"/>
                      <a:pt x="10641" y="3036"/>
                    </a:cubicBezTo>
                    <a:cubicBezTo>
                      <a:pt x="10408" y="2903"/>
                      <a:pt x="10141" y="2736"/>
                      <a:pt x="9941" y="2636"/>
                    </a:cubicBezTo>
                    <a:cubicBezTo>
                      <a:pt x="9741" y="2502"/>
                      <a:pt x="9474" y="2369"/>
                      <a:pt x="9240" y="2236"/>
                    </a:cubicBezTo>
                    <a:cubicBezTo>
                      <a:pt x="8273" y="1769"/>
                      <a:pt x="7306" y="1335"/>
                      <a:pt x="6305" y="968"/>
                    </a:cubicBezTo>
                    <a:cubicBezTo>
                      <a:pt x="5805" y="801"/>
                      <a:pt x="5304" y="634"/>
                      <a:pt x="4804" y="501"/>
                    </a:cubicBezTo>
                    <a:cubicBezTo>
                      <a:pt x="4304" y="367"/>
                      <a:pt x="3803" y="234"/>
                      <a:pt x="3270" y="167"/>
                    </a:cubicBezTo>
                    <a:cubicBezTo>
                      <a:pt x="2769" y="67"/>
                      <a:pt x="2235" y="34"/>
                      <a:pt x="17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438;p33">
                <a:extLst>
                  <a:ext uri="{FF2B5EF4-FFF2-40B4-BE49-F238E27FC236}">
                    <a16:creationId xmlns:a16="http://schemas.microsoft.com/office/drawing/2014/main" id="{3B5DD0D0-2CE2-6520-C74B-9425700B2B9A}"/>
                  </a:ext>
                </a:extLst>
              </p:cNvPr>
              <p:cNvSpPr/>
              <p:nvPr/>
            </p:nvSpPr>
            <p:spPr>
              <a:xfrm>
                <a:off x="2320000" y="4446125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0"/>
                    </a:moveTo>
                    <a:cubicBezTo>
                      <a:pt x="1168" y="0"/>
                      <a:pt x="867" y="34"/>
                      <a:pt x="534" y="301"/>
                    </a:cubicBezTo>
                    <a:cubicBezTo>
                      <a:pt x="267" y="501"/>
                      <a:pt x="100" y="834"/>
                      <a:pt x="33" y="1168"/>
                    </a:cubicBezTo>
                    <a:cubicBezTo>
                      <a:pt x="0" y="1502"/>
                      <a:pt x="100" y="1869"/>
                      <a:pt x="334" y="2169"/>
                    </a:cubicBezTo>
                    <a:cubicBezTo>
                      <a:pt x="534" y="2402"/>
                      <a:pt x="867" y="2669"/>
                      <a:pt x="1201" y="2669"/>
                    </a:cubicBezTo>
                    <a:cubicBezTo>
                      <a:pt x="1601" y="2669"/>
                      <a:pt x="1868" y="2636"/>
                      <a:pt x="2202" y="2369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5" y="1168"/>
                      <a:pt x="2669" y="801"/>
                      <a:pt x="2435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5439;p33">
                <a:extLst>
                  <a:ext uri="{FF2B5EF4-FFF2-40B4-BE49-F238E27FC236}">
                    <a16:creationId xmlns:a16="http://schemas.microsoft.com/office/drawing/2014/main" id="{4AC4EB49-C5EF-F759-88BF-D80339467BF9}"/>
                  </a:ext>
                </a:extLst>
              </p:cNvPr>
              <p:cNvSpPr/>
              <p:nvPr/>
            </p:nvSpPr>
            <p:spPr>
              <a:xfrm>
                <a:off x="2418400" y="4275175"/>
                <a:ext cx="68400" cy="66725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69" extrusionOk="0">
                    <a:moveTo>
                      <a:pt x="1535" y="0"/>
                    </a:moveTo>
                    <a:cubicBezTo>
                      <a:pt x="1168" y="0"/>
                      <a:pt x="834" y="34"/>
                      <a:pt x="534" y="300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1"/>
                      <a:pt x="67" y="1868"/>
                      <a:pt x="334" y="2168"/>
                    </a:cubicBezTo>
                    <a:cubicBezTo>
                      <a:pt x="534" y="2402"/>
                      <a:pt x="868" y="2669"/>
                      <a:pt x="1201" y="2669"/>
                    </a:cubicBezTo>
                    <a:cubicBezTo>
                      <a:pt x="1568" y="2669"/>
                      <a:pt x="1868" y="2602"/>
                      <a:pt x="2202" y="2369"/>
                    </a:cubicBezTo>
                    <a:cubicBezTo>
                      <a:pt x="2502" y="2168"/>
                      <a:pt x="2669" y="1835"/>
                      <a:pt x="2702" y="1501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34"/>
                      <a:pt x="1868" y="0"/>
                      <a:pt x="1535" y="0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5440;p33">
                <a:extLst>
                  <a:ext uri="{FF2B5EF4-FFF2-40B4-BE49-F238E27FC236}">
                    <a16:creationId xmlns:a16="http://schemas.microsoft.com/office/drawing/2014/main" id="{CD5A4F9C-8C13-9571-38E1-7E15577BA8D6}"/>
                  </a:ext>
                </a:extLst>
              </p:cNvPr>
              <p:cNvSpPr/>
              <p:nvPr/>
            </p:nvSpPr>
            <p:spPr>
              <a:xfrm>
                <a:off x="2568500" y="4127775"/>
                <a:ext cx="63400" cy="6152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2461" extrusionOk="0">
                    <a:moveTo>
                      <a:pt x="1165" y="1"/>
                    </a:moveTo>
                    <a:cubicBezTo>
                      <a:pt x="924" y="1"/>
                      <a:pt x="703" y="82"/>
                      <a:pt x="501" y="259"/>
                    </a:cubicBezTo>
                    <a:cubicBezTo>
                      <a:pt x="234" y="459"/>
                      <a:pt x="67" y="759"/>
                      <a:pt x="34" y="1093"/>
                    </a:cubicBezTo>
                    <a:cubicBezTo>
                      <a:pt x="1" y="1426"/>
                      <a:pt x="67" y="1760"/>
                      <a:pt x="267" y="2027"/>
                    </a:cubicBezTo>
                    <a:cubicBezTo>
                      <a:pt x="501" y="2260"/>
                      <a:pt x="834" y="2460"/>
                      <a:pt x="1101" y="2460"/>
                    </a:cubicBezTo>
                    <a:cubicBezTo>
                      <a:pt x="1435" y="2460"/>
                      <a:pt x="1768" y="2427"/>
                      <a:pt x="2035" y="2227"/>
                    </a:cubicBezTo>
                    <a:cubicBezTo>
                      <a:pt x="2269" y="2027"/>
                      <a:pt x="2436" y="1727"/>
                      <a:pt x="2469" y="1393"/>
                    </a:cubicBezTo>
                    <a:cubicBezTo>
                      <a:pt x="2536" y="1059"/>
                      <a:pt x="2436" y="726"/>
                      <a:pt x="2235" y="459"/>
                    </a:cubicBezTo>
                    <a:cubicBezTo>
                      <a:pt x="2035" y="226"/>
                      <a:pt x="1702" y="25"/>
                      <a:pt x="1402" y="25"/>
                    </a:cubicBezTo>
                    <a:cubicBezTo>
                      <a:pt x="1321" y="9"/>
                      <a:pt x="1242" y="1"/>
                      <a:pt x="116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5441;p33">
                <a:extLst>
                  <a:ext uri="{FF2B5EF4-FFF2-40B4-BE49-F238E27FC236}">
                    <a16:creationId xmlns:a16="http://schemas.microsoft.com/office/drawing/2014/main" id="{AEE7BBCE-D5B8-D73B-3513-680D4DA2901E}"/>
                  </a:ext>
                </a:extLst>
              </p:cNvPr>
              <p:cNvSpPr/>
              <p:nvPr/>
            </p:nvSpPr>
            <p:spPr>
              <a:xfrm>
                <a:off x="2781975" y="4064175"/>
                <a:ext cx="68425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2670" extrusionOk="0">
                    <a:moveTo>
                      <a:pt x="1535" y="1"/>
                    </a:moveTo>
                    <a:cubicBezTo>
                      <a:pt x="1168" y="1"/>
                      <a:pt x="868" y="68"/>
                      <a:pt x="535" y="301"/>
                    </a:cubicBezTo>
                    <a:cubicBezTo>
                      <a:pt x="234" y="501"/>
                      <a:pt x="68" y="835"/>
                      <a:pt x="34" y="1168"/>
                    </a:cubicBezTo>
                    <a:cubicBezTo>
                      <a:pt x="1" y="1502"/>
                      <a:pt x="68" y="1902"/>
                      <a:pt x="335" y="2169"/>
                    </a:cubicBezTo>
                    <a:cubicBezTo>
                      <a:pt x="535" y="2436"/>
                      <a:pt x="868" y="2669"/>
                      <a:pt x="1202" y="2669"/>
                    </a:cubicBezTo>
                    <a:cubicBezTo>
                      <a:pt x="1569" y="2669"/>
                      <a:pt x="1869" y="2636"/>
                      <a:pt x="2203" y="2403"/>
                    </a:cubicBezTo>
                    <a:cubicBezTo>
                      <a:pt x="2503" y="2169"/>
                      <a:pt x="2670" y="1836"/>
                      <a:pt x="2703" y="1502"/>
                    </a:cubicBezTo>
                    <a:cubicBezTo>
                      <a:pt x="2736" y="1168"/>
                      <a:pt x="2670" y="801"/>
                      <a:pt x="2403" y="501"/>
                    </a:cubicBezTo>
                    <a:cubicBezTo>
                      <a:pt x="2203" y="268"/>
                      <a:pt x="1869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5442;p33">
                <a:extLst>
                  <a:ext uri="{FF2B5EF4-FFF2-40B4-BE49-F238E27FC236}">
                    <a16:creationId xmlns:a16="http://schemas.microsoft.com/office/drawing/2014/main" id="{A0B5134A-962A-AB08-7F9D-BC2C51A29F80}"/>
                  </a:ext>
                </a:extLst>
              </p:cNvPr>
              <p:cNvSpPr/>
              <p:nvPr/>
            </p:nvSpPr>
            <p:spPr>
              <a:xfrm>
                <a:off x="2939600" y="3993300"/>
                <a:ext cx="68400" cy="66750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2670" extrusionOk="0">
                    <a:moveTo>
                      <a:pt x="1535" y="1"/>
                    </a:moveTo>
                    <a:cubicBezTo>
                      <a:pt x="1168" y="1"/>
                      <a:pt x="834" y="67"/>
                      <a:pt x="534" y="301"/>
                    </a:cubicBezTo>
                    <a:cubicBezTo>
                      <a:pt x="234" y="501"/>
                      <a:pt x="67" y="834"/>
                      <a:pt x="34" y="1168"/>
                    </a:cubicBezTo>
                    <a:cubicBezTo>
                      <a:pt x="0" y="1502"/>
                      <a:pt x="67" y="1902"/>
                      <a:pt x="334" y="2169"/>
                    </a:cubicBezTo>
                    <a:cubicBezTo>
                      <a:pt x="534" y="2436"/>
                      <a:pt x="868" y="2669"/>
                      <a:pt x="1201" y="2669"/>
                    </a:cubicBezTo>
                    <a:cubicBezTo>
                      <a:pt x="1568" y="2669"/>
                      <a:pt x="1868" y="2636"/>
                      <a:pt x="2202" y="2402"/>
                    </a:cubicBezTo>
                    <a:cubicBezTo>
                      <a:pt x="2502" y="2169"/>
                      <a:pt x="2669" y="1835"/>
                      <a:pt x="2702" y="1502"/>
                    </a:cubicBezTo>
                    <a:cubicBezTo>
                      <a:pt x="2736" y="1168"/>
                      <a:pt x="2669" y="801"/>
                      <a:pt x="2402" y="501"/>
                    </a:cubicBezTo>
                    <a:cubicBezTo>
                      <a:pt x="2202" y="267"/>
                      <a:pt x="1868" y="1"/>
                      <a:pt x="1535" y="1"/>
                    </a:cubicBezTo>
                    <a:close/>
                  </a:path>
                </a:pathLst>
              </a:custGeom>
              <a:solidFill>
                <a:srgbClr val="FCC05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26" name="Graphic 225">
            <a:extLst>
              <a:ext uri="{FF2B5EF4-FFF2-40B4-BE49-F238E27FC236}">
                <a16:creationId xmlns:a16="http://schemas.microsoft.com/office/drawing/2014/main" id="{1726C5B2-4E2E-9CB8-BEF2-6CFF43040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84688" y="2636662"/>
            <a:ext cx="2110168" cy="2654300"/>
          </a:xfrm>
          <a:prstGeom prst="rect">
            <a:avLst/>
          </a:prstGeom>
        </p:spPr>
      </p:pic>
      <p:sp>
        <p:nvSpPr>
          <p:cNvPr id="328" name="TextBox 327">
            <a:extLst>
              <a:ext uri="{FF2B5EF4-FFF2-40B4-BE49-F238E27FC236}">
                <a16:creationId xmlns:a16="http://schemas.microsoft.com/office/drawing/2014/main" id="{B7DA6DFB-D345-2705-FDF1-61FDBADBC1F8}"/>
              </a:ext>
            </a:extLst>
          </p:cNvPr>
          <p:cNvSpPr txBox="1"/>
          <p:nvPr/>
        </p:nvSpPr>
        <p:spPr>
          <a:xfrm>
            <a:off x="3857634" y="569295"/>
            <a:ext cx="52969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C1373214-780B-4025-9F2A-AEE2263DEB60}"/>
              </a:ext>
            </a:extLst>
          </p:cNvPr>
          <p:cNvSpPr txBox="1"/>
          <p:nvPr/>
        </p:nvSpPr>
        <p:spPr>
          <a:xfrm>
            <a:off x="1752825" y="1147448"/>
            <a:ext cx="7548860" cy="1923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ea typeface="Arial"/>
              <a:cs typeface="RabieW05-Extralight" panose="01000000000000000000" pitchFamily="2" charset="-78"/>
            </a:endParaRPr>
          </a:p>
        </p:txBody>
      </p:sp>
      <p:grpSp>
        <p:nvGrpSpPr>
          <p:cNvPr id="330" name="Google Shape;10994;p74">
            <a:extLst>
              <a:ext uri="{FF2B5EF4-FFF2-40B4-BE49-F238E27FC236}">
                <a16:creationId xmlns:a16="http://schemas.microsoft.com/office/drawing/2014/main" id="{9E37D670-2B95-EB9C-9543-C41E8955AF54}"/>
              </a:ext>
            </a:extLst>
          </p:cNvPr>
          <p:cNvGrpSpPr/>
          <p:nvPr/>
        </p:nvGrpSpPr>
        <p:grpSpPr>
          <a:xfrm>
            <a:off x="8593981" y="3556000"/>
            <a:ext cx="726898" cy="1557906"/>
            <a:chOff x="1612150" y="384875"/>
            <a:chExt cx="1275100" cy="2732825"/>
          </a:xfrm>
        </p:grpSpPr>
        <p:sp>
          <p:nvSpPr>
            <p:cNvPr id="331" name="Google Shape;10995;p74">
              <a:extLst>
                <a:ext uri="{FF2B5EF4-FFF2-40B4-BE49-F238E27FC236}">
                  <a16:creationId xmlns:a16="http://schemas.microsoft.com/office/drawing/2014/main" id="{DBE054A0-BFF1-862D-3082-93E23D2F1524}"/>
                </a:ext>
              </a:extLst>
            </p:cNvPr>
            <p:cNvSpPr/>
            <p:nvPr/>
          </p:nvSpPr>
          <p:spPr>
            <a:xfrm>
              <a:off x="1612150" y="384875"/>
              <a:ext cx="1275100" cy="2732825"/>
            </a:xfrm>
            <a:custGeom>
              <a:avLst/>
              <a:gdLst/>
              <a:ahLst/>
              <a:cxnLst/>
              <a:rect l="l" t="t" r="r" b="b"/>
              <a:pathLst>
                <a:path w="51004" h="109313" extrusionOk="0">
                  <a:moveTo>
                    <a:pt x="22984" y="1"/>
                  </a:moveTo>
                  <a:cubicBezTo>
                    <a:pt x="21950" y="1"/>
                    <a:pt x="21016" y="368"/>
                    <a:pt x="20315" y="935"/>
                  </a:cubicBezTo>
                  <a:cubicBezTo>
                    <a:pt x="19648" y="601"/>
                    <a:pt x="18948" y="368"/>
                    <a:pt x="18180" y="301"/>
                  </a:cubicBezTo>
                  <a:cubicBezTo>
                    <a:pt x="18072" y="296"/>
                    <a:pt x="17963" y="293"/>
                    <a:pt x="17854" y="293"/>
                  </a:cubicBezTo>
                  <a:cubicBezTo>
                    <a:pt x="17289" y="293"/>
                    <a:pt x="16715" y="367"/>
                    <a:pt x="16212" y="535"/>
                  </a:cubicBezTo>
                  <a:cubicBezTo>
                    <a:pt x="14544" y="1168"/>
                    <a:pt x="13510" y="2870"/>
                    <a:pt x="13510" y="4671"/>
                  </a:cubicBezTo>
                  <a:cubicBezTo>
                    <a:pt x="12310" y="5271"/>
                    <a:pt x="11442" y="6272"/>
                    <a:pt x="11109" y="7606"/>
                  </a:cubicBezTo>
                  <a:cubicBezTo>
                    <a:pt x="10608" y="9541"/>
                    <a:pt x="11642" y="11676"/>
                    <a:pt x="13510" y="12710"/>
                  </a:cubicBezTo>
                  <a:cubicBezTo>
                    <a:pt x="13377" y="13744"/>
                    <a:pt x="13577" y="14678"/>
                    <a:pt x="13977" y="15512"/>
                  </a:cubicBezTo>
                  <a:cubicBezTo>
                    <a:pt x="14611" y="16780"/>
                    <a:pt x="15812" y="17647"/>
                    <a:pt x="17180" y="17914"/>
                  </a:cubicBezTo>
                  <a:cubicBezTo>
                    <a:pt x="12610" y="18581"/>
                    <a:pt x="5338" y="20983"/>
                    <a:pt x="601" y="29155"/>
                  </a:cubicBezTo>
                  <a:cubicBezTo>
                    <a:pt x="568" y="29188"/>
                    <a:pt x="568" y="29255"/>
                    <a:pt x="501" y="29289"/>
                  </a:cubicBezTo>
                  <a:cubicBezTo>
                    <a:pt x="101" y="30022"/>
                    <a:pt x="1" y="30956"/>
                    <a:pt x="334" y="31757"/>
                  </a:cubicBezTo>
                  <a:cubicBezTo>
                    <a:pt x="468" y="32024"/>
                    <a:pt x="2636" y="37161"/>
                    <a:pt x="7840" y="40096"/>
                  </a:cubicBezTo>
                  <a:cubicBezTo>
                    <a:pt x="7473" y="40663"/>
                    <a:pt x="7339" y="41364"/>
                    <a:pt x="7473" y="42098"/>
                  </a:cubicBezTo>
                  <a:cubicBezTo>
                    <a:pt x="7906" y="44366"/>
                    <a:pt x="9474" y="46501"/>
                    <a:pt x="11709" y="47935"/>
                  </a:cubicBezTo>
                  <a:cubicBezTo>
                    <a:pt x="13444" y="49003"/>
                    <a:pt x="15312" y="49536"/>
                    <a:pt x="17246" y="50037"/>
                  </a:cubicBezTo>
                  <a:lnTo>
                    <a:pt x="17413" y="50070"/>
                  </a:lnTo>
                  <a:cubicBezTo>
                    <a:pt x="17480" y="50070"/>
                    <a:pt x="17580" y="50137"/>
                    <a:pt x="17613" y="50137"/>
                  </a:cubicBezTo>
                  <a:cubicBezTo>
                    <a:pt x="17580" y="50203"/>
                    <a:pt x="17513" y="50304"/>
                    <a:pt x="17480" y="50337"/>
                  </a:cubicBezTo>
                  <a:cubicBezTo>
                    <a:pt x="17080" y="50871"/>
                    <a:pt x="16779" y="51504"/>
                    <a:pt x="16513" y="52172"/>
                  </a:cubicBezTo>
                  <a:cubicBezTo>
                    <a:pt x="15945" y="53973"/>
                    <a:pt x="15912" y="55574"/>
                    <a:pt x="16446" y="57042"/>
                  </a:cubicBezTo>
                  <a:cubicBezTo>
                    <a:pt x="16779" y="58009"/>
                    <a:pt x="17346" y="58876"/>
                    <a:pt x="18147" y="59577"/>
                  </a:cubicBezTo>
                  <a:lnTo>
                    <a:pt x="18147" y="60811"/>
                  </a:lnTo>
                  <a:cubicBezTo>
                    <a:pt x="12476" y="62679"/>
                    <a:pt x="4804" y="68016"/>
                    <a:pt x="5772" y="78724"/>
                  </a:cubicBezTo>
                  <a:cubicBezTo>
                    <a:pt x="6839" y="91099"/>
                    <a:pt x="8974" y="99505"/>
                    <a:pt x="12176" y="104376"/>
                  </a:cubicBezTo>
                  <a:cubicBezTo>
                    <a:pt x="14244" y="107444"/>
                    <a:pt x="17680" y="109312"/>
                    <a:pt x="21416" y="109312"/>
                  </a:cubicBezTo>
                  <a:lnTo>
                    <a:pt x="31590" y="109312"/>
                  </a:lnTo>
                  <a:cubicBezTo>
                    <a:pt x="35326" y="109312"/>
                    <a:pt x="38762" y="107478"/>
                    <a:pt x="40797" y="104376"/>
                  </a:cubicBezTo>
                  <a:cubicBezTo>
                    <a:pt x="44032" y="99505"/>
                    <a:pt x="46134" y="91099"/>
                    <a:pt x="47201" y="78724"/>
                  </a:cubicBezTo>
                  <a:cubicBezTo>
                    <a:pt x="48168" y="68016"/>
                    <a:pt x="40496" y="62679"/>
                    <a:pt x="34826" y="60811"/>
                  </a:cubicBezTo>
                  <a:lnTo>
                    <a:pt x="34826" y="59677"/>
                  </a:lnTo>
                  <a:cubicBezTo>
                    <a:pt x="35660" y="58910"/>
                    <a:pt x="36260" y="58042"/>
                    <a:pt x="36627" y="57108"/>
                  </a:cubicBezTo>
                  <a:cubicBezTo>
                    <a:pt x="37161" y="55641"/>
                    <a:pt x="37127" y="54006"/>
                    <a:pt x="36527" y="52205"/>
                  </a:cubicBezTo>
                  <a:cubicBezTo>
                    <a:pt x="36327" y="51538"/>
                    <a:pt x="36026" y="50971"/>
                    <a:pt x="35660" y="50470"/>
                  </a:cubicBezTo>
                  <a:cubicBezTo>
                    <a:pt x="35626" y="50370"/>
                    <a:pt x="35593" y="50304"/>
                    <a:pt x="35493" y="50203"/>
                  </a:cubicBezTo>
                  <a:cubicBezTo>
                    <a:pt x="35660" y="50137"/>
                    <a:pt x="35860" y="50103"/>
                    <a:pt x="36026" y="50003"/>
                  </a:cubicBezTo>
                  <a:cubicBezTo>
                    <a:pt x="36594" y="49803"/>
                    <a:pt x="37094" y="49603"/>
                    <a:pt x="37594" y="49370"/>
                  </a:cubicBezTo>
                  <a:lnTo>
                    <a:pt x="38261" y="49103"/>
                  </a:lnTo>
                  <a:cubicBezTo>
                    <a:pt x="40196" y="48269"/>
                    <a:pt x="42264" y="47435"/>
                    <a:pt x="44199" y="45767"/>
                  </a:cubicBezTo>
                  <a:cubicBezTo>
                    <a:pt x="44866" y="45200"/>
                    <a:pt x="45500" y="44633"/>
                    <a:pt x="46100" y="43999"/>
                  </a:cubicBezTo>
                  <a:lnTo>
                    <a:pt x="46134" y="43966"/>
                  </a:lnTo>
                  <a:lnTo>
                    <a:pt x="46367" y="43699"/>
                  </a:lnTo>
                  <a:cubicBezTo>
                    <a:pt x="47301" y="42798"/>
                    <a:pt x="48035" y="41797"/>
                    <a:pt x="48702" y="40830"/>
                  </a:cubicBezTo>
                  <a:lnTo>
                    <a:pt x="48769" y="40797"/>
                  </a:lnTo>
                  <a:cubicBezTo>
                    <a:pt x="48802" y="40697"/>
                    <a:pt x="48836" y="40630"/>
                    <a:pt x="48936" y="40597"/>
                  </a:cubicBezTo>
                  <a:cubicBezTo>
                    <a:pt x="50137" y="38629"/>
                    <a:pt x="50804" y="36627"/>
                    <a:pt x="50870" y="34659"/>
                  </a:cubicBezTo>
                  <a:cubicBezTo>
                    <a:pt x="51004" y="33858"/>
                    <a:pt x="50970" y="32824"/>
                    <a:pt x="50337" y="31790"/>
                  </a:cubicBezTo>
                  <a:cubicBezTo>
                    <a:pt x="50003" y="31290"/>
                    <a:pt x="49536" y="30856"/>
                    <a:pt x="49036" y="30589"/>
                  </a:cubicBezTo>
                  <a:cubicBezTo>
                    <a:pt x="49203" y="30289"/>
                    <a:pt x="49369" y="30022"/>
                    <a:pt x="49503" y="29756"/>
                  </a:cubicBezTo>
                  <a:cubicBezTo>
                    <a:pt x="49569" y="29522"/>
                    <a:pt x="49670" y="29322"/>
                    <a:pt x="49703" y="29122"/>
                  </a:cubicBezTo>
                  <a:cubicBezTo>
                    <a:pt x="50537" y="26887"/>
                    <a:pt x="50103" y="24652"/>
                    <a:pt x="48469" y="22984"/>
                  </a:cubicBezTo>
                  <a:cubicBezTo>
                    <a:pt x="47535" y="22017"/>
                    <a:pt x="46167" y="21483"/>
                    <a:pt x="44466" y="21349"/>
                  </a:cubicBezTo>
                  <a:cubicBezTo>
                    <a:pt x="44599" y="19615"/>
                    <a:pt x="44266" y="17980"/>
                    <a:pt x="43465" y="16479"/>
                  </a:cubicBezTo>
                  <a:cubicBezTo>
                    <a:pt x="42798" y="15278"/>
                    <a:pt x="42031" y="14378"/>
                    <a:pt x="41163" y="13811"/>
                  </a:cubicBezTo>
                  <a:cubicBezTo>
                    <a:pt x="42464" y="12610"/>
                    <a:pt x="42631" y="11276"/>
                    <a:pt x="42631" y="10608"/>
                  </a:cubicBezTo>
                  <a:cubicBezTo>
                    <a:pt x="42631" y="9708"/>
                    <a:pt x="42298" y="8874"/>
                    <a:pt x="41697" y="8140"/>
                  </a:cubicBezTo>
                  <a:cubicBezTo>
                    <a:pt x="41497" y="7873"/>
                    <a:pt x="41297" y="7673"/>
                    <a:pt x="41030" y="7473"/>
                  </a:cubicBezTo>
                  <a:cubicBezTo>
                    <a:pt x="41097" y="7173"/>
                    <a:pt x="41130" y="6872"/>
                    <a:pt x="41130" y="6539"/>
                  </a:cubicBezTo>
                  <a:cubicBezTo>
                    <a:pt x="41130" y="5138"/>
                    <a:pt x="40496" y="3804"/>
                    <a:pt x="39429" y="2970"/>
                  </a:cubicBezTo>
                  <a:cubicBezTo>
                    <a:pt x="38762" y="2469"/>
                    <a:pt x="37961" y="2202"/>
                    <a:pt x="37161" y="2202"/>
                  </a:cubicBezTo>
                  <a:cubicBezTo>
                    <a:pt x="36794" y="2202"/>
                    <a:pt x="36460" y="2269"/>
                    <a:pt x="36127" y="2336"/>
                  </a:cubicBezTo>
                  <a:cubicBezTo>
                    <a:pt x="35793" y="1936"/>
                    <a:pt x="35359" y="1602"/>
                    <a:pt x="34892" y="1335"/>
                  </a:cubicBezTo>
                  <a:cubicBezTo>
                    <a:pt x="34259" y="968"/>
                    <a:pt x="33491" y="768"/>
                    <a:pt x="32691" y="768"/>
                  </a:cubicBezTo>
                  <a:cubicBezTo>
                    <a:pt x="31256" y="768"/>
                    <a:pt x="29955" y="1469"/>
                    <a:pt x="29188" y="2636"/>
                  </a:cubicBezTo>
                  <a:cubicBezTo>
                    <a:pt x="29122" y="2770"/>
                    <a:pt x="29021" y="2870"/>
                    <a:pt x="28988" y="3003"/>
                  </a:cubicBezTo>
                  <a:cubicBezTo>
                    <a:pt x="28838" y="2987"/>
                    <a:pt x="28689" y="2979"/>
                    <a:pt x="28540" y="2979"/>
                  </a:cubicBezTo>
                  <a:cubicBezTo>
                    <a:pt x="28059" y="2979"/>
                    <a:pt x="27587" y="3066"/>
                    <a:pt x="27153" y="3270"/>
                  </a:cubicBezTo>
                  <a:cubicBezTo>
                    <a:pt x="26720" y="1936"/>
                    <a:pt x="25786" y="801"/>
                    <a:pt x="24485" y="301"/>
                  </a:cubicBezTo>
                  <a:cubicBezTo>
                    <a:pt x="24018" y="101"/>
                    <a:pt x="23484" y="1"/>
                    <a:pt x="229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0996;p74">
              <a:extLst>
                <a:ext uri="{FF2B5EF4-FFF2-40B4-BE49-F238E27FC236}">
                  <a16:creationId xmlns:a16="http://schemas.microsoft.com/office/drawing/2014/main" id="{B96A7E2F-58B4-92AB-7F78-24D7E3B1542B}"/>
                </a:ext>
              </a:extLst>
            </p:cNvPr>
            <p:cNvSpPr/>
            <p:nvPr/>
          </p:nvSpPr>
          <p:spPr>
            <a:xfrm>
              <a:off x="2268450" y="881000"/>
              <a:ext cx="530400" cy="367025"/>
            </a:xfrm>
            <a:custGeom>
              <a:avLst/>
              <a:gdLst/>
              <a:ahLst/>
              <a:cxnLst/>
              <a:rect l="l" t="t" r="r" b="b"/>
              <a:pathLst>
                <a:path w="21216" h="14681" extrusionOk="0">
                  <a:moveTo>
                    <a:pt x="6891" y="0"/>
                  </a:moveTo>
                  <a:cubicBezTo>
                    <a:pt x="6852" y="0"/>
                    <a:pt x="6812" y="1"/>
                    <a:pt x="6772" y="3"/>
                  </a:cubicBezTo>
                  <a:cubicBezTo>
                    <a:pt x="5405" y="103"/>
                    <a:pt x="4237" y="1271"/>
                    <a:pt x="4104" y="2605"/>
                  </a:cubicBezTo>
                  <a:cubicBezTo>
                    <a:pt x="3772" y="2185"/>
                    <a:pt x="3221" y="1970"/>
                    <a:pt x="2673" y="1970"/>
                  </a:cubicBezTo>
                  <a:cubicBezTo>
                    <a:pt x="2394" y="1970"/>
                    <a:pt x="2116" y="2026"/>
                    <a:pt x="1869" y="2138"/>
                  </a:cubicBezTo>
                  <a:cubicBezTo>
                    <a:pt x="1102" y="2472"/>
                    <a:pt x="568" y="3172"/>
                    <a:pt x="334" y="3973"/>
                  </a:cubicBezTo>
                  <a:cubicBezTo>
                    <a:pt x="34" y="4773"/>
                    <a:pt x="1" y="5607"/>
                    <a:pt x="1" y="6441"/>
                  </a:cubicBezTo>
                  <a:lnTo>
                    <a:pt x="16846" y="14681"/>
                  </a:lnTo>
                  <a:cubicBezTo>
                    <a:pt x="18247" y="14180"/>
                    <a:pt x="19081" y="13613"/>
                    <a:pt x="19915" y="12212"/>
                  </a:cubicBezTo>
                  <a:cubicBezTo>
                    <a:pt x="20716" y="10978"/>
                    <a:pt x="21216" y="9310"/>
                    <a:pt x="20549" y="7876"/>
                  </a:cubicBezTo>
                  <a:cubicBezTo>
                    <a:pt x="20070" y="6918"/>
                    <a:pt x="19000" y="6282"/>
                    <a:pt x="17918" y="6282"/>
                  </a:cubicBezTo>
                  <a:cubicBezTo>
                    <a:pt x="17794" y="6282"/>
                    <a:pt x="17670" y="6291"/>
                    <a:pt x="17547" y="6308"/>
                  </a:cubicBezTo>
                  <a:cubicBezTo>
                    <a:pt x="17747" y="4974"/>
                    <a:pt x="17380" y="3539"/>
                    <a:pt x="16446" y="2539"/>
                  </a:cubicBezTo>
                  <a:cubicBezTo>
                    <a:pt x="15583" y="1594"/>
                    <a:pt x="14196" y="1043"/>
                    <a:pt x="12850" y="1043"/>
                  </a:cubicBezTo>
                  <a:cubicBezTo>
                    <a:pt x="12532" y="1043"/>
                    <a:pt x="12216" y="1074"/>
                    <a:pt x="11909" y="1138"/>
                  </a:cubicBezTo>
                  <a:cubicBezTo>
                    <a:pt x="11578" y="1171"/>
                    <a:pt x="9603" y="1829"/>
                    <a:pt x="9673" y="2295"/>
                  </a:cubicBezTo>
                  <a:lnTo>
                    <a:pt x="9673" y="2295"/>
                  </a:lnTo>
                  <a:cubicBezTo>
                    <a:pt x="9441" y="1037"/>
                    <a:pt x="8182" y="0"/>
                    <a:pt x="6891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10997;p74">
              <a:extLst>
                <a:ext uri="{FF2B5EF4-FFF2-40B4-BE49-F238E27FC236}">
                  <a16:creationId xmlns:a16="http://schemas.microsoft.com/office/drawing/2014/main" id="{915982F9-739F-583A-143C-F58C72EF50D8}"/>
                </a:ext>
              </a:extLst>
            </p:cNvPr>
            <p:cNvSpPr/>
            <p:nvPr/>
          </p:nvSpPr>
          <p:spPr>
            <a:xfrm>
              <a:off x="1633300" y="869275"/>
              <a:ext cx="539275" cy="385425"/>
            </a:xfrm>
            <a:custGeom>
              <a:avLst/>
              <a:gdLst/>
              <a:ahLst/>
              <a:cxnLst/>
              <a:rect l="l" t="t" r="r" b="b"/>
              <a:pathLst>
                <a:path w="21571" h="15417" extrusionOk="0">
                  <a:moveTo>
                    <a:pt x="17242" y="1"/>
                  </a:moveTo>
                  <a:cubicBezTo>
                    <a:pt x="16938" y="1"/>
                    <a:pt x="16633" y="25"/>
                    <a:pt x="16334" y="72"/>
                  </a:cubicBezTo>
                  <a:cubicBezTo>
                    <a:pt x="14466" y="406"/>
                    <a:pt x="12931" y="1973"/>
                    <a:pt x="12631" y="3808"/>
                  </a:cubicBezTo>
                  <a:cubicBezTo>
                    <a:pt x="11953" y="3092"/>
                    <a:pt x="10972" y="2724"/>
                    <a:pt x="9988" y="2724"/>
                  </a:cubicBezTo>
                  <a:cubicBezTo>
                    <a:pt x="9276" y="2724"/>
                    <a:pt x="8563" y="2916"/>
                    <a:pt x="7961" y="3308"/>
                  </a:cubicBezTo>
                  <a:cubicBezTo>
                    <a:pt x="6560" y="4242"/>
                    <a:pt x="5960" y="6243"/>
                    <a:pt x="6627" y="7811"/>
                  </a:cubicBezTo>
                  <a:cubicBezTo>
                    <a:pt x="6177" y="7549"/>
                    <a:pt x="5658" y="7422"/>
                    <a:pt x="5135" y="7422"/>
                  </a:cubicBezTo>
                  <a:cubicBezTo>
                    <a:pt x="4260" y="7422"/>
                    <a:pt x="3375" y="7777"/>
                    <a:pt x="2791" y="8445"/>
                  </a:cubicBezTo>
                  <a:cubicBezTo>
                    <a:pt x="1" y="11633"/>
                    <a:pt x="4949" y="15417"/>
                    <a:pt x="7955" y="15417"/>
                  </a:cubicBezTo>
                  <a:cubicBezTo>
                    <a:pt x="7968" y="15417"/>
                    <a:pt x="7981" y="15417"/>
                    <a:pt x="7994" y="15416"/>
                  </a:cubicBezTo>
                  <a:lnTo>
                    <a:pt x="21571" y="2607"/>
                  </a:lnTo>
                  <a:cubicBezTo>
                    <a:pt x="20884" y="863"/>
                    <a:pt x="19070" y="1"/>
                    <a:pt x="17242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10998;p74">
              <a:extLst>
                <a:ext uri="{FF2B5EF4-FFF2-40B4-BE49-F238E27FC236}">
                  <a16:creationId xmlns:a16="http://schemas.microsoft.com/office/drawing/2014/main" id="{3FF7F643-C050-E0CA-6622-111686954DCD}"/>
                </a:ext>
              </a:extLst>
            </p:cNvPr>
            <p:cNvSpPr/>
            <p:nvPr/>
          </p:nvSpPr>
          <p:spPr>
            <a:xfrm>
              <a:off x="2061650" y="998775"/>
              <a:ext cx="338600" cy="502775"/>
            </a:xfrm>
            <a:custGeom>
              <a:avLst/>
              <a:gdLst/>
              <a:ahLst/>
              <a:cxnLst/>
              <a:rect l="l" t="t" r="r" b="b"/>
              <a:pathLst>
                <a:path w="13544" h="20111" extrusionOk="0">
                  <a:moveTo>
                    <a:pt x="1888" y="1"/>
                  </a:moveTo>
                  <a:cubicBezTo>
                    <a:pt x="1673" y="1"/>
                    <a:pt x="1472" y="66"/>
                    <a:pt x="1301" y="229"/>
                  </a:cubicBezTo>
                  <a:cubicBezTo>
                    <a:pt x="1001" y="463"/>
                    <a:pt x="868" y="896"/>
                    <a:pt x="801" y="1263"/>
                  </a:cubicBezTo>
                  <a:cubicBezTo>
                    <a:pt x="0" y="4866"/>
                    <a:pt x="1835" y="8635"/>
                    <a:pt x="3836" y="11537"/>
                  </a:cubicBezTo>
                  <a:cubicBezTo>
                    <a:pt x="5204" y="13472"/>
                    <a:pt x="6872" y="14673"/>
                    <a:pt x="8706" y="16141"/>
                  </a:cubicBezTo>
                  <a:cubicBezTo>
                    <a:pt x="10341" y="17442"/>
                    <a:pt x="12109" y="18576"/>
                    <a:pt x="13477" y="20110"/>
                  </a:cubicBezTo>
                  <a:cubicBezTo>
                    <a:pt x="13477" y="19910"/>
                    <a:pt x="13510" y="19743"/>
                    <a:pt x="13543" y="19576"/>
                  </a:cubicBezTo>
                  <a:lnTo>
                    <a:pt x="13510" y="19443"/>
                  </a:lnTo>
                  <a:cubicBezTo>
                    <a:pt x="13510" y="15807"/>
                    <a:pt x="12476" y="12205"/>
                    <a:pt x="10675" y="9036"/>
                  </a:cubicBezTo>
                  <a:cubicBezTo>
                    <a:pt x="9640" y="7201"/>
                    <a:pt x="8340" y="5466"/>
                    <a:pt x="6872" y="3932"/>
                  </a:cubicBezTo>
                  <a:cubicBezTo>
                    <a:pt x="5871" y="2898"/>
                    <a:pt x="4937" y="1797"/>
                    <a:pt x="3803" y="930"/>
                  </a:cubicBezTo>
                  <a:cubicBezTo>
                    <a:pt x="3349" y="627"/>
                    <a:pt x="2552" y="1"/>
                    <a:pt x="18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10999;p74">
              <a:extLst>
                <a:ext uri="{FF2B5EF4-FFF2-40B4-BE49-F238E27FC236}">
                  <a16:creationId xmlns:a16="http://schemas.microsoft.com/office/drawing/2014/main" id="{4AB78BBB-0D00-556F-2227-60D5C8F1972B}"/>
                </a:ext>
              </a:extLst>
            </p:cNvPr>
            <p:cNvSpPr/>
            <p:nvPr/>
          </p:nvSpPr>
          <p:spPr>
            <a:xfrm>
              <a:off x="2087500" y="1082050"/>
              <a:ext cx="310250" cy="420325"/>
            </a:xfrm>
            <a:custGeom>
              <a:avLst/>
              <a:gdLst/>
              <a:ahLst/>
              <a:cxnLst/>
              <a:rect l="l" t="t" r="r" b="b"/>
              <a:pathLst>
                <a:path w="12410" h="16813" extrusionOk="0">
                  <a:moveTo>
                    <a:pt x="5171" y="0"/>
                  </a:moveTo>
                  <a:cubicBezTo>
                    <a:pt x="5171" y="468"/>
                    <a:pt x="5171" y="1001"/>
                    <a:pt x="5237" y="1602"/>
                  </a:cubicBezTo>
                  <a:cubicBezTo>
                    <a:pt x="5271" y="2736"/>
                    <a:pt x="5337" y="3737"/>
                    <a:pt x="5404" y="4304"/>
                  </a:cubicBezTo>
                  <a:cubicBezTo>
                    <a:pt x="5137" y="4003"/>
                    <a:pt x="4937" y="3770"/>
                    <a:pt x="4737" y="3503"/>
                  </a:cubicBezTo>
                  <a:cubicBezTo>
                    <a:pt x="4170" y="2903"/>
                    <a:pt x="3670" y="2402"/>
                    <a:pt x="3336" y="2069"/>
                  </a:cubicBezTo>
                  <a:cubicBezTo>
                    <a:pt x="3003" y="1735"/>
                    <a:pt x="2802" y="1568"/>
                    <a:pt x="2802" y="1568"/>
                  </a:cubicBezTo>
                  <a:lnTo>
                    <a:pt x="2802" y="1568"/>
                  </a:lnTo>
                  <a:cubicBezTo>
                    <a:pt x="2802" y="1568"/>
                    <a:pt x="2969" y="1769"/>
                    <a:pt x="3269" y="2135"/>
                  </a:cubicBezTo>
                  <a:cubicBezTo>
                    <a:pt x="3570" y="2502"/>
                    <a:pt x="4003" y="3003"/>
                    <a:pt x="4570" y="3670"/>
                  </a:cubicBezTo>
                  <a:cubicBezTo>
                    <a:pt x="4670" y="3837"/>
                    <a:pt x="4837" y="4003"/>
                    <a:pt x="4971" y="4170"/>
                  </a:cubicBezTo>
                  <a:cubicBezTo>
                    <a:pt x="4403" y="4003"/>
                    <a:pt x="3336" y="3737"/>
                    <a:pt x="2135" y="3403"/>
                  </a:cubicBezTo>
                  <a:cubicBezTo>
                    <a:pt x="1335" y="3169"/>
                    <a:pt x="601" y="2969"/>
                    <a:pt x="0" y="2803"/>
                  </a:cubicBezTo>
                  <a:lnTo>
                    <a:pt x="0" y="2803"/>
                  </a:lnTo>
                  <a:cubicBezTo>
                    <a:pt x="67" y="2903"/>
                    <a:pt x="67" y="2969"/>
                    <a:pt x="100" y="3103"/>
                  </a:cubicBezTo>
                  <a:cubicBezTo>
                    <a:pt x="634" y="3270"/>
                    <a:pt x="1301" y="3470"/>
                    <a:pt x="2068" y="3670"/>
                  </a:cubicBezTo>
                  <a:cubicBezTo>
                    <a:pt x="3403" y="4070"/>
                    <a:pt x="4604" y="4270"/>
                    <a:pt x="5104" y="4337"/>
                  </a:cubicBezTo>
                  <a:cubicBezTo>
                    <a:pt x="5838" y="5304"/>
                    <a:pt x="6738" y="6472"/>
                    <a:pt x="7606" y="7773"/>
                  </a:cubicBezTo>
                  <a:cubicBezTo>
                    <a:pt x="6972" y="7506"/>
                    <a:pt x="5438" y="7106"/>
                    <a:pt x="3636" y="6605"/>
                  </a:cubicBezTo>
                  <a:cubicBezTo>
                    <a:pt x="2802" y="6405"/>
                    <a:pt x="2068" y="6172"/>
                    <a:pt x="1401" y="6005"/>
                  </a:cubicBezTo>
                  <a:lnTo>
                    <a:pt x="1401" y="6005"/>
                  </a:lnTo>
                  <a:cubicBezTo>
                    <a:pt x="1435" y="6138"/>
                    <a:pt x="1501" y="6238"/>
                    <a:pt x="1568" y="6338"/>
                  </a:cubicBezTo>
                  <a:cubicBezTo>
                    <a:pt x="2135" y="6505"/>
                    <a:pt x="2836" y="6739"/>
                    <a:pt x="3570" y="6905"/>
                  </a:cubicBezTo>
                  <a:cubicBezTo>
                    <a:pt x="5471" y="7406"/>
                    <a:pt x="7105" y="7806"/>
                    <a:pt x="7672" y="7906"/>
                  </a:cubicBezTo>
                  <a:cubicBezTo>
                    <a:pt x="7939" y="8240"/>
                    <a:pt x="8139" y="8607"/>
                    <a:pt x="8406" y="8974"/>
                  </a:cubicBezTo>
                  <a:cubicBezTo>
                    <a:pt x="9107" y="10108"/>
                    <a:pt x="9674" y="11175"/>
                    <a:pt x="10241" y="12176"/>
                  </a:cubicBezTo>
                  <a:cubicBezTo>
                    <a:pt x="9741" y="12009"/>
                    <a:pt x="8406" y="11676"/>
                    <a:pt x="6772" y="11409"/>
                  </a:cubicBezTo>
                  <a:cubicBezTo>
                    <a:pt x="6305" y="11309"/>
                    <a:pt x="5905" y="11242"/>
                    <a:pt x="5471" y="11142"/>
                  </a:cubicBezTo>
                  <a:lnTo>
                    <a:pt x="5471" y="11142"/>
                  </a:lnTo>
                  <a:cubicBezTo>
                    <a:pt x="5638" y="11275"/>
                    <a:pt x="5804" y="11409"/>
                    <a:pt x="5938" y="11509"/>
                  </a:cubicBezTo>
                  <a:cubicBezTo>
                    <a:pt x="6171" y="11575"/>
                    <a:pt x="6438" y="11609"/>
                    <a:pt x="6672" y="11676"/>
                  </a:cubicBezTo>
                  <a:cubicBezTo>
                    <a:pt x="8406" y="12009"/>
                    <a:pt x="9807" y="12276"/>
                    <a:pt x="10274" y="12309"/>
                  </a:cubicBezTo>
                  <a:cubicBezTo>
                    <a:pt x="10741" y="13243"/>
                    <a:pt x="11142" y="14077"/>
                    <a:pt x="11475" y="14778"/>
                  </a:cubicBezTo>
                  <a:cubicBezTo>
                    <a:pt x="11809" y="15512"/>
                    <a:pt x="12109" y="16145"/>
                    <a:pt x="12276" y="16612"/>
                  </a:cubicBezTo>
                  <a:cubicBezTo>
                    <a:pt x="12309" y="16679"/>
                    <a:pt x="12309" y="16746"/>
                    <a:pt x="12342" y="16813"/>
                  </a:cubicBezTo>
                  <a:cubicBezTo>
                    <a:pt x="12342" y="16773"/>
                    <a:pt x="12365" y="16757"/>
                    <a:pt x="12384" y="16757"/>
                  </a:cubicBezTo>
                  <a:cubicBezTo>
                    <a:pt x="12398" y="16757"/>
                    <a:pt x="12409" y="16765"/>
                    <a:pt x="12409" y="16779"/>
                  </a:cubicBezTo>
                  <a:lnTo>
                    <a:pt x="12409" y="16646"/>
                  </a:lnTo>
                  <a:cubicBezTo>
                    <a:pt x="12409" y="16612"/>
                    <a:pt x="12342" y="16579"/>
                    <a:pt x="12342" y="16479"/>
                  </a:cubicBezTo>
                  <a:cubicBezTo>
                    <a:pt x="12176" y="16045"/>
                    <a:pt x="11976" y="15412"/>
                    <a:pt x="11642" y="14611"/>
                  </a:cubicBezTo>
                  <a:cubicBezTo>
                    <a:pt x="11342" y="13877"/>
                    <a:pt x="10941" y="13043"/>
                    <a:pt x="10474" y="12109"/>
                  </a:cubicBezTo>
                  <a:cubicBezTo>
                    <a:pt x="10641" y="11575"/>
                    <a:pt x="10908" y="10408"/>
                    <a:pt x="11142" y="9040"/>
                  </a:cubicBezTo>
                  <a:cubicBezTo>
                    <a:pt x="11075" y="8840"/>
                    <a:pt x="11008" y="8640"/>
                    <a:pt x="10941" y="8473"/>
                  </a:cubicBezTo>
                  <a:cubicBezTo>
                    <a:pt x="10908" y="8640"/>
                    <a:pt x="10908" y="8773"/>
                    <a:pt x="10841" y="8940"/>
                  </a:cubicBezTo>
                  <a:cubicBezTo>
                    <a:pt x="10641" y="10208"/>
                    <a:pt x="10474" y="11275"/>
                    <a:pt x="10408" y="11909"/>
                  </a:cubicBezTo>
                  <a:cubicBezTo>
                    <a:pt x="9907" y="10908"/>
                    <a:pt x="9307" y="9841"/>
                    <a:pt x="8640" y="8773"/>
                  </a:cubicBezTo>
                  <a:cubicBezTo>
                    <a:pt x="8406" y="8407"/>
                    <a:pt x="8139" y="8006"/>
                    <a:pt x="7939" y="7639"/>
                  </a:cubicBezTo>
                  <a:cubicBezTo>
                    <a:pt x="8106" y="7272"/>
                    <a:pt x="8473" y="6105"/>
                    <a:pt x="8840" y="4771"/>
                  </a:cubicBezTo>
                  <a:cubicBezTo>
                    <a:pt x="8840" y="4671"/>
                    <a:pt x="8907" y="4637"/>
                    <a:pt x="8907" y="4570"/>
                  </a:cubicBezTo>
                  <a:cubicBezTo>
                    <a:pt x="8807" y="4437"/>
                    <a:pt x="8773" y="4337"/>
                    <a:pt x="8673" y="4237"/>
                  </a:cubicBezTo>
                  <a:cubicBezTo>
                    <a:pt x="8640" y="4337"/>
                    <a:pt x="8606" y="4504"/>
                    <a:pt x="8573" y="4671"/>
                  </a:cubicBezTo>
                  <a:cubicBezTo>
                    <a:pt x="8173" y="5938"/>
                    <a:pt x="7939" y="7072"/>
                    <a:pt x="7839" y="7506"/>
                  </a:cubicBezTo>
                  <a:cubicBezTo>
                    <a:pt x="7039" y="6338"/>
                    <a:pt x="6271" y="5304"/>
                    <a:pt x="5571" y="4437"/>
                  </a:cubicBezTo>
                  <a:cubicBezTo>
                    <a:pt x="5604" y="3937"/>
                    <a:pt x="5604" y="2836"/>
                    <a:pt x="5504" y="1568"/>
                  </a:cubicBezTo>
                  <a:cubicBezTo>
                    <a:pt x="5504" y="1101"/>
                    <a:pt x="5471" y="668"/>
                    <a:pt x="5471" y="301"/>
                  </a:cubicBezTo>
                  <a:lnTo>
                    <a:pt x="51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1000;p74">
              <a:extLst>
                <a:ext uri="{FF2B5EF4-FFF2-40B4-BE49-F238E27FC236}">
                  <a16:creationId xmlns:a16="http://schemas.microsoft.com/office/drawing/2014/main" id="{F5815A36-B5AC-4718-481D-4FF1F96AA22D}"/>
                </a:ext>
              </a:extLst>
            </p:cNvPr>
            <p:cNvSpPr/>
            <p:nvPr/>
          </p:nvSpPr>
          <p:spPr>
            <a:xfrm>
              <a:off x="2369375" y="1207900"/>
              <a:ext cx="447000" cy="422900"/>
            </a:xfrm>
            <a:custGeom>
              <a:avLst/>
              <a:gdLst/>
              <a:ahLst/>
              <a:cxnLst/>
              <a:rect l="l" t="t" r="r" b="b"/>
              <a:pathLst>
                <a:path w="17880" h="16916" extrusionOk="0">
                  <a:moveTo>
                    <a:pt x="16815" y="1"/>
                  </a:moveTo>
                  <a:cubicBezTo>
                    <a:pt x="16214" y="1"/>
                    <a:pt x="15495" y="291"/>
                    <a:pt x="15077" y="437"/>
                  </a:cubicBezTo>
                  <a:cubicBezTo>
                    <a:pt x="13743" y="1004"/>
                    <a:pt x="12542" y="1771"/>
                    <a:pt x="11308" y="2539"/>
                  </a:cubicBezTo>
                  <a:cubicBezTo>
                    <a:pt x="9473" y="3606"/>
                    <a:pt x="7839" y="4940"/>
                    <a:pt x="6305" y="6441"/>
                  </a:cubicBezTo>
                  <a:cubicBezTo>
                    <a:pt x="3703" y="9010"/>
                    <a:pt x="1801" y="12246"/>
                    <a:pt x="834" y="15748"/>
                  </a:cubicBezTo>
                  <a:lnTo>
                    <a:pt x="0" y="16882"/>
                  </a:lnTo>
                  <a:lnTo>
                    <a:pt x="0" y="16916"/>
                  </a:lnTo>
                  <a:cubicBezTo>
                    <a:pt x="1835" y="15448"/>
                    <a:pt x="4136" y="14747"/>
                    <a:pt x="6305" y="13813"/>
                  </a:cubicBezTo>
                  <a:cubicBezTo>
                    <a:pt x="8473" y="12913"/>
                    <a:pt x="10374" y="12212"/>
                    <a:pt x="12209" y="10678"/>
                  </a:cubicBezTo>
                  <a:cubicBezTo>
                    <a:pt x="14877" y="8409"/>
                    <a:pt x="17679" y="5241"/>
                    <a:pt x="17846" y="1571"/>
                  </a:cubicBezTo>
                  <a:cubicBezTo>
                    <a:pt x="17879" y="1171"/>
                    <a:pt x="17879" y="737"/>
                    <a:pt x="17679" y="404"/>
                  </a:cubicBezTo>
                  <a:cubicBezTo>
                    <a:pt x="17492" y="104"/>
                    <a:pt x="17174" y="1"/>
                    <a:pt x="1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1001;p74">
              <a:extLst>
                <a:ext uri="{FF2B5EF4-FFF2-40B4-BE49-F238E27FC236}">
                  <a16:creationId xmlns:a16="http://schemas.microsoft.com/office/drawing/2014/main" id="{C1F01109-9D85-0DF8-1027-99EF8F1A6022}"/>
                </a:ext>
              </a:extLst>
            </p:cNvPr>
            <p:cNvSpPr/>
            <p:nvPr/>
          </p:nvSpPr>
          <p:spPr>
            <a:xfrm>
              <a:off x="1798125" y="1801725"/>
              <a:ext cx="955700" cy="1246750"/>
            </a:xfrm>
            <a:custGeom>
              <a:avLst/>
              <a:gdLst/>
              <a:ahLst/>
              <a:cxnLst/>
              <a:rect l="l" t="t" r="r" b="b"/>
              <a:pathLst>
                <a:path w="38228" h="49870" extrusionOk="0">
                  <a:moveTo>
                    <a:pt x="18714" y="1"/>
                  </a:moveTo>
                  <a:lnTo>
                    <a:pt x="18714" y="67"/>
                  </a:lnTo>
                  <a:lnTo>
                    <a:pt x="13543" y="701"/>
                  </a:lnTo>
                  <a:lnTo>
                    <a:pt x="13543" y="6339"/>
                  </a:lnTo>
                  <a:cubicBezTo>
                    <a:pt x="13543" y="6339"/>
                    <a:pt x="0" y="8874"/>
                    <a:pt x="1168" y="21850"/>
                  </a:cubicBezTo>
                  <a:cubicBezTo>
                    <a:pt x="1935" y="30656"/>
                    <a:pt x="3570" y="40830"/>
                    <a:pt x="7105" y="46201"/>
                  </a:cubicBezTo>
                  <a:cubicBezTo>
                    <a:pt x="8673" y="48502"/>
                    <a:pt x="11242" y="49870"/>
                    <a:pt x="14010" y="49870"/>
                  </a:cubicBezTo>
                  <a:lnTo>
                    <a:pt x="24218" y="49870"/>
                  </a:lnTo>
                  <a:cubicBezTo>
                    <a:pt x="26953" y="49870"/>
                    <a:pt x="29588" y="48502"/>
                    <a:pt x="31089" y="46201"/>
                  </a:cubicBezTo>
                  <a:cubicBezTo>
                    <a:pt x="34692" y="40830"/>
                    <a:pt x="36293" y="30689"/>
                    <a:pt x="37060" y="21850"/>
                  </a:cubicBezTo>
                  <a:cubicBezTo>
                    <a:pt x="38228" y="8840"/>
                    <a:pt x="24718" y="6305"/>
                    <a:pt x="24718" y="6305"/>
                  </a:cubicBezTo>
                  <a:lnTo>
                    <a:pt x="24718" y="668"/>
                  </a:lnTo>
                  <a:lnTo>
                    <a:pt x="19548" y="34"/>
                  </a:lnTo>
                  <a:lnTo>
                    <a:pt x="19548" y="1"/>
                  </a:lnTo>
                  <a:lnTo>
                    <a:pt x="19114" y="34"/>
                  </a:lnTo>
                  <a:lnTo>
                    <a:pt x="1871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1002;p74">
              <a:extLst>
                <a:ext uri="{FF2B5EF4-FFF2-40B4-BE49-F238E27FC236}">
                  <a16:creationId xmlns:a16="http://schemas.microsoft.com/office/drawing/2014/main" id="{00C38393-8D7C-6F1F-10A8-7178EC0ACED2}"/>
                </a:ext>
              </a:extLst>
            </p:cNvPr>
            <p:cNvSpPr/>
            <p:nvPr/>
          </p:nvSpPr>
          <p:spPr>
            <a:xfrm>
              <a:off x="2108350" y="1638275"/>
              <a:ext cx="337750" cy="97600"/>
            </a:xfrm>
            <a:custGeom>
              <a:avLst/>
              <a:gdLst/>
              <a:ahLst/>
              <a:cxnLst/>
              <a:rect l="l" t="t" r="r" b="b"/>
              <a:pathLst>
                <a:path w="13510" h="3904" extrusionOk="0">
                  <a:moveTo>
                    <a:pt x="6772" y="1"/>
                  </a:moveTo>
                  <a:cubicBezTo>
                    <a:pt x="3036" y="1"/>
                    <a:pt x="0" y="868"/>
                    <a:pt x="0" y="1969"/>
                  </a:cubicBezTo>
                  <a:cubicBezTo>
                    <a:pt x="0" y="3036"/>
                    <a:pt x="3036" y="3904"/>
                    <a:pt x="6772" y="3904"/>
                  </a:cubicBezTo>
                  <a:cubicBezTo>
                    <a:pt x="10508" y="3904"/>
                    <a:pt x="13510" y="3036"/>
                    <a:pt x="13510" y="1969"/>
                  </a:cubicBezTo>
                  <a:cubicBezTo>
                    <a:pt x="13510" y="868"/>
                    <a:pt x="10508" y="1"/>
                    <a:pt x="6772" y="1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1003;p74">
              <a:extLst>
                <a:ext uri="{FF2B5EF4-FFF2-40B4-BE49-F238E27FC236}">
                  <a16:creationId xmlns:a16="http://schemas.microsoft.com/office/drawing/2014/main" id="{B013F886-4D39-63BB-35E9-4B6B06E008C5}"/>
                </a:ext>
              </a:extLst>
            </p:cNvPr>
            <p:cNvSpPr/>
            <p:nvPr/>
          </p:nvSpPr>
          <p:spPr>
            <a:xfrm>
              <a:off x="2119175" y="1673300"/>
              <a:ext cx="316925" cy="62575"/>
            </a:xfrm>
            <a:custGeom>
              <a:avLst/>
              <a:gdLst/>
              <a:ahLst/>
              <a:cxnLst/>
              <a:rect l="l" t="t" r="r" b="b"/>
              <a:pathLst>
                <a:path w="12677" h="2503" extrusionOk="0">
                  <a:moveTo>
                    <a:pt x="6339" y="1"/>
                  </a:moveTo>
                  <a:cubicBezTo>
                    <a:pt x="3403" y="1"/>
                    <a:pt x="968" y="501"/>
                    <a:pt x="1" y="1268"/>
                  </a:cubicBezTo>
                  <a:cubicBezTo>
                    <a:pt x="968" y="2002"/>
                    <a:pt x="3403" y="2503"/>
                    <a:pt x="6339" y="2503"/>
                  </a:cubicBezTo>
                  <a:cubicBezTo>
                    <a:pt x="9241" y="2503"/>
                    <a:pt x="11676" y="1969"/>
                    <a:pt x="12677" y="1268"/>
                  </a:cubicBezTo>
                  <a:cubicBezTo>
                    <a:pt x="11709" y="501"/>
                    <a:pt x="9241" y="1"/>
                    <a:pt x="63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1004;p74">
              <a:extLst>
                <a:ext uri="{FF2B5EF4-FFF2-40B4-BE49-F238E27FC236}">
                  <a16:creationId xmlns:a16="http://schemas.microsoft.com/office/drawing/2014/main" id="{E74164C2-23B7-CEE0-4E0A-5052D4DADF73}"/>
                </a:ext>
              </a:extLst>
            </p:cNvPr>
            <p:cNvSpPr/>
            <p:nvPr/>
          </p:nvSpPr>
          <p:spPr>
            <a:xfrm>
              <a:off x="2119175" y="602550"/>
              <a:ext cx="296925" cy="2032300"/>
            </a:xfrm>
            <a:custGeom>
              <a:avLst/>
              <a:gdLst/>
              <a:ahLst/>
              <a:cxnLst/>
              <a:rect l="l" t="t" r="r" b="b"/>
              <a:pathLst>
                <a:path w="11877" h="81292" extrusionOk="0">
                  <a:moveTo>
                    <a:pt x="1" y="0"/>
                  </a:moveTo>
                  <a:cubicBezTo>
                    <a:pt x="1" y="0"/>
                    <a:pt x="34" y="300"/>
                    <a:pt x="168" y="834"/>
                  </a:cubicBezTo>
                  <a:cubicBezTo>
                    <a:pt x="268" y="1401"/>
                    <a:pt x="501" y="2135"/>
                    <a:pt x="735" y="3136"/>
                  </a:cubicBezTo>
                  <a:cubicBezTo>
                    <a:pt x="1202" y="5137"/>
                    <a:pt x="1969" y="8073"/>
                    <a:pt x="2636" y="11675"/>
                  </a:cubicBezTo>
                  <a:cubicBezTo>
                    <a:pt x="3337" y="15311"/>
                    <a:pt x="4037" y="19648"/>
                    <a:pt x="4604" y="24551"/>
                  </a:cubicBezTo>
                  <a:cubicBezTo>
                    <a:pt x="4604" y="24985"/>
                    <a:pt x="4604" y="25252"/>
                    <a:pt x="4671" y="25252"/>
                  </a:cubicBezTo>
                  <a:cubicBezTo>
                    <a:pt x="4671" y="25252"/>
                    <a:pt x="4704" y="25218"/>
                    <a:pt x="4704" y="25151"/>
                  </a:cubicBezTo>
                  <a:cubicBezTo>
                    <a:pt x="5238" y="29888"/>
                    <a:pt x="5672" y="34992"/>
                    <a:pt x="5938" y="40396"/>
                  </a:cubicBezTo>
                  <a:cubicBezTo>
                    <a:pt x="6272" y="46000"/>
                    <a:pt x="6339" y="51437"/>
                    <a:pt x="6572" y="56307"/>
                  </a:cubicBezTo>
                  <a:cubicBezTo>
                    <a:pt x="6772" y="61244"/>
                    <a:pt x="7006" y="65614"/>
                    <a:pt x="7073" y="69316"/>
                  </a:cubicBezTo>
                  <a:cubicBezTo>
                    <a:pt x="7173" y="73019"/>
                    <a:pt x="7173" y="76021"/>
                    <a:pt x="7173" y="78089"/>
                  </a:cubicBezTo>
                  <a:cubicBezTo>
                    <a:pt x="7173" y="79023"/>
                    <a:pt x="7106" y="79824"/>
                    <a:pt x="7106" y="80458"/>
                  </a:cubicBezTo>
                  <a:cubicBezTo>
                    <a:pt x="7106" y="80991"/>
                    <a:pt x="7106" y="81292"/>
                    <a:pt x="7173" y="81292"/>
                  </a:cubicBezTo>
                  <a:cubicBezTo>
                    <a:pt x="7206" y="81292"/>
                    <a:pt x="7206" y="80991"/>
                    <a:pt x="7239" y="80458"/>
                  </a:cubicBezTo>
                  <a:cubicBezTo>
                    <a:pt x="7273" y="79891"/>
                    <a:pt x="7339" y="79123"/>
                    <a:pt x="7406" y="78089"/>
                  </a:cubicBezTo>
                  <a:cubicBezTo>
                    <a:pt x="7506" y="75988"/>
                    <a:pt x="7573" y="72986"/>
                    <a:pt x="7540" y="69283"/>
                  </a:cubicBezTo>
                  <a:cubicBezTo>
                    <a:pt x="7506" y="65580"/>
                    <a:pt x="7339" y="61144"/>
                    <a:pt x="7173" y="56274"/>
                  </a:cubicBezTo>
                  <a:cubicBezTo>
                    <a:pt x="7006" y="51404"/>
                    <a:pt x="6906" y="45966"/>
                    <a:pt x="6606" y="40296"/>
                  </a:cubicBezTo>
                  <a:cubicBezTo>
                    <a:pt x="6272" y="34625"/>
                    <a:pt x="5872" y="29254"/>
                    <a:pt x="5238" y="24384"/>
                  </a:cubicBezTo>
                  <a:cubicBezTo>
                    <a:pt x="5205" y="23984"/>
                    <a:pt x="5171" y="23617"/>
                    <a:pt x="5071" y="23250"/>
                  </a:cubicBezTo>
                  <a:cubicBezTo>
                    <a:pt x="5171" y="22816"/>
                    <a:pt x="5238" y="22316"/>
                    <a:pt x="5338" y="21782"/>
                  </a:cubicBezTo>
                  <a:cubicBezTo>
                    <a:pt x="5505" y="20748"/>
                    <a:pt x="5772" y="19547"/>
                    <a:pt x="6072" y="18213"/>
                  </a:cubicBezTo>
                  <a:cubicBezTo>
                    <a:pt x="6405" y="16879"/>
                    <a:pt x="6839" y="15411"/>
                    <a:pt x="7273" y="13877"/>
                  </a:cubicBezTo>
                  <a:cubicBezTo>
                    <a:pt x="7773" y="12376"/>
                    <a:pt x="8340" y="10908"/>
                    <a:pt x="8841" y="9640"/>
                  </a:cubicBezTo>
                  <a:cubicBezTo>
                    <a:pt x="9374" y="8373"/>
                    <a:pt x="9875" y="7239"/>
                    <a:pt x="10342" y="6271"/>
                  </a:cubicBezTo>
                  <a:cubicBezTo>
                    <a:pt x="11242" y="4570"/>
                    <a:pt x="11876" y="3403"/>
                    <a:pt x="11809" y="3369"/>
                  </a:cubicBezTo>
                  <a:cubicBezTo>
                    <a:pt x="11807" y="3367"/>
                    <a:pt x="11805" y="3366"/>
                    <a:pt x="11802" y="3366"/>
                  </a:cubicBezTo>
                  <a:cubicBezTo>
                    <a:pt x="11698" y="3366"/>
                    <a:pt x="10947" y="4456"/>
                    <a:pt x="9975" y="6238"/>
                  </a:cubicBezTo>
                  <a:cubicBezTo>
                    <a:pt x="9474" y="7139"/>
                    <a:pt x="8874" y="8273"/>
                    <a:pt x="8340" y="9574"/>
                  </a:cubicBezTo>
                  <a:cubicBezTo>
                    <a:pt x="7806" y="10875"/>
                    <a:pt x="7206" y="12276"/>
                    <a:pt x="6706" y="13810"/>
                  </a:cubicBezTo>
                  <a:cubicBezTo>
                    <a:pt x="6205" y="15378"/>
                    <a:pt x="5838" y="16845"/>
                    <a:pt x="5505" y="18180"/>
                  </a:cubicBezTo>
                  <a:cubicBezTo>
                    <a:pt x="5205" y="19581"/>
                    <a:pt x="5004" y="20815"/>
                    <a:pt x="4871" y="21882"/>
                  </a:cubicBezTo>
                  <a:lnTo>
                    <a:pt x="4871" y="21983"/>
                  </a:lnTo>
                  <a:cubicBezTo>
                    <a:pt x="4337" y="18113"/>
                    <a:pt x="3704" y="14644"/>
                    <a:pt x="3070" y="11642"/>
                  </a:cubicBezTo>
                  <a:cubicBezTo>
                    <a:pt x="2336" y="8006"/>
                    <a:pt x="1535" y="5104"/>
                    <a:pt x="1002" y="3102"/>
                  </a:cubicBezTo>
                  <a:cubicBezTo>
                    <a:pt x="701" y="2102"/>
                    <a:pt x="435" y="1334"/>
                    <a:pt x="268" y="801"/>
                  </a:cubicBezTo>
                  <a:cubicBezTo>
                    <a:pt x="101" y="300"/>
                    <a:pt x="34" y="0"/>
                    <a:pt x="1" y="0"/>
                  </a:cubicBezTo>
                  <a:close/>
                </a:path>
              </a:pathLst>
            </a:custGeom>
            <a:solidFill>
              <a:srgbClr val="656B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11005;p74">
              <a:extLst>
                <a:ext uri="{FF2B5EF4-FFF2-40B4-BE49-F238E27FC236}">
                  <a16:creationId xmlns:a16="http://schemas.microsoft.com/office/drawing/2014/main" id="{04899559-6FA6-AE6D-BEA6-4909D817B004}"/>
                </a:ext>
              </a:extLst>
            </p:cNvPr>
            <p:cNvSpPr/>
            <p:nvPr/>
          </p:nvSpPr>
          <p:spPr>
            <a:xfrm>
              <a:off x="2354350" y="1062875"/>
              <a:ext cx="141800" cy="1607000"/>
            </a:xfrm>
            <a:custGeom>
              <a:avLst/>
              <a:gdLst/>
              <a:ahLst/>
              <a:cxnLst/>
              <a:rect l="l" t="t" r="r" b="b"/>
              <a:pathLst>
                <a:path w="5672" h="64280" extrusionOk="0">
                  <a:moveTo>
                    <a:pt x="5671" y="0"/>
                  </a:moveTo>
                  <a:lnTo>
                    <a:pt x="5438" y="634"/>
                  </a:lnTo>
                  <a:cubicBezTo>
                    <a:pt x="5304" y="1034"/>
                    <a:pt x="5104" y="1635"/>
                    <a:pt x="4837" y="2402"/>
                  </a:cubicBezTo>
                  <a:cubicBezTo>
                    <a:pt x="4404" y="4003"/>
                    <a:pt x="3670" y="6238"/>
                    <a:pt x="2969" y="9140"/>
                  </a:cubicBezTo>
                  <a:cubicBezTo>
                    <a:pt x="2803" y="9841"/>
                    <a:pt x="2602" y="10575"/>
                    <a:pt x="2436" y="11375"/>
                  </a:cubicBezTo>
                  <a:cubicBezTo>
                    <a:pt x="2269" y="12176"/>
                    <a:pt x="2102" y="13010"/>
                    <a:pt x="1935" y="13844"/>
                  </a:cubicBezTo>
                  <a:cubicBezTo>
                    <a:pt x="1835" y="14244"/>
                    <a:pt x="1769" y="14711"/>
                    <a:pt x="1668" y="15144"/>
                  </a:cubicBezTo>
                  <a:cubicBezTo>
                    <a:pt x="1602" y="15578"/>
                    <a:pt x="1568" y="16012"/>
                    <a:pt x="1468" y="16479"/>
                  </a:cubicBezTo>
                  <a:cubicBezTo>
                    <a:pt x="1335" y="17379"/>
                    <a:pt x="1168" y="18313"/>
                    <a:pt x="1068" y="19314"/>
                  </a:cubicBezTo>
                  <a:cubicBezTo>
                    <a:pt x="568" y="23184"/>
                    <a:pt x="234" y="27420"/>
                    <a:pt x="167" y="31923"/>
                  </a:cubicBezTo>
                  <a:cubicBezTo>
                    <a:pt x="1" y="40930"/>
                    <a:pt x="734" y="49035"/>
                    <a:pt x="1268" y="54873"/>
                  </a:cubicBezTo>
                  <a:cubicBezTo>
                    <a:pt x="1568" y="57775"/>
                    <a:pt x="1802" y="60177"/>
                    <a:pt x="2002" y="61778"/>
                  </a:cubicBezTo>
                  <a:cubicBezTo>
                    <a:pt x="2102" y="62612"/>
                    <a:pt x="2169" y="63246"/>
                    <a:pt x="2269" y="63679"/>
                  </a:cubicBezTo>
                  <a:cubicBezTo>
                    <a:pt x="2302" y="64046"/>
                    <a:pt x="2336" y="64280"/>
                    <a:pt x="2402" y="64280"/>
                  </a:cubicBezTo>
                  <a:cubicBezTo>
                    <a:pt x="2436" y="64280"/>
                    <a:pt x="2402" y="64046"/>
                    <a:pt x="2402" y="63612"/>
                  </a:cubicBezTo>
                  <a:cubicBezTo>
                    <a:pt x="2336" y="63212"/>
                    <a:pt x="2302" y="62545"/>
                    <a:pt x="2269" y="61744"/>
                  </a:cubicBezTo>
                  <a:cubicBezTo>
                    <a:pt x="2135" y="59943"/>
                    <a:pt x="1935" y="57608"/>
                    <a:pt x="1735" y="54840"/>
                  </a:cubicBezTo>
                  <a:cubicBezTo>
                    <a:pt x="1302" y="49002"/>
                    <a:pt x="634" y="40863"/>
                    <a:pt x="801" y="31923"/>
                  </a:cubicBezTo>
                  <a:cubicBezTo>
                    <a:pt x="901" y="27487"/>
                    <a:pt x="1168" y="23217"/>
                    <a:pt x="1635" y="19381"/>
                  </a:cubicBezTo>
                  <a:cubicBezTo>
                    <a:pt x="1735" y="18413"/>
                    <a:pt x="1902" y="17513"/>
                    <a:pt x="2002" y="16579"/>
                  </a:cubicBezTo>
                  <a:cubicBezTo>
                    <a:pt x="2102" y="16145"/>
                    <a:pt x="2135" y="15678"/>
                    <a:pt x="2236" y="15245"/>
                  </a:cubicBezTo>
                  <a:cubicBezTo>
                    <a:pt x="2302" y="14811"/>
                    <a:pt x="2402" y="14377"/>
                    <a:pt x="2469" y="13977"/>
                  </a:cubicBezTo>
                  <a:cubicBezTo>
                    <a:pt x="2636" y="13143"/>
                    <a:pt x="2769" y="12309"/>
                    <a:pt x="2936" y="11509"/>
                  </a:cubicBezTo>
                  <a:cubicBezTo>
                    <a:pt x="3103" y="10708"/>
                    <a:pt x="3270" y="9974"/>
                    <a:pt x="3436" y="9240"/>
                  </a:cubicBezTo>
                  <a:cubicBezTo>
                    <a:pt x="4104" y="6372"/>
                    <a:pt x="4737" y="4070"/>
                    <a:pt x="5104" y="2502"/>
                  </a:cubicBezTo>
                  <a:cubicBezTo>
                    <a:pt x="5304" y="1702"/>
                    <a:pt x="5471" y="1068"/>
                    <a:pt x="5571" y="667"/>
                  </a:cubicBezTo>
                  <a:cubicBezTo>
                    <a:pt x="5638" y="234"/>
                    <a:pt x="5671" y="34"/>
                    <a:pt x="5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11006;p74">
              <a:extLst>
                <a:ext uri="{FF2B5EF4-FFF2-40B4-BE49-F238E27FC236}">
                  <a16:creationId xmlns:a16="http://schemas.microsoft.com/office/drawing/2014/main" id="{A4A6B691-9D09-5B0C-7909-047FBEFCA295}"/>
                </a:ext>
              </a:extLst>
            </p:cNvPr>
            <p:cNvSpPr/>
            <p:nvPr/>
          </p:nvSpPr>
          <p:spPr>
            <a:xfrm>
              <a:off x="1950725" y="456050"/>
              <a:ext cx="335275" cy="305750"/>
            </a:xfrm>
            <a:custGeom>
              <a:avLst/>
              <a:gdLst/>
              <a:ahLst/>
              <a:cxnLst/>
              <a:rect l="l" t="t" r="r" b="b"/>
              <a:pathLst>
                <a:path w="13411" h="12230" extrusionOk="0">
                  <a:moveTo>
                    <a:pt x="9392" y="0"/>
                  </a:moveTo>
                  <a:cubicBezTo>
                    <a:pt x="8769" y="0"/>
                    <a:pt x="8127" y="540"/>
                    <a:pt x="7773" y="1057"/>
                  </a:cubicBezTo>
                  <a:cubicBezTo>
                    <a:pt x="7373" y="1724"/>
                    <a:pt x="7173" y="2491"/>
                    <a:pt x="7072" y="3292"/>
                  </a:cubicBezTo>
                  <a:cubicBezTo>
                    <a:pt x="7072" y="1824"/>
                    <a:pt x="5805" y="456"/>
                    <a:pt x="4371" y="323"/>
                  </a:cubicBezTo>
                  <a:cubicBezTo>
                    <a:pt x="4104" y="323"/>
                    <a:pt x="3837" y="323"/>
                    <a:pt x="3603" y="423"/>
                  </a:cubicBezTo>
                  <a:cubicBezTo>
                    <a:pt x="2803" y="723"/>
                    <a:pt x="2569" y="1757"/>
                    <a:pt x="2803" y="2491"/>
                  </a:cubicBezTo>
                  <a:cubicBezTo>
                    <a:pt x="3070" y="3292"/>
                    <a:pt x="3670" y="3892"/>
                    <a:pt x="4304" y="4426"/>
                  </a:cubicBezTo>
                  <a:cubicBezTo>
                    <a:pt x="3813" y="4306"/>
                    <a:pt x="3133" y="4182"/>
                    <a:pt x="2466" y="4182"/>
                  </a:cubicBezTo>
                  <a:cubicBezTo>
                    <a:pt x="1455" y="4182"/>
                    <a:pt x="475" y="4468"/>
                    <a:pt x="234" y="5493"/>
                  </a:cubicBezTo>
                  <a:cubicBezTo>
                    <a:pt x="1" y="6327"/>
                    <a:pt x="635" y="7228"/>
                    <a:pt x="1435" y="7561"/>
                  </a:cubicBezTo>
                  <a:cubicBezTo>
                    <a:pt x="1982" y="7767"/>
                    <a:pt x="2577" y="7816"/>
                    <a:pt x="3164" y="7816"/>
                  </a:cubicBezTo>
                  <a:cubicBezTo>
                    <a:pt x="3436" y="7816"/>
                    <a:pt x="3707" y="7805"/>
                    <a:pt x="3970" y="7795"/>
                  </a:cubicBezTo>
                  <a:lnTo>
                    <a:pt x="3970" y="7795"/>
                  </a:lnTo>
                  <a:cubicBezTo>
                    <a:pt x="3570" y="8329"/>
                    <a:pt x="3136" y="8829"/>
                    <a:pt x="2903" y="9463"/>
                  </a:cubicBezTo>
                  <a:cubicBezTo>
                    <a:pt x="2636" y="10096"/>
                    <a:pt x="2569" y="10797"/>
                    <a:pt x="2903" y="11397"/>
                  </a:cubicBezTo>
                  <a:cubicBezTo>
                    <a:pt x="3119" y="11857"/>
                    <a:pt x="3642" y="12229"/>
                    <a:pt x="4188" y="12229"/>
                  </a:cubicBezTo>
                  <a:cubicBezTo>
                    <a:pt x="4316" y="12229"/>
                    <a:pt x="4444" y="12209"/>
                    <a:pt x="4571" y="12165"/>
                  </a:cubicBezTo>
                  <a:cubicBezTo>
                    <a:pt x="5004" y="12065"/>
                    <a:pt x="5371" y="11631"/>
                    <a:pt x="5605" y="11231"/>
                  </a:cubicBezTo>
                  <a:cubicBezTo>
                    <a:pt x="5972" y="10597"/>
                    <a:pt x="6272" y="9963"/>
                    <a:pt x="6439" y="9263"/>
                  </a:cubicBezTo>
                  <a:lnTo>
                    <a:pt x="6439" y="9263"/>
                  </a:lnTo>
                  <a:cubicBezTo>
                    <a:pt x="6339" y="10096"/>
                    <a:pt x="6872" y="10930"/>
                    <a:pt x="7506" y="11464"/>
                  </a:cubicBezTo>
                  <a:cubicBezTo>
                    <a:pt x="7941" y="11827"/>
                    <a:pt x="8499" y="12084"/>
                    <a:pt x="9027" y="12084"/>
                  </a:cubicBezTo>
                  <a:cubicBezTo>
                    <a:pt x="9228" y="12084"/>
                    <a:pt x="9424" y="12047"/>
                    <a:pt x="9608" y="11964"/>
                  </a:cubicBezTo>
                  <a:cubicBezTo>
                    <a:pt x="10341" y="11631"/>
                    <a:pt x="10608" y="10630"/>
                    <a:pt x="10475" y="9830"/>
                  </a:cubicBezTo>
                  <a:cubicBezTo>
                    <a:pt x="10341" y="8996"/>
                    <a:pt x="9941" y="8262"/>
                    <a:pt x="9307" y="7728"/>
                  </a:cubicBezTo>
                  <a:lnTo>
                    <a:pt x="9307" y="7728"/>
                  </a:lnTo>
                  <a:cubicBezTo>
                    <a:pt x="9486" y="7757"/>
                    <a:pt x="9664" y="7770"/>
                    <a:pt x="9841" y="7770"/>
                  </a:cubicBezTo>
                  <a:cubicBezTo>
                    <a:pt x="10495" y="7770"/>
                    <a:pt x="11139" y="7590"/>
                    <a:pt x="11742" y="7328"/>
                  </a:cubicBezTo>
                  <a:cubicBezTo>
                    <a:pt x="12176" y="7128"/>
                    <a:pt x="12643" y="6827"/>
                    <a:pt x="12943" y="6461"/>
                  </a:cubicBezTo>
                  <a:cubicBezTo>
                    <a:pt x="13244" y="6060"/>
                    <a:pt x="13410" y="5493"/>
                    <a:pt x="13244" y="5060"/>
                  </a:cubicBezTo>
                  <a:cubicBezTo>
                    <a:pt x="13010" y="4459"/>
                    <a:pt x="12410" y="4126"/>
                    <a:pt x="11809" y="4126"/>
                  </a:cubicBezTo>
                  <a:cubicBezTo>
                    <a:pt x="11768" y="4123"/>
                    <a:pt x="11726" y="4122"/>
                    <a:pt x="11684" y="4122"/>
                  </a:cubicBezTo>
                  <a:cubicBezTo>
                    <a:pt x="11150" y="4122"/>
                    <a:pt x="10569" y="4314"/>
                    <a:pt x="10075" y="4593"/>
                  </a:cubicBezTo>
                  <a:cubicBezTo>
                    <a:pt x="10542" y="3759"/>
                    <a:pt x="10942" y="2958"/>
                    <a:pt x="10975" y="2124"/>
                  </a:cubicBezTo>
                  <a:cubicBezTo>
                    <a:pt x="11042" y="1324"/>
                    <a:pt x="10608" y="423"/>
                    <a:pt x="9808" y="89"/>
                  </a:cubicBezTo>
                  <a:cubicBezTo>
                    <a:pt x="9673" y="28"/>
                    <a:pt x="9533" y="0"/>
                    <a:pt x="93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11007;p74">
              <a:extLst>
                <a:ext uri="{FF2B5EF4-FFF2-40B4-BE49-F238E27FC236}">
                  <a16:creationId xmlns:a16="http://schemas.microsoft.com/office/drawing/2014/main" id="{3C3CDB4F-1D5B-3A7C-F9BE-E1EC2A9E4BA6}"/>
                </a:ext>
              </a:extLst>
            </p:cNvPr>
            <p:cNvSpPr/>
            <p:nvPr/>
          </p:nvSpPr>
          <p:spPr>
            <a:xfrm>
              <a:off x="2275125" y="476725"/>
              <a:ext cx="331100" cy="326825"/>
            </a:xfrm>
            <a:custGeom>
              <a:avLst/>
              <a:gdLst/>
              <a:ahLst/>
              <a:cxnLst/>
              <a:rect l="l" t="t" r="r" b="b"/>
              <a:pathLst>
                <a:path w="13244" h="13073" extrusionOk="0">
                  <a:moveTo>
                    <a:pt x="6134" y="1"/>
                  </a:moveTo>
                  <a:cubicBezTo>
                    <a:pt x="5687" y="1"/>
                    <a:pt x="5251" y="194"/>
                    <a:pt x="5004" y="563"/>
                  </a:cubicBezTo>
                  <a:cubicBezTo>
                    <a:pt x="4771" y="930"/>
                    <a:pt x="4771" y="1397"/>
                    <a:pt x="4804" y="1831"/>
                  </a:cubicBezTo>
                  <a:cubicBezTo>
                    <a:pt x="4837" y="2565"/>
                    <a:pt x="4971" y="3232"/>
                    <a:pt x="5138" y="3932"/>
                  </a:cubicBezTo>
                  <a:cubicBezTo>
                    <a:pt x="4571" y="3432"/>
                    <a:pt x="3937" y="2965"/>
                    <a:pt x="3236" y="2631"/>
                  </a:cubicBezTo>
                  <a:cubicBezTo>
                    <a:pt x="2814" y="2412"/>
                    <a:pt x="2384" y="2237"/>
                    <a:pt x="2001" y="2237"/>
                  </a:cubicBezTo>
                  <a:cubicBezTo>
                    <a:pt x="1569" y="2237"/>
                    <a:pt x="1198" y="2461"/>
                    <a:pt x="968" y="3098"/>
                  </a:cubicBezTo>
                  <a:cubicBezTo>
                    <a:pt x="468" y="4599"/>
                    <a:pt x="2269" y="5300"/>
                    <a:pt x="3403" y="5667"/>
                  </a:cubicBezTo>
                  <a:cubicBezTo>
                    <a:pt x="2903" y="5800"/>
                    <a:pt x="2336" y="5934"/>
                    <a:pt x="1835" y="6134"/>
                  </a:cubicBezTo>
                  <a:cubicBezTo>
                    <a:pt x="1101" y="6501"/>
                    <a:pt x="268" y="6968"/>
                    <a:pt x="67" y="7835"/>
                  </a:cubicBezTo>
                  <a:cubicBezTo>
                    <a:pt x="1" y="7969"/>
                    <a:pt x="1" y="8102"/>
                    <a:pt x="1" y="8235"/>
                  </a:cubicBezTo>
                  <a:cubicBezTo>
                    <a:pt x="67" y="9236"/>
                    <a:pt x="1168" y="9436"/>
                    <a:pt x="1935" y="9436"/>
                  </a:cubicBezTo>
                  <a:cubicBezTo>
                    <a:pt x="2736" y="9436"/>
                    <a:pt x="3403" y="8969"/>
                    <a:pt x="4004" y="8469"/>
                  </a:cubicBezTo>
                  <a:lnTo>
                    <a:pt x="4004" y="8469"/>
                  </a:lnTo>
                  <a:cubicBezTo>
                    <a:pt x="3303" y="9103"/>
                    <a:pt x="3003" y="10137"/>
                    <a:pt x="2969" y="11104"/>
                  </a:cubicBezTo>
                  <a:cubicBezTo>
                    <a:pt x="2943" y="11886"/>
                    <a:pt x="3351" y="13059"/>
                    <a:pt x="4142" y="13059"/>
                  </a:cubicBezTo>
                  <a:cubicBezTo>
                    <a:pt x="4330" y="13059"/>
                    <a:pt x="4540" y="12993"/>
                    <a:pt x="4771" y="12839"/>
                  </a:cubicBezTo>
                  <a:cubicBezTo>
                    <a:pt x="5738" y="12238"/>
                    <a:pt x="6339" y="11071"/>
                    <a:pt x="6405" y="9937"/>
                  </a:cubicBezTo>
                  <a:cubicBezTo>
                    <a:pt x="6405" y="10103"/>
                    <a:pt x="6439" y="10304"/>
                    <a:pt x="6472" y="10504"/>
                  </a:cubicBezTo>
                  <a:cubicBezTo>
                    <a:pt x="6672" y="11438"/>
                    <a:pt x="7273" y="12305"/>
                    <a:pt x="8106" y="12772"/>
                  </a:cubicBezTo>
                  <a:cubicBezTo>
                    <a:pt x="8407" y="12939"/>
                    <a:pt x="8774" y="13072"/>
                    <a:pt x="9107" y="13072"/>
                  </a:cubicBezTo>
                  <a:cubicBezTo>
                    <a:pt x="9474" y="13072"/>
                    <a:pt x="9808" y="12839"/>
                    <a:pt x="9974" y="12572"/>
                  </a:cubicBezTo>
                  <a:cubicBezTo>
                    <a:pt x="10041" y="12405"/>
                    <a:pt x="10108" y="12172"/>
                    <a:pt x="10108" y="12005"/>
                  </a:cubicBezTo>
                  <a:cubicBezTo>
                    <a:pt x="10173" y="10858"/>
                    <a:pt x="9756" y="9678"/>
                    <a:pt x="8950" y="8878"/>
                  </a:cubicBezTo>
                  <a:lnTo>
                    <a:pt x="8950" y="8878"/>
                  </a:lnTo>
                  <a:cubicBezTo>
                    <a:pt x="9178" y="9083"/>
                    <a:pt x="9547" y="9158"/>
                    <a:pt x="9943" y="9158"/>
                  </a:cubicBezTo>
                  <a:cubicBezTo>
                    <a:pt x="10531" y="9158"/>
                    <a:pt x="11178" y="8991"/>
                    <a:pt x="11509" y="8836"/>
                  </a:cubicBezTo>
                  <a:cubicBezTo>
                    <a:pt x="12309" y="8569"/>
                    <a:pt x="13243" y="7969"/>
                    <a:pt x="13243" y="7001"/>
                  </a:cubicBezTo>
                  <a:cubicBezTo>
                    <a:pt x="13243" y="6768"/>
                    <a:pt x="13110" y="6501"/>
                    <a:pt x="12943" y="6301"/>
                  </a:cubicBezTo>
                  <a:cubicBezTo>
                    <a:pt x="12528" y="5806"/>
                    <a:pt x="11866" y="5534"/>
                    <a:pt x="11215" y="5534"/>
                  </a:cubicBezTo>
                  <a:cubicBezTo>
                    <a:pt x="10769" y="5534"/>
                    <a:pt x="10327" y="5662"/>
                    <a:pt x="9974" y="5934"/>
                  </a:cubicBezTo>
                  <a:cubicBezTo>
                    <a:pt x="10508" y="5467"/>
                    <a:pt x="10975" y="4933"/>
                    <a:pt x="11342" y="4299"/>
                  </a:cubicBezTo>
                  <a:cubicBezTo>
                    <a:pt x="11609" y="3899"/>
                    <a:pt x="11776" y="3432"/>
                    <a:pt x="11776" y="2932"/>
                  </a:cubicBezTo>
                  <a:cubicBezTo>
                    <a:pt x="11776" y="2431"/>
                    <a:pt x="11609" y="1964"/>
                    <a:pt x="11175" y="1664"/>
                  </a:cubicBezTo>
                  <a:cubicBezTo>
                    <a:pt x="10991" y="1532"/>
                    <a:pt x="10797" y="1479"/>
                    <a:pt x="10601" y="1479"/>
                  </a:cubicBezTo>
                  <a:cubicBezTo>
                    <a:pt x="10054" y="1479"/>
                    <a:pt x="9491" y="1894"/>
                    <a:pt x="9074" y="2164"/>
                  </a:cubicBezTo>
                  <a:cubicBezTo>
                    <a:pt x="8443" y="2606"/>
                    <a:pt x="7962" y="3256"/>
                    <a:pt x="7798" y="4002"/>
                  </a:cubicBezTo>
                  <a:lnTo>
                    <a:pt x="7798" y="4002"/>
                  </a:lnTo>
                  <a:cubicBezTo>
                    <a:pt x="7926" y="3345"/>
                    <a:pt x="8067" y="2686"/>
                    <a:pt x="7973" y="1998"/>
                  </a:cubicBezTo>
                  <a:cubicBezTo>
                    <a:pt x="7906" y="1297"/>
                    <a:pt x="7573" y="597"/>
                    <a:pt x="6939" y="230"/>
                  </a:cubicBezTo>
                  <a:cubicBezTo>
                    <a:pt x="6695" y="76"/>
                    <a:pt x="6413" y="1"/>
                    <a:pt x="61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1008;p74">
              <a:extLst>
                <a:ext uri="{FF2B5EF4-FFF2-40B4-BE49-F238E27FC236}">
                  <a16:creationId xmlns:a16="http://schemas.microsoft.com/office/drawing/2014/main" id="{5346DE13-0CBC-8755-872B-62CEC61C7748}"/>
                </a:ext>
              </a:extLst>
            </p:cNvPr>
            <p:cNvSpPr/>
            <p:nvPr/>
          </p:nvSpPr>
          <p:spPr>
            <a:xfrm>
              <a:off x="2381875" y="1259675"/>
              <a:ext cx="396975" cy="361125"/>
            </a:xfrm>
            <a:custGeom>
              <a:avLst/>
              <a:gdLst/>
              <a:ahLst/>
              <a:cxnLst/>
              <a:rect l="l" t="t" r="r" b="b"/>
              <a:pathLst>
                <a:path w="15879" h="14445" extrusionOk="0">
                  <a:moveTo>
                    <a:pt x="11542" y="1"/>
                  </a:moveTo>
                  <a:cubicBezTo>
                    <a:pt x="11409" y="101"/>
                    <a:pt x="11308" y="134"/>
                    <a:pt x="11208" y="201"/>
                  </a:cubicBezTo>
                  <a:cubicBezTo>
                    <a:pt x="11075" y="601"/>
                    <a:pt x="10975" y="1001"/>
                    <a:pt x="10841" y="1435"/>
                  </a:cubicBezTo>
                  <a:cubicBezTo>
                    <a:pt x="10475" y="2636"/>
                    <a:pt x="10174" y="3703"/>
                    <a:pt x="10041" y="4204"/>
                  </a:cubicBezTo>
                  <a:cubicBezTo>
                    <a:pt x="9140" y="4871"/>
                    <a:pt x="8073" y="5671"/>
                    <a:pt x="7005" y="6605"/>
                  </a:cubicBezTo>
                  <a:cubicBezTo>
                    <a:pt x="7039" y="6105"/>
                    <a:pt x="7072" y="4971"/>
                    <a:pt x="7039" y="3670"/>
                  </a:cubicBezTo>
                  <a:lnTo>
                    <a:pt x="7039" y="3203"/>
                  </a:lnTo>
                  <a:cubicBezTo>
                    <a:pt x="6972" y="3303"/>
                    <a:pt x="6839" y="3370"/>
                    <a:pt x="6739" y="3470"/>
                  </a:cubicBezTo>
                  <a:lnTo>
                    <a:pt x="6739" y="3670"/>
                  </a:lnTo>
                  <a:cubicBezTo>
                    <a:pt x="6739" y="5104"/>
                    <a:pt x="6839" y="6272"/>
                    <a:pt x="6872" y="6672"/>
                  </a:cubicBezTo>
                  <a:lnTo>
                    <a:pt x="5871" y="7539"/>
                  </a:lnTo>
                  <a:cubicBezTo>
                    <a:pt x="4971" y="8440"/>
                    <a:pt x="4070" y="9307"/>
                    <a:pt x="3336" y="10141"/>
                  </a:cubicBezTo>
                  <a:cubicBezTo>
                    <a:pt x="3403" y="9541"/>
                    <a:pt x="3536" y="8440"/>
                    <a:pt x="3670" y="7172"/>
                  </a:cubicBezTo>
                  <a:cubicBezTo>
                    <a:pt x="3670" y="7006"/>
                    <a:pt x="3703" y="6872"/>
                    <a:pt x="3703" y="6705"/>
                  </a:cubicBezTo>
                  <a:lnTo>
                    <a:pt x="3703" y="6705"/>
                  </a:lnTo>
                  <a:cubicBezTo>
                    <a:pt x="3570" y="6872"/>
                    <a:pt x="3470" y="7006"/>
                    <a:pt x="3369" y="7172"/>
                  </a:cubicBezTo>
                  <a:cubicBezTo>
                    <a:pt x="3236" y="8540"/>
                    <a:pt x="3203" y="9774"/>
                    <a:pt x="3203" y="10308"/>
                  </a:cubicBezTo>
                  <a:cubicBezTo>
                    <a:pt x="2502" y="11109"/>
                    <a:pt x="1902" y="11809"/>
                    <a:pt x="1401" y="12443"/>
                  </a:cubicBezTo>
                  <a:cubicBezTo>
                    <a:pt x="901" y="13110"/>
                    <a:pt x="501" y="13644"/>
                    <a:pt x="234" y="14044"/>
                  </a:cubicBezTo>
                  <a:cubicBezTo>
                    <a:pt x="167" y="14211"/>
                    <a:pt x="67" y="14344"/>
                    <a:pt x="0" y="14444"/>
                  </a:cubicBezTo>
                  <a:cubicBezTo>
                    <a:pt x="67" y="14378"/>
                    <a:pt x="134" y="14344"/>
                    <a:pt x="201" y="14311"/>
                  </a:cubicBezTo>
                  <a:cubicBezTo>
                    <a:pt x="234" y="14277"/>
                    <a:pt x="301" y="14211"/>
                    <a:pt x="334" y="14144"/>
                  </a:cubicBezTo>
                  <a:cubicBezTo>
                    <a:pt x="634" y="13777"/>
                    <a:pt x="1034" y="13210"/>
                    <a:pt x="1568" y="12610"/>
                  </a:cubicBezTo>
                  <a:cubicBezTo>
                    <a:pt x="2069" y="11976"/>
                    <a:pt x="2702" y="11309"/>
                    <a:pt x="3369" y="10541"/>
                  </a:cubicBezTo>
                  <a:cubicBezTo>
                    <a:pt x="3836" y="10642"/>
                    <a:pt x="5237" y="10808"/>
                    <a:pt x="7005" y="10875"/>
                  </a:cubicBezTo>
                  <a:cubicBezTo>
                    <a:pt x="7239" y="10875"/>
                    <a:pt x="7506" y="10942"/>
                    <a:pt x="7739" y="10942"/>
                  </a:cubicBezTo>
                  <a:cubicBezTo>
                    <a:pt x="7973" y="10842"/>
                    <a:pt x="8140" y="10775"/>
                    <a:pt x="8340" y="10675"/>
                  </a:cubicBezTo>
                  <a:cubicBezTo>
                    <a:pt x="7906" y="10642"/>
                    <a:pt x="7506" y="10608"/>
                    <a:pt x="7005" y="10608"/>
                  </a:cubicBezTo>
                  <a:cubicBezTo>
                    <a:pt x="5757" y="10506"/>
                    <a:pt x="4644" y="10463"/>
                    <a:pt x="3966" y="10463"/>
                  </a:cubicBezTo>
                  <a:cubicBezTo>
                    <a:pt x="3756" y="10463"/>
                    <a:pt x="3588" y="10467"/>
                    <a:pt x="3470" y="10475"/>
                  </a:cubicBezTo>
                  <a:cubicBezTo>
                    <a:pt x="4237" y="9641"/>
                    <a:pt x="5137" y="8707"/>
                    <a:pt x="6071" y="7840"/>
                  </a:cubicBezTo>
                  <a:cubicBezTo>
                    <a:pt x="6405" y="7539"/>
                    <a:pt x="6705" y="7272"/>
                    <a:pt x="7039" y="6972"/>
                  </a:cubicBezTo>
                  <a:cubicBezTo>
                    <a:pt x="7639" y="7006"/>
                    <a:pt x="9307" y="7106"/>
                    <a:pt x="11308" y="7106"/>
                  </a:cubicBezTo>
                  <a:lnTo>
                    <a:pt x="13377" y="7106"/>
                  </a:lnTo>
                  <a:lnTo>
                    <a:pt x="13643" y="6839"/>
                  </a:lnTo>
                  <a:cubicBezTo>
                    <a:pt x="12976" y="6839"/>
                    <a:pt x="12176" y="6805"/>
                    <a:pt x="11308" y="6805"/>
                  </a:cubicBezTo>
                  <a:cubicBezTo>
                    <a:pt x="9474" y="6805"/>
                    <a:pt x="7839" y="6839"/>
                    <a:pt x="7172" y="6872"/>
                  </a:cubicBezTo>
                  <a:cubicBezTo>
                    <a:pt x="8406" y="5771"/>
                    <a:pt x="9541" y="4871"/>
                    <a:pt x="10541" y="4137"/>
                  </a:cubicBezTo>
                  <a:cubicBezTo>
                    <a:pt x="11075" y="4204"/>
                    <a:pt x="12276" y="4304"/>
                    <a:pt x="13677" y="4304"/>
                  </a:cubicBezTo>
                  <a:cubicBezTo>
                    <a:pt x="14411" y="4304"/>
                    <a:pt x="15145" y="4270"/>
                    <a:pt x="15712" y="4270"/>
                  </a:cubicBezTo>
                  <a:cubicBezTo>
                    <a:pt x="15745" y="4170"/>
                    <a:pt x="15845" y="4104"/>
                    <a:pt x="15878" y="4003"/>
                  </a:cubicBezTo>
                  <a:lnTo>
                    <a:pt x="10708" y="4003"/>
                  </a:lnTo>
                  <a:cubicBezTo>
                    <a:pt x="10875" y="3870"/>
                    <a:pt x="11075" y="3770"/>
                    <a:pt x="11242" y="3637"/>
                  </a:cubicBezTo>
                  <a:cubicBezTo>
                    <a:pt x="11909" y="3136"/>
                    <a:pt x="12509" y="2769"/>
                    <a:pt x="12876" y="2502"/>
                  </a:cubicBezTo>
                  <a:cubicBezTo>
                    <a:pt x="13243" y="2269"/>
                    <a:pt x="13477" y="2102"/>
                    <a:pt x="13477" y="2102"/>
                  </a:cubicBezTo>
                  <a:lnTo>
                    <a:pt x="13477" y="2102"/>
                  </a:lnTo>
                  <a:cubicBezTo>
                    <a:pt x="13477" y="2102"/>
                    <a:pt x="13210" y="2169"/>
                    <a:pt x="12810" y="2436"/>
                  </a:cubicBezTo>
                  <a:cubicBezTo>
                    <a:pt x="12376" y="2669"/>
                    <a:pt x="11809" y="3003"/>
                    <a:pt x="11075" y="3470"/>
                  </a:cubicBezTo>
                  <a:cubicBezTo>
                    <a:pt x="10841" y="3637"/>
                    <a:pt x="10541" y="3837"/>
                    <a:pt x="10208" y="4037"/>
                  </a:cubicBezTo>
                  <a:cubicBezTo>
                    <a:pt x="10408" y="3536"/>
                    <a:pt x="10741" y="2602"/>
                    <a:pt x="11075" y="1502"/>
                  </a:cubicBezTo>
                  <a:cubicBezTo>
                    <a:pt x="11242" y="968"/>
                    <a:pt x="11409" y="434"/>
                    <a:pt x="115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1009;p74">
              <a:extLst>
                <a:ext uri="{FF2B5EF4-FFF2-40B4-BE49-F238E27FC236}">
                  <a16:creationId xmlns:a16="http://schemas.microsoft.com/office/drawing/2014/main" id="{E5B45157-1C8C-7F67-2096-D0242241EA0E}"/>
                </a:ext>
              </a:extLst>
            </p:cNvPr>
            <p:cNvSpPr/>
            <p:nvPr/>
          </p:nvSpPr>
          <p:spPr>
            <a:xfrm>
              <a:off x="1869000" y="1092900"/>
              <a:ext cx="464525" cy="1632850"/>
            </a:xfrm>
            <a:custGeom>
              <a:avLst/>
              <a:gdLst/>
              <a:ahLst/>
              <a:cxnLst/>
              <a:rect l="l" t="t" r="r" b="b"/>
              <a:pathLst>
                <a:path w="18581" h="65314" extrusionOk="0">
                  <a:moveTo>
                    <a:pt x="4904" y="0"/>
                  </a:moveTo>
                  <a:cubicBezTo>
                    <a:pt x="4904" y="0"/>
                    <a:pt x="5004" y="200"/>
                    <a:pt x="5238" y="601"/>
                  </a:cubicBezTo>
                  <a:cubicBezTo>
                    <a:pt x="5371" y="801"/>
                    <a:pt x="5505" y="1001"/>
                    <a:pt x="5671" y="1301"/>
                  </a:cubicBezTo>
                  <a:cubicBezTo>
                    <a:pt x="5838" y="1601"/>
                    <a:pt x="6005" y="1935"/>
                    <a:pt x="6205" y="2268"/>
                  </a:cubicBezTo>
                  <a:cubicBezTo>
                    <a:pt x="7006" y="3703"/>
                    <a:pt x="8040" y="5971"/>
                    <a:pt x="8974" y="8806"/>
                  </a:cubicBezTo>
                  <a:cubicBezTo>
                    <a:pt x="9874" y="11675"/>
                    <a:pt x="10675" y="15178"/>
                    <a:pt x="11342" y="19114"/>
                  </a:cubicBezTo>
                  <a:cubicBezTo>
                    <a:pt x="11342" y="19147"/>
                    <a:pt x="11342" y="19214"/>
                    <a:pt x="11376" y="19281"/>
                  </a:cubicBezTo>
                  <a:cubicBezTo>
                    <a:pt x="9084" y="15568"/>
                    <a:pt x="4793" y="13168"/>
                    <a:pt x="437" y="13168"/>
                  </a:cubicBezTo>
                  <a:cubicBezTo>
                    <a:pt x="292" y="13168"/>
                    <a:pt x="146" y="13171"/>
                    <a:pt x="1" y="13176"/>
                  </a:cubicBezTo>
                  <a:cubicBezTo>
                    <a:pt x="334" y="14844"/>
                    <a:pt x="1535" y="16212"/>
                    <a:pt x="2936" y="17146"/>
                  </a:cubicBezTo>
                  <a:cubicBezTo>
                    <a:pt x="4371" y="18046"/>
                    <a:pt x="6038" y="18513"/>
                    <a:pt x="7706" y="18947"/>
                  </a:cubicBezTo>
                  <a:cubicBezTo>
                    <a:pt x="9007" y="19281"/>
                    <a:pt x="10308" y="19614"/>
                    <a:pt x="11509" y="20148"/>
                  </a:cubicBezTo>
                  <a:cubicBezTo>
                    <a:pt x="12109" y="23817"/>
                    <a:pt x="12643" y="27787"/>
                    <a:pt x="12943" y="31990"/>
                  </a:cubicBezTo>
                  <a:cubicBezTo>
                    <a:pt x="13711" y="41163"/>
                    <a:pt x="13477" y="49536"/>
                    <a:pt x="13077" y="55540"/>
                  </a:cubicBezTo>
                  <a:cubicBezTo>
                    <a:pt x="12877" y="58542"/>
                    <a:pt x="12676" y="61010"/>
                    <a:pt x="12543" y="62678"/>
                  </a:cubicBezTo>
                  <a:cubicBezTo>
                    <a:pt x="12443" y="63412"/>
                    <a:pt x="12410" y="64046"/>
                    <a:pt x="12376" y="64646"/>
                  </a:cubicBezTo>
                  <a:cubicBezTo>
                    <a:pt x="12343" y="65080"/>
                    <a:pt x="12343" y="65314"/>
                    <a:pt x="12376" y="65314"/>
                  </a:cubicBezTo>
                  <a:cubicBezTo>
                    <a:pt x="12410" y="65314"/>
                    <a:pt x="12443" y="65080"/>
                    <a:pt x="12510" y="64646"/>
                  </a:cubicBezTo>
                  <a:cubicBezTo>
                    <a:pt x="12576" y="64179"/>
                    <a:pt x="12676" y="63546"/>
                    <a:pt x="12777" y="62712"/>
                  </a:cubicBezTo>
                  <a:cubicBezTo>
                    <a:pt x="13010" y="61044"/>
                    <a:pt x="13277" y="58575"/>
                    <a:pt x="13544" y="55573"/>
                  </a:cubicBezTo>
                  <a:cubicBezTo>
                    <a:pt x="14044" y="49536"/>
                    <a:pt x="14344" y="41163"/>
                    <a:pt x="13610" y="31956"/>
                  </a:cubicBezTo>
                  <a:cubicBezTo>
                    <a:pt x="13277" y="27820"/>
                    <a:pt x="12777" y="23851"/>
                    <a:pt x="12176" y="20215"/>
                  </a:cubicBezTo>
                  <a:cubicBezTo>
                    <a:pt x="12910" y="19147"/>
                    <a:pt x="13777" y="18146"/>
                    <a:pt x="14678" y="17179"/>
                  </a:cubicBezTo>
                  <a:cubicBezTo>
                    <a:pt x="15779" y="15945"/>
                    <a:pt x="16946" y="14644"/>
                    <a:pt x="17680" y="13110"/>
                  </a:cubicBezTo>
                  <a:cubicBezTo>
                    <a:pt x="18347" y="11542"/>
                    <a:pt x="18581" y="9707"/>
                    <a:pt x="17980" y="8173"/>
                  </a:cubicBezTo>
                  <a:lnTo>
                    <a:pt x="17980" y="8173"/>
                  </a:lnTo>
                  <a:cubicBezTo>
                    <a:pt x="14378" y="10308"/>
                    <a:pt x="12043" y="14244"/>
                    <a:pt x="11742" y="18380"/>
                  </a:cubicBezTo>
                  <a:cubicBezTo>
                    <a:pt x="11075" y="14711"/>
                    <a:pt x="10308" y="11442"/>
                    <a:pt x="9341" y="8706"/>
                  </a:cubicBezTo>
                  <a:cubicBezTo>
                    <a:pt x="8340" y="5838"/>
                    <a:pt x="7239" y="3636"/>
                    <a:pt x="6372" y="2168"/>
                  </a:cubicBezTo>
                  <a:cubicBezTo>
                    <a:pt x="6172" y="1835"/>
                    <a:pt x="5972" y="1501"/>
                    <a:pt x="5805" y="1201"/>
                  </a:cubicBezTo>
                  <a:cubicBezTo>
                    <a:pt x="5605" y="901"/>
                    <a:pt x="5471" y="701"/>
                    <a:pt x="5338" y="534"/>
                  </a:cubicBezTo>
                  <a:cubicBezTo>
                    <a:pt x="5071" y="167"/>
                    <a:pt x="4904" y="0"/>
                    <a:pt x="49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11010;p74">
              <a:extLst>
                <a:ext uri="{FF2B5EF4-FFF2-40B4-BE49-F238E27FC236}">
                  <a16:creationId xmlns:a16="http://schemas.microsoft.com/office/drawing/2014/main" id="{5152D37A-1D5E-50EA-8310-217DC5036D5B}"/>
                </a:ext>
              </a:extLst>
            </p:cNvPr>
            <p:cNvSpPr/>
            <p:nvPr/>
          </p:nvSpPr>
          <p:spPr>
            <a:xfrm>
              <a:off x="1930725" y="2284425"/>
              <a:ext cx="693000" cy="184750"/>
            </a:xfrm>
            <a:custGeom>
              <a:avLst/>
              <a:gdLst/>
              <a:ahLst/>
              <a:cxnLst/>
              <a:rect l="l" t="t" r="r" b="b"/>
              <a:pathLst>
                <a:path w="27720" h="7390" extrusionOk="0">
                  <a:moveTo>
                    <a:pt x="10920" y="1"/>
                  </a:moveTo>
                  <a:cubicBezTo>
                    <a:pt x="4503" y="1"/>
                    <a:pt x="0" y="2242"/>
                    <a:pt x="0" y="2242"/>
                  </a:cubicBezTo>
                  <a:cubicBezTo>
                    <a:pt x="4914" y="5838"/>
                    <a:pt x="10889" y="7390"/>
                    <a:pt x="16965" y="7390"/>
                  </a:cubicBezTo>
                  <a:cubicBezTo>
                    <a:pt x="20582" y="7390"/>
                    <a:pt x="24235" y="6840"/>
                    <a:pt x="27720" y="5844"/>
                  </a:cubicBezTo>
                  <a:cubicBezTo>
                    <a:pt x="21773" y="1294"/>
                    <a:pt x="15794" y="1"/>
                    <a:pt x="109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11011;p74">
              <a:extLst>
                <a:ext uri="{FF2B5EF4-FFF2-40B4-BE49-F238E27FC236}">
                  <a16:creationId xmlns:a16="http://schemas.microsoft.com/office/drawing/2014/main" id="{7EFA3919-F8BF-C699-F36D-9509665BADCD}"/>
                </a:ext>
              </a:extLst>
            </p:cNvPr>
            <p:cNvSpPr/>
            <p:nvPr/>
          </p:nvSpPr>
          <p:spPr>
            <a:xfrm>
              <a:off x="1924875" y="2340450"/>
              <a:ext cx="698850" cy="620475"/>
            </a:xfrm>
            <a:custGeom>
              <a:avLst/>
              <a:gdLst/>
              <a:ahLst/>
              <a:cxnLst/>
              <a:rect l="l" t="t" r="r" b="b"/>
              <a:pathLst>
                <a:path w="27954" h="24819" extrusionOk="0">
                  <a:moveTo>
                    <a:pt x="234" y="1"/>
                  </a:moveTo>
                  <a:cubicBezTo>
                    <a:pt x="34" y="935"/>
                    <a:pt x="1" y="1969"/>
                    <a:pt x="134" y="3103"/>
                  </a:cubicBezTo>
                  <a:cubicBezTo>
                    <a:pt x="768" y="9941"/>
                    <a:pt x="2002" y="17813"/>
                    <a:pt x="4771" y="21983"/>
                  </a:cubicBezTo>
                  <a:cubicBezTo>
                    <a:pt x="5938" y="23784"/>
                    <a:pt x="7973" y="24818"/>
                    <a:pt x="10108" y="24818"/>
                  </a:cubicBezTo>
                  <a:lnTo>
                    <a:pt x="18014" y="24818"/>
                  </a:lnTo>
                  <a:cubicBezTo>
                    <a:pt x="20148" y="24818"/>
                    <a:pt x="22183" y="23784"/>
                    <a:pt x="23351" y="21983"/>
                  </a:cubicBezTo>
                  <a:cubicBezTo>
                    <a:pt x="26086" y="17880"/>
                    <a:pt x="27320" y="10308"/>
                    <a:pt x="27954" y="3603"/>
                  </a:cubicBezTo>
                  <a:lnTo>
                    <a:pt x="27954" y="3603"/>
                  </a:lnTo>
                  <a:cubicBezTo>
                    <a:pt x="24469" y="4599"/>
                    <a:pt x="20816" y="5149"/>
                    <a:pt x="17199" y="5149"/>
                  </a:cubicBezTo>
                  <a:cubicBezTo>
                    <a:pt x="11123" y="5149"/>
                    <a:pt x="5148" y="3597"/>
                    <a:pt x="234" y="1"/>
                  </a:cubicBezTo>
                  <a:close/>
                </a:path>
              </a:pathLst>
            </a:custGeom>
            <a:solidFill>
              <a:srgbClr val="CAF2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1012;p74">
              <a:extLst>
                <a:ext uri="{FF2B5EF4-FFF2-40B4-BE49-F238E27FC236}">
                  <a16:creationId xmlns:a16="http://schemas.microsoft.com/office/drawing/2014/main" id="{A1CA788B-7B40-3F21-5F28-20034A0EA4B9}"/>
                </a:ext>
              </a:extLst>
            </p:cNvPr>
            <p:cNvSpPr/>
            <p:nvPr/>
          </p:nvSpPr>
          <p:spPr>
            <a:xfrm>
              <a:off x="2118350" y="2515575"/>
              <a:ext cx="43400" cy="100100"/>
            </a:xfrm>
            <a:custGeom>
              <a:avLst/>
              <a:gdLst/>
              <a:ahLst/>
              <a:cxnLst/>
              <a:rect l="l" t="t" r="r" b="b"/>
              <a:pathLst>
                <a:path w="1736" h="4004" extrusionOk="0">
                  <a:moveTo>
                    <a:pt x="868" y="1"/>
                  </a:moveTo>
                  <a:cubicBezTo>
                    <a:pt x="401" y="1"/>
                    <a:pt x="1" y="935"/>
                    <a:pt x="1" y="2002"/>
                  </a:cubicBezTo>
                  <a:cubicBezTo>
                    <a:pt x="1" y="3136"/>
                    <a:pt x="367" y="4003"/>
                    <a:pt x="868" y="4003"/>
                  </a:cubicBezTo>
                  <a:cubicBezTo>
                    <a:pt x="1335" y="4003"/>
                    <a:pt x="1735" y="3103"/>
                    <a:pt x="1735" y="2002"/>
                  </a:cubicBezTo>
                  <a:cubicBezTo>
                    <a:pt x="1735" y="935"/>
                    <a:pt x="1335" y="1"/>
                    <a:pt x="868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11013;p74">
              <a:extLst>
                <a:ext uri="{FF2B5EF4-FFF2-40B4-BE49-F238E27FC236}">
                  <a16:creationId xmlns:a16="http://schemas.microsoft.com/office/drawing/2014/main" id="{7C1E0919-ADEA-D801-F0D6-2FEBAF8D533E}"/>
                </a:ext>
              </a:extLst>
            </p:cNvPr>
            <p:cNvSpPr/>
            <p:nvPr/>
          </p:nvSpPr>
          <p:spPr>
            <a:xfrm>
              <a:off x="2391875" y="2515575"/>
              <a:ext cx="44225" cy="100100"/>
            </a:xfrm>
            <a:custGeom>
              <a:avLst/>
              <a:gdLst/>
              <a:ahLst/>
              <a:cxnLst/>
              <a:rect l="l" t="t" r="r" b="b"/>
              <a:pathLst>
                <a:path w="1769" h="4004" extrusionOk="0">
                  <a:moveTo>
                    <a:pt x="901" y="1"/>
                  </a:moveTo>
                  <a:cubicBezTo>
                    <a:pt x="434" y="1"/>
                    <a:pt x="1" y="935"/>
                    <a:pt x="1" y="2002"/>
                  </a:cubicBezTo>
                  <a:cubicBezTo>
                    <a:pt x="1" y="3136"/>
                    <a:pt x="401" y="4003"/>
                    <a:pt x="901" y="4003"/>
                  </a:cubicBezTo>
                  <a:cubicBezTo>
                    <a:pt x="1335" y="4003"/>
                    <a:pt x="1769" y="3103"/>
                    <a:pt x="1769" y="2002"/>
                  </a:cubicBezTo>
                  <a:cubicBezTo>
                    <a:pt x="1769" y="935"/>
                    <a:pt x="1402" y="1"/>
                    <a:pt x="901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11014;p74">
              <a:extLst>
                <a:ext uri="{FF2B5EF4-FFF2-40B4-BE49-F238E27FC236}">
                  <a16:creationId xmlns:a16="http://schemas.microsoft.com/office/drawing/2014/main" id="{84EB8605-2135-1722-E5E5-8EAB0654A3E3}"/>
                </a:ext>
              </a:extLst>
            </p:cNvPr>
            <p:cNvSpPr/>
            <p:nvPr/>
          </p:nvSpPr>
          <p:spPr>
            <a:xfrm>
              <a:off x="2197575" y="2583950"/>
              <a:ext cx="157625" cy="77600"/>
            </a:xfrm>
            <a:custGeom>
              <a:avLst/>
              <a:gdLst/>
              <a:ahLst/>
              <a:cxnLst/>
              <a:rect l="l" t="t" r="r" b="b"/>
              <a:pathLst>
                <a:path w="6305" h="3104" extrusionOk="0">
                  <a:moveTo>
                    <a:pt x="0" y="1"/>
                  </a:moveTo>
                  <a:cubicBezTo>
                    <a:pt x="34" y="1702"/>
                    <a:pt x="1401" y="3103"/>
                    <a:pt x="3136" y="3103"/>
                  </a:cubicBezTo>
                  <a:cubicBezTo>
                    <a:pt x="4904" y="3103"/>
                    <a:pt x="6272" y="1735"/>
                    <a:pt x="6305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1015;p74">
              <a:extLst>
                <a:ext uri="{FF2B5EF4-FFF2-40B4-BE49-F238E27FC236}">
                  <a16:creationId xmlns:a16="http://schemas.microsoft.com/office/drawing/2014/main" id="{F7EDD40B-D5DF-D8DC-0A04-C76C758C8CE0}"/>
                </a:ext>
              </a:extLst>
            </p:cNvPr>
            <p:cNvSpPr/>
            <p:nvPr/>
          </p:nvSpPr>
          <p:spPr>
            <a:xfrm>
              <a:off x="2215075" y="2607300"/>
              <a:ext cx="122625" cy="54250"/>
            </a:xfrm>
            <a:custGeom>
              <a:avLst/>
              <a:gdLst/>
              <a:ahLst/>
              <a:cxnLst/>
              <a:rect l="l" t="t" r="r" b="b"/>
              <a:pathLst>
                <a:path w="4905" h="2170" extrusionOk="0">
                  <a:moveTo>
                    <a:pt x="2469" y="1"/>
                  </a:moveTo>
                  <a:cubicBezTo>
                    <a:pt x="1502" y="1"/>
                    <a:pt x="635" y="401"/>
                    <a:pt x="1" y="1002"/>
                  </a:cubicBezTo>
                  <a:cubicBezTo>
                    <a:pt x="568" y="1735"/>
                    <a:pt x="1469" y="2169"/>
                    <a:pt x="2469" y="2169"/>
                  </a:cubicBezTo>
                  <a:cubicBezTo>
                    <a:pt x="3470" y="2169"/>
                    <a:pt x="4337" y="1735"/>
                    <a:pt x="4904" y="1002"/>
                  </a:cubicBezTo>
                  <a:cubicBezTo>
                    <a:pt x="4304" y="401"/>
                    <a:pt x="3403" y="1"/>
                    <a:pt x="2469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1016;p74">
              <a:extLst>
                <a:ext uri="{FF2B5EF4-FFF2-40B4-BE49-F238E27FC236}">
                  <a16:creationId xmlns:a16="http://schemas.microsoft.com/office/drawing/2014/main" id="{48AA79C0-E983-69A2-DD12-9726E34CDD1F}"/>
                </a:ext>
              </a:extLst>
            </p:cNvPr>
            <p:cNvSpPr/>
            <p:nvPr/>
          </p:nvSpPr>
          <p:spPr>
            <a:xfrm>
              <a:off x="2080825" y="1662475"/>
              <a:ext cx="392800" cy="204625"/>
            </a:xfrm>
            <a:custGeom>
              <a:avLst/>
              <a:gdLst/>
              <a:ahLst/>
              <a:cxnLst/>
              <a:rect l="l" t="t" r="r" b="b"/>
              <a:pathLst>
                <a:path w="15712" h="8185" extrusionOk="0">
                  <a:moveTo>
                    <a:pt x="2002" y="0"/>
                  </a:moveTo>
                  <a:cubicBezTo>
                    <a:pt x="1902" y="0"/>
                    <a:pt x="1835" y="67"/>
                    <a:pt x="1735" y="167"/>
                  </a:cubicBezTo>
                  <a:cubicBezTo>
                    <a:pt x="1168" y="701"/>
                    <a:pt x="734" y="1201"/>
                    <a:pt x="434" y="2002"/>
                  </a:cubicBezTo>
                  <a:cubicBezTo>
                    <a:pt x="101" y="3002"/>
                    <a:pt x="0" y="4070"/>
                    <a:pt x="334" y="5037"/>
                  </a:cubicBezTo>
                  <a:cubicBezTo>
                    <a:pt x="734" y="6171"/>
                    <a:pt x="1702" y="6938"/>
                    <a:pt x="2769" y="7372"/>
                  </a:cubicBezTo>
                  <a:cubicBezTo>
                    <a:pt x="4208" y="7959"/>
                    <a:pt x="5673" y="8185"/>
                    <a:pt x="7164" y="8185"/>
                  </a:cubicBezTo>
                  <a:cubicBezTo>
                    <a:pt x="7366" y="8185"/>
                    <a:pt x="7569" y="8181"/>
                    <a:pt x="7773" y="8173"/>
                  </a:cubicBezTo>
                  <a:cubicBezTo>
                    <a:pt x="7909" y="8175"/>
                    <a:pt x="8045" y="8177"/>
                    <a:pt x="8181" y="8177"/>
                  </a:cubicBezTo>
                  <a:cubicBezTo>
                    <a:pt x="9769" y="8177"/>
                    <a:pt x="11301" y="7987"/>
                    <a:pt x="12776" y="7372"/>
                  </a:cubicBezTo>
                  <a:cubicBezTo>
                    <a:pt x="13877" y="6938"/>
                    <a:pt x="14878" y="6104"/>
                    <a:pt x="15245" y="5037"/>
                  </a:cubicBezTo>
                  <a:cubicBezTo>
                    <a:pt x="15712" y="4036"/>
                    <a:pt x="15545" y="2936"/>
                    <a:pt x="15211" y="2002"/>
                  </a:cubicBezTo>
                  <a:cubicBezTo>
                    <a:pt x="14944" y="1201"/>
                    <a:pt x="14544" y="701"/>
                    <a:pt x="13910" y="167"/>
                  </a:cubicBezTo>
                  <a:cubicBezTo>
                    <a:pt x="13844" y="67"/>
                    <a:pt x="13744" y="33"/>
                    <a:pt x="13677" y="0"/>
                  </a:cubicBezTo>
                  <a:cubicBezTo>
                    <a:pt x="13543" y="0"/>
                    <a:pt x="13410" y="67"/>
                    <a:pt x="13277" y="167"/>
                  </a:cubicBezTo>
                  <a:cubicBezTo>
                    <a:pt x="12176" y="1001"/>
                    <a:pt x="10741" y="1401"/>
                    <a:pt x="9340" y="1535"/>
                  </a:cubicBezTo>
                  <a:cubicBezTo>
                    <a:pt x="8840" y="1568"/>
                    <a:pt x="8340" y="1568"/>
                    <a:pt x="7839" y="1568"/>
                  </a:cubicBezTo>
                  <a:cubicBezTo>
                    <a:pt x="7339" y="1568"/>
                    <a:pt x="6839" y="1568"/>
                    <a:pt x="6338" y="1535"/>
                  </a:cubicBezTo>
                  <a:cubicBezTo>
                    <a:pt x="4904" y="1401"/>
                    <a:pt x="3503" y="1001"/>
                    <a:pt x="2369" y="167"/>
                  </a:cubicBezTo>
                  <a:cubicBezTo>
                    <a:pt x="2235" y="67"/>
                    <a:pt x="2102" y="0"/>
                    <a:pt x="20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11017;p74">
              <a:extLst>
                <a:ext uri="{FF2B5EF4-FFF2-40B4-BE49-F238E27FC236}">
                  <a16:creationId xmlns:a16="http://schemas.microsoft.com/office/drawing/2014/main" id="{39345A36-486C-314D-7F17-EDE4B78875CE}"/>
                </a:ext>
              </a:extLst>
            </p:cNvPr>
            <p:cNvSpPr/>
            <p:nvPr/>
          </p:nvSpPr>
          <p:spPr>
            <a:xfrm>
              <a:off x="2070825" y="557500"/>
              <a:ext cx="95925" cy="95925"/>
            </a:xfrm>
            <a:custGeom>
              <a:avLst/>
              <a:gdLst/>
              <a:ahLst/>
              <a:cxnLst/>
              <a:rect l="l" t="t" r="r" b="b"/>
              <a:pathLst>
                <a:path w="3837" h="3837" extrusionOk="0">
                  <a:moveTo>
                    <a:pt x="1935" y="1"/>
                  </a:moveTo>
                  <a:cubicBezTo>
                    <a:pt x="901" y="1"/>
                    <a:pt x="0" y="835"/>
                    <a:pt x="0" y="1902"/>
                  </a:cubicBezTo>
                  <a:cubicBezTo>
                    <a:pt x="0" y="2936"/>
                    <a:pt x="834" y="3837"/>
                    <a:pt x="1935" y="3837"/>
                  </a:cubicBezTo>
                  <a:cubicBezTo>
                    <a:pt x="2969" y="3837"/>
                    <a:pt x="3836" y="3003"/>
                    <a:pt x="3836" y="1902"/>
                  </a:cubicBezTo>
                  <a:cubicBezTo>
                    <a:pt x="3836" y="835"/>
                    <a:pt x="2969" y="1"/>
                    <a:pt x="1935" y="1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11018;p74">
              <a:extLst>
                <a:ext uri="{FF2B5EF4-FFF2-40B4-BE49-F238E27FC236}">
                  <a16:creationId xmlns:a16="http://schemas.microsoft.com/office/drawing/2014/main" id="{F4B867BB-A1F1-A5BA-A69E-63BA6925D204}"/>
                </a:ext>
              </a:extLst>
            </p:cNvPr>
            <p:cNvSpPr/>
            <p:nvPr/>
          </p:nvSpPr>
          <p:spPr>
            <a:xfrm>
              <a:off x="2389375" y="596700"/>
              <a:ext cx="95925" cy="95925"/>
            </a:xfrm>
            <a:custGeom>
              <a:avLst/>
              <a:gdLst/>
              <a:ahLst/>
              <a:cxnLst/>
              <a:rect l="l" t="t" r="r" b="b"/>
              <a:pathLst>
                <a:path w="3837" h="3837" extrusionOk="0">
                  <a:moveTo>
                    <a:pt x="1902" y="1"/>
                  </a:moveTo>
                  <a:cubicBezTo>
                    <a:pt x="868" y="1"/>
                    <a:pt x="1" y="835"/>
                    <a:pt x="1" y="1935"/>
                  </a:cubicBezTo>
                  <a:cubicBezTo>
                    <a:pt x="1" y="2969"/>
                    <a:pt x="835" y="3837"/>
                    <a:pt x="1902" y="3837"/>
                  </a:cubicBezTo>
                  <a:cubicBezTo>
                    <a:pt x="2936" y="3837"/>
                    <a:pt x="3837" y="3003"/>
                    <a:pt x="3837" y="1935"/>
                  </a:cubicBezTo>
                  <a:cubicBezTo>
                    <a:pt x="3837" y="868"/>
                    <a:pt x="2936" y="1"/>
                    <a:pt x="19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1019;p74">
              <a:extLst>
                <a:ext uri="{FF2B5EF4-FFF2-40B4-BE49-F238E27FC236}">
                  <a16:creationId xmlns:a16="http://schemas.microsoft.com/office/drawing/2014/main" id="{F96CDEB4-E8C8-DA7D-6B67-4E3A893EDC01}"/>
                </a:ext>
              </a:extLst>
            </p:cNvPr>
            <p:cNvSpPr/>
            <p:nvPr/>
          </p:nvSpPr>
          <p:spPr>
            <a:xfrm>
              <a:off x="2261775" y="981800"/>
              <a:ext cx="171825" cy="330450"/>
            </a:xfrm>
            <a:custGeom>
              <a:avLst/>
              <a:gdLst/>
              <a:ahLst/>
              <a:cxnLst/>
              <a:rect l="l" t="t" r="r" b="b"/>
              <a:pathLst>
                <a:path w="6873" h="13218" extrusionOk="0">
                  <a:moveTo>
                    <a:pt x="3120" y="0"/>
                  </a:moveTo>
                  <a:cubicBezTo>
                    <a:pt x="1965" y="0"/>
                    <a:pt x="780" y="686"/>
                    <a:pt x="368" y="1776"/>
                  </a:cubicBezTo>
                  <a:cubicBezTo>
                    <a:pt x="1" y="2876"/>
                    <a:pt x="301" y="4077"/>
                    <a:pt x="701" y="5145"/>
                  </a:cubicBezTo>
                  <a:cubicBezTo>
                    <a:pt x="1969" y="8380"/>
                    <a:pt x="4137" y="11149"/>
                    <a:pt x="6873" y="13217"/>
                  </a:cubicBezTo>
                  <a:lnTo>
                    <a:pt x="4371" y="308"/>
                  </a:lnTo>
                  <a:cubicBezTo>
                    <a:pt x="3987" y="98"/>
                    <a:pt x="3556" y="0"/>
                    <a:pt x="3120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11020;p74">
              <a:extLst>
                <a:ext uri="{FF2B5EF4-FFF2-40B4-BE49-F238E27FC236}">
                  <a16:creationId xmlns:a16="http://schemas.microsoft.com/office/drawing/2014/main" id="{59FE2719-BB97-3C4D-270A-F91DECBB9FA7}"/>
                </a:ext>
              </a:extLst>
            </p:cNvPr>
            <p:cNvSpPr/>
            <p:nvPr/>
          </p:nvSpPr>
          <p:spPr>
            <a:xfrm>
              <a:off x="2428575" y="1071500"/>
              <a:ext cx="336100" cy="246575"/>
            </a:xfrm>
            <a:custGeom>
              <a:avLst/>
              <a:gdLst/>
              <a:ahLst/>
              <a:cxnLst/>
              <a:rect l="l" t="t" r="r" b="b"/>
              <a:pathLst>
                <a:path w="13444" h="9863" extrusionOk="0">
                  <a:moveTo>
                    <a:pt x="9980" y="0"/>
                  </a:moveTo>
                  <a:cubicBezTo>
                    <a:pt x="9648" y="0"/>
                    <a:pt x="9318" y="60"/>
                    <a:pt x="9007" y="189"/>
                  </a:cubicBezTo>
                  <a:lnTo>
                    <a:pt x="0" y="9863"/>
                  </a:lnTo>
                  <a:cubicBezTo>
                    <a:pt x="1435" y="9462"/>
                    <a:pt x="2936" y="9362"/>
                    <a:pt x="4370" y="9195"/>
                  </a:cubicBezTo>
                  <a:cubicBezTo>
                    <a:pt x="5838" y="9062"/>
                    <a:pt x="7339" y="8895"/>
                    <a:pt x="8773" y="8462"/>
                  </a:cubicBezTo>
                  <a:cubicBezTo>
                    <a:pt x="10174" y="7995"/>
                    <a:pt x="11509" y="7161"/>
                    <a:pt x="12343" y="5960"/>
                  </a:cubicBezTo>
                  <a:cubicBezTo>
                    <a:pt x="13176" y="4726"/>
                    <a:pt x="13443" y="3058"/>
                    <a:pt x="12776" y="1723"/>
                  </a:cubicBezTo>
                  <a:cubicBezTo>
                    <a:pt x="12261" y="693"/>
                    <a:pt x="11108" y="0"/>
                    <a:pt x="9980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11021;p74">
              <a:extLst>
                <a:ext uri="{FF2B5EF4-FFF2-40B4-BE49-F238E27FC236}">
                  <a16:creationId xmlns:a16="http://schemas.microsoft.com/office/drawing/2014/main" id="{64F963C6-8291-EA8B-57D0-C1F405772A8E}"/>
                </a:ext>
              </a:extLst>
            </p:cNvPr>
            <p:cNvSpPr/>
            <p:nvPr/>
          </p:nvSpPr>
          <p:spPr>
            <a:xfrm>
              <a:off x="2341850" y="937850"/>
              <a:ext cx="402800" cy="388575"/>
            </a:xfrm>
            <a:custGeom>
              <a:avLst/>
              <a:gdLst/>
              <a:ahLst/>
              <a:cxnLst/>
              <a:rect l="l" t="t" r="r" b="b"/>
              <a:pathLst>
                <a:path w="16112" h="15543" extrusionOk="0">
                  <a:moveTo>
                    <a:pt x="3509" y="0"/>
                  </a:moveTo>
                  <a:cubicBezTo>
                    <a:pt x="2623" y="0"/>
                    <a:pt x="1756" y="381"/>
                    <a:pt x="1268" y="1132"/>
                  </a:cubicBezTo>
                  <a:cubicBezTo>
                    <a:pt x="0" y="3000"/>
                    <a:pt x="267" y="6069"/>
                    <a:pt x="701" y="8170"/>
                  </a:cubicBezTo>
                  <a:cubicBezTo>
                    <a:pt x="1301" y="10739"/>
                    <a:pt x="2569" y="13174"/>
                    <a:pt x="3803" y="15542"/>
                  </a:cubicBezTo>
                  <a:cubicBezTo>
                    <a:pt x="6005" y="14475"/>
                    <a:pt x="8273" y="13374"/>
                    <a:pt x="10074" y="11739"/>
                  </a:cubicBezTo>
                  <a:cubicBezTo>
                    <a:pt x="12576" y="9505"/>
                    <a:pt x="16112" y="3000"/>
                    <a:pt x="10841" y="1499"/>
                  </a:cubicBezTo>
                  <a:cubicBezTo>
                    <a:pt x="10558" y="1419"/>
                    <a:pt x="10264" y="1382"/>
                    <a:pt x="9969" y="1382"/>
                  </a:cubicBezTo>
                  <a:cubicBezTo>
                    <a:pt x="8528" y="1382"/>
                    <a:pt x="7065" y="2288"/>
                    <a:pt x="6705" y="3700"/>
                  </a:cubicBezTo>
                  <a:cubicBezTo>
                    <a:pt x="6638" y="2566"/>
                    <a:pt x="6271" y="1465"/>
                    <a:pt x="5437" y="698"/>
                  </a:cubicBezTo>
                  <a:cubicBezTo>
                    <a:pt x="4897" y="231"/>
                    <a:pt x="4198" y="0"/>
                    <a:pt x="35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11022;p74">
              <a:extLst>
                <a:ext uri="{FF2B5EF4-FFF2-40B4-BE49-F238E27FC236}">
                  <a16:creationId xmlns:a16="http://schemas.microsoft.com/office/drawing/2014/main" id="{A2A84254-373F-8296-A66F-2DD72C743714}"/>
                </a:ext>
              </a:extLst>
            </p:cNvPr>
            <p:cNvSpPr/>
            <p:nvPr/>
          </p:nvSpPr>
          <p:spPr>
            <a:xfrm>
              <a:off x="2345950" y="1189750"/>
              <a:ext cx="238175" cy="151675"/>
            </a:xfrm>
            <a:custGeom>
              <a:avLst/>
              <a:gdLst/>
              <a:ahLst/>
              <a:cxnLst/>
              <a:rect l="l" t="t" r="r" b="b"/>
              <a:pathLst>
                <a:path w="9527" h="6067" extrusionOk="0">
                  <a:moveTo>
                    <a:pt x="3600" y="1"/>
                  </a:moveTo>
                  <a:cubicBezTo>
                    <a:pt x="3501" y="1"/>
                    <a:pt x="3402" y="20"/>
                    <a:pt x="3305" y="62"/>
                  </a:cubicBezTo>
                  <a:cubicBezTo>
                    <a:pt x="2838" y="229"/>
                    <a:pt x="2638" y="763"/>
                    <a:pt x="2638" y="1263"/>
                  </a:cubicBezTo>
                  <a:cubicBezTo>
                    <a:pt x="2638" y="1764"/>
                    <a:pt x="2772" y="2231"/>
                    <a:pt x="2672" y="2731"/>
                  </a:cubicBezTo>
                  <a:cubicBezTo>
                    <a:pt x="2438" y="2030"/>
                    <a:pt x="1704" y="1397"/>
                    <a:pt x="970" y="1297"/>
                  </a:cubicBezTo>
                  <a:cubicBezTo>
                    <a:pt x="912" y="1290"/>
                    <a:pt x="858" y="1287"/>
                    <a:pt x="806" y="1287"/>
                  </a:cubicBezTo>
                  <a:cubicBezTo>
                    <a:pt x="30" y="1287"/>
                    <a:pt x="1" y="1970"/>
                    <a:pt x="470" y="2564"/>
                  </a:cubicBezTo>
                  <a:cubicBezTo>
                    <a:pt x="1298" y="3558"/>
                    <a:pt x="3015" y="4618"/>
                    <a:pt x="3104" y="6038"/>
                  </a:cubicBezTo>
                  <a:lnTo>
                    <a:pt x="3104" y="6038"/>
                  </a:lnTo>
                  <a:cubicBezTo>
                    <a:pt x="3122" y="5611"/>
                    <a:pt x="4947" y="5132"/>
                    <a:pt x="5273" y="5099"/>
                  </a:cubicBezTo>
                  <a:cubicBezTo>
                    <a:pt x="6374" y="4899"/>
                    <a:pt x="7875" y="5166"/>
                    <a:pt x="8876" y="4465"/>
                  </a:cubicBezTo>
                  <a:cubicBezTo>
                    <a:pt x="9143" y="4299"/>
                    <a:pt x="9276" y="4132"/>
                    <a:pt x="9310" y="3965"/>
                  </a:cubicBezTo>
                  <a:cubicBezTo>
                    <a:pt x="9527" y="3313"/>
                    <a:pt x="8363" y="2696"/>
                    <a:pt x="7451" y="2696"/>
                  </a:cubicBezTo>
                  <a:cubicBezTo>
                    <a:pt x="7138" y="2696"/>
                    <a:pt x="6855" y="2769"/>
                    <a:pt x="6667" y="2937"/>
                  </a:cubicBezTo>
                  <a:lnTo>
                    <a:pt x="6667" y="2937"/>
                  </a:lnTo>
                  <a:cubicBezTo>
                    <a:pt x="7085" y="2506"/>
                    <a:pt x="7531" y="1903"/>
                    <a:pt x="7308" y="1330"/>
                  </a:cubicBezTo>
                  <a:cubicBezTo>
                    <a:pt x="7138" y="968"/>
                    <a:pt x="6723" y="783"/>
                    <a:pt x="6306" y="783"/>
                  </a:cubicBezTo>
                  <a:cubicBezTo>
                    <a:pt x="6070" y="783"/>
                    <a:pt x="5833" y="842"/>
                    <a:pt x="5640" y="963"/>
                  </a:cubicBezTo>
                  <a:cubicBezTo>
                    <a:pt x="5107" y="1297"/>
                    <a:pt x="4806" y="1930"/>
                    <a:pt x="4506" y="2497"/>
                  </a:cubicBezTo>
                  <a:cubicBezTo>
                    <a:pt x="4640" y="1964"/>
                    <a:pt x="4773" y="1397"/>
                    <a:pt x="4606" y="830"/>
                  </a:cubicBezTo>
                  <a:cubicBezTo>
                    <a:pt x="4470" y="393"/>
                    <a:pt x="4043" y="1"/>
                    <a:pt x="3600" y="1"/>
                  </a:cubicBezTo>
                  <a:close/>
                  <a:moveTo>
                    <a:pt x="3104" y="6038"/>
                  </a:moveTo>
                  <a:cubicBezTo>
                    <a:pt x="3103" y="6047"/>
                    <a:pt x="3104" y="6057"/>
                    <a:pt x="3105" y="6067"/>
                  </a:cubicBezTo>
                  <a:cubicBezTo>
                    <a:pt x="3105" y="6057"/>
                    <a:pt x="3104" y="6047"/>
                    <a:pt x="3104" y="60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1023;p74">
              <a:extLst>
                <a:ext uri="{FF2B5EF4-FFF2-40B4-BE49-F238E27FC236}">
                  <a16:creationId xmlns:a16="http://schemas.microsoft.com/office/drawing/2014/main" id="{52356C11-5175-0196-1479-9DE42FE6524F}"/>
                </a:ext>
              </a:extLst>
            </p:cNvPr>
            <p:cNvSpPr/>
            <p:nvPr/>
          </p:nvSpPr>
          <p:spPr>
            <a:xfrm>
              <a:off x="1682200" y="897000"/>
              <a:ext cx="558775" cy="470375"/>
            </a:xfrm>
            <a:custGeom>
              <a:avLst/>
              <a:gdLst/>
              <a:ahLst/>
              <a:cxnLst/>
              <a:rect l="l" t="t" r="r" b="b"/>
              <a:pathLst>
                <a:path w="22351" h="18815" extrusionOk="0">
                  <a:moveTo>
                    <a:pt x="17880" y="1"/>
                  </a:moveTo>
                  <a:cubicBezTo>
                    <a:pt x="17188" y="1"/>
                    <a:pt x="16540" y="501"/>
                    <a:pt x="16279" y="1365"/>
                  </a:cubicBezTo>
                  <a:cubicBezTo>
                    <a:pt x="16012" y="2099"/>
                    <a:pt x="16046" y="2866"/>
                    <a:pt x="16112" y="3633"/>
                  </a:cubicBezTo>
                  <a:cubicBezTo>
                    <a:pt x="15460" y="3354"/>
                    <a:pt x="14844" y="3197"/>
                    <a:pt x="14243" y="3197"/>
                  </a:cubicBezTo>
                  <a:cubicBezTo>
                    <a:pt x="13555" y="3197"/>
                    <a:pt x="12887" y="3403"/>
                    <a:pt x="12209" y="3867"/>
                  </a:cubicBezTo>
                  <a:cubicBezTo>
                    <a:pt x="11175" y="4600"/>
                    <a:pt x="10575" y="5868"/>
                    <a:pt x="10775" y="7136"/>
                  </a:cubicBezTo>
                  <a:cubicBezTo>
                    <a:pt x="10049" y="6527"/>
                    <a:pt x="9125" y="6164"/>
                    <a:pt x="8201" y="6164"/>
                  </a:cubicBezTo>
                  <a:cubicBezTo>
                    <a:pt x="7809" y="6164"/>
                    <a:pt x="7416" y="6229"/>
                    <a:pt x="7039" y="6368"/>
                  </a:cubicBezTo>
                  <a:cubicBezTo>
                    <a:pt x="5805" y="6869"/>
                    <a:pt x="4971" y="8303"/>
                    <a:pt x="5338" y="9604"/>
                  </a:cubicBezTo>
                  <a:cubicBezTo>
                    <a:pt x="4732" y="8941"/>
                    <a:pt x="3802" y="8576"/>
                    <a:pt x="2914" y="8576"/>
                  </a:cubicBezTo>
                  <a:cubicBezTo>
                    <a:pt x="2775" y="8576"/>
                    <a:pt x="2638" y="8585"/>
                    <a:pt x="2503" y="8603"/>
                  </a:cubicBezTo>
                  <a:cubicBezTo>
                    <a:pt x="1835" y="8670"/>
                    <a:pt x="368" y="9004"/>
                    <a:pt x="201" y="9771"/>
                  </a:cubicBezTo>
                  <a:cubicBezTo>
                    <a:pt x="1" y="10638"/>
                    <a:pt x="935" y="11939"/>
                    <a:pt x="1402" y="12640"/>
                  </a:cubicBezTo>
                  <a:cubicBezTo>
                    <a:pt x="1802" y="13173"/>
                    <a:pt x="2236" y="13674"/>
                    <a:pt x="2803" y="14107"/>
                  </a:cubicBezTo>
                  <a:cubicBezTo>
                    <a:pt x="4826" y="16397"/>
                    <a:pt x="8168" y="18815"/>
                    <a:pt x="13133" y="18815"/>
                  </a:cubicBezTo>
                  <a:cubicBezTo>
                    <a:pt x="14387" y="18815"/>
                    <a:pt x="15746" y="18660"/>
                    <a:pt x="17213" y="18310"/>
                  </a:cubicBezTo>
                  <a:cubicBezTo>
                    <a:pt x="17146" y="18310"/>
                    <a:pt x="22350" y="14508"/>
                    <a:pt x="20882" y="6669"/>
                  </a:cubicBezTo>
                  <a:cubicBezTo>
                    <a:pt x="20816" y="4600"/>
                    <a:pt x="20449" y="2165"/>
                    <a:pt x="19214" y="698"/>
                  </a:cubicBezTo>
                  <a:cubicBezTo>
                    <a:pt x="18816" y="220"/>
                    <a:pt x="18338" y="1"/>
                    <a:pt x="178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11024;p74">
              <a:extLst>
                <a:ext uri="{FF2B5EF4-FFF2-40B4-BE49-F238E27FC236}">
                  <a16:creationId xmlns:a16="http://schemas.microsoft.com/office/drawing/2014/main" id="{B11196BC-B156-A95C-7F02-A35EF4E60E02}"/>
                </a:ext>
              </a:extLst>
            </p:cNvPr>
            <p:cNvSpPr/>
            <p:nvPr/>
          </p:nvSpPr>
          <p:spPr>
            <a:xfrm>
              <a:off x="1954075" y="1215675"/>
              <a:ext cx="248350" cy="179950"/>
            </a:xfrm>
            <a:custGeom>
              <a:avLst/>
              <a:gdLst/>
              <a:ahLst/>
              <a:cxnLst/>
              <a:rect l="l" t="t" r="r" b="b"/>
              <a:pathLst>
                <a:path w="9934" h="7198" extrusionOk="0">
                  <a:moveTo>
                    <a:pt x="9026" y="0"/>
                  </a:moveTo>
                  <a:cubicBezTo>
                    <a:pt x="8854" y="0"/>
                    <a:pt x="8658" y="68"/>
                    <a:pt x="8440" y="226"/>
                  </a:cubicBezTo>
                  <a:cubicBezTo>
                    <a:pt x="7606" y="793"/>
                    <a:pt x="7039" y="1727"/>
                    <a:pt x="6938" y="2695"/>
                  </a:cubicBezTo>
                  <a:cubicBezTo>
                    <a:pt x="6772" y="2261"/>
                    <a:pt x="6638" y="1861"/>
                    <a:pt x="6338" y="1527"/>
                  </a:cubicBezTo>
                  <a:cubicBezTo>
                    <a:pt x="6038" y="1194"/>
                    <a:pt x="5638" y="927"/>
                    <a:pt x="5204" y="927"/>
                  </a:cubicBezTo>
                  <a:cubicBezTo>
                    <a:pt x="4537" y="927"/>
                    <a:pt x="4003" y="1594"/>
                    <a:pt x="3936" y="2261"/>
                  </a:cubicBezTo>
                  <a:cubicBezTo>
                    <a:pt x="3836" y="2928"/>
                    <a:pt x="4103" y="3595"/>
                    <a:pt x="4303" y="4229"/>
                  </a:cubicBezTo>
                  <a:cubicBezTo>
                    <a:pt x="3745" y="3950"/>
                    <a:pt x="3124" y="3816"/>
                    <a:pt x="2505" y="3816"/>
                  </a:cubicBezTo>
                  <a:cubicBezTo>
                    <a:pt x="2014" y="3816"/>
                    <a:pt x="1525" y="3900"/>
                    <a:pt x="1068" y="4062"/>
                  </a:cubicBezTo>
                  <a:cubicBezTo>
                    <a:pt x="667" y="4196"/>
                    <a:pt x="300" y="4429"/>
                    <a:pt x="167" y="4796"/>
                  </a:cubicBezTo>
                  <a:cubicBezTo>
                    <a:pt x="0" y="5263"/>
                    <a:pt x="300" y="5730"/>
                    <a:pt x="667" y="5964"/>
                  </a:cubicBezTo>
                  <a:cubicBezTo>
                    <a:pt x="1068" y="6230"/>
                    <a:pt x="1501" y="6264"/>
                    <a:pt x="1968" y="6297"/>
                  </a:cubicBezTo>
                  <a:cubicBezTo>
                    <a:pt x="2376" y="6327"/>
                    <a:pt x="2766" y="6330"/>
                    <a:pt x="3143" y="6330"/>
                  </a:cubicBezTo>
                  <a:cubicBezTo>
                    <a:pt x="3251" y="6330"/>
                    <a:pt x="3357" y="6330"/>
                    <a:pt x="3463" y="6330"/>
                  </a:cubicBezTo>
                  <a:cubicBezTo>
                    <a:pt x="4655" y="6330"/>
                    <a:pt x="5738" y="6364"/>
                    <a:pt x="6905" y="7198"/>
                  </a:cubicBezTo>
                  <a:cubicBezTo>
                    <a:pt x="6338" y="6764"/>
                    <a:pt x="8173" y="4963"/>
                    <a:pt x="8440" y="4696"/>
                  </a:cubicBezTo>
                  <a:cubicBezTo>
                    <a:pt x="9140" y="3862"/>
                    <a:pt x="9740" y="2761"/>
                    <a:pt x="9907" y="1694"/>
                  </a:cubicBezTo>
                  <a:lnTo>
                    <a:pt x="9907" y="1527"/>
                  </a:lnTo>
                  <a:cubicBezTo>
                    <a:pt x="9933" y="804"/>
                    <a:pt x="9619" y="0"/>
                    <a:pt x="90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39380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" grpId="0"/>
      <p:bldP spid="3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roup 139">
            <a:extLst>
              <a:ext uri="{FF2B5EF4-FFF2-40B4-BE49-F238E27FC236}">
                <a16:creationId xmlns:a16="http://schemas.microsoft.com/office/drawing/2014/main" id="{D75A1108-CF1B-1623-3AFA-996C556DF94B}"/>
              </a:ext>
            </a:extLst>
          </p:cNvPr>
          <p:cNvGrpSpPr/>
          <p:nvPr/>
        </p:nvGrpSpPr>
        <p:grpSpPr>
          <a:xfrm>
            <a:off x="7819681" y="3892778"/>
            <a:ext cx="1404037" cy="1222196"/>
            <a:chOff x="7586664" y="3869617"/>
            <a:chExt cx="1905196" cy="1658448"/>
          </a:xfrm>
        </p:grpSpPr>
        <p:grpSp>
          <p:nvGrpSpPr>
            <p:cNvPr id="141" name="Google Shape;5752;p35">
              <a:extLst>
                <a:ext uri="{FF2B5EF4-FFF2-40B4-BE49-F238E27FC236}">
                  <a16:creationId xmlns:a16="http://schemas.microsoft.com/office/drawing/2014/main" id="{A3BA7970-60C7-F359-9E54-32D7DF0319A5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184" name="Google Shape;5753;p35">
                <a:extLst>
                  <a:ext uri="{FF2B5EF4-FFF2-40B4-BE49-F238E27FC236}">
                    <a16:creationId xmlns:a16="http://schemas.microsoft.com/office/drawing/2014/main" id="{4CEDFD74-5BDD-4C63-F08D-8E5FD0924A1F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5754;p35">
                <a:extLst>
                  <a:ext uri="{FF2B5EF4-FFF2-40B4-BE49-F238E27FC236}">
                    <a16:creationId xmlns:a16="http://schemas.microsoft.com/office/drawing/2014/main" id="{F3E9C8F2-28D2-2212-8147-72067D7D708B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2" name="Google Shape;5755;p35">
              <a:extLst>
                <a:ext uri="{FF2B5EF4-FFF2-40B4-BE49-F238E27FC236}">
                  <a16:creationId xmlns:a16="http://schemas.microsoft.com/office/drawing/2014/main" id="{1081D7A4-2EB5-C402-8CF1-DC221260E770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175" name="Google Shape;5756;p35">
                <a:extLst>
                  <a:ext uri="{FF2B5EF4-FFF2-40B4-BE49-F238E27FC236}">
                    <a16:creationId xmlns:a16="http://schemas.microsoft.com/office/drawing/2014/main" id="{8B34806B-CF55-C1EE-F756-9CC30FBCE47F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5757;p35">
                <a:extLst>
                  <a:ext uri="{FF2B5EF4-FFF2-40B4-BE49-F238E27FC236}">
                    <a16:creationId xmlns:a16="http://schemas.microsoft.com/office/drawing/2014/main" id="{7E55C7BC-84F9-77B4-A2D4-F5B4266DBA2D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5758;p35">
                <a:extLst>
                  <a:ext uri="{FF2B5EF4-FFF2-40B4-BE49-F238E27FC236}">
                    <a16:creationId xmlns:a16="http://schemas.microsoft.com/office/drawing/2014/main" id="{5877C0CE-0FAE-DD16-AF0F-033C4A40F043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5759;p35">
                <a:extLst>
                  <a:ext uri="{FF2B5EF4-FFF2-40B4-BE49-F238E27FC236}">
                    <a16:creationId xmlns:a16="http://schemas.microsoft.com/office/drawing/2014/main" id="{9405320A-DC25-9BEE-43BB-E208EB8AB68A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5760;p35">
                <a:extLst>
                  <a:ext uri="{FF2B5EF4-FFF2-40B4-BE49-F238E27FC236}">
                    <a16:creationId xmlns:a16="http://schemas.microsoft.com/office/drawing/2014/main" id="{B8333D2B-CE2B-3310-4B4B-0E739815828C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5761;p35">
                <a:extLst>
                  <a:ext uri="{FF2B5EF4-FFF2-40B4-BE49-F238E27FC236}">
                    <a16:creationId xmlns:a16="http://schemas.microsoft.com/office/drawing/2014/main" id="{38F3DD84-EA40-CF0A-9ECD-70A4E1673B4E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5762;p35">
                <a:extLst>
                  <a:ext uri="{FF2B5EF4-FFF2-40B4-BE49-F238E27FC236}">
                    <a16:creationId xmlns:a16="http://schemas.microsoft.com/office/drawing/2014/main" id="{655305A5-E3D8-63D1-CE47-54550F242885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5763;p35">
                <a:extLst>
                  <a:ext uri="{FF2B5EF4-FFF2-40B4-BE49-F238E27FC236}">
                    <a16:creationId xmlns:a16="http://schemas.microsoft.com/office/drawing/2014/main" id="{5A3F32A0-4B56-DC01-9E26-93C35122160B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5764;p35">
                <a:extLst>
                  <a:ext uri="{FF2B5EF4-FFF2-40B4-BE49-F238E27FC236}">
                    <a16:creationId xmlns:a16="http://schemas.microsoft.com/office/drawing/2014/main" id="{43448C81-3843-301A-D045-899776DCD6DF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3" name="Google Shape;5765;p35">
              <a:extLst>
                <a:ext uri="{FF2B5EF4-FFF2-40B4-BE49-F238E27FC236}">
                  <a16:creationId xmlns:a16="http://schemas.microsoft.com/office/drawing/2014/main" id="{B3A96CDF-0008-CCEF-A201-83488B33E1E0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173" name="Google Shape;5766;p35">
                <a:extLst>
                  <a:ext uri="{FF2B5EF4-FFF2-40B4-BE49-F238E27FC236}">
                    <a16:creationId xmlns:a16="http://schemas.microsoft.com/office/drawing/2014/main" id="{5315EB3D-E879-FE85-2142-CBB51E9D8E16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5767;p35">
                <a:extLst>
                  <a:ext uri="{FF2B5EF4-FFF2-40B4-BE49-F238E27FC236}">
                    <a16:creationId xmlns:a16="http://schemas.microsoft.com/office/drawing/2014/main" id="{B7FBDC33-3DF5-8C2B-E2F5-5A4174EC1399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4" name="Google Shape;5785;p35">
              <a:extLst>
                <a:ext uri="{FF2B5EF4-FFF2-40B4-BE49-F238E27FC236}">
                  <a16:creationId xmlns:a16="http://schemas.microsoft.com/office/drawing/2014/main" id="{C2FEB31D-609D-14E0-514B-1EBEE74BEEDB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145" name="Google Shape;5786;p35">
                <a:extLst>
                  <a:ext uri="{FF2B5EF4-FFF2-40B4-BE49-F238E27FC236}">
                    <a16:creationId xmlns:a16="http://schemas.microsoft.com/office/drawing/2014/main" id="{5AC0693C-DCDC-FE29-3800-A17CAC1991E3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5787;p35">
                <a:extLst>
                  <a:ext uri="{FF2B5EF4-FFF2-40B4-BE49-F238E27FC236}">
                    <a16:creationId xmlns:a16="http://schemas.microsoft.com/office/drawing/2014/main" id="{4FBA516D-3986-AFBA-7326-9C0690B2B6BE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5788;p35">
                <a:extLst>
                  <a:ext uri="{FF2B5EF4-FFF2-40B4-BE49-F238E27FC236}">
                    <a16:creationId xmlns:a16="http://schemas.microsoft.com/office/drawing/2014/main" id="{36C6F90C-4136-891C-4A49-9B54392134F4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5789;p35">
                <a:extLst>
                  <a:ext uri="{FF2B5EF4-FFF2-40B4-BE49-F238E27FC236}">
                    <a16:creationId xmlns:a16="http://schemas.microsoft.com/office/drawing/2014/main" id="{B98549FB-3547-6FC7-14ED-EF0E0094309B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5790;p35">
                <a:extLst>
                  <a:ext uri="{FF2B5EF4-FFF2-40B4-BE49-F238E27FC236}">
                    <a16:creationId xmlns:a16="http://schemas.microsoft.com/office/drawing/2014/main" id="{3DDA20DF-1151-7AA5-DB3D-CEF2C76A4200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5791;p35">
                <a:extLst>
                  <a:ext uri="{FF2B5EF4-FFF2-40B4-BE49-F238E27FC236}">
                    <a16:creationId xmlns:a16="http://schemas.microsoft.com/office/drawing/2014/main" id="{D3FECBBF-AA23-6BEC-26A7-10A52937FD4F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5792;p35">
                <a:extLst>
                  <a:ext uri="{FF2B5EF4-FFF2-40B4-BE49-F238E27FC236}">
                    <a16:creationId xmlns:a16="http://schemas.microsoft.com/office/drawing/2014/main" id="{4D38B393-E965-D7D9-5E56-F8629F59322F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5793;p35">
                <a:extLst>
                  <a:ext uri="{FF2B5EF4-FFF2-40B4-BE49-F238E27FC236}">
                    <a16:creationId xmlns:a16="http://schemas.microsoft.com/office/drawing/2014/main" id="{5876933C-881B-A449-092F-DF9DA41023C4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5794;p35">
                <a:extLst>
                  <a:ext uri="{FF2B5EF4-FFF2-40B4-BE49-F238E27FC236}">
                    <a16:creationId xmlns:a16="http://schemas.microsoft.com/office/drawing/2014/main" id="{FA4D2F95-BDB9-D443-5D96-DFA63CE5C7A1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5795;p35">
                <a:extLst>
                  <a:ext uri="{FF2B5EF4-FFF2-40B4-BE49-F238E27FC236}">
                    <a16:creationId xmlns:a16="http://schemas.microsoft.com/office/drawing/2014/main" id="{A2820AEF-38D1-82E0-25C3-15A561226260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5796;p35">
                <a:extLst>
                  <a:ext uri="{FF2B5EF4-FFF2-40B4-BE49-F238E27FC236}">
                    <a16:creationId xmlns:a16="http://schemas.microsoft.com/office/drawing/2014/main" id="{8187328E-6464-62D9-8FC8-E989456DBB86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5797;p35">
                <a:extLst>
                  <a:ext uri="{FF2B5EF4-FFF2-40B4-BE49-F238E27FC236}">
                    <a16:creationId xmlns:a16="http://schemas.microsoft.com/office/drawing/2014/main" id="{92AC6D0C-872D-2107-BB9B-CAF7C17EB7C7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5798;p35">
                <a:extLst>
                  <a:ext uri="{FF2B5EF4-FFF2-40B4-BE49-F238E27FC236}">
                    <a16:creationId xmlns:a16="http://schemas.microsoft.com/office/drawing/2014/main" id="{1549A4C8-91B3-5F6A-8F11-D1E6DABB8A9A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5799;p35">
                <a:extLst>
                  <a:ext uri="{FF2B5EF4-FFF2-40B4-BE49-F238E27FC236}">
                    <a16:creationId xmlns:a16="http://schemas.microsoft.com/office/drawing/2014/main" id="{5C8C3907-9CD7-CEF4-0B16-1C29F722B623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5800;p35">
                <a:extLst>
                  <a:ext uri="{FF2B5EF4-FFF2-40B4-BE49-F238E27FC236}">
                    <a16:creationId xmlns:a16="http://schemas.microsoft.com/office/drawing/2014/main" id="{DDCACC28-BA12-CBE5-5FD9-E413CF53D896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5801;p35">
                <a:extLst>
                  <a:ext uri="{FF2B5EF4-FFF2-40B4-BE49-F238E27FC236}">
                    <a16:creationId xmlns:a16="http://schemas.microsoft.com/office/drawing/2014/main" id="{9FA66DFB-3F51-012A-665C-AFF2565D4DA9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5802;p35">
                <a:extLst>
                  <a:ext uri="{FF2B5EF4-FFF2-40B4-BE49-F238E27FC236}">
                    <a16:creationId xmlns:a16="http://schemas.microsoft.com/office/drawing/2014/main" id="{24CAB56C-44F6-891C-4031-3BB40EF3FC12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5803;p35">
                <a:extLst>
                  <a:ext uri="{FF2B5EF4-FFF2-40B4-BE49-F238E27FC236}">
                    <a16:creationId xmlns:a16="http://schemas.microsoft.com/office/drawing/2014/main" id="{128A46BC-01ED-526F-C8BC-CE6D5BABB342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5804;p35">
                <a:extLst>
                  <a:ext uri="{FF2B5EF4-FFF2-40B4-BE49-F238E27FC236}">
                    <a16:creationId xmlns:a16="http://schemas.microsoft.com/office/drawing/2014/main" id="{DC9C9513-20D6-70AC-6EA7-401A304D4D27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5805;p35">
                <a:extLst>
                  <a:ext uri="{FF2B5EF4-FFF2-40B4-BE49-F238E27FC236}">
                    <a16:creationId xmlns:a16="http://schemas.microsoft.com/office/drawing/2014/main" id="{BB2EAEC1-1880-EBB2-5AE5-7A8C0E50E665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5806;p35">
                <a:extLst>
                  <a:ext uri="{FF2B5EF4-FFF2-40B4-BE49-F238E27FC236}">
                    <a16:creationId xmlns:a16="http://schemas.microsoft.com/office/drawing/2014/main" id="{480EB29F-E3C7-5735-1AA4-6D0D7990C641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5807;p35">
                <a:extLst>
                  <a:ext uri="{FF2B5EF4-FFF2-40B4-BE49-F238E27FC236}">
                    <a16:creationId xmlns:a16="http://schemas.microsoft.com/office/drawing/2014/main" id="{2E3060E6-52A8-870C-F6DB-0393419F7C3D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5808;p35">
                <a:extLst>
                  <a:ext uri="{FF2B5EF4-FFF2-40B4-BE49-F238E27FC236}">
                    <a16:creationId xmlns:a16="http://schemas.microsoft.com/office/drawing/2014/main" id="{30CE41A6-5E46-0665-7148-8E25199807AF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5809;p35">
                <a:extLst>
                  <a:ext uri="{FF2B5EF4-FFF2-40B4-BE49-F238E27FC236}">
                    <a16:creationId xmlns:a16="http://schemas.microsoft.com/office/drawing/2014/main" id="{F5F9EE57-E3A4-794B-A0A7-82DD4B5E84AC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5810;p35">
                <a:extLst>
                  <a:ext uri="{FF2B5EF4-FFF2-40B4-BE49-F238E27FC236}">
                    <a16:creationId xmlns:a16="http://schemas.microsoft.com/office/drawing/2014/main" id="{5A631169-4828-DC6F-BE43-0394255FEFE4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5811;p35">
                <a:extLst>
                  <a:ext uri="{FF2B5EF4-FFF2-40B4-BE49-F238E27FC236}">
                    <a16:creationId xmlns:a16="http://schemas.microsoft.com/office/drawing/2014/main" id="{474798BF-F855-1BF3-0153-A777ED94B81A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5812;p35">
                <a:extLst>
                  <a:ext uri="{FF2B5EF4-FFF2-40B4-BE49-F238E27FC236}">
                    <a16:creationId xmlns:a16="http://schemas.microsoft.com/office/drawing/2014/main" id="{8284C800-4733-0368-EDB5-0EA0B45B1EDC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5813;p35">
                <a:extLst>
                  <a:ext uri="{FF2B5EF4-FFF2-40B4-BE49-F238E27FC236}">
                    <a16:creationId xmlns:a16="http://schemas.microsoft.com/office/drawing/2014/main" id="{CFAFD143-6745-C47D-A55E-3B096E861313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9" name="TextBox 108">
            <a:extLst>
              <a:ext uri="{FF2B5EF4-FFF2-40B4-BE49-F238E27FC236}">
                <a16:creationId xmlns:a16="http://schemas.microsoft.com/office/drawing/2014/main" id="{AFB056F1-786B-6F24-E1A1-209F82C4F194}"/>
              </a:ext>
            </a:extLst>
          </p:cNvPr>
          <p:cNvSpPr txBox="1"/>
          <p:nvPr/>
        </p:nvSpPr>
        <p:spPr>
          <a:xfrm>
            <a:off x="373015" y="2827241"/>
            <a:ext cx="2330854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51F4B52-C321-B4A1-DB04-3F824A088757}"/>
              </a:ext>
            </a:extLst>
          </p:cNvPr>
          <p:cNvSpPr txBox="1"/>
          <p:nvPr/>
        </p:nvSpPr>
        <p:spPr>
          <a:xfrm>
            <a:off x="2433858" y="364730"/>
            <a:ext cx="211274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2833AB97-30F1-2BA6-A1B6-D764CE0D809A}"/>
              </a:ext>
            </a:extLst>
          </p:cNvPr>
          <p:cNvSpPr txBox="1"/>
          <p:nvPr/>
        </p:nvSpPr>
        <p:spPr>
          <a:xfrm>
            <a:off x="4457172" y="2914789"/>
            <a:ext cx="211274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F70A028-2398-5474-62F8-521CA5AB0D52}"/>
              </a:ext>
            </a:extLst>
          </p:cNvPr>
          <p:cNvSpPr txBox="1"/>
          <p:nvPr/>
        </p:nvSpPr>
        <p:spPr>
          <a:xfrm>
            <a:off x="6408958" y="364730"/>
            <a:ext cx="211274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AF68F6-A381-01D3-CBFB-A199A26992CA}"/>
              </a:ext>
            </a:extLst>
          </p:cNvPr>
          <p:cNvGrpSpPr/>
          <p:nvPr/>
        </p:nvGrpSpPr>
        <p:grpSpPr>
          <a:xfrm>
            <a:off x="7018101" y="1910114"/>
            <a:ext cx="902485" cy="902485"/>
            <a:chOff x="7018101" y="1910114"/>
            <a:chExt cx="902485" cy="902485"/>
          </a:xfrm>
        </p:grpSpPr>
        <p:sp>
          <p:nvSpPr>
            <p:cNvPr id="106" name="Google Shape;8579;p44">
              <a:extLst>
                <a:ext uri="{FF2B5EF4-FFF2-40B4-BE49-F238E27FC236}">
                  <a16:creationId xmlns:a16="http://schemas.microsoft.com/office/drawing/2014/main" id="{D2B30D5C-C43C-D3A5-29C5-8EC8F229338C}"/>
                </a:ext>
              </a:extLst>
            </p:cNvPr>
            <p:cNvSpPr/>
            <p:nvPr/>
          </p:nvSpPr>
          <p:spPr>
            <a:xfrm>
              <a:off x="7018101" y="1910114"/>
              <a:ext cx="902485" cy="902485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772;p50">
              <a:extLst>
                <a:ext uri="{FF2B5EF4-FFF2-40B4-BE49-F238E27FC236}">
                  <a16:creationId xmlns:a16="http://schemas.microsoft.com/office/drawing/2014/main" id="{C25AE5ED-C8EF-B27B-1AB4-5591155E7386}"/>
                </a:ext>
              </a:extLst>
            </p:cNvPr>
            <p:cNvSpPr/>
            <p:nvPr/>
          </p:nvSpPr>
          <p:spPr>
            <a:xfrm>
              <a:off x="7300182" y="2200143"/>
              <a:ext cx="330293" cy="318601"/>
            </a:xfrm>
            <a:custGeom>
              <a:avLst/>
              <a:gdLst/>
              <a:ahLst/>
              <a:cxnLst/>
              <a:rect l="l" t="t" r="r" b="b"/>
              <a:pathLst>
                <a:path w="578687" h="558200" extrusionOk="0">
                  <a:moveTo>
                    <a:pt x="567193" y="410526"/>
                  </a:moveTo>
                  <a:cubicBezTo>
                    <a:pt x="565629" y="408970"/>
                    <a:pt x="563910" y="407617"/>
                    <a:pt x="562111" y="406460"/>
                  </a:cubicBezTo>
                  <a:cubicBezTo>
                    <a:pt x="571963" y="401292"/>
                    <a:pt x="578687" y="390994"/>
                    <a:pt x="578687" y="379148"/>
                  </a:cubicBezTo>
                  <a:cubicBezTo>
                    <a:pt x="578687" y="369006"/>
                    <a:pt x="573605" y="359764"/>
                    <a:pt x="565708" y="354087"/>
                  </a:cubicBezTo>
                  <a:cubicBezTo>
                    <a:pt x="571181" y="348519"/>
                    <a:pt x="574543" y="340904"/>
                    <a:pt x="574543" y="332521"/>
                  </a:cubicBezTo>
                  <a:cubicBezTo>
                    <a:pt x="574543" y="321230"/>
                    <a:pt x="568366" y="311026"/>
                    <a:pt x="558827" y="305662"/>
                  </a:cubicBezTo>
                  <a:cubicBezTo>
                    <a:pt x="562658" y="300525"/>
                    <a:pt x="564926" y="294152"/>
                    <a:pt x="564926" y="287263"/>
                  </a:cubicBezTo>
                  <a:cubicBezTo>
                    <a:pt x="564926" y="274870"/>
                    <a:pt x="557498" y="263806"/>
                    <a:pt x="546395" y="258989"/>
                  </a:cubicBezTo>
                  <a:cubicBezTo>
                    <a:pt x="548584" y="254728"/>
                    <a:pt x="549835" y="249880"/>
                    <a:pt x="549835" y="244750"/>
                  </a:cubicBezTo>
                  <a:cubicBezTo>
                    <a:pt x="549835" y="230855"/>
                    <a:pt x="540452" y="218611"/>
                    <a:pt x="527081" y="215006"/>
                  </a:cubicBezTo>
                  <a:lnTo>
                    <a:pt x="526690" y="214904"/>
                  </a:lnTo>
                  <a:cubicBezTo>
                    <a:pt x="526456" y="214826"/>
                    <a:pt x="526143" y="214779"/>
                    <a:pt x="525831" y="214709"/>
                  </a:cubicBezTo>
                  <a:cubicBezTo>
                    <a:pt x="527160" y="211261"/>
                    <a:pt x="527942" y="207523"/>
                    <a:pt x="527942" y="203613"/>
                  </a:cubicBezTo>
                  <a:cubicBezTo>
                    <a:pt x="527942" y="189718"/>
                    <a:pt x="518559" y="177473"/>
                    <a:pt x="505188" y="173869"/>
                  </a:cubicBezTo>
                  <a:lnTo>
                    <a:pt x="504797" y="173767"/>
                  </a:lnTo>
                  <a:cubicBezTo>
                    <a:pt x="504094" y="173579"/>
                    <a:pt x="503390" y="173415"/>
                    <a:pt x="502608" y="173282"/>
                  </a:cubicBezTo>
                  <a:cubicBezTo>
                    <a:pt x="502374" y="173228"/>
                    <a:pt x="502060" y="173188"/>
                    <a:pt x="501748" y="173149"/>
                  </a:cubicBezTo>
                  <a:lnTo>
                    <a:pt x="501435" y="173095"/>
                  </a:lnTo>
                  <a:cubicBezTo>
                    <a:pt x="501357" y="173087"/>
                    <a:pt x="501279" y="173079"/>
                    <a:pt x="501201" y="173063"/>
                  </a:cubicBezTo>
                  <a:cubicBezTo>
                    <a:pt x="501592" y="170976"/>
                    <a:pt x="501826" y="168810"/>
                    <a:pt x="501826" y="166589"/>
                  </a:cubicBezTo>
                  <a:cubicBezTo>
                    <a:pt x="501826" y="152694"/>
                    <a:pt x="492443" y="140449"/>
                    <a:pt x="479151" y="136837"/>
                  </a:cubicBezTo>
                  <a:lnTo>
                    <a:pt x="478760" y="136735"/>
                  </a:lnTo>
                  <a:cubicBezTo>
                    <a:pt x="477978" y="136547"/>
                    <a:pt x="477274" y="136383"/>
                    <a:pt x="476571" y="136250"/>
                  </a:cubicBezTo>
                  <a:cubicBezTo>
                    <a:pt x="476258" y="136196"/>
                    <a:pt x="476023" y="136156"/>
                    <a:pt x="475710" y="136118"/>
                  </a:cubicBezTo>
                  <a:lnTo>
                    <a:pt x="475319" y="136063"/>
                  </a:lnTo>
                  <a:cubicBezTo>
                    <a:pt x="474850" y="135992"/>
                    <a:pt x="474382" y="135922"/>
                    <a:pt x="473912" y="135875"/>
                  </a:cubicBezTo>
                  <a:cubicBezTo>
                    <a:pt x="473052" y="135797"/>
                    <a:pt x="472270" y="135758"/>
                    <a:pt x="471488" y="135742"/>
                  </a:cubicBezTo>
                  <a:cubicBezTo>
                    <a:pt x="471645" y="134608"/>
                    <a:pt x="471723" y="133467"/>
                    <a:pt x="471723" y="132302"/>
                  </a:cubicBezTo>
                  <a:cubicBezTo>
                    <a:pt x="471723" y="118407"/>
                    <a:pt x="462340" y="106162"/>
                    <a:pt x="448970" y="102557"/>
                  </a:cubicBezTo>
                  <a:lnTo>
                    <a:pt x="448579" y="102455"/>
                  </a:lnTo>
                  <a:cubicBezTo>
                    <a:pt x="447875" y="102268"/>
                    <a:pt x="447093" y="102104"/>
                    <a:pt x="446467" y="101979"/>
                  </a:cubicBezTo>
                  <a:cubicBezTo>
                    <a:pt x="446154" y="101924"/>
                    <a:pt x="445842" y="101877"/>
                    <a:pt x="445529" y="101838"/>
                  </a:cubicBezTo>
                  <a:lnTo>
                    <a:pt x="445216" y="101783"/>
                  </a:lnTo>
                  <a:cubicBezTo>
                    <a:pt x="444669" y="101713"/>
                    <a:pt x="444200" y="101642"/>
                    <a:pt x="443731" y="101596"/>
                  </a:cubicBezTo>
                  <a:cubicBezTo>
                    <a:pt x="442714" y="101502"/>
                    <a:pt x="441776" y="101455"/>
                    <a:pt x="440838" y="101455"/>
                  </a:cubicBezTo>
                  <a:cubicBezTo>
                    <a:pt x="439665" y="101455"/>
                    <a:pt x="438570" y="101533"/>
                    <a:pt x="437397" y="101658"/>
                  </a:cubicBezTo>
                  <a:cubicBezTo>
                    <a:pt x="437162" y="87967"/>
                    <a:pt x="427858" y="75964"/>
                    <a:pt x="414644" y="72391"/>
                  </a:cubicBezTo>
                  <a:lnTo>
                    <a:pt x="414253" y="72289"/>
                  </a:lnTo>
                  <a:cubicBezTo>
                    <a:pt x="413549" y="72101"/>
                    <a:pt x="412846" y="71937"/>
                    <a:pt x="412141" y="71812"/>
                  </a:cubicBezTo>
                  <a:cubicBezTo>
                    <a:pt x="411829" y="71757"/>
                    <a:pt x="411594" y="71710"/>
                    <a:pt x="411282" y="71671"/>
                  </a:cubicBezTo>
                  <a:lnTo>
                    <a:pt x="410891" y="71616"/>
                  </a:lnTo>
                  <a:cubicBezTo>
                    <a:pt x="410421" y="71546"/>
                    <a:pt x="409952" y="71476"/>
                    <a:pt x="409483" y="71429"/>
                  </a:cubicBezTo>
                  <a:cubicBezTo>
                    <a:pt x="408466" y="71335"/>
                    <a:pt x="407529" y="71288"/>
                    <a:pt x="406590" y="71288"/>
                  </a:cubicBezTo>
                  <a:cubicBezTo>
                    <a:pt x="403384" y="71288"/>
                    <a:pt x="400256" y="71781"/>
                    <a:pt x="397285" y="72727"/>
                  </a:cubicBezTo>
                  <a:cubicBezTo>
                    <a:pt x="395409" y="60857"/>
                    <a:pt x="386730" y="50903"/>
                    <a:pt x="374923" y="47705"/>
                  </a:cubicBezTo>
                  <a:lnTo>
                    <a:pt x="374532" y="47603"/>
                  </a:lnTo>
                  <a:cubicBezTo>
                    <a:pt x="373828" y="47416"/>
                    <a:pt x="373046" y="47252"/>
                    <a:pt x="372421" y="47127"/>
                  </a:cubicBezTo>
                  <a:cubicBezTo>
                    <a:pt x="372108" y="47072"/>
                    <a:pt x="371796" y="47025"/>
                    <a:pt x="371482" y="46986"/>
                  </a:cubicBezTo>
                  <a:lnTo>
                    <a:pt x="371092" y="46931"/>
                  </a:lnTo>
                  <a:cubicBezTo>
                    <a:pt x="370623" y="46861"/>
                    <a:pt x="370153" y="46790"/>
                    <a:pt x="369684" y="46743"/>
                  </a:cubicBezTo>
                  <a:cubicBezTo>
                    <a:pt x="368668" y="46650"/>
                    <a:pt x="367729" y="46603"/>
                    <a:pt x="366791" y="46603"/>
                  </a:cubicBezTo>
                  <a:cubicBezTo>
                    <a:pt x="362882" y="46603"/>
                    <a:pt x="359051" y="47353"/>
                    <a:pt x="355376" y="48792"/>
                  </a:cubicBezTo>
                  <a:cubicBezTo>
                    <a:pt x="352560" y="38440"/>
                    <a:pt x="344429" y="30026"/>
                    <a:pt x="333795" y="27141"/>
                  </a:cubicBezTo>
                  <a:lnTo>
                    <a:pt x="333404" y="27039"/>
                  </a:lnTo>
                  <a:cubicBezTo>
                    <a:pt x="332622" y="26851"/>
                    <a:pt x="331918" y="26687"/>
                    <a:pt x="331214" y="26562"/>
                  </a:cubicBezTo>
                  <a:cubicBezTo>
                    <a:pt x="330980" y="26507"/>
                    <a:pt x="330667" y="26460"/>
                    <a:pt x="330355" y="26421"/>
                  </a:cubicBezTo>
                  <a:lnTo>
                    <a:pt x="329964" y="26366"/>
                  </a:lnTo>
                  <a:cubicBezTo>
                    <a:pt x="329494" y="26296"/>
                    <a:pt x="329025" y="26226"/>
                    <a:pt x="328556" y="26179"/>
                  </a:cubicBezTo>
                  <a:cubicBezTo>
                    <a:pt x="327539" y="26085"/>
                    <a:pt x="326602" y="26038"/>
                    <a:pt x="325663" y="26038"/>
                  </a:cubicBezTo>
                  <a:cubicBezTo>
                    <a:pt x="320502" y="26038"/>
                    <a:pt x="315420" y="27328"/>
                    <a:pt x="310964" y="29776"/>
                  </a:cubicBezTo>
                  <a:cubicBezTo>
                    <a:pt x="310573" y="29979"/>
                    <a:pt x="310182" y="30206"/>
                    <a:pt x="309869" y="30425"/>
                  </a:cubicBezTo>
                  <a:cubicBezTo>
                    <a:pt x="306116" y="22254"/>
                    <a:pt x="298922" y="15865"/>
                    <a:pt x="289852" y="13434"/>
                  </a:cubicBezTo>
                  <a:lnTo>
                    <a:pt x="289461" y="13332"/>
                  </a:lnTo>
                  <a:cubicBezTo>
                    <a:pt x="288757" y="13144"/>
                    <a:pt x="288053" y="12980"/>
                    <a:pt x="287350" y="12855"/>
                  </a:cubicBezTo>
                  <a:cubicBezTo>
                    <a:pt x="287037" y="12800"/>
                    <a:pt x="286802" y="12753"/>
                    <a:pt x="286489" y="12714"/>
                  </a:cubicBezTo>
                  <a:lnTo>
                    <a:pt x="286098" y="12659"/>
                  </a:lnTo>
                  <a:cubicBezTo>
                    <a:pt x="285630" y="12581"/>
                    <a:pt x="285161" y="12518"/>
                    <a:pt x="284691" y="12472"/>
                  </a:cubicBezTo>
                  <a:cubicBezTo>
                    <a:pt x="283675" y="12378"/>
                    <a:pt x="282736" y="12331"/>
                    <a:pt x="281798" y="12331"/>
                  </a:cubicBezTo>
                  <a:cubicBezTo>
                    <a:pt x="276638" y="12331"/>
                    <a:pt x="271555" y="13621"/>
                    <a:pt x="267098" y="16068"/>
                  </a:cubicBezTo>
                  <a:cubicBezTo>
                    <a:pt x="266082" y="16585"/>
                    <a:pt x="265222" y="17163"/>
                    <a:pt x="264362" y="17765"/>
                  </a:cubicBezTo>
                  <a:cubicBezTo>
                    <a:pt x="260374" y="11088"/>
                    <a:pt x="253884" y="5966"/>
                    <a:pt x="245987" y="3839"/>
                  </a:cubicBezTo>
                  <a:lnTo>
                    <a:pt x="245596" y="3737"/>
                  </a:lnTo>
                  <a:cubicBezTo>
                    <a:pt x="244893" y="3550"/>
                    <a:pt x="244189" y="3386"/>
                    <a:pt x="243485" y="3261"/>
                  </a:cubicBezTo>
                  <a:cubicBezTo>
                    <a:pt x="243172" y="3206"/>
                    <a:pt x="242859" y="3159"/>
                    <a:pt x="242625" y="3120"/>
                  </a:cubicBezTo>
                  <a:lnTo>
                    <a:pt x="242234" y="3065"/>
                  </a:lnTo>
                  <a:cubicBezTo>
                    <a:pt x="241765" y="2995"/>
                    <a:pt x="241295" y="2924"/>
                    <a:pt x="240827" y="2878"/>
                  </a:cubicBezTo>
                  <a:cubicBezTo>
                    <a:pt x="239810" y="2784"/>
                    <a:pt x="238872" y="2737"/>
                    <a:pt x="237933" y="2737"/>
                  </a:cubicBezTo>
                  <a:cubicBezTo>
                    <a:pt x="232773" y="2737"/>
                    <a:pt x="227691" y="4027"/>
                    <a:pt x="223234" y="6474"/>
                  </a:cubicBezTo>
                  <a:cubicBezTo>
                    <a:pt x="220731" y="7819"/>
                    <a:pt x="218464" y="9469"/>
                    <a:pt x="216509" y="11361"/>
                  </a:cubicBezTo>
                  <a:cubicBezTo>
                    <a:pt x="212521" y="6498"/>
                    <a:pt x="207126" y="2815"/>
                    <a:pt x="200793" y="1103"/>
                  </a:cubicBezTo>
                  <a:lnTo>
                    <a:pt x="200402" y="1001"/>
                  </a:lnTo>
                  <a:cubicBezTo>
                    <a:pt x="199620" y="813"/>
                    <a:pt x="198916" y="649"/>
                    <a:pt x="198213" y="524"/>
                  </a:cubicBezTo>
                  <a:cubicBezTo>
                    <a:pt x="197978" y="469"/>
                    <a:pt x="197665" y="422"/>
                    <a:pt x="197352" y="383"/>
                  </a:cubicBezTo>
                  <a:lnTo>
                    <a:pt x="196961" y="328"/>
                  </a:lnTo>
                  <a:cubicBezTo>
                    <a:pt x="196492" y="258"/>
                    <a:pt x="196024" y="187"/>
                    <a:pt x="195554" y="141"/>
                  </a:cubicBezTo>
                  <a:cubicBezTo>
                    <a:pt x="194538" y="47"/>
                    <a:pt x="193599" y="0"/>
                    <a:pt x="192661" y="0"/>
                  </a:cubicBezTo>
                  <a:cubicBezTo>
                    <a:pt x="187501" y="0"/>
                    <a:pt x="182418" y="1290"/>
                    <a:pt x="177961" y="3737"/>
                  </a:cubicBezTo>
                  <a:cubicBezTo>
                    <a:pt x="174052" y="5856"/>
                    <a:pt x="170767" y="8742"/>
                    <a:pt x="168109" y="12143"/>
                  </a:cubicBezTo>
                  <a:cubicBezTo>
                    <a:pt x="164356" y="8257"/>
                    <a:pt x="159586" y="5325"/>
                    <a:pt x="154113" y="3847"/>
                  </a:cubicBezTo>
                  <a:lnTo>
                    <a:pt x="153722" y="3745"/>
                  </a:lnTo>
                  <a:cubicBezTo>
                    <a:pt x="153019" y="3558"/>
                    <a:pt x="152315" y="3393"/>
                    <a:pt x="151611" y="3269"/>
                  </a:cubicBezTo>
                  <a:cubicBezTo>
                    <a:pt x="151298" y="3214"/>
                    <a:pt x="151064" y="3167"/>
                    <a:pt x="150751" y="3128"/>
                  </a:cubicBezTo>
                  <a:lnTo>
                    <a:pt x="150360" y="3073"/>
                  </a:lnTo>
                  <a:cubicBezTo>
                    <a:pt x="149891" y="2995"/>
                    <a:pt x="149422" y="2932"/>
                    <a:pt x="148953" y="2885"/>
                  </a:cubicBezTo>
                  <a:cubicBezTo>
                    <a:pt x="147936" y="2791"/>
                    <a:pt x="146998" y="2744"/>
                    <a:pt x="146060" y="2744"/>
                  </a:cubicBezTo>
                  <a:cubicBezTo>
                    <a:pt x="140899" y="2744"/>
                    <a:pt x="135817" y="4035"/>
                    <a:pt x="131360" y="6482"/>
                  </a:cubicBezTo>
                  <a:cubicBezTo>
                    <a:pt x="124401" y="10251"/>
                    <a:pt x="119318" y="16420"/>
                    <a:pt x="116816" y="23630"/>
                  </a:cubicBezTo>
                  <a:cubicBezTo>
                    <a:pt x="115174" y="22832"/>
                    <a:pt x="113454" y="22175"/>
                    <a:pt x="111656" y="21683"/>
                  </a:cubicBezTo>
                  <a:lnTo>
                    <a:pt x="111265" y="21581"/>
                  </a:lnTo>
                  <a:cubicBezTo>
                    <a:pt x="110483" y="21393"/>
                    <a:pt x="109779" y="21229"/>
                    <a:pt x="109076" y="21104"/>
                  </a:cubicBezTo>
                  <a:cubicBezTo>
                    <a:pt x="108841" y="21049"/>
                    <a:pt x="108528" y="21002"/>
                    <a:pt x="108215" y="20963"/>
                  </a:cubicBezTo>
                  <a:lnTo>
                    <a:pt x="107824" y="20908"/>
                  </a:lnTo>
                  <a:cubicBezTo>
                    <a:pt x="107355" y="20831"/>
                    <a:pt x="106886" y="20768"/>
                    <a:pt x="106417" y="20721"/>
                  </a:cubicBezTo>
                  <a:cubicBezTo>
                    <a:pt x="105401" y="20627"/>
                    <a:pt x="104462" y="20580"/>
                    <a:pt x="103524" y="20580"/>
                  </a:cubicBezTo>
                  <a:cubicBezTo>
                    <a:pt x="98363" y="20580"/>
                    <a:pt x="93281" y="21870"/>
                    <a:pt x="88824" y="24318"/>
                  </a:cubicBezTo>
                  <a:cubicBezTo>
                    <a:pt x="79754" y="29252"/>
                    <a:pt x="73811" y="38314"/>
                    <a:pt x="72795" y="48432"/>
                  </a:cubicBezTo>
                  <a:cubicBezTo>
                    <a:pt x="72717" y="48417"/>
                    <a:pt x="72638" y="48401"/>
                    <a:pt x="72561" y="48393"/>
                  </a:cubicBezTo>
                  <a:lnTo>
                    <a:pt x="72170" y="48338"/>
                  </a:lnTo>
                  <a:cubicBezTo>
                    <a:pt x="71701" y="48268"/>
                    <a:pt x="71231" y="48198"/>
                    <a:pt x="70762" y="48151"/>
                  </a:cubicBezTo>
                  <a:cubicBezTo>
                    <a:pt x="69746" y="48057"/>
                    <a:pt x="68808" y="48002"/>
                    <a:pt x="67869" y="48002"/>
                  </a:cubicBezTo>
                  <a:cubicBezTo>
                    <a:pt x="62709" y="48002"/>
                    <a:pt x="57627" y="49293"/>
                    <a:pt x="53169" y="51740"/>
                  </a:cubicBezTo>
                  <a:cubicBezTo>
                    <a:pt x="43161" y="57159"/>
                    <a:pt x="36984" y="67551"/>
                    <a:pt x="36984" y="78857"/>
                  </a:cubicBezTo>
                  <a:cubicBezTo>
                    <a:pt x="36984" y="79866"/>
                    <a:pt x="37062" y="80890"/>
                    <a:pt x="37140" y="81899"/>
                  </a:cubicBezTo>
                  <a:cubicBezTo>
                    <a:pt x="37218" y="82305"/>
                    <a:pt x="37218" y="82704"/>
                    <a:pt x="37375" y="83228"/>
                  </a:cubicBezTo>
                  <a:lnTo>
                    <a:pt x="37375" y="83424"/>
                  </a:lnTo>
                  <a:cubicBezTo>
                    <a:pt x="37453" y="83900"/>
                    <a:pt x="37531" y="84378"/>
                    <a:pt x="37609" y="84823"/>
                  </a:cubicBezTo>
                  <a:cubicBezTo>
                    <a:pt x="37688" y="85363"/>
                    <a:pt x="37844" y="85886"/>
                    <a:pt x="38000" y="86410"/>
                  </a:cubicBezTo>
                  <a:lnTo>
                    <a:pt x="38079" y="86708"/>
                  </a:lnTo>
                  <a:cubicBezTo>
                    <a:pt x="38079" y="86755"/>
                    <a:pt x="38079" y="86794"/>
                    <a:pt x="38079" y="86833"/>
                  </a:cubicBezTo>
                  <a:cubicBezTo>
                    <a:pt x="34716" y="87396"/>
                    <a:pt x="31433" y="88498"/>
                    <a:pt x="28461" y="90132"/>
                  </a:cubicBezTo>
                  <a:cubicBezTo>
                    <a:pt x="18531" y="95551"/>
                    <a:pt x="12354" y="105943"/>
                    <a:pt x="12354" y="117250"/>
                  </a:cubicBezTo>
                  <a:cubicBezTo>
                    <a:pt x="12354" y="118258"/>
                    <a:pt x="12354" y="119282"/>
                    <a:pt x="12510" y="120291"/>
                  </a:cubicBezTo>
                  <a:cubicBezTo>
                    <a:pt x="12510" y="120698"/>
                    <a:pt x="12588" y="121097"/>
                    <a:pt x="12667" y="121621"/>
                  </a:cubicBezTo>
                  <a:lnTo>
                    <a:pt x="12667" y="121816"/>
                  </a:lnTo>
                  <a:cubicBezTo>
                    <a:pt x="12745" y="122293"/>
                    <a:pt x="12823" y="122770"/>
                    <a:pt x="12901" y="123216"/>
                  </a:cubicBezTo>
                  <a:cubicBezTo>
                    <a:pt x="12979" y="123755"/>
                    <a:pt x="13136" y="124279"/>
                    <a:pt x="13292" y="124803"/>
                  </a:cubicBezTo>
                  <a:lnTo>
                    <a:pt x="13370" y="125100"/>
                  </a:lnTo>
                  <a:cubicBezTo>
                    <a:pt x="13449" y="125413"/>
                    <a:pt x="13527" y="125733"/>
                    <a:pt x="13605" y="126046"/>
                  </a:cubicBezTo>
                  <a:cubicBezTo>
                    <a:pt x="13840" y="126734"/>
                    <a:pt x="14074" y="127399"/>
                    <a:pt x="14309" y="128056"/>
                  </a:cubicBezTo>
                  <a:cubicBezTo>
                    <a:pt x="14387" y="128290"/>
                    <a:pt x="14465" y="128525"/>
                    <a:pt x="14543" y="128728"/>
                  </a:cubicBezTo>
                  <a:cubicBezTo>
                    <a:pt x="14856" y="129424"/>
                    <a:pt x="15168" y="130112"/>
                    <a:pt x="15482" y="130824"/>
                  </a:cubicBezTo>
                  <a:cubicBezTo>
                    <a:pt x="15559" y="130972"/>
                    <a:pt x="15638" y="131121"/>
                    <a:pt x="15716" y="131269"/>
                  </a:cubicBezTo>
                  <a:cubicBezTo>
                    <a:pt x="15950" y="131692"/>
                    <a:pt x="16186" y="132091"/>
                    <a:pt x="16420" y="132497"/>
                  </a:cubicBezTo>
                  <a:cubicBezTo>
                    <a:pt x="16341" y="132544"/>
                    <a:pt x="16186" y="132591"/>
                    <a:pt x="16107" y="132638"/>
                  </a:cubicBezTo>
                  <a:cubicBezTo>
                    <a:pt x="6177" y="138057"/>
                    <a:pt x="0" y="148448"/>
                    <a:pt x="0" y="159755"/>
                  </a:cubicBezTo>
                  <a:cubicBezTo>
                    <a:pt x="0" y="160764"/>
                    <a:pt x="78" y="161788"/>
                    <a:pt x="157" y="162797"/>
                  </a:cubicBezTo>
                  <a:cubicBezTo>
                    <a:pt x="157" y="163203"/>
                    <a:pt x="234" y="163602"/>
                    <a:pt x="312" y="164126"/>
                  </a:cubicBezTo>
                  <a:lnTo>
                    <a:pt x="391" y="164321"/>
                  </a:lnTo>
                  <a:cubicBezTo>
                    <a:pt x="391" y="164798"/>
                    <a:pt x="469" y="165276"/>
                    <a:pt x="547" y="165721"/>
                  </a:cubicBezTo>
                  <a:cubicBezTo>
                    <a:pt x="703" y="166261"/>
                    <a:pt x="782" y="166784"/>
                    <a:pt x="938" y="167308"/>
                  </a:cubicBezTo>
                  <a:lnTo>
                    <a:pt x="1016" y="167606"/>
                  </a:lnTo>
                  <a:cubicBezTo>
                    <a:pt x="1094" y="167918"/>
                    <a:pt x="1173" y="168239"/>
                    <a:pt x="1251" y="168552"/>
                  </a:cubicBezTo>
                  <a:cubicBezTo>
                    <a:pt x="1485" y="169240"/>
                    <a:pt x="1720" y="169904"/>
                    <a:pt x="1955" y="170561"/>
                  </a:cubicBezTo>
                  <a:cubicBezTo>
                    <a:pt x="2033" y="170796"/>
                    <a:pt x="2111" y="171030"/>
                    <a:pt x="2189" y="171233"/>
                  </a:cubicBezTo>
                  <a:cubicBezTo>
                    <a:pt x="2502" y="171930"/>
                    <a:pt x="2815" y="172618"/>
                    <a:pt x="3206" y="173329"/>
                  </a:cubicBezTo>
                  <a:cubicBezTo>
                    <a:pt x="3206" y="173478"/>
                    <a:pt x="3284" y="173626"/>
                    <a:pt x="3362" y="173775"/>
                  </a:cubicBezTo>
                  <a:cubicBezTo>
                    <a:pt x="3753" y="174526"/>
                    <a:pt x="4144" y="175261"/>
                    <a:pt x="4613" y="175956"/>
                  </a:cubicBezTo>
                  <a:cubicBezTo>
                    <a:pt x="4691" y="176011"/>
                    <a:pt x="4691" y="176121"/>
                    <a:pt x="4769" y="176176"/>
                  </a:cubicBezTo>
                  <a:cubicBezTo>
                    <a:pt x="5239" y="176934"/>
                    <a:pt x="5786" y="177684"/>
                    <a:pt x="6333" y="178412"/>
                  </a:cubicBezTo>
                  <a:cubicBezTo>
                    <a:pt x="6333" y="178427"/>
                    <a:pt x="6333" y="178435"/>
                    <a:pt x="6333" y="178451"/>
                  </a:cubicBezTo>
                  <a:cubicBezTo>
                    <a:pt x="7819" y="180405"/>
                    <a:pt x="9539" y="182150"/>
                    <a:pt x="11338" y="183666"/>
                  </a:cubicBezTo>
                  <a:cubicBezTo>
                    <a:pt x="5082" y="189437"/>
                    <a:pt x="1407" y="197631"/>
                    <a:pt x="1407" y="206381"/>
                  </a:cubicBezTo>
                  <a:cubicBezTo>
                    <a:pt x="1407" y="207390"/>
                    <a:pt x="1407" y="208414"/>
                    <a:pt x="1564" y="209423"/>
                  </a:cubicBezTo>
                  <a:cubicBezTo>
                    <a:pt x="1564" y="209830"/>
                    <a:pt x="1642" y="210228"/>
                    <a:pt x="1720" y="210752"/>
                  </a:cubicBezTo>
                  <a:lnTo>
                    <a:pt x="1720" y="210955"/>
                  </a:lnTo>
                  <a:cubicBezTo>
                    <a:pt x="1798" y="211432"/>
                    <a:pt x="1876" y="211909"/>
                    <a:pt x="1955" y="212371"/>
                  </a:cubicBezTo>
                  <a:cubicBezTo>
                    <a:pt x="2033" y="212902"/>
                    <a:pt x="2189" y="213426"/>
                    <a:pt x="2346" y="213942"/>
                  </a:cubicBezTo>
                  <a:lnTo>
                    <a:pt x="2424" y="214239"/>
                  </a:lnTo>
                  <a:cubicBezTo>
                    <a:pt x="2502" y="214552"/>
                    <a:pt x="2580" y="214873"/>
                    <a:pt x="2658" y="215186"/>
                  </a:cubicBezTo>
                  <a:cubicBezTo>
                    <a:pt x="2893" y="215874"/>
                    <a:pt x="3128" y="216539"/>
                    <a:pt x="3362" y="217195"/>
                  </a:cubicBezTo>
                  <a:cubicBezTo>
                    <a:pt x="3440" y="217430"/>
                    <a:pt x="3519" y="217664"/>
                    <a:pt x="3596" y="217868"/>
                  </a:cubicBezTo>
                  <a:cubicBezTo>
                    <a:pt x="3910" y="218564"/>
                    <a:pt x="4222" y="219252"/>
                    <a:pt x="4535" y="219963"/>
                  </a:cubicBezTo>
                  <a:cubicBezTo>
                    <a:pt x="4613" y="220112"/>
                    <a:pt x="4691" y="220260"/>
                    <a:pt x="4769" y="220409"/>
                  </a:cubicBezTo>
                  <a:cubicBezTo>
                    <a:pt x="5160" y="221159"/>
                    <a:pt x="5551" y="221894"/>
                    <a:pt x="6021" y="222590"/>
                  </a:cubicBezTo>
                  <a:cubicBezTo>
                    <a:pt x="6021" y="222645"/>
                    <a:pt x="6099" y="222755"/>
                    <a:pt x="6099" y="222810"/>
                  </a:cubicBezTo>
                  <a:cubicBezTo>
                    <a:pt x="6646" y="223568"/>
                    <a:pt x="7115" y="224318"/>
                    <a:pt x="7663" y="225046"/>
                  </a:cubicBezTo>
                  <a:cubicBezTo>
                    <a:pt x="7663" y="225061"/>
                    <a:pt x="7740" y="225069"/>
                    <a:pt x="7740" y="225085"/>
                  </a:cubicBezTo>
                  <a:cubicBezTo>
                    <a:pt x="11103" y="229549"/>
                    <a:pt x="15559" y="232904"/>
                    <a:pt x="20564" y="234953"/>
                  </a:cubicBezTo>
                  <a:cubicBezTo>
                    <a:pt x="17905" y="239535"/>
                    <a:pt x="16498" y="244797"/>
                    <a:pt x="16498" y="250271"/>
                  </a:cubicBezTo>
                  <a:cubicBezTo>
                    <a:pt x="16498" y="251279"/>
                    <a:pt x="16498" y="252304"/>
                    <a:pt x="16654" y="253312"/>
                  </a:cubicBezTo>
                  <a:cubicBezTo>
                    <a:pt x="16654" y="253719"/>
                    <a:pt x="16732" y="254118"/>
                    <a:pt x="16811" y="254642"/>
                  </a:cubicBezTo>
                  <a:lnTo>
                    <a:pt x="16811" y="254845"/>
                  </a:lnTo>
                  <a:cubicBezTo>
                    <a:pt x="16889" y="255322"/>
                    <a:pt x="16967" y="255799"/>
                    <a:pt x="17045" y="256245"/>
                  </a:cubicBezTo>
                  <a:cubicBezTo>
                    <a:pt x="17123" y="256784"/>
                    <a:pt x="17280" y="257308"/>
                    <a:pt x="17436" y="257832"/>
                  </a:cubicBezTo>
                  <a:lnTo>
                    <a:pt x="17514" y="258129"/>
                  </a:lnTo>
                  <a:cubicBezTo>
                    <a:pt x="17593" y="258442"/>
                    <a:pt x="17671" y="258762"/>
                    <a:pt x="17749" y="259075"/>
                  </a:cubicBezTo>
                  <a:cubicBezTo>
                    <a:pt x="17984" y="259763"/>
                    <a:pt x="18218" y="260428"/>
                    <a:pt x="18453" y="261085"/>
                  </a:cubicBezTo>
                  <a:cubicBezTo>
                    <a:pt x="18531" y="261319"/>
                    <a:pt x="18609" y="261554"/>
                    <a:pt x="18687" y="261757"/>
                  </a:cubicBezTo>
                  <a:cubicBezTo>
                    <a:pt x="19000" y="262453"/>
                    <a:pt x="19313" y="263141"/>
                    <a:pt x="19625" y="263853"/>
                  </a:cubicBezTo>
                  <a:cubicBezTo>
                    <a:pt x="19704" y="264001"/>
                    <a:pt x="19782" y="264150"/>
                    <a:pt x="19860" y="264298"/>
                  </a:cubicBezTo>
                  <a:cubicBezTo>
                    <a:pt x="20251" y="265049"/>
                    <a:pt x="20642" y="265784"/>
                    <a:pt x="21111" y="266480"/>
                  </a:cubicBezTo>
                  <a:cubicBezTo>
                    <a:pt x="21111" y="266535"/>
                    <a:pt x="21189" y="266644"/>
                    <a:pt x="21189" y="266699"/>
                  </a:cubicBezTo>
                  <a:cubicBezTo>
                    <a:pt x="21737" y="267457"/>
                    <a:pt x="22206" y="268208"/>
                    <a:pt x="22753" y="268935"/>
                  </a:cubicBezTo>
                  <a:cubicBezTo>
                    <a:pt x="22753" y="268951"/>
                    <a:pt x="22832" y="268958"/>
                    <a:pt x="22832" y="268974"/>
                  </a:cubicBezTo>
                  <a:cubicBezTo>
                    <a:pt x="28383" y="276262"/>
                    <a:pt x="36593" y="280609"/>
                    <a:pt x="45663" y="281086"/>
                  </a:cubicBezTo>
                  <a:cubicBezTo>
                    <a:pt x="45428" y="282673"/>
                    <a:pt x="45272" y="284292"/>
                    <a:pt x="45272" y="285934"/>
                  </a:cubicBezTo>
                  <a:cubicBezTo>
                    <a:pt x="45272" y="286943"/>
                    <a:pt x="45350" y="287967"/>
                    <a:pt x="45428" y="288976"/>
                  </a:cubicBezTo>
                  <a:cubicBezTo>
                    <a:pt x="45428" y="289382"/>
                    <a:pt x="45507" y="289781"/>
                    <a:pt x="45585" y="290305"/>
                  </a:cubicBezTo>
                  <a:lnTo>
                    <a:pt x="45663" y="290508"/>
                  </a:lnTo>
                  <a:cubicBezTo>
                    <a:pt x="45663" y="290986"/>
                    <a:pt x="45741" y="291462"/>
                    <a:pt x="45819" y="291908"/>
                  </a:cubicBezTo>
                  <a:cubicBezTo>
                    <a:pt x="45976" y="292447"/>
                    <a:pt x="46132" y="292972"/>
                    <a:pt x="46210" y="293496"/>
                  </a:cubicBezTo>
                  <a:lnTo>
                    <a:pt x="46289" y="293793"/>
                  </a:lnTo>
                  <a:cubicBezTo>
                    <a:pt x="46367" y="294105"/>
                    <a:pt x="46445" y="294426"/>
                    <a:pt x="46523" y="294739"/>
                  </a:cubicBezTo>
                  <a:cubicBezTo>
                    <a:pt x="46758" y="295427"/>
                    <a:pt x="46992" y="296091"/>
                    <a:pt x="47227" y="296748"/>
                  </a:cubicBezTo>
                  <a:cubicBezTo>
                    <a:pt x="47305" y="296983"/>
                    <a:pt x="47383" y="297217"/>
                    <a:pt x="47540" y="297421"/>
                  </a:cubicBezTo>
                  <a:cubicBezTo>
                    <a:pt x="47774" y="298116"/>
                    <a:pt x="48087" y="298805"/>
                    <a:pt x="48478" y="299516"/>
                  </a:cubicBezTo>
                  <a:cubicBezTo>
                    <a:pt x="48556" y="299665"/>
                    <a:pt x="48556" y="299814"/>
                    <a:pt x="48635" y="299962"/>
                  </a:cubicBezTo>
                  <a:cubicBezTo>
                    <a:pt x="49026" y="300713"/>
                    <a:pt x="49494" y="301448"/>
                    <a:pt x="49885" y="302144"/>
                  </a:cubicBezTo>
                  <a:cubicBezTo>
                    <a:pt x="49963" y="302198"/>
                    <a:pt x="50042" y="302308"/>
                    <a:pt x="50042" y="302362"/>
                  </a:cubicBezTo>
                  <a:cubicBezTo>
                    <a:pt x="50511" y="303121"/>
                    <a:pt x="51058" y="303872"/>
                    <a:pt x="51606" y="304599"/>
                  </a:cubicBezTo>
                  <a:cubicBezTo>
                    <a:pt x="51606" y="304614"/>
                    <a:pt x="51606" y="304622"/>
                    <a:pt x="51606" y="304638"/>
                  </a:cubicBezTo>
                  <a:cubicBezTo>
                    <a:pt x="57548" y="312363"/>
                    <a:pt x="66462" y="316797"/>
                    <a:pt x="76157" y="316797"/>
                  </a:cubicBezTo>
                  <a:cubicBezTo>
                    <a:pt x="78347" y="316797"/>
                    <a:pt x="80536" y="316554"/>
                    <a:pt x="82569" y="316109"/>
                  </a:cubicBezTo>
                  <a:cubicBezTo>
                    <a:pt x="82647" y="316195"/>
                    <a:pt x="82647" y="316273"/>
                    <a:pt x="82647" y="316374"/>
                  </a:cubicBezTo>
                  <a:lnTo>
                    <a:pt x="82647" y="316578"/>
                  </a:lnTo>
                  <a:cubicBezTo>
                    <a:pt x="82725" y="317055"/>
                    <a:pt x="82803" y="317532"/>
                    <a:pt x="82882" y="317978"/>
                  </a:cubicBezTo>
                  <a:cubicBezTo>
                    <a:pt x="82960" y="318517"/>
                    <a:pt x="83116" y="319041"/>
                    <a:pt x="83273" y="319565"/>
                  </a:cubicBezTo>
                  <a:lnTo>
                    <a:pt x="83351" y="319862"/>
                  </a:lnTo>
                  <a:cubicBezTo>
                    <a:pt x="83429" y="320174"/>
                    <a:pt x="83507" y="320495"/>
                    <a:pt x="83585" y="320808"/>
                  </a:cubicBezTo>
                  <a:cubicBezTo>
                    <a:pt x="83820" y="321496"/>
                    <a:pt x="84055" y="322161"/>
                    <a:pt x="84289" y="322818"/>
                  </a:cubicBezTo>
                  <a:cubicBezTo>
                    <a:pt x="84367" y="323052"/>
                    <a:pt x="84446" y="323287"/>
                    <a:pt x="84524" y="323490"/>
                  </a:cubicBezTo>
                  <a:cubicBezTo>
                    <a:pt x="84837" y="324186"/>
                    <a:pt x="85149" y="324874"/>
                    <a:pt x="85462" y="325586"/>
                  </a:cubicBezTo>
                  <a:cubicBezTo>
                    <a:pt x="85540" y="325734"/>
                    <a:pt x="85619" y="325883"/>
                    <a:pt x="85696" y="326031"/>
                  </a:cubicBezTo>
                  <a:cubicBezTo>
                    <a:pt x="86087" y="326782"/>
                    <a:pt x="86478" y="327517"/>
                    <a:pt x="86948" y="328213"/>
                  </a:cubicBezTo>
                  <a:cubicBezTo>
                    <a:pt x="86948" y="328267"/>
                    <a:pt x="87026" y="328377"/>
                    <a:pt x="87104" y="328432"/>
                  </a:cubicBezTo>
                  <a:cubicBezTo>
                    <a:pt x="87573" y="329190"/>
                    <a:pt x="88042" y="329941"/>
                    <a:pt x="88590" y="330668"/>
                  </a:cubicBezTo>
                  <a:cubicBezTo>
                    <a:pt x="88667" y="330684"/>
                    <a:pt x="88667" y="330692"/>
                    <a:pt x="88667" y="330707"/>
                  </a:cubicBezTo>
                  <a:cubicBezTo>
                    <a:pt x="94532" y="338433"/>
                    <a:pt x="103524" y="342866"/>
                    <a:pt x="113142" y="342866"/>
                  </a:cubicBezTo>
                  <a:cubicBezTo>
                    <a:pt x="118536" y="342866"/>
                    <a:pt x="123541" y="341506"/>
                    <a:pt x="127919" y="339105"/>
                  </a:cubicBezTo>
                  <a:cubicBezTo>
                    <a:pt x="127919" y="339167"/>
                    <a:pt x="127998" y="339230"/>
                    <a:pt x="127998" y="339301"/>
                  </a:cubicBezTo>
                  <a:cubicBezTo>
                    <a:pt x="128076" y="339449"/>
                    <a:pt x="128154" y="339598"/>
                    <a:pt x="128232" y="339746"/>
                  </a:cubicBezTo>
                  <a:cubicBezTo>
                    <a:pt x="128623" y="340497"/>
                    <a:pt x="129014" y="341232"/>
                    <a:pt x="129483" y="341928"/>
                  </a:cubicBezTo>
                  <a:cubicBezTo>
                    <a:pt x="129483" y="341982"/>
                    <a:pt x="129562" y="342092"/>
                    <a:pt x="129562" y="342147"/>
                  </a:cubicBezTo>
                  <a:cubicBezTo>
                    <a:pt x="130031" y="342905"/>
                    <a:pt x="130578" y="343656"/>
                    <a:pt x="131126" y="344383"/>
                  </a:cubicBezTo>
                  <a:cubicBezTo>
                    <a:pt x="131126" y="344399"/>
                    <a:pt x="131203" y="344407"/>
                    <a:pt x="131203" y="344422"/>
                  </a:cubicBezTo>
                  <a:cubicBezTo>
                    <a:pt x="137068" y="352148"/>
                    <a:pt x="145982" y="356581"/>
                    <a:pt x="155677" y="356581"/>
                  </a:cubicBezTo>
                  <a:cubicBezTo>
                    <a:pt x="164669" y="356581"/>
                    <a:pt x="172801" y="352718"/>
                    <a:pt x="178431" y="346557"/>
                  </a:cubicBezTo>
                  <a:cubicBezTo>
                    <a:pt x="184295" y="353805"/>
                    <a:pt x="192974" y="357949"/>
                    <a:pt x="202357" y="357949"/>
                  </a:cubicBezTo>
                  <a:cubicBezTo>
                    <a:pt x="211271" y="357949"/>
                    <a:pt x="219324" y="354126"/>
                    <a:pt x="224954" y="348027"/>
                  </a:cubicBezTo>
                  <a:cubicBezTo>
                    <a:pt x="230818" y="354360"/>
                    <a:pt x="238872" y="357949"/>
                    <a:pt x="247551" y="357949"/>
                  </a:cubicBezTo>
                  <a:cubicBezTo>
                    <a:pt x="256856" y="357949"/>
                    <a:pt x="265222" y="353805"/>
                    <a:pt x="270930" y="347268"/>
                  </a:cubicBezTo>
                  <a:cubicBezTo>
                    <a:pt x="276794" y="354079"/>
                    <a:pt x="285161" y="357949"/>
                    <a:pt x="294230" y="357949"/>
                  </a:cubicBezTo>
                  <a:cubicBezTo>
                    <a:pt x="303144" y="357949"/>
                    <a:pt x="311198" y="354126"/>
                    <a:pt x="316828" y="348027"/>
                  </a:cubicBezTo>
                  <a:cubicBezTo>
                    <a:pt x="322692" y="354360"/>
                    <a:pt x="330746" y="357949"/>
                    <a:pt x="339424" y="357949"/>
                  </a:cubicBezTo>
                  <a:cubicBezTo>
                    <a:pt x="348729" y="357949"/>
                    <a:pt x="357096" y="353805"/>
                    <a:pt x="362804" y="347268"/>
                  </a:cubicBezTo>
                  <a:cubicBezTo>
                    <a:pt x="368668" y="354079"/>
                    <a:pt x="377034" y="357949"/>
                    <a:pt x="386104" y="357949"/>
                  </a:cubicBezTo>
                  <a:cubicBezTo>
                    <a:pt x="392828" y="357949"/>
                    <a:pt x="399006" y="355776"/>
                    <a:pt x="404088" y="352101"/>
                  </a:cubicBezTo>
                  <a:cubicBezTo>
                    <a:pt x="404557" y="352734"/>
                    <a:pt x="404948" y="353367"/>
                    <a:pt x="405417" y="353969"/>
                  </a:cubicBezTo>
                  <a:cubicBezTo>
                    <a:pt x="405417" y="353985"/>
                    <a:pt x="405417" y="353993"/>
                    <a:pt x="405417" y="354008"/>
                  </a:cubicBezTo>
                  <a:cubicBezTo>
                    <a:pt x="411360" y="361734"/>
                    <a:pt x="420274" y="366168"/>
                    <a:pt x="429969" y="366168"/>
                  </a:cubicBezTo>
                  <a:cubicBezTo>
                    <a:pt x="433957" y="366168"/>
                    <a:pt x="437866" y="365386"/>
                    <a:pt x="441385" y="363978"/>
                  </a:cubicBezTo>
                  <a:cubicBezTo>
                    <a:pt x="441385" y="364213"/>
                    <a:pt x="441463" y="364447"/>
                    <a:pt x="441542" y="364682"/>
                  </a:cubicBezTo>
                  <a:cubicBezTo>
                    <a:pt x="441776" y="365370"/>
                    <a:pt x="442010" y="366035"/>
                    <a:pt x="442245" y="366691"/>
                  </a:cubicBezTo>
                  <a:cubicBezTo>
                    <a:pt x="442323" y="366926"/>
                    <a:pt x="442401" y="367161"/>
                    <a:pt x="442479" y="367364"/>
                  </a:cubicBezTo>
                  <a:cubicBezTo>
                    <a:pt x="442792" y="368060"/>
                    <a:pt x="443105" y="368748"/>
                    <a:pt x="443418" y="369459"/>
                  </a:cubicBezTo>
                  <a:cubicBezTo>
                    <a:pt x="443496" y="369608"/>
                    <a:pt x="443574" y="369756"/>
                    <a:pt x="443652" y="369905"/>
                  </a:cubicBezTo>
                  <a:cubicBezTo>
                    <a:pt x="444043" y="370656"/>
                    <a:pt x="444434" y="371391"/>
                    <a:pt x="444904" y="372087"/>
                  </a:cubicBezTo>
                  <a:cubicBezTo>
                    <a:pt x="444904" y="372142"/>
                    <a:pt x="444981" y="372251"/>
                    <a:pt x="444981" y="372306"/>
                  </a:cubicBezTo>
                  <a:cubicBezTo>
                    <a:pt x="445529" y="373064"/>
                    <a:pt x="445998" y="373815"/>
                    <a:pt x="446545" y="374542"/>
                  </a:cubicBezTo>
                  <a:cubicBezTo>
                    <a:pt x="446545" y="374558"/>
                    <a:pt x="446624" y="374573"/>
                    <a:pt x="446624" y="374581"/>
                  </a:cubicBezTo>
                  <a:cubicBezTo>
                    <a:pt x="452488" y="382307"/>
                    <a:pt x="461401" y="386740"/>
                    <a:pt x="471097" y="386740"/>
                  </a:cubicBezTo>
                  <a:cubicBezTo>
                    <a:pt x="471410" y="386740"/>
                    <a:pt x="471723" y="386724"/>
                    <a:pt x="472036" y="386716"/>
                  </a:cubicBezTo>
                  <a:cubicBezTo>
                    <a:pt x="471879" y="387850"/>
                    <a:pt x="471801" y="389000"/>
                    <a:pt x="471801" y="390165"/>
                  </a:cubicBezTo>
                  <a:cubicBezTo>
                    <a:pt x="471801" y="391173"/>
                    <a:pt x="471879" y="392198"/>
                    <a:pt x="471957" y="393207"/>
                  </a:cubicBezTo>
                  <a:cubicBezTo>
                    <a:pt x="471957" y="393613"/>
                    <a:pt x="472036" y="394012"/>
                    <a:pt x="472114" y="394536"/>
                  </a:cubicBezTo>
                  <a:lnTo>
                    <a:pt x="472192" y="394739"/>
                  </a:lnTo>
                  <a:cubicBezTo>
                    <a:pt x="472192" y="395216"/>
                    <a:pt x="472270" y="395693"/>
                    <a:pt x="472348" y="396139"/>
                  </a:cubicBezTo>
                  <a:cubicBezTo>
                    <a:pt x="472505" y="396678"/>
                    <a:pt x="472661" y="397202"/>
                    <a:pt x="472739" y="397726"/>
                  </a:cubicBezTo>
                  <a:lnTo>
                    <a:pt x="472818" y="398023"/>
                  </a:lnTo>
                  <a:cubicBezTo>
                    <a:pt x="472896" y="398336"/>
                    <a:pt x="472973" y="398656"/>
                    <a:pt x="473130" y="398969"/>
                  </a:cubicBezTo>
                  <a:cubicBezTo>
                    <a:pt x="473287" y="399657"/>
                    <a:pt x="473521" y="400322"/>
                    <a:pt x="473755" y="400979"/>
                  </a:cubicBezTo>
                  <a:cubicBezTo>
                    <a:pt x="473834" y="401213"/>
                    <a:pt x="473912" y="401448"/>
                    <a:pt x="474068" y="401651"/>
                  </a:cubicBezTo>
                  <a:cubicBezTo>
                    <a:pt x="474303" y="402347"/>
                    <a:pt x="474616" y="403035"/>
                    <a:pt x="475007" y="403747"/>
                  </a:cubicBezTo>
                  <a:cubicBezTo>
                    <a:pt x="475007" y="403895"/>
                    <a:pt x="475085" y="404044"/>
                    <a:pt x="475163" y="404192"/>
                  </a:cubicBezTo>
                  <a:cubicBezTo>
                    <a:pt x="475554" y="404943"/>
                    <a:pt x="476023" y="405678"/>
                    <a:pt x="476414" y="406374"/>
                  </a:cubicBezTo>
                  <a:cubicBezTo>
                    <a:pt x="476492" y="406429"/>
                    <a:pt x="476571" y="406538"/>
                    <a:pt x="476571" y="406593"/>
                  </a:cubicBezTo>
                  <a:cubicBezTo>
                    <a:pt x="477040" y="407351"/>
                    <a:pt x="477587" y="408102"/>
                    <a:pt x="478135" y="408829"/>
                  </a:cubicBezTo>
                  <a:cubicBezTo>
                    <a:pt x="478135" y="408845"/>
                    <a:pt x="478135" y="408853"/>
                    <a:pt x="478135" y="408868"/>
                  </a:cubicBezTo>
                  <a:cubicBezTo>
                    <a:pt x="484077" y="416594"/>
                    <a:pt x="492991" y="421028"/>
                    <a:pt x="502686" y="421028"/>
                  </a:cubicBezTo>
                  <a:cubicBezTo>
                    <a:pt x="507612" y="421028"/>
                    <a:pt x="512304" y="419847"/>
                    <a:pt x="516448" y="417759"/>
                  </a:cubicBezTo>
                  <a:lnTo>
                    <a:pt x="465468" y="468764"/>
                  </a:lnTo>
                  <a:cubicBezTo>
                    <a:pt x="464763" y="469468"/>
                    <a:pt x="464060" y="470234"/>
                    <a:pt x="463435" y="471024"/>
                  </a:cubicBezTo>
                  <a:cubicBezTo>
                    <a:pt x="463200" y="471336"/>
                    <a:pt x="462965" y="471665"/>
                    <a:pt x="462653" y="471993"/>
                  </a:cubicBezTo>
                  <a:lnTo>
                    <a:pt x="462496" y="472274"/>
                  </a:lnTo>
                  <a:cubicBezTo>
                    <a:pt x="462183" y="472650"/>
                    <a:pt x="461949" y="473033"/>
                    <a:pt x="461636" y="473416"/>
                  </a:cubicBezTo>
                  <a:cubicBezTo>
                    <a:pt x="461324" y="473870"/>
                    <a:pt x="461089" y="474331"/>
                    <a:pt x="460776" y="474800"/>
                  </a:cubicBezTo>
                  <a:lnTo>
                    <a:pt x="460620" y="475043"/>
                  </a:lnTo>
                  <a:cubicBezTo>
                    <a:pt x="460463" y="475324"/>
                    <a:pt x="460307" y="475613"/>
                    <a:pt x="460151" y="475895"/>
                  </a:cubicBezTo>
                  <a:cubicBezTo>
                    <a:pt x="459838" y="476529"/>
                    <a:pt x="459525" y="477177"/>
                    <a:pt x="459212" y="477795"/>
                  </a:cubicBezTo>
                  <a:cubicBezTo>
                    <a:pt x="459134" y="478030"/>
                    <a:pt x="458978" y="478264"/>
                    <a:pt x="458899" y="478460"/>
                  </a:cubicBezTo>
                  <a:cubicBezTo>
                    <a:pt x="458665" y="479116"/>
                    <a:pt x="458352" y="479789"/>
                    <a:pt x="458117" y="480634"/>
                  </a:cubicBezTo>
                  <a:cubicBezTo>
                    <a:pt x="458039" y="480805"/>
                    <a:pt x="457962" y="480978"/>
                    <a:pt x="457962" y="481071"/>
                  </a:cubicBezTo>
                  <a:cubicBezTo>
                    <a:pt x="457726" y="481837"/>
                    <a:pt x="457492" y="482627"/>
                    <a:pt x="457258" y="483511"/>
                  </a:cubicBezTo>
                  <a:cubicBezTo>
                    <a:pt x="457258" y="483581"/>
                    <a:pt x="457258" y="483683"/>
                    <a:pt x="457258" y="483746"/>
                  </a:cubicBezTo>
                  <a:cubicBezTo>
                    <a:pt x="457023" y="484590"/>
                    <a:pt x="456867" y="485466"/>
                    <a:pt x="456710" y="486357"/>
                  </a:cubicBezTo>
                  <a:cubicBezTo>
                    <a:pt x="456710" y="486388"/>
                    <a:pt x="456710" y="486420"/>
                    <a:pt x="456710" y="486451"/>
                  </a:cubicBezTo>
                  <a:cubicBezTo>
                    <a:pt x="456241" y="490400"/>
                    <a:pt x="456476" y="494309"/>
                    <a:pt x="457335" y="498031"/>
                  </a:cubicBezTo>
                  <a:cubicBezTo>
                    <a:pt x="456867" y="497867"/>
                    <a:pt x="456319" y="497695"/>
                    <a:pt x="455850" y="497554"/>
                  </a:cubicBezTo>
                  <a:lnTo>
                    <a:pt x="455537" y="497468"/>
                  </a:lnTo>
                  <a:cubicBezTo>
                    <a:pt x="454755" y="497280"/>
                    <a:pt x="454052" y="497116"/>
                    <a:pt x="453348" y="496991"/>
                  </a:cubicBezTo>
                  <a:cubicBezTo>
                    <a:pt x="453114" y="496936"/>
                    <a:pt x="452801" y="496889"/>
                    <a:pt x="452488" y="496851"/>
                  </a:cubicBezTo>
                  <a:lnTo>
                    <a:pt x="452175" y="496796"/>
                  </a:lnTo>
                  <a:cubicBezTo>
                    <a:pt x="451628" y="496725"/>
                    <a:pt x="451159" y="496655"/>
                    <a:pt x="450689" y="496608"/>
                  </a:cubicBezTo>
                  <a:cubicBezTo>
                    <a:pt x="449673" y="496514"/>
                    <a:pt x="448734" y="496468"/>
                    <a:pt x="447797" y="496468"/>
                  </a:cubicBezTo>
                  <a:cubicBezTo>
                    <a:pt x="442636" y="496468"/>
                    <a:pt x="437553" y="497758"/>
                    <a:pt x="433096" y="500205"/>
                  </a:cubicBezTo>
                  <a:cubicBezTo>
                    <a:pt x="429109" y="502379"/>
                    <a:pt x="425747" y="505350"/>
                    <a:pt x="423088" y="508861"/>
                  </a:cubicBezTo>
                  <a:cubicBezTo>
                    <a:pt x="419101" y="503481"/>
                    <a:pt x="413314" y="499400"/>
                    <a:pt x="406434" y="497554"/>
                  </a:cubicBezTo>
                  <a:lnTo>
                    <a:pt x="406121" y="497468"/>
                  </a:lnTo>
                  <a:cubicBezTo>
                    <a:pt x="405417" y="497280"/>
                    <a:pt x="404713" y="497116"/>
                    <a:pt x="404010" y="496991"/>
                  </a:cubicBezTo>
                  <a:cubicBezTo>
                    <a:pt x="403697" y="496936"/>
                    <a:pt x="403463" y="496889"/>
                    <a:pt x="403150" y="496851"/>
                  </a:cubicBezTo>
                  <a:lnTo>
                    <a:pt x="402759" y="496796"/>
                  </a:lnTo>
                  <a:cubicBezTo>
                    <a:pt x="402290" y="496718"/>
                    <a:pt x="401820" y="496655"/>
                    <a:pt x="401351" y="496608"/>
                  </a:cubicBezTo>
                  <a:cubicBezTo>
                    <a:pt x="400335" y="496514"/>
                    <a:pt x="399397" y="496468"/>
                    <a:pt x="398458" y="496468"/>
                  </a:cubicBezTo>
                  <a:cubicBezTo>
                    <a:pt x="395018" y="496468"/>
                    <a:pt x="391578" y="497070"/>
                    <a:pt x="388293" y="498196"/>
                  </a:cubicBezTo>
                  <a:cubicBezTo>
                    <a:pt x="388293" y="494442"/>
                    <a:pt x="387746" y="490665"/>
                    <a:pt x="386417" y="487030"/>
                  </a:cubicBezTo>
                  <a:cubicBezTo>
                    <a:pt x="386339" y="486764"/>
                    <a:pt x="386261" y="486506"/>
                    <a:pt x="386104" y="486193"/>
                  </a:cubicBezTo>
                  <a:cubicBezTo>
                    <a:pt x="385791" y="485348"/>
                    <a:pt x="385400" y="484528"/>
                    <a:pt x="385009" y="483738"/>
                  </a:cubicBezTo>
                  <a:cubicBezTo>
                    <a:pt x="384853" y="483386"/>
                    <a:pt x="384697" y="483042"/>
                    <a:pt x="384540" y="482706"/>
                  </a:cubicBezTo>
                  <a:cubicBezTo>
                    <a:pt x="384149" y="481963"/>
                    <a:pt x="383681" y="481236"/>
                    <a:pt x="383211" y="480477"/>
                  </a:cubicBezTo>
                  <a:lnTo>
                    <a:pt x="383133" y="480360"/>
                  </a:lnTo>
                  <a:cubicBezTo>
                    <a:pt x="382977" y="480086"/>
                    <a:pt x="382820" y="479820"/>
                    <a:pt x="382664" y="479547"/>
                  </a:cubicBezTo>
                  <a:cubicBezTo>
                    <a:pt x="381960" y="478530"/>
                    <a:pt x="381256" y="477623"/>
                    <a:pt x="380553" y="476786"/>
                  </a:cubicBezTo>
                  <a:cubicBezTo>
                    <a:pt x="374454" y="469069"/>
                    <a:pt x="370388" y="458466"/>
                    <a:pt x="366166" y="447253"/>
                  </a:cubicBezTo>
                  <a:cubicBezTo>
                    <a:pt x="358894" y="428111"/>
                    <a:pt x="350605" y="406413"/>
                    <a:pt x="329103" y="396850"/>
                  </a:cubicBezTo>
                  <a:cubicBezTo>
                    <a:pt x="323004" y="394113"/>
                    <a:pt x="316046" y="392526"/>
                    <a:pt x="308618" y="392135"/>
                  </a:cubicBezTo>
                  <a:cubicBezTo>
                    <a:pt x="302909" y="391838"/>
                    <a:pt x="298062" y="396193"/>
                    <a:pt x="297749" y="401862"/>
                  </a:cubicBezTo>
                  <a:cubicBezTo>
                    <a:pt x="297515" y="407531"/>
                    <a:pt x="301815" y="412371"/>
                    <a:pt x="307523" y="412676"/>
                  </a:cubicBezTo>
                  <a:cubicBezTo>
                    <a:pt x="312527" y="412942"/>
                    <a:pt x="316828" y="413912"/>
                    <a:pt x="320737" y="415648"/>
                  </a:cubicBezTo>
                  <a:cubicBezTo>
                    <a:pt x="334421" y="421731"/>
                    <a:pt x="340519" y="437674"/>
                    <a:pt x="346931" y="454564"/>
                  </a:cubicBezTo>
                  <a:cubicBezTo>
                    <a:pt x="351544" y="466817"/>
                    <a:pt x="356392" y="479484"/>
                    <a:pt x="364524" y="489727"/>
                  </a:cubicBezTo>
                  <a:cubicBezTo>
                    <a:pt x="364602" y="489735"/>
                    <a:pt x="364602" y="489735"/>
                    <a:pt x="364602" y="489743"/>
                  </a:cubicBezTo>
                  <a:cubicBezTo>
                    <a:pt x="364602" y="489829"/>
                    <a:pt x="364680" y="489915"/>
                    <a:pt x="364758" y="489993"/>
                  </a:cubicBezTo>
                  <a:cubicBezTo>
                    <a:pt x="365071" y="490298"/>
                    <a:pt x="365306" y="490665"/>
                    <a:pt x="365540" y="491033"/>
                  </a:cubicBezTo>
                  <a:lnTo>
                    <a:pt x="365853" y="491463"/>
                  </a:lnTo>
                  <a:cubicBezTo>
                    <a:pt x="366009" y="491737"/>
                    <a:pt x="366166" y="492010"/>
                    <a:pt x="366322" y="492308"/>
                  </a:cubicBezTo>
                  <a:cubicBezTo>
                    <a:pt x="366400" y="492433"/>
                    <a:pt x="366479" y="492566"/>
                    <a:pt x="366557" y="492691"/>
                  </a:cubicBezTo>
                  <a:cubicBezTo>
                    <a:pt x="366634" y="492988"/>
                    <a:pt x="366791" y="493293"/>
                    <a:pt x="366948" y="493613"/>
                  </a:cubicBezTo>
                  <a:lnTo>
                    <a:pt x="367104" y="494012"/>
                  </a:lnTo>
                  <a:cubicBezTo>
                    <a:pt x="368668" y="498516"/>
                    <a:pt x="367495" y="503583"/>
                    <a:pt x="364133" y="506945"/>
                  </a:cubicBezTo>
                  <a:cubicBezTo>
                    <a:pt x="359519" y="511527"/>
                    <a:pt x="352091" y="511817"/>
                    <a:pt x="347166" y="507610"/>
                  </a:cubicBezTo>
                  <a:cubicBezTo>
                    <a:pt x="347087" y="507532"/>
                    <a:pt x="347009" y="507461"/>
                    <a:pt x="346852" y="507391"/>
                  </a:cubicBezTo>
                  <a:cubicBezTo>
                    <a:pt x="336610" y="499212"/>
                    <a:pt x="323943" y="494403"/>
                    <a:pt x="311667" y="489751"/>
                  </a:cubicBezTo>
                  <a:cubicBezTo>
                    <a:pt x="288210" y="480845"/>
                    <a:pt x="273197" y="474143"/>
                    <a:pt x="270304" y="454728"/>
                  </a:cubicBezTo>
                  <a:lnTo>
                    <a:pt x="295951" y="429073"/>
                  </a:lnTo>
                  <a:cubicBezTo>
                    <a:pt x="299938" y="425054"/>
                    <a:pt x="299938" y="418541"/>
                    <a:pt x="295951" y="414530"/>
                  </a:cubicBezTo>
                  <a:cubicBezTo>
                    <a:pt x="291885" y="410510"/>
                    <a:pt x="285395" y="410510"/>
                    <a:pt x="281407" y="414530"/>
                  </a:cubicBezTo>
                  <a:lnTo>
                    <a:pt x="252321" y="443617"/>
                  </a:lnTo>
                  <a:cubicBezTo>
                    <a:pt x="250287" y="445681"/>
                    <a:pt x="249193" y="448520"/>
                    <a:pt x="249349" y="451429"/>
                  </a:cubicBezTo>
                  <a:cubicBezTo>
                    <a:pt x="251304" y="488836"/>
                    <a:pt x="280782" y="500010"/>
                    <a:pt x="304395" y="508994"/>
                  </a:cubicBezTo>
                  <a:cubicBezTo>
                    <a:pt x="315655" y="513248"/>
                    <a:pt x="326289" y="517266"/>
                    <a:pt x="333951" y="523381"/>
                  </a:cubicBezTo>
                  <a:cubicBezTo>
                    <a:pt x="340128" y="528565"/>
                    <a:pt x="347713" y="531130"/>
                    <a:pt x="355297" y="531130"/>
                  </a:cubicBezTo>
                  <a:cubicBezTo>
                    <a:pt x="359519" y="531130"/>
                    <a:pt x="363663" y="530332"/>
                    <a:pt x="367652" y="528753"/>
                  </a:cubicBezTo>
                  <a:cubicBezTo>
                    <a:pt x="367652" y="529300"/>
                    <a:pt x="367729" y="529840"/>
                    <a:pt x="367729" y="530379"/>
                  </a:cubicBezTo>
                  <a:cubicBezTo>
                    <a:pt x="367807" y="530786"/>
                    <a:pt x="367886" y="531185"/>
                    <a:pt x="367964" y="531709"/>
                  </a:cubicBezTo>
                  <a:lnTo>
                    <a:pt x="367964" y="531912"/>
                  </a:lnTo>
                  <a:cubicBezTo>
                    <a:pt x="368043" y="532389"/>
                    <a:pt x="368120" y="532866"/>
                    <a:pt x="368198" y="533312"/>
                  </a:cubicBezTo>
                  <a:cubicBezTo>
                    <a:pt x="368277" y="533851"/>
                    <a:pt x="368433" y="534375"/>
                    <a:pt x="368589" y="534899"/>
                  </a:cubicBezTo>
                  <a:lnTo>
                    <a:pt x="368668" y="535196"/>
                  </a:lnTo>
                  <a:cubicBezTo>
                    <a:pt x="368746" y="535509"/>
                    <a:pt x="368824" y="535830"/>
                    <a:pt x="368902" y="536142"/>
                  </a:cubicBezTo>
                  <a:cubicBezTo>
                    <a:pt x="369137" y="536830"/>
                    <a:pt x="369371" y="537495"/>
                    <a:pt x="369606" y="538152"/>
                  </a:cubicBezTo>
                  <a:cubicBezTo>
                    <a:pt x="369684" y="538386"/>
                    <a:pt x="369762" y="538621"/>
                    <a:pt x="369841" y="538824"/>
                  </a:cubicBezTo>
                  <a:cubicBezTo>
                    <a:pt x="370153" y="539520"/>
                    <a:pt x="370466" y="540208"/>
                    <a:pt x="370779" y="540920"/>
                  </a:cubicBezTo>
                  <a:cubicBezTo>
                    <a:pt x="370857" y="541068"/>
                    <a:pt x="370935" y="541217"/>
                    <a:pt x="371014" y="541366"/>
                  </a:cubicBezTo>
                  <a:cubicBezTo>
                    <a:pt x="371405" y="542116"/>
                    <a:pt x="371796" y="542851"/>
                    <a:pt x="372264" y="543547"/>
                  </a:cubicBezTo>
                  <a:cubicBezTo>
                    <a:pt x="372264" y="543602"/>
                    <a:pt x="372343" y="543711"/>
                    <a:pt x="372343" y="543766"/>
                  </a:cubicBezTo>
                  <a:cubicBezTo>
                    <a:pt x="372812" y="544525"/>
                    <a:pt x="373359" y="545275"/>
                    <a:pt x="373907" y="546002"/>
                  </a:cubicBezTo>
                  <a:cubicBezTo>
                    <a:pt x="373907" y="546018"/>
                    <a:pt x="373985" y="546026"/>
                    <a:pt x="373985" y="546042"/>
                  </a:cubicBezTo>
                  <a:cubicBezTo>
                    <a:pt x="379849" y="553767"/>
                    <a:pt x="388763" y="558200"/>
                    <a:pt x="398458" y="558200"/>
                  </a:cubicBezTo>
                  <a:cubicBezTo>
                    <a:pt x="408545" y="558200"/>
                    <a:pt x="417537" y="553329"/>
                    <a:pt x="423167" y="545815"/>
                  </a:cubicBezTo>
                  <a:cubicBezTo>
                    <a:pt x="423245" y="545877"/>
                    <a:pt x="423245" y="545940"/>
                    <a:pt x="423323" y="545995"/>
                  </a:cubicBezTo>
                  <a:cubicBezTo>
                    <a:pt x="423323" y="546010"/>
                    <a:pt x="423323" y="546018"/>
                    <a:pt x="423323" y="546034"/>
                  </a:cubicBezTo>
                  <a:cubicBezTo>
                    <a:pt x="429265" y="553759"/>
                    <a:pt x="438179" y="558193"/>
                    <a:pt x="447875" y="558193"/>
                  </a:cubicBezTo>
                  <a:cubicBezTo>
                    <a:pt x="464842" y="558193"/>
                    <a:pt x="478682" y="544352"/>
                    <a:pt x="478682" y="527338"/>
                  </a:cubicBezTo>
                  <a:cubicBezTo>
                    <a:pt x="478682" y="524789"/>
                    <a:pt x="478369" y="522302"/>
                    <a:pt x="477821" y="519917"/>
                  </a:cubicBezTo>
                  <a:cubicBezTo>
                    <a:pt x="480871" y="520918"/>
                    <a:pt x="484077" y="521450"/>
                    <a:pt x="487361" y="521450"/>
                  </a:cubicBezTo>
                  <a:cubicBezTo>
                    <a:pt x="495258" y="521450"/>
                    <a:pt x="503155" y="518439"/>
                    <a:pt x="509098" y="512426"/>
                  </a:cubicBezTo>
                  <a:lnTo>
                    <a:pt x="567663" y="453923"/>
                  </a:lnTo>
                  <a:cubicBezTo>
                    <a:pt x="578844" y="442702"/>
                    <a:pt x="579548" y="424976"/>
                    <a:pt x="569226" y="412668"/>
                  </a:cubicBezTo>
                  <a:cubicBezTo>
                    <a:pt x="568444" y="411855"/>
                    <a:pt x="567819" y="411167"/>
                    <a:pt x="567193" y="410526"/>
                  </a:cubicBezTo>
                  <a:close/>
                  <a:moveTo>
                    <a:pt x="398302" y="537542"/>
                  </a:moveTo>
                  <a:cubicBezTo>
                    <a:pt x="395174" y="537542"/>
                    <a:pt x="392203" y="536088"/>
                    <a:pt x="390170" y="533460"/>
                  </a:cubicBezTo>
                  <a:cubicBezTo>
                    <a:pt x="390170" y="533444"/>
                    <a:pt x="390170" y="533437"/>
                    <a:pt x="390170" y="533421"/>
                  </a:cubicBezTo>
                  <a:cubicBezTo>
                    <a:pt x="389936" y="533210"/>
                    <a:pt x="389779" y="532983"/>
                    <a:pt x="389701" y="532756"/>
                  </a:cubicBezTo>
                  <a:cubicBezTo>
                    <a:pt x="389623" y="532718"/>
                    <a:pt x="389623" y="532671"/>
                    <a:pt x="389623" y="532647"/>
                  </a:cubicBezTo>
                  <a:cubicBezTo>
                    <a:pt x="389466" y="532436"/>
                    <a:pt x="389310" y="532217"/>
                    <a:pt x="389232" y="531983"/>
                  </a:cubicBezTo>
                  <a:cubicBezTo>
                    <a:pt x="389154" y="531912"/>
                    <a:pt x="389154" y="531818"/>
                    <a:pt x="389075" y="531779"/>
                  </a:cubicBezTo>
                  <a:cubicBezTo>
                    <a:pt x="388997" y="531576"/>
                    <a:pt x="388919" y="531365"/>
                    <a:pt x="388841" y="531138"/>
                  </a:cubicBezTo>
                  <a:lnTo>
                    <a:pt x="388684" y="530833"/>
                  </a:lnTo>
                  <a:cubicBezTo>
                    <a:pt x="388606" y="530630"/>
                    <a:pt x="388528" y="530426"/>
                    <a:pt x="388528" y="530231"/>
                  </a:cubicBezTo>
                  <a:lnTo>
                    <a:pt x="388293" y="529597"/>
                  </a:lnTo>
                  <a:cubicBezTo>
                    <a:pt x="388293" y="529480"/>
                    <a:pt x="388293" y="529355"/>
                    <a:pt x="388216" y="529316"/>
                  </a:cubicBezTo>
                  <a:lnTo>
                    <a:pt x="388059" y="528174"/>
                  </a:lnTo>
                  <a:cubicBezTo>
                    <a:pt x="388059" y="527869"/>
                    <a:pt x="388059" y="527557"/>
                    <a:pt x="388059" y="527267"/>
                  </a:cubicBezTo>
                  <a:cubicBezTo>
                    <a:pt x="388059" y="523499"/>
                    <a:pt x="390092" y="520035"/>
                    <a:pt x="393454" y="518221"/>
                  </a:cubicBezTo>
                  <a:cubicBezTo>
                    <a:pt x="394940" y="517400"/>
                    <a:pt x="396582" y="516985"/>
                    <a:pt x="398380" y="516985"/>
                  </a:cubicBezTo>
                  <a:cubicBezTo>
                    <a:pt x="398615" y="516985"/>
                    <a:pt x="398928" y="517001"/>
                    <a:pt x="399240" y="517032"/>
                  </a:cubicBezTo>
                  <a:lnTo>
                    <a:pt x="400178" y="517165"/>
                  </a:lnTo>
                  <a:cubicBezTo>
                    <a:pt x="400413" y="517212"/>
                    <a:pt x="400647" y="517266"/>
                    <a:pt x="400883" y="517337"/>
                  </a:cubicBezTo>
                  <a:cubicBezTo>
                    <a:pt x="400960" y="517337"/>
                    <a:pt x="400960" y="517353"/>
                    <a:pt x="401038" y="517368"/>
                  </a:cubicBezTo>
                  <a:cubicBezTo>
                    <a:pt x="405495" y="518588"/>
                    <a:pt x="408623" y="522654"/>
                    <a:pt x="408623" y="527275"/>
                  </a:cubicBezTo>
                  <a:cubicBezTo>
                    <a:pt x="408623" y="532929"/>
                    <a:pt x="404010" y="537542"/>
                    <a:pt x="398302" y="537542"/>
                  </a:cubicBezTo>
                  <a:close/>
                  <a:moveTo>
                    <a:pt x="447718" y="537542"/>
                  </a:moveTo>
                  <a:cubicBezTo>
                    <a:pt x="444513" y="537542"/>
                    <a:pt x="441542" y="536088"/>
                    <a:pt x="439508" y="533460"/>
                  </a:cubicBezTo>
                  <a:cubicBezTo>
                    <a:pt x="439508" y="533444"/>
                    <a:pt x="439508" y="533437"/>
                    <a:pt x="439508" y="533421"/>
                  </a:cubicBezTo>
                  <a:cubicBezTo>
                    <a:pt x="439352" y="533210"/>
                    <a:pt x="439196" y="532983"/>
                    <a:pt x="439039" y="532756"/>
                  </a:cubicBezTo>
                  <a:cubicBezTo>
                    <a:pt x="439039" y="532718"/>
                    <a:pt x="438961" y="532671"/>
                    <a:pt x="438961" y="532647"/>
                  </a:cubicBezTo>
                  <a:cubicBezTo>
                    <a:pt x="438883" y="532436"/>
                    <a:pt x="438726" y="532217"/>
                    <a:pt x="438570" y="531983"/>
                  </a:cubicBezTo>
                  <a:cubicBezTo>
                    <a:pt x="438570" y="531912"/>
                    <a:pt x="438492" y="531818"/>
                    <a:pt x="438492" y="531779"/>
                  </a:cubicBezTo>
                  <a:cubicBezTo>
                    <a:pt x="438414" y="531576"/>
                    <a:pt x="438257" y="531365"/>
                    <a:pt x="438179" y="531138"/>
                  </a:cubicBezTo>
                  <a:lnTo>
                    <a:pt x="438101" y="530833"/>
                  </a:lnTo>
                  <a:cubicBezTo>
                    <a:pt x="438023" y="530630"/>
                    <a:pt x="437944" y="530426"/>
                    <a:pt x="437866" y="530231"/>
                  </a:cubicBezTo>
                  <a:lnTo>
                    <a:pt x="437710" y="529597"/>
                  </a:lnTo>
                  <a:cubicBezTo>
                    <a:pt x="437710" y="529480"/>
                    <a:pt x="437632" y="529355"/>
                    <a:pt x="437632" y="529316"/>
                  </a:cubicBezTo>
                  <a:lnTo>
                    <a:pt x="437475" y="528174"/>
                  </a:lnTo>
                  <a:cubicBezTo>
                    <a:pt x="437475" y="527869"/>
                    <a:pt x="437397" y="527557"/>
                    <a:pt x="437397" y="527267"/>
                  </a:cubicBezTo>
                  <a:cubicBezTo>
                    <a:pt x="437397" y="523499"/>
                    <a:pt x="439508" y="520035"/>
                    <a:pt x="442792" y="518221"/>
                  </a:cubicBezTo>
                  <a:cubicBezTo>
                    <a:pt x="444356" y="517400"/>
                    <a:pt x="445998" y="516985"/>
                    <a:pt x="447718" y="516985"/>
                  </a:cubicBezTo>
                  <a:cubicBezTo>
                    <a:pt x="448031" y="516985"/>
                    <a:pt x="448266" y="517001"/>
                    <a:pt x="448657" y="517032"/>
                  </a:cubicBezTo>
                  <a:lnTo>
                    <a:pt x="449595" y="517165"/>
                  </a:lnTo>
                  <a:cubicBezTo>
                    <a:pt x="449829" y="517212"/>
                    <a:pt x="450064" y="517266"/>
                    <a:pt x="450298" y="517337"/>
                  </a:cubicBezTo>
                  <a:cubicBezTo>
                    <a:pt x="450298" y="517337"/>
                    <a:pt x="450377" y="517353"/>
                    <a:pt x="450377" y="517368"/>
                  </a:cubicBezTo>
                  <a:cubicBezTo>
                    <a:pt x="454912" y="518588"/>
                    <a:pt x="458039" y="522654"/>
                    <a:pt x="458039" y="527275"/>
                  </a:cubicBezTo>
                  <a:cubicBezTo>
                    <a:pt x="457962" y="532929"/>
                    <a:pt x="453348" y="537542"/>
                    <a:pt x="447718" y="537542"/>
                  </a:cubicBezTo>
                  <a:close/>
                  <a:moveTo>
                    <a:pt x="545535" y="322427"/>
                  </a:moveTo>
                  <a:cubicBezTo>
                    <a:pt x="545769" y="322474"/>
                    <a:pt x="546004" y="322528"/>
                    <a:pt x="546395" y="322622"/>
                  </a:cubicBezTo>
                  <a:cubicBezTo>
                    <a:pt x="550852" y="323834"/>
                    <a:pt x="553979" y="327908"/>
                    <a:pt x="553979" y="332529"/>
                  </a:cubicBezTo>
                  <a:cubicBezTo>
                    <a:pt x="553979" y="338198"/>
                    <a:pt x="549366" y="342811"/>
                    <a:pt x="543658" y="342811"/>
                  </a:cubicBezTo>
                  <a:cubicBezTo>
                    <a:pt x="540530" y="342811"/>
                    <a:pt x="537559" y="341357"/>
                    <a:pt x="535526" y="338730"/>
                  </a:cubicBezTo>
                  <a:cubicBezTo>
                    <a:pt x="535526" y="338714"/>
                    <a:pt x="535526" y="338706"/>
                    <a:pt x="535526" y="338691"/>
                  </a:cubicBezTo>
                  <a:cubicBezTo>
                    <a:pt x="535291" y="338479"/>
                    <a:pt x="535214" y="338253"/>
                    <a:pt x="535057" y="338026"/>
                  </a:cubicBezTo>
                  <a:cubicBezTo>
                    <a:pt x="534979" y="337987"/>
                    <a:pt x="534979" y="337940"/>
                    <a:pt x="534979" y="337917"/>
                  </a:cubicBezTo>
                  <a:cubicBezTo>
                    <a:pt x="534823" y="337706"/>
                    <a:pt x="534666" y="337486"/>
                    <a:pt x="534588" y="337252"/>
                  </a:cubicBezTo>
                  <a:cubicBezTo>
                    <a:pt x="534510" y="337181"/>
                    <a:pt x="534510" y="337088"/>
                    <a:pt x="534510" y="337048"/>
                  </a:cubicBezTo>
                  <a:cubicBezTo>
                    <a:pt x="534353" y="336845"/>
                    <a:pt x="534275" y="336634"/>
                    <a:pt x="534197" y="336407"/>
                  </a:cubicBezTo>
                  <a:lnTo>
                    <a:pt x="534041" y="336102"/>
                  </a:lnTo>
                  <a:cubicBezTo>
                    <a:pt x="533962" y="335899"/>
                    <a:pt x="533884" y="335696"/>
                    <a:pt x="533884" y="335500"/>
                  </a:cubicBezTo>
                  <a:lnTo>
                    <a:pt x="533650" y="334859"/>
                  </a:lnTo>
                  <a:cubicBezTo>
                    <a:pt x="533650" y="334742"/>
                    <a:pt x="533650" y="334617"/>
                    <a:pt x="533650" y="334578"/>
                  </a:cubicBezTo>
                  <a:lnTo>
                    <a:pt x="533493" y="333983"/>
                  </a:lnTo>
                  <a:lnTo>
                    <a:pt x="533415" y="333444"/>
                  </a:lnTo>
                  <a:cubicBezTo>
                    <a:pt x="533415" y="333139"/>
                    <a:pt x="533415" y="332826"/>
                    <a:pt x="533415" y="332537"/>
                  </a:cubicBezTo>
                  <a:cubicBezTo>
                    <a:pt x="533415" y="328768"/>
                    <a:pt x="535448" y="325304"/>
                    <a:pt x="538810" y="323490"/>
                  </a:cubicBezTo>
                  <a:cubicBezTo>
                    <a:pt x="540296" y="322669"/>
                    <a:pt x="541938" y="322255"/>
                    <a:pt x="543658" y="322255"/>
                  </a:cubicBezTo>
                  <a:cubicBezTo>
                    <a:pt x="543971" y="322255"/>
                    <a:pt x="544283" y="322270"/>
                    <a:pt x="544596" y="322302"/>
                  </a:cubicBezTo>
                  <a:lnTo>
                    <a:pt x="545535" y="322427"/>
                  </a:lnTo>
                  <a:close/>
                  <a:moveTo>
                    <a:pt x="535057" y="277036"/>
                  </a:moveTo>
                  <a:lnTo>
                    <a:pt x="535917" y="277169"/>
                  </a:lnTo>
                  <a:cubicBezTo>
                    <a:pt x="536152" y="277216"/>
                    <a:pt x="536386" y="277271"/>
                    <a:pt x="536621" y="277333"/>
                  </a:cubicBezTo>
                  <a:cubicBezTo>
                    <a:pt x="536621" y="277333"/>
                    <a:pt x="536777" y="277356"/>
                    <a:pt x="536777" y="277364"/>
                  </a:cubicBezTo>
                  <a:cubicBezTo>
                    <a:pt x="541234" y="278576"/>
                    <a:pt x="544362" y="282650"/>
                    <a:pt x="544362" y="287271"/>
                  </a:cubicBezTo>
                  <a:cubicBezTo>
                    <a:pt x="544362" y="292940"/>
                    <a:pt x="539748" y="297554"/>
                    <a:pt x="534119" y="297554"/>
                  </a:cubicBezTo>
                  <a:cubicBezTo>
                    <a:pt x="530913" y="297554"/>
                    <a:pt x="527942" y="296099"/>
                    <a:pt x="525909" y="293472"/>
                  </a:cubicBezTo>
                  <a:cubicBezTo>
                    <a:pt x="525909" y="293456"/>
                    <a:pt x="525909" y="293449"/>
                    <a:pt x="525909" y="293433"/>
                  </a:cubicBezTo>
                  <a:cubicBezTo>
                    <a:pt x="525752" y="293222"/>
                    <a:pt x="525596" y="292995"/>
                    <a:pt x="525440" y="292768"/>
                  </a:cubicBezTo>
                  <a:cubicBezTo>
                    <a:pt x="525440" y="292729"/>
                    <a:pt x="525361" y="292682"/>
                    <a:pt x="525361" y="292659"/>
                  </a:cubicBezTo>
                  <a:cubicBezTo>
                    <a:pt x="525283" y="292447"/>
                    <a:pt x="525127" y="292229"/>
                    <a:pt x="524970" y="291994"/>
                  </a:cubicBezTo>
                  <a:cubicBezTo>
                    <a:pt x="524970" y="291924"/>
                    <a:pt x="524892" y="291830"/>
                    <a:pt x="524892" y="291791"/>
                  </a:cubicBezTo>
                  <a:cubicBezTo>
                    <a:pt x="524814" y="291588"/>
                    <a:pt x="524658" y="291377"/>
                    <a:pt x="524579" y="291150"/>
                  </a:cubicBezTo>
                  <a:lnTo>
                    <a:pt x="524501" y="290845"/>
                  </a:lnTo>
                  <a:cubicBezTo>
                    <a:pt x="524423" y="290642"/>
                    <a:pt x="524345" y="290438"/>
                    <a:pt x="524267" y="290243"/>
                  </a:cubicBezTo>
                  <a:lnTo>
                    <a:pt x="524110" y="289602"/>
                  </a:lnTo>
                  <a:cubicBezTo>
                    <a:pt x="524110" y="289484"/>
                    <a:pt x="524032" y="289359"/>
                    <a:pt x="524032" y="289320"/>
                  </a:cubicBezTo>
                  <a:lnTo>
                    <a:pt x="523876" y="288178"/>
                  </a:lnTo>
                  <a:cubicBezTo>
                    <a:pt x="523797" y="287874"/>
                    <a:pt x="523797" y="287560"/>
                    <a:pt x="523797" y="287271"/>
                  </a:cubicBezTo>
                  <a:cubicBezTo>
                    <a:pt x="523797" y="283502"/>
                    <a:pt x="525909" y="280039"/>
                    <a:pt x="529193" y="278224"/>
                  </a:cubicBezTo>
                  <a:cubicBezTo>
                    <a:pt x="530757" y="277403"/>
                    <a:pt x="532398" y="276989"/>
                    <a:pt x="534119" y="276989"/>
                  </a:cubicBezTo>
                  <a:cubicBezTo>
                    <a:pt x="534353" y="276989"/>
                    <a:pt x="534666" y="277004"/>
                    <a:pt x="535057" y="277036"/>
                  </a:cubicBezTo>
                  <a:close/>
                  <a:moveTo>
                    <a:pt x="530991" y="405021"/>
                  </a:moveTo>
                  <a:cubicBezTo>
                    <a:pt x="530209" y="405412"/>
                    <a:pt x="529506" y="405866"/>
                    <a:pt x="528802" y="406327"/>
                  </a:cubicBezTo>
                  <a:cubicBezTo>
                    <a:pt x="529193" y="405662"/>
                    <a:pt x="529584" y="404990"/>
                    <a:pt x="529975" y="404294"/>
                  </a:cubicBezTo>
                  <a:cubicBezTo>
                    <a:pt x="530288" y="404544"/>
                    <a:pt x="530600" y="404787"/>
                    <a:pt x="530991" y="405021"/>
                  </a:cubicBezTo>
                  <a:close/>
                  <a:moveTo>
                    <a:pt x="514102" y="235711"/>
                  </a:moveTo>
                  <a:cubicBezTo>
                    <a:pt x="515666" y="234890"/>
                    <a:pt x="517308" y="234476"/>
                    <a:pt x="519028" y="234476"/>
                  </a:cubicBezTo>
                  <a:cubicBezTo>
                    <a:pt x="519262" y="234476"/>
                    <a:pt x="519575" y="234492"/>
                    <a:pt x="519966" y="234523"/>
                  </a:cubicBezTo>
                  <a:lnTo>
                    <a:pt x="520905" y="234663"/>
                  </a:lnTo>
                  <a:cubicBezTo>
                    <a:pt x="521139" y="234703"/>
                    <a:pt x="521374" y="234765"/>
                    <a:pt x="521687" y="234851"/>
                  </a:cubicBezTo>
                  <a:cubicBezTo>
                    <a:pt x="526143" y="236063"/>
                    <a:pt x="529271" y="240137"/>
                    <a:pt x="529271" y="244758"/>
                  </a:cubicBezTo>
                  <a:cubicBezTo>
                    <a:pt x="529271" y="250427"/>
                    <a:pt x="524658" y="255040"/>
                    <a:pt x="519028" y="255040"/>
                  </a:cubicBezTo>
                  <a:cubicBezTo>
                    <a:pt x="515822" y="255040"/>
                    <a:pt x="512851" y="253586"/>
                    <a:pt x="510818" y="250959"/>
                  </a:cubicBezTo>
                  <a:cubicBezTo>
                    <a:pt x="510818" y="250943"/>
                    <a:pt x="510818" y="250935"/>
                    <a:pt x="510818" y="250920"/>
                  </a:cubicBezTo>
                  <a:cubicBezTo>
                    <a:pt x="510661" y="250708"/>
                    <a:pt x="510505" y="250482"/>
                    <a:pt x="510349" y="250255"/>
                  </a:cubicBezTo>
                  <a:cubicBezTo>
                    <a:pt x="510349" y="250216"/>
                    <a:pt x="510270" y="250169"/>
                    <a:pt x="510270" y="250146"/>
                  </a:cubicBezTo>
                  <a:cubicBezTo>
                    <a:pt x="510193" y="249935"/>
                    <a:pt x="510036" y="249715"/>
                    <a:pt x="509880" y="249481"/>
                  </a:cubicBezTo>
                  <a:cubicBezTo>
                    <a:pt x="509880" y="249410"/>
                    <a:pt x="509802" y="249317"/>
                    <a:pt x="509802" y="249277"/>
                  </a:cubicBezTo>
                  <a:cubicBezTo>
                    <a:pt x="509723" y="249074"/>
                    <a:pt x="509567" y="248863"/>
                    <a:pt x="509489" y="248636"/>
                  </a:cubicBezTo>
                  <a:lnTo>
                    <a:pt x="509411" y="248331"/>
                  </a:lnTo>
                  <a:cubicBezTo>
                    <a:pt x="509332" y="248128"/>
                    <a:pt x="509254" y="247925"/>
                    <a:pt x="509176" y="247729"/>
                  </a:cubicBezTo>
                  <a:lnTo>
                    <a:pt x="509020" y="247096"/>
                  </a:lnTo>
                  <a:cubicBezTo>
                    <a:pt x="509020" y="246979"/>
                    <a:pt x="508941" y="246854"/>
                    <a:pt x="508941" y="246814"/>
                  </a:cubicBezTo>
                  <a:lnTo>
                    <a:pt x="508785" y="245673"/>
                  </a:lnTo>
                  <a:cubicBezTo>
                    <a:pt x="508785" y="245368"/>
                    <a:pt x="508707" y="245055"/>
                    <a:pt x="508707" y="244766"/>
                  </a:cubicBezTo>
                  <a:cubicBezTo>
                    <a:pt x="508707" y="240989"/>
                    <a:pt x="510818" y="237525"/>
                    <a:pt x="514102" y="235711"/>
                  </a:cubicBezTo>
                  <a:close/>
                  <a:moveTo>
                    <a:pt x="492209" y="194566"/>
                  </a:moveTo>
                  <a:cubicBezTo>
                    <a:pt x="493694" y="193745"/>
                    <a:pt x="495336" y="193331"/>
                    <a:pt x="497057" y="193331"/>
                  </a:cubicBezTo>
                  <a:cubicBezTo>
                    <a:pt x="497369" y="193331"/>
                    <a:pt x="497682" y="193347"/>
                    <a:pt x="497994" y="193378"/>
                  </a:cubicBezTo>
                  <a:lnTo>
                    <a:pt x="498933" y="193518"/>
                  </a:lnTo>
                  <a:cubicBezTo>
                    <a:pt x="499167" y="193565"/>
                    <a:pt x="499402" y="193620"/>
                    <a:pt x="499715" y="193706"/>
                  </a:cubicBezTo>
                  <a:cubicBezTo>
                    <a:pt x="504250" y="194918"/>
                    <a:pt x="507377" y="198992"/>
                    <a:pt x="507377" y="203613"/>
                  </a:cubicBezTo>
                  <a:cubicBezTo>
                    <a:pt x="507377" y="209282"/>
                    <a:pt x="502765" y="213895"/>
                    <a:pt x="497057" y="213895"/>
                  </a:cubicBezTo>
                  <a:cubicBezTo>
                    <a:pt x="493929" y="213895"/>
                    <a:pt x="490957" y="212441"/>
                    <a:pt x="488925" y="209814"/>
                  </a:cubicBezTo>
                  <a:cubicBezTo>
                    <a:pt x="488925" y="209798"/>
                    <a:pt x="488925" y="209790"/>
                    <a:pt x="488847" y="209775"/>
                  </a:cubicBezTo>
                  <a:cubicBezTo>
                    <a:pt x="488690" y="209563"/>
                    <a:pt x="488534" y="209337"/>
                    <a:pt x="488377" y="209110"/>
                  </a:cubicBezTo>
                  <a:cubicBezTo>
                    <a:pt x="488377" y="209071"/>
                    <a:pt x="488377" y="209024"/>
                    <a:pt x="488377" y="209001"/>
                  </a:cubicBezTo>
                  <a:cubicBezTo>
                    <a:pt x="488221" y="208790"/>
                    <a:pt x="488065" y="208570"/>
                    <a:pt x="487986" y="208336"/>
                  </a:cubicBezTo>
                  <a:cubicBezTo>
                    <a:pt x="487908" y="208258"/>
                    <a:pt x="487908" y="208172"/>
                    <a:pt x="487908" y="208133"/>
                  </a:cubicBezTo>
                  <a:cubicBezTo>
                    <a:pt x="487752" y="207929"/>
                    <a:pt x="487674" y="207718"/>
                    <a:pt x="487595" y="207491"/>
                  </a:cubicBezTo>
                  <a:lnTo>
                    <a:pt x="487439" y="207186"/>
                  </a:lnTo>
                  <a:cubicBezTo>
                    <a:pt x="487361" y="206983"/>
                    <a:pt x="487283" y="206780"/>
                    <a:pt x="487283" y="206585"/>
                  </a:cubicBezTo>
                  <a:lnTo>
                    <a:pt x="487126" y="205943"/>
                  </a:lnTo>
                  <a:cubicBezTo>
                    <a:pt x="487048" y="205826"/>
                    <a:pt x="487048" y="205701"/>
                    <a:pt x="486970" y="205662"/>
                  </a:cubicBezTo>
                  <a:lnTo>
                    <a:pt x="486813" y="204520"/>
                  </a:lnTo>
                  <a:cubicBezTo>
                    <a:pt x="486813" y="204215"/>
                    <a:pt x="486813" y="203903"/>
                    <a:pt x="486813" y="203613"/>
                  </a:cubicBezTo>
                  <a:cubicBezTo>
                    <a:pt x="486813" y="199852"/>
                    <a:pt x="488847" y="196380"/>
                    <a:pt x="492209" y="194566"/>
                  </a:cubicBezTo>
                  <a:close/>
                  <a:moveTo>
                    <a:pt x="466093" y="157542"/>
                  </a:moveTo>
                  <a:cubicBezTo>
                    <a:pt x="467657" y="156721"/>
                    <a:pt x="469299" y="156307"/>
                    <a:pt x="471019" y="156307"/>
                  </a:cubicBezTo>
                  <a:cubicBezTo>
                    <a:pt x="471332" y="156307"/>
                    <a:pt x="471566" y="156322"/>
                    <a:pt x="471957" y="156354"/>
                  </a:cubicBezTo>
                  <a:lnTo>
                    <a:pt x="472896" y="156495"/>
                  </a:lnTo>
                  <a:cubicBezTo>
                    <a:pt x="473130" y="156533"/>
                    <a:pt x="473364" y="156596"/>
                    <a:pt x="473678" y="156682"/>
                  </a:cubicBezTo>
                  <a:cubicBezTo>
                    <a:pt x="478135" y="157894"/>
                    <a:pt x="481262" y="161968"/>
                    <a:pt x="481262" y="166589"/>
                  </a:cubicBezTo>
                  <a:cubicBezTo>
                    <a:pt x="481262" y="172258"/>
                    <a:pt x="476649" y="176872"/>
                    <a:pt x="471019" y="176872"/>
                  </a:cubicBezTo>
                  <a:cubicBezTo>
                    <a:pt x="467813" y="176872"/>
                    <a:pt x="464920" y="175417"/>
                    <a:pt x="462887" y="172790"/>
                  </a:cubicBezTo>
                  <a:cubicBezTo>
                    <a:pt x="462887" y="172774"/>
                    <a:pt x="462809" y="172758"/>
                    <a:pt x="462809" y="172751"/>
                  </a:cubicBezTo>
                  <a:cubicBezTo>
                    <a:pt x="462653" y="172540"/>
                    <a:pt x="462496" y="172313"/>
                    <a:pt x="462340" y="172086"/>
                  </a:cubicBezTo>
                  <a:cubicBezTo>
                    <a:pt x="462340" y="172047"/>
                    <a:pt x="462340" y="172000"/>
                    <a:pt x="462262" y="171976"/>
                  </a:cubicBezTo>
                  <a:cubicBezTo>
                    <a:pt x="462183" y="171765"/>
                    <a:pt x="462027" y="171547"/>
                    <a:pt x="461949" y="171312"/>
                  </a:cubicBezTo>
                  <a:cubicBezTo>
                    <a:pt x="461871" y="171233"/>
                    <a:pt x="461792" y="171148"/>
                    <a:pt x="461792" y="171109"/>
                  </a:cubicBezTo>
                  <a:cubicBezTo>
                    <a:pt x="461715" y="170905"/>
                    <a:pt x="461636" y="170694"/>
                    <a:pt x="461558" y="170467"/>
                  </a:cubicBezTo>
                  <a:lnTo>
                    <a:pt x="461401" y="170163"/>
                  </a:lnTo>
                  <a:cubicBezTo>
                    <a:pt x="461324" y="169959"/>
                    <a:pt x="461245" y="169756"/>
                    <a:pt x="461167" y="169560"/>
                  </a:cubicBezTo>
                  <a:lnTo>
                    <a:pt x="461011" y="168919"/>
                  </a:lnTo>
                  <a:cubicBezTo>
                    <a:pt x="461011" y="168802"/>
                    <a:pt x="460933" y="168677"/>
                    <a:pt x="460933" y="168638"/>
                  </a:cubicBezTo>
                  <a:lnTo>
                    <a:pt x="460776" y="167496"/>
                  </a:lnTo>
                  <a:cubicBezTo>
                    <a:pt x="460776" y="167191"/>
                    <a:pt x="460776" y="166878"/>
                    <a:pt x="460776" y="166589"/>
                  </a:cubicBezTo>
                  <a:cubicBezTo>
                    <a:pt x="460698" y="162820"/>
                    <a:pt x="462809" y="159356"/>
                    <a:pt x="466093" y="157542"/>
                  </a:cubicBezTo>
                  <a:close/>
                  <a:moveTo>
                    <a:pt x="435990" y="123255"/>
                  </a:moveTo>
                  <a:cubicBezTo>
                    <a:pt x="437475" y="122434"/>
                    <a:pt x="439117" y="122019"/>
                    <a:pt x="440838" y="122019"/>
                  </a:cubicBezTo>
                  <a:cubicBezTo>
                    <a:pt x="441151" y="122019"/>
                    <a:pt x="441385" y="122035"/>
                    <a:pt x="441776" y="122066"/>
                  </a:cubicBezTo>
                  <a:lnTo>
                    <a:pt x="442714" y="122199"/>
                  </a:lnTo>
                  <a:cubicBezTo>
                    <a:pt x="442949" y="122246"/>
                    <a:pt x="443183" y="122301"/>
                    <a:pt x="443496" y="122395"/>
                  </a:cubicBezTo>
                  <a:cubicBezTo>
                    <a:pt x="448031" y="123607"/>
                    <a:pt x="451159" y="127681"/>
                    <a:pt x="451159" y="132302"/>
                  </a:cubicBezTo>
                  <a:cubicBezTo>
                    <a:pt x="451159" y="137971"/>
                    <a:pt x="446545" y="142584"/>
                    <a:pt x="440838" y="142584"/>
                  </a:cubicBezTo>
                  <a:cubicBezTo>
                    <a:pt x="437710" y="142584"/>
                    <a:pt x="434739" y="141129"/>
                    <a:pt x="432705" y="138502"/>
                  </a:cubicBezTo>
                  <a:cubicBezTo>
                    <a:pt x="432705" y="138487"/>
                    <a:pt x="432628" y="138479"/>
                    <a:pt x="432628" y="138463"/>
                  </a:cubicBezTo>
                  <a:cubicBezTo>
                    <a:pt x="432471" y="138252"/>
                    <a:pt x="432314" y="138025"/>
                    <a:pt x="432237" y="137799"/>
                  </a:cubicBezTo>
                  <a:cubicBezTo>
                    <a:pt x="432159" y="137760"/>
                    <a:pt x="432159" y="137713"/>
                    <a:pt x="432159" y="137689"/>
                  </a:cubicBezTo>
                  <a:cubicBezTo>
                    <a:pt x="432002" y="137478"/>
                    <a:pt x="431846" y="137259"/>
                    <a:pt x="431768" y="137024"/>
                  </a:cubicBezTo>
                  <a:cubicBezTo>
                    <a:pt x="431689" y="136954"/>
                    <a:pt x="431689" y="136860"/>
                    <a:pt x="431689" y="136821"/>
                  </a:cubicBezTo>
                  <a:cubicBezTo>
                    <a:pt x="431533" y="136618"/>
                    <a:pt x="431455" y="136407"/>
                    <a:pt x="431377" y="136180"/>
                  </a:cubicBezTo>
                  <a:lnTo>
                    <a:pt x="431220" y="135875"/>
                  </a:lnTo>
                  <a:cubicBezTo>
                    <a:pt x="431142" y="135672"/>
                    <a:pt x="431064" y="135468"/>
                    <a:pt x="431064" y="135273"/>
                  </a:cubicBezTo>
                  <a:lnTo>
                    <a:pt x="430907" y="134640"/>
                  </a:lnTo>
                  <a:cubicBezTo>
                    <a:pt x="430829" y="134522"/>
                    <a:pt x="430829" y="134397"/>
                    <a:pt x="430829" y="134358"/>
                  </a:cubicBezTo>
                  <a:lnTo>
                    <a:pt x="430595" y="133217"/>
                  </a:lnTo>
                  <a:cubicBezTo>
                    <a:pt x="430595" y="132904"/>
                    <a:pt x="430595" y="132599"/>
                    <a:pt x="430595" y="132309"/>
                  </a:cubicBezTo>
                  <a:cubicBezTo>
                    <a:pt x="430516" y="128541"/>
                    <a:pt x="432628" y="125069"/>
                    <a:pt x="435990" y="123255"/>
                  </a:cubicBezTo>
                  <a:close/>
                  <a:moveTo>
                    <a:pt x="401664" y="93088"/>
                  </a:moveTo>
                  <a:cubicBezTo>
                    <a:pt x="403150" y="92267"/>
                    <a:pt x="404792" y="91852"/>
                    <a:pt x="406590" y="91852"/>
                  </a:cubicBezTo>
                  <a:cubicBezTo>
                    <a:pt x="406825" y="91852"/>
                    <a:pt x="407138" y="91868"/>
                    <a:pt x="407450" y="91899"/>
                  </a:cubicBezTo>
                  <a:lnTo>
                    <a:pt x="408388" y="92033"/>
                  </a:lnTo>
                  <a:cubicBezTo>
                    <a:pt x="408623" y="92079"/>
                    <a:pt x="408857" y="92134"/>
                    <a:pt x="409248" y="92228"/>
                  </a:cubicBezTo>
                  <a:cubicBezTo>
                    <a:pt x="413705" y="93440"/>
                    <a:pt x="416833" y="97514"/>
                    <a:pt x="416833" y="102135"/>
                  </a:cubicBezTo>
                  <a:cubicBezTo>
                    <a:pt x="416833" y="107804"/>
                    <a:pt x="412220" y="112417"/>
                    <a:pt x="406590" y="112417"/>
                  </a:cubicBezTo>
                  <a:cubicBezTo>
                    <a:pt x="403384" y="112417"/>
                    <a:pt x="400413" y="110963"/>
                    <a:pt x="398380" y="108336"/>
                  </a:cubicBezTo>
                  <a:cubicBezTo>
                    <a:pt x="398380" y="108320"/>
                    <a:pt x="398380" y="108312"/>
                    <a:pt x="398380" y="108297"/>
                  </a:cubicBezTo>
                  <a:cubicBezTo>
                    <a:pt x="398224" y="108085"/>
                    <a:pt x="398067" y="107859"/>
                    <a:pt x="397911" y="107632"/>
                  </a:cubicBezTo>
                  <a:cubicBezTo>
                    <a:pt x="397911" y="107593"/>
                    <a:pt x="397833" y="107546"/>
                    <a:pt x="397833" y="107522"/>
                  </a:cubicBezTo>
                  <a:cubicBezTo>
                    <a:pt x="397676" y="107311"/>
                    <a:pt x="397598" y="107092"/>
                    <a:pt x="397442" y="106858"/>
                  </a:cubicBezTo>
                  <a:cubicBezTo>
                    <a:pt x="397442" y="106787"/>
                    <a:pt x="397364" y="106694"/>
                    <a:pt x="397364" y="106654"/>
                  </a:cubicBezTo>
                  <a:cubicBezTo>
                    <a:pt x="397285" y="106451"/>
                    <a:pt x="397129" y="106240"/>
                    <a:pt x="397051" y="106013"/>
                  </a:cubicBezTo>
                  <a:lnTo>
                    <a:pt x="396973" y="105708"/>
                  </a:lnTo>
                  <a:cubicBezTo>
                    <a:pt x="396894" y="105505"/>
                    <a:pt x="396816" y="105302"/>
                    <a:pt x="396738" y="105106"/>
                  </a:cubicBezTo>
                  <a:lnTo>
                    <a:pt x="396582" y="104465"/>
                  </a:lnTo>
                  <a:cubicBezTo>
                    <a:pt x="396582" y="104348"/>
                    <a:pt x="396503" y="104223"/>
                    <a:pt x="396503" y="104183"/>
                  </a:cubicBezTo>
                  <a:lnTo>
                    <a:pt x="396347" y="103042"/>
                  </a:lnTo>
                  <a:cubicBezTo>
                    <a:pt x="396269" y="102737"/>
                    <a:pt x="396269" y="102424"/>
                    <a:pt x="396269" y="102135"/>
                  </a:cubicBezTo>
                  <a:cubicBezTo>
                    <a:pt x="396269" y="98366"/>
                    <a:pt x="398380" y="94902"/>
                    <a:pt x="401664" y="93088"/>
                  </a:cubicBezTo>
                  <a:close/>
                  <a:moveTo>
                    <a:pt x="361865" y="68403"/>
                  </a:moveTo>
                  <a:cubicBezTo>
                    <a:pt x="363429" y="67582"/>
                    <a:pt x="365071" y="67167"/>
                    <a:pt x="366791" y="67167"/>
                  </a:cubicBezTo>
                  <a:cubicBezTo>
                    <a:pt x="367104" y="67167"/>
                    <a:pt x="367339" y="67183"/>
                    <a:pt x="367729" y="67214"/>
                  </a:cubicBezTo>
                  <a:lnTo>
                    <a:pt x="368668" y="67347"/>
                  </a:lnTo>
                  <a:cubicBezTo>
                    <a:pt x="368902" y="67394"/>
                    <a:pt x="369137" y="67449"/>
                    <a:pt x="369450" y="67543"/>
                  </a:cubicBezTo>
                  <a:cubicBezTo>
                    <a:pt x="373907" y="68755"/>
                    <a:pt x="377112" y="72829"/>
                    <a:pt x="377112" y="77449"/>
                  </a:cubicBezTo>
                  <a:cubicBezTo>
                    <a:pt x="377112" y="83118"/>
                    <a:pt x="372421" y="87732"/>
                    <a:pt x="366791" y="87732"/>
                  </a:cubicBezTo>
                  <a:cubicBezTo>
                    <a:pt x="363586" y="87732"/>
                    <a:pt x="360692" y="86277"/>
                    <a:pt x="358660" y="83650"/>
                  </a:cubicBezTo>
                  <a:cubicBezTo>
                    <a:pt x="358581" y="83635"/>
                    <a:pt x="358581" y="83627"/>
                    <a:pt x="358581" y="83611"/>
                  </a:cubicBezTo>
                  <a:cubicBezTo>
                    <a:pt x="358425" y="83400"/>
                    <a:pt x="358269" y="83173"/>
                    <a:pt x="358112" y="82947"/>
                  </a:cubicBezTo>
                  <a:cubicBezTo>
                    <a:pt x="358112" y="82907"/>
                    <a:pt x="358112" y="82860"/>
                    <a:pt x="358034" y="82837"/>
                  </a:cubicBezTo>
                  <a:cubicBezTo>
                    <a:pt x="357956" y="82626"/>
                    <a:pt x="357799" y="82407"/>
                    <a:pt x="357721" y="82172"/>
                  </a:cubicBezTo>
                  <a:cubicBezTo>
                    <a:pt x="357643" y="82102"/>
                    <a:pt x="357565" y="82008"/>
                    <a:pt x="357565" y="81969"/>
                  </a:cubicBezTo>
                  <a:cubicBezTo>
                    <a:pt x="357487" y="81766"/>
                    <a:pt x="357408" y="81555"/>
                    <a:pt x="357252" y="81328"/>
                  </a:cubicBezTo>
                  <a:lnTo>
                    <a:pt x="357174" y="81023"/>
                  </a:lnTo>
                  <a:cubicBezTo>
                    <a:pt x="357096" y="80820"/>
                    <a:pt x="357017" y="80617"/>
                    <a:pt x="356939" y="80421"/>
                  </a:cubicBezTo>
                  <a:lnTo>
                    <a:pt x="356783" y="79780"/>
                  </a:lnTo>
                  <a:cubicBezTo>
                    <a:pt x="356783" y="79662"/>
                    <a:pt x="356705" y="79537"/>
                    <a:pt x="356705" y="79498"/>
                  </a:cubicBezTo>
                  <a:lnTo>
                    <a:pt x="356548" y="78357"/>
                  </a:lnTo>
                  <a:cubicBezTo>
                    <a:pt x="356548" y="78052"/>
                    <a:pt x="356548" y="77739"/>
                    <a:pt x="356548" y="77449"/>
                  </a:cubicBezTo>
                  <a:cubicBezTo>
                    <a:pt x="356470" y="73688"/>
                    <a:pt x="358581" y="70217"/>
                    <a:pt x="361865" y="68403"/>
                  </a:cubicBezTo>
                  <a:close/>
                  <a:moveTo>
                    <a:pt x="320737" y="47830"/>
                  </a:moveTo>
                  <a:cubicBezTo>
                    <a:pt x="322301" y="47009"/>
                    <a:pt x="323943" y="46595"/>
                    <a:pt x="325663" y="46595"/>
                  </a:cubicBezTo>
                  <a:cubicBezTo>
                    <a:pt x="325898" y="46595"/>
                    <a:pt x="326211" y="46610"/>
                    <a:pt x="326602" y="46642"/>
                  </a:cubicBezTo>
                  <a:lnTo>
                    <a:pt x="327539" y="46775"/>
                  </a:lnTo>
                  <a:cubicBezTo>
                    <a:pt x="327774" y="46822"/>
                    <a:pt x="328009" y="46877"/>
                    <a:pt x="328321" y="46970"/>
                  </a:cubicBezTo>
                  <a:cubicBezTo>
                    <a:pt x="332778" y="48182"/>
                    <a:pt x="335906" y="52256"/>
                    <a:pt x="335906" y="56877"/>
                  </a:cubicBezTo>
                  <a:cubicBezTo>
                    <a:pt x="335906" y="62546"/>
                    <a:pt x="331371" y="67160"/>
                    <a:pt x="325663" y="67160"/>
                  </a:cubicBezTo>
                  <a:cubicBezTo>
                    <a:pt x="322457" y="67160"/>
                    <a:pt x="319564" y="65705"/>
                    <a:pt x="317531" y="63078"/>
                  </a:cubicBezTo>
                  <a:cubicBezTo>
                    <a:pt x="317531" y="63062"/>
                    <a:pt x="317453" y="63055"/>
                    <a:pt x="317453" y="63039"/>
                  </a:cubicBezTo>
                  <a:cubicBezTo>
                    <a:pt x="317297" y="62828"/>
                    <a:pt x="317140" y="62601"/>
                    <a:pt x="316984" y="62374"/>
                  </a:cubicBezTo>
                  <a:cubicBezTo>
                    <a:pt x="316984" y="62335"/>
                    <a:pt x="316984" y="62288"/>
                    <a:pt x="316906" y="62265"/>
                  </a:cubicBezTo>
                  <a:cubicBezTo>
                    <a:pt x="316828" y="62053"/>
                    <a:pt x="316671" y="61835"/>
                    <a:pt x="316593" y="61600"/>
                  </a:cubicBezTo>
                  <a:cubicBezTo>
                    <a:pt x="316515" y="61530"/>
                    <a:pt x="316515" y="61436"/>
                    <a:pt x="316437" y="61397"/>
                  </a:cubicBezTo>
                  <a:cubicBezTo>
                    <a:pt x="316358" y="61193"/>
                    <a:pt x="316280" y="60982"/>
                    <a:pt x="316202" y="60756"/>
                  </a:cubicBezTo>
                  <a:lnTo>
                    <a:pt x="316046" y="60451"/>
                  </a:lnTo>
                  <a:cubicBezTo>
                    <a:pt x="315967" y="60247"/>
                    <a:pt x="315889" y="60044"/>
                    <a:pt x="315889" y="59849"/>
                  </a:cubicBezTo>
                  <a:lnTo>
                    <a:pt x="315655" y="59207"/>
                  </a:lnTo>
                  <a:cubicBezTo>
                    <a:pt x="315655" y="59090"/>
                    <a:pt x="315655" y="58965"/>
                    <a:pt x="315576" y="58926"/>
                  </a:cubicBezTo>
                  <a:lnTo>
                    <a:pt x="315498" y="58332"/>
                  </a:lnTo>
                  <a:lnTo>
                    <a:pt x="315420" y="57792"/>
                  </a:lnTo>
                  <a:cubicBezTo>
                    <a:pt x="315420" y="57487"/>
                    <a:pt x="315420" y="57174"/>
                    <a:pt x="315420" y="56885"/>
                  </a:cubicBezTo>
                  <a:cubicBezTo>
                    <a:pt x="315342" y="53116"/>
                    <a:pt x="317453" y="49644"/>
                    <a:pt x="320737" y="47830"/>
                  </a:cubicBezTo>
                  <a:close/>
                  <a:moveTo>
                    <a:pt x="276872" y="34123"/>
                  </a:moveTo>
                  <a:cubicBezTo>
                    <a:pt x="278436" y="33302"/>
                    <a:pt x="280000" y="32888"/>
                    <a:pt x="281798" y="32888"/>
                  </a:cubicBezTo>
                  <a:cubicBezTo>
                    <a:pt x="282033" y="32888"/>
                    <a:pt x="282345" y="32903"/>
                    <a:pt x="282736" y="32935"/>
                  </a:cubicBezTo>
                  <a:lnTo>
                    <a:pt x="283597" y="33068"/>
                  </a:lnTo>
                  <a:cubicBezTo>
                    <a:pt x="283909" y="33115"/>
                    <a:pt x="284066" y="33169"/>
                    <a:pt x="284457" y="33263"/>
                  </a:cubicBezTo>
                  <a:cubicBezTo>
                    <a:pt x="288914" y="34475"/>
                    <a:pt x="292041" y="38549"/>
                    <a:pt x="292041" y="43170"/>
                  </a:cubicBezTo>
                  <a:cubicBezTo>
                    <a:pt x="292041" y="48839"/>
                    <a:pt x="287428" y="53452"/>
                    <a:pt x="281798" y="53452"/>
                  </a:cubicBezTo>
                  <a:cubicBezTo>
                    <a:pt x="278592" y="53452"/>
                    <a:pt x="275621" y="51998"/>
                    <a:pt x="273588" y="49371"/>
                  </a:cubicBezTo>
                  <a:cubicBezTo>
                    <a:pt x="273588" y="49355"/>
                    <a:pt x="273588" y="49347"/>
                    <a:pt x="273588" y="49332"/>
                  </a:cubicBezTo>
                  <a:cubicBezTo>
                    <a:pt x="273432" y="49120"/>
                    <a:pt x="273276" y="48894"/>
                    <a:pt x="273119" y="48667"/>
                  </a:cubicBezTo>
                  <a:cubicBezTo>
                    <a:pt x="273119" y="48628"/>
                    <a:pt x="273041" y="48581"/>
                    <a:pt x="273041" y="48558"/>
                  </a:cubicBezTo>
                  <a:cubicBezTo>
                    <a:pt x="272963" y="48346"/>
                    <a:pt x="272806" y="48127"/>
                    <a:pt x="272650" y="47893"/>
                  </a:cubicBezTo>
                  <a:cubicBezTo>
                    <a:pt x="272650" y="47815"/>
                    <a:pt x="272572" y="47729"/>
                    <a:pt x="272572" y="47689"/>
                  </a:cubicBezTo>
                  <a:cubicBezTo>
                    <a:pt x="272494" y="47486"/>
                    <a:pt x="272415" y="47275"/>
                    <a:pt x="272259" y="47048"/>
                  </a:cubicBezTo>
                  <a:lnTo>
                    <a:pt x="272181" y="46743"/>
                  </a:lnTo>
                  <a:cubicBezTo>
                    <a:pt x="272103" y="46540"/>
                    <a:pt x="272024" y="46337"/>
                    <a:pt x="271946" y="46141"/>
                  </a:cubicBezTo>
                  <a:lnTo>
                    <a:pt x="271790" y="45500"/>
                  </a:lnTo>
                  <a:cubicBezTo>
                    <a:pt x="271790" y="45383"/>
                    <a:pt x="271712" y="45258"/>
                    <a:pt x="271712" y="45219"/>
                  </a:cubicBezTo>
                  <a:lnTo>
                    <a:pt x="271633" y="44624"/>
                  </a:lnTo>
                  <a:lnTo>
                    <a:pt x="271555" y="44085"/>
                  </a:lnTo>
                  <a:cubicBezTo>
                    <a:pt x="271555" y="43780"/>
                    <a:pt x="271555" y="43467"/>
                    <a:pt x="271555" y="43178"/>
                  </a:cubicBezTo>
                  <a:cubicBezTo>
                    <a:pt x="271477" y="39401"/>
                    <a:pt x="273588" y="35937"/>
                    <a:pt x="276872" y="34123"/>
                  </a:cubicBezTo>
                  <a:close/>
                  <a:moveTo>
                    <a:pt x="233007" y="24521"/>
                  </a:moveTo>
                  <a:cubicBezTo>
                    <a:pt x="234493" y="23700"/>
                    <a:pt x="236135" y="23286"/>
                    <a:pt x="237855" y="23286"/>
                  </a:cubicBezTo>
                  <a:cubicBezTo>
                    <a:pt x="238168" y="23286"/>
                    <a:pt x="238481" y="23301"/>
                    <a:pt x="238793" y="23333"/>
                  </a:cubicBezTo>
                  <a:lnTo>
                    <a:pt x="239732" y="23465"/>
                  </a:lnTo>
                  <a:cubicBezTo>
                    <a:pt x="239966" y="23512"/>
                    <a:pt x="240201" y="23567"/>
                    <a:pt x="240513" y="23661"/>
                  </a:cubicBezTo>
                  <a:cubicBezTo>
                    <a:pt x="245048" y="24873"/>
                    <a:pt x="248176" y="28947"/>
                    <a:pt x="248176" y="33568"/>
                  </a:cubicBezTo>
                  <a:cubicBezTo>
                    <a:pt x="248176" y="39237"/>
                    <a:pt x="243563" y="43850"/>
                    <a:pt x="237855" y="43850"/>
                  </a:cubicBezTo>
                  <a:cubicBezTo>
                    <a:pt x="234728" y="43850"/>
                    <a:pt x="231756" y="42396"/>
                    <a:pt x="229723" y="39769"/>
                  </a:cubicBezTo>
                  <a:cubicBezTo>
                    <a:pt x="229723" y="39753"/>
                    <a:pt x="229723" y="39745"/>
                    <a:pt x="229723" y="39730"/>
                  </a:cubicBezTo>
                  <a:cubicBezTo>
                    <a:pt x="229489" y="39519"/>
                    <a:pt x="229332" y="39292"/>
                    <a:pt x="229255" y="39065"/>
                  </a:cubicBezTo>
                  <a:cubicBezTo>
                    <a:pt x="229176" y="39026"/>
                    <a:pt x="229176" y="38979"/>
                    <a:pt x="229176" y="38955"/>
                  </a:cubicBezTo>
                  <a:cubicBezTo>
                    <a:pt x="229019" y="38744"/>
                    <a:pt x="228941" y="38525"/>
                    <a:pt x="228785" y="38291"/>
                  </a:cubicBezTo>
                  <a:cubicBezTo>
                    <a:pt x="228707" y="38220"/>
                    <a:pt x="228707" y="38126"/>
                    <a:pt x="228707" y="38088"/>
                  </a:cubicBezTo>
                  <a:cubicBezTo>
                    <a:pt x="228550" y="37884"/>
                    <a:pt x="228473" y="37673"/>
                    <a:pt x="228394" y="37446"/>
                  </a:cubicBezTo>
                  <a:lnTo>
                    <a:pt x="228316" y="37141"/>
                  </a:lnTo>
                  <a:cubicBezTo>
                    <a:pt x="228160" y="36938"/>
                    <a:pt x="228160" y="36735"/>
                    <a:pt x="228082" y="36539"/>
                  </a:cubicBezTo>
                  <a:lnTo>
                    <a:pt x="227925" y="35898"/>
                  </a:lnTo>
                  <a:cubicBezTo>
                    <a:pt x="227846" y="35781"/>
                    <a:pt x="227846" y="35656"/>
                    <a:pt x="227846" y="35617"/>
                  </a:cubicBezTo>
                  <a:lnTo>
                    <a:pt x="227612" y="34475"/>
                  </a:lnTo>
                  <a:cubicBezTo>
                    <a:pt x="227612" y="34170"/>
                    <a:pt x="227612" y="33857"/>
                    <a:pt x="227612" y="33568"/>
                  </a:cubicBezTo>
                  <a:cubicBezTo>
                    <a:pt x="227612" y="29799"/>
                    <a:pt x="229645" y="26335"/>
                    <a:pt x="233007" y="24521"/>
                  </a:cubicBezTo>
                  <a:close/>
                  <a:moveTo>
                    <a:pt x="187735" y="21777"/>
                  </a:moveTo>
                  <a:cubicBezTo>
                    <a:pt x="189299" y="20955"/>
                    <a:pt x="190863" y="20541"/>
                    <a:pt x="192661" y="20541"/>
                  </a:cubicBezTo>
                  <a:cubicBezTo>
                    <a:pt x="192896" y="20541"/>
                    <a:pt x="193208" y="20557"/>
                    <a:pt x="193599" y="20588"/>
                  </a:cubicBezTo>
                  <a:lnTo>
                    <a:pt x="194460" y="20721"/>
                  </a:lnTo>
                  <a:cubicBezTo>
                    <a:pt x="194772" y="20768"/>
                    <a:pt x="194929" y="20823"/>
                    <a:pt x="195320" y="20916"/>
                  </a:cubicBezTo>
                  <a:cubicBezTo>
                    <a:pt x="199777" y="22128"/>
                    <a:pt x="202904" y="26202"/>
                    <a:pt x="202904" y="30823"/>
                  </a:cubicBezTo>
                  <a:cubicBezTo>
                    <a:pt x="202904" y="36492"/>
                    <a:pt x="198291" y="41106"/>
                    <a:pt x="192661" y="41106"/>
                  </a:cubicBezTo>
                  <a:cubicBezTo>
                    <a:pt x="189455" y="41106"/>
                    <a:pt x="186484" y="39651"/>
                    <a:pt x="184451" y="37024"/>
                  </a:cubicBezTo>
                  <a:cubicBezTo>
                    <a:pt x="184451" y="37009"/>
                    <a:pt x="184451" y="36993"/>
                    <a:pt x="184451" y="36985"/>
                  </a:cubicBezTo>
                  <a:cubicBezTo>
                    <a:pt x="184295" y="36774"/>
                    <a:pt x="184138" y="36547"/>
                    <a:pt x="183982" y="36321"/>
                  </a:cubicBezTo>
                  <a:cubicBezTo>
                    <a:pt x="183982" y="36281"/>
                    <a:pt x="183904" y="36234"/>
                    <a:pt x="183904" y="36211"/>
                  </a:cubicBezTo>
                  <a:cubicBezTo>
                    <a:pt x="183825" y="36000"/>
                    <a:pt x="183669" y="35781"/>
                    <a:pt x="183513" y="35546"/>
                  </a:cubicBezTo>
                  <a:cubicBezTo>
                    <a:pt x="183513" y="35468"/>
                    <a:pt x="183434" y="35382"/>
                    <a:pt x="183434" y="35343"/>
                  </a:cubicBezTo>
                  <a:cubicBezTo>
                    <a:pt x="183357" y="35140"/>
                    <a:pt x="183200" y="34929"/>
                    <a:pt x="183122" y="34702"/>
                  </a:cubicBezTo>
                  <a:lnTo>
                    <a:pt x="183044" y="34397"/>
                  </a:lnTo>
                  <a:cubicBezTo>
                    <a:pt x="182966" y="34194"/>
                    <a:pt x="182887" y="33990"/>
                    <a:pt x="182809" y="33795"/>
                  </a:cubicBezTo>
                  <a:lnTo>
                    <a:pt x="182653" y="33154"/>
                  </a:lnTo>
                  <a:cubicBezTo>
                    <a:pt x="182653" y="33036"/>
                    <a:pt x="182575" y="32911"/>
                    <a:pt x="182575" y="32872"/>
                  </a:cubicBezTo>
                  <a:lnTo>
                    <a:pt x="182418" y="31731"/>
                  </a:lnTo>
                  <a:cubicBezTo>
                    <a:pt x="182418" y="31426"/>
                    <a:pt x="182340" y="31113"/>
                    <a:pt x="182340" y="30823"/>
                  </a:cubicBezTo>
                  <a:cubicBezTo>
                    <a:pt x="182340" y="27062"/>
                    <a:pt x="184451" y="23591"/>
                    <a:pt x="187735" y="21777"/>
                  </a:cubicBezTo>
                  <a:close/>
                  <a:moveTo>
                    <a:pt x="141134" y="24521"/>
                  </a:moveTo>
                  <a:cubicBezTo>
                    <a:pt x="142619" y="23700"/>
                    <a:pt x="144261" y="23286"/>
                    <a:pt x="145982" y="23286"/>
                  </a:cubicBezTo>
                  <a:cubicBezTo>
                    <a:pt x="146294" y="23286"/>
                    <a:pt x="146607" y="23301"/>
                    <a:pt x="146919" y="23333"/>
                  </a:cubicBezTo>
                  <a:lnTo>
                    <a:pt x="147858" y="23465"/>
                  </a:lnTo>
                  <a:cubicBezTo>
                    <a:pt x="148092" y="23512"/>
                    <a:pt x="148327" y="23567"/>
                    <a:pt x="148640" y="23661"/>
                  </a:cubicBezTo>
                  <a:cubicBezTo>
                    <a:pt x="153175" y="24873"/>
                    <a:pt x="156302" y="28947"/>
                    <a:pt x="156302" y="33568"/>
                  </a:cubicBezTo>
                  <a:cubicBezTo>
                    <a:pt x="156302" y="39237"/>
                    <a:pt x="151689" y="43850"/>
                    <a:pt x="145982" y="43850"/>
                  </a:cubicBezTo>
                  <a:cubicBezTo>
                    <a:pt x="142854" y="43850"/>
                    <a:pt x="139882" y="42396"/>
                    <a:pt x="137850" y="39769"/>
                  </a:cubicBezTo>
                  <a:cubicBezTo>
                    <a:pt x="137850" y="39753"/>
                    <a:pt x="137850" y="39745"/>
                    <a:pt x="137850" y="39730"/>
                  </a:cubicBezTo>
                  <a:cubicBezTo>
                    <a:pt x="137693" y="39519"/>
                    <a:pt x="137459" y="39292"/>
                    <a:pt x="137381" y="39065"/>
                  </a:cubicBezTo>
                  <a:cubicBezTo>
                    <a:pt x="137302" y="39026"/>
                    <a:pt x="137302" y="38979"/>
                    <a:pt x="137302" y="38955"/>
                  </a:cubicBezTo>
                  <a:cubicBezTo>
                    <a:pt x="137146" y="38744"/>
                    <a:pt x="137068" y="38525"/>
                    <a:pt x="136911" y="38291"/>
                  </a:cubicBezTo>
                  <a:cubicBezTo>
                    <a:pt x="136911" y="38220"/>
                    <a:pt x="136833" y="38126"/>
                    <a:pt x="136833" y="38088"/>
                  </a:cubicBezTo>
                  <a:cubicBezTo>
                    <a:pt x="136677" y="37884"/>
                    <a:pt x="136599" y="37673"/>
                    <a:pt x="136520" y="37446"/>
                  </a:cubicBezTo>
                  <a:lnTo>
                    <a:pt x="136442" y="37141"/>
                  </a:lnTo>
                  <a:cubicBezTo>
                    <a:pt x="136286" y="36938"/>
                    <a:pt x="136286" y="36735"/>
                    <a:pt x="136208" y="36539"/>
                  </a:cubicBezTo>
                  <a:lnTo>
                    <a:pt x="136051" y="35898"/>
                  </a:lnTo>
                  <a:cubicBezTo>
                    <a:pt x="135973" y="35781"/>
                    <a:pt x="135973" y="35656"/>
                    <a:pt x="135973" y="35617"/>
                  </a:cubicBezTo>
                  <a:lnTo>
                    <a:pt x="135895" y="35022"/>
                  </a:lnTo>
                  <a:lnTo>
                    <a:pt x="135738" y="34483"/>
                  </a:lnTo>
                  <a:cubicBezTo>
                    <a:pt x="135738" y="34178"/>
                    <a:pt x="135738" y="33865"/>
                    <a:pt x="135738" y="33576"/>
                  </a:cubicBezTo>
                  <a:cubicBezTo>
                    <a:pt x="135738" y="29799"/>
                    <a:pt x="137772" y="26335"/>
                    <a:pt x="141134" y="24521"/>
                  </a:cubicBezTo>
                  <a:close/>
                  <a:moveTo>
                    <a:pt x="98598" y="42349"/>
                  </a:moveTo>
                  <a:cubicBezTo>
                    <a:pt x="100162" y="41528"/>
                    <a:pt x="101725" y="41114"/>
                    <a:pt x="103524" y="41114"/>
                  </a:cubicBezTo>
                  <a:cubicBezTo>
                    <a:pt x="103759" y="41114"/>
                    <a:pt x="104071" y="41129"/>
                    <a:pt x="104384" y="41161"/>
                  </a:cubicBezTo>
                  <a:lnTo>
                    <a:pt x="105323" y="41293"/>
                  </a:lnTo>
                  <a:cubicBezTo>
                    <a:pt x="105557" y="41340"/>
                    <a:pt x="105792" y="41395"/>
                    <a:pt x="106182" y="41489"/>
                  </a:cubicBezTo>
                  <a:cubicBezTo>
                    <a:pt x="110639" y="42701"/>
                    <a:pt x="113767" y="46775"/>
                    <a:pt x="113767" y="51396"/>
                  </a:cubicBezTo>
                  <a:cubicBezTo>
                    <a:pt x="113767" y="57065"/>
                    <a:pt x="109154" y="61678"/>
                    <a:pt x="103524" y="61678"/>
                  </a:cubicBezTo>
                  <a:cubicBezTo>
                    <a:pt x="100318" y="61678"/>
                    <a:pt x="97347" y="60224"/>
                    <a:pt x="95314" y="57597"/>
                  </a:cubicBezTo>
                  <a:cubicBezTo>
                    <a:pt x="95314" y="57581"/>
                    <a:pt x="95314" y="57573"/>
                    <a:pt x="95314" y="57557"/>
                  </a:cubicBezTo>
                  <a:cubicBezTo>
                    <a:pt x="95158" y="57346"/>
                    <a:pt x="95001" y="57119"/>
                    <a:pt x="94845" y="56893"/>
                  </a:cubicBezTo>
                  <a:cubicBezTo>
                    <a:pt x="94845" y="56854"/>
                    <a:pt x="94767" y="56807"/>
                    <a:pt x="94767" y="56783"/>
                  </a:cubicBezTo>
                  <a:cubicBezTo>
                    <a:pt x="94610" y="56572"/>
                    <a:pt x="94532" y="56353"/>
                    <a:pt x="94376" y="56119"/>
                  </a:cubicBezTo>
                  <a:cubicBezTo>
                    <a:pt x="94376" y="56048"/>
                    <a:pt x="94297" y="55955"/>
                    <a:pt x="94297" y="55915"/>
                  </a:cubicBezTo>
                  <a:cubicBezTo>
                    <a:pt x="94219" y="55712"/>
                    <a:pt x="94063" y="55501"/>
                    <a:pt x="93985" y="55274"/>
                  </a:cubicBezTo>
                  <a:lnTo>
                    <a:pt x="93906" y="54969"/>
                  </a:lnTo>
                  <a:cubicBezTo>
                    <a:pt x="93829" y="54766"/>
                    <a:pt x="93750" y="54563"/>
                    <a:pt x="93672" y="54367"/>
                  </a:cubicBezTo>
                  <a:lnTo>
                    <a:pt x="93515" y="53726"/>
                  </a:lnTo>
                  <a:cubicBezTo>
                    <a:pt x="93438" y="53609"/>
                    <a:pt x="93438" y="53484"/>
                    <a:pt x="93438" y="53445"/>
                  </a:cubicBezTo>
                  <a:lnTo>
                    <a:pt x="93359" y="52850"/>
                  </a:lnTo>
                  <a:lnTo>
                    <a:pt x="93281" y="52311"/>
                  </a:lnTo>
                  <a:cubicBezTo>
                    <a:pt x="93203" y="52006"/>
                    <a:pt x="93203" y="51693"/>
                    <a:pt x="93203" y="51404"/>
                  </a:cubicBezTo>
                  <a:cubicBezTo>
                    <a:pt x="93203" y="47627"/>
                    <a:pt x="95314" y="44163"/>
                    <a:pt x="98598" y="42349"/>
                  </a:cubicBezTo>
                  <a:close/>
                  <a:moveTo>
                    <a:pt x="62943" y="69779"/>
                  </a:moveTo>
                  <a:cubicBezTo>
                    <a:pt x="64507" y="68958"/>
                    <a:pt x="66071" y="68544"/>
                    <a:pt x="67869" y="68544"/>
                  </a:cubicBezTo>
                  <a:cubicBezTo>
                    <a:pt x="68104" y="68544"/>
                    <a:pt x="68417" y="68559"/>
                    <a:pt x="68808" y="68590"/>
                  </a:cubicBezTo>
                  <a:lnTo>
                    <a:pt x="69667" y="68723"/>
                  </a:lnTo>
                  <a:cubicBezTo>
                    <a:pt x="69902" y="68770"/>
                    <a:pt x="70137" y="68825"/>
                    <a:pt x="70528" y="68919"/>
                  </a:cubicBezTo>
                  <a:cubicBezTo>
                    <a:pt x="74984" y="70131"/>
                    <a:pt x="78112" y="74205"/>
                    <a:pt x="78112" y="78826"/>
                  </a:cubicBezTo>
                  <a:cubicBezTo>
                    <a:pt x="78112" y="84495"/>
                    <a:pt x="73499" y="89108"/>
                    <a:pt x="67869" y="89108"/>
                  </a:cubicBezTo>
                  <a:cubicBezTo>
                    <a:pt x="64664" y="89108"/>
                    <a:pt x="61692" y="87654"/>
                    <a:pt x="59659" y="85026"/>
                  </a:cubicBezTo>
                  <a:cubicBezTo>
                    <a:pt x="59659" y="85011"/>
                    <a:pt x="59659" y="85003"/>
                    <a:pt x="59659" y="84987"/>
                  </a:cubicBezTo>
                  <a:cubicBezTo>
                    <a:pt x="59503" y="84776"/>
                    <a:pt x="59346" y="84549"/>
                    <a:pt x="59190" y="84323"/>
                  </a:cubicBezTo>
                  <a:cubicBezTo>
                    <a:pt x="59190" y="84284"/>
                    <a:pt x="59112" y="84237"/>
                    <a:pt x="59112" y="84213"/>
                  </a:cubicBezTo>
                  <a:cubicBezTo>
                    <a:pt x="59034" y="84002"/>
                    <a:pt x="58877" y="83783"/>
                    <a:pt x="58721" y="83549"/>
                  </a:cubicBezTo>
                  <a:cubicBezTo>
                    <a:pt x="58721" y="83470"/>
                    <a:pt x="58643" y="83385"/>
                    <a:pt x="58643" y="83345"/>
                  </a:cubicBezTo>
                  <a:cubicBezTo>
                    <a:pt x="58564" y="83142"/>
                    <a:pt x="58486" y="82931"/>
                    <a:pt x="58330" y="82704"/>
                  </a:cubicBezTo>
                  <a:lnTo>
                    <a:pt x="58252" y="82399"/>
                  </a:lnTo>
                  <a:cubicBezTo>
                    <a:pt x="58173" y="82196"/>
                    <a:pt x="58095" y="81993"/>
                    <a:pt x="58017" y="81797"/>
                  </a:cubicBezTo>
                  <a:lnTo>
                    <a:pt x="57861" y="81156"/>
                  </a:lnTo>
                  <a:cubicBezTo>
                    <a:pt x="57861" y="81039"/>
                    <a:pt x="57782" y="80914"/>
                    <a:pt x="57782" y="80875"/>
                  </a:cubicBezTo>
                  <a:lnTo>
                    <a:pt x="57704" y="80280"/>
                  </a:lnTo>
                  <a:lnTo>
                    <a:pt x="57627" y="79741"/>
                  </a:lnTo>
                  <a:cubicBezTo>
                    <a:pt x="57627" y="79436"/>
                    <a:pt x="57548" y="79123"/>
                    <a:pt x="57548" y="78834"/>
                  </a:cubicBezTo>
                  <a:cubicBezTo>
                    <a:pt x="57548" y="75057"/>
                    <a:pt x="59659" y="71585"/>
                    <a:pt x="62943" y="69779"/>
                  </a:cubicBezTo>
                  <a:close/>
                  <a:moveTo>
                    <a:pt x="38313" y="108171"/>
                  </a:moveTo>
                  <a:cubicBezTo>
                    <a:pt x="39798" y="107350"/>
                    <a:pt x="41441" y="106936"/>
                    <a:pt x="43161" y="106936"/>
                  </a:cubicBezTo>
                  <a:cubicBezTo>
                    <a:pt x="43396" y="106936"/>
                    <a:pt x="43708" y="106951"/>
                    <a:pt x="44099" y="106983"/>
                  </a:cubicBezTo>
                  <a:lnTo>
                    <a:pt x="45037" y="107116"/>
                  </a:lnTo>
                  <a:cubicBezTo>
                    <a:pt x="45272" y="107163"/>
                    <a:pt x="45507" y="107218"/>
                    <a:pt x="45819" y="107311"/>
                  </a:cubicBezTo>
                  <a:cubicBezTo>
                    <a:pt x="50276" y="108523"/>
                    <a:pt x="53404" y="112597"/>
                    <a:pt x="53404" y="117218"/>
                  </a:cubicBezTo>
                  <a:cubicBezTo>
                    <a:pt x="53404" y="122887"/>
                    <a:pt x="48869" y="127501"/>
                    <a:pt x="43161" y="127501"/>
                  </a:cubicBezTo>
                  <a:cubicBezTo>
                    <a:pt x="39955" y="127501"/>
                    <a:pt x="37062" y="126046"/>
                    <a:pt x="35029" y="123419"/>
                  </a:cubicBezTo>
                  <a:cubicBezTo>
                    <a:pt x="35029" y="123403"/>
                    <a:pt x="34951" y="123396"/>
                    <a:pt x="34951" y="123380"/>
                  </a:cubicBezTo>
                  <a:cubicBezTo>
                    <a:pt x="34795" y="123169"/>
                    <a:pt x="34638" y="122942"/>
                    <a:pt x="34482" y="122715"/>
                  </a:cubicBezTo>
                  <a:cubicBezTo>
                    <a:pt x="34482" y="122676"/>
                    <a:pt x="34482" y="122629"/>
                    <a:pt x="34482" y="122606"/>
                  </a:cubicBezTo>
                  <a:cubicBezTo>
                    <a:pt x="34325" y="122395"/>
                    <a:pt x="34169" y="122176"/>
                    <a:pt x="34091" y="121941"/>
                  </a:cubicBezTo>
                  <a:cubicBezTo>
                    <a:pt x="34013" y="121863"/>
                    <a:pt x="34013" y="121777"/>
                    <a:pt x="33934" y="121738"/>
                  </a:cubicBezTo>
                  <a:cubicBezTo>
                    <a:pt x="33856" y="121535"/>
                    <a:pt x="33778" y="121324"/>
                    <a:pt x="33700" y="121097"/>
                  </a:cubicBezTo>
                  <a:lnTo>
                    <a:pt x="33543" y="120792"/>
                  </a:lnTo>
                  <a:cubicBezTo>
                    <a:pt x="33465" y="120588"/>
                    <a:pt x="33387" y="120385"/>
                    <a:pt x="33309" y="120190"/>
                  </a:cubicBezTo>
                  <a:lnTo>
                    <a:pt x="33152" y="119556"/>
                  </a:lnTo>
                  <a:cubicBezTo>
                    <a:pt x="33152" y="119439"/>
                    <a:pt x="33074" y="119314"/>
                    <a:pt x="33074" y="119275"/>
                  </a:cubicBezTo>
                  <a:lnTo>
                    <a:pt x="32997" y="118680"/>
                  </a:lnTo>
                  <a:lnTo>
                    <a:pt x="32918" y="118141"/>
                  </a:lnTo>
                  <a:cubicBezTo>
                    <a:pt x="32918" y="117836"/>
                    <a:pt x="32918" y="117523"/>
                    <a:pt x="32918" y="117234"/>
                  </a:cubicBezTo>
                  <a:cubicBezTo>
                    <a:pt x="32840" y="113457"/>
                    <a:pt x="34951" y="109986"/>
                    <a:pt x="38313" y="108171"/>
                  </a:cubicBezTo>
                  <a:close/>
                  <a:moveTo>
                    <a:pt x="21580" y="164259"/>
                  </a:moveTo>
                  <a:cubicBezTo>
                    <a:pt x="21502" y="164056"/>
                    <a:pt x="21424" y="163845"/>
                    <a:pt x="21346" y="163618"/>
                  </a:cubicBezTo>
                  <a:lnTo>
                    <a:pt x="21189" y="163313"/>
                  </a:lnTo>
                  <a:cubicBezTo>
                    <a:pt x="21111" y="163110"/>
                    <a:pt x="21033" y="162906"/>
                    <a:pt x="20955" y="162711"/>
                  </a:cubicBezTo>
                  <a:lnTo>
                    <a:pt x="20798" y="162070"/>
                  </a:lnTo>
                  <a:cubicBezTo>
                    <a:pt x="20798" y="161952"/>
                    <a:pt x="20720" y="161827"/>
                    <a:pt x="20720" y="161788"/>
                  </a:cubicBezTo>
                  <a:lnTo>
                    <a:pt x="20642" y="161194"/>
                  </a:lnTo>
                  <a:lnTo>
                    <a:pt x="20564" y="160654"/>
                  </a:lnTo>
                  <a:cubicBezTo>
                    <a:pt x="20564" y="160349"/>
                    <a:pt x="20564" y="160036"/>
                    <a:pt x="20564" y="159747"/>
                  </a:cubicBezTo>
                  <a:cubicBezTo>
                    <a:pt x="20564" y="155978"/>
                    <a:pt x="22597" y="152514"/>
                    <a:pt x="25959" y="150700"/>
                  </a:cubicBezTo>
                  <a:cubicBezTo>
                    <a:pt x="27445" y="149879"/>
                    <a:pt x="29087" y="149465"/>
                    <a:pt x="30807" y="149465"/>
                  </a:cubicBezTo>
                  <a:cubicBezTo>
                    <a:pt x="31120" y="149465"/>
                    <a:pt x="31433" y="149480"/>
                    <a:pt x="31745" y="149512"/>
                  </a:cubicBezTo>
                  <a:lnTo>
                    <a:pt x="32683" y="149645"/>
                  </a:lnTo>
                  <a:cubicBezTo>
                    <a:pt x="32918" y="149692"/>
                    <a:pt x="33152" y="149746"/>
                    <a:pt x="33465" y="149840"/>
                  </a:cubicBezTo>
                  <a:cubicBezTo>
                    <a:pt x="38000" y="151052"/>
                    <a:pt x="41128" y="155126"/>
                    <a:pt x="41128" y="159747"/>
                  </a:cubicBezTo>
                  <a:cubicBezTo>
                    <a:pt x="41128" y="165416"/>
                    <a:pt x="36515" y="170030"/>
                    <a:pt x="30807" y="170030"/>
                  </a:cubicBezTo>
                  <a:cubicBezTo>
                    <a:pt x="27679" y="170030"/>
                    <a:pt x="24708" y="168575"/>
                    <a:pt x="22675" y="165948"/>
                  </a:cubicBezTo>
                  <a:cubicBezTo>
                    <a:pt x="22675" y="165932"/>
                    <a:pt x="22675" y="165917"/>
                    <a:pt x="22675" y="165909"/>
                  </a:cubicBezTo>
                  <a:cubicBezTo>
                    <a:pt x="22441" y="165698"/>
                    <a:pt x="22284" y="165471"/>
                    <a:pt x="22206" y="165244"/>
                  </a:cubicBezTo>
                  <a:cubicBezTo>
                    <a:pt x="22128" y="165205"/>
                    <a:pt x="22128" y="165158"/>
                    <a:pt x="22128" y="165135"/>
                  </a:cubicBezTo>
                  <a:cubicBezTo>
                    <a:pt x="21971" y="164923"/>
                    <a:pt x="21815" y="164705"/>
                    <a:pt x="21737" y="164470"/>
                  </a:cubicBezTo>
                  <a:cubicBezTo>
                    <a:pt x="21659" y="164384"/>
                    <a:pt x="21659" y="164298"/>
                    <a:pt x="21580" y="164259"/>
                  </a:cubicBezTo>
                  <a:close/>
                  <a:moveTo>
                    <a:pt x="24005" y="212566"/>
                  </a:moveTo>
                  <a:cubicBezTo>
                    <a:pt x="24005" y="212551"/>
                    <a:pt x="24005" y="212543"/>
                    <a:pt x="24005" y="212527"/>
                  </a:cubicBezTo>
                  <a:cubicBezTo>
                    <a:pt x="23848" y="212316"/>
                    <a:pt x="23692" y="212089"/>
                    <a:pt x="23535" y="211863"/>
                  </a:cubicBezTo>
                  <a:cubicBezTo>
                    <a:pt x="23535" y="211823"/>
                    <a:pt x="23457" y="211776"/>
                    <a:pt x="23457" y="211753"/>
                  </a:cubicBezTo>
                  <a:cubicBezTo>
                    <a:pt x="23301" y="211542"/>
                    <a:pt x="23223" y="211323"/>
                    <a:pt x="23066" y="211088"/>
                  </a:cubicBezTo>
                  <a:cubicBezTo>
                    <a:pt x="23066" y="211018"/>
                    <a:pt x="22988" y="210924"/>
                    <a:pt x="22988" y="210885"/>
                  </a:cubicBezTo>
                  <a:cubicBezTo>
                    <a:pt x="22910" y="210682"/>
                    <a:pt x="22753" y="210471"/>
                    <a:pt x="22675" y="210244"/>
                  </a:cubicBezTo>
                  <a:lnTo>
                    <a:pt x="22597" y="209939"/>
                  </a:lnTo>
                  <a:cubicBezTo>
                    <a:pt x="22519" y="209736"/>
                    <a:pt x="22441" y="209540"/>
                    <a:pt x="22362" y="209337"/>
                  </a:cubicBezTo>
                  <a:lnTo>
                    <a:pt x="22206" y="208696"/>
                  </a:lnTo>
                  <a:cubicBezTo>
                    <a:pt x="22128" y="208594"/>
                    <a:pt x="22128" y="208484"/>
                    <a:pt x="22128" y="208375"/>
                  </a:cubicBezTo>
                  <a:lnTo>
                    <a:pt x="21971" y="207273"/>
                  </a:lnTo>
                  <a:cubicBezTo>
                    <a:pt x="21893" y="206960"/>
                    <a:pt x="21893" y="206655"/>
                    <a:pt x="21893" y="206358"/>
                  </a:cubicBezTo>
                  <a:cubicBezTo>
                    <a:pt x="21893" y="202589"/>
                    <a:pt x="24005" y="199125"/>
                    <a:pt x="27288" y="197311"/>
                  </a:cubicBezTo>
                  <a:cubicBezTo>
                    <a:pt x="28852" y="196490"/>
                    <a:pt x="30494" y="196075"/>
                    <a:pt x="32215" y="196075"/>
                  </a:cubicBezTo>
                  <a:cubicBezTo>
                    <a:pt x="32449" y="196075"/>
                    <a:pt x="32761" y="196091"/>
                    <a:pt x="33152" y="196122"/>
                  </a:cubicBezTo>
                  <a:lnTo>
                    <a:pt x="34013" y="196255"/>
                  </a:lnTo>
                  <a:cubicBezTo>
                    <a:pt x="34247" y="196302"/>
                    <a:pt x="34482" y="196357"/>
                    <a:pt x="34873" y="196451"/>
                  </a:cubicBezTo>
                  <a:cubicBezTo>
                    <a:pt x="39330" y="197663"/>
                    <a:pt x="42457" y="201737"/>
                    <a:pt x="42457" y="206358"/>
                  </a:cubicBezTo>
                  <a:cubicBezTo>
                    <a:pt x="42457" y="212027"/>
                    <a:pt x="37844" y="216640"/>
                    <a:pt x="32215" y="216640"/>
                  </a:cubicBezTo>
                  <a:cubicBezTo>
                    <a:pt x="29008" y="216648"/>
                    <a:pt x="26037" y="215186"/>
                    <a:pt x="24005" y="212566"/>
                  </a:cubicBezTo>
                  <a:close/>
                  <a:moveTo>
                    <a:pt x="47305" y="260529"/>
                  </a:moveTo>
                  <a:cubicBezTo>
                    <a:pt x="44099" y="260529"/>
                    <a:pt x="41128" y="259075"/>
                    <a:pt x="39095" y="256448"/>
                  </a:cubicBezTo>
                  <a:cubicBezTo>
                    <a:pt x="39095" y="256432"/>
                    <a:pt x="39095" y="256424"/>
                    <a:pt x="39095" y="256409"/>
                  </a:cubicBezTo>
                  <a:cubicBezTo>
                    <a:pt x="38939" y="256198"/>
                    <a:pt x="38782" y="255971"/>
                    <a:pt x="38626" y="255744"/>
                  </a:cubicBezTo>
                  <a:cubicBezTo>
                    <a:pt x="38626" y="255705"/>
                    <a:pt x="38548" y="255658"/>
                    <a:pt x="38548" y="255635"/>
                  </a:cubicBezTo>
                  <a:cubicBezTo>
                    <a:pt x="38391" y="255424"/>
                    <a:pt x="38313" y="255204"/>
                    <a:pt x="38157" y="254970"/>
                  </a:cubicBezTo>
                  <a:cubicBezTo>
                    <a:pt x="38157" y="254899"/>
                    <a:pt x="38079" y="254806"/>
                    <a:pt x="38079" y="254767"/>
                  </a:cubicBezTo>
                  <a:cubicBezTo>
                    <a:pt x="38000" y="254563"/>
                    <a:pt x="37844" y="254352"/>
                    <a:pt x="37766" y="254126"/>
                  </a:cubicBezTo>
                  <a:lnTo>
                    <a:pt x="37688" y="253820"/>
                  </a:lnTo>
                  <a:cubicBezTo>
                    <a:pt x="37609" y="253617"/>
                    <a:pt x="37531" y="253414"/>
                    <a:pt x="37453" y="253218"/>
                  </a:cubicBezTo>
                  <a:lnTo>
                    <a:pt x="37297" y="252585"/>
                  </a:lnTo>
                  <a:cubicBezTo>
                    <a:pt x="37218" y="252468"/>
                    <a:pt x="37218" y="252343"/>
                    <a:pt x="37218" y="252304"/>
                  </a:cubicBezTo>
                  <a:lnTo>
                    <a:pt x="37062" y="251162"/>
                  </a:lnTo>
                  <a:cubicBezTo>
                    <a:pt x="36984" y="250857"/>
                    <a:pt x="36984" y="250544"/>
                    <a:pt x="36984" y="250255"/>
                  </a:cubicBezTo>
                  <a:cubicBezTo>
                    <a:pt x="36984" y="246486"/>
                    <a:pt x="39095" y="243022"/>
                    <a:pt x="42379" y="241208"/>
                  </a:cubicBezTo>
                  <a:cubicBezTo>
                    <a:pt x="43943" y="240387"/>
                    <a:pt x="45585" y="239973"/>
                    <a:pt x="47305" y="239973"/>
                  </a:cubicBezTo>
                  <a:cubicBezTo>
                    <a:pt x="47540" y="239973"/>
                    <a:pt x="47853" y="239988"/>
                    <a:pt x="48244" y="240020"/>
                  </a:cubicBezTo>
                  <a:lnTo>
                    <a:pt x="49103" y="240152"/>
                  </a:lnTo>
                  <a:cubicBezTo>
                    <a:pt x="49417" y="240199"/>
                    <a:pt x="49651" y="240254"/>
                    <a:pt x="49963" y="240348"/>
                  </a:cubicBezTo>
                  <a:cubicBezTo>
                    <a:pt x="54420" y="241560"/>
                    <a:pt x="57548" y="245634"/>
                    <a:pt x="57548" y="250255"/>
                  </a:cubicBezTo>
                  <a:cubicBezTo>
                    <a:pt x="57548" y="255916"/>
                    <a:pt x="52935" y="260529"/>
                    <a:pt x="47305" y="260529"/>
                  </a:cubicBezTo>
                  <a:close/>
                  <a:moveTo>
                    <a:pt x="76079" y="296185"/>
                  </a:moveTo>
                  <a:cubicBezTo>
                    <a:pt x="72874" y="296185"/>
                    <a:pt x="69980" y="294731"/>
                    <a:pt x="67869" y="292103"/>
                  </a:cubicBezTo>
                  <a:cubicBezTo>
                    <a:pt x="67869" y="292088"/>
                    <a:pt x="67869" y="292080"/>
                    <a:pt x="67869" y="292065"/>
                  </a:cubicBezTo>
                  <a:cubicBezTo>
                    <a:pt x="67713" y="291853"/>
                    <a:pt x="67556" y="291627"/>
                    <a:pt x="67400" y="291400"/>
                  </a:cubicBezTo>
                  <a:cubicBezTo>
                    <a:pt x="67400" y="291361"/>
                    <a:pt x="67322" y="291314"/>
                    <a:pt x="67322" y="291290"/>
                  </a:cubicBezTo>
                  <a:cubicBezTo>
                    <a:pt x="67244" y="291079"/>
                    <a:pt x="67087" y="290860"/>
                    <a:pt x="66931" y="290626"/>
                  </a:cubicBezTo>
                  <a:cubicBezTo>
                    <a:pt x="66931" y="290548"/>
                    <a:pt x="66853" y="290461"/>
                    <a:pt x="66853" y="290422"/>
                  </a:cubicBezTo>
                  <a:cubicBezTo>
                    <a:pt x="66774" y="290219"/>
                    <a:pt x="66696" y="290008"/>
                    <a:pt x="66540" y="289781"/>
                  </a:cubicBezTo>
                  <a:lnTo>
                    <a:pt x="66462" y="289476"/>
                  </a:lnTo>
                  <a:cubicBezTo>
                    <a:pt x="66383" y="289273"/>
                    <a:pt x="66305" y="289070"/>
                    <a:pt x="66227" y="288874"/>
                  </a:cubicBezTo>
                  <a:lnTo>
                    <a:pt x="66071" y="288233"/>
                  </a:lnTo>
                  <a:cubicBezTo>
                    <a:pt x="66071" y="288116"/>
                    <a:pt x="66071" y="287991"/>
                    <a:pt x="65992" y="287951"/>
                  </a:cubicBezTo>
                  <a:lnTo>
                    <a:pt x="65837" y="286810"/>
                  </a:lnTo>
                  <a:cubicBezTo>
                    <a:pt x="65837" y="286505"/>
                    <a:pt x="65837" y="286192"/>
                    <a:pt x="65837" y="285903"/>
                  </a:cubicBezTo>
                  <a:cubicBezTo>
                    <a:pt x="65837" y="282134"/>
                    <a:pt x="67869" y="278670"/>
                    <a:pt x="71231" y="276856"/>
                  </a:cubicBezTo>
                  <a:cubicBezTo>
                    <a:pt x="72717" y="276035"/>
                    <a:pt x="74359" y="275620"/>
                    <a:pt x="76079" y="275620"/>
                  </a:cubicBezTo>
                  <a:cubicBezTo>
                    <a:pt x="76392" y="275620"/>
                    <a:pt x="76705" y="275636"/>
                    <a:pt x="77018" y="275667"/>
                  </a:cubicBezTo>
                  <a:lnTo>
                    <a:pt x="77956" y="275800"/>
                  </a:lnTo>
                  <a:cubicBezTo>
                    <a:pt x="78190" y="275847"/>
                    <a:pt x="78425" y="275902"/>
                    <a:pt x="78659" y="275972"/>
                  </a:cubicBezTo>
                  <a:cubicBezTo>
                    <a:pt x="78659" y="275972"/>
                    <a:pt x="78738" y="275988"/>
                    <a:pt x="78816" y="276004"/>
                  </a:cubicBezTo>
                  <a:cubicBezTo>
                    <a:pt x="83273" y="277224"/>
                    <a:pt x="86400" y="281289"/>
                    <a:pt x="86400" y="285911"/>
                  </a:cubicBezTo>
                  <a:cubicBezTo>
                    <a:pt x="86322" y="291572"/>
                    <a:pt x="81709" y="296185"/>
                    <a:pt x="76079" y="296185"/>
                  </a:cubicBezTo>
                  <a:close/>
                  <a:moveTo>
                    <a:pt x="113063" y="322239"/>
                  </a:moveTo>
                  <a:cubicBezTo>
                    <a:pt x="109935" y="322239"/>
                    <a:pt x="106964" y="320785"/>
                    <a:pt x="104932" y="318157"/>
                  </a:cubicBezTo>
                  <a:cubicBezTo>
                    <a:pt x="104932" y="318142"/>
                    <a:pt x="104932" y="318134"/>
                    <a:pt x="104932" y="318118"/>
                  </a:cubicBezTo>
                  <a:cubicBezTo>
                    <a:pt x="104775" y="317907"/>
                    <a:pt x="104619" y="317680"/>
                    <a:pt x="104462" y="317453"/>
                  </a:cubicBezTo>
                  <a:cubicBezTo>
                    <a:pt x="104384" y="317414"/>
                    <a:pt x="104384" y="317368"/>
                    <a:pt x="104384" y="317344"/>
                  </a:cubicBezTo>
                  <a:cubicBezTo>
                    <a:pt x="104228" y="317133"/>
                    <a:pt x="104071" y="316914"/>
                    <a:pt x="103993" y="316680"/>
                  </a:cubicBezTo>
                  <a:cubicBezTo>
                    <a:pt x="103915" y="316609"/>
                    <a:pt x="103915" y="316515"/>
                    <a:pt x="103915" y="316476"/>
                  </a:cubicBezTo>
                  <a:cubicBezTo>
                    <a:pt x="103759" y="316273"/>
                    <a:pt x="103680" y="316062"/>
                    <a:pt x="103602" y="315835"/>
                  </a:cubicBezTo>
                  <a:lnTo>
                    <a:pt x="103446" y="315530"/>
                  </a:lnTo>
                  <a:cubicBezTo>
                    <a:pt x="103368" y="315327"/>
                    <a:pt x="103289" y="315123"/>
                    <a:pt x="103289" y="314928"/>
                  </a:cubicBezTo>
                  <a:lnTo>
                    <a:pt x="103133" y="314287"/>
                  </a:lnTo>
                  <a:cubicBezTo>
                    <a:pt x="103055" y="314170"/>
                    <a:pt x="103055" y="314044"/>
                    <a:pt x="103055" y="314005"/>
                  </a:cubicBezTo>
                  <a:lnTo>
                    <a:pt x="102820" y="312864"/>
                  </a:lnTo>
                  <a:cubicBezTo>
                    <a:pt x="102820" y="312559"/>
                    <a:pt x="102820" y="312246"/>
                    <a:pt x="102820" y="311957"/>
                  </a:cubicBezTo>
                  <a:cubicBezTo>
                    <a:pt x="102820" y="308188"/>
                    <a:pt x="104853" y="304724"/>
                    <a:pt x="108215" y="302910"/>
                  </a:cubicBezTo>
                  <a:cubicBezTo>
                    <a:pt x="109701" y="302089"/>
                    <a:pt x="111343" y="301674"/>
                    <a:pt x="113142" y="301674"/>
                  </a:cubicBezTo>
                  <a:cubicBezTo>
                    <a:pt x="113376" y="301674"/>
                    <a:pt x="113688" y="301690"/>
                    <a:pt x="114002" y="301721"/>
                  </a:cubicBezTo>
                  <a:lnTo>
                    <a:pt x="114940" y="301854"/>
                  </a:lnTo>
                  <a:cubicBezTo>
                    <a:pt x="115174" y="301901"/>
                    <a:pt x="115409" y="301956"/>
                    <a:pt x="115722" y="302026"/>
                  </a:cubicBezTo>
                  <a:cubicBezTo>
                    <a:pt x="115722" y="302026"/>
                    <a:pt x="115722" y="302042"/>
                    <a:pt x="115800" y="302057"/>
                  </a:cubicBezTo>
                  <a:cubicBezTo>
                    <a:pt x="120257" y="303277"/>
                    <a:pt x="123384" y="307343"/>
                    <a:pt x="123384" y="311964"/>
                  </a:cubicBezTo>
                  <a:cubicBezTo>
                    <a:pt x="123384" y="317626"/>
                    <a:pt x="118771" y="322239"/>
                    <a:pt x="113063" y="322239"/>
                  </a:cubicBezTo>
                  <a:close/>
                  <a:moveTo>
                    <a:pt x="155599" y="335954"/>
                  </a:moveTo>
                  <a:cubicBezTo>
                    <a:pt x="152471" y="335954"/>
                    <a:pt x="149500" y="334500"/>
                    <a:pt x="147467" y="331872"/>
                  </a:cubicBezTo>
                  <a:cubicBezTo>
                    <a:pt x="147467" y="331857"/>
                    <a:pt x="147389" y="331849"/>
                    <a:pt x="147389" y="331833"/>
                  </a:cubicBezTo>
                  <a:cubicBezTo>
                    <a:pt x="147232" y="331622"/>
                    <a:pt x="147076" y="331395"/>
                    <a:pt x="146919" y="331168"/>
                  </a:cubicBezTo>
                  <a:cubicBezTo>
                    <a:pt x="146919" y="331129"/>
                    <a:pt x="146919" y="331082"/>
                    <a:pt x="146919" y="331059"/>
                  </a:cubicBezTo>
                  <a:cubicBezTo>
                    <a:pt x="146764" y="330848"/>
                    <a:pt x="146607" y="330629"/>
                    <a:pt x="146528" y="330394"/>
                  </a:cubicBezTo>
                  <a:cubicBezTo>
                    <a:pt x="146451" y="330324"/>
                    <a:pt x="146451" y="330230"/>
                    <a:pt x="146373" y="330191"/>
                  </a:cubicBezTo>
                  <a:cubicBezTo>
                    <a:pt x="146294" y="329988"/>
                    <a:pt x="146216" y="329777"/>
                    <a:pt x="146137" y="329550"/>
                  </a:cubicBezTo>
                  <a:lnTo>
                    <a:pt x="145982" y="329245"/>
                  </a:lnTo>
                  <a:cubicBezTo>
                    <a:pt x="145903" y="329042"/>
                    <a:pt x="145825" y="328838"/>
                    <a:pt x="145747" y="328643"/>
                  </a:cubicBezTo>
                  <a:lnTo>
                    <a:pt x="145591" y="328002"/>
                  </a:lnTo>
                  <a:cubicBezTo>
                    <a:pt x="145591" y="327885"/>
                    <a:pt x="145512" y="327759"/>
                    <a:pt x="145512" y="327720"/>
                  </a:cubicBezTo>
                  <a:lnTo>
                    <a:pt x="145356" y="326579"/>
                  </a:lnTo>
                  <a:cubicBezTo>
                    <a:pt x="145356" y="326274"/>
                    <a:pt x="145356" y="325961"/>
                    <a:pt x="145356" y="325672"/>
                  </a:cubicBezTo>
                  <a:cubicBezTo>
                    <a:pt x="145356" y="321903"/>
                    <a:pt x="147389" y="318439"/>
                    <a:pt x="150751" y="316625"/>
                  </a:cubicBezTo>
                  <a:cubicBezTo>
                    <a:pt x="152237" y="315804"/>
                    <a:pt x="153879" y="315389"/>
                    <a:pt x="155599" y="315389"/>
                  </a:cubicBezTo>
                  <a:cubicBezTo>
                    <a:pt x="155911" y="315389"/>
                    <a:pt x="156224" y="315405"/>
                    <a:pt x="156537" y="315436"/>
                  </a:cubicBezTo>
                  <a:lnTo>
                    <a:pt x="157475" y="315569"/>
                  </a:lnTo>
                  <a:cubicBezTo>
                    <a:pt x="157710" y="315616"/>
                    <a:pt x="157945" y="315671"/>
                    <a:pt x="158179" y="315741"/>
                  </a:cubicBezTo>
                  <a:cubicBezTo>
                    <a:pt x="158179" y="315741"/>
                    <a:pt x="158257" y="315757"/>
                    <a:pt x="158336" y="315772"/>
                  </a:cubicBezTo>
                  <a:cubicBezTo>
                    <a:pt x="162793" y="316992"/>
                    <a:pt x="165920" y="321058"/>
                    <a:pt x="165920" y="325679"/>
                  </a:cubicBezTo>
                  <a:cubicBezTo>
                    <a:pt x="165920" y="331341"/>
                    <a:pt x="161307" y="335954"/>
                    <a:pt x="155599" y="335954"/>
                  </a:cubicBezTo>
                  <a:close/>
                  <a:moveTo>
                    <a:pt x="202200" y="337322"/>
                  </a:moveTo>
                  <a:cubicBezTo>
                    <a:pt x="199073" y="337322"/>
                    <a:pt x="196101" y="335868"/>
                    <a:pt x="194069" y="333241"/>
                  </a:cubicBezTo>
                  <a:cubicBezTo>
                    <a:pt x="194069" y="333225"/>
                    <a:pt x="194069" y="333217"/>
                    <a:pt x="194069" y="333201"/>
                  </a:cubicBezTo>
                  <a:cubicBezTo>
                    <a:pt x="193912" y="332990"/>
                    <a:pt x="193756" y="332764"/>
                    <a:pt x="193599" y="332537"/>
                  </a:cubicBezTo>
                  <a:cubicBezTo>
                    <a:pt x="193521" y="332498"/>
                    <a:pt x="193521" y="332451"/>
                    <a:pt x="193521" y="332428"/>
                  </a:cubicBezTo>
                  <a:cubicBezTo>
                    <a:pt x="193365" y="332216"/>
                    <a:pt x="193208" y="331997"/>
                    <a:pt x="193130" y="331763"/>
                  </a:cubicBezTo>
                  <a:cubicBezTo>
                    <a:pt x="193130" y="331693"/>
                    <a:pt x="193052" y="331599"/>
                    <a:pt x="193052" y="331559"/>
                  </a:cubicBezTo>
                  <a:cubicBezTo>
                    <a:pt x="192974" y="331356"/>
                    <a:pt x="192817" y="331145"/>
                    <a:pt x="192739" y="330918"/>
                  </a:cubicBezTo>
                  <a:lnTo>
                    <a:pt x="192661" y="330613"/>
                  </a:lnTo>
                  <a:cubicBezTo>
                    <a:pt x="192583" y="330410"/>
                    <a:pt x="192505" y="330207"/>
                    <a:pt x="192426" y="330011"/>
                  </a:cubicBezTo>
                  <a:lnTo>
                    <a:pt x="192270" y="329370"/>
                  </a:lnTo>
                  <a:cubicBezTo>
                    <a:pt x="192192" y="329253"/>
                    <a:pt x="192192" y="329128"/>
                    <a:pt x="192192" y="329089"/>
                  </a:cubicBezTo>
                  <a:lnTo>
                    <a:pt x="192035" y="327947"/>
                  </a:lnTo>
                  <a:cubicBezTo>
                    <a:pt x="191958" y="327642"/>
                    <a:pt x="191958" y="327329"/>
                    <a:pt x="191958" y="327040"/>
                  </a:cubicBezTo>
                  <a:cubicBezTo>
                    <a:pt x="191958" y="323271"/>
                    <a:pt x="194069" y="319807"/>
                    <a:pt x="197352" y="317993"/>
                  </a:cubicBezTo>
                  <a:cubicBezTo>
                    <a:pt x="198916" y="317172"/>
                    <a:pt x="200558" y="316758"/>
                    <a:pt x="202279" y="316758"/>
                  </a:cubicBezTo>
                  <a:cubicBezTo>
                    <a:pt x="202513" y="316758"/>
                    <a:pt x="202826" y="316773"/>
                    <a:pt x="203216" y="316805"/>
                  </a:cubicBezTo>
                  <a:lnTo>
                    <a:pt x="204077" y="316938"/>
                  </a:lnTo>
                  <a:cubicBezTo>
                    <a:pt x="204311" y="316985"/>
                    <a:pt x="204546" y="317039"/>
                    <a:pt x="204859" y="317109"/>
                  </a:cubicBezTo>
                  <a:cubicBezTo>
                    <a:pt x="204859" y="317109"/>
                    <a:pt x="204937" y="317125"/>
                    <a:pt x="204937" y="317141"/>
                  </a:cubicBezTo>
                  <a:cubicBezTo>
                    <a:pt x="209394" y="318361"/>
                    <a:pt x="212521" y="322427"/>
                    <a:pt x="212521" y="327048"/>
                  </a:cubicBezTo>
                  <a:cubicBezTo>
                    <a:pt x="212521" y="332709"/>
                    <a:pt x="207908" y="337322"/>
                    <a:pt x="202200" y="337322"/>
                  </a:cubicBezTo>
                  <a:close/>
                  <a:moveTo>
                    <a:pt x="247473" y="337322"/>
                  </a:moveTo>
                  <a:cubicBezTo>
                    <a:pt x="244345" y="337322"/>
                    <a:pt x="241374" y="335868"/>
                    <a:pt x="239341" y="333241"/>
                  </a:cubicBezTo>
                  <a:cubicBezTo>
                    <a:pt x="239341" y="333225"/>
                    <a:pt x="239263" y="333217"/>
                    <a:pt x="239263" y="333201"/>
                  </a:cubicBezTo>
                  <a:cubicBezTo>
                    <a:pt x="239106" y="332990"/>
                    <a:pt x="238950" y="332764"/>
                    <a:pt x="238793" y="332537"/>
                  </a:cubicBezTo>
                  <a:cubicBezTo>
                    <a:pt x="238793" y="332498"/>
                    <a:pt x="238793" y="332451"/>
                    <a:pt x="238793" y="332428"/>
                  </a:cubicBezTo>
                  <a:cubicBezTo>
                    <a:pt x="238637" y="332216"/>
                    <a:pt x="238481" y="331997"/>
                    <a:pt x="238402" y="331763"/>
                  </a:cubicBezTo>
                  <a:cubicBezTo>
                    <a:pt x="238324" y="331693"/>
                    <a:pt x="238324" y="331599"/>
                    <a:pt x="238246" y="331559"/>
                  </a:cubicBezTo>
                  <a:cubicBezTo>
                    <a:pt x="238168" y="331356"/>
                    <a:pt x="238090" y="331145"/>
                    <a:pt x="238011" y="330918"/>
                  </a:cubicBezTo>
                  <a:lnTo>
                    <a:pt x="237855" y="330613"/>
                  </a:lnTo>
                  <a:cubicBezTo>
                    <a:pt x="237777" y="330410"/>
                    <a:pt x="237699" y="330207"/>
                    <a:pt x="237699" y="330011"/>
                  </a:cubicBezTo>
                  <a:lnTo>
                    <a:pt x="237465" y="329370"/>
                  </a:lnTo>
                  <a:cubicBezTo>
                    <a:pt x="237465" y="329253"/>
                    <a:pt x="237465" y="329128"/>
                    <a:pt x="237386" y="329089"/>
                  </a:cubicBezTo>
                  <a:lnTo>
                    <a:pt x="237229" y="327947"/>
                  </a:lnTo>
                  <a:cubicBezTo>
                    <a:pt x="237229" y="327642"/>
                    <a:pt x="237229" y="327329"/>
                    <a:pt x="237229" y="327040"/>
                  </a:cubicBezTo>
                  <a:cubicBezTo>
                    <a:pt x="237229" y="323271"/>
                    <a:pt x="239263" y="319807"/>
                    <a:pt x="242625" y="317993"/>
                  </a:cubicBezTo>
                  <a:cubicBezTo>
                    <a:pt x="244111" y="317172"/>
                    <a:pt x="245752" y="316758"/>
                    <a:pt x="247473" y="316758"/>
                  </a:cubicBezTo>
                  <a:cubicBezTo>
                    <a:pt x="247785" y="316758"/>
                    <a:pt x="248098" y="316773"/>
                    <a:pt x="248411" y="316805"/>
                  </a:cubicBezTo>
                  <a:lnTo>
                    <a:pt x="249349" y="316938"/>
                  </a:lnTo>
                  <a:cubicBezTo>
                    <a:pt x="249584" y="316985"/>
                    <a:pt x="249818" y="317039"/>
                    <a:pt x="250053" y="317109"/>
                  </a:cubicBezTo>
                  <a:cubicBezTo>
                    <a:pt x="250053" y="317109"/>
                    <a:pt x="250131" y="317125"/>
                    <a:pt x="250209" y="317141"/>
                  </a:cubicBezTo>
                  <a:cubicBezTo>
                    <a:pt x="254666" y="318361"/>
                    <a:pt x="257794" y="322427"/>
                    <a:pt x="257794" y="327048"/>
                  </a:cubicBezTo>
                  <a:cubicBezTo>
                    <a:pt x="257794" y="332709"/>
                    <a:pt x="253180" y="337322"/>
                    <a:pt x="247473" y="337322"/>
                  </a:cubicBezTo>
                  <a:close/>
                  <a:moveTo>
                    <a:pt x="294074" y="337322"/>
                  </a:moveTo>
                  <a:cubicBezTo>
                    <a:pt x="290946" y="337322"/>
                    <a:pt x="287975" y="335868"/>
                    <a:pt x="285943" y="333241"/>
                  </a:cubicBezTo>
                  <a:cubicBezTo>
                    <a:pt x="285943" y="333225"/>
                    <a:pt x="285943" y="333217"/>
                    <a:pt x="285943" y="333201"/>
                  </a:cubicBezTo>
                  <a:cubicBezTo>
                    <a:pt x="285786" y="332990"/>
                    <a:pt x="285630" y="332764"/>
                    <a:pt x="285473" y="332537"/>
                  </a:cubicBezTo>
                  <a:cubicBezTo>
                    <a:pt x="285395" y="332498"/>
                    <a:pt x="285395" y="332451"/>
                    <a:pt x="285395" y="332428"/>
                  </a:cubicBezTo>
                  <a:cubicBezTo>
                    <a:pt x="285239" y="332216"/>
                    <a:pt x="285082" y="331997"/>
                    <a:pt x="285004" y="331763"/>
                  </a:cubicBezTo>
                  <a:cubicBezTo>
                    <a:pt x="285004" y="331693"/>
                    <a:pt x="284925" y="331599"/>
                    <a:pt x="284925" y="331559"/>
                  </a:cubicBezTo>
                  <a:cubicBezTo>
                    <a:pt x="284848" y="331356"/>
                    <a:pt x="284691" y="331145"/>
                    <a:pt x="284613" y="330918"/>
                  </a:cubicBezTo>
                  <a:lnTo>
                    <a:pt x="284535" y="330613"/>
                  </a:lnTo>
                  <a:cubicBezTo>
                    <a:pt x="284457" y="330410"/>
                    <a:pt x="284379" y="330207"/>
                    <a:pt x="284300" y="330011"/>
                  </a:cubicBezTo>
                  <a:lnTo>
                    <a:pt x="284144" y="329370"/>
                  </a:lnTo>
                  <a:cubicBezTo>
                    <a:pt x="284066" y="329253"/>
                    <a:pt x="284066" y="329128"/>
                    <a:pt x="284066" y="329089"/>
                  </a:cubicBezTo>
                  <a:lnTo>
                    <a:pt x="283909" y="327947"/>
                  </a:lnTo>
                  <a:cubicBezTo>
                    <a:pt x="283831" y="327642"/>
                    <a:pt x="283831" y="327329"/>
                    <a:pt x="283831" y="327040"/>
                  </a:cubicBezTo>
                  <a:cubicBezTo>
                    <a:pt x="283831" y="323271"/>
                    <a:pt x="285943" y="319807"/>
                    <a:pt x="289226" y="317993"/>
                  </a:cubicBezTo>
                  <a:cubicBezTo>
                    <a:pt x="290712" y="317172"/>
                    <a:pt x="292432" y="316758"/>
                    <a:pt x="294153" y="316758"/>
                  </a:cubicBezTo>
                  <a:cubicBezTo>
                    <a:pt x="294387" y="316758"/>
                    <a:pt x="294699" y="316773"/>
                    <a:pt x="295090" y="316805"/>
                  </a:cubicBezTo>
                  <a:lnTo>
                    <a:pt x="295951" y="316938"/>
                  </a:lnTo>
                  <a:cubicBezTo>
                    <a:pt x="296185" y="316985"/>
                    <a:pt x="296420" y="317039"/>
                    <a:pt x="296733" y="317109"/>
                  </a:cubicBezTo>
                  <a:cubicBezTo>
                    <a:pt x="296733" y="317109"/>
                    <a:pt x="296811" y="317125"/>
                    <a:pt x="296811" y="317141"/>
                  </a:cubicBezTo>
                  <a:cubicBezTo>
                    <a:pt x="301268" y="318361"/>
                    <a:pt x="304395" y="322427"/>
                    <a:pt x="304395" y="327048"/>
                  </a:cubicBezTo>
                  <a:cubicBezTo>
                    <a:pt x="304395" y="332709"/>
                    <a:pt x="299782" y="337322"/>
                    <a:pt x="294074" y="337322"/>
                  </a:cubicBezTo>
                  <a:close/>
                  <a:moveTo>
                    <a:pt x="339346" y="337322"/>
                  </a:moveTo>
                  <a:cubicBezTo>
                    <a:pt x="336219" y="337322"/>
                    <a:pt x="333248" y="335868"/>
                    <a:pt x="331214" y="333241"/>
                  </a:cubicBezTo>
                  <a:cubicBezTo>
                    <a:pt x="331214" y="333225"/>
                    <a:pt x="331136" y="333217"/>
                    <a:pt x="331136" y="333201"/>
                  </a:cubicBezTo>
                  <a:cubicBezTo>
                    <a:pt x="330980" y="332990"/>
                    <a:pt x="330823" y="332764"/>
                    <a:pt x="330746" y="332537"/>
                  </a:cubicBezTo>
                  <a:cubicBezTo>
                    <a:pt x="330667" y="332498"/>
                    <a:pt x="330667" y="332451"/>
                    <a:pt x="330667" y="332428"/>
                  </a:cubicBezTo>
                  <a:cubicBezTo>
                    <a:pt x="330511" y="332216"/>
                    <a:pt x="330355" y="331997"/>
                    <a:pt x="330276" y="331763"/>
                  </a:cubicBezTo>
                  <a:cubicBezTo>
                    <a:pt x="330198" y="331693"/>
                    <a:pt x="330198" y="331599"/>
                    <a:pt x="330198" y="331559"/>
                  </a:cubicBezTo>
                  <a:cubicBezTo>
                    <a:pt x="330042" y="331356"/>
                    <a:pt x="329964" y="331145"/>
                    <a:pt x="329885" y="330918"/>
                  </a:cubicBezTo>
                  <a:lnTo>
                    <a:pt x="329729" y="330613"/>
                  </a:lnTo>
                  <a:cubicBezTo>
                    <a:pt x="329651" y="330410"/>
                    <a:pt x="329573" y="330207"/>
                    <a:pt x="329573" y="330011"/>
                  </a:cubicBezTo>
                  <a:lnTo>
                    <a:pt x="329416" y="329370"/>
                  </a:lnTo>
                  <a:cubicBezTo>
                    <a:pt x="329338" y="329253"/>
                    <a:pt x="329338" y="329128"/>
                    <a:pt x="329338" y="329089"/>
                  </a:cubicBezTo>
                  <a:lnTo>
                    <a:pt x="329103" y="327947"/>
                  </a:lnTo>
                  <a:cubicBezTo>
                    <a:pt x="329103" y="327642"/>
                    <a:pt x="329103" y="327329"/>
                    <a:pt x="329103" y="327040"/>
                  </a:cubicBezTo>
                  <a:cubicBezTo>
                    <a:pt x="329103" y="323271"/>
                    <a:pt x="331136" y="319807"/>
                    <a:pt x="334499" y="317993"/>
                  </a:cubicBezTo>
                  <a:cubicBezTo>
                    <a:pt x="335984" y="317172"/>
                    <a:pt x="337626" y="316758"/>
                    <a:pt x="339424" y="316758"/>
                  </a:cubicBezTo>
                  <a:cubicBezTo>
                    <a:pt x="339659" y="316758"/>
                    <a:pt x="339972" y="316773"/>
                    <a:pt x="340285" y="316805"/>
                  </a:cubicBezTo>
                  <a:lnTo>
                    <a:pt x="341223" y="316938"/>
                  </a:lnTo>
                  <a:cubicBezTo>
                    <a:pt x="341458" y="316985"/>
                    <a:pt x="341692" y="317039"/>
                    <a:pt x="341927" y="317109"/>
                  </a:cubicBezTo>
                  <a:cubicBezTo>
                    <a:pt x="342005" y="317109"/>
                    <a:pt x="342005" y="317125"/>
                    <a:pt x="342083" y="317141"/>
                  </a:cubicBezTo>
                  <a:cubicBezTo>
                    <a:pt x="346540" y="318361"/>
                    <a:pt x="349668" y="322427"/>
                    <a:pt x="349668" y="327048"/>
                  </a:cubicBezTo>
                  <a:cubicBezTo>
                    <a:pt x="349668" y="332709"/>
                    <a:pt x="345054" y="337322"/>
                    <a:pt x="339346" y="337322"/>
                  </a:cubicBezTo>
                  <a:close/>
                  <a:moveTo>
                    <a:pt x="385948" y="337322"/>
                  </a:moveTo>
                  <a:cubicBezTo>
                    <a:pt x="382820" y="337322"/>
                    <a:pt x="379849" y="335868"/>
                    <a:pt x="377816" y="333241"/>
                  </a:cubicBezTo>
                  <a:cubicBezTo>
                    <a:pt x="377816" y="333225"/>
                    <a:pt x="377816" y="333217"/>
                    <a:pt x="377816" y="333201"/>
                  </a:cubicBezTo>
                  <a:cubicBezTo>
                    <a:pt x="377660" y="332990"/>
                    <a:pt x="377503" y="332764"/>
                    <a:pt x="377347" y="332537"/>
                  </a:cubicBezTo>
                  <a:cubicBezTo>
                    <a:pt x="377269" y="332498"/>
                    <a:pt x="377269" y="332451"/>
                    <a:pt x="377269" y="332428"/>
                  </a:cubicBezTo>
                  <a:cubicBezTo>
                    <a:pt x="377112" y="332216"/>
                    <a:pt x="376956" y="331997"/>
                    <a:pt x="376878" y="331763"/>
                  </a:cubicBezTo>
                  <a:cubicBezTo>
                    <a:pt x="376878" y="331693"/>
                    <a:pt x="376799" y="331599"/>
                    <a:pt x="376799" y="331559"/>
                  </a:cubicBezTo>
                  <a:cubicBezTo>
                    <a:pt x="376643" y="331356"/>
                    <a:pt x="376565" y="331145"/>
                    <a:pt x="376487" y="330918"/>
                  </a:cubicBezTo>
                  <a:lnTo>
                    <a:pt x="376330" y="330613"/>
                  </a:lnTo>
                  <a:cubicBezTo>
                    <a:pt x="376330" y="330410"/>
                    <a:pt x="376174" y="330207"/>
                    <a:pt x="376174" y="330011"/>
                  </a:cubicBezTo>
                  <a:lnTo>
                    <a:pt x="376017" y="329370"/>
                  </a:lnTo>
                  <a:cubicBezTo>
                    <a:pt x="375939" y="329253"/>
                    <a:pt x="375939" y="329128"/>
                    <a:pt x="375939" y="329089"/>
                  </a:cubicBezTo>
                  <a:lnTo>
                    <a:pt x="375705" y="327947"/>
                  </a:lnTo>
                  <a:cubicBezTo>
                    <a:pt x="375705" y="327642"/>
                    <a:pt x="375705" y="327329"/>
                    <a:pt x="375705" y="327040"/>
                  </a:cubicBezTo>
                  <a:cubicBezTo>
                    <a:pt x="375705" y="323271"/>
                    <a:pt x="377738" y="319807"/>
                    <a:pt x="381100" y="317993"/>
                  </a:cubicBezTo>
                  <a:cubicBezTo>
                    <a:pt x="382586" y="317172"/>
                    <a:pt x="384227" y="316758"/>
                    <a:pt x="385948" y="316758"/>
                  </a:cubicBezTo>
                  <a:cubicBezTo>
                    <a:pt x="386261" y="316758"/>
                    <a:pt x="386573" y="316773"/>
                    <a:pt x="386886" y="316805"/>
                  </a:cubicBezTo>
                  <a:lnTo>
                    <a:pt x="387825" y="316938"/>
                  </a:lnTo>
                  <a:cubicBezTo>
                    <a:pt x="388059" y="316985"/>
                    <a:pt x="388293" y="317039"/>
                    <a:pt x="388528" y="317109"/>
                  </a:cubicBezTo>
                  <a:cubicBezTo>
                    <a:pt x="388606" y="317109"/>
                    <a:pt x="388606" y="317125"/>
                    <a:pt x="388684" y="317141"/>
                  </a:cubicBezTo>
                  <a:cubicBezTo>
                    <a:pt x="393141" y="318361"/>
                    <a:pt x="396269" y="322427"/>
                    <a:pt x="396269" y="327048"/>
                  </a:cubicBezTo>
                  <a:cubicBezTo>
                    <a:pt x="396269" y="332709"/>
                    <a:pt x="391655" y="337322"/>
                    <a:pt x="385948" y="337322"/>
                  </a:cubicBezTo>
                  <a:close/>
                  <a:moveTo>
                    <a:pt x="429891" y="345556"/>
                  </a:moveTo>
                  <a:cubicBezTo>
                    <a:pt x="426685" y="345556"/>
                    <a:pt x="423714" y="344101"/>
                    <a:pt x="421681" y="341474"/>
                  </a:cubicBezTo>
                  <a:cubicBezTo>
                    <a:pt x="421681" y="341459"/>
                    <a:pt x="421681" y="341451"/>
                    <a:pt x="421681" y="341435"/>
                  </a:cubicBezTo>
                  <a:cubicBezTo>
                    <a:pt x="421524" y="341216"/>
                    <a:pt x="421368" y="340997"/>
                    <a:pt x="421212" y="340771"/>
                  </a:cubicBezTo>
                  <a:cubicBezTo>
                    <a:pt x="421212" y="340731"/>
                    <a:pt x="421133" y="340685"/>
                    <a:pt x="421133" y="340661"/>
                  </a:cubicBezTo>
                  <a:cubicBezTo>
                    <a:pt x="420977" y="340450"/>
                    <a:pt x="420899" y="340231"/>
                    <a:pt x="420742" y="339996"/>
                  </a:cubicBezTo>
                  <a:cubicBezTo>
                    <a:pt x="420742" y="339918"/>
                    <a:pt x="420665" y="339832"/>
                    <a:pt x="420665" y="339793"/>
                  </a:cubicBezTo>
                  <a:cubicBezTo>
                    <a:pt x="420586" y="339590"/>
                    <a:pt x="420430" y="339379"/>
                    <a:pt x="420351" y="339152"/>
                  </a:cubicBezTo>
                  <a:lnTo>
                    <a:pt x="420274" y="338847"/>
                  </a:lnTo>
                  <a:cubicBezTo>
                    <a:pt x="420195" y="338644"/>
                    <a:pt x="420117" y="338441"/>
                    <a:pt x="420039" y="338245"/>
                  </a:cubicBezTo>
                  <a:lnTo>
                    <a:pt x="419883" y="337604"/>
                  </a:lnTo>
                  <a:cubicBezTo>
                    <a:pt x="419804" y="337486"/>
                    <a:pt x="419804" y="337362"/>
                    <a:pt x="419804" y="337322"/>
                  </a:cubicBezTo>
                  <a:lnTo>
                    <a:pt x="419648" y="336181"/>
                  </a:lnTo>
                  <a:cubicBezTo>
                    <a:pt x="419570" y="335876"/>
                    <a:pt x="419570" y="335563"/>
                    <a:pt x="419570" y="335274"/>
                  </a:cubicBezTo>
                  <a:cubicBezTo>
                    <a:pt x="419570" y="331505"/>
                    <a:pt x="421681" y="328041"/>
                    <a:pt x="424965" y="326227"/>
                  </a:cubicBezTo>
                  <a:cubicBezTo>
                    <a:pt x="426529" y="325406"/>
                    <a:pt x="428171" y="324991"/>
                    <a:pt x="429891" y="324991"/>
                  </a:cubicBezTo>
                  <a:cubicBezTo>
                    <a:pt x="430125" y="324991"/>
                    <a:pt x="430438" y="325007"/>
                    <a:pt x="430829" y="325038"/>
                  </a:cubicBezTo>
                  <a:lnTo>
                    <a:pt x="431689" y="325171"/>
                  </a:lnTo>
                  <a:cubicBezTo>
                    <a:pt x="432002" y="325218"/>
                    <a:pt x="432237" y="325273"/>
                    <a:pt x="432471" y="325343"/>
                  </a:cubicBezTo>
                  <a:cubicBezTo>
                    <a:pt x="432471" y="325343"/>
                    <a:pt x="432550" y="325359"/>
                    <a:pt x="432550" y="325375"/>
                  </a:cubicBezTo>
                  <a:cubicBezTo>
                    <a:pt x="437006" y="326594"/>
                    <a:pt x="440134" y="330660"/>
                    <a:pt x="440134" y="335282"/>
                  </a:cubicBezTo>
                  <a:cubicBezTo>
                    <a:pt x="440134" y="340942"/>
                    <a:pt x="435521" y="345556"/>
                    <a:pt x="429891" y="345556"/>
                  </a:cubicBezTo>
                  <a:close/>
                  <a:moveTo>
                    <a:pt x="471019" y="366121"/>
                  </a:moveTo>
                  <a:cubicBezTo>
                    <a:pt x="467813" y="366121"/>
                    <a:pt x="464842" y="364658"/>
                    <a:pt x="462887" y="362039"/>
                  </a:cubicBezTo>
                  <a:cubicBezTo>
                    <a:pt x="462809" y="362023"/>
                    <a:pt x="462809" y="362015"/>
                    <a:pt x="462809" y="362000"/>
                  </a:cubicBezTo>
                  <a:cubicBezTo>
                    <a:pt x="462653" y="361789"/>
                    <a:pt x="462496" y="361562"/>
                    <a:pt x="462340" y="361335"/>
                  </a:cubicBezTo>
                  <a:cubicBezTo>
                    <a:pt x="462340" y="361296"/>
                    <a:pt x="462340" y="361249"/>
                    <a:pt x="462262" y="361226"/>
                  </a:cubicBezTo>
                  <a:cubicBezTo>
                    <a:pt x="462183" y="361015"/>
                    <a:pt x="462027" y="360796"/>
                    <a:pt x="461871" y="360561"/>
                  </a:cubicBezTo>
                  <a:cubicBezTo>
                    <a:pt x="461871" y="360491"/>
                    <a:pt x="461792" y="360397"/>
                    <a:pt x="461792" y="360358"/>
                  </a:cubicBezTo>
                  <a:cubicBezTo>
                    <a:pt x="461715" y="360155"/>
                    <a:pt x="461558" y="359943"/>
                    <a:pt x="461480" y="359717"/>
                  </a:cubicBezTo>
                  <a:lnTo>
                    <a:pt x="461401" y="359412"/>
                  </a:lnTo>
                  <a:cubicBezTo>
                    <a:pt x="461324" y="359208"/>
                    <a:pt x="461245" y="359005"/>
                    <a:pt x="461167" y="358810"/>
                  </a:cubicBezTo>
                  <a:lnTo>
                    <a:pt x="461011" y="358168"/>
                  </a:lnTo>
                  <a:cubicBezTo>
                    <a:pt x="461011" y="358051"/>
                    <a:pt x="460933" y="357926"/>
                    <a:pt x="460933" y="357887"/>
                  </a:cubicBezTo>
                  <a:lnTo>
                    <a:pt x="460776" y="356745"/>
                  </a:lnTo>
                  <a:cubicBezTo>
                    <a:pt x="460776" y="356440"/>
                    <a:pt x="460698" y="356128"/>
                    <a:pt x="460698" y="355838"/>
                  </a:cubicBezTo>
                  <a:cubicBezTo>
                    <a:pt x="460698" y="352069"/>
                    <a:pt x="462809" y="348606"/>
                    <a:pt x="466093" y="346791"/>
                  </a:cubicBezTo>
                  <a:cubicBezTo>
                    <a:pt x="467657" y="345970"/>
                    <a:pt x="469299" y="345556"/>
                    <a:pt x="471019" y="345556"/>
                  </a:cubicBezTo>
                  <a:cubicBezTo>
                    <a:pt x="471332" y="345556"/>
                    <a:pt x="471566" y="345572"/>
                    <a:pt x="471957" y="345603"/>
                  </a:cubicBezTo>
                  <a:lnTo>
                    <a:pt x="472896" y="345736"/>
                  </a:lnTo>
                  <a:cubicBezTo>
                    <a:pt x="473130" y="345783"/>
                    <a:pt x="473364" y="345838"/>
                    <a:pt x="473678" y="345931"/>
                  </a:cubicBezTo>
                  <a:cubicBezTo>
                    <a:pt x="478135" y="347143"/>
                    <a:pt x="481340" y="351217"/>
                    <a:pt x="481340" y="355838"/>
                  </a:cubicBezTo>
                  <a:cubicBezTo>
                    <a:pt x="481262" y="361515"/>
                    <a:pt x="476649" y="366121"/>
                    <a:pt x="471019" y="366121"/>
                  </a:cubicBezTo>
                  <a:close/>
                  <a:moveTo>
                    <a:pt x="502530" y="400408"/>
                  </a:moveTo>
                  <a:cubicBezTo>
                    <a:pt x="499402" y="400408"/>
                    <a:pt x="496431" y="398953"/>
                    <a:pt x="494398" y="396326"/>
                  </a:cubicBezTo>
                  <a:cubicBezTo>
                    <a:pt x="494398" y="396311"/>
                    <a:pt x="494398" y="396303"/>
                    <a:pt x="494398" y="396287"/>
                  </a:cubicBezTo>
                  <a:cubicBezTo>
                    <a:pt x="494164" y="396076"/>
                    <a:pt x="494007" y="395849"/>
                    <a:pt x="493929" y="395623"/>
                  </a:cubicBezTo>
                  <a:cubicBezTo>
                    <a:pt x="493850" y="395584"/>
                    <a:pt x="493850" y="395537"/>
                    <a:pt x="493850" y="395513"/>
                  </a:cubicBezTo>
                  <a:cubicBezTo>
                    <a:pt x="493694" y="395302"/>
                    <a:pt x="493538" y="395083"/>
                    <a:pt x="493460" y="394848"/>
                  </a:cubicBezTo>
                  <a:cubicBezTo>
                    <a:pt x="493382" y="394778"/>
                    <a:pt x="493382" y="394684"/>
                    <a:pt x="493382" y="394645"/>
                  </a:cubicBezTo>
                  <a:cubicBezTo>
                    <a:pt x="493225" y="394442"/>
                    <a:pt x="493147" y="394231"/>
                    <a:pt x="493069" y="394004"/>
                  </a:cubicBezTo>
                  <a:lnTo>
                    <a:pt x="492912" y="393699"/>
                  </a:lnTo>
                  <a:cubicBezTo>
                    <a:pt x="492834" y="393496"/>
                    <a:pt x="492756" y="393292"/>
                    <a:pt x="492756" y="393097"/>
                  </a:cubicBezTo>
                  <a:lnTo>
                    <a:pt x="492600" y="392464"/>
                  </a:lnTo>
                  <a:cubicBezTo>
                    <a:pt x="492521" y="392346"/>
                    <a:pt x="492521" y="392221"/>
                    <a:pt x="492443" y="392182"/>
                  </a:cubicBezTo>
                  <a:lnTo>
                    <a:pt x="492287" y="391041"/>
                  </a:lnTo>
                  <a:cubicBezTo>
                    <a:pt x="492287" y="390736"/>
                    <a:pt x="492287" y="390423"/>
                    <a:pt x="492287" y="390133"/>
                  </a:cubicBezTo>
                  <a:cubicBezTo>
                    <a:pt x="492287" y="386365"/>
                    <a:pt x="494320" y="382901"/>
                    <a:pt x="497682" y="381087"/>
                  </a:cubicBezTo>
                  <a:cubicBezTo>
                    <a:pt x="499167" y="380265"/>
                    <a:pt x="500810" y="379851"/>
                    <a:pt x="502530" y="379851"/>
                  </a:cubicBezTo>
                  <a:cubicBezTo>
                    <a:pt x="502842" y="379851"/>
                    <a:pt x="503155" y="379867"/>
                    <a:pt x="503468" y="379898"/>
                  </a:cubicBezTo>
                  <a:lnTo>
                    <a:pt x="504406" y="380031"/>
                  </a:lnTo>
                  <a:cubicBezTo>
                    <a:pt x="504641" y="380078"/>
                    <a:pt x="504876" y="380133"/>
                    <a:pt x="505110" y="380203"/>
                  </a:cubicBezTo>
                  <a:cubicBezTo>
                    <a:pt x="505110" y="380203"/>
                    <a:pt x="505188" y="380219"/>
                    <a:pt x="505267" y="380234"/>
                  </a:cubicBezTo>
                  <a:cubicBezTo>
                    <a:pt x="509723" y="381454"/>
                    <a:pt x="512851" y="385520"/>
                    <a:pt x="512851" y="390141"/>
                  </a:cubicBezTo>
                  <a:cubicBezTo>
                    <a:pt x="512851" y="395795"/>
                    <a:pt x="508238" y="400408"/>
                    <a:pt x="502530" y="400408"/>
                  </a:cubicBezTo>
                  <a:close/>
                  <a:moveTo>
                    <a:pt x="510584" y="360358"/>
                  </a:moveTo>
                  <a:lnTo>
                    <a:pt x="510270" y="360272"/>
                  </a:lnTo>
                  <a:cubicBezTo>
                    <a:pt x="509567" y="360084"/>
                    <a:pt x="508863" y="359920"/>
                    <a:pt x="508159" y="359795"/>
                  </a:cubicBezTo>
                  <a:cubicBezTo>
                    <a:pt x="507847" y="359740"/>
                    <a:pt x="507534" y="359693"/>
                    <a:pt x="507299" y="359654"/>
                  </a:cubicBezTo>
                  <a:lnTo>
                    <a:pt x="506908" y="359599"/>
                  </a:lnTo>
                  <a:cubicBezTo>
                    <a:pt x="506440" y="359521"/>
                    <a:pt x="505892" y="359459"/>
                    <a:pt x="505501" y="359412"/>
                  </a:cubicBezTo>
                  <a:cubicBezTo>
                    <a:pt x="504485" y="359318"/>
                    <a:pt x="503546" y="359271"/>
                    <a:pt x="502530" y="359271"/>
                  </a:cubicBezTo>
                  <a:cubicBezTo>
                    <a:pt x="502295" y="359271"/>
                    <a:pt x="501983" y="359286"/>
                    <a:pt x="501670" y="359294"/>
                  </a:cubicBezTo>
                  <a:cubicBezTo>
                    <a:pt x="501826" y="358160"/>
                    <a:pt x="501904" y="357003"/>
                    <a:pt x="501904" y="355838"/>
                  </a:cubicBezTo>
                  <a:cubicBezTo>
                    <a:pt x="501904" y="341944"/>
                    <a:pt x="492521" y="329698"/>
                    <a:pt x="479151" y="326094"/>
                  </a:cubicBezTo>
                  <a:lnTo>
                    <a:pt x="478760" y="325992"/>
                  </a:lnTo>
                  <a:cubicBezTo>
                    <a:pt x="477978" y="325805"/>
                    <a:pt x="477274" y="325640"/>
                    <a:pt x="476571" y="325515"/>
                  </a:cubicBezTo>
                  <a:cubicBezTo>
                    <a:pt x="476336" y="325461"/>
                    <a:pt x="476023" y="325414"/>
                    <a:pt x="475710" y="325375"/>
                  </a:cubicBezTo>
                  <a:lnTo>
                    <a:pt x="475398" y="325320"/>
                  </a:lnTo>
                  <a:cubicBezTo>
                    <a:pt x="474850" y="325242"/>
                    <a:pt x="474382" y="325179"/>
                    <a:pt x="473912" y="325132"/>
                  </a:cubicBezTo>
                  <a:cubicBezTo>
                    <a:pt x="472896" y="325038"/>
                    <a:pt x="471957" y="324991"/>
                    <a:pt x="471019" y="324991"/>
                  </a:cubicBezTo>
                  <a:cubicBezTo>
                    <a:pt x="467109" y="324991"/>
                    <a:pt x="463278" y="325742"/>
                    <a:pt x="459603" y="327181"/>
                  </a:cubicBezTo>
                  <a:cubicBezTo>
                    <a:pt x="456789" y="316828"/>
                    <a:pt x="448657" y="308415"/>
                    <a:pt x="437944" y="305513"/>
                  </a:cubicBezTo>
                  <a:lnTo>
                    <a:pt x="437632" y="305428"/>
                  </a:lnTo>
                  <a:cubicBezTo>
                    <a:pt x="436850" y="305240"/>
                    <a:pt x="436146" y="305076"/>
                    <a:pt x="435442" y="304951"/>
                  </a:cubicBezTo>
                  <a:cubicBezTo>
                    <a:pt x="435208" y="304896"/>
                    <a:pt x="434895" y="304849"/>
                    <a:pt x="434582" y="304810"/>
                  </a:cubicBezTo>
                  <a:lnTo>
                    <a:pt x="434191" y="304755"/>
                  </a:lnTo>
                  <a:cubicBezTo>
                    <a:pt x="433723" y="304677"/>
                    <a:pt x="433253" y="304614"/>
                    <a:pt x="432784" y="304567"/>
                  </a:cubicBezTo>
                  <a:cubicBezTo>
                    <a:pt x="431768" y="304474"/>
                    <a:pt x="430829" y="304427"/>
                    <a:pt x="429891" y="304427"/>
                  </a:cubicBezTo>
                  <a:cubicBezTo>
                    <a:pt x="424731" y="304427"/>
                    <a:pt x="419648" y="305717"/>
                    <a:pt x="415191" y="308164"/>
                  </a:cubicBezTo>
                  <a:cubicBezTo>
                    <a:pt x="414018" y="308798"/>
                    <a:pt x="412923" y="309501"/>
                    <a:pt x="411829" y="310260"/>
                  </a:cubicBezTo>
                  <a:cubicBezTo>
                    <a:pt x="407841" y="304052"/>
                    <a:pt x="401586" y="299321"/>
                    <a:pt x="394080" y="297288"/>
                  </a:cubicBezTo>
                  <a:lnTo>
                    <a:pt x="393689" y="297202"/>
                  </a:lnTo>
                  <a:cubicBezTo>
                    <a:pt x="392985" y="297014"/>
                    <a:pt x="392282" y="296850"/>
                    <a:pt x="391578" y="296725"/>
                  </a:cubicBezTo>
                  <a:cubicBezTo>
                    <a:pt x="391343" y="296670"/>
                    <a:pt x="391030" y="296623"/>
                    <a:pt x="390718" y="296584"/>
                  </a:cubicBezTo>
                  <a:lnTo>
                    <a:pt x="390327" y="296529"/>
                  </a:lnTo>
                  <a:cubicBezTo>
                    <a:pt x="389857" y="296451"/>
                    <a:pt x="389388" y="296388"/>
                    <a:pt x="388919" y="296341"/>
                  </a:cubicBezTo>
                  <a:cubicBezTo>
                    <a:pt x="387902" y="296248"/>
                    <a:pt x="386964" y="296201"/>
                    <a:pt x="386026" y="296201"/>
                  </a:cubicBezTo>
                  <a:cubicBezTo>
                    <a:pt x="380865" y="296201"/>
                    <a:pt x="375783" y="297491"/>
                    <a:pt x="371326" y="299938"/>
                  </a:cubicBezTo>
                  <a:cubicBezTo>
                    <a:pt x="367964" y="301753"/>
                    <a:pt x="365071" y="304130"/>
                    <a:pt x="362647" y="306897"/>
                  </a:cubicBezTo>
                  <a:cubicBezTo>
                    <a:pt x="358738" y="302362"/>
                    <a:pt x="353499" y="298938"/>
                    <a:pt x="347400" y="297288"/>
                  </a:cubicBezTo>
                  <a:lnTo>
                    <a:pt x="347087" y="297202"/>
                  </a:lnTo>
                  <a:cubicBezTo>
                    <a:pt x="346384" y="297014"/>
                    <a:pt x="345680" y="296850"/>
                    <a:pt x="344976" y="296725"/>
                  </a:cubicBezTo>
                  <a:cubicBezTo>
                    <a:pt x="344663" y="296670"/>
                    <a:pt x="344429" y="296623"/>
                    <a:pt x="344116" y="296584"/>
                  </a:cubicBezTo>
                  <a:lnTo>
                    <a:pt x="343725" y="296529"/>
                  </a:lnTo>
                  <a:cubicBezTo>
                    <a:pt x="343256" y="296451"/>
                    <a:pt x="342786" y="296388"/>
                    <a:pt x="342318" y="296341"/>
                  </a:cubicBezTo>
                  <a:cubicBezTo>
                    <a:pt x="341301" y="296248"/>
                    <a:pt x="340363" y="296201"/>
                    <a:pt x="339424" y="296201"/>
                  </a:cubicBezTo>
                  <a:cubicBezTo>
                    <a:pt x="334264" y="296201"/>
                    <a:pt x="329182" y="297491"/>
                    <a:pt x="324647" y="299938"/>
                  </a:cubicBezTo>
                  <a:cubicBezTo>
                    <a:pt x="321675" y="301580"/>
                    <a:pt x="319017" y="303684"/>
                    <a:pt x="316749" y="306124"/>
                  </a:cubicBezTo>
                  <a:cubicBezTo>
                    <a:pt x="312918" y="301971"/>
                    <a:pt x="307914" y="298844"/>
                    <a:pt x="302206" y="297296"/>
                  </a:cubicBezTo>
                  <a:lnTo>
                    <a:pt x="301815" y="297210"/>
                  </a:lnTo>
                  <a:cubicBezTo>
                    <a:pt x="301111" y="297022"/>
                    <a:pt x="300408" y="296858"/>
                    <a:pt x="299704" y="296732"/>
                  </a:cubicBezTo>
                  <a:cubicBezTo>
                    <a:pt x="299469" y="296678"/>
                    <a:pt x="299156" y="296631"/>
                    <a:pt x="298844" y="296592"/>
                  </a:cubicBezTo>
                  <a:lnTo>
                    <a:pt x="298453" y="296537"/>
                  </a:lnTo>
                  <a:cubicBezTo>
                    <a:pt x="297983" y="296467"/>
                    <a:pt x="297515" y="296396"/>
                    <a:pt x="297045" y="296349"/>
                  </a:cubicBezTo>
                  <a:cubicBezTo>
                    <a:pt x="296029" y="296256"/>
                    <a:pt x="295090" y="296209"/>
                    <a:pt x="294153" y="296209"/>
                  </a:cubicBezTo>
                  <a:cubicBezTo>
                    <a:pt x="288992" y="296209"/>
                    <a:pt x="283909" y="297499"/>
                    <a:pt x="279452" y="299946"/>
                  </a:cubicBezTo>
                  <a:cubicBezTo>
                    <a:pt x="276090" y="301760"/>
                    <a:pt x="273197" y="304130"/>
                    <a:pt x="270773" y="306905"/>
                  </a:cubicBezTo>
                  <a:cubicBezTo>
                    <a:pt x="266864" y="302370"/>
                    <a:pt x="261625" y="298945"/>
                    <a:pt x="255526" y="297296"/>
                  </a:cubicBezTo>
                  <a:lnTo>
                    <a:pt x="255213" y="297210"/>
                  </a:lnTo>
                  <a:cubicBezTo>
                    <a:pt x="254510" y="297022"/>
                    <a:pt x="253806" y="296858"/>
                    <a:pt x="253103" y="296732"/>
                  </a:cubicBezTo>
                  <a:cubicBezTo>
                    <a:pt x="252790" y="296678"/>
                    <a:pt x="252555" y="296631"/>
                    <a:pt x="252242" y="296592"/>
                  </a:cubicBezTo>
                  <a:lnTo>
                    <a:pt x="251851" y="296537"/>
                  </a:lnTo>
                  <a:cubicBezTo>
                    <a:pt x="251382" y="296467"/>
                    <a:pt x="250913" y="296396"/>
                    <a:pt x="250444" y="296349"/>
                  </a:cubicBezTo>
                  <a:cubicBezTo>
                    <a:pt x="249427" y="296256"/>
                    <a:pt x="248489" y="296209"/>
                    <a:pt x="247551" y="296209"/>
                  </a:cubicBezTo>
                  <a:cubicBezTo>
                    <a:pt x="242390" y="296209"/>
                    <a:pt x="237308" y="297499"/>
                    <a:pt x="232851" y="299946"/>
                  </a:cubicBezTo>
                  <a:cubicBezTo>
                    <a:pt x="229801" y="301589"/>
                    <a:pt x="227143" y="303692"/>
                    <a:pt x="224875" y="306131"/>
                  </a:cubicBezTo>
                  <a:cubicBezTo>
                    <a:pt x="221045" y="301979"/>
                    <a:pt x="216040" y="298852"/>
                    <a:pt x="210332" y="297303"/>
                  </a:cubicBezTo>
                  <a:lnTo>
                    <a:pt x="209941" y="297217"/>
                  </a:lnTo>
                  <a:cubicBezTo>
                    <a:pt x="209237" y="297030"/>
                    <a:pt x="208534" y="296866"/>
                    <a:pt x="207830" y="296740"/>
                  </a:cubicBezTo>
                  <a:cubicBezTo>
                    <a:pt x="207596" y="296686"/>
                    <a:pt x="207283" y="296639"/>
                    <a:pt x="206970" y="296600"/>
                  </a:cubicBezTo>
                  <a:lnTo>
                    <a:pt x="206579" y="296545"/>
                  </a:lnTo>
                  <a:cubicBezTo>
                    <a:pt x="206110" y="296467"/>
                    <a:pt x="205641" y="296404"/>
                    <a:pt x="205171" y="296357"/>
                  </a:cubicBezTo>
                  <a:cubicBezTo>
                    <a:pt x="204155" y="296264"/>
                    <a:pt x="203216" y="296217"/>
                    <a:pt x="202279" y="296217"/>
                  </a:cubicBezTo>
                  <a:cubicBezTo>
                    <a:pt x="197118" y="296217"/>
                    <a:pt x="192035" y="297507"/>
                    <a:pt x="187578" y="299954"/>
                  </a:cubicBezTo>
                  <a:cubicBezTo>
                    <a:pt x="184529" y="301619"/>
                    <a:pt x="181793" y="303754"/>
                    <a:pt x="179525" y="306241"/>
                  </a:cubicBezTo>
                  <a:cubicBezTo>
                    <a:pt x="175538" y="301362"/>
                    <a:pt x="170064" y="297663"/>
                    <a:pt x="163652" y="295935"/>
                  </a:cubicBezTo>
                  <a:lnTo>
                    <a:pt x="163339" y="295849"/>
                  </a:lnTo>
                  <a:cubicBezTo>
                    <a:pt x="162636" y="295661"/>
                    <a:pt x="161932" y="295497"/>
                    <a:pt x="161229" y="295372"/>
                  </a:cubicBezTo>
                  <a:cubicBezTo>
                    <a:pt x="160916" y="295317"/>
                    <a:pt x="160681" y="295271"/>
                    <a:pt x="160368" y="295231"/>
                  </a:cubicBezTo>
                  <a:lnTo>
                    <a:pt x="159977" y="295177"/>
                  </a:lnTo>
                  <a:cubicBezTo>
                    <a:pt x="159508" y="295098"/>
                    <a:pt x="159039" y="295036"/>
                    <a:pt x="158570" y="294989"/>
                  </a:cubicBezTo>
                  <a:cubicBezTo>
                    <a:pt x="157554" y="294895"/>
                    <a:pt x="156615" y="294848"/>
                    <a:pt x="155677" y="294848"/>
                  </a:cubicBezTo>
                  <a:cubicBezTo>
                    <a:pt x="150517" y="294848"/>
                    <a:pt x="145434" y="296138"/>
                    <a:pt x="140977" y="298586"/>
                  </a:cubicBezTo>
                  <a:cubicBezTo>
                    <a:pt x="140899" y="298594"/>
                    <a:pt x="140899" y="298601"/>
                    <a:pt x="140899" y="298609"/>
                  </a:cubicBezTo>
                  <a:cubicBezTo>
                    <a:pt x="137068" y="290743"/>
                    <a:pt x="130031" y="284613"/>
                    <a:pt x="121195" y="282220"/>
                  </a:cubicBezTo>
                  <a:lnTo>
                    <a:pt x="120882" y="282134"/>
                  </a:lnTo>
                  <a:cubicBezTo>
                    <a:pt x="120100" y="281946"/>
                    <a:pt x="119397" y="281782"/>
                    <a:pt x="118693" y="281657"/>
                  </a:cubicBezTo>
                  <a:cubicBezTo>
                    <a:pt x="118459" y="281602"/>
                    <a:pt x="118145" y="281556"/>
                    <a:pt x="117833" y="281516"/>
                  </a:cubicBezTo>
                  <a:lnTo>
                    <a:pt x="117520" y="281462"/>
                  </a:lnTo>
                  <a:cubicBezTo>
                    <a:pt x="116973" y="281383"/>
                    <a:pt x="116504" y="281321"/>
                    <a:pt x="116034" y="281274"/>
                  </a:cubicBezTo>
                  <a:cubicBezTo>
                    <a:pt x="115018" y="281180"/>
                    <a:pt x="114079" y="281133"/>
                    <a:pt x="113142" y="281133"/>
                  </a:cubicBezTo>
                  <a:cubicBezTo>
                    <a:pt x="110952" y="281133"/>
                    <a:pt x="108763" y="281383"/>
                    <a:pt x="106651" y="281837"/>
                  </a:cubicBezTo>
                  <a:cubicBezTo>
                    <a:pt x="105010" y="269686"/>
                    <a:pt x="96252" y="259435"/>
                    <a:pt x="84133" y="256166"/>
                  </a:cubicBezTo>
                  <a:lnTo>
                    <a:pt x="83820" y="256080"/>
                  </a:lnTo>
                  <a:cubicBezTo>
                    <a:pt x="83116" y="255892"/>
                    <a:pt x="82412" y="255728"/>
                    <a:pt x="81709" y="255603"/>
                  </a:cubicBezTo>
                  <a:cubicBezTo>
                    <a:pt x="81396" y="255548"/>
                    <a:pt x="81162" y="255502"/>
                    <a:pt x="80848" y="255463"/>
                  </a:cubicBezTo>
                  <a:lnTo>
                    <a:pt x="80458" y="255408"/>
                  </a:lnTo>
                  <a:cubicBezTo>
                    <a:pt x="79989" y="255337"/>
                    <a:pt x="79520" y="255267"/>
                    <a:pt x="79050" y="255220"/>
                  </a:cubicBezTo>
                  <a:cubicBezTo>
                    <a:pt x="78581" y="255181"/>
                    <a:pt x="78190" y="255158"/>
                    <a:pt x="77799" y="255126"/>
                  </a:cubicBezTo>
                  <a:cubicBezTo>
                    <a:pt x="78034" y="253555"/>
                    <a:pt x="78190" y="251928"/>
                    <a:pt x="78190" y="250279"/>
                  </a:cubicBezTo>
                  <a:cubicBezTo>
                    <a:pt x="78190" y="237658"/>
                    <a:pt x="70449" y="226422"/>
                    <a:pt x="58955" y="221754"/>
                  </a:cubicBezTo>
                  <a:cubicBezTo>
                    <a:pt x="61614" y="217227"/>
                    <a:pt x="63100" y="211987"/>
                    <a:pt x="63100" y="206397"/>
                  </a:cubicBezTo>
                  <a:cubicBezTo>
                    <a:pt x="63100" y="196920"/>
                    <a:pt x="58721" y="188225"/>
                    <a:pt x="51684" y="182494"/>
                  </a:cubicBezTo>
                  <a:cubicBezTo>
                    <a:pt x="57861" y="176848"/>
                    <a:pt x="61692" y="168755"/>
                    <a:pt x="61692" y="159771"/>
                  </a:cubicBezTo>
                  <a:cubicBezTo>
                    <a:pt x="61692" y="154282"/>
                    <a:pt x="60207" y="149066"/>
                    <a:pt x="57627" y="144515"/>
                  </a:cubicBezTo>
                  <a:cubicBezTo>
                    <a:pt x="67400" y="139331"/>
                    <a:pt x="74046" y="129057"/>
                    <a:pt x="74046" y="117257"/>
                  </a:cubicBezTo>
                  <a:cubicBezTo>
                    <a:pt x="74046" y="114513"/>
                    <a:pt x="73656" y="111847"/>
                    <a:pt x="72952" y="109282"/>
                  </a:cubicBezTo>
                  <a:cubicBezTo>
                    <a:pt x="86635" y="106998"/>
                    <a:pt x="97268" y="95786"/>
                    <a:pt x="98598" y="81883"/>
                  </a:cubicBezTo>
                  <a:cubicBezTo>
                    <a:pt x="100240" y="82141"/>
                    <a:pt x="101882" y="82282"/>
                    <a:pt x="103524" y="82282"/>
                  </a:cubicBezTo>
                  <a:cubicBezTo>
                    <a:pt x="117051" y="82282"/>
                    <a:pt x="128545" y="73548"/>
                    <a:pt x="132767" y="61428"/>
                  </a:cubicBezTo>
                  <a:cubicBezTo>
                    <a:pt x="136833" y="63399"/>
                    <a:pt x="141368" y="64454"/>
                    <a:pt x="146060" y="64454"/>
                  </a:cubicBezTo>
                  <a:cubicBezTo>
                    <a:pt x="156068" y="64454"/>
                    <a:pt x="164903" y="59692"/>
                    <a:pt x="170533" y="52319"/>
                  </a:cubicBezTo>
                  <a:cubicBezTo>
                    <a:pt x="176319" y="58324"/>
                    <a:pt x="184216" y="61709"/>
                    <a:pt x="192661" y="61709"/>
                  </a:cubicBezTo>
                  <a:cubicBezTo>
                    <a:pt x="200949" y="61709"/>
                    <a:pt x="208534" y="58418"/>
                    <a:pt x="214085" y="53069"/>
                  </a:cubicBezTo>
                  <a:cubicBezTo>
                    <a:pt x="219950" y="60310"/>
                    <a:pt x="228628" y="64454"/>
                    <a:pt x="237933" y="64454"/>
                  </a:cubicBezTo>
                  <a:cubicBezTo>
                    <a:pt x="244423" y="64454"/>
                    <a:pt x="250444" y="62444"/>
                    <a:pt x="255370" y="59027"/>
                  </a:cubicBezTo>
                  <a:cubicBezTo>
                    <a:pt x="255448" y="59145"/>
                    <a:pt x="255526" y="59278"/>
                    <a:pt x="255604" y="59395"/>
                  </a:cubicBezTo>
                  <a:cubicBezTo>
                    <a:pt x="255604" y="59450"/>
                    <a:pt x="255683" y="59559"/>
                    <a:pt x="255761" y="59614"/>
                  </a:cubicBezTo>
                  <a:cubicBezTo>
                    <a:pt x="256230" y="60372"/>
                    <a:pt x="256699" y="61123"/>
                    <a:pt x="257247" y="61850"/>
                  </a:cubicBezTo>
                  <a:cubicBezTo>
                    <a:pt x="257324" y="61866"/>
                    <a:pt x="257324" y="61874"/>
                    <a:pt x="257324" y="61889"/>
                  </a:cubicBezTo>
                  <a:cubicBezTo>
                    <a:pt x="263189" y="69615"/>
                    <a:pt x="272181" y="74048"/>
                    <a:pt x="281798" y="74048"/>
                  </a:cubicBezTo>
                  <a:cubicBezTo>
                    <a:pt x="287584" y="74048"/>
                    <a:pt x="293058" y="72445"/>
                    <a:pt x="297671" y="69662"/>
                  </a:cubicBezTo>
                  <a:cubicBezTo>
                    <a:pt x="297749" y="69935"/>
                    <a:pt x="297906" y="70201"/>
                    <a:pt x="297983" y="70483"/>
                  </a:cubicBezTo>
                  <a:cubicBezTo>
                    <a:pt x="298062" y="70631"/>
                    <a:pt x="298140" y="70780"/>
                    <a:pt x="298218" y="70928"/>
                  </a:cubicBezTo>
                  <a:cubicBezTo>
                    <a:pt x="298609" y="71679"/>
                    <a:pt x="299078" y="72414"/>
                    <a:pt x="299469" y="73110"/>
                  </a:cubicBezTo>
                  <a:cubicBezTo>
                    <a:pt x="299547" y="73165"/>
                    <a:pt x="299547" y="73274"/>
                    <a:pt x="299626" y="73329"/>
                  </a:cubicBezTo>
                  <a:cubicBezTo>
                    <a:pt x="300095" y="74087"/>
                    <a:pt x="300642" y="74838"/>
                    <a:pt x="301190" y="75565"/>
                  </a:cubicBezTo>
                  <a:cubicBezTo>
                    <a:pt x="301190" y="75581"/>
                    <a:pt x="301190" y="75589"/>
                    <a:pt x="301190" y="75604"/>
                  </a:cubicBezTo>
                  <a:cubicBezTo>
                    <a:pt x="307132" y="83330"/>
                    <a:pt x="316046" y="87763"/>
                    <a:pt x="325741" y="87763"/>
                  </a:cubicBezTo>
                  <a:cubicBezTo>
                    <a:pt x="329729" y="87763"/>
                    <a:pt x="333560" y="86981"/>
                    <a:pt x="337079" y="85574"/>
                  </a:cubicBezTo>
                  <a:cubicBezTo>
                    <a:pt x="337157" y="85808"/>
                    <a:pt x="337235" y="86043"/>
                    <a:pt x="337313" y="86277"/>
                  </a:cubicBezTo>
                  <a:cubicBezTo>
                    <a:pt x="337470" y="86965"/>
                    <a:pt x="337704" y="87630"/>
                    <a:pt x="337939" y="88287"/>
                  </a:cubicBezTo>
                  <a:cubicBezTo>
                    <a:pt x="338017" y="88522"/>
                    <a:pt x="338174" y="88756"/>
                    <a:pt x="338252" y="88960"/>
                  </a:cubicBezTo>
                  <a:cubicBezTo>
                    <a:pt x="338486" y="89656"/>
                    <a:pt x="338799" y="90344"/>
                    <a:pt x="339190" y="91055"/>
                  </a:cubicBezTo>
                  <a:cubicBezTo>
                    <a:pt x="339268" y="91204"/>
                    <a:pt x="339346" y="91352"/>
                    <a:pt x="339424" y="91501"/>
                  </a:cubicBezTo>
                  <a:cubicBezTo>
                    <a:pt x="339737" y="92251"/>
                    <a:pt x="340206" y="92986"/>
                    <a:pt x="340597" y="93682"/>
                  </a:cubicBezTo>
                  <a:cubicBezTo>
                    <a:pt x="340676" y="93737"/>
                    <a:pt x="340754" y="93847"/>
                    <a:pt x="340754" y="93901"/>
                  </a:cubicBezTo>
                  <a:cubicBezTo>
                    <a:pt x="341223" y="94660"/>
                    <a:pt x="341770" y="95410"/>
                    <a:pt x="342318" y="96138"/>
                  </a:cubicBezTo>
                  <a:cubicBezTo>
                    <a:pt x="342318" y="96153"/>
                    <a:pt x="342318" y="96161"/>
                    <a:pt x="342318" y="96177"/>
                  </a:cubicBezTo>
                  <a:cubicBezTo>
                    <a:pt x="348260" y="103902"/>
                    <a:pt x="357174" y="108336"/>
                    <a:pt x="366870" y="108336"/>
                  </a:cubicBezTo>
                  <a:cubicBezTo>
                    <a:pt x="370075" y="108336"/>
                    <a:pt x="373203" y="107835"/>
                    <a:pt x="376174" y="106897"/>
                  </a:cubicBezTo>
                  <a:cubicBezTo>
                    <a:pt x="376253" y="107319"/>
                    <a:pt x="376253" y="107741"/>
                    <a:pt x="376330" y="108132"/>
                  </a:cubicBezTo>
                  <a:cubicBezTo>
                    <a:pt x="376487" y="108672"/>
                    <a:pt x="376565" y="109196"/>
                    <a:pt x="376721" y="109720"/>
                  </a:cubicBezTo>
                  <a:lnTo>
                    <a:pt x="376799" y="110017"/>
                  </a:lnTo>
                  <a:cubicBezTo>
                    <a:pt x="376878" y="110330"/>
                    <a:pt x="376956" y="110650"/>
                    <a:pt x="377034" y="110963"/>
                  </a:cubicBezTo>
                  <a:cubicBezTo>
                    <a:pt x="377269" y="111651"/>
                    <a:pt x="377503" y="112316"/>
                    <a:pt x="377738" y="112972"/>
                  </a:cubicBezTo>
                  <a:cubicBezTo>
                    <a:pt x="377816" y="113207"/>
                    <a:pt x="377894" y="113442"/>
                    <a:pt x="377972" y="113645"/>
                  </a:cubicBezTo>
                  <a:cubicBezTo>
                    <a:pt x="378285" y="114341"/>
                    <a:pt x="378598" y="115029"/>
                    <a:pt x="378911" y="115741"/>
                  </a:cubicBezTo>
                  <a:cubicBezTo>
                    <a:pt x="378989" y="115889"/>
                    <a:pt x="379067" y="116038"/>
                    <a:pt x="379145" y="116186"/>
                  </a:cubicBezTo>
                  <a:cubicBezTo>
                    <a:pt x="379536" y="116937"/>
                    <a:pt x="380006" y="117672"/>
                    <a:pt x="380396" y="118368"/>
                  </a:cubicBezTo>
                  <a:cubicBezTo>
                    <a:pt x="380396" y="118423"/>
                    <a:pt x="380474" y="118532"/>
                    <a:pt x="380553" y="118587"/>
                  </a:cubicBezTo>
                  <a:cubicBezTo>
                    <a:pt x="381022" y="119345"/>
                    <a:pt x="381569" y="120096"/>
                    <a:pt x="382117" y="120823"/>
                  </a:cubicBezTo>
                  <a:cubicBezTo>
                    <a:pt x="382117" y="120839"/>
                    <a:pt x="382117" y="120846"/>
                    <a:pt x="382117" y="120862"/>
                  </a:cubicBezTo>
                  <a:cubicBezTo>
                    <a:pt x="388059" y="128588"/>
                    <a:pt x="396973" y="133021"/>
                    <a:pt x="406668" y="133021"/>
                  </a:cubicBezTo>
                  <a:cubicBezTo>
                    <a:pt x="407763" y="133021"/>
                    <a:pt x="408936" y="132950"/>
                    <a:pt x="410109" y="132826"/>
                  </a:cubicBezTo>
                  <a:cubicBezTo>
                    <a:pt x="410109" y="133678"/>
                    <a:pt x="410109" y="134538"/>
                    <a:pt x="410187" y="135383"/>
                  </a:cubicBezTo>
                  <a:cubicBezTo>
                    <a:pt x="410265" y="135789"/>
                    <a:pt x="410343" y="136188"/>
                    <a:pt x="410421" y="136712"/>
                  </a:cubicBezTo>
                  <a:lnTo>
                    <a:pt x="410421" y="136915"/>
                  </a:lnTo>
                  <a:cubicBezTo>
                    <a:pt x="410500" y="137392"/>
                    <a:pt x="410578" y="137869"/>
                    <a:pt x="410656" y="138315"/>
                  </a:cubicBezTo>
                  <a:cubicBezTo>
                    <a:pt x="410734" y="138854"/>
                    <a:pt x="410891" y="139378"/>
                    <a:pt x="411047" y="139902"/>
                  </a:cubicBezTo>
                  <a:lnTo>
                    <a:pt x="411125" y="140199"/>
                  </a:lnTo>
                  <a:cubicBezTo>
                    <a:pt x="411203" y="140512"/>
                    <a:pt x="411282" y="140832"/>
                    <a:pt x="411360" y="141145"/>
                  </a:cubicBezTo>
                  <a:cubicBezTo>
                    <a:pt x="411516" y="141833"/>
                    <a:pt x="411829" y="142498"/>
                    <a:pt x="412064" y="143155"/>
                  </a:cubicBezTo>
                  <a:cubicBezTo>
                    <a:pt x="412141" y="143389"/>
                    <a:pt x="412220" y="143624"/>
                    <a:pt x="412298" y="143827"/>
                  </a:cubicBezTo>
                  <a:cubicBezTo>
                    <a:pt x="412532" y="144523"/>
                    <a:pt x="412923" y="145211"/>
                    <a:pt x="413236" y="145923"/>
                  </a:cubicBezTo>
                  <a:cubicBezTo>
                    <a:pt x="413314" y="146071"/>
                    <a:pt x="413393" y="146220"/>
                    <a:pt x="413471" y="146368"/>
                  </a:cubicBezTo>
                  <a:cubicBezTo>
                    <a:pt x="413862" y="147119"/>
                    <a:pt x="414253" y="147854"/>
                    <a:pt x="414722" y="148550"/>
                  </a:cubicBezTo>
                  <a:cubicBezTo>
                    <a:pt x="414722" y="148605"/>
                    <a:pt x="414800" y="148714"/>
                    <a:pt x="414800" y="148769"/>
                  </a:cubicBezTo>
                  <a:cubicBezTo>
                    <a:pt x="415269" y="149527"/>
                    <a:pt x="415817" y="150278"/>
                    <a:pt x="416364" y="151005"/>
                  </a:cubicBezTo>
                  <a:cubicBezTo>
                    <a:pt x="416364" y="151021"/>
                    <a:pt x="416364" y="151029"/>
                    <a:pt x="416442" y="151044"/>
                  </a:cubicBezTo>
                  <a:cubicBezTo>
                    <a:pt x="422228" y="158645"/>
                    <a:pt x="430986" y="163047"/>
                    <a:pt x="440447" y="163195"/>
                  </a:cubicBezTo>
                  <a:cubicBezTo>
                    <a:pt x="440290" y="164329"/>
                    <a:pt x="440212" y="165479"/>
                    <a:pt x="440212" y="166636"/>
                  </a:cubicBezTo>
                  <a:cubicBezTo>
                    <a:pt x="440212" y="167645"/>
                    <a:pt x="440290" y="168669"/>
                    <a:pt x="440369" y="169678"/>
                  </a:cubicBezTo>
                  <a:cubicBezTo>
                    <a:pt x="440447" y="170084"/>
                    <a:pt x="440447" y="170483"/>
                    <a:pt x="440603" y="171007"/>
                  </a:cubicBezTo>
                  <a:lnTo>
                    <a:pt x="440603" y="171210"/>
                  </a:lnTo>
                  <a:cubicBezTo>
                    <a:pt x="440681" y="171687"/>
                    <a:pt x="440760" y="172164"/>
                    <a:pt x="440838" y="172610"/>
                  </a:cubicBezTo>
                  <a:cubicBezTo>
                    <a:pt x="440915" y="173149"/>
                    <a:pt x="441072" y="173673"/>
                    <a:pt x="441228" y="174197"/>
                  </a:cubicBezTo>
                  <a:lnTo>
                    <a:pt x="441306" y="174494"/>
                  </a:lnTo>
                  <a:cubicBezTo>
                    <a:pt x="441385" y="174807"/>
                    <a:pt x="441463" y="175127"/>
                    <a:pt x="441542" y="175441"/>
                  </a:cubicBezTo>
                  <a:cubicBezTo>
                    <a:pt x="441697" y="176129"/>
                    <a:pt x="442010" y="176793"/>
                    <a:pt x="442245" y="177450"/>
                  </a:cubicBezTo>
                  <a:cubicBezTo>
                    <a:pt x="442323" y="177684"/>
                    <a:pt x="442401" y="177919"/>
                    <a:pt x="442479" y="178122"/>
                  </a:cubicBezTo>
                  <a:cubicBezTo>
                    <a:pt x="442714" y="178818"/>
                    <a:pt x="443027" y="179506"/>
                    <a:pt x="443418" y="180218"/>
                  </a:cubicBezTo>
                  <a:cubicBezTo>
                    <a:pt x="443496" y="180367"/>
                    <a:pt x="443574" y="180515"/>
                    <a:pt x="443652" y="180664"/>
                  </a:cubicBezTo>
                  <a:cubicBezTo>
                    <a:pt x="444043" y="181414"/>
                    <a:pt x="444434" y="182150"/>
                    <a:pt x="444904" y="182845"/>
                  </a:cubicBezTo>
                  <a:cubicBezTo>
                    <a:pt x="444904" y="182900"/>
                    <a:pt x="444981" y="183009"/>
                    <a:pt x="444981" y="183064"/>
                  </a:cubicBezTo>
                  <a:cubicBezTo>
                    <a:pt x="445451" y="183823"/>
                    <a:pt x="445998" y="184573"/>
                    <a:pt x="446545" y="185301"/>
                  </a:cubicBezTo>
                  <a:cubicBezTo>
                    <a:pt x="446545" y="185316"/>
                    <a:pt x="446545" y="185332"/>
                    <a:pt x="446545" y="185339"/>
                  </a:cubicBezTo>
                  <a:cubicBezTo>
                    <a:pt x="451628" y="191954"/>
                    <a:pt x="458899" y="196154"/>
                    <a:pt x="466953" y="197225"/>
                  </a:cubicBezTo>
                  <a:cubicBezTo>
                    <a:pt x="466562" y="199313"/>
                    <a:pt x="466327" y="201478"/>
                    <a:pt x="466327" y="203668"/>
                  </a:cubicBezTo>
                  <a:cubicBezTo>
                    <a:pt x="466327" y="204676"/>
                    <a:pt x="466327" y="205701"/>
                    <a:pt x="466484" y="206710"/>
                  </a:cubicBezTo>
                  <a:cubicBezTo>
                    <a:pt x="466484" y="207116"/>
                    <a:pt x="466562" y="207515"/>
                    <a:pt x="466640" y="208039"/>
                  </a:cubicBezTo>
                  <a:lnTo>
                    <a:pt x="466640" y="208242"/>
                  </a:lnTo>
                  <a:cubicBezTo>
                    <a:pt x="466718" y="208719"/>
                    <a:pt x="466797" y="209196"/>
                    <a:pt x="466875" y="209642"/>
                  </a:cubicBezTo>
                  <a:cubicBezTo>
                    <a:pt x="466953" y="210181"/>
                    <a:pt x="467109" y="210705"/>
                    <a:pt x="467266" y="211229"/>
                  </a:cubicBezTo>
                  <a:lnTo>
                    <a:pt x="467344" y="211526"/>
                  </a:lnTo>
                  <a:cubicBezTo>
                    <a:pt x="467422" y="211839"/>
                    <a:pt x="467500" y="212160"/>
                    <a:pt x="467579" y="212472"/>
                  </a:cubicBezTo>
                  <a:cubicBezTo>
                    <a:pt x="467813" y="213160"/>
                    <a:pt x="468048" y="213825"/>
                    <a:pt x="468282" y="214482"/>
                  </a:cubicBezTo>
                  <a:cubicBezTo>
                    <a:pt x="468361" y="214717"/>
                    <a:pt x="468439" y="214951"/>
                    <a:pt x="468517" y="215155"/>
                  </a:cubicBezTo>
                  <a:cubicBezTo>
                    <a:pt x="468830" y="215850"/>
                    <a:pt x="469143" y="216539"/>
                    <a:pt x="469455" y="217250"/>
                  </a:cubicBezTo>
                  <a:cubicBezTo>
                    <a:pt x="469534" y="217398"/>
                    <a:pt x="469611" y="217547"/>
                    <a:pt x="469690" y="217696"/>
                  </a:cubicBezTo>
                  <a:cubicBezTo>
                    <a:pt x="470081" y="218446"/>
                    <a:pt x="470472" y="219181"/>
                    <a:pt x="470941" y="219877"/>
                  </a:cubicBezTo>
                  <a:cubicBezTo>
                    <a:pt x="470941" y="219932"/>
                    <a:pt x="471019" y="220042"/>
                    <a:pt x="471097" y="220096"/>
                  </a:cubicBezTo>
                  <a:cubicBezTo>
                    <a:pt x="471566" y="220855"/>
                    <a:pt x="472036" y="221605"/>
                    <a:pt x="472583" y="222332"/>
                  </a:cubicBezTo>
                  <a:cubicBezTo>
                    <a:pt x="472661" y="222348"/>
                    <a:pt x="472661" y="222356"/>
                    <a:pt x="472661" y="222372"/>
                  </a:cubicBezTo>
                  <a:cubicBezTo>
                    <a:pt x="477118" y="228236"/>
                    <a:pt x="483373" y="232193"/>
                    <a:pt x="490332" y="233764"/>
                  </a:cubicBezTo>
                  <a:cubicBezTo>
                    <a:pt x="489003" y="237236"/>
                    <a:pt x="488221" y="240966"/>
                    <a:pt x="488221" y="244813"/>
                  </a:cubicBezTo>
                  <a:cubicBezTo>
                    <a:pt x="488221" y="245821"/>
                    <a:pt x="488299" y="246846"/>
                    <a:pt x="488377" y="247854"/>
                  </a:cubicBezTo>
                  <a:cubicBezTo>
                    <a:pt x="488456" y="248261"/>
                    <a:pt x="488534" y="248660"/>
                    <a:pt x="488612" y="249184"/>
                  </a:cubicBezTo>
                  <a:lnTo>
                    <a:pt x="488612" y="249387"/>
                  </a:lnTo>
                  <a:cubicBezTo>
                    <a:pt x="488690" y="249864"/>
                    <a:pt x="488768" y="250341"/>
                    <a:pt x="488847" y="250787"/>
                  </a:cubicBezTo>
                  <a:cubicBezTo>
                    <a:pt x="488925" y="251326"/>
                    <a:pt x="489081" y="251850"/>
                    <a:pt x="489238" y="252374"/>
                  </a:cubicBezTo>
                  <a:lnTo>
                    <a:pt x="489316" y="252671"/>
                  </a:lnTo>
                  <a:cubicBezTo>
                    <a:pt x="489393" y="252984"/>
                    <a:pt x="489472" y="253305"/>
                    <a:pt x="489550" y="253617"/>
                  </a:cubicBezTo>
                  <a:cubicBezTo>
                    <a:pt x="489707" y="254305"/>
                    <a:pt x="490020" y="254970"/>
                    <a:pt x="490254" y="255627"/>
                  </a:cubicBezTo>
                  <a:cubicBezTo>
                    <a:pt x="490332" y="255861"/>
                    <a:pt x="490411" y="256096"/>
                    <a:pt x="490488" y="256299"/>
                  </a:cubicBezTo>
                  <a:cubicBezTo>
                    <a:pt x="490723" y="256995"/>
                    <a:pt x="491114" y="257683"/>
                    <a:pt x="491427" y="258395"/>
                  </a:cubicBezTo>
                  <a:cubicBezTo>
                    <a:pt x="491505" y="258543"/>
                    <a:pt x="491583" y="258692"/>
                    <a:pt x="491661" y="258840"/>
                  </a:cubicBezTo>
                  <a:cubicBezTo>
                    <a:pt x="492052" y="259591"/>
                    <a:pt x="492443" y="260326"/>
                    <a:pt x="492912" y="261022"/>
                  </a:cubicBezTo>
                  <a:cubicBezTo>
                    <a:pt x="492912" y="261077"/>
                    <a:pt x="492991" y="261186"/>
                    <a:pt x="492991" y="261241"/>
                  </a:cubicBezTo>
                  <a:cubicBezTo>
                    <a:pt x="493460" y="261999"/>
                    <a:pt x="494007" y="262750"/>
                    <a:pt x="494555" y="263477"/>
                  </a:cubicBezTo>
                  <a:cubicBezTo>
                    <a:pt x="494555" y="263493"/>
                    <a:pt x="494555" y="263501"/>
                    <a:pt x="494632" y="263516"/>
                  </a:cubicBezTo>
                  <a:cubicBezTo>
                    <a:pt x="497839" y="267801"/>
                    <a:pt x="502060" y="271062"/>
                    <a:pt x="506831" y="273126"/>
                  </a:cubicBezTo>
                  <a:cubicBezTo>
                    <a:pt x="504563" y="277442"/>
                    <a:pt x="503312" y="282290"/>
                    <a:pt x="503312" y="287334"/>
                  </a:cubicBezTo>
                  <a:cubicBezTo>
                    <a:pt x="503312" y="288342"/>
                    <a:pt x="503390" y="289367"/>
                    <a:pt x="503468" y="290375"/>
                  </a:cubicBezTo>
                  <a:cubicBezTo>
                    <a:pt x="503546" y="290782"/>
                    <a:pt x="503624" y="291181"/>
                    <a:pt x="503703" y="291705"/>
                  </a:cubicBezTo>
                  <a:lnTo>
                    <a:pt x="503703" y="291908"/>
                  </a:lnTo>
                  <a:cubicBezTo>
                    <a:pt x="503781" y="292385"/>
                    <a:pt x="503859" y="292862"/>
                    <a:pt x="503937" y="293308"/>
                  </a:cubicBezTo>
                  <a:cubicBezTo>
                    <a:pt x="504015" y="293847"/>
                    <a:pt x="504172" y="294371"/>
                    <a:pt x="504328" y="294895"/>
                  </a:cubicBezTo>
                  <a:lnTo>
                    <a:pt x="504406" y="295192"/>
                  </a:lnTo>
                  <a:cubicBezTo>
                    <a:pt x="504485" y="295505"/>
                    <a:pt x="504563" y="295826"/>
                    <a:pt x="504641" y="296138"/>
                  </a:cubicBezTo>
                  <a:cubicBezTo>
                    <a:pt x="504797" y="296826"/>
                    <a:pt x="505110" y="297491"/>
                    <a:pt x="505345" y="298148"/>
                  </a:cubicBezTo>
                  <a:cubicBezTo>
                    <a:pt x="505423" y="298383"/>
                    <a:pt x="505501" y="298617"/>
                    <a:pt x="505579" y="298820"/>
                  </a:cubicBezTo>
                  <a:cubicBezTo>
                    <a:pt x="505892" y="299516"/>
                    <a:pt x="506127" y="300204"/>
                    <a:pt x="506517" y="300916"/>
                  </a:cubicBezTo>
                  <a:cubicBezTo>
                    <a:pt x="506595" y="301064"/>
                    <a:pt x="506674" y="301213"/>
                    <a:pt x="506752" y="301362"/>
                  </a:cubicBezTo>
                  <a:cubicBezTo>
                    <a:pt x="507143" y="302112"/>
                    <a:pt x="507534" y="302847"/>
                    <a:pt x="508003" y="303543"/>
                  </a:cubicBezTo>
                  <a:cubicBezTo>
                    <a:pt x="508003" y="303598"/>
                    <a:pt x="508081" y="303707"/>
                    <a:pt x="508081" y="303762"/>
                  </a:cubicBezTo>
                  <a:cubicBezTo>
                    <a:pt x="508550" y="304521"/>
                    <a:pt x="509098" y="305271"/>
                    <a:pt x="509645" y="305998"/>
                  </a:cubicBezTo>
                  <a:cubicBezTo>
                    <a:pt x="509645" y="306014"/>
                    <a:pt x="509645" y="306022"/>
                    <a:pt x="509723" y="306038"/>
                  </a:cubicBezTo>
                  <a:cubicBezTo>
                    <a:pt x="512304" y="309439"/>
                    <a:pt x="515509" y="312199"/>
                    <a:pt x="519028" y="314224"/>
                  </a:cubicBezTo>
                  <a:cubicBezTo>
                    <a:pt x="515118" y="319455"/>
                    <a:pt x="512929" y="325859"/>
                    <a:pt x="512929" y="332599"/>
                  </a:cubicBezTo>
                  <a:cubicBezTo>
                    <a:pt x="512929" y="333608"/>
                    <a:pt x="513007" y="334632"/>
                    <a:pt x="513086" y="335641"/>
                  </a:cubicBezTo>
                  <a:cubicBezTo>
                    <a:pt x="513164" y="336048"/>
                    <a:pt x="513164" y="336446"/>
                    <a:pt x="513320" y="336971"/>
                  </a:cubicBezTo>
                  <a:lnTo>
                    <a:pt x="513320" y="337166"/>
                  </a:lnTo>
                  <a:cubicBezTo>
                    <a:pt x="513398" y="337643"/>
                    <a:pt x="513477" y="338120"/>
                    <a:pt x="513555" y="338565"/>
                  </a:cubicBezTo>
                  <a:cubicBezTo>
                    <a:pt x="513633" y="339105"/>
                    <a:pt x="513789" y="339629"/>
                    <a:pt x="513946" y="340153"/>
                  </a:cubicBezTo>
                  <a:lnTo>
                    <a:pt x="514023" y="340450"/>
                  </a:lnTo>
                  <a:cubicBezTo>
                    <a:pt x="514102" y="340763"/>
                    <a:pt x="514180" y="341083"/>
                    <a:pt x="514259" y="341396"/>
                  </a:cubicBezTo>
                  <a:cubicBezTo>
                    <a:pt x="514414" y="342084"/>
                    <a:pt x="514727" y="342749"/>
                    <a:pt x="514962" y="343406"/>
                  </a:cubicBezTo>
                  <a:cubicBezTo>
                    <a:pt x="515041" y="343640"/>
                    <a:pt x="515118" y="343875"/>
                    <a:pt x="515196" y="344078"/>
                  </a:cubicBezTo>
                  <a:cubicBezTo>
                    <a:pt x="515432" y="344774"/>
                    <a:pt x="515744" y="345462"/>
                    <a:pt x="516135" y="346173"/>
                  </a:cubicBezTo>
                  <a:cubicBezTo>
                    <a:pt x="516213" y="346322"/>
                    <a:pt x="516291" y="346471"/>
                    <a:pt x="516369" y="346619"/>
                  </a:cubicBezTo>
                  <a:cubicBezTo>
                    <a:pt x="516760" y="347370"/>
                    <a:pt x="517151" y="348105"/>
                    <a:pt x="517621" y="348801"/>
                  </a:cubicBezTo>
                  <a:cubicBezTo>
                    <a:pt x="517621" y="348856"/>
                    <a:pt x="517699" y="348965"/>
                    <a:pt x="517699" y="349020"/>
                  </a:cubicBezTo>
                  <a:cubicBezTo>
                    <a:pt x="518168" y="349778"/>
                    <a:pt x="518715" y="350529"/>
                    <a:pt x="519262" y="351256"/>
                  </a:cubicBezTo>
                  <a:cubicBezTo>
                    <a:pt x="519262" y="351272"/>
                    <a:pt x="519262" y="351280"/>
                    <a:pt x="519262" y="351295"/>
                  </a:cubicBezTo>
                  <a:cubicBezTo>
                    <a:pt x="521217" y="353782"/>
                    <a:pt x="523406" y="355924"/>
                    <a:pt x="525831" y="357684"/>
                  </a:cubicBezTo>
                  <a:cubicBezTo>
                    <a:pt x="523719" y="359881"/>
                    <a:pt x="521921" y="362368"/>
                    <a:pt x="520514" y="365081"/>
                  </a:cubicBezTo>
                  <a:cubicBezTo>
                    <a:pt x="517464" y="362930"/>
                    <a:pt x="514180" y="361327"/>
                    <a:pt x="510584" y="360358"/>
                  </a:cubicBezTo>
                  <a:close/>
                  <a:moveTo>
                    <a:pt x="552963" y="439293"/>
                  </a:moveTo>
                  <a:lnTo>
                    <a:pt x="494476" y="497797"/>
                  </a:lnTo>
                  <a:cubicBezTo>
                    <a:pt x="490411" y="501808"/>
                    <a:pt x="483920" y="501808"/>
                    <a:pt x="479933" y="497797"/>
                  </a:cubicBezTo>
                  <a:cubicBezTo>
                    <a:pt x="477665" y="495537"/>
                    <a:pt x="476571" y="492393"/>
                    <a:pt x="477040" y="489172"/>
                  </a:cubicBezTo>
                  <a:cubicBezTo>
                    <a:pt x="477040" y="489157"/>
                    <a:pt x="477040" y="489141"/>
                    <a:pt x="477040" y="489133"/>
                  </a:cubicBezTo>
                  <a:cubicBezTo>
                    <a:pt x="477040" y="488851"/>
                    <a:pt x="477118" y="488570"/>
                    <a:pt x="477196" y="488288"/>
                  </a:cubicBezTo>
                  <a:cubicBezTo>
                    <a:pt x="477196" y="488242"/>
                    <a:pt x="477196" y="488195"/>
                    <a:pt x="477196" y="488171"/>
                  </a:cubicBezTo>
                  <a:cubicBezTo>
                    <a:pt x="477274" y="487929"/>
                    <a:pt x="477353" y="487694"/>
                    <a:pt x="477430" y="487405"/>
                  </a:cubicBezTo>
                  <a:cubicBezTo>
                    <a:pt x="477430" y="487335"/>
                    <a:pt x="477430" y="487256"/>
                    <a:pt x="477430" y="487217"/>
                  </a:cubicBezTo>
                  <a:cubicBezTo>
                    <a:pt x="477509" y="486998"/>
                    <a:pt x="477587" y="486787"/>
                    <a:pt x="477744" y="486545"/>
                  </a:cubicBezTo>
                  <a:lnTo>
                    <a:pt x="477821" y="486256"/>
                  </a:lnTo>
                  <a:cubicBezTo>
                    <a:pt x="477900" y="486060"/>
                    <a:pt x="477978" y="485865"/>
                    <a:pt x="478135" y="485661"/>
                  </a:cubicBezTo>
                  <a:lnTo>
                    <a:pt x="478447" y="485106"/>
                  </a:lnTo>
                  <a:cubicBezTo>
                    <a:pt x="478525" y="484996"/>
                    <a:pt x="478603" y="484879"/>
                    <a:pt x="478603" y="484856"/>
                  </a:cubicBezTo>
                  <a:lnTo>
                    <a:pt x="479307" y="483925"/>
                  </a:lnTo>
                  <a:cubicBezTo>
                    <a:pt x="479464" y="483683"/>
                    <a:pt x="479698" y="483456"/>
                    <a:pt x="479933" y="483253"/>
                  </a:cubicBezTo>
                  <a:lnTo>
                    <a:pt x="538107" y="425070"/>
                  </a:lnTo>
                  <a:cubicBezTo>
                    <a:pt x="542094" y="421058"/>
                    <a:pt x="548584" y="421058"/>
                    <a:pt x="552650" y="425070"/>
                  </a:cubicBezTo>
                  <a:cubicBezTo>
                    <a:pt x="552884" y="425281"/>
                    <a:pt x="553041" y="425508"/>
                    <a:pt x="553197" y="425742"/>
                  </a:cubicBezTo>
                  <a:cubicBezTo>
                    <a:pt x="553275" y="425758"/>
                    <a:pt x="553275" y="425781"/>
                    <a:pt x="553275" y="425797"/>
                  </a:cubicBezTo>
                  <a:cubicBezTo>
                    <a:pt x="556794" y="429941"/>
                    <a:pt x="556637" y="435610"/>
                    <a:pt x="552963" y="439293"/>
                  </a:cubicBezTo>
                  <a:close/>
                  <a:moveTo>
                    <a:pt x="547802" y="389437"/>
                  </a:moveTo>
                  <a:cubicBezTo>
                    <a:pt x="544596" y="389437"/>
                    <a:pt x="541703" y="387976"/>
                    <a:pt x="539671" y="385356"/>
                  </a:cubicBezTo>
                  <a:cubicBezTo>
                    <a:pt x="539592" y="385340"/>
                    <a:pt x="539592" y="385332"/>
                    <a:pt x="539592" y="385317"/>
                  </a:cubicBezTo>
                  <a:cubicBezTo>
                    <a:pt x="539435" y="385098"/>
                    <a:pt x="539280" y="384879"/>
                    <a:pt x="539123" y="384652"/>
                  </a:cubicBezTo>
                  <a:cubicBezTo>
                    <a:pt x="539123" y="384613"/>
                    <a:pt x="539123" y="384566"/>
                    <a:pt x="539044" y="384543"/>
                  </a:cubicBezTo>
                  <a:cubicBezTo>
                    <a:pt x="538967" y="384332"/>
                    <a:pt x="538810" y="384112"/>
                    <a:pt x="538732" y="383878"/>
                  </a:cubicBezTo>
                  <a:cubicBezTo>
                    <a:pt x="538653" y="383808"/>
                    <a:pt x="538576" y="383714"/>
                    <a:pt x="538576" y="383675"/>
                  </a:cubicBezTo>
                  <a:cubicBezTo>
                    <a:pt x="538498" y="383471"/>
                    <a:pt x="538419" y="383260"/>
                    <a:pt x="538263" y="383034"/>
                  </a:cubicBezTo>
                  <a:lnTo>
                    <a:pt x="538185" y="382728"/>
                  </a:lnTo>
                  <a:cubicBezTo>
                    <a:pt x="538107" y="382525"/>
                    <a:pt x="538028" y="382322"/>
                    <a:pt x="537950" y="382127"/>
                  </a:cubicBezTo>
                  <a:lnTo>
                    <a:pt x="537794" y="381493"/>
                  </a:lnTo>
                  <a:cubicBezTo>
                    <a:pt x="537794" y="381376"/>
                    <a:pt x="537716" y="381251"/>
                    <a:pt x="537716" y="381212"/>
                  </a:cubicBezTo>
                  <a:lnTo>
                    <a:pt x="537559" y="380070"/>
                  </a:lnTo>
                  <a:cubicBezTo>
                    <a:pt x="537559" y="379765"/>
                    <a:pt x="537559" y="379452"/>
                    <a:pt x="537559" y="379163"/>
                  </a:cubicBezTo>
                  <a:cubicBezTo>
                    <a:pt x="537559" y="375394"/>
                    <a:pt x="539592" y="371930"/>
                    <a:pt x="542954" y="370116"/>
                  </a:cubicBezTo>
                  <a:cubicBezTo>
                    <a:pt x="544440" y="369295"/>
                    <a:pt x="546082" y="368881"/>
                    <a:pt x="547802" y="368881"/>
                  </a:cubicBezTo>
                  <a:cubicBezTo>
                    <a:pt x="548115" y="368881"/>
                    <a:pt x="548349" y="368896"/>
                    <a:pt x="548740" y="368928"/>
                  </a:cubicBezTo>
                  <a:lnTo>
                    <a:pt x="549679" y="369060"/>
                  </a:lnTo>
                  <a:cubicBezTo>
                    <a:pt x="549913" y="369107"/>
                    <a:pt x="550148" y="369162"/>
                    <a:pt x="550382" y="369233"/>
                  </a:cubicBezTo>
                  <a:cubicBezTo>
                    <a:pt x="550382" y="369233"/>
                    <a:pt x="550461" y="369248"/>
                    <a:pt x="550461" y="369264"/>
                  </a:cubicBezTo>
                  <a:cubicBezTo>
                    <a:pt x="554996" y="370484"/>
                    <a:pt x="558123" y="374550"/>
                    <a:pt x="558123" y="379171"/>
                  </a:cubicBezTo>
                  <a:cubicBezTo>
                    <a:pt x="558123" y="384824"/>
                    <a:pt x="553510" y="389437"/>
                    <a:pt x="547802" y="3894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FC24345-0A02-44DD-493C-53DE96BA0450}"/>
              </a:ext>
            </a:extLst>
          </p:cNvPr>
          <p:cNvGrpSpPr/>
          <p:nvPr/>
        </p:nvGrpSpPr>
        <p:grpSpPr>
          <a:xfrm>
            <a:off x="5041135" y="1910114"/>
            <a:ext cx="902485" cy="902485"/>
            <a:chOff x="5041135" y="1910114"/>
            <a:chExt cx="902485" cy="902485"/>
          </a:xfrm>
        </p:grpSpPr>
        <p:sp>
          <p:nvSpPr>
            <p:cNvPr id="108" name="Google Shape;8579;p44">
              <a:extLst>
                <a:ext uri="{FF2B5EF4-FFF2-40B4-BE49-F238E27FC236}">
                  <a16:creationId xmlns:a16="http://schemas.microsoft.com/office/drawing/2014/main" id="{6A9B06F9-A3CB-C255-FD1A-BD295C54D91A}"/>
                </a:ext>
              </a:extLst>
            </p:cNvPr>
            <p:cNvSpPr/>
            <p:nvPr/>
          </p:nvSpPr>
          <p:spPr>
            <a:xfrm>
              <a:off x="5041135" y="1910114"/>
              <a:ext cx="902485" cy="902485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4" name="Google Shape;4827;p50">
              <a:extLst>
                <a:ext uri="{FF2B5EF4-FFF2-40B4-BE49-F238E27FC236}">
                  <a16:creationId xmlns:a16="http://schemas.microsoft.com/office/drawing/2014/main" id="{09860454-6836-69B7-1AE6-047090B3CC82}"/>
                </a:ext>
              </a:extLst>
            </p:cNvPr>
            <p:cNvGrpSpPr/>
            <p:nvPr/>
          </p:nvGrpSpPr>
          <p:grpSpPr>
            <a:xfrm>
              <a:off x="5320486" y="2225551"/>
              <a:ext cx="331160" cy="267784"/>
              <a:chOff x="11452864" y="3193945"/>
              <a:chExt cx="578687" cy="467940"/>
            </a:xfrm>
            <a:solidFill>
              <a:schemeClr val="bg1"/>
            </a:solidFill>
          </p:grpSpPr>
          <p:sp>
            <p:nvSpPr>
              <p:cNvPr id="115" name="Google Shape;4828;p50">
                <a:extLst>
                  <a:ext uri="{FF2B5EF4-FFF2-40B4-BE49-F238E27FC236}">
                    <a16:creationId xmlns:a16="http://schemas.microsoft.com/office/drawing/2014/main" id="{087FC7BC-7135-13AA-82CC-60A329051A02}"/>
                  </a:ext>
                </a:extLst>
              </p:cNvPr>
              <p:cNvSpPr/>
              <p:nvPr/>
            </p:nvSpPr>
            <p:spPr>
              <a:xfrm>
                <a:off x="11452864" y="3193945"/>
                <a:ext cx="578687" cy="467940"/>
              </a:xfrm>
              <a:custGeom>
                <a:avLst/>
                <a:gdLst/>
                <a:ahLst/>
                <a:cxnLst/>
                <a:rect l="l" t="t" r="r" b="b"/>
                <a:pathLst>
                  <a:path w="578687" h="467940" extrusionOk="0">
                    <a:moveTo>
                      <a:pt x="568210" y="446485"/>
                    </a:moveTo>
                    <a:lnTo>
                      <a:pt x="495023" y="446485"/>
                    </a:lnTo>
                    <a:lnTo>
                      <a:pt x="495023" y="105808"/>
                    </a:lnTo>
                    <a:cubicBezTo>
                      <a:pt x="495023" y="105339"/>
                      <a:pt x="494945" y="104878"/>
                      <a:pt x="494867" y="104424"/>
                    </a:cubicBezTo>
                    <a:cubicBezTo>
                      <a:pt x="495571" y="99248"/>
                      <a:pt x="492365" y="94243"/>
                      <a:pt x="487204" y="92891"/>
                    </a:cubicBezTo>
                    <a:lnTo>
                      <a:pt x="299469" y="44216"/>
                    </a:lnTo>
                    <a:lnTo>
                      <a:pt x="299469" y="38547"/>
                    </a:lnTo>
                    <a:cubicBezTo>
                      <a:pt x="299469" y="33918"/>
                      <a:pt x="296576" y="29664"/>
                      <a:pt x="292198" y="28288"/>
                    </a:cubicBezTo>
                    <a:cubicBezTo>
                      <a:pt x="284770" y="25997"/>
                      <a:pt x="277967" y="31455"/>
                      <a:pt x="277967" y="38492"/>
                    </a:cubicBezTo>
                    <a:lnTo>
                      <a:pt x="277967" y="44388"/>
                    </a:lnTo>
                    <a:lnTo>
                      <a:pt x="105087" y="89309"/>
                    </a:lnTo>
                    <a:lnTo>
                      <a:pt x="105087" y="74132"/>
                    </a:lnTo>
                    <a:lnTo>
                      <a:pt x="289305" y="21345"/>
                    </a:lnTo>
                    <a:lnTo>
                      <a:pt x="481653" y="76306"/>
                    </a:lnTo>
                    <a:cubicBezTo>
                      <a:pt x="487204" y="77893"/>
                      <a:pt x="492991" y="74680"/>
                      <a:pt x="494555" y="69120"/>
                    </a:cubicBezTo>
                    <a:cubicBezTo>
                      <a:pt x="496196" y="63569"/>
                      <a:pt x="492991" y="57774"/>
                      <a:pt x="487361" y="56187"/>
                    </a:cubicBezTo>
                    <a:lnTo>
                      <a:pt x="292198" y="405"/>
                    </a:lnTo>
                    <a:cubicBezTo>
                      <a:pt x="290321" y="-135"/>
                      <a:pt x="288288" y="-135"/>
                      <a:pt x="286411" y="405"/>
                    </a:cubicBezTo>
                    <a:lnTo>
                      <a:pt x="91170" y="56187"/>
                    </a:lnTo>
                    <a:cubicBezTo>
                      <a:pt x="86713" y="57470"/>
                      <a:pt x="83664" y="61575"/>
                      <a:pt x="83585" y="66243"/>
                    </a:cubicBezTo>
                    <a:lnTo>
                      <a:pt x="83585" y="446469"/>
                    </a:lnTo>
                    <a:lnTo>
                      <a:pt x="10399" y="446469"/>
                    </a:lnTo>
                    <a:cubicBezTo>
                      <a:pt x="4613" y="446242"/>
                      <a:pt x="0" y="450926"/>
                      <a:pt x="0" y="456697"/>
                    </a:cubicBezTo>
                    <a:cubicBezTo>
                      <a:pt x="0" y="462467"/>
                      <a:pt x="10399" y="467941"/>
                      <a:pt x="10399" y="467941"/>
                    </a:cubicBezTo>
                    <a:lnTo>
                      <a:pt x="94063" y="467941"/>
                    </a:lnTo>
                    <a:lnTo>
                      <a:pt x="484546" y="467941"/>
                    </a:lnTo>
                    <a:lnTo>
                      <a:pt x="568210" y="467941"/>
                    </a:lnTo>
                    <a:cubicBezTo>
                      <a:pt x="573996" y="467151"/>
                      <a:pt x="578687" y="462467"/>
                      <a:pt x="578687" y="456697"/>
                    </a:cubicBezTo>
                    <a:cubicBezTo>
                      <a:pt x="578687" y="450942"/>
                      <a:pt x="573996" y="446258"/>
                      <a:pt x="568210" y="446485"/>
                    </a:cubicBezTo>
                    <a:close/>
                    <a:moveTo>
                      <a:pt x="105087" y="110930"/>
                    </a:moveTo>
                    <a:lnTo>
                      <a:pt x="279140" y="65656"/>
                    </a:lnTo>
                    <a:lnTo>
                      <a:pt x="279140" y="123487"/>
                    </a:lnTo>
                    <a:lnTo>
                      <a:pt x="125574" y="155445"/>
                    </a:lnTo>
                    <a:cubicBezTo>
                      <a:pt x="119944" y="156618"/>
                      <a:pt x="116269" y="162154"/>
                      <a:pt x="117442" y="167815"/>
                    </a:cubicBezTo>
                    <a:cubicBezTo>
                      <a:pt x="118615" y="173468"/>
                      <a:pt x="124166" y="177104"/>
                      <a:pt x="129796" y="175923"/>
                    </a:cubicBezTo>
                    <a:lnTo>
                      <a:pt x="279140" y="144857"/>
                    </a:lnTo>
                    <a:lnTo>
                      <a:pt x="279140" y="163842"/>
                    </a:lnTo>
                    <a:lnTo>
                      <a:pt x="259905" y="167338"/>
                    </a:lnTo>
                    <a:cubicBezTo>
                      <a:pt x="259905" y="167338"/>
                      <a:pt x="259905" y="167338"/>
                      <a:pt x="259905" y="167338"/>
                    </a:cubicBezTo>
                    <a:lnTo>
                      <a:pt x="204234" y="177479"/>
                    </a:lnTo>
                    <a:cubicBezTo>
                      <a:pt x="204234" y="177479"/>
                      <a:pt x="204234" y="177479"/>
                      <a:pt x="204234" y="177479"/>
                    </a:cubicBezTo>
                    <a:lnTo>
                      <a:pt x="148562" y="187621"/>
                    </a:lnTo>
                    <a:cubicBezTo>
                      <a:pt x="148562" y="187621"/>
                      <a:pt x="148483" y="187621"/>
                      <a:pt x="148483" y="187621"/>
                    </a:cubicBezTo>
                    <a:lnTo>
                      <a:pt x="105087" y="195534"/>
                    </a:lnTo>
                    <a:lnTo>
                      <a:pt x="105087" y="110930"/>
                    </a:lnTo>
                    <a:lnTo>
                      <a:pt x="105087" y="110930"/>
                    </a:lnTo>
                    <a:close/>
                    <a:moveTo>
                      <a:pt x="270069" y="205730"/>
                    </a:moveTo>
                    <a:lnTo>
                      <a:pt x="254666" y="208131"/>
                    </a:lnTo>
                    <a:lnTo>
                      <a:pt x="262329" y="195933"/>
                    </a:lnTo>
                    <a:lnTo>
                      <a:pt x="270069" y="205730"/>
                    </a:lnTo>
                    <a:close/>
                    <a:moveTo>
                      <a:pt x="239888" y="192367"/>
                    </a:moveTo>
                    <a:lnTo>
                      <a:pt x="232460" y="204158"/>
                    </a:lnTo>
                    <a:lnTo>
                      <a:pt x="224954" y="195073"/>
                    </a:lnTo>
                    <a:lnTo>
                      <a:pt x="239888" y="192367"/>
                    </a:lnTo>
                    <a:close/>
                    <a:moveTo>
                      <a:pt x="213851" y="214488"/>
                    </a:moveTo>
                    <a:lnTo>
                      <a:pt x="199307" y="216747"/>
                    </a:lnTo>
                    <a:lnTo>
                      <a:pt x="206579" y="205629"/>
                    </a:lnTo>
                    <a:lnTo>
                      <a:pt x="213851" y="214488"/>
                    </a:lnTo>
                    <a:close/>
                    <a:moveTo>
                      <a:pt x="183591" y="202595"/>
                    </a:moveTo>
                    <a:lnTo>
                      <a:pt x="176632" y="213291"/>
                    </a:lnTo>
                    <a:lnTo>
                      <a:pt x="169673" y="205136"/>
                    </a:lnTo>
                    <a:lnTo>
                      <a:pt x="183591" y="202595"/>
                    </a:lnTo>
                    <a:close/>
                    <a:moveTo>
                      <a:pt x="157632" y="223253"/>
                    </a:moveTo>
                    <a:lnTo>
                      <a:pt x="144105" y="225364"/>
                    </a:lnTo>
                    <a:lnTo>
                      <a:pt x="150829" y="215332"/>
                    </a:lnTo>
                    <a:lnTo>
                      <a:pt x="157632" y="223253"/>
                    </a:lnTo>
                    <a:close/>
                    <a:moveTo>
                      <a:pt x="127294" y="212838"/>
                    </a:moveTo>
                    <a:lnTo>
                      <a:pt x="120804" y="222424"/>
                    </a:lnTo>
                    <a:lnTo>
                      <a:pt x="114315" y="215192"/>
                    </a:lnTo>
                    <a:lnTo>
                      <a:pt x="127294" y="212838"/>
                    </a:lnTo>
                    <a:close/>
                    <a:moveTo>
                      <a:pt x="473521" y="323285"/>
                    </a:moveTo>
                    <a:lnTo>
                      <a:pt x="468673" y="323285"/>
                    </a:lnTo>
                    <a:cubicBezTo>
                      <a:pt x="463747" y="323285"/>
                      <a:pt x="459290" y="326608"/>
                      <a:pt x="458196" y="331432"/>
                    </a:cubicBezTo>
                    <a:cubicBezTo>
                      <a:pt x="456553" y="338485"/>
                      <a:pt x="461715" y="344764"/>
                      <a:pt x="468361" y="344764"/>
                    </a:cubicBezTo>
                    <a:lnTo>
                      <a:pt x="473521" y="344764"/>
                    </a:lnTo>
                    <a:lnTo>
                      <a:pt x="473521" y="363976"/>
                    </a:lnTo>
                    <a:lnTo>
                      <a:pt x="427076" y="363976"/>
                    </a:lnTo>
                    <a:cubicBezTo>
                      <a:pt x="422463" y="363976"/>
                      <a:pt x="418162" y="366869"/>
                      <a:pt x="416833" y="371287"/>
                    </a:cubicBezTo>
                    <a:cubicBezTo>
                      <a:pt x="414487" y="378676"/>
                      <a:pt x="419961" y="385448"/>
                      <a:pt x="426998" y="385448"/>
                    </a:cubicBezTo>
                    <a:lnTo>
                      <a:pt x="473521" y="385448"/>
                    </a:lnTo>
                    <a:lnTo>
                      <a:pt x="473521" y="404660"/>
                    </a:lnTo>
                    <a:lnTo>
                      <a:pt x="468204" y="404660"/>
                    </a:lnTo>
                    <a:cubicBezTo>
                      <a:pt x="463591" y="404660"/>
                      <a:pt x="459369" y="407553"/>
                      <a:pt x="457962" y="411971"/>
                    </a:cubicBezTo>
                    <a:cubicBezTo>
                      <a:pt x="455694" y="419360"/>
                      <a:pt x="461167" y="426131"/>
                      <a:pt x="468204" y="426131"/>
                    </a:cubicBezTo>
                    <a:lnTo>
                      <a:pt x="473521" y="426131"/>
                    </a:lnTo>
                    <a:lnTo>
                      <a:pt x="473521" y="446477"/>
                    </a:lnTo>
                    <a:lnTo>
                      <a:pt x="103915" y="446477"/>
                    </a:lnTo>
                    <a:lnTo>
                      <a:pt x="103915" y="426131"/>
                    </a:lnTo>
                    <a:lnTo>
                      <a:pt x="109232" y="426131"/>
                    </a:lnTo>
                    <a:cubicBezTo>
                      <a:pt x="113924" y="426131"/>
                      <a:pt x="118145" y="423238"/>
                      <a:pt x="119553" y="418820"/>
                    </a:cubicBezTo>
                    <a:cubicBezTo>
                      <a:pt x="121821" y="411431"/>
                      <a:pt x="116347" y="404660"/>
                      <a:pt x="109310" y="404660"/>
                    </a:cubicBezTo>
                    <a:lnTo>
                      <a:pt x="103915" y="404660"/>
                    </a:lnTo>
                    <a:lnTo>
                      <a:pt x="103915" y="385448"/>
                    </a:lnTo>
                    <a:lnTo>
                      <a:pt x="150438" y="385448"/>
                    </a:lnTo>
                    <a:cubicBezTo>
                      <a:pt x="155051" y="385448"/>
                      <a:pt x="159352" y="382555"/>
                      <a:pt x="160681" y="378137"/>
                    </a:cubicBezTo>
                    <a:cubicBezTo>
                      <a:pt x="162948" y="370748"/>
                      <a:pt x="157554" y="363976"/>
                      <a:pt x="150438" y="363976"/>
                    </a:cubicBezTo>
                    <a:lnTo>
                      <a:pt x="103915" y="363976"/>
                    </a:lnTo>
                    <a:lnTo>
                      <a:pt x="103915" y="344764"/>
                    </a:lnTo>
                    <a:lnTo>
                      <a:pt x="108919" y="344764"/>
                    </a:lnTo>
                    <a:cubicBezTo>
                      <a:pt x="113845" y="344764"/>
                      <a:pt x="118302" y="341449"/>
                      <a:pt x="119397" y="336632"/>
                    </a:cubicBezTo>
                    <a:cubicBezTo>
                      <a:pt x="121039" y="329571"/>
                      <a:pt x="115800" y="323285"/>
                      <a:pt x="109154" y="323285"/>
                    </a:cubicBezTo>
                    <a:lnTo>
                      <a:pt x="103915" y="323285"/>
                    </a:lnTo>
                    <a:lnTo>
                      <a:pt x="103915" y="250550"/>
                    </a:lnTo>
                    <a:lnTo>
                      <a:pt x="279140" y="222659"/>
                    </a:lnTo>
                    <a:lnTo>
                      <a:pt x="279140" y="323910"/>
                    </a:lnTo>
                    <a:cubicBezTo>
                      <a:pt x="278045" y="323512"/>
                      <a:pt x="276872" y="323285"/>
                      <a:pt x="275621" y="323285"/>
                    </a:cubicBezTo>
                    <a:lnTo>
                      <a:pt x="219872" y="323285"/>
                    </a:lnTo>
                    <a:cubicBezTo>
                      <a:pt x="214945" y="323285"/>
                      <a:pt x="210489" y="326600"/>
                      <a:pt x="209394" y="331417"/>
                    </a:cubicBezTo>
                    <a:cubicBezTo>
                      <a:pt x="207752" y="338478"/>
                      <a:pt x="212912" y="344764"/>
                      <a:pt x="219559" y="344764"/>
                    </a:cubicBezTo>
                    <a:lnTo>
                      <a:pt x="275621" y="344764"/>
                    </a:lnTo>
                    <a:cubicBezTo>
                      <a:pt x="276872" y="344764"/>
                      <a:pt x="278045" y="344538"/>
                      <a:pt x="279140" y="344139"/>
                    </a:cubicBezTo>
                    <a:lnTo>
                      <a:pt x="277967" y="363976"/>
                    </a:lnTo>
                    <a:lnTo>
                      <a:pt x="260140" y="363976"/>
                    </a:lnTo>
                    <a:cubicBezTo>
                      <a:pt x="255526" y="363976"/>
                      <a:pt x="251226" y="366869"/>
                      <a:pt x="249896" y="371287"/>
                    </a:cubicBezTo>
                    <a:cubicBezTo>
                      <a:pt x="247629" y="378676"/>
                      <a:pt x="253024" y="385448"/>
                      <a:pt x="260140" y="385448"/>
                    </a:cubicBezTo>
                    <a:lnTo>
                      <a:pt x="277967" y="385448"/>
                    </a:lnTo>
                    <a:lnTo>
                      <a:pt x="277967" y="405027"/>
                    </a:lnTo>
                    <a:cubicBezTo>
                      <a:pt x="277967" y="405027"/>
                      <a:pt x="276560" y="404417"/>
                      <a:pt x="275387" y="404668"/>
                    </a:cubicBezTo>
                    <a:lnTo>
                      <a:pt x="219559" y="404668"/>
                    </a:lnTo>
                    <a:cubicBezTo>
                      <a:pt x="213772" y="404425"/>
                      <a:pt x="209159" y="409101"/>
                      <a:pt x="209159" y="414879"/>
                    </a:cubicBezTo>
                    <a:cubicBezTo>
                      <a:pt x="209159" y="420658"/>
                      <a:pt x="213772" y="425342"/>
                      <a:pt x="219559" y="426139"/>
                    </a:cubicBezTo>
                    <a:lnTo>
                      <a:pt x="275387" y="426139"/>
                    </a:lnTo>
                    <a:cubicBezTo>
                      <a:pt x="276560" y="425334"/>
                      <a:pt x="277733" y="425115"/>
                      <a:pt x="277967" y="424724"/>
                    </a:cubicBezTo>
                    <a:lnTo>
                      <a:pt x="277967" y="428821"/>
                    </a:lnTo>
                    <a:cubicBezTo>
                      <a:pt x="278827" y="434599"/>
                      <a:pt x="283518" y="439283"/>
                      <a:pt x="289305" y="439283"/>
                    </a:cubicBezTo>
                    <a:cubicBezTo>
                      <a:pt x="295090" y="439283"/>
                      <a:pt x="299782" y="434599"/>
                      <a:pt x="299469" y="428821"/>
                    </a:cubicBezTo>
                    <a:lnTo>
                      <a:pt x="299469" y="424724"/>
                    </a:lnTo>
                    <a:cubicBezTo>
                      <a:pt x="300877" y="425107"/>
                      <a:pt x="302050" y="425334"/>
                      <a:pt x="303222" y="426139"/>
                    </a:cubicBezTo>
                    <a:lnTo>
                      <a:pt x="359051" y="426139"/>
                    </a:lnTo>
                    <a:cubicBezTo>
                      <a:pt x="364836" y="425334"/>
                      <a:pt x="369450" y="420658"/>
                      <a:pt x="369450" y="414879"/>
                    </a:cubicBezTo>
                    <a:cubicBezTo>
                      <a:pt x="369450" y="409101"/>
                      <a:pt x="364836" y="404417"/>
                      <a:pt x="359051" y="404668"/>
                    </a:cubicBezTo>
                    <a:lnTo>
                      <a:pt x="303222" y="404668"/>
                    </a:lnTo>
                    <a:cubicBezTo>
                      <a:pt x="302050" y="404425"/>
                      <a:pt x="299469" y="405027"/>
                      <a:pt x="299469" y="405027"/>
                    </a:cubicBezTo>
                    <a:lnTo>
                      <a:pt x="299469" y="385448"/>
                    </a:lnTo>
                    <a:lnTo>
                      <a:pt x="317297" y="385448"/>
                    </a:lnTo>
                    <a:cubicBezTo>
                      <a:pt x="321988" y="385448"/>
                      <a:pt x="326211" y="382555"/>
                      <a:pt x="327618" y="378137"/>
                    </a:cubicBezTo>
                    <a:cubicBezTo>
                      <a:pt x="329885" y="370748"/>
                      <a:pt x="324412" y="363976"/>
                      <a:pt x="317375" y="363976"/>
                    </a:cubicBezTo>
                    <a:lnTo>
                      <a:pt x="299469" y="363976"/>
                    </a:lnTo>
                    <a:lnTo>
                      <a:pt x="299469" y="344139"/>
                    </a:lnTo>
                    <a:cubicBezTo>
                      <a:pt x="300564" y="344538"/>
                      <a:pt x="301736" y="344764"/>
                      <a:pt x="302988" y="344764"/>
                    </a:cubicBezTo>
                    <a:lnTo>
                      <a:pt x="358347" y="344764"/>
                    </a:lnTo>
                    <a:cubicBezTo>
                      <a:pt x="363272" y="344764"/>
                      <a:pt x="367729" y="341441"/>
                      <a:pt x="368824" y="336617"/>
                    </a:cubicBezTo>
                    <a:cubicBezTo>
                      <a:pt x="370388" y="329564"/>
                      <a:pt x="365227" y="323285"/>
                      <a:pt x="358660" y="323285"/>
                    </a:cubicBezTo>
                    <a:lnTo>
                      <a:pt x="302988" y="323285"/>
                    </a:lnTo>
                    <a:cubicBezTo>
                      <a:pt x="301736" y="323285"/>
                      <a:pt x="300564" y="323512"/>
                      <a:pt x="299469" y="323910"/>
                    </a:cubicBezTo>
                    <a:lnTo>
                      <a:pt x="299469" y="222659"/>
                    </a:lnTo>
                    <a:lnTo>
                      <a:pt x="473521" y="250550"/>
                    </a:lnTo>
                    <a:lnTo>
                      <a:pt x="473521" y="323285"/>
                    </a:lnTo>
                    <a:lnTo>
                      <a:pt x="473521" y="323285"/>
                    </a:lnTo>
                    <a:close/>
                    <a:moveTo>
                      <a:pt x="308539" y="205730"/>
                    </a:moveTo>
                    <a:lnTo>
                      <a:pt x="316280" y="195933"/>
                    </a:lnTo>
                    <a:lnTo>
                      <a:pt x="323943" y="208131"/>
                    </a:lnTo>
                    <a:lnTo>
                      <a:pt x="308539" y="205730"/>
                    </a:lnTo>
                    <a:close/>
                    <a:moveTo>
                      <a:pt x="338721" y="192367"/>
                    </a:moveTo>
                    <a:lnTo>
                      <a:pt x="353655" y="195073"/>
                    </a:lnTo>
                    <a:lnTo>
                      <a:pt x="346227" y="204158"/>
                    </a:lnTo>
                    <a:lnTo>
                      <a:pt x="338721" y="192367"/>
                    </a:lnTo>
                    <a:close/>
                    <a:moveTo>
                      <a:pt x="364758" y="214488"/>
                    </a:moveTo>
                    <a:lnTo>
                      <a:pt x="372030" y="205629"/>
                    </a:lnTo>
                    <a:lnTo>
                      <a:pt x="379302" y="216747"/>
                    </a:lnTo>
                    <a:lnTo>
                      <a:pt x="364758" y="214488"/>
                    </a:lnTo>
                    <a:close/>
                    <a:moveTo>
                      <a:pt x="395018" y="202595"/>
                    </a:moveTo>
                    <a:lnTo>
                      <a:pt x="409014" y="205136"/>
                    </a:lnTo>
                    <a:lnTo>
                      <a:pt x="401977" y="213291"/>
                    </a:lnTo>
                    <a:lnTo>
                      <a:pt x="395018" y="202595"/>
                    </a:lnTo>
                    <a:close/>
                    <a:moveTo>
                      <a:pt x="420977" y="223253"/>
                    </a:moveTo>
                    <a:lnTo>
                      <a:pt x="427780" y="215332"/>
                    </a:lnTo>
                    <a:lnTo>
                      <a:pt x="434582" y="225364"/>
                    </a:lnTo>
                    <a:lnTo>
                      <a:pt x="420977" y="223253"/>
                    </a:lnTo>
                    <a:close/>
                    <a:moveTo>
                      <a:pt x="451315" y="212838"/>
                    </a:moveTo>
                    <a:lnTo>
                      <a:pt x="464295" y="215192"/>
                    </a:lnTo>
                    <a:lnTo>
                      <a:pt x="457805" y="222424"/>
                    </a:lnTo>
                    <a:lnTo>
                      <a:pt x="451315" y="212838"/>
                    </a:lnTo>
                    <a:close/>
                    <a:moveTo>
                      <a:pt x="473521" y="195565"/>
                    </a:moveTo>
                    <a:lnTo>
                      <a:pt x="430125" y="187636"/>
                    </a:lnTo>
                    <a:cubicBezTo>
                      <a:pt x="430125" y="187636"/>
                      <a:pt x="430125" y="187636"/>
                      <a:pt x="430125" y="187636"/>
                    </a:cubicBezTo>
                    <a:lnTo>
                      <a:pt x="374376" y="177479"/>
                    </a:lnTo>
                    <a:cubicBezTo>
                      <a:pt x="374376" y="177479"/>
                      <a:pt x="374376" y="177479"/>
                      <a:pt x="374376" y="177479"/>
                    </a:cubicBezTo>
                    <a:lnTo>
                      <a:pt x="318704" y="167322"/>
                    </a:lnTo>
                    <a:cubicBezTo>
                      <a:pt x="318704" y="167322"/>
                      <a:pt x="318704" y="167322"/>
                      <a:pt x="318704" y="167322"/>
                    </a:cubicBezTo>
                    <a:lnTo>
                      <a:pt x="299469" y="163819"/>
                    </a:lnTo>
                    <a:lnTo>
                      <a:pt x="299469" y="144803"/>
                    </a:lnTo>
                    <a:lnTo>
                      <a:pt x="455772" y="177370"/>
                    </a:lnTo>
                    <a:cubicBezTo>
                      <a:pt x="456476" y="177518"/>
                      <a:pt x="457180" y="177589"/>
                      <a:pt x="457883" y="177589"/>
                    </a:cubicBezTo>
                    <a:cubicBezTo>
                      <a:pt x="462731" y="177589"/>
                      <a:pt x="467031" y="174188"/>
                      <a:pt x="468126" y="169238"/>
                    </a:cubicBezTo>
                    <a:cubicBezTo>
                      <a:pt x="469299" y="163577"/>
                      <a:pt x="465624" y="158025"/>
                      <a:pt x="459994" y="156852"/>
                    </a:cubicBezTo>
                    <a:lnTo>
                      <a:pt x="299469" y="123401"/>
                    </a:lnTo>
                    <a:lnTo>
                      <a:pt x="299469" y="65469"/>
                    </a:lnTo>
                    <a:lnTo>
                      <a:pt x="473521" y="110820"/>
                    </a:lnTo>
                    <a:lnTo>
                      <a:pt x="473521" y="195565"/>
                    </a:lnTo>
                    <a:lnTo>
                      <a:pt x="473521" y="1955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4829;p50">
                <a:extLst>
                  <a:ext uri="{FF2B5EF4-FFF2-40B4-BE49-F238E27FC236}">
                    <a16:creationId xmlns:a16="http://schemas.microsoft.com/office/drawing/2014/main" id="{F077D09A-71B4-B454-37A2-8EC3CABE042E}"/>
                  </a:ext>
                </a:extLst>
              </p:cNvPr>
              <p:cNvSpPr/>
              <p:nvPr/>
            </p:nvSpPr>
            <p:spPr>
              <a:xfrm>
                <a:off x="11828284" y="3517230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4830;p50">
                <a:extLst>
                  <a:ext uri="{FF2B5EF4-FFF2-40B4-BE49-F238E27FC236}">
                    <a16:creationId xmlns:a16="http://schemas.microsoft.com/office/drawing/2014/main" id="{65106275-20AE-6026-D298-9E00280DC306}"/>
                  </a:ext>
                </a:extLst>
              </p:cNvPr>
              <p:cNvSpPr/>
              <p:nvPr/>
            </p:nvSpPr>
            <p:spPr>
              <a:xfrm>
                <a:off x="11579404" y="3598612"/>
                <a:ext cx="76602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6602" h="21471" extrusionOk="0">
                    <a:moveTo>
                      <a:pt x="65887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5809" y="21472"/>
                    </a:lnTo>
                    <a:cubicBezTo>
                      <a:pt x="70500" y="21472"/>
                      <a:pt x="74722" y="18578"/>
                      <a:pt x="76051" y="14161"/>
                    </a:cubicBezTo>
                    <a:cubicBezTo>
                      <a:pt x="78397" y="6772"/>
                      <a:pt x="72924" y="0"/>
                      <a:pt x="658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4831;p50">
                <a:extLst>
                  <a:ext uri="{FF2B5EF4-FFF2-40B4-BE49-F238E27FC236}">
                    <a16:creationId xmlns:a16="http://schemas.microsoft.com/office/drawing/2014/main" id="{03DE6726-F8B1-99A5-9556-2A49AF6DBF9F}"/>
                  </a:ext>
                </a:extLst>
              </p:cNvPr>
              <p:cNvSpPr/>
              <p:nvPr/>
            </p:nvSpPr>
            <p:spPr>
              <a:xfrm>
                <a:off x="11579404" y="3517230"/>
                <a:ext cx="76602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6602" h="21471" extrusionOk="0">
                    <a:moveTo>
                      <a:pt x="65887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5809" y="21472"/>
                    </a:lnTo>
                    <a:cubicBezTo>
                      <a:pt x="70500" y="21472"/>
                      <a:pt x="74722" y="18579"/>
                      <a:pt x="76051" y="14161"/>
                    </a:cubicBezTo>
                    <a:cubicBezTo>
                      <a:pt x="78397" y="6772"/>
                      <a:pt x="72924" y="0"/>
                      <a:pt x="658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4832;p50">
                <a:extLst>
                  <a:ext uri="{FF2B5EF4-FFF2-40B4-BE49-F238E27FC236}">
                    <a16:creationId xmlns:a16="http://schemas.microsoft.com/office/drawing/2014/main" id="{A718878B-CFEF-76E1-BCB0-B74C421A7142}"/>
                  </a:ext>
                </a:extLst>
              </p:cNvPr>
              <p:cNvSpPr/>
              <p:nvPr/>
            </p:nvSpPr>
            <p:spPr>
              <a:xfrm>
                <a:off x="11619125" y="3557921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762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4833;p50">
                <a:extLst>
                  <a:ext uri="{FF2B5EF4-FFF2-40B4-BE49-F238E27FC236}">
                    <a16:creationId xmlns:a16="http://schemas.microsoft.com/office/drawing/2014/main" id="{F1CD079A-FB95-EF73-B162-9D41A4CDB080}"/>
                  </a:ext>
                </a:extLst>
              </p:cNvPr>
              <p:cNvSpPr/>
              <p:nvPr/>
            </p:nvSpPr>
            <p:spPr>
              <a:xfrm>
                <a:off x="11786452" y="3557921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9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4834;p50">
                <a:extLst>
                  <a:ext uri="{FF2B5EF4-FFF2-40B4-BE49-F238E27FC236}">
                    <a16:creationId xmlns:a16="http://schemas.microsoft.com/office/drawing/2014/main" id="{1B5F60C8-4097-C100-0DEF-AC13E71E8F5C}"/>
                  </a:ext>
                </a:extLst>
              </p:cNvPr>
              <p:cNvSpPr/>
              <p:nvPr/>
            </p:nvSpPr>
            <p:spPr>
              <a:xfrm>
                <a:off x="11828284" y="3598612"/>
                <a:ext cx="78760" cy="21471"/>
              </a:xfrm>
              <a:custGeom>
                <a:avLst/>
                <a:gdLst/>
                <a:ahLst/>
                <a:cxnLst/>
                <a:rect l="l" t="t" r="r" b="b"/>
                <a:pathLst>
                  <a:path w="78760" h="21471" extrusionOk="0">
                    <a:moveTo>
                      <a:pt x="67998" y="0"/>
                    </a:moveTo>
                    <a:lnTo>
                      <a:pt x="10841" y="0"/>
                    </a:lnTo>
                    <a:cubicBezTo>
                      <a:pt x="6149" y="0"/>
                      <a:pt x="1927" y="2893"/>
                      <a:pt x="520" y="7311"/>
                    </a:cubicBezTo>
                    <a:cubicBezTo>
                      <a:pt x="-1748" y="14700"/>
                      <a:pt x="3725" y="21472"/>
                      <a:pt x="10762" y="21472"/>
                    </a:cubicBezTo>
                    <a:lnTo>
                      <a:pt x="67998" y="21472"/>
                    </a:lnTo>
                    <a:cubicBezTo>
                      <a:pt x="72611" y="21472"/>
                      <a:pt x="76833" y="18578"/>
                      <a:pt x="78241" y="14161"/>
                    </a:cubicBezTo>
                    <a:cubicBezTo>
                      <a:pt x="80508" y="6772"/>
                      <a:pt x="75035" y="0"/>
                      <a:pt x="679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A7355CC-A42C-F0BB-3153-AA74090D46FF}"/>
              </a:ext>
            </a:extLst>
          </p:cNvPr>
          <p:cNvGrpSpPr/>
          <p:nvPr/>
        </p:nvGrpSpPr>
        <p:grpSpPr>
          <a:xfrm>
            <a:off x="3064168" y="1910114"/>
            <a:ext cx="902485" cy="902485"/>
            <a:chOff x="3064168" y="1910114"/>
            <a:chExt cx="902485" cy="902485"/>
          </a:xfrm>
        </p:grpSpPr>
        <p:sp>
          <p:nvSpPr>
            <p:cNvPr id="107" name="Google Shape;8579;p44">
              <a:extLst>
                <a:ext uri="{FF2B5EF4-FFF2-40B4-BE49-F238E27FC236}">
                  <a16:creationId xmlns:a16="http://schemas.microsoft.com/office/drawing/2014/main" id="{78F38FFE-D438-BFEE-AC94-BB26AD61C44D}"/>
                </a:ext>
              </a:extLst>
            </p:cNvPr>
            <p:cNvSpPr/>
            <p:nvPr/>
          </p:nvSpPr>
          <p:spPr>
            <a:xfrm>
              <a:off x="3064168" y="1910114"/>
              <a:ext cx="902485" cy="902485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2" name="Google Shape;4835;p50">
              <a:extLst>
                <a:ext uri="{FF2B5EF4-FFF2-40B4-BE49-F238E27FC236}">
                  <a16:creationId xmlns:a16="http://schemas.microsoft.com/office/drawing/2014/main" id="{63F8DF73-D2AC-CA55-6529-91B1CB67A986}"/>
                </a:ext>
              </a:extLst>
            </p:cNvPr>
            <p:cNvGrpSpPr/>
            <p:nvPr/>
          </p:nvGrpSpPr>
          <p:grpSpPr>
            <a:xfrm>
              <a:off x="3339718" y="2200903"/>
              <a:ext cx="332233" cy="317080"/>
              <a:chOff x="10194076" y="3194182"/>
              <a:chExt cx="580563" cy="554083"/>
            </a:xfrm>
            <a:solidFill>
              <a:schemeClr val="bg1"/>
            </a:solidFill>
          </p:grpSpPr>
          <p:sp>
            <p:nvSpPr>
              <p:cNvPr id="123" name="Google Shape;4836;p50">
                <a:extLst>
                  <a:ext uri="{FF2B5EF4-FFF2-40B4-BE49-F238E27FC236}">
                    <a16:creationId xmlns:a16="http://schemas.microsoft.com/office/drawing/2014/main" id="{ADD36637-C1A1-AEA1-5142-969A8432F307}"/>
                  </a:ext>
                </a:extLst>
              </p:cNvPr>
              <p:cNvSpPr/>
              <p:nvPr/>
            </p:nvSpPr>
            <p:spPr>
              <a:xfrm>
                <a:off x="10194076" y="3194182"/>
                <a:ext cx="580563" cy="554083"/>
              </a:xfrm>
              <a:custGeom>
                <a:avLst/>
                <a:gdLst/>
                <a:ahLst/>
                <a:cxnLst/>
                <a:rect l="l" t="t" r="r" b="b"/>
                <a:pathLst>
                  <a:path w="580563" h="554083" extrusionOk="0">
                    <a:moveTo>
                      <a:pt x="578688" y="297448"/>
                    </a:moveTo>
                    <a:cubicBezTo>
                      <a:pt x="578688" y="297401"/>
                      <a:pt x="578688" y="297346"/>
                      <a:pt x="578688" y="297291"/>
                    </a:cubicBezTo>
                    <a:cubicBezTo>
                      <a:pt x="578688" y="297221"/>
                      <a:pt x="578688" y="297158"/>
                      <a:pt x="579861" y="297096"/>
                    </a:cubicBezTo>
                    <a:lnTo>
                      <a:pt x="579861" y="76421"/>
                    </a:lnTo>
                    <a:lnTo>
                      <a:pt x="580564" y="76421"/>
                    </a:lnTo>
                    <a:cubicBezTo>
                      <a:pt x="580564" y="64348"/>
                      <a:pt x="574543" y="53081"/>
                      <a:pt x="564535" y="46270"/>
                    </a:cubicBezTo>
                    <a:cubicBezTo>
                      <a:pt x="556638" y="40836"/>
                      <a:pt x="546864" y="38834"/>
                      <a:pt x="537559" y="40468"/>
                    </a:cubicBezTo>
                    <a:lnTo>
                      <a:pt x="486110" y="2021"/>
                    </a:lnTo>
                    <a:cubicBezTo>
                      <a:pt x="486032" y="1911"/>
                      <a:pt x="485876" y="1810"/>
                      <a:pt x="485719" y="1708"/>
                    </a:cubicBezTo>
                    <a:cubicBezTo>
                      <a:pt x="485563" y="1638"/>
                      <a:pt x="485485" y="1560"/>
                      <a:pt x="485328" y="1497"/>
                    </a:cubicBezTo>
                    <a:cubicBezTo>
                      <a:pt x="485094" y="1325"/>
                      <a:pt x="484781" y="1161"/>
                      <a:pt x="484468" y="1020"/>
                    </a:cubicBezTo>
                    <a:cubicBezTo>
                      <a:pt x="484468" y="1004"/>
                      <a:pt x="484468" y="989"/>
                      <a:pt x="484390" y="981"/>
                    </a:cubicBezTo>
                    <a:cubicBezTo>
                      <a:pt x="484077" y="817"/>
                      <a:pt x="483764" y="676"/>
                      <a:pt x="483373" y="559"/>
                    </a:cubicBezTo>
                    <a:cubicBezTo>
                      <a:pt x="483373" y="551"/>
                      <a:pt x="483373" y="543"/>
                      <a:pt x="483296" y="535"/>
                    </a:cubicBezTo>
                    <a:cubicBezTo>
                      <a:pt x="482982" y="426"/>
                      <a:pt x="482669" y="340"/>
                      <a:pt x="482357" y="262"/>
                    </a:cubicBezTo>
                    <a:cubicBezTo>
                      <a:pt x="482278" y="238"/>
                      <a:pt x="482201" y="222"/>
                      <a:pt x="482044" y="207"/>
                    </a:cubicBezTo>
                    <a:cubicBezTo>
                      <a:pt x="481810" y="160"/>
                      <a:pt x="481575" y="113"/>
                      <a:pt x="481341" y="82"/>
                    </a:cubicBezTo>
                    <a:cubicBezTo>
                      <a:pt x="481184" y="66"/>
                      <a:pt x="481028" y="58"/>
                      <a:pt x="480950" y="43"/>
                    </a:cubicBezTo>
                    <a:cubicBezTo>
                      <a:pt x="480715" y="27"/>
                      <a:pt x="480480" y="11"/>
                      <a:pt x="480246" y="3"/>
                    </a:cubicBezTo>
                    <a:cubicBezTo>
                      <a:pt x="480089" y="3"/>
                      <a:pt x="480011" y="-4"/>
                      <a:pt x="479855" y="3"/>
                    </a:cubicBezTo>
                    <a:cubicBezTo>
                      <a:pt x="479620" y="11"/>
                      <a:pt x="479386" y="19"/>
                      <a:pt x="479151" y="43"/>
                    </a:cubicBezTo>
                    <a:cubicBezTo>
                      <a:pt x="479073" y="58"/>
                      <a:pt x="478916" y="66"/>
                      <a:pt x="478760" y="82"/>
                    </a:cubicBezTo>
                    <a:cubicBezTo>
                      <a:pt x="478525" y="113"/>
                      <a:pt x="478291" y="160"/>
                      <a:pt x="477978" y="215"/>
                    </a:cubicBezTo>
                    <a:cubicBezTo>
                      <a:pt x="477900" y="230"/>
                      <a:pt x="477822" y="238"/>
                      <a:pt x="477744" y="254"/>
                    </a:cubicBezTo>
                    <a:lnTo>
                      <a:pt x="368824" y="25307"/>
                    </a:lnTo>
                    <a:cubicBezTo>
                      <a:pt x="346775" y="30374"/>
                      <a:pt x="326836" y="41610"/>
                      <a:pt x="311041" y="57788"/>
                    </a:cubicBezTo>
                    <a:cubicBezTo>
                      <a:pt x="302519" y="66530"/>
                      <a:pt x="295560" y="76452"/>
                      <a:pt x="290165" y="87212"/>
                    </a:cubicBezTo>
                    <a:cubicBezTo>
                      <a:pt x="274762" y="56388"/>
                      <a:pt x="246143" y="33274"/>
                      <a:pt x="211505" y="25307"/>
                    </a:cubicBezTo>
                    <a:lnTo>
                      <a:pt x="102586" y="254"/>
                    </a:lnTo>
                    <a:cubicBezTo>
                      <a:pt x="102508" y="238"/>
                      <a:pt x="102429" y="230"/>
                      <a:pt x="102352" y="215"/>
                    </a:cubicBezTo>
                    <a:cubicBezTo>
                      <a:pt x="102117" y="168"/>
                      <a:pt x="101804" y="121"/>
                      <a:pt x="101570" y="82"/>
                    </a:cubicBezTo>
                    <a:cubicBezTo>
                      <a:pt x="101413" y="66"/>
                      <a:pt x="101335" y="58"/>
                      <a:pt x="101179" y="43"/>
                    </a:cubicBezTo>
                    <a:cubicBezTo>
                      <a:pt x="100944" y="27"/>
                      <a:pt x="100709" y="11"/>
                      <a:pt x="100475" y="3"/>
                    </a:cubicBezTo>
                    <a:cubicBezTo>
                      <a:pt x="100397" y="3"/>
                      <a:pt x="100240" y="3"/>
                      <a:pt x="100084" y="3"/>
                    </a:cubicBezTo>
                    <a:cubicBezTo>
                      <a:pt x="99849" y="11"/>
                      <a:pt x="99615" y="19"/>
                      <a:pt x="99381" y="43"/>
                    </a:cubicBezTo>
                    <a:cubicBezTo>
                      <a:pt x="99302" y="50"/>
                      <a:pt x="99145" y="66"/>
                      <a:pt x="99067" y="82"/>
                    </a:cubicBezTo>
                    <a:cubicBezTo>
                      <a:pt x="98754" y="113"/>
                      <a:pt x="98520" y="160"/>
                      <a:pt x="98286" y="207"/>
                    </a:cubicBezTo>
                    <a:cubicBezTo>
                      <a:pt x="98208" y="230"/>
                      <a:pt x="98051" y="238"/>
                      <a:pt x="97972" y="262"/>
                    </a:cubicBezTo>
                    <a:cubicBezTo>
                      <a:pt x="97660" y="332"/>
                      <a:pt x="97347" y="426"/>
                      <a:pt x="97035" y="527"/>
                    </a:cubicBezTo>
                    <a:cubicBezTo>
                      <a:pt x="97035" y="535"/>
                      <a:pt x="96956" y="543"/>
                      <a:pt x="96956" y="559"/>
                    </a:cubicBezTo>
                    <a:cubicBezTo>
                      <a:pt x="96565" y="684"/>
                      <a:pt x="96253" y="817"/>
                      <a:pt x="95940" y="981"/>
                    </a:cubicBezTo>
                    <a:cubicBezTo>
                      <a:pt x="95862" y="997"/>
                      <a:pt x="95862" y="1020"/>
                      <a:pt x="95783" y="1036"/>
                    </a:cubicBezTo>
                    <a:cubicBezTo>
                      <a:pt x="95549" y="1176"/>
                      <a:pt x="95236" y="1325"/>
                      <a:pt x="95001" y="1497"/>
                    </a:cubicBezTo>
                    <a:cubicBezTo>
                      <a:pt x="94845" y="1567"/>
                      <a:pt x="94767" y="1638"/>
                      <a:pt x="94610" y="1708"/>
                    </a:cubicBezTo>
                    <a:cubicBezTo>
                      <a:pt x="94533" y="1810"/>
                      <a:pt x="94376" y="1904"/>
                      <a:pt x="94219" y="2021"/>
                    </a:cubicBezTo>
                    <a:lnTo>
                      <a:pt x="43552" y="39889"/>
                    </a:lnTo>
                    <a:cubicBezTo>
                      <a:pt x="31511" y="37520"/>
                      <a:pt x="18766" y="41273"/>
                      <a:pt x="9930" y="50657"/>
                    </a:cubicBezTo>
                    <a:cubicBezTo>
                      <a:pt x="3362" y="57506"/>
                      <a:pt x="0" y="66741"/>
                      <a:pt x="0" y="76179"/>
                    </a:cubicBezTo>
                    <a:lnTo>
                      <a:pt x="0" y="296908"/>
                    </a:lnTo>
                    <a:cubicBezTo>
                      <a:pt x="0" y="326707"/>
                      <a:pt x="17984" y="352980"/>
                      <a:pt x="45820" y="363841"/>
                    </a:cubicBezTo>
                    <a:lnTo>
                      <a:pt x="208456" y="427309"/>
                    </a:lnTo>
                    <a:lnTo>
                      <a:pt x="20330" y="500295"/>
                    </a:lnTo>
                    <a:lnTo>
                      <a:pt x="20330" y="468001"/>
                    </a:lnTo>
                    <a:cubicBezTo>
                      <a:pt x="20330" y="458016"/>
                      <a:pt x="26898" y="449384"/>
                      <a:pt x="36672" y="446537"/>
                    </a:cubicBezTo>
                    <a:cubicBezTo>
                      <a:pt x="57392" y="440469"/>
                      <a:pt x="76470" y="430398"/>
                      <a:pt x="93203" y="416605"/>
                    </a:cubicBezTo>
                    <a:cubicBezTo>
                      <a:pt x="97504" y="413039"/>
                      <a:pt x="98129" y="406643"/>
                      <a:pt x="94533" y="402327"/>
                    </a:cubicBezTo>
                    <a:cubicBezTo>
                      <a:pt x="91014" y="398011"/>
                      <a:pt x="84602" y="397401"/>
                      <a:pt x="80224" y="400966"/>
                    </a:cubicBezTo>
                    <a:cubicBezTo>
                      <a:pt x="65602" y="413000"/>
                      <a:pt x="49026" y="421781"/>
                      <a:pt x="30964" y="427075"/>
                    </a:cubicBezTo>
                    <a:cubicBezTo>
                      <a:pt x="12745" y="432392"/>
                      <a:pt x="0" y="449227"/>
                      <a:pt x="0" y="468001"/>
                    </a:cubicBezTo>
                    <a:lnTo>
                      <a:pt x="0" y="514111"/>
                    </a:lnTo>
                    <a:cubicBezTo>
                      <a:pt x="0" y="523604"/>
                      <a:pt x="3206" y="532924"/>
                      <a:pt x="9462" y="540071"/>
                    </a:cubicBezTo>
                    <a:cubicBezTo>
                      <a:pt x="20486" y="552754"/>
                      <a:pt x="37844" y="556679"/>
                      <a:pt x="52857" y="550846"/>
                    </a:cubicBezTo>
                    <a:lnTo>
                      <a:pt x="289305" y="458790"/>
                    </a:lnTo>
                    <a:lnTo>
                      <a:pt x="525831" y="551409"/>
                    </a:lnTo>
                    <a:cubicBezTo>
                      <a:pt x="530444" y="553199"/>
                      <a:pt x="535214" y="554083"/>
                      <a:pt x="539984" y="554083"/>
                    </a:cubicBezTo>
                    <a:cubicBezTo>
                      <a:pt x="547646" y="554083"/>
                      <a:pt x="555309" y="551800"/>
                      <a:pt x="561798" y="547343"/>
                    </a:cubicBezTo>
                    <a:cubicBezTo>
                      <a:pt x="572354" y="540118"/>
                      <a:pt x="578688" y="528154"/>
                      <a:pt x="578688" y="515347"/>
                    </a:cubicBezTo>
                    <a:cubicBezTo>
                      <a:pt x="578688" y="515261"/>
                      <a:pt x="578688" y="515174"/>
                      <a:pt x="578688" y="515089"/>
                    </a:cubicBezTo>
                    <a:cubicBezTo>
                      <a:pt x="578688" y="514956"/>
                      <a:pt x="578688" y="514830"/>
                      <a:pt x="578688" y="514698"/>
                    </a:cubicBezTo>
                    <a:lnTo>
                      <a:pt x="578688" y="467641"/>
                    </a:lnTo>
                    <a:cubicBezTo>
                      <a:pt x="578688" y="448844"/>
                      <a:pt x="566021" y="432001"/>
                      <a:pt x="547803" y="426692"/>
                    </a:cubicBezTo>
                    <a:cubicBezTo>
                      <a:pt x="522156" y="419209"/>
                      <a:pt x="499089" y="404227"/>
                      <a:pt x="481653" y="383975"/>
                    </a:cubicBezTo>
                    <a:lnTo>
                      <a:pt x="533024" y="363982"/>
                    </a:lnTo>
                    <a:cubicBezTo>
                      <a:pt x="560625" y="353191"/>
                      <a:pt x="578531" y="327106"/>
                      <a:pt x="578688" y="297448"/>
                    </a:cubicBezTo>
                    <a:close/>
                    <a:moveTo>
                      <a:pt x="536074" y="278024"/>
                    </a:moveTo>
                    <a:cubicBezTo>
                      <a:pt x="536152" y="278009"/>
                      <a:pt x="536152" y="278001"/>
                      <a:pt x="536152" y="277986"/>
                    </a:cubicBezTo>
                    <a:cubicBezTo>
                      <a:pt x="536386" y="277900"/>
                      <a:pt x="536621" y="277806"/>
                      <a:pt x="536777" y="277704"/>
                    </a:cubicBezTo>
                    <a:cubicBezTo>
                      <a:pt x="536934" y="277657"/>
                      <a:pt x="537012" y="277610"/>
                      <a:pt x="537090" y="277556"/>
                    </a:cubicBezTo>
                    <a:cubicBezTo>
                      <a:pt x="537247" y="277462"/>
                      <a:pt x="537481" y="277360"/>
                      <a:pt x="537638" y="277258"/>
                    </a:cubicBezTo>
                    <a:cubicBezTo>
                      <a:pt x="537716" y="277180"/>
                      <a:pt x="537872" y="277110"/>
                      <a:pt x="537950" y="277031"/>
                    </a:cubicBezTo>
                    <a:cubicBezTo>
                      <a:pt x="538107" y="276946"/>
                      <a:pt x="538263" y="276852"/>
                      <a:pt x="538341" y="276766"/>
                    </a:cubicBezTo>
                    <a:cubicBezTo>
                      <a:pt x="538498" y="276656"/>
                      <a:pt x="538654" y="276555"/>
                      <a:pt x="538811" y="276445"/>
                    </a:cubicBezTo>
                    <a:cubicBezTo>
                      <a:pt x="538889" y="276367"/>
                      <a:pt x="538967" y="276281"/>
                      <a:pt x="539045" y="276203"/>
                    </a:cubicBezTo>
                    <a:cubicBezTo>
                      <a:pt x="539202" y="276070"/>
                      <a:pt x="539357" y="275929"/>
                      <a:pt x="539514" y="275788"/>
                    </a:cubicBezTo>
                    <a:cubicBezTo>
                      <a:pt x="539593" y="275702"/>
                      <a:pt x="539671" y="275616"/>
                      <a:pt x="539748" y="275530"/>
                    </a:cubicBezTo>
                    <a:cubicBezTo>
                      <a:pt x="539905" y="275382"/>
                      <a:pt x="540062" y="275233"/>
                      <a:pt x="540218" y="275077"/>
                    </a:cubicBezTo>
                    <a:cubicBezTo>
                      <a:pt x="540296" y="274959"/>
                      <a:pt x="540375" y="274842"/>
                      <a:pt x="540452" y="274717"/>
                    </a:cubicBezTo>
                    <a:cubicBezTo>
                      <a:pt x="540530" y="274584"/>
                      <a:pt x="540687" y="274451"/>
                      <a:pt x="540766" y="274310"/>
                    </a:cubicBezTo>
                    <a:cubicBezTo>
                      <a:pt x="540843" y="274146"/>
                      <a:pt x="541000" y="273974"/>
                      <a:pt x="541078" y="273802"/>
                    </a:cubicBezTo>
                    <a:cubicBezTo>
                      <a:pt x="541156" y="273701"/>
                      <a:pt x="541234" y="273599"/>
                      <a:pt x="541234" y="273497"/>
                    </a:cubicBezTo>
                    <a:cubicBezTo>
                      <a:pt x="541391" y="273294"/>
                      <a:pt x="541469" y="273083"/>
                      <a:pt x="541547" y="272872"/>
                    </a:cubicBezTo>
                    <a:cubicBezTo>
                      <a:pt x="541625" y="272786"/>
                      <a:pt x="541625" y="272708"/>
                      <a:pt x="541703" y="272629"/>
                    </a:cubicBezTo>
                    <a:cubicBezTo>
                      <a:pt x="541782" y="272426"/>
                      <a:pt x="541860" y="272207"/>
                      <a:pt x="541938" y="271996"/>
                    </a:cubicBezTo>
                    <a:cubicBezTo>
                      <a:pt x="541938" y="271902"/>
                      <a:pt x="542016" y="271800"/>
                      <a:pt x="542016" y="271706"/>
                    </a:cubicBezTo>
                    <a:cubicBezTo>
                      <a:pt x="542094" y="271519"/>
                      <a:pt x="542173" y="271331"/>
                      <a:pt x="542173" y="271144"/>
                    </a:cubicBezTo>
                    <a:cubicBezTo>
                      <a:pt x="542251" y="271011"/>
                      <a:pt x="542251" y="270870"/>
                      <a:pt x="542329" y="270737"/>
                    </a:cubicBezTo>
                    <a:cubicBezTo>
                      <a:pt x="542329" y="270589"/>
                      <a:pt x="542329" y="270432"/>
                      <a:pt x="542407" y="270276"/>
                    </a:cubicBezTo>
                    <a:cubicBezTo>
                      <a:pt x="542407" y="270088"/>
                      <a:pt x="542407" y="269908"/>
                      <a:pt x="542485" y="269721"/>
                    </a:cubicBezTo>
                    <a:cubicBezTo>
                      <a:pt x="542485" y="269603"/>
                      <a:pt x="542485" y="269478"/>
                      <a:pt x="542485" y="269361"/>
                    </a:cubicBezTo>
                    <a:cubicBezTo>
                      <a:pt x="542485" y="269142"/>
                      <a:pt x="542564" y="268915"/>
                      <a:pt x="542564" y="268688"/>
                    </a:cubicBezTo>
                    <a:cubicBezTo>
                      <a:pt x="542564" y="268657"/>
                      <a:pt x="542564" y="268626"/>
                      <a:pt x="542564" y="268594"/>
                    </a:cubicBezTo>
                    <a:lnTo>
                      <a:pt x="542564" y="59688"/>
                    </a:lnTo>
                    <a:cubicBezTo>
                      <a:pt x="546082" y="59797"/>
                      <a:pt x="549522" y="61056"/>
                      <a:pt x="552494" y="63496"/>
                    </a:cubicBezTo>
                    <a:cubicBezTo>
                      <a:pt x="556325" y="66647"/>
                      <a:pt x="558358" y="71456"/>
                      <a:pt x="558358" y="76397"/>
                    </a:cubicBezTo>
                    <a:lnTo>
                      <a:pt x="558358" y="290207"/>
                    </a:lnTo>
                    <a:lnTo>
                      <a:pt x="299548" y="390950"/>
                    </a:lnTo>
                    <a:lnTo>
                      <a:pt x="299548" y="374147"/>
                    </a:lnTo>
                    <a:cubicBezTo>
                      <a:pt x="310338" y="372004"/>
                      <a:pt x="321676" y="366359"/>
                      <a:pt x="334889" y="356608"/>
                    </a:cubicBezTo>
                    <a:lnTo>
                      <a:pt x="536074" y="278024"/>
                    </a:lnTo>
                    <a:close/>
                    <a:moveTo>
                      <a:pt x="289227" y="344324"/>
                    </a:moveTo>
                    <a:cubicBezTo>
                      <a:pt x="296576" y="344324"/>
                      <a:pt x="303770" y="345708"/>
                      <a:pt x="310495" y="348382"/>
                    </a:cubicBezTo>
                    <a:cubicBezTo>
                      <a:pt x="302440" y="352862"/>
                      <a:pt x="295639" y="354958"/>
                      <a:pt x="289227" y="354958"/>
                    </a:cubicBezTo>
                    <a:cubicBezTo>
                      <a:pt x="282815" y="354958"/>
                      <a:pt x="276012" y="352870"/>
                      <a:pt x="268037" y="348382"/>
                    </a:cubicBezTo>
                    <a:cubicBezTo>
                      <a:pt x="274683" y="345716"/>
                      <a:pt x="281877" y="344324"/>
                      <a:pt x="289227" y="344324"/>
                    </a:cubicBezTo>
                    <a:close/>
                    <a:moveTo>
                      <a:pt x="247316" y="336302"/>
                    </a:moveTo>
                    <a:lnTo>
                      <a:pt x="66071" y="265529"/>
                    </a:lnTo>
                    <a:lnTo>
                      <a:pt x="102429" y="236997"/>
                    </a:lnTo>
                    <a:lnTo>
                      <a:pt x="206266" y="260955"/>
                    </a:lnTo>
                    <a:cubicBezTo>
                      <a:pt x="224407" y="265146"/>
                      <a:pt x="240905" y="274428"/>
                      <a:pt x="253884" y="287807"/>
                    </a:cubicBezTo>
                    <a:cubicBezTo>
                      <a:pt x="264206" y="298425"/>
                      <a:pt x="271868" y="311163"/>
                      <a:pt x="276403" y="325104"/>
                    </a:cubicBezTo>
                    <a:cubicBezTo>
                      <a:pt x="266082" y="326817"/>
                      <a:pt x="256230" y="330601"/>
                      <a:pt x="247316" y="336302"/>
                    </a:cubicBezTo>
                    <a:close/>
                    <a:moveTo>
                      <a:pt x="489081" y="247709"/>
                    </a:moveTo>
                    <a:cubicBezTo>
                      <a:pt x="490958" y="249172"/>
                      <a:pt x="493147" y="249875"/>
                      <a:pt x="495336" y="249875"/>
                    </a:cubicBezTo>
                    <a:cubicBezTo>
                      <a:pt x="498855" y="249875"/>
                      <a:pt x="502374" y="248053"/>
                      <a:pt x="504328" y="244590"/>
                    </a:cubicBezTo>
                    <a:cubicBezTo>
                      <a:pt x="506753" y="240203"/>
                      <a:pt x="505345" y="234667"/>
                      <a:pt x="501435" y="231571"/>
                    </a:cubicBezTo>
                    <a:lnTo>
                      <a:pt x="488299" y="221288"/>
                    </a:lnTo>
                    <a:lnTo>
                      <a:pt x="488299" y="30170"/>
                    </a:lnTo>
                    <a:lnTo>
                      <a:pt x="522234" y="55520"/>
                    </a:lnTo>
                    <a:lnTo>
                      <a:pt x="522234" y="261784"/>
                    </a:lnTo>
                    <a:lnTo>
                      <a:pt x="522234" y="261784"/>
                    </a:lnTo>
                    <a:lnTo>
                      <a:pt x="330277" y="336497"/>
                    </a:lnTo>
                    <a:cubicBezTo>
                      <a:pt x="321363" y="330797"/>
                      <a:pt x="311511" y="327012"/>
                      <a:pt x="301112" y="325300"/>
                    </a:cubicBezTo>
                    <a:cubicBezTo>
                      <a:pt x="305803" y="311092"/>
                      <a:pt x="313622" y="298159"/>
                      <a:pt x="324256" y="287423"/>
                    </a:cubicBezTo>
                    <a:cubicBezTo>
                      <a:pt x="337235" y="274365"/>
                      <a:pt x="353499" y="265279"/>
                      <a:pt x="371483" y="261150"/>
                    </a:cubicBezTo>
                    <a:lnTo>
                      <a:pt x="475632" y="237185"/>
                    </a:lnTo>
                    <a:lnTo>
                      <a:pt x="489081" y="247709"/>
                    </a:lnTo>
                    <a:close/>
                    <a:moveTo>
                      <a:pt x="55359" y="54949"/>
                    </a:moveTo>
                    <a:lnTo>
                      <a:pt x="89294" y="29599"/>
                    </a:lnTo>
                    <a:lnTo>
                      <a:pt x="89294" y="49562"/>
                    </a:lnTo>
                    <a:cubicBezTo>
                      <a:pt x="89294" y="54644"/>
                      <a:pt x="92890" y="59179"/>
                      <a:pt x="97972" y="59914"/>
                    </a:cubicBezTo>
                    <a:cubicBezTo>
                      <a:pt x="104228" y="60829"/>
                      <a:pt x="109623" y="55982"/>
                      <a:pt x="109623" y="49882"/>
                    </a:cubicBezTo>
                    <a:lnTo>
                      <a:pt x="109623" y="22288"/>
                    </a:lnTo>
                    <a:lnTo>
                      <a:pt x="206110" y="44542"/>
                    </a:lnTo>
                    <a:cubicBezTo>
                      <a:pt x="242860" y="53026"/>
                      <a:pt x="271477" y="82239"/>
                      <a:pt x="279140" y="119098"/>
                    </a:cubicBezTo>
                    <a:lnTo>
                      <a:pt x="279140" y="144620"/>
                    </a:lnTo>
                    <a:cubicBezTo>
                      <a:pt x="279140" y="149390"/>
                      <a:pt x="282346" y="153745"/>
                      <a:pt x="287038" y="154785"/>
                    </a:cubicBezTo>
                    <a:cubicBezTo>
                      <a:pt x="293605" y="156271"/>
                      <a:pt x="299548" y="151259"/>
                      <a:pt x="299548" y="144879"/>
                    </a:cubicBezTo>
                    <a:lnTo>
                      <a:pt x="299548" y="119091"/>
                    </a:lnTo>
                    <a:cubicBezTo>
                      <a:pt x="303301" y="101114"/>
                      <a:pt x="312058" y="84662"/>
                      <a:pt x="324803" y="71472"/>
                    </a:cubicBezTo>
                    <a:cubicBezTo>
                      <a:pt x="337861" y="58054"/>
                      <a:pt x="354359" y="48741"/>
                      <a:pt x="372577" y="44534"/>
                    </a:cubicBezTo>
                    <a:lnTo>
                      <a:pt x="469065" y="22272"/>
                    </a:lnTo>
                    <a:lnTo>
                      <a:pt x="469065" y="217832"/>
                    </a:lnTo>
                    <a:lnTo>
                      <a:pt x="368043" y="241149"/>
                    </a:lnTo>
                    <a:cubicBezTo>
                      <a:pt x="346306" y="246161"/>
                      <a:pt x="326602" y="257186"/>
                      <a:pt x="310964" y="273036"/>
                    </a:cubicBezTo>
                    <a:cubicBezTo>
                      <a:pt x="306741" y="277251"/>
                      <a:pt x="302988" y="281747"/>
                      <a:pt x="299548" y="286477"/>
                    </a:cubicBezTo>
                    <a:lnTo>
                      <a:pt x="299548" y="239804"/>
                    </a:lnTo>
                    <a:cubicBezTo>
                      <a:pt x="299548" y="235034"/>
                      <a:pt x="296342" y="230679"/>
                      <a:pt x="291650" y="229639"/>
                    </a:cubicBezTo>
                    <a:cubicBezTo>
                      <a:pt x="285083" y="228161"/>
                      <a:pt x="279140" y="233173"/>
                      <a:pt x="279140" y="239554"/>
                    </a:cubicBezTo>
                    <a:lnTo>
                      <a:pt x="279140" y="286493"/>
                    </a:lnTo>
                    <a:cubicBezTo>
                      <a:pt x="275934" y="282020"/>
                      <a:pt x="272337" y="277751"/>
                      <a:pt x="268506" y="273740"/>
                    </a:cubicBezTo>
                    <a:cubicBezTo>
                      <a:pt x="252712" y="257507"/>
                      <a:pt x="232773" y="246239"/>
                      <a:pt x="210723" y="241157"/>
                    </a:cubicBezTo>
                    <a:lnTo>
                      <a:pt x="109623" y="217848"/>
                    </a:lnTo>
                    <a:lnTo>
                      <a:pt x="109623" y="104445"/>
                    </a:lnTo>
                    <a:cubicBezTo>
                      <a:pt x="109623" y="99300"/>
                      <a:pt x="105792" y="94788"/>
                      <a:pt x="100631" y="94483"/>
                    </a:cubicBezTo>
                    <a:cubicBezTo>
                      <a:pt x="95080" y="94147"/>
                      <a:pt x="90466" y="98573"/>
                      <a:pt x="90466" y="104070"/>
                    </a:cubicBezTo>
                    <a:lnTo>
                      <a:pt x="90466" y="220710"/>
                    </a:lnTo>
                    <a:lnTo>
                      <a:pt x="56532" y="247271"/>
                    </a:lnTo>
                    <a:lnTo>
                      <a:pt x="56532" y="54949"/>
                    </a:lnTo>
                    <a:lnTo>
                      <a:pt x="55359" y="54949"/>
                    </a:lnTo>
                    <a:close/>
                    <a:moveTo>
                      <a:pt x="20330" y="289542"/>
                    </a:moveTo>
                    <a:lnTo>
                      <a:pt x="20330" y="75490"/>
                    </a:lnTo>
                    <a:cubicBezTo>
                      <a:pt x="20330" y="70955"/>
                      <a:pt x="22128" y="66522"/>
                      <a:pt x="25412" y="63410"/>
                    </a:cubicBezTo>
                    <a:cubicBezTo>
                      <a:pt x="28540" y="60493"/>
                      <a:pt x="32292" y="58992"/>
                      <a:pt x="36202" y="58851"/>
                    </a:cubicBezTo>
                    <a:lnTo>
                      <a:pt x="36202" y="268587"/>
                    </a:lnTo>
                    <a:cubicBezTo>
                      <a:pt x="36202" y="268610"/>
                      <a:pt x="36202" y="268634"/>
                      <a:pt x="36202" y="268665"/>
                    </a:cubicBezTo>
                    <a:cubicBezTo>
                      <a:pt x="36202" y="269103"/>
                      <a:pt x="36202" y="269541"/>
                      <a:pt x="36281" y="269971"/>
                    </a:cubicBezTo>
                    <a:cubicBezTo>
                      <a:pt x="36281" y="270033"/>
                      <a:pt x="36281" y="270096"/>
                      <a:pt x="36281" y="270166"/>
                    </a:cubicBezTo>
                    <a:cubicBezTo>
                      <a:pt x="36359" y="270526"/>
                      <a:pt x="36437" y="270886"/>
                      <a:pt x="36515" y="271230"/>
                    </a:cubicBezTo>
                    <a:cubicBezTo>
                      <a:pt x="36593" y="271331"/>
                      <a:pt x="36593" y="271433"/>
                      <a:pt x="36593" y="271527"/>
                    </a:cubicBezTo>
                    <a:cubicBezTo>
                      <a:pt x="36750" y="271926"/>
                      <a:pt x="36906" y="272317"/>
                      <a:pt x="37063" y="272692"/>
                    </a:cubicBezTo>
                    <a:cubicBezTo>
                      <a:pt x="37063" y="272739"/>
                      <a:pt x="37063" y="272786"/>
                      <a:pt x="37140" y="272833"/>
                    </a:cubicBezTo>
                    <a:cubicBezTo>
                      <a:pt x="37297" y="273169"/>
                      <a:pt x="37454" y="273489"/>
                      <a:pt x="37688" y="273810"/>
                    </a:cubicBezTo>
                    <a:cubicBezTo>
                      <a:pt x="37688" y="273904"/>
                      <a:pt x="37766" y="273990"/>
                      <a:pt x="37844" y="274084"/>
                    </a:cubicBezTo>
                    <a:cubicBezTo>
                      <a:pt x="38001" y="274428"/>
                      <a:pt x="38313" y="274764"/>
                      <a:pt x="38548" y="275077"/>
                    </a:cubicBezTo>
                    <a:cubicBezTo>
                      <a:pt x="38548" y="275085"/>
                      <a:pt x="38548" y="275085"/>
                      <a:pt x="38548" y="275092"/>
                    </a:cubicBezTo>
                    <a:cubicBezTo>
                      <a:pt x="38783" y="275421"/>
                      <a:pt x="39095" y="275726"/>
                      <a:pt x="39408" y="276023"/>
                    </a:cubicBezTo>
                    <a:cubicBezTo>
                      <a:pt x="39486" y="276085"/>
                      <a:pt x="39565" y="276140"/>
                      <a:pt x="39643" y="276203"/>
                    </a:cubicBezTo>
                    <a:cubicBezTo>
                      <a:pt x="39877" y="276445"/>
                      <a:pt x="40190" y="276672"/>
                      <a:pt x="40502" y="276883"/>
                    </a:cubicBezTo>
                    <a:cubicBezTo>
                      <a:pt x="40581" y="276922"/>
                      <a:pt x="40659" y="276969"/>
                      <a:pt x="40659" y="277008"/>
                    </a:cubicBezTo>
                    <a:cubicBezTo>
                      <a:pt x="41050" y="277243"/>
                      <a:pt x="41441" y="277462"/>
                      <a:pt x="41832" y="277657"/>
                    </a:cubicBezTo>
                    <a:cubicBezTo>
                      <a:pt x="41832" y="277673"/>
                      <a:pt x="41832" y="277689"/>
                      <a:pt x="41832" y="277696"/>
                    </a:cubicBezTo>
                    <a:cubicBezTo>
                      <a:pt x="41988" y="277743"/>
                      <a:pt x="42066" y="277774"/>
                      <a:pt x="42145" y="277813"/>
                    </a:cubicBezTo>
                    <a:cubicBezTo>
                      <a:pt x="42301" y="277884"/>
                      <a:pt x="42457" y="277954"/>
                      <a:pt x="42614" y="278017"/>
                    </a:cubicBezTo>
                    <a:lnTo>
                      <a:pt x="243876" y="356592"/>
                    </a:lnTo>
                    <a:cubicBezTo>
                      <a:pt x="257090" y="366343"/>
                      <a:pt x="268350" y="371981"/>
                      <a:pt x="279140" y="374131"/>
                    </a:cubicBezTo>
                    <a:lnTo>
                      <a:pt x="279140" y="390942"/>
                    </a:lnTo>
                    <a:lnTo>
                      <a:pt x="20330" y="289542"/>
                    </a:lnTo>
                    <a:close/>
                    <a:moveTo>
                      <a:pt x="461480" y="370010"/>
                    </a:moveTo>
                    <a:cubicBezTo>
                      <a:pt x="461480" y="370010"/>
                      <a:pt x="461480" y="370010"/>
                      <a:pt x="461480" y="370010"/>
                    </a:cubicBezTo>
                    <a:lnTo>
                      <a:pt x="381257" y="401193"/>
                    </a:lnTo>
                    <a:cubicBezTo>
                      <a:pt x="376018" y="403219"/>
                      <a:pt x="373438" y="409099"/>
                      <a:pt x="375471" y="414322"/>
                    </a:cubicBezTo>
                    <a:cubicBezTo>
                      <a:pt x="377034" y="418333"/>
                      <a:pt x="380866" y="420788"/>
                      <a:pt x="384931" y="420788"/>
                    </a:cubicBezTo>
                    <a:cubicBezTo>
                      <a:pt x="386183" y="420788"/>
                      <a:pt x="387356" y="420570"/>
                      <a:pt x="388606" y="420100"/>
                    </a:cubicBezTo>
                    <a:lnTo>
                      <a:pt x="461637" y="391709"/>
                    </a:lnTo>
                    <a:cubicBezTo>
                      <a:pt x="482123" y="417700"/>
                      <a:pt x="510349" y="436912"/>
                      <a:pt x="542016" y="446154"/>
                    </a:cubicBezTo>
                    <a:cubicBezTo>
                      <a:pt x="551790" y="449000"/>
                      <a:pt x="558358" y="457633"/>
                      <a:pt x="558358" y="467634"/>
                    </a:cubicBezTo>
                    <a:lnTo>
                      <a:pt x="558358" y="500474"/>
                    </a:lnTo>
                    <a:lnTo>
                      <a:pt x="346697" y="417575"/>
                    </a:lnTo>
                    <a:cubicBezTo>
                      <a:pt x="341458" y="415534"/>
                      <a:pt x="335594" y="418107"/>
                      <a:pt x="333561" y="423314"/>
                    </a:cubicBezTo>
                    <a:cubicBezTo>
                      <a:pt x="331527" y="428529"/>
                      <a:pt x="334108" y="434409"/>
                      <a:pt x="339269" y="436458"/>
                    </a:cubicBezTo>
                    <a:lnTo>
                      <a:pt x="557186" y="521805"/>
                    </a:lnTo>
                    <a:cubicBezTo>
                      <a:pt x="555934" y="525316"/>
                      <a:pt x="553510" y="528366"/>
                      <a:pt x="550304" y="530579"/>
                    </a:cubicBezTo>
                    <a:cubicBezTo>
                      <a:pt x="545144" y="534074"/>
                      <a:pt x="538889" y="534778"/>
                      <a:pt x="533181" y="532518"/>
                    </a:cubicBezTo>
                    <a:lnTo>
                      <a:pt x="292980" y="438476"/>
                    </a:lnTo>
                    <a:cubicBezTo>
                      <a:pt x="292041" y="438100"/>
                      <a:pt x="291025" y="437881"/>
                      <a:pt x="290009" y="437811"/>
                    </a:cubicBezTo>
                    <a:cubicBezTo>
                      <a:pt x="288523" y="437686"/>
                      <a:pt x="286959" y="437905"/>
                      <a:pt x="285552" y="438468"/>
                    </a:cubicBezTo>
                    <a:lnTo>
                      <a:pt x="45820" y="531783"/>
                    </a:lnTo>
                    <a:cubicBezTo>
                      <a:pt x="40502" y="533870"/>
                      <a:pt x="34404" y="533612"/>
                      <a:pt x="29400" y="530688"/>
                    </a:cubicBezTo>
                    <a:cubicBezTo>
                      <a:pt x="25568" y="528428"/>
                      <a:pt x="22832" y="525089"/>
                      <a:pt x="21346" y="521164"/>
                    </a:cubicBezTo>
                    <a:lnTo>
                      <a:pt x="239263" y="436341"/>
                    </a:lnTo>
                    <a:cubicBezTo>
                      <a:pt x="243094" y="434824"/>
                      <a:pt x="245675" y="431079"/>
                      <a:pt x="245675" y="426903"/>
                    </a:cubicBezTo>
                    <a:cubicBezTo>
                      <a:pt x="245675" y="422728"/>
                      <a:pt x="243094" y="418974"/>
                      <a:pt x="239263" y="417450"/>
                    </a:cubicBezTo>
                    <a:lnTo>
                      <a:pt x="53013" y="344512"/>
                    </a:lnTo>
                    <a:cubicBezTo>
                      <a:pt x="38157" y="338718"/>
                      <a:pt x="27289" y="326801"/>
                      <a:pt x="22675" y="312289"/>
                    </a:cubicBezTo>
                    <a:lnTo>
                      <a:pt x="285474" y="415252"/>
                    </a:lnTo>
                    <a:cubicBezTo>
                      <a:pt x="285552" y="415284"/>
                      <a:pt x="285630" y="415307"/>
                      <a:pt x="285708" y="415339"/>
                    </a:cubicBezTo>
                    <a:cubicBezTo>
                      <a:pt x="285865" y="415409"/>
                      <a:pt x="286099" y="415471"/>
                      <a:pt x="286256" y="415534"/>
                    </a:cubicBezTo>
                    <a:cubicBezTo>
                      <a:pt x="286411" y="415573"/>
                      <a:pt x="286490" y="415604"/>
                      <a:pt x="286647" y="415636"/>
                    </a:cubicBezTo>
                    <a:cubicBezTo>
                      <a:pt x="286881" y="415683"/>
                      <a:pt x="287038" y="415730"/>
                      <a:pt x="287193" y="415768"/>
                    </a:cubicBezTo>
                    <a:cubicBezTo>
                      <a:pt x="287350" y="415800"/>
                      <a:pt x="287506" y="415823"/>
                      <a:pt x="287741" y="415847"/>
                    </a:cubicBezTo>
                    <a:cubicBezTo>
                      <a:pt x="287897" y="415870"/>
                      <a:pt x="287975" y="415894"/>
                      <a:pt x="288132" y="415909"/>
                    </a:cubicBezTo>
                    <a:cubicBezTo>
                      <a:pt x="288523" y="415941"/>
                      <a:pt x="288836" y="415956"/>
                      <a:pt x="289148" y="415956"/>
                    </a:cubicBezTo>
                    <a:cubicBezTo>
                      <a:pt x="289461" y="415956"/>
                      <a:pt x="289774" y="415941"/>
                      <a:pt x="290087" y="415909"/>
                    </a:cubicBezTo>
                    <a:cubicBezTo>
                      <a:pt x="290243" y="415894"/>
                      <a:pt x="290400" y="415870"/>
                      <a:pt x="290556" y="415847"/>
                    </a:cubicBezTo>
                    <a:cubicBezTo>
                      <a:pt x="290712" y="415823"/>
                      <a:pt x="290868" y="415800"/>
                      <a:pt x="291103" y="415768"/>
                    </a:cubicBezTo>
                    <a:cubicBezTo>
                      <a:pt x="291259" y="415737"/>
                      <a:pt x="291416" y="415690"/>
                      <a:pt x="291572" y="415643"/>
                    </a:cubicBezTo>
                    <a:cubicBezTo>
                      <a:pt x="291729" y="415612"/>
                      <a:pt x="291885" y="415581"/>
                      <a:pt x="291963" y="415542"/>
                    </a:cubicBezTo>
                    <a:cubicBezTo>
                      <a:pt x="292198" y="415487"/>
                      <a:pt x="292354" y="415424"/>
                      <a:pt x="292589" y="415362"/>
                    </a:cubicBezTo>
                    <a:cubicBezTo>
                      <a:pt x="292667" y="415331"/>
                      <a:pt x="292745" y="415307"/>
                      <a:pt x="292823" y="415268"/>
                    </a:cubicBezTo>
                    <a:lnTo>
                      <a:pt x="555856" y="312883"/>
                    </a:lnTo>
                    <a:cubicBezTo>
                      <a:pt x="551243" y="327395"/>
                      <a:pt x="540375" y="339296"/>
                      <a:pt x="525518" y="345067"/>
                    </a:cubicBezTo>
                    <a:lnTo>
                      <a:pt x="461480" y="3700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4837;p50">
                <a:extLst>
                  <a:ext uri="{FF2B5EF4-FFF2-40B4-BE49-F238E27FC236}">
                    <a16:creationId xmlns:a16="http://schemas.microsoft.com/office/drawing/2014/main" id="{E34D89F6-7CC6-C462-1BCF-8E17114F8221}"/>
                  </a:ext>
                </a:extLst>
              </p:cNvPr>
              <p:cNvSpPr/>
              <p:nvPr/>
            </p:nvSpPr>
            <p:spPr>
              <a:xfrm>
                <a:off x="10324472" y="3309906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4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62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5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4838;p50">
                <a:extLst>
                  <a:ext uri="{FF2B5EF4-FFF2-40B4-BE49-F238E27FC236}">
                    <a16:creationId xmlns:a16="http://schemas.microsoft.com/office/drawing/2014/main" id="{71BEA954-275B-57CA-7E4B-D1B8B0421C42}"/>
                  </a:ext>
                </a:extLst>
              </p:cNvPr>
              <p:cNvSpPr/>
              <p:nvPr/>
            </p:nvSpPr>
            <p:spPr>
              <a:xfrm>
                <a:off x="10324472" y="3249065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4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62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6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4839;p50">
                <a:extLst>
                  <a:ext uri="{FF2B5EF4-FFF2-40B4-BE49-F238E27FC236}">
                    <a16:creationId xmlns:a16="http://schemas.microsoft.com/office/drawing/2014/main" id="{A0477F5F-C17C-89E1-0CAC-0913F1E898A6}"/>
                  </a:ext>
                </a:extLst>
              </p:cNvPr>
              <p:cNvSpPr/>
              <p:nvPr/>
            </p:nvSpPr>
            <p:spPr>
              <a:xfrm>
                <a:off x="10324472" y="3370748"/>
                <a:ext cx="141938" cy="66772"/>
              </a:xfrm>
              <a:custGeom>
                <a:avLst/>
                <a:gdLst/>
                <a:ahLst/>
                <a:cxnLst/>
                <a:rect l="l" t="t" r="r" b="b"/>
                <a:pathLst>
                  <a:path w="141938" h="66772" extrusionOk="0">
                    <a:moveTo>
                      <a:pt x="139205" y="49672"/>
                    </a:moveTo>
                    <a:cubicBezTo>
                      <a:pt x="123255" y="32813"/>
                      <a:pt x="103003" y="21163"/>
                      <a:pt x="80406" y="15963"/>
                    </a:cubicBezTo>
                    <a:lnTo>
                      <a:pt x="12381" y="262"/>
                    </a:lnTo>
                    <a:cubicBezTo>
                      <a:pt x="6985" y="-997"/>
                      <a:pt x="1512" y="2404"/>
                      <a:pt x="261" y="7862"/>
                    </a:cubicBezTo>
                    <a:cubicBezTo>
                      <a:pt x="-990" y="13320"/>
                      <a:pt x="2372" y="18770"/>
                      <a:pt x="7845" y="20021"/>
                    </a:cubicBezTo>
                    <a:lnTo>
                      <a:pt x="75871" y="35722"/>
                    </a:lnTo>
                    <a:cubicBezTo>
                      <a:pt x="94481" y="40023"/>
                      <a:pt x="111292" y="49656"/>
                      <a:pt x="124427" y="63590"/>
                    </a:cubicBezTo>
                    <a:cubicBezTo>
                      <a:pt x="126382" y="65701"/>
                      <a:pt x="129119" y="66772"/>
                      <a:pt x="131777" y="66772"/>
                    </a:cubicBezTo>
                    <a:cubicBezTo>
                      <a:pt x="134279" y="66772"/>
                      <a:pt x="136781" y="65858"/>
                      <a:pt x="138736" y="64012"/>
                    </a:cubicBezTo>
                    <a:cubicBezTo>
                      <a:pt x="142802" y="60165"/>
                      <a:pt x="143037" y="53745"/>
                      <a:pt x="139205" y="496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4840;p50">
                <a:extLst>
                  <a:ext uri="{FF2B5EF4-FFF2-40B4-BE49-F238E27FC236}">
                    <a16:creationId xmlns:a16="http://schemas.microsoft.com/office/drawing/2014/main" id="{72B880FA-75F7-0D4E-E976-60EDCF781B78}"/>
                  </a:ext>
                </a:extLst>
              </p:cNvPr>
              <p:cNvSpPr/>
              <p:nvPr/>
            </p:nvSpPr>
            <p:spPr>
              <a:xfrm>
                <a:off x="10500238" y="3249062"/>
                <a:ext cx="141970" cy="66767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7" extrusionOk="0">
                    <a:moveTo>
                      <a:pt x="141714" y="7865"/>
                    </a:moveTo>
                    <a:cubicBezTo>
                      <a:pt x="140463" y="2407"/>
                      <a:pt x="134989" y="-1002"/>
                      <a:pt x="129516" y="264"/>
                    </a:cubicBezTo>
                    <a:lnTo>
                      <a:pt x="61490" y="15965"/>
                    </a:lnTo>
                    <a:cubicBezTo>
                      <a:pt x="38972" y="21165"/>
                      <a:pt x="18642" y="32824"/>
                      <a:pt x="2770" y="49674"/>
                    </a:cubicBezTo>
                    <a:cubicBezTo>
                      <a:pt x="-1062" y="53748"/>
                      <a:pt x="-905" y="60168"/>
                      <a:pt x="3161" y="64007"/>
                    </a:cubicBezTo>
                    <a:cubicBezTo>
                      <a:pt x="5115" y="65852"/>
                      <a:pt x="7617" y="66767"/>
                      <a:pt x="10119" y="66767"/>
                    </a:cubicBezTo>
                    <a:cubicBezTo>
                      <a:pt x="12856" y="66767"/>
                      <a:pt x="15515" y="65704"/>
                      <a:pt x="17547" y="63584"/>
                    </a:cubicBezTo>
                    <a:cubicBezTo>
                      <a:pt x="30683" y="49651"/>
                      <a:pt x="47416" y="40018"/>
                      <a:pt x="66025" y="35717"/>
                    </a:cubicBezTo>
                    <a:lnTo>
                      <a:pt x="134051" y="20016"/>
                    </a:lnTo>
                    <a:cubicBezTo>
                      <a:pt x="139524" y="18765"/>
                      <a:pt x="142965" y="13322"/>
                      <a:pt x="141714" y="78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4841;p50">
                <a:extLst>
                  <a:ext uri="{FF2B5EF4-FFF2-40B4-BE49-F238E27FC236}">
                    <a16:creationId xmlns:a16="http://schemas.microsoft.com/office/drawing/2014/main" id="{C6038342-AFB2-1345-7067-5A42F94C8A95}"/>
                  </a:ext>
                </a:extLst>
              </p:cNvPr>
              <p:cNvSpPr/>
              <p:nvPr/>
            </p:nvSpPr>
            <p:spPr>
              <a:xfrm>
                <a:off x="10500238" y="3309906"/>
                <a:ext cx="141970" cy="66764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4" extrusionOk="0">
                    <a:moveTo>
                      <a:pt x="141714" y="7862"/>
                    </a:moveTo>
                    <a:cubicBezTo>
                      <a:pt x="140463" y="2404"/>
                      <a:pt x="134989" y="-997"/>
                      <a:pt x="129516" y="262"/>
                    </a:cubicBezTo>
                    <a:lnTo>
                      <a:pt x="61490" y="15963"/>
                    </a:lnTo>
                    <a:cubicBezTo>
                      <a:pt x="38972" y="21163"/>
                      <a:pt x="18642" y="32821"/>
                      <a:pt x="2770" y="49672"/>
                    </a:cubicBezTo>
                    <a:cubicBezTo>
                      <a:pt x="-1062" y="53745"/>
                      <a:pt x="-905" y="60165"/>
                      <a:pt x="3161" y="64004"/>
                    </a:cubicBezTo>
                    <a:cubicBezTo>
                      <a:pt x="5115" y="65850"/>
                      <a:pt x="7617" y="66765"/>
                      <a:pt x="10119" y="66765"/>
                    </a:cubicBezTo>
                    <a:cubicBezTo>
                      <a:pt x="12856" y="66765"/>
                      <a:pt x="15515" y="65701"/>
                      <a:pt x="17547" y="63582"/>
                    </a:cubicBezTo>
                    <a:cubicBezTo>
                      <a:pt x="30683" y="49648"/>
                      <a:pt x="47416" y="40015"/>
                      <a:pt x="66025" y="35715"/>
                    </a:cubicBezTo>
                    <a:lnTo>
                      <a:pt x="134051" y="20013"/>
                    </a:lnTo>
                    <a:cubicBezTo>
                      <a:pt x="139524" y="18770"/>
                      <a:pt x="142965" y="13320"/>
                      <a:pt x="141714" y="78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4842;p50">
                <a:extLst>
                  <a:ext uri="{FF2B5EF4-FFF2-40B4-BE49-F238E27FC236}">
                    <a16:creationId xmlns:a16="http://schemas.microsoft.com/office/drawing/2014/main" id="{43A54913-D350-CB02-F0AA-2D230045268B}"/>
                  </a:ext>
                </a:extLst>
              </p:cNvPr>
              <p:cNvSpPr/>
              <p:nvPr/>
            </p:nvSpPr>
            <p:spPr>
              <a:xfrm>
                <a:off x="10500238" y="3370748"/>
                <a:ext cx="141970" cy="66764"/>
              </a:xfrm>
              <a:custGeom>
                <a:avLst/>
                <a:gdLst/>
                <a:ahLst/>
                <a:cxnLst/>
                <a:rect l="l" t="t" r="r" b="b"/>
                <a:pathLst>
                  <a:path w="141970" h="66764" extrusionOk="0">
                    <a:moveTo>
                      <a:pt x="141714" y="7862"/>
                    </a:moveTo>
                    <a:cubicBezTo>
                      <a:pt x="140463" y="2404"/>
                      <a:pt x="134989" y="-997"/>
                      <a:pt x="129516" y="262"/>
                    </a:cubicBezTo>
                    <a:lnTo>
                      <a:pt x="61490" y="15963"/>
                    </a:lnTo>
                    <a:cubicBezTo>
                      <a:pt x="38972" y="21163"/>
                      <a:pt x="18642" y="32821"/>
                      <a:pt x="2770" y="49672"/>
                    </a:cubicBezTo>
                    <a:cubicBezTo>
                      <a:pt x="-1062" y="53745"/>
                      <a:pt x="-905" y="60165"/>
                      <a:pt x="3161" y="64004"/>
                    </a:cubicBezTo>
                    <a:cubicBezTo>
                      <a:pt x="5115" y="65850"/>
                      <a:pt x="7617" y="66765"/>
                      <a:pt x="10119" y="66765"/>
                    </a:cubicBezTo>
                    <a:cubicBezTo>
                      <a:pt x="12856" y="66765"/>
                      <a:pt x="15515" y="65701"/>
                      <a:pt x="17547" y="63582"/>
                    </a:cubicBezTo>
                    <a:cubicBezTo>
                      <a:pt x="30683" y="49648"/>
                      <a:pt x="47416" y="40015"/>
                      <a:pt x="66025" y="35714"/>
                    </a:cubicBezTo>
                    <a:lnTo>
                      <a:pt x="134051" y="20013"/>
                    </a:lnTo>
                    <a:cubicBezTo>
                      <a:pt x="139524" y="18770"/>
                      <a:pt x="142965" y="13320"/>
                      <a:pt x="141714" y="786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D3302DB-0660-591F-EE95-29C5B063FC18}"/>
              </a:ext>
            </a:extLst>
          </p:cNvPr>
          <p:cNvGrpSpPr/>
          <p:nvPr/>
        </p:nvGrpSpPr>
        <p:grpSpPr>
          <a:xfrm>
            <a:off x="1087201" y="1910114"/>
            <a:ext cx="902485" cy="902485"/>
            <a:chOff x="1087201" y="1910114"/>
            <a:chExt cx="902485" cy="902485"/>
          </a:xfrm>
        </p:grpSpPr>
        <p:sp>
          <p:nvSpPr>
            <p:cNvPr id="105" name="Google Shape;8579;p44">
              <a:extLst>
                <a:ext uri="{FF2B5EF4-FFF2-40B4-BE49-F238E27FC236}">
                  <a16:creationId xmlns:a16="http://schemas.microsoft.com/office/drawing/2014/main" id="{95EA99E1-32F0-91A2-6B87-E3B60C67F1A3}"/>
                </a:ext>
              </a:extLst>
            </p:cNvPr>
            <p:cNvSpPr/>
            <p:nvPr/>
          </p:nvSpPr>
          <p:spPr>
            <a:xfrm>
              <a:off x="1087201" y="1910114"/>
              <a:ext cx="902485" cy="902485"/>
            </a:xfrm>
            <a:prstGeom prst="star8">
              <a:avLst>
                <a:gd name="adj" fmla="val 37500"/>
              </a:avLst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0" name="Google Shape;4849;p50">
              <a:extLst>
                <a:ext uri="{FF2B5EF4-FFF2-40B4-BE49-F238E27FC236}">
                  <a16:creationId xmlns:a16="http://schemas.microsoft.com/office/drawing/2014/main" id="{031394E6-1FF3-1B0F-ED70-84C874158FF8}"/>
                </a:ext>
              </a:extLst>
            </p:cNvPr>
            <p:cNvGrpSpPr/>
            <p:nvPr/>
          </p:nvGrpSpPr>
          <p:grpSpPr>
            <a:xfrm>
              <a:off x="1385702" y="2193654"/>
              <a:ext cx="305481" cy="331579"/>
              <a:chOff x="6459560" y="3193758"/>
              <a:chExt cx="533812" cy="579418"/>
            </a:xfrm>
            <a:solidFill>
              <a:schemeClr val="bg1"/>
            </a:solidFill>
          </p:grpSpPr>
          <p:sp>
            <p:nvSpPr>
              <p:cNvPr id="131" name="Google Shape;4850;p50">
                <a:extLst>
                  <a:ext uri="{FF2B5EF4-FFF2-40B4-BE49-F238E27FC236}">
                    <a16:creationId xmlns:a16="http://schemas.microsoft.com/office/drawing/2014/main" id="{C650F741-95E6-3B8D-DEBF-AAF24D555346}"/>
                  </a:ext>
                </a:extLst>
              </p:cNvPr>
              <p:cNvSpPr/>
              <p:nvPr/>
            </p:nvSpPr>
            <p:spPr>
              <a:xfrm>
                <a:off x="6459560" y="3193758"/>
                <a:ext cx="533812" cy="579418"/>
              </a:xfrm>
              <a:custGeom>
                <a:avLst/>
                <a:gdLst/>
                <a:ahLst/>
                <a:cxnLst/>
                <a:rect l="l" t="t" r="r" b="b"/>
                <a:pathLst>
                  <a:path w="533812" h="579418" extrusionOk="0">
                    <a:moveTo>
                      <a:pt x="533807" y="440369"/>
                    </a:moveTo>
                    <a:cubicBezTo>
                      <a:pt x="533565" y="433942"/>
                      <a:pt x="529491" y="428109"/>
                      <a:pt x="523423" y="425474"/>
                    </a:cubicBezTo>
                    <a:cubicBezTo>
                      <a:pt x="517410" y="422870"/>
                      <a:pt x="510561" y="423980"/>
                      <a:pt x="505549" y="428382"/>
                    </a:cubicBezTo>
                    <a:cubicBezTo>
                      <a:pt x="484758" y="446617"/>
                      <a:pt x="460762" y="460621"/>
                      <a:pt x="435076" y="469918"/>
                    </a:cubicBezTo>
                    <a:lnTo>
                      <a:pt x="435076" y="369691"/>
                    </a:lnTo>
                    <a:cubicBezTo>
                      <a:pt x="443090" y="365789"/>
                      <a:pt x="448642" y="357579"/>
                      <a:pt x="448642" y="348086"/>
                    </a:cubicBezTo>
                    <a:lnTo>
                      <a:pt x="448642" y="328718"/>
                    </a:lnTo>
                    <a:cubicBezTo>
                      <a:pt x="448642" y="328718"/>
                      <a:pt x="445147" y="313901"/>
                      <a:pt x="439251" y="309577"/>
                    </a:cubicBezTo>
                    <a:cubicBezTo>
                      <a:pt x="441566" y="303798"/>
                      <a:pt x="443435" y="297840"/>
                      <a:pt x="444818" y="291757"/>
                    </a:cubicBezTo>
                    <a:cubicBezTo>
                      <a:pt x="446781" y="283116"/>
                      <a:pt x="447774" y="274234"/>
                      <a:pt x="447774" y="265359"/>
                    </a:cubicBezTo>
                    <a:cubicBezTo>
                      <a:pt x="447774" y="256468"/>
                      <a:pt x="446781" y="247593"/>
                      <a:pt x="444115" y="238969"/>
                    </a:cubicBezTo>
                    <a:lnTo>
                      <a:pt x="444115" y="238969"/>
                    </a:lnTo>
                    <a:cubicBezTo>
                      <a:pt x="442754" y="229844"/>
                      <a:pt x="439588" y="220953"/>
                      <a:pt x="435404" y="212555"/>
                    </a:cubicBezTo>
                    <a:cubicBezTo>
                      <a:pt x="430659" y="203008"/>
                      <a:pt x="424638" y="194126"/>
                      <a:pt x="417507" y="186158"/>
                    </a:cubicBezTo>
                    <a:cubicBezTo>
                      <a:pt x="407795" y="175305"/>
                      <a:pt x="396333" y="166430"/>
                      <a:pt x="383447" y="159768"/>
                    </a:cubicBezTo>
                    <a:cubicBezTo>
                      <a:pt x="379631" y="157797"/>
                      <a:pt x="375667" y="156022"/>
                      <a:pt x="371593" y="154459"/>
                    </a:cubicBezTo>
                    <a:cubicBezTo>
                      <a:pt x="370936" y="138234"/>
                      <a:pt x="341153" y="124722"/>
                      <a:pt x="341153" y="124722"/>
                    </a:cubicBezTo>
                    <a:lnTo>
                      <a:pt x="336736" y="124722"/>
                    </a:lnTo>
                    <a:lnTo>
                      <a:pt x="336736" y="116168"/>
                    </a:lnTo>
                    <a:cubicBezTo>
                      <a:pt x="342436" y="112829"/>
                      <a:pt x="346182" y="106448"/>
                      <a:pt x="345743" y="99208"/>
                    </a:cubicBezTo>
                    <a:cubicBezTo>
                      <a:pt x="345188" y="90051"/>
                      <a:pt x="337714" y="82529"/>
                      <a:pt x="328557" y="82099"/>
                    </a:cubicBezTo>
                    <a:cubicBezTo>
                      <a:pt x="318181" y="81614"/>
                      <a:pt x="309612" y="89973"/>
                      <a:pt x="309612" y="100357"/>
                    </a:cubicBezTo>
                    <a:cubicBezTo>
                      <a:pt x="309612" y="107121"/>
                      <a:pt x="313255" y="113009"/>
                      <a:pt x="318651" y="116168"/>
                    </a:cubicBezTo>
                    <a:lnTo>
                      <a:pt x="318651" y="124722"/>
                    </a:lnTo>
                    <a:lnTo>
                      <a:pt x="318142" y="124722"/>
                    </a:lnTo>
                    <a:cubicBezTo>
                      <a:pt x="301566" y="124722"/>
                      <a:pt x="288008" y="137710"/>
                      <a:pt x="287343" y="153927"/>
                    </a:cubicBezTo>
                    <a:cubicBezTo>
                      <a:pt x="283246" y="155483"/>
                      <a:pt x="279219" y="157266"/>
                      <a:pt x="275348" y="159244"/>
                    </a:cubicBezTo>
                    <a:cubicBezTo>
                      <a:pt x="271361" y="161277"/>
                      <a:pt x="267436" y="163576"/>
                      <a:pt x="263682" y="166055"/>
                    </a:cubicBezTo>
                    <a:cubicBezTo>
                      <a:pt x="255300" y="171598"/>
                      <a:pt x="247630" y="178190"/>
                      <a:pt x="240874" y="185642"/>
                    </a:cubicBezTo>
                    <a:cubicBezTo>
                      <a:pt x="239546" y="187112"/>
                      <a:pt x="238231" y="188636"/>
                      <a:pt x="236973" y="190177"/>
                    </a:cubicBezTo>
                    <a:cubicBezTo>
                      <a:pt x="231452" y="196925"/>
                      <a:pt x="226667" y="204283"/>
                      <a:pt x="222765" y="212040"/>
                    </a:cubicBezTo>
                    <a:cubicBezTo>
                      <a:pt x="218536" y="220445"/>
                      <a:pt x="215337" y="229328"/>
                      <a:pt x="213234" y="238453"/>
                    </a:cubicBezTo>
                    <a:cubicBezTo>
                      <a:pt x="211256" y="247078"/>
                      <a:pt x="210247" y="255960"/>
                      <a:pt x="210247" y="264843"/>
                    </a:cubicBezTo>
                    <a:cubicBezTo>
                      <a:pt x="210247" y="273718"/>
                      <a:pt x="211256" y="282600"/>
                      <a:pt x="213242" y="291233"/>
                    </a:cubicBezTo>
                    <a:cubicBezTo>
                      <a:pt x="214641" y="297316"/>
                      <a:pt x="216534" y="303282"/>
                      <a:pt x="218879" y="309053"/>
                    </a:cubicBezTo>
                    <a:cubicBezTo>
                      <a:pt x="212913" y="313377"/>
                      <a:pt x="209020" y="320344"/>
                      <a:pt x="209020" y="328194"/>
                    </a:cubicBezTo>
                    <a:lnTo>
                      <a:pt x="209020" y="347688"/>
                    </a:lnTo>
                    <a:cubicBezTo>
                      <a:pt x="209020" y="357071"/>
                      <a:pt x="214571" y="365179"/>
                      <a:pt x="222586" y="369042"/>
                    </a:cubicBezTo>
                    <a:lnTo>
                      <a:pt x="222586" y="416450"/>
                    </a:lnTo>
                    <a:cubicBezTo>
                      <a:pt x="222586" y="421290"/>
                      <a:pt x="226237" y="425544"/>
                      <a:pt x="231069" y="425841"/>
                    </a:cubicBezTo>
                    <a:cubicBezTo>
                      <a:pt x="236316" y="426162"/>
                      <a:pt x="240671" y="421955"/>
                      <a:pt x="240671" y="416716"/>
                    </a:cubicBezTo>
                    <a:lnTo>
                      <a:pt x="240671" y="372240"/>
                    </a:lnTo>
                    <a:lnTo>
                      <a:pt x="416991" y="372240"/>
                    </a:lnTo>
                    <a:lnTo>
                      <a:pt x="416991" y="475704"/>
                    </a:lnTo>
                    <a:cubicBezTo>
                      <a:pt x="392204" y="482319"/>
                      <a:pt x="366237" y="484697"/>
                      <a:pt x="340333" y="482413"/>
                    </a:cubicBezTo>
                    <a:cubicBezTo>
                      <a:pt x="319824" y="480607"/>
                      <a:pt x="300018" y="475970"/>
                      <a:pt x="281354" y="468886"/>
                    </a:cubicBezTo>
                    <a:lnTo>
                      <a:pt x="281354" y="462951"/>
                    </a:lnTo>
                    <a:cubicBezTo>
                      <a:pt x="281354" y="433113"/>
                      <a:pt x="300112" y="406934"/>
                      <a:pt x="328322" y="396949"/>
                    </a:cubicBezTo>
                    <a:cubicBezTo>
                      <a:pt x="356417" y="406895"/>
                      <a:pt x="375135" y="432894"/>
                      <a:pt x="375291" y="462576"/>
                    </a:cubicBezTo>
                    <a:cubicBezTo>
                      <a:pt x="375315" y="467158"/>
                      <a:pt x="378458" y="471287"/>
                      <a:pt x="382985" y="471983"/>
                    </a:cubicBezTo>
                    <a:cubicBezTo>
                      <a:pt x="388685" y="472858"/>
                      <a:pt x="393588" y="468472"/>
                      <a:pt x="393588" y="462944"/>
                    </a:cubicBezTo>
                    <a:cubicBezTo>
                      <a:pt x="393588" y="424097"/>
                      <a:pt x="368450" y="390186"/>
                      <a:pt x="331036" y="378566"/>
                    </a:cubicBezTo>
                    <a:cubicBezTo>
                      <a:pt x="329269" y="378019"/>
                      <a:pt x="327385" y="378019"/>
                      <a:pt x="325617" y="378566"/>
                    </a:cubicBezTo>
                    <a:cubicBezTo>
                      <a:pt x="288852" y="389982"/>
                      <a:pt x="263949" y="422924"/>
                      <a:pt x="263096" y="460926"/>
                    </a:cubicBezTo>
                    <a:cubicBezTo>
                      <a:pt x="206846" y="433496"/>
                      <a:pt x="163411" y="382796"/>
                      <a:pt x="146623" y="320399"/>
                    </a:cubicBezTo>
                    <a:cubicBezTo>
                      <a:pt x="122744" y="231650"/>
                      <a:pt x="157437" y="136553"/>
                      <a:pt x="232961" y="83757"/>
                    </a:cubicBezTo>
                    <a:cubicBezTo>
                      <a:pt x="274278" y="54873"/>
                      <a:pt x="324788" y="40907"/>
                      <a:pt x="375166" y="44442"/>
                    </a:cubicBezTo>
                    <a:cubicBezTo>
                      <a:pt x="380335" y="44801"/>
                      <a:pt x="383658" y="42800"/>
                      <a:pt x="385558" y="41064"/>
                    </a:cubicBezTo>
                    <a:cubicBezTo>
                      <a:pt x="386137" y="40532"/>
                      <a:pt x="386747" y="39868"/>
                      <a:pt x="387325" y="39054"/>
                    </a:cubicBezTo>
                    <a:cubicBezTo>
                      <a:pt x="387356" y="39039"/>
                      <a:pt x="387387" y="39023"/>
                      <a:pt x="387419" y="39007"/>
                    </a:cubicBezTo>
                    <a:cubicBezTo>
                      <a:pt x="387529" y="38960"/>
                      <a:pt x="387630" y="38898"/>
                      <a:pt x="387739" y="38843"/>
                    </a:cubicBezTo>
                    <a:cubicBezTo>
                      <a:pt x="387888" y="38765"/>
                      <a:pt x="388036" y="38687"/>
                      <a:pt x="388185" y="38601"/>
                    </a:cubicBezTo>
                    <a:cubicBezTo>
                      <a:pt x="388287" y="38538"/>
                      <a:pt x="388388" y="38476"/>
                      <a:pt x="388482" y="38413"/>
                    </a:cubicBezTo>
                    <a:cubicBezTo>
                      <a:pt x="388623" y="38319"/>
                      <a:pt x="388764" y="38233"/>
                      <a:pt x="388897" y="38132"/>
                    </a:cubicBezTo>
                    <a:cubicBezTo>
                      <a:pt x="388998" y="38061"/>
                      <a:pt x="389092" y="37983"/>
                      <a:pt x="389186" y="37913"/>
                    </a:cubicBezTo>
                    <a:cubicBezTo>
                      <a:pt x="389311" y="37811"/>
                      <a:pt x="389444" y="37709"/>
                      <a:pt x="389561" y="37600"/>
                    </a:cubicBezTo>
                    <a:cubicBezTo>
                      <a:pt x="389655" y="37514"/>
                      <a:pt x="389749" y="37428"/>
                      <a:pt x="389843" y="37342"/>
                    </a:cubicBezTo>
                    <a:cubicBezTo>
                      <a:pt x="389952" y="37232"/>
                      <a:pt x="390070" y="37123"/>
                      <a:pt x="390179" y="37013"/>
                    </a:cubicBezTo>
                    <a:cubicBezTo>
                      <a:pt x="390273" y="36912"/>
                      <a:pt x="390367" y="36810"/>
                      <a:pt x="390453" y="36709"/>
                    </a:cubicBezTo>
                    <a:cubicBezTo>
                      <a:pt x="390546" y="36599"/>
                      <a:pt x="390649" y="36482"/>
                      <a:pt x="390734" y="36365"/>
                    </a:cubicBezTo>
                    <a:cubicBezTo>
                      <a:pt x="390828" y="36247"/>
                      <a:pt x="390914" y="36138"/>
                      <a:pt x="390992" y="36013"/>
                    </a:cubicBezTo>
                    <a:cubicBezTo>
                      <a:pt x="391070" y="35895"/>
                      <a:pt x="391149" y="35778"/>
                      <a:pt x="391227" y="35661"/>
                    </a:cubicBezTo>
                    <a:cubicBezTo>
                      <a:pt x="391313" y="35528"/>
                      <a:pt x="391391" y="35403"/>
                      <a:pt x="391469" y="35262"/>
                    </a:cubicBezTo>
                    <a:cubicBezTo>
                      <a:pt x="391540" y="35145"/>
                      <a:pt x="391602" y="35020"/>
                      <a:pt x="391665" y="34894"/>
                    </a:cubicBezTo>
                    <a:cubicBezTo>
                      <a:pt x="391735" y="34754"/>
                      <a:pt x="391805" y="34613"/>
                      <a:pt x="391868" y="34472"/>
                    </a:cubicBezTo>
                    <a:cubicBezTo>
                      <a:pt x="391892" y="34417"/>
                      <a:pt x="391915" y="34370"/>
                      <a:pt x="391946" y="34316"/>
                    </a:cubicBezTo>
                    <a:cubicBezTo>
                      <a:pt x="391977" y="34238"/>
                      <a:pt x="392001" y="34159"/>
                      <a:pt x="392032" y="34089"/>
                    </a:cubicBezTo>
                    <a:cubicBezTo>
                      <a:pt x="392095" y="33925"/>
                      <a:pt x="392157" y="33761"/>
                      <a:pt x="392212" y="33597"/>
                    </a:cubicBezTo>
                    <a:cubicBezTo>
                      <a:pt x="393869" y="29210"/>
                      <a:pt x="393729" y="24370"/>
                      <a:pt x="391750" y="20202"/>
                    </a:cubicBezTo>
                    <a:cubicBezTo>
                      <a:pt x="389702" y="15870"/>
                      <a:pt x="385933" y="12719"/>
                      <a:pt x="381132" y="11319"/>
                    </a:cubicBezTo>
                    <a:cubicBezTo>
                      <a:pt x="329214" y="-3764"/>
                      <a:pt x="271955" y="-3772"/>
                      <a:pt x="215525" y="11288"/>
                    </a:cubicBezTo>
                    <a:cubicBezTo>
                      <a:pt x="138406" y="31869"/>
                      <a:pt x="75072" y="79324"/>
                      <a:pt x="37204" y="144919"/>
                    </a:cubicBezTo>
                    <a:cubicBezTo>
                      <a:pt x="-491" y="210210"/>
                      <a:pt x="-9922" y="288285"/>
                      <a:pt x="10651" y="364749"/>
                    </a:cubicBezTo>
                    <a:cubicBezTo>
                      <a:pt x="31270" y="441394"/>
                      <a:pt x="78778" y="504386"/>
                      <a:pt x="144411" y="542129"/>
                    </a:cubicBezTo>
                    <a:cubicBezTo>
                      <a:pt x="187361" y="566822"/>
                      <a:pt x="235823" y="579419"/>
                      <a:pt x="285756" y="579419"/>
                    </a:cubicBezTo>
                    <a:cubicBezTo>
                      <a:pt x="312121" y="579419"/>
                      <a:pt x="338902" y="575908"/>
                      <a:pt x="365486" y="568816"/>
                    </a:cubicBezTo>
                    <a:cubicBezTo>
                      <a:pt x="400477" y="559480"/>
                      <a:pt x="432684" y="544217"/>
                      <a:pt x="461223" y="523464"/>
                    </a:cubicBezTo>
                    <a:cubicBezTo>
                      <a:pt x="488723" y="503463"/>
                      <a:pt x="512180" y="478840"/>
                      <a:pt x="530961" y="450276"/>
                    </a:cubicBezTo>
                    <a:cubicBezTo>
                      <a:pt x="531258" y="449823"/>
                      <a:pt x="531532" y="449369"/>
                      <a:pt x="531751" y="448955"/>
                    </a:cubicBezTo>
                    <a:cubicBezTo>
                      <a:pt x="531860" y="448759"/>
                      <a:pt x="531954" y="448572"/>
                      <a:pt x="532048" y="448368"/>
                    </a:cubicBezTo>
                    <a:cubicBezTo>
                      <a:pt x="532189" y="448079"/>
                      <a:pt x="532329" y="447782"/>
                      <a:pt x="532462" y="447477"/>
                    </a:cubicBezTo>
                    <a:cubicBezTo>
                      <a:pt x="532548" y="447281"/>
                      <a:pt x="532626" y="447086"/>
                      <a:pt x="532720" y="446820"/>
                    </a:cubicBezTo>
                    <a:cubicBezTo>
                      <a:pt x="532814" y="446562"/>
                      <a:pt x="532908" y="446312"/>
                      <a:pt x="533002" y="446023"/>
                    </a:cubicBezTo>
                    <a:cubicBezTo>
                      <a:pt x="533072" y="445819"/>
                      <a:pt x="533127" y="445616"/>
                      <a:pt x="533205" y="445319"/>
                    </a:cubicBezTo>
                    <a:cubicBezTo>
                      <a:pt x="533275" y="445069"/>
                      <a:pt x="533338" y="444811"/>
                      <a:pt x="533400" y="444537"/>
                    </a:cubicBezTo>
                    <a:cubicBezTo>
                      <a:pt x="533463" y="444279"/>
                      <a:pt x="533510" y="444021"/>
                      <a:pt x="533572" y="443661"/>
                    </a:cubicBezTo>
                    <a:lnTo>
                      <a:pt x="533658" y="443067"/>
                    </a:lnTo>
                    <a:cubicBezTo>
                      <a:pt x="533697" y="442762"/>
                      <a:pt x="533729" y="442465"/>
                      <a:pt x="533752" y="442168"/>
                    </a:cubicBezTo>
                    <a:cubicBezTo>
                      <a:pt x="533760" y="442035"/>
                      <a:pt x="533768" y="441886"/>
                      <a:pt x="533784" y="441691"/>
                    </a:cubicBezTo>
                    <a:cubicBezTo>
                      <a:pt x="533799" y="441323"/>
                      <a:pt x="533807" y="440956"/>
                      <a:pt x="533799" y="440596"/>
                    </a:cubicBezTo>
                    <a:cubicBezTo>
                      <a:pt x="533815" y="440541"/>
                      <a:pt x="533815" y="440448"/>
                      <a:pt x="533807" y="440369"/>
                    </a:cubicBezTo>
                    <a:close/>
                    <a:moveTo>
                      <a:pt x="230842" y="243551"/>
                    </a:moveTo>
                    <a:cubicBezTo>
                      <a:pt x="232594" y="235833"/>
                      <a:pt x="235276" y="228311"/>
                      <a:pt x="238810" y="221204"/>
                    </a:cubicBezTo>
                    <a:cubicBezTo>
                      <a:pt x="242078" y="214635"/>
                      <a:pt x="246082" y="208396"/>
                      <a:pt x="250703" y="202680"/>
                    </a:cubicBezTo>
                    <a:cubicBezTo>
                      <a:pt x="251758" y="201374"/>
                      <a:pt x="252861" y="200084"/>
                      <a:pt x="253971" y="198833"/>
                    </a:cubicBezTo>
                    <a:cubicBezTo>
                      <a:pt x="259625" y="192515"/>
                      <a:pt x="266052" y="186932"/>
                      <a:pt x="273074" y="182233"/>
                    </a:cubicBezTo>
                    <a:cubicBezTo>
                      <a:pt x="276216" y="180129"/>
                      <a:pt x="279501" y="178190"/>
                      <a:pt x="282839" y="176462"/>
                    </a:cubicBezTo>
                    <a:cubicBezTo>
                      <a:pt x="286881" y="174374"/>
                      <a:pt x="291112" y="172544"/>
                      <a:pt x="295428" y="171020"/>
                    </a:cubicBezTo>
                    <a:cubicBezTo>
                      <a:pt x="296546" y="170629"/>
                      <a:pt x="297672" y="170261"/>
                      <a:pt x="298805" y="169902"/>
                    </a:cubicBezTo>
                    <a:cubicBezTo>
                      <a:pt x="303372" y="168471"/>
                      <a:pt x="306109" y="163716"/>
                      <a:pt x="304959" y="159064"/>
                    </a:cubicBezTo>
                    <a:cubicBezTo>
                      <a:pt x="304412" y="156836"/>
                      <a:pt x="304467" y="154959"/>
                      <a:pt x="305061" y="152879"/>
                    </a:cubicBezTo>
                    <a:cubicBezTo>
                      <a:pt x="306594" y="147515"/>
                      <a:pt x="311653" y="143934"/>
                      <a:pt x="317227" y="143934"/>
                    </a:cubicBezTo>
                    <a:lnTo>
                      <a:pt x="340598" y="143934"/>
                    </a:lnTo>
                    <a:cubicBezTo>
                      <a:pt x="346267" y="143934"/>
                      <a:pt x="351420" y="147601"/>
                      <a:pt x="352929" y="153067"/>
                    </a:cubicBezTo>
                    <a:cubicBezTo>
                      <a:pt x="353484" y="155068"/>
                      <a:pt x="353516" y="156883"/>
                      <a:pt x="353000" y="159009"/>
                    </a:cubicBezTo>
                    <a:cubicBezTo>
                      <a:pt x="351858" y="163693"/>
                      <a:pt x="354477" y="168439"/>
                      <a:pt x="359075" y="169886"/>
                    </a:cubicBezTo>
                    <a:cubicBezTo>
                      <a:pt x="364642" y="171630"/>
                      <a:pt x="370037" y="173842"/>
                      <a:pt x="375104" y="176462"/>
                    </a:cubicBezTo>
                    <a:cubicBezTo>
                      <a:pt x="386027" y="182107"/>
                      <a:pt x="395739" y="189637"/>
                      <a:pt x="403971" y="198833"/>
                    </a:cubicBezTo>
                    <a:cubicBezTo>
                      <a:pt x="410016" y="205589"/>
                      <a:pt x="415122" y="213111"/>
                      <a:pt x="419141" y="221196"/>
                    </a:cubicBezTo>
                    <a:cubicBezTo>
                      <a:pt x="422675" y="228303"/>
                      <a:pt x="425357" y="235826"/>
                      <a:pt x="427109" y="243543"/>
                    </a:cubicBezTo>
                    <a:cubicBezTo>
                      <a:pt x="428766" y="250846"/>
                      <a:pt x="429610" y="258376"/>
                      <a:pt x="429610" y="265914"/>
                    </a:cubicBezTo>
                    <a:cubicBezTo>
                      <a:pt x="429610" y="273436"/>
                      <a:pt x="428766" y="280958"/>
                      <a:pt x="427100" y="288285"/>
                    </a:cubicBezTo>
                    <a:cubicBezTo>
                      <a:pt x="425756" y="294204"/>
                      <a:pt x="423871" y="299998"/>
                      <a:pt x="421486" y="305557"/>
                    </a:cubicBezTo>
                    <a:lnTo>
                      <a:pt x="236448" y="305557"/>
                    </a:lnTo>
                    <a:cubicBezTo>
                      <a:pt x="234064" y="299998"/>
                      <a:pt x="232179" y="294204"/>
                      <a:pt x="230835" y="288285"/>
                    </a:cubicBezTo>
                    <a:cubicBezTo>
                      <a:pt x="229169" y="280966"/>
                      <a:pt x="228325" y="273436"/>
                      <a:pt x="228325" y="265914"/>
                    </a:cubicBezTo>
                    <a:cubicBezTo>
                      <a:pt x="228348" y="258384"/>
                      <a:pt x="229185" y="250854"/>
                      <a:pt x="230842" y="243551"/>
                    </a:cubicBezTo>
                    <a:close/>
                    <a:moveTo>
                      <a:pt x="247458" y="354170"/>
                    </a:moveTo>
                    <a:lnTo>
                      <a:pt x="232594" y="354170"/>
                    </a:lnTo>
                    <a:cubicBezTo>
                      <a:pt x="229568" y="354170"/>
                      <a:pt x="227113" y="351715"/>
                      <a:pt x="227113" y="348689"/>
                    </a:cubicBezTo>
                    <a:lnTo>
                      <a:pt x="227113" y="329140"/>
                    </a:lnTo>
                    <a:cubicBezTo>
                      <a:pt x="227113" y="326114"/>
                      <a:pt x="229568" y="323659"/>
                      <a:pt x="232594" y="323659"/>
                    </a:cubicBezTo>
                    <a:lnTo>
                      <a:pt x="247458" y="323659"/>
                    </a:lnTo>
                    <a:lnTo>
                      <a:pt x="247458" y="354170"/>
                    </a:lnTo>
                    <a:close/>
                    <a:moveTo>
                      <a:pt x="297187" y="354170"/>
                    </a:moveTo>
                    <a:lnTo>
                      <a:pt x="266669" y="354170"/>
                    </a:lnTo>
                    <a:lnTo>
                      <a:pt x="266669" y="323651"/>
                    </a:lnTo>
                    <a:lnTo>
                      <a:pt x="297187" y="323651"/>
                    </a:lnTo>
                    <a:lnTo>
                      <a:pt x="297187" y="354170"/>
                    </a:lnTo>
                    <a:close/>
                    <a:moveTo>
                      <a:pt x="345791" y="354170"/>
                    </a:moveTo>
                    <a:lnTo>
                      <a:pt x="315273" y="354170"/>
                    </a:lnTo>
                    <a:lnTo>
                      <a:pt x="315273" y="323651"/>
                    </a:lnTo>
                    <a:lnTo>
                      <a:pt x="345791" y="323651"/>
                    </a:lnTo>
                    <a:lnTo>
                      <a:pt x="345791" y="354170"/>
                    </a:lnTo>
                    <a:close/>
                    <a:moveTo>
                      <a:pt x="394393" y="354170"/>
                    </a:moveTo>
                    <a:lnTo>
                      <a:pt x="363876" y="354170"/>
                    </a:lnTo>
                    <a:lnTo>
                      <a:pt x="363876" y="323651"/>
                    </a:lnTo>
                    <a:lnTo>
                      <a:pt x="394393" y="323651"/>
                    </a:lnTo>
                    <a:lnTo>
                      <a:pt x="394393" y="354170"/>
                    </a:lnTo>
                    <a:close/>
                    <a:moveTo>
                      <a:pt x="412471" y="354170"/>
                    </a:moveTo>
                    <a:lnTo>
                      <a:pt x="412471" y="323651"/>
                    </a:lnTo>
                    <a:lnTo>
                      <a:pt x="425075" y="323651"/>
                    </a:lnTo>
                    <a:cubicBezTo>
                      <a:pt x="428101" y="323651"/>
                      <a:pt x="430556" y="326107"/>
                      <a:pt x="430556" y="329133"/>
                    </a:cubicBezTo>
                    <a:lnTo>
                      <a:pt x="430556" y="348681"/>
                    </a:lnTo>
                    <a:cubicBezTo>
                      <a:pt x="430556" y="351707"/>
                      <a:pt x="428101" y="354162"/>
                      <a:pt x="425075" y="354162"/>
                    </a:cubicBezTo>
                    <a:lnTo>
                      <a:pt x="412471" y="354162"/>
                    </a:lnTo>
                    <a:close/>
                    <a:moveTo>
                      <a:pt x="240256" y="509882"/>
                    </a:moveTo>
                    <a:cubicBezTo>
                      <a:pt x="235573" y="508006"/>
                      <a:pt x="230256" y="510289"/>
                      <a:pt x="228380" y="514980"/>
                    </a:cubicBezTo>
                    <a:cubicBezTo>
                      <a:pt x="226511" y="519664"/>
                      <a:pt x="228786" y="524981"/>
                      <a:pt x="233477" y="526858"/>
                    </a:cubicBezTo>
                    <a:cubicBezTo>
                      <a:pt x="266114" y="539900"/>
                      <a:pt x="298368" y="546430"/>
                      <a:pt x="329972" y="546430"/>
                    </a:cubicBezTo>
                    <a:cubicBezTo>
                      <a:pt x="355025" y="546430"/>
                      <a:pt x="379678" y="542325"/>
                      <a:pt x="403768" y="534114"/>
                    </a:cubicBezTo>
                    <a:cubicBezTo>
                      <a:pt x="409265" y="532238"/>
                      <a:pt x="414715" y="530142"/>
                      <a:pt x="420110" y="527843"/>
                    </a:cubicBezTo>
                    <a:cubicBezTo>
                      <a:pt x="401837" y="537570"/>
                      <a:pt x="382203" y="545288"/>
                      <a:pt x="361389" y="550847"/>
                    </a:cubicBezTo>
                    <a:cubicBezTo>
                      <a:pt x="212093" y="590687"/>
                      <a:pt x="69348" y="508623"/>
                      <a:pt x="29346" y="359948"/>
                    </a:cubicBezTo>
                    <a:cubicBezTo>
                      <a:pt x="10072" y="288301"/>
                      <a:pt x="18837" y="215253"/>
                      <a:pt x="54046" y="154279"/>
                    </a:cubicBezTo>
                    <a:cubicBezTo>
                      <a:pt x="89428" y="92992"/>
                      <a:pt x="148735" y="48617"/>
                      <a:pt x="221037" y="29319"/>
                    </a:cubicBezTo>
                    <a:cubicBezTo>
                      <a:pt x="247653" y="22219"/>
                      <a:pt x="274426" y="18662"/>
                      <a:pt x="300651" y="18662"/>
                    </a:cubicBezTo>
                    <a:cubicBezTo>
                      <a:pt x="304756" y="18662"/>
                      <a:pt x="308837" y="18779"/>
                      <a:pt x="312919" y="18951"/>
                    </a:cubicBezTo>
                    <a:cubicBezTo>
                      <a:pt x="246801" y="26332"/>
                      <a:pt x="169932" y="58227"/>
                      <a:pt x="118350" y="115190"/>
                    </a:cubicBezTo>
                    <a:cubicBezTo>
                      <a:pt x="114965" y="118928"/>
                      <a:pt x="115246" y="124706"/>
                      <a:pt x="118991" y="128100"/>
                    </a:cubicBezTo>
                    <a:cubicBezTo>
                      <a:pt x="120743" y="129679"/>
                      <a:pt x="122932" y="130461"/>
                      <a:pt x="125121" y="130461"/>
                    </a:cubicBezTo>
                    <a:cubicBezTo>
                      <a:pt x="127608" y="130461"/>
                      <a:pt x="130094" y="129445"/>
                      <a:pt x="131900" y="127459"/>
                    </a:cubicBezTo>
                    <a:cubicBezTo>
                      <a:pt x="162481" y="93687"/>
                      <a:pt x="206306" y="66265"/>
                      <a:pt x="255387" y="50189"/>
                    </a:cubicBezTo>
                    <a:cubicBezTo>
                      <a:pt x="244245" y="55615"/>
                      <a:pt x="233501" y="61910"/>
                      <a:pt x="223281" y="69057"/>
                    </a:cubicBezTo>
                    <a:cubicBezTo>
                      <a:pt x="183029" y="97190"/>
                      <a:pt x="152879" y="136396"/>
                      <a:pt x="136084" y="182428"/>
                    </a:cubicBezTo>
                    <a:cubicBezTo>
                      <a:pt x="119288" y="228468"/>
                      <a:pt x="117138" y="277815"/>
                      <a:pt x="129867" y="325129"/>
                    </a:cubicBezTo>
                    <a:cubicBezTo>
                      <a:pt x="142597" y="372443"/>
                      <a:pt x="169228" y="414096"/>
                      <a:pt x="206877" y="445600"/>
                    </a:cubicBezTo>
                    <a:cubicBezTo>
                      <a:pt x="244526" y="477096"/>
                      <a:pt x="290307" y="496034"/>
                      <a:pt x="339277" y="500351"/>
                    </a:cubicBezTo>
                    <a:cubicBezTo>
                      <a:pt x="386770" y="504550"/>
                      <a:pt x="434450" y="494212"/>
                      <a:pt x="475774" y="471513"/>
                    </a:cubicBezTo>
                    <a:cubicBezTo>
                      <a:pt x="427155" y="512814"/>
                      <a:pt x="347088" y="552575"/>
                      <a:pt x="240256" y="50988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4851;p50">
                <a:extLst>
                  <a:ext uri="{FF2B5EF4-FFF2-40B4-BE49-F238E27FC236}">
                    <a16:creationId xmlns:a16="http://schemas.microsoft.com/office/drawing/2014/main" id="{AEF71D67-C005-F05E-8B53-4B3ED6C9172D}"/>
                  </a:ext>
                </a:extLst>
              </p:cNvPr>
              <p:cNvSpPr/>
              <p:nvPr/>
            </p:nvSpPr>
            <p:spPr>
              <a:xfrm>
                <a:off x="6536820" y="3340315"/>
                <a:ext cx="31429" cy="44550"/>
              </a:xfrm>
              <a:custGeom>
                <a:avLst/>
                <a:gdLst/>
                <a:ahLst/>
                <a:cxnLst/>
                <a:rect l="l" t="t" r="r" b="b"/>
                <a:pathLst>
                  <a:path w="31429" h="44550" extrusionOk="0">
                    <a:moveTo>
                      <a:pt x="26976" y="1294"/>
                    </a:moveTo>
                    <a:cubicBezTo>
                      <a:pt x="22637" y="-1294"/>
                      <a:pt x="17031" y="121"/>
                      <a:pt x="14443" y="4453"/>
                    </a:cubicBezTo>
                    <a:cubicBezTo>
                      <a:pt x="9142" y="13321"/>
                      <a:pt x="4513" y="22578"/>
                      <a:pt x="681" y="31954"/>
                    </a:cubicBezTo>
                    <a:cubicBezTo>
                      <a:pt x="-1226" y="36622"/>
                      <a:pt x="1009" y="41962"/>
                      <a:pt x="5678" y="43870"/>
                    </a:cubicBezTo>
                    <a:cubicBezTo>
                      <a:pt x="6811" y="44331"/>
                      <a:pt x="7984" y="44551"/>
                      <a:pt x="9134" y="44551"/>
                    </a:cubicBezTo>
                    <a:cubicBezTo>
                      <a:pt x="12730" y="44551"/>
                      <a:pt x="16147" y="42408"/>
                      <a:pt x="17594" y="38866"/>
                    </a:cubicBezTo>
                    <a:cubicBezTo>
                      <a:pt x="21081" y="30335"/>
                      <a:pt x="25303" y="21906"/>
                      <a:pt x="30135" y="13821"/>
                    </a:cubicBezTo>
                    <a:cubicBezTo>
                      <a:pt x="32724" y="9497"/>
                      <a:pt x="31308" y="3883"/>
                      <a:pt x="26976" y="129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4852;p50">
                <a:extLst>
                  <a:ext uri="{FF2B5EF4-FFF2-40B4-BE49-F238E27FC236}">
                    <a16:creationId xmlns:a16="http://schemas.microsoft.com/office/drawing/2014/main" id="{C18E224D-EACF-17E8-62F0-A3F395BE460E}"/>
                  </a:ext>
                </a:extLst>
              </p:cNvPr>
              <p:cNvSpPr/>
              <p:nvPr/>
            </p:nvSpPr>
            <p:spPr>
              <a:xfrm>
                <a:off x="6646913" y="3683466"/>
                <a:ext cx="33432" cy="26397"/>
              </a:xfrm>
              <a:custGeom>
                <a:avLst/>
                <a:gdLst/>
                <a:ahLst/>
                <a:cxnLst/>
                <a:rect l="l" t="t" r="r" b="b"/>
                <a:pathLst>
                  <a:path w="33432" h="26397" extrusionOk="0">
                    <a:moveTo>
                      <a:pt x="28415" y="9102"/>
                    </a:moveTo>
                    <a:cubicBezTo>
                      <a:pt x="23520" y="6631"/>
                      <a:pt x="18555" y="3973"/>
                      <a:pt x="13644" y="1189"/>
                    </a:cubicBezTo>
                    <a:cubicBezTo>
                      <a:pt x="9250" y="-1298"/>
                      <a:pt x="3675" y="243"/>
                      <a:pt x="1189" y="4629"/>
                    </a:cubicBezTo>
                    <a:cubicBezTo>
                      <a:pt x="-1297" y="9016"/>
                      <a:pt x="243" y="14599"/>
                      <a:pt x="4629" y="17086"/>
                    </a:cubicBezTo>
                    <a:cubicBezTo>
                      <a:pt x="9797" y="20018"/>
                      <a:pt x="15029" y="22817"/>
                      <a:pt x="20181" y="25421"/>
                    </a:cubicBezTo>
                    <a:cubicBezTo>
                      <a:pt x="21503" y="26085"/>
                      <a:pt x="22902" y="26398"/>
                      <a:pt x="24286" y="26398"/>
                    </a:cubicBezTo>
                    <a:cubicBezTo>
                      <a:pt x="27625" y="26398"/>
                      <a:pt x="30846" y="24561"/>
                      <a:pt x="32450" y="21370"/>
                    </a:cubicBezTo>
                    <a:cubicBezTo>
                      <a:pt x="34724" y="16874"/>
                      <a:pt x="32918" y="11377"/>
                      <a:pt x="28415" y="91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39" name="Graphic 138">
            <a:extLst>
              <a:ext uri="{FF2B5EF4-FFF2-40B4-BE49-F238E27FC236}">
                <a16:creationId xmlns:a16="http://schemas.microsoft.com/office/drawing/2014/main" id="{D3EFC8A9-6510-CB6A-F135-66F6B76FF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30475" y="3157724"/>
            <a:ext cx="1411473" cy="1721309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5AEEDE09-962F-FB0D-B8DA-EC0D362D4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648" y="109707"/>
            <a:ext cx="1926279" cy="162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30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  <p:bldP spid="111" grpId="0"/>
      <p:bldP spid="1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587FFCB-D938-466B-1EC4-93E0BA25C0D8}"/>
              </a:ext>
            </a:extLst>
          </p:cNvPr>
          <p:cNvSpPr/>
          <p:nvPr/>
        </p:nvSpPr>
        <p:spPr>
          <a:xfrm rot="10800000" flipH="1" flipV="1">
            <a:off x="929735" y="169891"/>
            <a:ext cx="2112740" cy="406956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A61D1494-65B5-F2C2-7E3C-CC167914C29E}"/>
              </a:ext>
            </a:extLst>
          </p:cNvPr>
          <p:cNvSpPr/>
          <p:nvPr/>
        </p:nvSpPr>
        <p:spPr>
          <a:xfrm rot="10800000" flipH="1" flipV="1">
            <a:off x="3432962" y="169891"/>
            <a:ext cx="2112740" cy="406956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5DD16FA9-0227-2595-46B3-8336AF899EC2}"/>
              </a:ext>
            </a:extLst>
          </p:cNvPr>
          <p:cNvSpPr/>
          <p:nvPr/>
        </p:nvSpPr>
        <p:spPr>
          <a:xfrm rot="10800000" flipH="1" flipV="1">
            <a:off x="5936189" y="169891"/>
            <a:ext cx="2112740" cy="406956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53E894-512E-22F1-D37F-0C028A4DBD66}"/>
              </a:ext>
            </a:extLst>
          </p:cNvPr>
          <p:cNvSpPr txBox="1"/>
          <p:nvPr/>
        </p:nvSpPr>
        <p:spPr>
          <a:xfrm>
            <a:off x="929733" y="1077439"/>
            <a:ext cx="2112742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F3A8E9-8002-5640-13E7-5A890ABCD622}"/>
              </a:ext>
            </a:extLst>
          </p:cNvPr>
          <p:cNvSpPr txBox="1"/>
          <p:nvPr/>
        </p:nvSpPr>
        <p:spPr>
          <a:xfrm>
            <a:off x="3432960" y="1077439"/>
            <a:ext cx="2112742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357FC5-77FE-A1EC-2591-3C32D40BA090}"/>
              </a:ext>
            </a:extLst>
          </p:cNvPr>
          <p:cNvSpPr txBox="1"/>
          <p:nvPr/>
        </p:nvSpPr>
        <p:spPr>
          <a:xfrm>
            <a:off x="5885008" y="1077439"/>
            <a:ext cx="2112742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2923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8" name="Graphic 6727">
            <a:extLst>
              <a:ext uri="{FF2B5EF4-FFF2-40B4-BE49-F238E27FC236}">
                <a16:creationId xmlns:a16="http://schemas.microsoft.com/office/drawing/2014/main" id="{B2774657-7049-41A6-0332-9A3EA9A57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764" y="3233368"/>
            <a:ext cx="2394810" cy="119162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73831A22-6DB1-61CD-0911-A59D0101BC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3010828"/>
            <a:ext cx="2535618" cy="2132671"/>
          </a:xfrm>
          <a:prstGeom prst="rect">
            <a:avLst/>
          </a:prstGeom>
        </p:spPr>
      </p:pic>
      <p:sp>
        <p:nvSpPr>
          <p:cNvPr id="6" name="Freeform: Shape 5">
            <a:extLst>
              <a:ext uri="{FF2B5EF4-FFF2-40B4-BE49-F238E27FC236}">
                <a16:creationId xmlns:a16="http://schemas.microsoft.com/office/drawing/2014/main" id="{851FE57C-BAAB-13E4-8B3F-044BA943D981}"/>
              </a:ext>
            </a:extLst>
          </p:cNvPr>
          <p:cNvSpPr/>
          <p:nvPr/>
        </p:nvSpPr>
        <p:spPr>
          <a:xfrm rot="10800000" flipH="1">
            <a:off x="1089816" y="-165100"/>
            <a:ext cx="4842206" cy="4216862"/>
          </a:xfrm>
          <a:custGeom>
            <a:avLst/>
            <a:gdLst>
              <a:gd name="connsiteX0" fmla="*/ 0 w 4842206"/>
              <a:gd name="connsiteY0" fmla="*/ 4216862 h 4216862"/>
              <a:gd name="connsiteX1" fmla="*/ 4841968 w 4842206"/>
              <a:gd name="connsiteY1" fmla="*/ 4216862 h 4216862"/>
              <a:gd name="connsiteX2" fmla="*/ 4841968 w 4842206"/>
              <a:gd name="connsiteY2" fmla="*/ 2008960 h 4216862"/>
              <a:gd name="connsiteX3" fmla="*/ 4842206 w 4842206"/>
              <a:gd name="connsiteY3" fmla="*/ 2008960 h 4216862"/>
              <a:gd name="connsiteX4" fmla="*/ 4651819 w 4842206"/>
              <a:gd name="connsiteY4" fmla="*/ 1615844 h 4216862"/>
              <a:gd name="connsiteX5" fmla="*/ 4611978 w 4842206"/>
              <a:gd name="connsiteY5" fmla="*/ 1580903 h 4216862"/>
              <a:gd name="connsiteX6" fmla="*/ 4448791 w 4842206"/>
              <a:gd name="connsiteY6" fmla="*/ 1580903 h 4216862"/>
              <a:gd name="connsiteX7" fmla="*/ 4417534 w 4842206"/>
              <a:gd name="connsiteY7" fmla="*/ 1458576 h 4216862"/>
              <a:gd name="connsiteX8" fmla="*/ 4088057 w 4842206"/>
              <a:gd name="connsiteY8" fmla="*/ 1199087 h 4216862"/>
              <a:gd name="connsiteX9" fmla="*/ 4028652 w 4842206"/>
              <a:gd name="connsiteY9" fmla="*/ 1204509 h 4216862"/>
              <a:gd name="connsiteX10" fmla="*/ 3760010 w 4842206"/>
              <a:gd name="connsiteY10" fmla="*/ 1252824 h 4216862"/>
              <a:gd name="connsiteX11" fmla="*/ 3415979 w 4842206"/>
              <a:gd name="connsiteY11" fmla="*/ 541660 h 4216862"/>
              <a:gd name="connsiteX12" fmla="*/ 3088886 w 4842206"/>
              <a:gd name="connsiteY12" fmla="*/ 348499 h 4216862"/>
              <a:gd name="connsiteX13" fmla="*/ 2421103 w 4842206"/>
              <a:gd name="connsiteY13" fmla="*/ 0 h 4216862"/>
              <a:gd name="connsiteX14" fmla="*/ 1753082 w 4842206"/>
              <a:gd name="connsiteY14" fmla="*/ 348499 h 4216862"/>
              <a:gd name="connsiteX15" fmla="*/ 1425989 w 4842206"/>
              <a:gd name="connsiteY15" fmla="*/ 541660 h 4216862"/>
              <a:gd name="connsiteX16" fmla="*/ 1082196 w 4842206"/>
              <a:gd name="connsiteY16" fmla="*/ 1252824 h 4216862"/>
              <a:gd name="connsiteX17" fmla="*/ 813555 w 4842206"/>
              <a:gd name="connsiteY17" fmla="*/ 1204509 h 4216862"/>
              <a:gd name="connsiteX18" fmla="*/ 753911 w 4842206"/>
              <a:gd name="connsiteY18" fmla="*/ 1199087 h 4216862"/>
              <a:gd name="connsiteX19" fmla="*/ 424431 w 4842206"/>
              <a:gd name="connsiteY19" fmla="*/ 1458576 h 4216862"/>
              <a:gd name="connsiteX20" fmla="*/ 393177 w 4842206"/>
              <a:gd name="connsiteY20" fmla="*/ 1580903 h 4216862"/>
              <a:gd name="connsiteX21" fmla="*/ 229990 w 4842206"/>
              <a:gd name="connsiteY21" fmla="*/ 1580903 h 4216862"/>
              <a:gd name="connsiteX22" fmla="*/ 189908 w 4842206"/>
              <a:gd name="connsiteY22" fmla="*/ 1615844 h 4216862"/>
              <a:gd name="connsiteX23" fmla="*/ 0 w 4842206"/>
              <a:gd name="connsiteY23" fmla="*/ 2008961 h 4216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42206" h="4216862">
                <a:moveTo>
                  <a:pt x="0" y="4216862"/>
                </a:moveTo>
                <a:lnTo>
                  <a:pt x="4841968" y="4216862"/>
                </a:lnTo>
                <a:lnTo>
                  <a:pt x="4841968" y="2008960"/>
                </a:lnTo>
                <a:lnTo>
                  <a:pt x="4842206" y="2008960"/>
                </a:lnTo>
                <a:cubicBezTo>
                  <a:pt x="4723870" y="1908859"/>
                  <a:pt x="4652057" y="1769123"/>
                  <a:pt x="4651819" y="1615844"/>
                </a:cubicBezTo>
                <a:cubicBezTo>
                  <a:pt x="4651819" y="1596649"/>
                  <a:pt x="4634165" y="1580903"/>
                  <a:pt x="4611978" y="1580903"/>
                </a:cubicBezTo>
                <a:lnTo>
                  <a:pt x="4448791" y="1580903"/>
                </a:lnTo>
                <a:lnTo>
                  <a:pt x="4417534" y="1458576"/>
                </a:lnTo>
                <a:cubicBezTo>
                  <a:pt x="4378647" y="1305795"/>
                  <a:pt x="4243134" y="1199087"/>
                  <a:pt x="4088057" y="1199087"/>
                </a:cubicBezTo>
                <a:cubicBezTo>
                  <a:pt x="4068492" y="1199087"/>
                  <a:pt x="4048451" y="1200914"/>
                  <a:pt x="4028652" y="1204509"/>
                </a:cubicBezTo>
                <a:lnTo>
                  <a:pt x="3760010" y="1252824"/>
                </a:lnTo>
                <a:cubicBezTo>
                  <a:pt x="3750705" y="905407"/>
                  <a:pt x="3568907" y="674875"/>
                  <a:pt x="3415979" y="541660"/>
                </a:cubicBezTo>
                <a:cubicBezTo>
                  <a:pt x="3323171" y="460920"/>
                  <a:pt x="3213186" y="395920"/>
                  <a:pt x="3088886" y="348499"/>
                </a:cubicBezTo>
                <a:cubicBezTo>
                  <a:pt x="2769668" y="226502"/>
                  <a:pt x="2547072" y="89425"/>
                  <a:pt x="2421103" y="0"/>
                </a:cubicBezTo>
                <a:cubicBezTo>
                  <a:pt x="2294892" y="89425"/>
                  <a:pt x="2072300" y="226482"/>
                  <a:pt x="1753082" y="348499"/>
                </a:cubicBezTo>
                <a:cubicBezTo>
                  <a:pt x="1628782" y="395942"/>
                  <a:pt x="1518794" y="460920"/>
                  <a:pt x="1425989" y="541660"/>
                </a:cubicBezTo>
                <a:cubicBezTo>
                  <a:pt x="1273058" y="674875"/>
                  <a:pt x="1091260" y="905407"/>
                  <a:pt x="1082196" y="1252824"/>
                </a:cubicBezTo>
                <a:lnTo>
                  <a:pt x="813555" y="1204509"/>
                </a:lnTo>
                <a:cubicBezTo>
                  <a:pt x="793514" y="1200914"/>
                  <a:pt x="773476" y="1199087"/>
                  <a:pt x="753911" y="1199087"/>
                </a:cubicBezTo>
                <a:cubicBezTo>
                  <a:pt x="598834" y="1199087"/>
                  <a:pt x="463321" y="1305795"/>
                  <a:pt x="424431" y="1458576"/>
                </a:cubicBezTo>
                <a:lnTo>
                  <a:pt x="393177" y="1580903"/>
                </a:lnTo>
                <a:lnTo>
                  <a:pt x="229990" y="1580903"/>
                </a:lnTo>
                <a:cubicBezTo>
                  <a:pt x="207803" y="1580903"/>
                  <a:pt x="190149" y="1596630"/>
                  <a:pt x="189908" y="1615844"/>
                </a:cubicBezTo>
                <a:cubicBezTo>
                  <a:pt x="189908" y="1769123"/>
                  <a:pt x="118098" y="1908859"/>
                  <a:pt x="0" y="2008961"/>
                </a:cubicBezTo>
                <a:close/>
              </a:path>
            </a:pathLst>
          </a:custGeom>
          <a:ln w="57150">
            <a:headEnd type="none" w="sm" len="sm"/>
            <a:tailEnd type="none" w="sm" len="sm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" name="Google Shape;6578;p43">
            <a:extLst>
              <a:ext uri="{FF2B5EF4-FFF2-40B4-BE49-F238E27FC236}">
                <a16:creationId xmlns:a16="http://schemas.microsoft.com/office/drawing/2014/main" id="{087A9A1E-6C7E-230D-4306-58284CA74D38}"/>
              </a:ext>
            </a:extLst>
          </p:cNvPr>
          <p:cNvGrpSpPr/>
          <p:nvPr/>
        </p:nvGrpSpPr>
        <p:grpSpPr>
          <a:xfrm rot="20615587">
            <a:off x="7478895" y="38843"/>
            <a:ext cx="1090347" cy="1321143"/>
            <a:chOff x="7579250" y="4405875"/>
            <a:chExt cx="916750" cy="1110800"/>
          </a:xfrm>
        </p:grpSpPr>
        <p:sp>
          <p:nvSpPr>
            <p:cNvPr id="8" name="Google Shape;6579;p43">
              <a:extLst>
                <a:ext uri="{FF2B5EF4-FFF2-40B4-BE49-F238E27FC236}">
                  <a16:creationId xmlns:a16="http://schemas.microsoft.com/office/drawing/2014/main" id="{A6FF0DC6-FDBB-6B2C-5DF0-CF9445A67D23}"/>
                </a:ext>
              </a:extLst>
            </p:cNvPr>
            <p:cNvSpPr/>
            <p:nvPr/>
          </p:nvSpPr>
          <p:spPr>
            <a:xfrm>
              <a:off x="7579250" y="4405875"/>
              <a:ext cx="916750" cy="1110800"/>
            </a:xfrm>
            <a:custGeom>
              <a:avLst/>
              <a:gdLst/>
              <a:ahLst/>
              <a:cxnLst/>
              <a:rect l="l" t="t" r="r" b="b"/>
              <a:pathLst>
                <a:path w="36670" h="44432" extrusionOk="0">
                  <a:moveTo>
                    <a:pt x="19326" y="1"/>
                  </a:moveTo>
                  <a:cubicBezTo>
                    <a:pt x="16944" y="1"/>
                    <a:pt x="15043" y="1928"/>
                    <a:pt x="15043" y="4283"/>
                  </a:cubicBezTo>
                  <a:cubicBezTo>
                    <a:pt x="15043" y="4738"/>
                    <a:pt x="15097" y="5220"/>
                    <a:pt x="15257" y="5675"/>
                  </a:cubicBezTo>
                  <a:cubicBezTo>
                    <a:pt x="15231" y="5755"/>
                    <a:pt x="15231" y="5809"/>
                    <a:pt x="15204" y="5836"/>
                  </a:cubicBezTo>
                  <a:lnTo>
                    <a:pt x="14535" y="5836"/>
                  </a:lnTo>
                  <a:cubicBezTo>
                    <a:pt x="14160" y="5836"/>
                    <a:pt x="13839" y="5836"/>
                    <a:pt x="13464" y="5889"/>
                  </a:cubicBezTo>
                  <a:cubicBezTo>
                    <a:pt x="13464" y="5836"/>
                    <a:pt x="13437" y="5809"/>
                    <a:pt x="13437" y="5782"/>
                  </a:cubicBezTo>
                  <a:cubicBezTo>
                    <a:pt x="13518" y="5407"/>
                    <a:pt x="13598" y="5006"/>
                    <a:pt x="13598" y="4604"/>
                  </a:cubicBezTo>
                  <a:cubicBezTo>
                    <a:pt x="13598" y="2222"/>
                    <a:pt x="11644" y="322"/>
                    <a:pt x="9315" y="322"/>
                  </a:cubicBezTo>
                  <a:cubicBezTo>
                    <a:pt x="6960" y="322"/>
                    <a:pt x="5033" y="2276"/>
                    <a:pt x="5033" y="4604"/>
                  </a:cubicBezTo>
                  <a:cubicBezTo>
                    <a:pt x="5033" y="5969"/>
                    <a:pt x="5702" y="7227"/>
                    <a:pt x="6692" y="8030"/>
                  </a:cubicBezTo>
                  <a:cubicBezTo>
                    <a:pt x="5809" y="8566"/>
                    <a:pt x="4953" y="9235"/>
                    <a:pt x="4230" y="9931"/>
                  </a:cubicBezTo>
                  <a:cubicBezTo>
                    <a:pt x="3668" y="10520"/>
                    <a:pt x="3132" y="11162"/>
                    <a:pt x="2677" y="11831"/>
                  </a:cubicBezTo>
                  <a:cubicBezTo>
                    <a:pt x="2249" y="12527"/>
                    <a:pt x="1848" y="13303"/>
                    <a:pt x="1553" y="14186"/>
                  </a:cubicBezTo>
                  <a:cubicBezTo>
                    <a:pt x="1045" y="15578"/>
                    <a:pt x="777" y="17024"/>
                    <a:pt x="590" y="18282"/>
                  </a:cubicBezTo>
                  <a:lnTo>
                    <a:pt x="509" y="18603"/>
                  </a:lnTo>
                  <a:cubicBezTo>
                    <a:pt x="456" y="18924"/>
                    <a:pt x="402" y="19218"/>
                    <a:pt x="349" y="19566"/>
                  </a:cubicBezTo>
                  <a:cubicBezTo>
                    <a:pt x="269" y="19888"/>
                    <a:pt x="215" y="20235"/>
                    <a:pt x="188" y="20530"/>
                  </a:cubicBezTo>
                  <a:cubicBezTo>
                    <a:pt x="81" y="21279"/>
                    <a:pt x="1" y="21895"/>
                    <a:pt x="1" y="22537"/>
                  </a:cubicBezTo>
                  <a:cubicBezTo>
                    <a:pt x="1" y="23287"/>
                    <a:pt x="81" y="23983"/>
                    <a:pt x="242" y="24625"/>
                  </a:cubicBezTo>
                  <a:cubicBezTo>
                    <a:pt x="402" y="25348"/>
                    <a:pt x="670" y="26044"/>
                    <a:pt x="1018" y="26686"/>
                  </a:cubicBezTo>
                  <a:cubicBezTo>
                    <a:pt x="1393" y="27355"/>
                    <a:pt x="1848" y="27998"/>
                    <a:pt x="2410" y="28560"/>
                  </a:cubicBezTo>
                  <a:cubicBezTo>
                    <a:pt x="2945" y="29095"/>
                    <a:pt x="3587" y="29603"/>
                    <a:pt x="4364" y="30058"/>
                  </a:cubicBezTo>
                  <a:cubicBezTo>
                    <a:pt x="4819" y="30326"/>
                    <a:pt x="5327" y="30594"/>
                    <a:pt x="5863" y="30861"/>
                  </a:cubicBezTo>
                  <a:cubicBezTo>
                    <a:pt x="5809" y="30968"/>
                    <a:pt x="5729" y="31076"/>
                    <a:pt x="5622" y="31156"/>
                  </a:cubicBezTo>
                  <a:cubicBezTo>
                    <a:pt x="5274" y="31718"/>
                    <a:pt x="4926" y="32200"/>
                    <a:pt x="4685" y="32708"/>
                  </a:cubicBezTo>
                  <a:cubicBezTo>
                    <a:pt x="4551" y="33003"/>
                    <a:pt x="4417" y="33324"/>
                    <a:pt x="4364" y="33592"/>
                  </a:cubicBezTo>
                  <a:cubicBezTo>
                    <a:pt x="4257" y="33913"/>
                    <a:pt x="4123" y="34394"/>
                    <a:pt x="4096" y="34876"/>
                  </a:cubicBezTo>
                  <a:cubicBezTo>
                    <a:pt x="4069" y="35412"/>
                    <a:pt x="4123" y="35920"/>
                    <a:pt x="4257" y="36348"/>
                  </a:cubicBezTo>
                  <a:cubicBezTo>
                    <a:pt x="4283" y="36455"/>
                    <a:pt x="4337" y="36563"/>
                    <a:pt x="4364" y="36616"/>
                  </a:cubicBezTo>
                  <a:lnTo>
                    <a:pt x="4364" y="36670"/>
                  </a:lnTo>
                  <a:cubicBezTo>
                    <a:pt x="4390" y="36723"/>
                    <a:pt x="4417" y="36830"/>
                    <a:pt x="4471" y="36884"/>
                  </a:cubicBezTo>
                  <a:cubicBezTo>
                    <a:pt x="4685" y="37365"/>
                    <a:pt x="5006" y="37767"/>
                    <a:pt x="5408" y="38088"/>
                  </a:cubicBezTo>
                  <a:cubicBezTo>
                    <a:pt x="5836" y="38463"/>
                    <a:pt x="6344" y="38704"/>
                    <a:pt x="6906" y="38864"/>
                  </a:cubicBezTo>
                  <a:lnTo>
                    <a:pt x="6960" y="38864"/>
                  </a:lnTo>
                  <a:cubicBezTo>
                    <a:pt x="7308" y="38945"/>
                    <a:pt x="7602" y="38998"/>
                    <a:pt x="7950" y="38998"/>
                  </a:cubicBezTo>
                  <a:cubicBezTo>
                    <a:pt x="8138" y="38998"/>
                    <a:pt x="8352" y="38998"/>
                    <a:pt x="8539" y="38971"/>
                  </a:cubicBezTo>
                  <a:lnTo>
                    <a:pt x="8619" y="38971"/>
                  </a:lnTo>
                  <a:cubicBezTo>
                    <a:pt x="9101" y="38891"/>
                    <a:pt x="9583" y="38731"/>
                    <a:pt x="10038" y="38490"/>
                  </a:cubicBezTo>
                  <a:cubicBezTo>
                    <a:pt x="10225" y="38757"/>
                    <a:pt x="10413" y="39025"/>
                    <a:pt x="10573" y="39266"/>
                  </a:cubicBezTo>
                  <a:cubicBezTo>
                    <a:pt x="11216" y="40096"/>
                    <a:pt x="11912" y="40845"/>
                    <a:pt x="12688" y="41487"/>
                  </a:cubicBezTo>
                  <a:cubicBezTo>
                    <a:pt x="13036" y="41755"/>
                    <a:pt x="13357" y="41969"/>
                    <a:pt x="13705" y="42210"/>
                  </a:cubicBezTo>
                  <a:cubicBezTo>
                    <a:pt x="13732" y="42237"/>
                    <a:pt x="13785" y="42290"/>
                    <a:pt x="13839" y="42317"/>
                  </a:cubicBezTo>
                  <a:cubicBezTo>
                    <a:pt x="13865" y="42344"/>
                    <a:pt x="13892" y="42344"/>
                    <a:pt x="13919" y="42371"/>
                  </a:cubicBezTo>
                  <a:cubicBezTo>
                    <a:pt x="14374" y="42638"/>
                    <a:pt x="14829" y="42879"/>
                    <a:pt x="15338" y="43120"/>
                  </a:cubicBezTo>
                  <a:cubicBezTo>
                    <a:pt x="15605" y="43227"/>
                    <a:pt x="15873" y="43307"/>
                    <a:pt x="16167" y="43415"/>
                  </a:cubicBezTo>
                  <a:cubicBezTo>
                    <a:pt x="16676" y="43977"/>
                    <a:pt x="17372" y="44325"/>
                    <a:pt x="18175" y="44325"/>
                  </a:cubicBezTo>
                  <a:cubicBezTo>
                    <a:pt x="18683" y="44325"/>
                    <a:pt x="19192" y="44191"/>
                    <a:pt x="19593" y="43923"/>
                  </a:cubicBezTo>
                  <a:cubicBezTo>
                    <a:pt x="19915" y="43923"/>
                    <a:pt x="20289" y="43870"/>
                    <a:pt x="20610" y="43843"/>
                  </a:cubicBezTo>
                  <a:cubicBezTo>
                    <a:pt x="21735" y="44244"/>
                    <a:pt x="22832" y="44432"/>
                    <a:pt x="23929" y="44432"/>
                  </a:cubicBezTo>
                  <a:lnTo>
                    <a:pt x="24063" y="44432"/>
                  </a:lnTo>
                  <a:cubicBezTo>
                    <a:pt x="24491" y="44432"/>
                    <a:pt x="24946" y="44378"/>
                    <a:pt x="25348" y="44325"/>
                  </a:cubicBezTo>
                  <a:cubicBezTo>
                    <a:pt x="25776" y="44244"/>
                    <a:pt x="26178" y="44137"/>
                    <a:pt x="26606" y="43977"/>
                  </a:cubicBezTo>
                  <a:cubicBezTo>
                    <a:pt x="27114" y="43816"/>
                    <a:pt x="27516" y="43602"/>
                    <a:pt x="27944" y="43388"/>
                  </a:cubicBezTo>
                  <a:cubicBezTo>
                    <a:pt x="28372" y="43120"/>
                    <a:pt x="28747" y="42772"/>
                    <a:pt x="29015" y="42451"/>
                  </a:cubicBezTo>
                  <a:cubicBezTo>
                    <a:pt x="29095" y="42371"/>
                    <a:pt x="29122" y="42317"/>
                    <a:pt x="29175" y="42237"/>
                  </a:cubicBezTo>
                  <a:cubicBezTo>
                    <a:pt x="29443" y="41835"/>
                    <a:pt x="29657" y="41380"/>
                    <a:pt x="29764" y="40872"/>
                  </a:cubicBezTo>
                  <a:lnTo>
                    <a:pt x="29764" y="40791"/>
                  </a:lnTo>
                  <a:cubicBezTo>
                    <a:pt x="29791" y="40631"/>
                    <a:pt x="29791" y="40497"/>
                    <a:pt x="29791" y="40336"/>
                  </a:cubicBezTo>
                  <a:cubicBezTo>
                    <a:pt x="30246" y="40122"/>
                    <a:pt x="30701" y="39855"/>
                    <a:pt x="31129" y="39560"/>
                  </a:cubicBezTo>
                  <a:cubicBezTo>
                    <a:pt x="31531" y="39266"/>
                    <a:pt x="31906" y="38971"/>
                    <a:pt x="32200" y="38597"/>
                  </a:cubicBezTo>
                  <a:cubicBezTo>
                    <a:pt x="32361" y="38383"/>
                    <a:pt x="32521" y="38168"/>
                    <a:pt x="32655" y="37901"/>
                  </a:cubicBezTo>
                  <a:cubicBezTo>
                    <a:pt x="32789" y="37633"/>
                    <a:pt x="32896" y="37312"/>
                    <a:pt x="32976" y="37018"/>
                  </a:cubicBezTo>
                  <a:cubicBezTo>
                    <a:pt x="33030" y="36750"/>
                    <a:pt x="33056" y="36482"/>
                    <a:pt x="33030" y="36215"/>
                  </a:cubicBezTo>
                  <a:cubicBezTo>
                    <a:pt x="33030" y="36054"/>
                    <a:pt x="33030" y="35920"/>
                    <a:pt x="33003" y="35760"/>
                  </a:cubicBezTo>
                  <a:cubicBezTo>
                    <a:pt x="32896" y="35224"/>
                    <a:pt x="32708" y="34716"/>
                    <a:pt x="32361" y="34234"/>
                  </a:cubicBezTo>
                  <a:lnTo>
                    <a:pt x="32361" y="34207"/>
                  </a:lnTo>
                  <a:cubicBezTo>
                    <a:pt x="32762" y="33351"/>
                    <a:pt x="32923" y="32307"/>
                    <a:pt x="32762" y="31290"/>
                  </a:cubicBezTo>
                  <a:cubicBezTo>
                    <a:pt x="32735" y="31022"/>
                    <a:pt x="32655" y="30754"/>
                    <a:pt x="32601" y="30540"/>
                  </a:cubicBezTo>
                  <a:cubicBezTo>
                    <a:pt x="32521" y="30273"/>
                    <a:pt x="32387" y="30005"/>
                    <a:pt x="32253" y="29737"/>
                  </a:cubicBezTo>
                  <a:cubicBezTo>
                    <a:pt x="32200" y="29603"/>
                    <a:pt x="32120" y="29470"/>
                    <a:pt x="32039" y="29336"/>
                  </a:cubicBezTo>
                  <a:cubicBezTo>
                    <a:pt x="32494" y="28934"/>
                    <a:pt x="32976" y="28533"/>
                    <a:pt x="33404" y="28078"/>
                  </a:cubicBezTo>
                  <a:cubicBezTo>
                    <a:pt x="33859" y="27623"/>
                    <a:pt x="34261" y="27114"/>
                    <a:pt x="34636" y="26659"/>
                  </a:cubicBezTo>
                  <a:cubicBezTo>
                    <a:pt x="35064" y="26070"/>
                    <a:pt x="35412" y="25508"/>
                    <a:pt x="35679" y="24946"/>
                  </a:cubicBezTo>
                  <a:cubicBezTo>
                    <a:pt x="36375" y="23581"/>
                    <a:pt x="36670" y="22136"/>
                    <a:pt x="36590" y="20798"/>
                  </a:cubicBezTo>
                  <a:cubicBezTo>
                    <a:pt x="36509" y="20021"/>
                    <a:pt x="36322" y="19272"/>
                    <a:pt x="36001" y="18522"/>
                  </a:cubicBezTo>
                  <a:cubicBezTo>
                    <a:pt x="35840" y="18121"/>
                    <a:pt x="35653" y="17800"/>
                    <a:pt x="35439" y="17452"/>
                  </a:cubicBezTo>
                  <a:cubicBezTo>
                    <a:pt x="35278" y="17157"/>
                    <a:pt x="35037" y="16890"/>
                    <a:pt x="34796" y="16595"/>
                  </a:cubicBezTo>
                  <a:cubicBezTo>
                    <a:pt x="34769" y="16542"/>
                    <a:pt x="34743" y="16488"/>
                    <a:pt x="34662" y="16462"/>
                  </a:cubicBezTo>
                  <a:cubicBezTo>
                    <a:pt x="34100" y="15819"/>
                    <a:pt x="33431" y="15257"/>
                    <a:pt x="32655" y="14775"/>
                  </a:cubicBezTo>
                  <a:cubicBezTo>
                    <a:pt x="31959" y="14374"/>
                    <a:pt x="31183" y="14053"/>
                    <a:pt x="30353" y="13865"/>
                  </a:cubicBezTo>
                  <a:cubicBezTo>
                    <a:pt x="29791" y="13731"/>
                    <a:pt x="29175" y="13678"/>
                    <a:pt x="28560" y="13678"/>
                  </a:cubicBezTo>
                  <a:cubicBezTo>
                    <a:pt x="28319" y="13678"/>
                    <a:pt x="28051" y="13678"/>
                    <a:pt x="27810" y="13705"/>
                  </a:cubicBezTo>
                  <a:cubicBezTo>
                    <a:pt x="27516" y="12928"/>
                    <a:pt x="27141" y="12259"/>
                    <a:pt x="26767" y="11644"/>
                  </a:cubicBezTo>
                  <a:cubicBezTo>
                    <a:pt x="26338" y="10975"/>
                    <a:pt x="25830" y="10332"/>
                    <a:pt x="25241" y="9717"/>
                  </a:cubicBezTo>
                  <a:cubicBezTo>
                    <a:pt x="24946" y="9449"/>
                    <a:pt x="24625" y="9181"/>
                    <a:pt x="24304" y="8914"/>
                  </a:cubicBezTo>
                  <a:cubicBezTo>
                    <a:pt x="23688" y="8432"/>
                    <a:pt x="23046" y="8057"/>
                    <a:pt x="22538" y="7763"/>
                  </a:cubicBezTo>
                  <a:cubicBezTo>
                    <a:pt x="22484" y="7709"/>
                    <a:pt x="22430" y="7709"/>
                    <a:pt x="22404" y="7682"/>
                  </a:cubicBezTo>
                  <a:cubicBezTo>
                    <a:pt x="22297" y="7629"/>
                    <a:pt x="22216" y="7575"/>
                    <a:pt x="22136" y="7522"/>
                  </a:cubicBezTo>
                  <a:cubicBezTo>
                    <a:pt x="23019" y="6719"/>
                    <a:pt x="23608" y="5568"/>
                    <a:pt x="23608" y="4283"/>
                  </a:cubicBezTo>
                  <a:cubicBezTo>
                    <a:pt x="23608" y="1901"/>
                    <a:pt x="21654" y="1"/>
                    <a:pt x="193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6580;p43">
              <a:extLst>
                <a:ext uri="{FF2B5EF4-FFF2-40B4-BE49-F238E27FC236}">
                  <a16:creationId xmlns:a16="http://schemas.microsoft.com/office/drawing/2014/main" id="{450FE736-5FAB-1333-FFE9-C538C09EAB3B}"/>
                </a:ext>
              </a:extLst>
            </p:cNvPr>
            <p:cNvSpPr/>
            <p:nvPr/>
          </p:nvSpPr>
          <p:spPr>
            <a:xfrm>
              <a:off x="8034275" y="4821425"/>
              <a:ext cx="387450" cy="465725"/>
            </a:xfrm>
            <a:custGeom>
              <a:avLst/>
              <a:gdLst/>
              <a:ahLst/>
              <a:cxnLst/>
              <a:rect l="l" t="t" r="r" b="b"/>
              <a:pathLst>
                <a:path w="15498" h="18629" extrusionOk="0">
                  <a:moveTo>
                    <a:pt x="10091" y="0"/>
                  </a:moveTo>
                  <a:cubicBezTo>
                    <a:pt x="9422" y="0"/>
                    <a:pt x="8753" y="107"/>
                    <a:pt x="8084" y="321"/>
                  </a:cubicBezTo>
                  <a:cubicBezTo>
                    <a:pt x="7843" y="402"/>
                    <a:pt x="7575" y="535"/>
                    <a:pt x="7281" y="669"/>
                  </a:cubicBezTo>
                  <a:cubicBezTo>
                    <a:pt x="7013" y="803"/>
                    <a:pt x="6772" y="910"/>
                    <a:pt x="6531" y="1071"/>
                  </a:cubicBezTo>
                  <a:cubicBezTo>
                    <a:pt x="6076" y="1365"/>
                    <a:pt x="5621" y="1713"/>
                    <a:pt x="5193" y="2115"/>
                  </a:cubicBezTo>
                  <a:cubicBezTo>
                    <a:pt x="4899" y="2409"/>
                    <a:pt x="4604" y="2784"/>
                    <a:pt x="4283" y="3212"/>
                  </a:cubicBezTo>
                  <a:cubicBezTo>
                    <a:pt x="3989" y="3613"/>
                    <a:pt x="3721" y="4042"/>
                    <a:pt x="3453" y="4550"/>
                  </a:cubicBezTo>
                  <a:lnTo>
                    <a:pt x="3453" y="4577"/>
                  </a:lnTo>
                  <a:lnTo>
                    <a:pt x="3453" y="4604"/>
                  </a:lnTo>
                  <a:cubicBezTo>
                    <a:pt x="3159" y="5059"/>
                    <a:pt x="2864" y="5487"/>
                    <a:pt x="2597" y="5889"/>
                  </a:cubicBezTo>
                  <a:cubicBezTo>
                    <a:pt x="2088" y="6665"/>
                    <a:pt x="1687" y="7414"/>
                    <a:pt x="1312" y="8190"/>
                  </a:cubicBezTo>
                  <a:cubicBezTo>
                    <a:pt x="911" y="9020"/>
                    <a:pt x="616" y="9823"/>
                    <a:pt x="375" y="10626"/>
                  </a:cubicBezTo>
                  <a:cubicBezTo>
                    <a:pt x="134" y="11483"/>
                    <a:pt x="1" y="12286"/>
                    <a:pt x="1" y="13008"/>
                  </a:cubicBezTo>
                  <a:cubicBezTo>
                    <a:pt x="1" y="13784"/>
                    <a:pt x="134" y="14561"/>
                    <a:pt x="402" y="15176"/>
                  </a:cubicBezTo>
                  <a:cubicBezTo>
                    <a:pt x="589" y="15551"/>
                    <a:pt x="750" y="15899"/>
                    <a:pt x="991" y="16167"/>
                  </a:cubicBezTo>
                  <a:cubicBezTo>
                    <a:pt x="1205" y="16488"/>
                    <a:pt x="1526" y="16755"/>
                    <a:pt x="1821" y="17023"/>
                  </a:cubicBezTo>
                  <a:cubicBezTo>
                    <a:pt x="2490" y="17558"/>
                    <a:pt x="3346" y="17960"/>
                    <a:pt x="4390" y="18308"/>
                  </a:cubicBezTo>
                  <a:cubicBezTo>
                    <a:pt x="4818" y="18442"/>
                    <a:pt x="5273" y="18495"/>
                    <a:pt x="5621" y="18575"/>
                  </a:cubicBezTo>
                  <a:cubicBezTo>
                    <a:pt x="6023" y="18629"/>
                    <a:pt x="6478" y="18629"/>
                    <a:pt x="6906" y="18629"/>
                  </a:cubicBezTo>
                  <a:cubicBezTo>
                    <a:pt x="7361" y="18629"/>
                    <a:pt x="7816" y="18602"/>
                    <a:pt x="8244" y="18522"/>
                  </a:cubicBezTo>
                  <a:cubicBezTo>
                    <a:pt x="8753" y="18468"/>
                    <a:pt x="9181" y="18361"/>
                    <a:pt x="9583" y="18228"/>
                  </a:cubicBezTo>
                  <a:cubicBezTo>
                    <a:pt x="10252" y="17987"/>
                    <a:pt x="11081" y="17558"/>
                    <a:pt x="11483" y="16729"/>
                  </a:cubicBezTo>
                  <a:cubicBezTo>
                    <a:pt x="11697" y="16327"/>
                    <a:pt x="11751" y="15819"/>
                    <a:pt x="11697" y="15364"/>
                  </a:cubicBezTo>
                  <a:cubicBezTo>
                    <a:pt x="11644" y="15230"/>
                    <a:pt x="11644" y="15096"/>
                    <a:pt x="11590" y="14989"/>
                  </a:cubicBezTo>
                  <a:cubicBezTo>
                    <a:pt x="11563" y="14882"/>
                    <a:pt x="11483" y="14748"/>
                    <a:pt x="11429" y="14614"/>
                  </a:cubicBezTo>
                  <a:cubicBezTo>
                    <a:pt x="11322" y="14427"/>
                    <a:pt x="11189" y="14213"/>
                    <a:pt x="10974" y="14025"/>
                  </a:cubicBezTo>
                  <a:cubicBezTo>
                    <a:pt x="10814" y="13838"/>
                    <a:pt x="10626" y="13677"/>
                    <a:pt x="10386" y="13517"/>
                  </a:cubicBezTo>
                  <a:cubicBezTo>
                    <a:pt x="10171" y="13383"/>
                    <a:pt x="9957" y="13276"/>
                    <a:pt x="9690" y="13142"/>
                  </a:cubicBezTo>
                  <a:cubicBezTo>
                    <a:pt x="9422" y="13008"/>
                    <a:pt x="9101" y="12901"/>
                    <a:pt x="8780" y="12848"/>
                  </a:cubicBezTo>
                  <a:cubicBezTo>
                    <a:pt x="9368" y="12580"/>
                    <a:pt x="9984" y="12232"/>
                    <a:pt x="10573" y="11884"/>
                  </a:cubicBezTo>
                  <a:cubicBezTo>
                    <a:pt x="11483" y="11295"/>
                    <a:pt x="12286" y="10626"/>
                    <a:pt x="13035" y="9903"/>
                  </a:cubicBezTo>
                  <a:cubicBezTo>
                    <a:pt x="13383" y="9529"/>
                    <a:pt x="13731" y="9127"/>
                    <a:pt x="14026" y="8726"/>
                  </a:cubicBezTo>
                  <a:cubicBezTo>
                    <a:pt x="14374" y="8297"/>
                    <a:pt x="14641" y="7869"/>
                    <a:pt x="14829" y="7414"/>
                  </a:cubicBezTo>
                  <a:cubicBezTo>
                    <a:pt x="15310" y="6477"/>
                    <a:pt x="15498" y="5541"/>
                    <a:pt x="15444" y="4684"/>
                  </a:cubicBezTo>
                  <a:cubicBezTo>
                    <a:pt x="15391" y="4202"/>
                    <a:pt x="15257" y="3747"/>
                    <a:pt x="15070" y="3319"/>
                  </a:cubicBezTo>
                  <a:cubicBezTo>
                    <a:pt x="14963" y="3051"/>
                    <a:pt x="14829" y="2811"/>
                    <a:pt x="14695" y="2596"/>
                  </a:cubicBezTo>
                  <a:cubicBezTo>
                    <a:pt x="14561" y="2409"/>
                    <a:pt x="14400" y="2168"/>
                    <a:pt x="14160" y="1927"/>
                  </a:cubicBezTo>
                  <a:cubicBezTo>
                    <a:pt x="13758" y="1499"/>
                    <a:pt x="13330" y="1124"/>
                    <a:pt x="12794" y="803"/>
                  </a:cubicBezTo>
                  <a:cubicBezTo>
                    <a:pt x="12313" y="535"/>
                    <a:pt x="11831" y="321"/>
                    <a:pt x="11242" y="187"/>
                  </a:cubicBezTo>
                  <a:cubicBezTo>
                    <a:pt x="10894" y="27"/>
                    <a:pt x="10493" y="0"/>
                    <a:pt x="10091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6581;p43">
              <a:extLst>
                <a:ext uri="{FF2B5EF4-FFF2-40B4-BE49-F238E27FC236}">
                  <a16:creationId xmlns:a16="http://schemas.microsoft.com/office/drawing/2014/main" id="{9C4FA1C5-2409-8EFB-0090-D5F9DC947A6D}"/>
                </a:ext>
              </a:extLst>
            </p:cNvPr>
            <p:cNvSpPr/>
            <p:nvPr/>
          </p:nvSpPr>
          <p:spPr>
            <a:xfrm>
              <a:off x="8193525" y="4870925"/>
              <a:ext cx="228200" cy="415575"/>
            </a:xfrm>
            <a:custGeom>
              <a:avLst/>
              <a:gdLst/>
              <a:ahLst/>
              <a:cxnLst/>
              <a:rect l="l" t="t" r="r" b="b"/>
              <a:pathLst>
                <a:path w="9128" h="16623" extrusionOk="0">
                  <a:moveTo>
                    <a:pt x="7897" y="1"/>
                  </a:moveTo>
                  <a:cubicBezTo>
                    <a:pt x="7950" y="135"/>
                    <a:pt x="8004" y="295"/>
                    <a:pt x="8057" y="456"/>
                  </a:cubicBezTo>
                  <a:cubicBezTo>
                    <a:pt x="8084" y="670"/>
                    <a:pt x="8137" y="857"/>
                    <a:pt x="8164" y="1018"/>
                  </a:cubicBezTo>
                  <a:cubicBezTo>
                    <a:pt x="8191" y="1232"/>
                    <a:pt x="8191" y="1419"/>
                    <a:pt x="8164" y="1633"/>
                  </a:cubicBezTo>
                  <a:cubicBezTo>
                    <a:pt x="8164" y="1821"/>
                    <a:pt x="8137" y="2062"/>
                    <a:pt x="8084" y="2276"/>
                  </a:cubicBezTo>
                  <a:cubicBezTo>
                    <a:pt x="8030" y="2704"/>
                    <a:pt x="7897" y="3132"/>
                    <a:pt x="7763" y="3534"/>
                  </a:cubicBezTo>
                  <a:cubicBezTo>
                    <a:pt x="7602" y="3962"/>
                    <a:pt x="7388" y="4417"/>
                    <a:pt x="7120" y="4819"/>
                  </a:cubicBezTo>
                  <a:cubicBezTo>
                    <a:pt x="6585" y="5702"/>
                    <a:pt x="5889" y="6478"/>
                    <a:pt x="5113" y="7227"/>
                  </a:cubicBezTo>
                  <a:cubicBezTo>
                    <a:pt x="4337" y="7923"/>
                    <a:pt x="3480" y="8566"/>
                    <a:pt x="2570" y="9155"/>
                  </a:cubicBezTo>
                  <a:cubicBezTo>
                    <a:pt x="1741" y="9717"/>
                    <a:pt x="857" y="10225"/>
                    <a:pt x="1" y="10734"/>
                  </a:cubicBezTo>
                  <a:cubicBezTo>
                    <a:pt x="402" y="10787"/>
                    <a:pt x="750" y="10921"/>
                    <a:pt x="1125" y="11109"/>
                  </a:cubicBezTo>
                  <a:cubicBezTo>
                    <a:pt x="1339" y="11189"/>
                    <a:pt x="1526" y="11296"/>
                    <a:pt x="1714" y="11430"/>
                  </a:cubicBezTo>
                  <a:lnTo>
                    <a:pt x="2196" y="11831"/>
                  </a:lnTo>
                  <a:cubicBezTo>
                    <a:pt x="2490" y="12126"/>
                    <a:pt x="2731" y="12474"/>
                    <a:pt x="2838" y="12875"/>
                  </a:cubicBezTo>
                  <a:cubicBezTo>
                    <a:pt x="2918" y="13062"/>
                    <a:pt x="2945" y="13277"/>
                    <a:pt x="2945" y="13517"/>
                  </a:cubicBezTo>
                  <a:cubicBezTo>
                    <a:pt x="2945" y="13705"/>
                    <a:pt x="2891" y="13946"/>
                    <a:pt x="2865" y="14133"/>
                  </a:cubicBezTo>
                  <a:cubicBezTo>
                    <a:pt x="2811" y="14481"/>
                    <a:pt x="2677" y="14802"/>
                    <a:pt x="2463" y="15070"/>
                  </a:cubicBezTo>
                  <a:cubicBezTo>
                    <a:pt x="2303" y="15337"/>
                    <a:pt x="2062" y="15605"/>
                    <a:pt x="1821" y="15846"/>
                  </a:cubicBezTo>
                  <a:cubicBezTo>
                    <a:pt x="1553" y="16087"/>
                    <a:pt x="1285" y="16274"/>
                    <a:pt x="991" y="16408"/>
                  </a:cubicBezTo>
                  <a:cubicBezTo>
                    <a:pt x="857" y="16488"/>
                    <a:pt x="697" y="16542"/>
                    <a:pt x="563" y="16622"/>
                  </a:cubicBezTo>
                  <a:cubicBezTo>
                    <a:pt x="991" y="16622"/>
                    <a:pt x="1473" y="16595"/>
                    <a:pt x="1874" y="16515"/>
                  </a:cubicBezTo>
                  <a:cubicBezTo>
                    <a:pt x="2356" y="16462"/>
                    <a:pt x="2838" y="16355"/>
                    <a:pt x="3213" y="16221"/>
                  </a:cubicBezTo>
                  <a:cubicBezTo>
                    <a:pt x="3882" y="15980"/>
                    <a:pt x="4711" y="15552"/>
                    <a:pt x="5113" y="14722"/>
                  </a:cubicBezTo>
                  <a:cubicBezTo>
                    <a:pt x="5300" y="14320"/>
                    <a:pt x="5381" y="13812"/>
                    <a:pt x="5300" y="13330"/>
                  </a:cubicBezTo>
                  <a:cubicBezTo>
                    <a:pt x="5274" y="13196"/>
                    <a:pt x="5274" y="13062"/>
                    <a:pt x="5220" y="12982"/>
                  </a:cubicBezTo>
                  <a:cubicBezTo>
                    <a:pt x="5167" y="12875"/>
                    <a:pt x="5113" y="12741"/>
                    <a:pt x="5059" y="12607"/>
                  </a:cubicBezTo>
                  <a:cubicBezTo>
                    <a:pt x="4952" y="12393"/>
                    <a:pt x="4819" y="12206"/>
                    <a:pt x="4604" y="11992"/>
                  </a:cubicBezTo>
                  <a:cubicBezTo>
                    <a:pt x="4444" y="11831"/>
                    <a:pt x="4256" y="11671"/>
                    <a:pt x="4016" y="11483"/>
                  </a:cubicBezTo>
                  <a:cubicBezTo>
                    <a:pt x="3801" y="11376"/>
                    <a:pt x="3587" y="11269"/>
                    <a:pt x="3320" y="11135"/>
                  </a:cubicBezTo>
                  <a:cubicBezTo>
                    <a:pt x="3052" y="11001"/>
                    <a:pt x="2731" y="10894"/>
                    <a:pt x="2410" y="10814"/>
                  </a:cubicBezTo>
                  <a:cubicBezTo>
                    <a:pt x="2972" y="10600"/>
                    <a:pt x="3614" y="10252"/>
                    <a:pt x="4203" y="9851"/>
                  </a:cubicBezTo>
                  <a:cubicBezTo>
                    <a:pt x="5113" y="9288"/>
                    <a:pt x="5916" y="8619"/>
                    <a:pt x="6639" y="7897"/>
                  </a:cubicBezTo>
                  <a:cubicBezTo>
                    <a:pt x="7013" y="7522"/>
                    <a:pt x="7361" y="7120"/>
                    <a:pt x="7656" y="6719"/>
                  </a:cubicBezTo>
                  <a:cubicBezTo>
                    <a:pt x="7977" y="6291"/>
                    <a:pt x="8245" y="5836"/>
                    <a:pt x="8459" y="5407"/>
                  </a:cubicBezTo>
                  <a:cubicBezTo>
                    <a:pt x="8914" y="4471"/>
                    <a:pt x="9128" y="3534"/>
                    <a:pt x="9048" y="2677"/>
                  </a:cubicBezTo>
                  <a:cubicBezTo>
                    <a:pt x="9021" y="2196"/>
                    <a:pt x="8887" y="1741"/>
                    <a:pt x="8700" y="1259"/>
                  </a:cubicBezTo>
                  <a:cubicBezTo>
                    <a:pt x="8593" y="991"/>
                    <a:pt x="8459" y="750"/>
                    <a:pt x="8325" y="563"/>
                  </a:cubicBezTo>
                  <a:cubicBezTo>
                    <a:pt x="8191" y="349"/>
                    <a:pt x="8057" y="188"/>
                    <a:pt x="7897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582;p43">
              <a:extLst>
                <a:ext uri="{FF2B5EF4-FFF2-40B4-BE49-F238E27FC236}">
                  <a16:creationId xmlns:a16="http://schemas.microsoft.com/office/drawing/2014/main" id="{1B679956-F923-11D8-3ADF-236568C9F139}"/>
                </a:ext>
              </a:extLst>
            </p:cNvPr>
            <p:cNvSpPr/>
            <p:nvPr/>
          </p:nvSpPr>
          <p:spPr>
            <a:xfrm>
              <a:off x="8198225" y="4901575"/>
              <a:ext cx="177325" cy="197550"/>
            </a:xfrm>
            <a:custGeom>
              <a:avLst/>
              <a:gdLst/>
              <a:ahLst/>
              <a:cxnLst/>
              <a:rect l="l" t="t" r="r" b="b"/>
              <a:pathLst>
                <a:path w="7093" h="7902" extrusionOk="0">
                  <a:moveTo>
                    <a:pt x="5460" y="3004"/>
                  </a:moveTo>
                  <a:cubicBezTo>
                    <a:pt x="5460" y="3004"/>
                    <a:pt x="5460" y="3004"/>
                    <a:pt x="5460" y="3004"/>
                  </a:cubicBezTo>
                  <a:lnTo>
                    <a:pt x="5460" y="3004"/>
                  </a:lnTo>
                  <a:cubicBezTo>
                    <a:pt x="5460" y="3004"/>
                    <a:pt x="5460" y="3004"/>
                    <a:pt x="5460" y="3004"/>
                  </a:cubicBezTo>
                  <a:close/>
                  <a:moveTo>
                    <a:pt x="6711" y="1"/>
                  </a:moveTo>
                  <a:cubicBezTo>
                    <a:pt x="6578" y="1"/>
                    <a:pt x="6470" y="77"/>
                    <a:pt x="6424" y="193"/>
                  </a:cubicBezTo>
                  <a:cubicBezTo>
                    <a:pt x="6397" y="515"/>
                    <a:pt x="6344" y="809"/>
                    <a:pt x="6263" y="1077"/>
                  </a:cubicBezTo>
                  <a:cubicBezTo>
                    <a:pt x="6081" y="1753"/>
                    <a:pt x="5772" y="2379"/>
                    <a:pt x="5460" y="3004"/>
                  </a:cubicBezTo>
                  <a:lnTo>
                    <a:pt x="5460" y="3004"/>
                  </a:lnTo>
                  <a:cubicBezTo>
                    <a:pt x="5440" y="3004"/>
                    <a:pt x="5435" y="3034"/>
                    <a:pt x="5434" y="3049"/>
                  </a:cubicBezTo>
                  <a:lnTo>
                    <a:pt x="5434" y="3049"/>
                  </a:lnTo>
                  <a:cubicBezTo>
                    <a:pt x="5443" y="3034"/>
                    <a:pt x="5452" y="3019"/>
                    <a:pt x="5460" y="3004"/>
                  </a:cubicBezTo>
                  <a:lnTo>
                    <a:pt x="5460" y="3004"/>
                  </a:lnTo>
                  <a:cubicBezTo>
                    <a:pt x="5451" y="3022"/>
                    <a:pt x="5442" y="3039"/>
                    <a:pt x="5434" y="3057"/>
                  </a:cubicBezTo>
                  <a:cubicBezTo>
                    <a:pt x="5434" y="3057"/>
                    <a:pt x="5434" y="3054"/>
                    <a:pt x="5434" y="3049"/>
                  </a:cubicBezTo>
                  <a:lnTo>
                    <a:pt x="5434" y="3049"/>
                  </a:lnTo>
                  <a:cubicBezTo>
                    <a:pt x="4930" y="3915"/>
                    <a:pt x="4323" y="4702"/>
                    <a:pt x="3587" y="5386"/>
                  </a:cubicBezTo>
                  <a:cubicBezTo>
                    <a:pt x="3212" y="5734"/>
                    <a:pt x="2864" y="6055"/>
                    <a:pt x="2489" y="6349"/>
                  </a:cubicBezTo>
                  <a:cubicBezTo>
                    <a:pt x="2115" y="6644"/>
                    <a:pt x="1713" y="6912"/>
                    <a:pt x="1285" y="7152"/>
                  </a:cubicBezTo>
                  <a:cubicBezTo>
                    <a:pt x="910" y="7367"/>
                    <a:pt x="509" y="7554"/>
                    <a:pt x="80" y="7688"/>
                  </a:cubicBezTo>
                  <a:cubicBezTo>
                    <a:pt x="0" y="7741"/>
                    <a:pt x="0" y="7768"/>
                    <a:pt x="0" y="7822"/>
                  </a:cubicBezTo>
                  <a:cubicBezTo>
                    <a:pt x="54" y="7902"/>
                    <a:pt x="80" y="7902"/>
                    <a:pt x="134" y="7902"/>
                  </a:cubicBezTo>
                  <a:cubicBezTo>
                    <a:pt x="1071" y="7581"/>
                    <a:pt x="1954" y="7126"/>
                    <a:pt x="2757" y="6564"/>
                  </a:cubicBezTo>
                  <a:cubicBezTo>
                    <a:pt x="3185" y="6242"/>
                    <a:pt x="3587" y="5921"/>
                    <a:pt x="3988" y="5546"/>
                  </a:cubicBezTo>
                  <a:cubicBezTo>
                    <a:pt x="4390" y="5172"/>
                    <a:pt x="4764" y="4770"/>
                    <a:pt x="5086" y="4369"/>
                  </a:cubicBezTo>
                  <a:cubicBezTo>
                    <a:pt x="5594" y="3780"/>
                    <a:pt x="6022" y="3111"/>
                    <a:pt x="6370" y="2442"/>
                  </a:cubicBezTo>
                  <a:cubicBezTo>
                    <a:pt x="6531" y="2094"/>
                    <a:pt x="6665" y="1773"/>
                    <a:pt x="6799" y="1425"/>
                  </a:cubicBezTo>
                  <a:cubicBezTo>
                    <a:pt x="6932" y="1077"/>
                    <a:pt x="6986" y="702"/>
                    <a:pt x="7066" y="327"/>
                  </a:cubicBezTo>
                  <a:cubicBezTo>
                    <a:pt x="7093" y="167"/>
                    <a:pt x="6959" y="6"/>
                    <a:pt x="6799" y="6"/>
                  </a:cubicBezTo>
                  <a:lnTo>
                    <a:pt x="6772" y="6"/>
                  </a:lnTo>
                  <a:cubicBezTo>
                    <a:pt x="6751" y="3"/>
                    <a:pt x="6731" y="1"/>
                    <a:pt x="67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583;p43">
              <a:extLst>
                <a:ext uri="{FF2B5EF4-FFF2-40B4-BE49-F238E27FC236}">
                  <a16:creationId xmlns:a16="http://schemas.microsoft.com/office/drawing/2014/main" id="{4916FBBB-4A1B-26B4-53DA-7C7E686E426F}"/>
                </a:ext>
              </a:extLst>
            </p:cNvPr>
            <p:cNvSpPr/>
            <p:nvPr/>
          </p:nvSpPr>
          <p:spPr>
            <a:xfrm>
              <a:off x="8269825" y="4858225"/>
              <a:ext cx="68925" cy="150175"/>
            </a:xfrm>
            <a:custGeom>
              <a:avLst/>
              <a:gdLst/>
              <a:ahLst/>
              <a:cxnLst/>
              <a:rect l="l" t="t" r="r" b="b"/>
              <a:pathLst>
                <a:path w="2757" h="6007" extrusionOk="0">
                  <a:moveTo>
                    <a:pt x="2302" y="0"/>
                  </a:moveTo>
                  <a:cubicBezTo>
                    <a:pt x="2329" y="107"/>
                    <a:pt x="2329" y="107"/>
                    <a:pt x="2302" y="107"/>
                  </a:cubicBezTo>
                  <a:cubicBezTo>
                    <a:pt x="2222" y="107"/>
                    <a:pt x="2141" y="134"/>
                    <a:pt x="2088" y="188"/>
                  </a:cubicBezTo>
                  <a:cubicBezTo>
                    <a:pt x="2061" y="241"/>
                    <a:pt x="2034" y="295"/>
                    <a:pt x="2034" y="321"/>
                  </a:cubicBezTo>
                  <a:cubicBezTo>
                    <a:pt x="2034" y="402"/>
                    <a:pt x="2034" y="428"/>
                    <a:pt x="2061" y="509"/>
                  </a:cubicBezTo>
                  <a:cubicBezTo>
                    <a:pt x="2168" y="857"/>
                    <a:pt x="2195" y="1231"/>
                    <a:pt x="2195" y="1606"/>
                  </a:cubicBezTo>
                  <a:cubicBezTo>
                    <a:pt x="2195" y="2034"/>
                    <a:pt x="2115" y="2463"/>
                    <a:pt x="2034" y="2864"/>
                  </a:cubicBezTo>
                  <a:cubicBezTo>
                    <a:pt x="1954" y="3105"/>
                    <a:pt x="1900" y="3346"/>
                    <a:pt x="1793" y="3587"/>
                  </a:cubicBezTo>
                  <a:cubicBezTo>
                    <a:pt x="1686" y="3801"/>
                    <a:pt x="1552" y="4042"/>
                    <a:pt x="1419" y="4283"/>
                  </a:cubicBezTo>
                  <a:lnTo>
                    <a:pt x="1445" y="4256"/>
                  </a:lnTo>
                  <a:lnTo>
                    <a:pt x="1445" y="4256"/>
                  </a:lnTo>
                  <a:cubicBezTo>
                    <a:pt x="1204" y="4684"/>
                    <a:pt x="857" y="5086"/>
                    <a:pt x="482" y="5460"/>
                  </a:cubicBezTo>
                  <a:cubicBezTo>
                    <a:pt x="348" y="5594"/>
                    <a:pt x="214" y="5728"/>
                    <a:pt x="54" y="5808"/>
                  </a:cubicBezTo>
                  <a:cubicBezTo>
                    <a:pt x="27" y="5862"/>
                    <a:pt x="0" y="5915"/>
                    <a:pt x="27" y="5942"/>
                  </a:cubicBezTo>
                  <a:cubicBezTo>
                    <a:pt x="46" y="5981"/>
                    <a:pt x="80" y="6006"/>
                    <a:pt x="118" y="6006"/>
                  </a:cubicBezTo>
                  <a:cubicBezTo>
                    <a:pt x="132" y="6006"/>
                    <a:pt x="146" y="6003"/>
                    <a:pt x="161" y="5996"/>
                  </a:cubicBezTo>
                  <a:cubicBezTo>
                    <a:pt x="964" y="5380"/>
                    <a:pt x="1633" y="4550"/>
                    <a:pt x="2088" y="3640"/>
                  </a:cubicBezTo>
                  <a:cubicBezTo>
                    <a:pt x="2222" y="3399"/>
                    <a:pt x="2329" y="3185"/>
                    <a:pt x="2382" y="2944"/>
                  </a:cubicBezTo>
                  <a:cubicBezTo>
                    <a:pt x="2489" y="2704"/>
                    <a:pt x="2570" y="2436"/>
                    <a:pt x="2623" y="2168"/>
                  </a:cubicBezTo>
                  <a:cubicBezTo>
                    <a:pt x="2730" y="1660"/>
                    <a:pt x="2757" y="1124"/>
                    <a:pt x="2703" y="643"/>
                  </a:cubicBezTo>
                  <a:cubicBezTo>
                    <a:pt x="2703" y="509"/>
                    <a:pt x="2677" y="402"/>
                    <a:pt x="2623" y="268"/>
                  </a:cubicBezTo>
                  <a:cubicBezTo>
                    <a:pt x="2623" y="241"/>
                    <a:pt x="2623" y="241"/>
                    <a:pt x="2596" y="188"/>
                  </a:cubicBezTo>
                  <a:cubicBezTo>
                    <a:pt x="2570" y="134"/>
                    <a:pt x="2516" y="107"/>
                    <a:pt x="2489" y="54"/>
                  </a:cubicBezTo>
                  <a:cubicBezTo>
                    <a:pt x="2436" y="27"/>
                    <a:pt x="2355" y="0"/>
                    <a:pt x="23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6584;p43">
              <a:extLst>
                <a:ext uri="{FF2B5EF4-FFF2-40B4-BE49-F238E27FC236}">
                  <a16:creationId xmlns:a16="http://schemas.microsoft.com/office/drawing/2014/main" id="{649D655F-D293-C3D3-E2E9-83C1CF649177}"/>
                </a:ext>
              </a:extLst>
            </p:cNvPr>
            <p:cNvSpPr/>
            <p:nvPr/>
          </p:nvSpPr>
          <p:spPr>
            <a:xfrm>
              <a:off x="8203575" y="5154925"/>
              <a:ext cx="51550" cy="61975"/>
            </a:xfrm>
            <a:custGeom>
              <a:avLst/>
              <a:gdLst/>
              <a:ahLst/>
              <a:cxnLst/>
              <a:rect l="l" t="t" r="r" b="b"/>
              <a:pathLst>
                <a:path w="2062" h="2479" extrusionOk="0">
                  <a:moveTo>
                    <a:pt x="45" y="1"/>
                  </a:moveTo>
                  <a:cubicBezTo>
                    <a:pt x="37" y="1"/>
                    <a:pt x="27" y="27"/>
                    <a:pt x="27" y="43"/>
                  </a:cubicBezTo>
                  <a:cubicBezTo>
                    <a:pt x="0" y="70"/>
                    <a:pt x="27" y="150"/>
                    <a:pt x="54" y="177"/>
                  </a:cubicBezTo>
                  <a:cubicBezTo>
                    <a:pt x="241" y="230"/>
                    <a:pt x="375" y="311"/>
                    <a:pt x="509" y="418"/>
                  </a:cubicBezTo>
                  <a:cubicBezTo>
                    <a:pt x="669" y="525"/>
                    <a:pt x="830" y="685"/>
                    <a:pt x="964" y="792"/>
                  </a:cubicBezTo>
                  <a:cubicBezTo>
                    <a:pt x="1098" y="980"/>
                    <a:pt x="1231" y="1167"/>
                    <a:pt x="1339" y="1381"/>
                  </a:cubicBezTo>
                  <a:cubicBezTo>
                    <a:pt x="1419" y="1595"/>
                    <a:pt x="1526" y="1863"/>
                    <a:pt x="1606" y="2131"/>
                  </a:cubicBezTo>
                  <a:lnTo>
                    <a:pt x="1606" y="2238"/>
                  </a:lnTo>
                  <a:lnTo>
                    <a:pt x="1606" y="2318"/>
                  </a:lnTo>
                  <a:cubicBezTo>
                    <a:pt x="1606" y="2345"/>
                    <a:pt x="1633" y="2372"/>
                    <a:pt x="1660" y="2425"/>
                  </a:cubicBezTo>
                  <a:cubicBezTo>
                    <a:pt x="1713" y="2452"/>
                    <a:pt x="1767" y="2479"/>
                    <a:pt x="1847" y="2479"/>
                  </a:cubicBezTo>
                  <a:cubicBezTo>
                    <a:pt x="1901" y="2479"/>
                    <a:pt x="1981" y="2452"/>
                    <a:pt x="2008" y="2425"/>
                  </a:cubicBezTo>
                  <a:cubicBezTo>
                    <a:pt x="2034" y="2372"/>
                    <a:pt x="2061" y="2291"/>
                    <a:pt x="2061" y="2238"/>
                  </a:cubicBezTo>
                  <a:lnTo>
                    <a:pt x="1981" y="1836"/>
                  </a:lnTo>
                  <a:cubicBezTo>
                    <a:pt x="1927" y="1702"/>
                    <a:pt x="1874" y="1569"/>
                    <a:pt x="1794" y="1462"/>
                  </a:cubicBezTo>
                  <a:cubicBezTo>
                    <a:pt x="1713" y="1247"/>
                    <a:pt x="1526" y="1033"/>
                    <a:pt x="1339" y="873"/>
                  </a:cubicBezTo>
                  <a:lnTo>
                    <a:pt x="1071" y="605"/>
                  </a:lnTo>
                  <a:cubicBezTo>
                    <a:pt x="964" y="525"/>
                    <a:pt x="857" y="444"/>
                    <a:pt x="776" y="364"/>
                  </a:cubicBezTo>
                  <a:cubicBezTo>
                    <a:pt x="562" y="230"/>
                    <a:pt x="321" y="96"/>
                    <a:pt x="107" y="43"/>
                  </a:cubicBezTo>
                  <a:lnTo>
                    <a:pt x="54" y="43"/>
                  </a:lnTo>
                  <a:cubicBezTo>
                    <a:pt x="54" y="11"/>
                    <a:pt x="50" y="1"/>
                    <a:pt x="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6585;p43">
              <a:extLst>
                <a:ext uri="{FF2B5EF4-FFF2-40B4-BE49-F238E27FC236}">
                  <a16:creationId xmlns:a16="http://schemas.microsoft.com/office/drawing/2014/main" id="{1788A20E-7306-FC5E-61D5-D8CBA18272E6}"/>
                </a:ext>
              </a:extLst>
            </p:cNvPr>
            <p:cNvSpPr/>
            <p:nvPr/>
          </p:nvSpPr>
          <p:spPr>
            <a:xfrm>
              <a:off x="7739850" y="5160400"/>
              <a:ext cx="135200" cy="160875"/>
            </a:xfrm>
            <a:custGeom>
              <a:avLst/>
              <a:gdLst/>
              <a:ahLst/>
              <a:cxnLst/>
              <a:rect l="l" t="t" r="r" b="b"/>
              <a:pathLst>
                <a:path w="5408" h="6435" extrusionOk="0">
                  <a:moveTo>
                    <a:pt x="4363" y="1"/>
                  </a:moveTo>
                  <a:cubicBezTo>
                    <a:pt x="4353" y="1"/>
                    <a:pt x="4344" y="4"/>
                    <a:pt x="4337" y="11"/>
                  </a:cubicBezTo>
                  <a:cubicBezTo>
                    <a:pt x="3721" y="306"/>
                    <a:pt x="3186" y="680"/>
                    <a:pt x="2597" y="1189"/>
                  </a:cubicBezTo>
                  <a:cubicBezTo>
                    <a:pt x="1981" y="1724"/>
                    <a:pt x="1473" y="2286"/>
                    <a:pt x="1044" y="2875"/>
                  </a:cubicBezTo>
                  <a:cubicBezTo>
                    <a:pt x="777" y="3250"/>
                    <a:pt x="536" y="3598"/>
                    <a:pt x="375" y="3973"/>
                  </a:cubicBezTo>
                  <a:cubicBezTo>
                    <a:pt x="268" y="4160"/>
                    <a:pt x="215" y="4347"/>
                    <a:pt x="134" y="4508"/>
                  </a:cubicBezTo>
                  <a:cubicBezTo>
                    <a:pt x="81" y="4695"/>
                    <a:pt x="1" y="4909"/>
                    <a:pt x="1" y="5097"/>
                  </a:cubicBezTo>
                  <a:cubicBezTo>
                    <a:pt x="1" y="5311"/>
                    <a:pt x="54" y="5471"/>
                    <a:pt x="81" y="5632"/>
                  </a:cubicBezTo>
                  <a:cubicBezTo>
                    <a:pt x="81" y="5686"/>
                    <a:pt x="108" y="5686"/>
                    <a:pt x="108" y="5712"/>
                  </a:cubicBezTo>
                  <a:cubicBezTo>
                    <a:pt x="188" y="5873"/>
                    <a:pt x="268" y="6034"/>
                    <a:pt x="402" y="6141"/>
                  </a:cubicBezTo>
                  <a:cubicBezTo>
                    <a:pt x="611" y="6328"/>
                    <a:pt x="884" y="6435"/>
                    <a:pt x="1184" y="6435"/>
                  </a:cubicBezTo>
                  <a:cubicBezTo>
                    <a:pt x="1270" y="6435"/>
                    <a:pt x="1357" y="6426"/>
                    <a:pt x="1446" y="6408"/>
                  </a:cubicBezTo>
                  <a:cubicBezTo>
                    <a:pt x="1660" y="6382"/>
                    <a:pt x="1847" y="6301"/>
                    <a:pt x="2062" y="6221"/>
                  </a:cubicBezTo>
                  <a:lnTo>
                    <a:pt x="2650" y="5819"/>
                  </a:lnTo>
                  <a:cubicBezTo>
                    <a:pt x="3025" y="5552"/>
                    <a:pt x="3346" y="5204"/>
                    <a:pt x="3694" y="4776"/>
                  </a:cubicBezTo>
                  <a:cubicBezTo>
                    <a:pt x="4096" y="4267"/>
                    <a:pt x="4470" y="3705"/>
                    <a:pt x="4792" y="3170"/>
                  </a:cubicBezTo>
                  <a:cubicBezTo>
                    <a:pt x="4952" y="2902"/>
                    <a:pt x="5166" y="2634"/>
                    <a:pt x="5327" y="2367"/>
                  </a:cubicBezTo>
                  <a:cubicBezTo>
                    <a:pt x="5354" y="2367"/>
                    <a:pt x="5407" y="2340"/>
                    <a:pt x="5407" y="2286"/>
                  </a:cubicBezTo>
                  <a:lnTo>
                    <a:pt x="5407" y="2206"/>
                  </a:lnTo>
                  <a:cubicBezTo>
                    <a:pt x="5140" y="1751"/>
                    <a:pt x="4926" y="1296"/>
                    <a:pt x="4738" y="787"/>
                  </a:cubicBezTo>
                  <a:cubicBezTo>
                    <a:pt x="4658" y="600"/>
                    <a:pt x="4631" y="413"/>
                    <a:pt x="4551" y="225"/>
                  </a:cubicBezTo>
                  <a:lnTo>
                    <a:pt x="4551" y="199"/>
                  </a:lnTo>
                  <a:lnTo>
                    <a:pt x="4551" y="145"/>
                  </a:lnTo>
                  <a:cubicBezTo>
                    <a:pt x="4551" y="118"/>
                    <a:pt x="4551" y="118"/>
                    <a:pt x="4524" y="92"/>
                  </a:cubicBezTo>
                  <a:cubicBezTo>
                    <a:pt x="4524" y="65"/>
                    <a:pt x="4497" y="65"/>
                    <a:pt x="4470" y="65"/>
                  </a:cubicBezTo>
                  <a:cubicBezTo>
                    <a:pt x="4431" y="26"/>
                    <a:pt x="4392" y="1"/>
                    <a:pt x="436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6586;p43">
              <a:extLst>
                <a:ext uri="{FF2B5EF4-FFF2-40B4-BE49-F238E27FC236}">
                  <a16:creationId xmlns:a16="http://schemas.microsoft.com/office/drawing/2014/main" id="{CE70FB59-9A1D-C43A-388A-936FADA3D5CA}"/>
                </a:ext>
              </a:extLst>
            </p:cNvPr>
            <p:cNvSpPr/>
            <p:nvPr/>
          </p:nvSpPr>
          <p:spPr>
            <a:xfrm>
              <a:off x="7743200" y="5206850"/>
              <a:ext cx="130500" cy="113775"/>
            </a:xfrm>
            <a:custGeom>
              <a:avLst/>
              <a:gdLst/>
              <a:ahLst/>
              <a:cxnLst/>
              <a:rect l="l" t="t" r="r" b="b"/>
              <a:pathLst>
                <a:path w="5220" h="4551" extrusionOk="0">
                  <a:moveTo>
                    <a:pt x="5059" y="0"/>
                  </a:moveTo>
                  <a:cubicBezTo>
                    <a:pt x="4899" y="375"/>
                    <a:pt x="4658" y="776"/>
                    <a:pt x="4417" y="1098"/>
                  </a:cubicBezTo>
                  <a:cubicBezTo>
                    <a:pt x="4122" y="1553"/>
                    <a:pt x="3801" y="1954"/>
                    <a:pt x="3426" y="2302"/>
                  </a:cubicBezTo>
                  <a:cubicBezTo>
                    <a:pt x="3052" y="2677"/>
                    <a:pt x="2650" y="2971"/>
                    <a:pt x="2195" y="3292"/>
                  </a:cubicBezTo>
                  <a:cubicBezTo>
                    <a:pt x="2008" y="3373"/>
                    <a:pt x="1821" y="3480"/>
                    <a:pt x="1606" y="3587"/>
                  </a:cubicBezTo>
                  <a:cubicBezTo>
                    <a:pt x="1419" y="3694"/>
                    <a:pt x="1178" y="3774"/>
                    <a:pt x="937" y="3854"/>
                  </a:cubicBezTo>
                  <a:cubicBezTo>
                    <a:pt x="803" y="3881"/>
                    <a:pt x="696" y="3908"/>
                    <a:pt x="563" y="3961"/>
                  </a:cubicBezTo>
                  <a:cubicBezTo>
                    <a:pt x="482" y="3961"/>
                    <a:pt x="375" y="3988"/>
                    <a:pt x="268" y="3988"/>
                  </a:cubicBezTo>
                  <a:cubicBezTo>
                    <a:pt x="188" y="3988"/>
                    <a:pt x="81" y="3988"/>
                    <a:pt x="0" y="3961"/>
                  </a:cubicBezTo>
                  <a:lnTo>
                    <a:pt x="0" y="3961"/>
                  </a:lnTo>
                  <a:cubicBezTo>
                    <a:pt x="81" y="4068"/>
                    <a:pt x="188" y="4229"/>
                    <a:pt x="268" y="4283"/>
                  </a:cubicBezTo>
                  <a:cubicBezTo>
                    <a:pt x="482" y="4443"/>
                    <a:pt x="777" y="4550"/>
                    <a:pt x="1071" y="4550"/>
                  </a:cubicBezTo>
                  <a:lnTo>
                    <a:pt x="1312" y="4550"/>
                  </a:lnTo>
                  <a:cubicBezTo>
                    <a:pt x="1526" y="4524"/>
                    <a:pt x="1713" y="4443"/>
                    <a:pt x="1901" y="4363"/>
                  </a:cubicBezTo>
                  <a:cubicBezTo>
                    <a:pt x="2115" y="4256"/>
                    <a:pt x="2329" y="4122"/>
                    <a:pt x="2516" y="3961"/>
                  </a:cubicBezTo>
                  <a:cubicBezTo>
                    <a:pt x="2891" y="3694"/>
                    <a:pt x="3212" y="3346"/>
                    <a:pt x="3560" y="2918"/>
                  </a:cubicBezTo>
                  <a:cubicBezTo>
                    <a:pt x="3962" y="2409"/>
                    <a:pt x="4310" y="1847"/>
                    <a:pt x="4658" y="1312"/>
                  </a:cubicBezTo>
                  <a:lnTo>
                    <a:pt x="4684" y="1231"/>
                  </a:lnTo>
                  <a:cubicBezTo>
                    <a:pt x="4845" y="1017"/>
                    <a:pt x="5032" y="723"/>
                    <a:pt x="5166" y="509"/>
                  </a:cubicBezTo>
                  <a:cubicBezTo>
                    <a:pt x="5193" y="509"/>
                    <a:pt x="5220" y="455"/>
                    <a:pt x="5220" y="428"/>
                  </a:cubicBezTo>
                  <a:lnTo>
                    <a:pt x="5220" y="348"/>
                  </a:lnTo>
                  <a:cubicBezTo>
                    <a:pt x="5166" y="241"/>
                    <a:pt x="5086" y="107"/>
                    <a:pt x="5059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6587;p43">
              <a:extLst>
                <a:ext uri="{FF2B5EF4-FFF2-40B4-BE49-F238E27FC236}">
                  <a16:creationId xmlns:a16="http://schemas.microsoft.com/office/drawing/2014/main" id="{D89076A6-278E-4FCF-78A8-1669629BA2BC}"/>
                </a:ext>
              </a:extLst>
            </p:cNvPr>
            <p:cNvSpPr/>
            <p:nvPr/>
          </p:nvSpPr>
          <p:spPr>
            <a:xfrm>
              <a:off x="8083125" y="5275750"/>
              <a:ext cx="250950" cy="180700"/>
            </a:xfrm>
            <a:custGeom>
              <a:avLst/>
              <a:gdLst/>
              <a:ahLst/>
              <a:cxnLst/>
              <a:rect l="l" t="t" r="r" b="b"/>
              <a:pathLst>
                <a:path w="10038" h="7228" extrusionOk="0">
                  <a:moveTo>
                    <a:pt x="5862" y="1"/>
                  </a:moveTo>
                  <a:cubicBezTo>
                    <a:pt x="5621" y="55"/>
                    <a:pt x="5461" y="135"/>
                    <a:pt x="5327" y="215"/>
                  </a:cubicBezTo>
                  <a:cubicBezTo>
                    <a:pt x="5193" y="322"/>
                    <a:pt x="5059" y="429"/>
                    <a:pt x="4899" y="590"/>
                  </a:cubicBezTo>
                  <a:cubicBezTo>
                    <a:pt x="4818" y="724"/>
                    <a:pt x="4711" y="857"/>
                    <a:pt x="4604" y="1072"/>
                  </a:cubicBezTo>
                  <a:lnTo>
                    <a:pt x="4417" y="1553"/>
                  </a:lnTo>
                  <a:cubicBezTo>
                    <a:pt x="4310" y="1928"/>
                    <a:pt x="4283" y="2330"/>
                    <a:pt x="4310" y="2704"/>
                  </a:cubicBezTo>
                  <a:cubicBezTo>
                    <a:pt x="4336" y="3025"/>
                    <a:pt x="4444" y="3320"/>
                    <a:pt x="4604" y="3614"/>
                  </a:cubicBezTo>
                  <a:cubicBezTo>
                    <a:pt x="4524" y="3614"/>
                    <a:pt x="4417" y="3561"/>
                    <a:pt x="4310" y="3561"/>
                  </a:cubicBezTo>
                  <a:cubicBezTo>
                    <a:pt x="4203" y="3561"/>
                    <a:pt x="4149" y="3641"/>
                    <a:pt x="4149" y="3695"/>
                  </a:cubicBezTo>
                  <a:cubicBezTo>
                    <a:pt x="4149" y="3775"/>
                    <a:pt x="4176" y="3828"/>
                    <a:pt x="4229" y="3855"/>
                  </a:cubicBezTo>
                  <a:cubicBezTo>
                    <a:pt x="4149" y="3828"/>
                    <a:pt x="4069" y="3802"/>
                    <a:pt x="3988" y="3775"/>
                  </a:cubicBezTo>
                  <a:lnTo>
                    <a:pt x="3908" y="3775"/>
                  </a:lnTo>
                  <a:cubicBezTo>
                    <a:pt x="3828" y="3775"/>
                    <a:pt x="3774" y="3802"/>
                    <a:pt x="3774" y="3855"/>
                  </a:cubicBezTo>
                  <a:lnTo>
                    <a:pt x="3774" y="3936"/>
                  </a:lnTo>
                  <a:cubicBezTo>
                    <a:pt x="3560" y="3962"/>
                    <a:pt x="3373" y="3989"/>
                    <a:pt x="3132" y="4043"/>
                  </a:cubicBezTo>
                  <a:cubicBezTo>
                    <a:pt x="2731" y="4123"/>
                    <a:pt x="2383" y="4310"/>
                    <a:pt x="2008" y="4471"/>
                  </a:cubicBezTo>
                  <a:cubicBezTo>
                    <a:pt x="1633" y="4658"/>
                    <a:pt x="1312" y="4899"/>
                    <a:pt x="991" y="5167"/>
                  </a:cubicBezTo>
                  <a:cubicBezTo>
                    <a:pt x="696" y="5461"/>
                    <a:pt x="455" y="5782"/>
                    <a:pt x="322" y="6104"/>
                  </a:cubicBezTo>
                  <a:lnTo>
                    <a:pt x="161" y="6104"/>
                  </a:lnTo>
                  <a:cubicBezTo>
                    <a:pt x="81" y="6104"/>
                    <a:pt x="27" y="6157"/>
                    <a:pt x="27" y="6211"/>
                  </a:cubicBezTo>
                  <a:cubicBezTo>
                    <a:pt x="0" y="6291"/>
                    <a:pt x="27" y="6371"/>
                    <a:pt x="134" y="6425"/>
                  </a:cubicBezTo>
                  <a:cubicBezTo>
                    <a:pt x="1258" y="6960"/>
                    <a:pt x="2409" y="7228"/>
                    <a:pt x="3480" y="7228"/>
                  </a:cubicBezTo>
                  <a:lnTo>
                    <a:pt x="3560" y="7228"/>
                  </a:lnTo>
                  <a:cubicBezTo>
                    <a:pt x="3881" y="7228"/>
                    <a:pt x="4176" y="7174"/>
                    <a:pt x="4470" y="7147"/>
                  </a:cubicBezTo>
                  <a:cubicBezTo>
                    <a:pt x="4738" y="7121"/>
                    <a:pt x="5032" y="7014"/>
                    <a:pt x="5354" y="6907"/>
                  </a:cubicBezTo>
                  <a:cubicBezTo>
                    <a:pt x="5648" y="6826"/>
                    <a:pt x="5889" y="6719"/>
                    <a:pt x="6076" y="6585"/>
                  </a:cubicBezTo>
                  <a:cubicBezTo>
                    <a:pt x="6290" y="6451"/>
                    <a:pt x="6424" y="6344"/>
                    <a:pt x="6504" y="6184"/>
                  </a:cubicBezTo>
                  <a:cubicBezTo>
                    <a:pt x="6585" y="6077"/>
                    <a:pt x="6638" y="5943"/>
                    <a:pt x="6638" y="5836"/>
                  </a:cubicBezTo>
                  <a:cubicBezTo>
                    <a:pt x="6692" y="5756"/>
                    <a:pt x="6638" y="5622"/>
                    <a:pt x="6612" y="5488"/>
                  </a:cubicBezTo>
                  <a:cubicBezTo>
                    <a:pt x="6504" y="5220"/>
                    <a:pt x="6290" y="4979"/>
                    <a:pt x="6103" y="4846"/>
                  </a:cubicBezTo>
                  <a:cubicBezTo>
                    <a:pt x="5889" y="4631"/>
                    <a:pt x="5648" y="4498"/>
                    <a:pt x="5273" y="4310"/>
                  </a:cubicBezTo>
                  <a:cubicBezTo>
                    <a:pt x="5113" y="4203"/>
                    <a:pt x="4899" y="4150"/>
                    <a:pt x="4738" y="4069"/>
                  </a:cubicBezTo>
                  <a:cubicBezTo>
                    <a:pt x="4577" y="4016"/>
                    <a:pt x="4417" y="3936"/>
                    <a:pt x="4283" y="3909"/>
                  </a:cubicBezTo>
                  <a:lnTo>
                    <a:pt x="4283" y="3909"/>
                  </a:lnTo>
                  <a:cubicBezTo>
                    <a:pt x="4577" y="3936"/>
                    <a:pt x="4872" y="3936"/>
                    <a:pt x="5166" y="3936"/>
                  </a:cubicBezTo>
                  <a:cubicBezTo>
                    <a:pt x="5434" y="3936"/>
                    <a:pt x="5675" y="3936"/>
                    <a:pt x="5942" y="3909"/>
                  </a:cubicBezTo>
                  <a:cubicBezTo>
                    <a:pt x="6504" y="3882"/>
                    <a:pt x="7093" y="3748"/>
                    <a:pt x="7629" y="3561"/>
                  </a:cubicBezTo>
                  <a:cubicBezTo>
                    <a:pt x="8164" y="3400"/>
                    <a:pt x="8699" y="3133"/>
                    <a:pt x="9154" y="2811"/>
                  </a:cubicBezTo>
                  <a:cubicBezTo>
                    <a:pt x="9395" y="2624"/>
                    <a:pt x="9556" y="2463"/>
                    <a:pt x="9690" y="2303"/>
                  </a:cubicBezTo>
                  <a:cubicBezTo>
                    <a:pt x="9770" y="2223"/>
                    <a:pt x="9797" y="2169"/>
                    <a:pt x="9850" y="2062"/>
                  </a:cubicBezTo>
                  <a:cubicBezTo>
                    <a:pt x="9904" y="2008"/>
                    <a:pt x="9930" y="1928"/>
                    <a:pt x="9957" y="1821"/>
                  </a:cubicBezTo>
                  <a:cubicBezTo>
                    <a:pt x="10038" y="1607"/>
                    <a:pt x="9930" y="1339"/>
                    <a:pt x="9716" y="1125"/>
                  </a:cubicBezTo>
                  <a:cubicBezTo>
                    <a:pt x="9636" y="1018"/>
                    <a:pt x="9529" y="965"/>
                    <a:pt x="9395" y="857"/>
                  </a:cubicBezTo>
                  <a:cubicBezTo>
                    <a:pt x="9261" y="804"/>
                    <a:pt x="9101" y="697"/>
                    <a:pt x="8887" y="617"/>
                  </a:cubicBezTo>
                  <a:cubicBezTo>
                    <a:pt x="8726" y="563"/>
                    <a:pt x="8565" y="536"/>
                    <a:pt x="8325" y="456"/>
                  </a:cubicBezTo>
                  <a:cubicBezTo>
                    <a:pt x="8164" y="429"/>
                    <a:pt x="7950" y="402"/>
                    <a:pt x="7789" y="349"/>
                  </a:cubicBezTo>
                  <a:lnTo>
                    <a:pt x="7575" y="322"/>
                  </a:lnTo>
                  <a:cubicBezTo>
                    <a:pt x="7120" y="215"/>
                    <a:pt x="6612" y="162"/>
                    <a:pt x="6183" y="55"/>
                  </a:cubicBezTo>
                  <a:lnTo>
                    <a:pt x="6023" y="28"/>
                  </a:lnTo>
                  <a:cubicBezTo>
                    <a:pt x="5942" y="28"/>
                    <a:pt x="5916" y="1"/>
                    <a:pt x="5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588;p43">
              <a:extLst>
                <a:ext uri="{FF2B5EF4-FFF2-40B4-BE49-F238E27FC236}">
                  <a16:creationId xmlns:a16="http://schemas.microsoft.com/office/drawing/2014/main" id="{FAF1FE3F-5DED-B699-91FE-21FAB6055F31}"/>
                </a:ext>
              </a:extLst>
            </p:cNvPr>
            <p:cNvSpPr/>
            <p:nvPr/>
          </p:nvSpPr>
          <p:spPr>
            <a:xfrm>
              <a:off x="8204225" y="5275750"/>
              <a:ext cx="127850" cy="38850"/>
            </a:xfrm>
            <a:custGeom>
              <a:avLst/>
              <a:gdLst/>
              <a:ahLst/>
              <a:cxnLst/>
              <a:rect l="l" t="t" r="r" b="b"/>
              <a:pathLst>
                <a:path w="5114" h="1554" extrusionOk="0">
                  <a:moveTo>
                    <a:pt x="965" y="1"/>
                  </a:moveTo>
                  <a:cubicBezTo>
                    <a:pt x="777" y="28"/>
                    <a:pt x="617" y="135"/>
                    <a:pt x="483" y="215"/>
                  </a:cubicBezTo>
                  <a:cubicBezTo>
                    <a:pt x="349" y="322"/>
                    <a:pt x="215" y="429"/>
                    <a:pt x="55" y="590"/>
                  </a:cubicBezTo>
                  <a:cubicBezTo>
                    <a:pt x="28" y="617"/>
                    <a:pt x="28" y="670"/>
                    <a:pt x="1" y="670"/>
                  </a:cubicBezTo>
                  <a:cubicBezTo>
                    <a:pt x="108" y="670"/>
                    <a:pt x="162" y="697"/>
                    <a:pt x="269" y="697"/>
                  </a:cubicBezTo>
                  <a:cubicBezTo>
                    <a:pt x="643" y="750"/>
                    <a:pt x="965" y="804"/>
                    <a:pt x="1339" y="831"/>
                  </a:cubicBezTo>
                  <a:cubicBezTo>
                    <a:pt x="1848" y="857"/>
                    <a:pt x="2303" y="884"/>
                    <a:pt x="2811" y="938"/>
                  </a:cubicBezTo>
                  <a:cubicBezTo>
                    <a:pt x="3186" y="965"/>
                    <a:pt x="3534" y="965"/>
                    <a:pt x="3909" y="1072"/>
                  </a:cubicBezTo>
                  <a:cubicBezTo>
                    <a:pt x="4069" y="1098"/>
                    <a:pt x="4283" y="1125"/>
                    <a:pt x="4444" y="1205"/>
                  </a:cubicBezTo>
                  <a:cubicBezTo>
                    <a:pt x="4605" y="1259"/>
                    <a:pt x="4739" y="1312"/>
                    <a:pt x="4872" y="1393"/>
                  </a:cubicBezTo>
                  <a:cubicBezTo>
                    <a:pt x="4953" y="1473"/>
                    <a:pt x="5060" y="1500"/>
                    <a:pt x="5113" y="1553"/>
                  </a:cubicBezTo>
                  <a:cubicBezTo>
                    <a:pt x="5086" y="1393"/>
                    <a:pt x="5006" y="1259"/>
                    <a:pt x="4872" y="1125"/>
                  </a:cubicBezTo>
                  <a:cubicBezTo>
                    <a:pt x="4792" y="1018"/>
                    <a:pt x="4685" y="965"/>
                    <a:pt x="4551" y="857"/>
                  </a:cubicBezTo>
                  <a:cubicBezTo>
                    <a:pt x="4417" y="804"/>
                    <a:pt x="4257" y="697"/>
                    <a:pt x="4043" y="617"/>
                  </a:cubicBezTo>
                  <a:cubicBezTo>
                    <a:pt x="3882" y="563"/>
                    <a:pt x="3721" y="536"/>
                    <a:pt x="3481" y="456"/>
                  </a:cubicBezTo>
                  <a:cubicBezTo>
                    <a:pt x="3320" y="429"/>
                    <a:pt x="3133" y="402"/>
                    <a:pt x="2945" y="349"/>
                  </a:cubicBezTo>
                  <a:lnTo>
                    <a:pt x="2731" y="322"/>
                  </a:lnTo>
                  <a:cubicBezTo>
                    <a:pt x="2276" y="269"/>
                    <a:pt x="1794" y="162"/>
                    <a:pt x="1339" y="55"/>
                  </a:cubicBezTo>
                  <a:lnTo>
                    <a:pt x="1179" y="28"/>
                  </a:lnTo>
                  <a:cubicBezTo>
                    <a:pt x="1098" y="28"/>
                    <a:pt x="1072" y="1"/>
                    <a:pt x="965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6589;p43">
              <a:extLst>
                <a:ext uri="{FF2B5EF4-FFF2-40B4-BE49-F238E27FC236}">
                  <a16:creationId xmlns:a16="http://schemas.microsoft.com/office/drawing/2014/main" id="{19924F85-8B53-BD38-1CB6-75226C5F6C00}"/>
                </a:ext>
              </a:extLst>
            </p:cNvPr>
            <p:cNvSpPr/>
            <p:nvPr/>
          </p:nvSpPr>
          <p:spPr>
            <a:xfrm>
              <a:off x="7826175" y="5058950"/>
              <a:ext cx="417575" cy="384800"/>
            </a:xfrm>
            <a:custGeom>
              <a:avLst/>
              <a:gdLst/>
              <a:ahLst/>
              <a:cxnLst/>
              <a:rect l="l" t="t" r="r" b="b"/>
              <a:pathLst>
                <a:path w="16703" h="15392" extrusionOk="0">
                  <a:moveTo>
                    <a:pt x="6317" y="1"/>
                  </a:moveTo>
                  <a:cubicBezTo>
                    <a:pt x="5862" y="1"/>
                    <a:pt x="5327" y="28"/>
                    <a:pt x="4818" y="135"/>
                  </a:cubicBezTo>
                  <a:cubicBezTo>
                    <a:pt x="4042" y="269"/>
                    <a:pt x="3319" y="456"/>
                    <a:pt x="2650" y="804"/>
                  </a:cubicBezTo>
                  <a:cubicBezTo>
                    <a:pt x="2035" y="1072"/>
                    <a:pt x="1499" y="1419"/>
                    <a:pt x="1098" y="1794"/>
                  </a:cubicBezTo>
                  <a:cubicBezTo>
                    <a:pt x="830" y="2062"/>
                    <a:pt x="562" y="2356"/>
                    <a:pt x="402" y="2677"/>
                  </a:cubicBezTo>
                  <a:cubicBezTo>
                    <a:pt x="402" y="2624"/>
                    <a:pt x="429" y="2570"/>
                    <a:pt x="429" y="2544"/>
                  </a:cubicBezTo>
                  <a:lnTo>
                    <a:pt x="429" y="2570"/>
                  </a:lnTo>
                  <a:cubicBezTo>
                    <a:pt x="429" y="2517"/>
                    <a:pt x="482" y="2437"/>
                    <a:pt x="482" y="2383"/>
                  </a:cubicBezTo>
                  <a:lnTo>
                    <a:pt x="482" y="2249"/>
                  </a:lnTo>
                  <a:cubicBezTo>
                    <a:pt x="429" y="2196"/>
                    <a:pt x="402" y="2169"/>
                    <a:pt x="375" y="2169"/>
                  </a:cubicBezTo>
                  <a:lnTo>
                    <a:pt x="348" y="2169"/>
                  </a:lnTo>
                  <a:cubicBezTo>
                    <a:pt x="295" y="2169"/>
                    <a:pt x="295" y="2169"/>
                    <a:pt x="268" y="2196"/>
                  </a:cubicBezTo>
                  <a:cubicBezTo>
                    <a:pt x="241" y="2249"/>
                    <a:pt x="215" y="2276"/>
                    <a:pt x="215" y="2303"/>
                  </a:cubicBezTo>
                  <a:cubicBezTo>
                    <a:pt x="27" y="3106"/>
                    <a:pt x="0" y="3935"/>
                    <a:pt x="27" y="4792"/>
                  </a:cubicBezTo>
                  <a:cubicBezTo>
                    <a:pt x="81" y="5622"/>
                    <a:pt x="215" y="6451"/>
                    <a:pt x="402" y="7281"/>
                  </a:cubicBezTo>
                  <a:cubicBezTo>
                    <a:pt x="803" y="8941"/>
                    <a:pt x="1580" y="10493"/>
                    <a:pt x="2570" y="11805"/>
                  </a:cubicBezTo>
                  <a:cubicBezTo>
                    <a:pt x="3078" y="12474"/>
                    <a:pt x="3641" y="13036"/>
                    <a:pt x="4256" y="13544"/>
                  </a:cubicBezTo>
                  <a:cubicBezTo>
                    <a:pt x="4577" y="13812"/>
                    <a:pt x="4899" y="14053"/>
                    <a:pt x="5220" y="14240"/>
                  </a:cubicBezTo>
                  <a:cubicBezTo>
                    <a:pt x="5568" y="14454"/>
                    <a:pt x="5889" y="14615"/>
                    <a:pt x="6290" y="14776"/>
                  </a:cubicBezTo>
                  <a:cubicBezTo>
                    <a:pt x="7040" y="15097"/>
                    <a:pt x="7789" y="15284"/>
                    <a:pt x="8565" y="15364"/>
                  </a:cubicBezTo>
                  <a:cubicBezTo>
                    <a:pt x="8780" y="15391"/>
                    <a:pt x="8967" y="15391"/>
                    <a:pt x="9154" y="15391"/>
                  </a:cubicBezTo>
                  <a:cubicBezTo>
                    <a:pt x="9797" y="15391"/>
                    <a:pt x="10439" y="15311"/>
                    <a:pt x="11081" y="15150"/>
                  </a:cubicBezTo>
                  <a:cubicBezTo>
                    <a:pt x="11510" y="15043"/>
                    <a:pt x="11938" y="14883"/>
                    <a:pt x="12420" y="14722"/>
                  </a:cubicBezTo>
                  <a:cubicBezTo>
                    <a:pt x="12848" y="14561"/>
                    <a:pt x="13276" y="14321"/>
                    <a:pt x="13651" y="14080"/>
                  </a:cubicBezTo>
                  <a:cubicBezTo>
                    <a:pt x="14052" y="13839"/>
                    <a:pt x="14400" y="13571"/>
                    <a:pt x="14722" y="13277"/>
                  </a:cubicBezTo>
                  <a:cubicBezTo>
                    <a:pt x="15069" y="12982"/>
                    <a:pt x="15337" y="12688"/>
                    <a:pt x="15605" y="12313"/>
                  </a:cubicBezTo>
                  <a:cubicBezTo>
                    <a:pt x="16087" y="11617"/>
                    <a:pt x="16461" y="10814"/>
                    <a:pt x="16595" y="9958"/>
                  </a:cubicBezTo>
                  <a:cubicBezTo>
                    <a:pt x="16675" y="9529"/>
                    <a:pt x="16702" y="9074"/>
                    <a:pt x="16702" y="8593"/>
                  </a:cubicBezTo>
                  <a:cubicBezTo>
                    <a:pt x="16702" y="8352"/>
                    <a:pt x="16675" y="8138"/>
                    <a:pt x="16622" y="7870"/>
                  </a:cubicBezTo>
                  <a:cubicBezTo>
                    <a:pt x="16595" y="7602"/>
                    <a:pt x="16568" y="7388"/>
                    <a:pt x="16488" y="7147"/>
                  </a:cubicBezTo>
                  <a:cubicBezTo>
                    <a:pt x="16408" y="6746"/>
                    <a:pt x="16194" y="6344"/>
                    <a:pt x="16006" y="5996"/>
                  </a:cubicBezTo>
                  <a:cubicBezTo>
                    <a:pt x="15792" y="5648"/>
                    <a:pt x="15524" y="5354"/>
                    <a:pt x="15230" y="5086"/>
                  </a:cubicBezTo>
                  <a:cubicBezTo>
                    <a:pt x="14614" y="4524"/>
                    <a:pt x="13919" y="4069"/>
                    <a:pt x="13249" y="3668"/>
                  </a:cubicBezTo>
                  <a:lnTo>
                    <a:pt x="12875" y="3480"/>
                  </a:lnTo>
                  <a:cubicBezTo>
                    <a:pt x="12206" y="3106"/>
                    <a:pt x="11536" y="2704"/>
                    <a:pt x="10921" y="2196"/>
                  </a:cubicBezTo>
                  <a:lnTo>
                    <a:pt x="10867" y="2196"/>
                  </a:lnTo>
                  <a:cubicBezTo>
                    <a:pt x="10814" y="2169"/>
                    <a:pt x="10787" y="2142"/>
                    <a:pt x="10733" y="2062"/>
                  </a:cubicBezTo>
                  <a:lnTo>
                    <a:pt x="10733" y="2035"/>
                  </a:lnTo>
                  <a:lnTo>
                    <a:pt x="10733" y="1901"/>
                  </a:lnTo>
                  <a:lnTo>
                    <a:pt x="10439" y="1500"/>
                  </a:lnTo>
                  <a:cubicBezTo>
                    <a:pt x="10332" y="1393"/>
                    <a:pt x="10198" y="1259"/>
                    <a:pt x="10064" y="1179"/>
                  </a:cubicBezTo>
                  <a:cubicBezTo>
                    <a:pt x="10011" y="1098"/>
                    <a:pt x="9930" y="1072"/>
                    <a:pt x="9877" y="991"/>
                  </a:cubicBezTo>
                  <a:lnTo>
                    <a:pt x="9770" y="831"/>
                  </a:lnTo>
                  <a:cubicBezTo>
                    <a:pt x="9716" y="724"/>
                    <a:pt x="9636" y="670"/>
                    <a:pt x="9609" y="563"/>
                  </a:cubicBezTo>
                  <a:cubicBezTo>
                    <a:pt x="9583" y="536"/>
                    <a:pt x="9583" y="509"/>
                    <a:pt x="9502" y="509"/>
                  </a:cubicBezTo>
                  <a:lnTo>
                    <a:pt x="9475" y="509"/>
                  </a:lnTo>
                  <a:cubicBezTo>
                    <a:pt x="9449" y="509"/>
                    <a:pt x="9395" y="509"/>
                    <a:pt x="9395" y="536"/>
                  </a:cubicBezTo>
                  <a:cubicBezTo>
                    <a:pt x="9368" y="563"/>
                    <a:pt x="9342" y="590"/>
                    <a:pt x="9342" y="643"/>
                  </a:cubicBezTo>
                  <a:lnTo>
                    <a:pt x="9342" y="697"/>
                  </a:lnTo>
                  <a:lnTo>
                    <a:pt x="9315" y="670"/>
                  </a:lnTo>
                  <a:lnTo>
                    <a:pt x="9261" y="643"/>
                  </a:lnTo>
                  <a:cubicBezTo>
                    <a:pt x="8672" y="322"/>
                    <a:pt x="7977" y="162"/>
                    <a:pt x="7200" y="54"/>
                  </a:cubicBezTo>
                  <a:cubicBezTo>
                    <a:pt x="6852" y="1"/>
                    <a:pt x="6585" y="1"/>
                    <a:pt x="6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6590;p43">
              <a:extLst>
                <a:ext uri="{FF2B5EF4-FFF2-40B4-BE49-F238E27FC236}">
                  <a16:creationId xmlns:a16="http://schemas.microsoft.com/office/drawing/2014/main" id="{DA3F10A4-D4DB-DAA4-482A-6FBECB55FC6B}"/>
                </a:ext>
              </a:extLst>
            </p:cNvPr>
            <p:cNvSpPr/>
            <p:nvPr/>
          </p:nvSpPr>
          <p:spPr>
            <a:xfrm>
              <a:off x="7832875" y="5129225"/>
              <a:ext cx="368050" cy="281050"/>
            </a:xfrm>
            <a:custGeom>
              <a:avLst/>
              <a:gdLst/>
              <a:ahLst/>
              <a:cxnLst/>
              <a:rect l="l" t="t" r="r" b="b"/>
              <a:pathLst>
                <a:path w="14722" h="11242" extrusionOk="0">
                  <a:moveTo>
                    <a:pt x="11616" y="0"/>
                  </a:moveTo>
                  <a:cubicBezTo>
                    <a:pt x="11375" y="536"/>
                    <a:pt x="11001" y="991"/>
                    <a:pt x="10599" y="1392"/>
                  </a:cubicBezTo>
                  <a:cubicBezTo>
                    <a:pt x="10037" y="2008"/>
                    <a:pt x="9368" y="2516"/>
                    <a:pt x="8672" y="2918"/>
                  </a:cubicBezTo>
                  <a:cubicBezTo>
                    <a:pt x="7923" y="3346"/>
                    <a:pt x="7120" y="3721"/>
                    <a:pt x="6317" y="3935"/>
                  </a:cubicBezTo>
                  <a:cubicBezTo>
                    <a:pt x="5487" y="4203"/>
                    <a:pt x="4657" y="4390"/>
                    <a:pt x="3828" y="4470"/>
                  </a:cubicBezTo>
                  <a:cubicBezTo>
                    <a:pt x="3454" y="4505"/>
                    <a:pt x="3085" y="4525"/>
                    <a:pt x="2719" y="4525"/>
                  </a:cubicBezTo>
                  <a:cubicBezTo>
                    <a:pt x="2247" y="4525"/>
                    <a:pt x="1779" y="4492"/>
                    <a:pt x="1312" y="4417"/>
                  </a:cubicBezTo>
                  <a:cubicBezTo>
                    <a:pt x="910" y="4336"/>
                    <a:pt x="535" y="4283"/>
                    <a:pt x="134" y="4149"/>
                  </a:cubicBezTo>
                  <a:cubicBezTo>
                    <a:pt x="107" y="4149"/>
                    <a:pt x="80" y="4122"/>
                    <a:pt x="0" y="4122"/>
                  </a:cubicBezTo>
                  <a:cubicBezTo>
                    <a:pt x="27" y="4203"/>
                    <a:pt x="27" y="4310"/>
                    <a:pt x="80" y="4417"/>
                  </a:cubicBezTo>
                  <a:cubicBezTo>
                    <a:pt x="482" y="6049"/>
                    <a:pt x="1231" y="7629"/>
                    <a:pt x="2248" y="8940"/>
                  </a:cubicBezTo>
                  <a:cubicBezTo>
                    <a:pt x="2757" y="9609"/>
                    <a:pt x="3319" y="10171"/>
                    <a:pt x="3908" y="10680"/>
                  </a:cubicBezTo>
                  <a:cubicBezTo>
                    <a:pt x="4175" y="10867"/>
                    <a:pt x="4443" y="11081"/>
                    <a:pt x="4684" y="11242"/>
                  </a:cubicBezTo>
                  <a:cubicBezTo>
                    <a:pt x="4818" y="11242"/>
                    <a:pt x="4952" y="11188"/>
                    <a:pt x="5086" y="11188"/>
                  </a:cubicBezTo>
                  <a:cubicBezTo>
                    <a:pt x="5648" y="11135"/>
                    <a:pt x="6236" y="11081"/>
                    <a:pt x="6772" y="10921"/>
                  </a:cubicBezTo>
                  <a:cubicBezTo>
                    <a:pt x="7307" y="10814"/>
                    <a:pt x="7842" y="10626"/>
                    <a:pt x="8324" y="10439"/>
                  </a:cubicBezTo>
                  <a:cubicBezTo>
                    <a:pt x="8806" y="10225"/>
                    <a:pt x="9315" y="10037"/>
                    <a:pt x="9743" y="9797"/>
                  </a:cubicBezTo>
                  <a:cubicBezTo>
                    <a:pt x="10171" y="9556"/>
                    <a:pt x="10599" y="9288"/>
                    <a:pt x="11001" y="8994"/>
                  </a:cubicBezTo>
                  <a:lnTo>
                    <a:pt x="12018" y="8191"/>
                  </a:lnTo>
                  <a:cubicBezTo>
                    <a:pt x="12312" y="7896"/>
                    <a:pt x="12607" y="7602"/>
                    <a:pt x="12874" y="7254"/>
                  </a:cubicBezTo>
                  <a:cubicBezTo>
                    <a:pt x="13115" y="6959"/>
                    <a:pt x="13329" y="6665"/>
                    <a:pt x="13517" y="6344"/>
                  </a:cubicBezTo>
                  <a:cubicBezTo>
                    <a:pt x="13731" y="6049"/>
                    <a:pt x="13891" y="5728"/>
                    <a:pt x="14025" y="5380"/>
                  </a:cubicBezTo>
                  <a:cubicBezTo>
                    <a:pt x="14159" y="5059"/>
                    <a:pt x="14293" y="4711"/>
                    <a:pt x="14400" y="4390"/>
                  </a:cubicBezTo>
                  <a:cubicBezTo>
                    <a:pt x="14480" y="4042"/>
                    <a:pt x="14587" y="3721"/>
                    <a:pt x="14614" y="3346"/>
                  </a:cubicBezTo>
                  <a:cubicBezTo>
                    <a:pt x="14694" y="2998"/>
                    <a:pt x="14721" y="2704"/>
                    <a:pt x="14721" y="2382"/>
                  </a:cubicBezTo>
                  <a:lnTo>
                    <a:pt x="14721" y="2008"/>
                  </a:lnTo>
                  <a:cubicBezTo>
                    <a:pt x="14159" y="1499"/>
                    <a:pt x="13490" y="1098"/>
                    <a:pt x="12874" y="723"/>
                  </a:cubicBezTo>
                  <a:lnTo>
                    <a:pt x="12526" y="536"/>
                  </a:lnTo>
                  <a:cubicBezTo>
                    <a:pt x="12205" y="375"/>
                    <a:pt x="11911" y="188"/>
                    <a:pt x="116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6591;p43">
              <a:extLst>
                <a:ext uri="{FF2B5EF4-FFF2-40B4-BE49-F238E27FC236}">
                  <a16:creationId xmlns:a16="http://schemas.microsoft.com/office/drawing/2014/main" id="{D616E488-B975-57B4-BAC7-E3CA47D4AB8E}"/>
                </a:ext>
              </a:extLst>
            </p:cNvPr>
            <p:cNvSpPr/>
            <p:nvPr/>
          </p:nvSpPr>
          <p:spPr>
            <a:xfrm>
              <a:off x="8100525" y="5130550"/>
              <a:ext cx="99725" cy="112450"/>
            </a:xfrm>
            <a:custGeom>
              <a:avLst/>
              <a:gdLst/>
              <a:ahLst/>
              <a:cxnLst/>
              <a:rect l="l" t="t" r="r" b="b"/>
              <a:pathLst>
                <a:path w="3989" h="4498" extrusionOk="0">
                  <a:moveTo>
                    <a:pt x="964" y="1"/>
                  </a:moveTo>
                  <a:cubicBezTo>
                    <a:pt x="696" y="483"/>
                    <a:pt x="375" y="884"/>
                    <a:pt x="0" y="1286"/>
                  </a:cubicBezTo>
                  <a:cubicBezTo>
                    <a:pt x="429" y="1580"/>
                    <a:pt x="884" y="1874"/>
                    <a:pt x="1285" y="2196"/>
                  </a:cubicBezTo>
                  <a:cubicBezTo>
                    <a:pt x="1446" y="2329"/>
                    <a:pt x="1633" y="2463"/>
                    <a:pt x="1820" y="2597"/>
                  </a:cubicBezTo>
                  <a:cubicBezTo>
                    <a:pt x="2008" y="2731"/>
                    <a:pt x="2222" y="2892"/>
                    <a:pt x="2382" y="3025"/>
                  </a:cubicBezTo>
                  <a:cubicBezTo>
                    <a:pt x="2784" y="3347"/>
                    <a:pt x="3105" y="3721"/>
                    <a:pt x="3426" y="4150"/>
                  </a:cubicBezTo>
                  <a:cubicBezTo>
                    <a:pt x="3480" y="4257"/>
                    <a:pt x="3560" y="4390"/>
                    <a:pt x="3614" y="4497"/>
                  </a:cubicBezTo>
                  <a:cubicBezTo>
                    <a:pt x="3614" y="4444"/>
                    <a:pt x="3640" y="4417"/>
                    <a:pt x="3640" y="4390"/>
                  </a:cubicBezTo>
                  <a:cubicBezTo>
                    <a:pt x="3748" y="4069"/>
                    <a:pt x="3855" y="3694"/>
                    <a:pt x="3881" y="3347"/>
                  </a:cubicBezTo>
                  <a:cubicBezTo>
                    <a:pt x="3962" y="3052"/>
                    <a:pt x="3988" y="2731"/>
                    <a:pt x="3988" y="2383"/>
                  </a:cubicBezTo>
                  <a:lnTo>
                    <a:pt x="3988" y="2008"/>
                  </a:lnTo>
                  <a:cubicBezTo>
                    <a:pt x="3426" y="1473"/>
                    <a:pt x="2704" y="1071"/>
                    <a:pt x="2115" y="750"/>
                  </a:cubicBezTo>
                  <a:lnTo>
                    <a:pt x="1740" y="536"/>
                  </a:lnTo>
                  <a:cubicBezTo>
                    <a:pt x="1553" y="349"/>
                    <a:pt x="1285" y="188"/>
                    <a:pt x="964" y="1"/>
                  </a:cubicBezTo>
                  <a:close/>
                </a:path>
              </a:pathLst>
            </a:custGeom>
            <a:solidFill>
              <a:srgbClr val="FDC7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6592;p43">
              <a:extLst>
                <a:ext uri="{FF2B5EF4-FFF2-40B4-BE49-F238E27FC236}">
                  <a16:creationId xmlns:a16="http://schemas.microsoft.com/office/drawing/2014/main" id="{7754981F-54A7-3441-FC8B-F27D0B798A54}"/>
                </a:ext>
              </a:extLst>
            </p:cNvPr>
            <p:cNvSpPr/>
            <p:nvPr/>
          </p:nvSpPr>
          <p:spPr>
            <a:xfrm>
              <a:off x="8002150" y="5056950"/>
              <a:ext cx="122475" cy="105075"/>
            </a:xfrm>
            <a:custGeom>
              <a:avLst/>
              <a:gdLst/>
              <a:ahLst/>
              <a:cxnLst/>
              <a:rect l="l" t="t" r="r" b="b"/>
              <a:pathLst>
                <a:path w="4899" h="4203" extrusionOk="0">
                  <a:moveTo>
                    <a:pt x="1" y="1"/>
                  </a:moveTo>
                  <a:cubicBezTo>
                    <a:pt x="1" y="242"/>
                    <a:pt x="54" y="402"/>
                    <a:pt x="161" y="536"/>
                  </a:cubicBezTo>
                  <a:cubicBezTo>
                    <a:pt x="322" y="804"/>
                    <a:pt x="483" y="1044"/>
                    <a:pt x="670" y="1285"/>
                  </a:cubicBezTo>
                  <a:cubicBezTo>
                    <a:pt x="1286" y="2115"/>
                    <a:pt x="2088" y="2784"/>
                    <a:pt x="2891" y="3427"/>
                  </a:cubicBezTo>
                  <a:cubicBezTo>
                    <a:pt x="3239" y="3694"/>
                    <a:pt x="3614" y="3935"/>
                    <a:pt x="3935" y="4203"/>
                  </a:cubicBezTo>
                  <a:cubicBezTo>
                    <a:pt x="4310" y="3801"/>
                    <a:pt x="4631" y="3400"/>
                    <a:pt x="4899" y="2918"/>
                  </a:cubicBezTo>
                  <a:cubicBezTo>
                    <a:pt x="4471" y="2650"/>
                    <a:pt x="4149" y="2410"/>
                    <a:pt x="3882" y="2195"/>
                  </a:cubicBezTo>
                  <a:lnTo>
                    <a:pt x="3828" y="2195"/>
                  </a:lnTo>
                  <a:lnTo>
                    <a:pt x="3801" y="2142"/>
                  </a:lnTo>
                  <a:lnTo>
                    <a:pt x="3694" y="2035"/>
                  </a:lnTo>
                  <a:lnTo>
                    <a:pt x="3694" y="2008"/>
                  </a:lnTo>
                  <a:lnTo>
                    <a:pt x="3694" y="1874"/>
                  </a:lnTo>
                  <a:cubicBezTo>
                    <a:pt x="3614" y="1714"/>
                    <a:pt x="3507" y="1607"/>
                    <a:pt x="3400" y="1473"/>
                  </a:cubicBezTo>
                  <a:cubicBezTo>
                    <a:pt x="3293" y="1366"/>
                    <a:pt x="3159" y="1259"/>
                    <a:pt x="3025" y="1152"/>
                  </a:cubicBezTo>
                  <a:cubicBezTo>
                    <a:pt x="2972" y="1071"/>
                    <a:pt x="2891" y="1044"/>
                    <a:pt x="2838" y="991"/>
                  </a:cubicBezTo>
                  <a:lnTo>
                    <a:pt x="2731" y="804"/>
                  </a:lnTo>
                  <a:lnTo>
                    <a:pt x="2704" y="750"/>
                  </a:lnTo>
                  <a:lnTo>
                    <a:pt x="2677" y="670"/>
                  </a:lnTo>
                  <a:cubicBezTo>
                    <a:pt x="2624" y="616"/>
                    <a:pt x="2597" y="589"/>
                    <a:pt x="2570" y="509"/>
                  </a:cubicBezTo>
                  <a:cubicBezTo>
                    <a:pt x="2544" y="482"/>
                    <a:pt x="2544" y="456"/>
                    <a:pt x="2463" y="456"/>
                  </a:cubicBezTo>
                  <a:lnTo>
                    <a:pt x="2436" y="456"/>
                  </a:lnTo>
                  <a:cubicBezTo>
                    <a:pt x="2410" y="456"/>
                    <a:pt x="2356" y="456"/>
                    <a:pt x="2356" y="482"/>
                  </a:cubicBezTo>
                  <a:cubicBezTo>
                    <a:pt x="2329" y="509"/>
                    <a:pt x="2303" y="536"/>
                    <a:pt x="2303" y="589"/>
                  </a:cubicBezTo>
                  <a:lnTo>
                    <a:pt x="2303" y="643"/>
                  </a:lnTo>
                  <a:lnTo>
                    <a:pt x="2276" y="616"/>
                  </a:lnTo>
                  <a:lnTo>
                    <a:pt x="2222" y="589"/>
                  </a:lnTo>
                  <a:cubicBezTo>
                    <a:pt x="1633" y="268"/>
                    <a:pt x="938" y="108"/>
                    <a:pt x="161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593;p43">
              <a:extLst>
                <a:ext uri="{FF2B5EF4-FFF2-40B4-BE49-F238E27FC236}">
                  <a16:creationId xmlns:a16="http://schemas.microsoft.com/office/drawing/2014/main" id="{43E8793C-B0AA-9329-4117-C2476A5429AE}"/>
                </a:ext>
              </a:extLst>
            </p:cNvPr>
            <p:cNvSpPr/>
            <p:nvPr/>
          </p:nvSpPr>
          <p:spPr>
            <a:xfrm>
              <a:off x="8033600" y="5180750"/>
              <a:ext cx="210150" cy="262325"/>
            </a:xfrm>
            <a:custGeom>
              <a:avLst/>
              <a:gdLst/>
              <a:ahLst/>
              <a:cxnLst/>
              <a:rect l="l" t="t" r="r" b="b"/>
              <a:pathLst>
                <a:path w="8406" h="10493" extrusionOk="0">
                  <a:moveTo>
                    <a:pt x="6772" y="0"/>
                  </a:moveTo>
                  <a:lnTo>
                    <a:pt x="6772" y="375"/>
                  </a:lnTo>
                  <a:cubicBezTo>
                    <a:pt x="6719" y="723"/>
                    <a:pt x="6692" y="1017"/>
                    <a:pt x="6665" y="1339"/>
                  </a:cubicBezTo>
                  <a:cubicBezTo>
                    <a:pt x="6585" y="1686"/>
                    <a:pt x="6532" y="2061"/>
                    <a:pt x="6425" y="2382"/>
                  </a:cubicBezTo>
                  <a:cubicBezTo>
                    <a:pt x="6425" y="2409"/>
                    <a:pt x="6398" y="2463"/>
                    <a:pt x="6398" y="2489"/>
                  </a:cubicBezTo>
                  <a:cubicBezTo>
                    <a:pt x="6558" y="2784"/>
                    <a:pt x="6719" y="3132"/>
                    <a:pt x="6826" y="3453"/>
                  </a:cubicBezTo>
                  <a:cubicBezTo>
                    <a:pt x="6960" y="3935"/>
                    <a:pt x="7067" y="4390"/>
                    <a:pt x="7040" y="4872"/>
                  </a:cubicBezTo>
                  <a:cubicBezTo>
                    <a:pt x="7040" y="5353"/>
                    <a:pt x="6906" y="5862"/>
                    <a:pt x="6719" y="6344"/>
                  </a:cubicBezTo>
                  <a:cubicBezTo>
                    <a:pt x="6639" y="6558"/>
                    <a:pt x="6532" y="6825"/>
                    <a:pt x="6398" y="7040"/>
                  </a:cubicBezTo>
                  <a:cubicBezTo>
                    <a:pt x="6264" y="7227"/>
                    <a:pt x="6157" y="7441"/>
                    <a:pt x="5996" y="7628"/>
                  </a:cubicBezTo>
                  <a:cubicBezTo>
                    <a:pt x="5729" y="8003"/>
                    <a:pt x="5381" y="8351"/>
                    <a:pt x="5059" y="8646"/>
                  </a:cubicBezTo>
                  <a:cubicBezTo>
                    <a:pt x="4712" y="8940"/>
                    <a:pt x="4364" y="9208"/>
                    <a:pt x="3962" y="9422"/>
                  </a:cubicBezTo>
                  <a:cubicBezTo>
                    <a:pt x="3159" y="9850"/>
                    <a:pt x="2276" y="10144"/>
                    <a:pt x="1366" y="10278"/>
                  </a:cubicBezTo>
                  <a:cubicBezTo>
                    <a:pt x="911" y="10359"/>
                    <a:pt x="483" y="10385"/>
                    <a:pt x="1" y="10412"/>
                  </a:cubicBezTo>
                  <a:cubicBezTo>
                    <a:pt x="108" y="10412"/>
                    <a:pt x="161" y="10439"/>
                    <a:pt x="268" y="10439"/>
                  </a:cubicBezTo>
                  <a:cubicBezTo>
                    <a:pt x="483" y="10492"/>
                    <a:pt x="670" y="10492"/>
                    <a:pt x="857" y="10492"/>
                  </a:cubicBezTo>
                  <a:cubicBezTo>
                    <a:pt x="1500" y="10492"/>
                    <a:pt x="2142" y="10412"/>
                    <a:pt x="2784" y="10251"/>
                  </a:cubicBezTo>
                  <a:cubicBezTo>
                    <a:pt x="3213" y="10144"/>
                    <a:pt x="3641" y="9984"/>
                    <a:pt x="4123" y="9823"/>
                  </a:cubicBezTo>
                  <a:cubicBezTo>
                    <a:pt x="4551" y="9636"/>
                    <a:pt x="4979" y="9422"/>
                    <a:pt x="5354" y="9181"/>
                  </a:cubicBezTo>
                  <a:cubicBezTo>
                    <a:pt x="5729" y="8940"/>
                    <a:pt x="6103" y="8672"/>
                    <a:pt x="6425" y="8378"/>
                  </a:cubicBezTo>
                  <a:cubicBezTo>
                    <a:pt x="6719" y="8083"/>
                    <a:pt x="7040" y="7762"/>
                    <a:pt x="7308" y="7414"/>
                  </a:cubicBezTo>
                  <a:cubicBezTo>
                    <a:pt x="7790" y="6692"/>
                    <a:pt x="8164" y="5889"/>
                    <a:pt x="8298" y="5059"/>
                  </a:cubicBezTo>
                  <a:cubicBezTo>
                    <a:pt x="8378" y="4631"/>
                    <a:pt x="8405" y="4149"/>
                    <a:pt x="8405" y="3694"/>
                  </a:cubicBezTo>
                  <a:cubicBezTo>
                    <a:pt x="8405" y="3453"/>
                    <a:pt x="8378" y="3185"/>
                    <a:pt x="8325" y="2944"/>
                  </a:cubicBezTo>
                  <a:cubicBezTo>
                    <a:pt x="8298" y="2677"/>
                    <a:pt x="8245" y="2489"/>
                    <a:pt x="8191" y="2249"/>
                  </a:cubicBezTo>
                  <a:cubicBezTo>
                    <a:pt x="8111" y="1847"/>
                    <a:pt x="7897" y="1446"/>
                    <a:pt x="7709" y="1071"/>
                  </a:cubicBezTo>
                  <a:cubicBezTo>
                    <a:pt x="7495" y="750"/>
                    <a:pt x="7227" y="455"/>
                    <a:pt x="6933" y="188"/>
                  </a:cubicBezTo>
                  <a:cubicBezTo>
                    <a:pt x="6853" y="81"/>
                    <a:pt x="6826" y="54"/>
                    <a:pt x="6772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594;p43">
              <a:extLst>
                <a:ext uri="{FF2B5EF4-FFF2-40B4-BE49-F238E27FC236}">
                  <a16:creationId xmlns:a16="http://schemas.microsoft.com/office/drawing/2014/main" id="{4981555F-6E9C-1A2A-A54C-DFB3E98EF37A}"/>
                </a:ext>
              </a:extLst>
            </p:cNvPr>
            <p:cNvSpPr/>
            <p:nvPr/>
          </p:nvSpPr>
          <p:spPr>
            <a:xfrm>
              <a:off x="7928550" y="5178725"/>
              <a:ext cx="141875" cy="168000"/>
            </a:xfrm>
            <a:custGeom>
              <a:avLst/>
              <a:gdLst/>
              <a:ahLst/>
              <a:cxnLst/>
              <a:rect l="l" t="t" r="r" b="b"/>
              <a:pathLst>
                <a:path w="5675" h="6720" extrusionOk="0">
                  <a:moveTo>
                    <a:pt x="3105" y="1"/>
                  </a:moveTo>
                  <a:cubicBezTo>
                    <a:pt x="3079" y="1"/>
                    <a:pt x="3025" y="28"/>
                    <a:pt x="2998" y="28"/>
                  </a:cubicBezTo>
                  <a:cubicBezTo>
                    <a:pt x="2972" y="54"/>
                    <a:pt x="2972" y="81"/>
                    <a:pt x="2945" y="135"/>
                  </a:cubicBezTo>
                  <a:cubicBezTo>
                    <a:pt x="2731" y="402"/>
                    <a:pt x="2490" y="670"/>
                    <a:pt x="2276" y="965"/>
                  </a:cubicBezTo>
                  <a:cubicBezTo>
                    <a:pt x="1821" y="1500"/>
                    <a:pt x="1366" y="2062"/>
                    <a:pt x="964" y="2678"/>
                  </a:cubicBezTo>
                  <a:cubicBezTo>
                    <a:pt x="616" y="3159"/>
                    <a:pt x="402" y="3641"/>
                    <a:pt x="215" y="4096"/>
                  </a:cubicBezTo>
                  <a:cubicBezTo>
                    <a:pt x="134" y="4337"/>
                    <a:pt x="54" y="4605"/>
                    <a:pt x="27" y="4872"/>
                  </a:cubicBezTo>
                  <a:cubicBezTo>
                    <a:pt x="1" y="5113"/>
                    <a:pt x="1" y="5354"/>
                    <a:pt x="27" y="5568"/>
                  </a:cubicBezTo>
                  <a:cubicBezTo>
                    <a:pt x="81" y="6023"/>
                    <a:pt x="322" y="6344"/>
                    <a:pt x="670" y="6559"/>
                  </a:cubicBezTo>
                  <a:cubicBezTo>
                    <a:pt x="830" y="6639"/>
                    <a:pt x="1018" y="6719"/>
                    <a:pt x="1232" y="6719"/>
                  </a:cubicBezTo>
                  <a:lnTo>
                    <a:pt x="1285" y="6719"/>
                  </a:lnTo>
                  <a:cubicBezTo>
                    <a:pt x="1473" y="6719"/>
                    <a:pt x="1660" y="6692"/>
                    <a:pt x="1874" y="6585"/>
                  </a:cubicBezTo>
                  <a:cubicBezTo>
                    <a:pt x="2062" y="6505"/>
                    <a:pt x="2276" y="6344"/>
                    <a:pt x="2463" y="6237"/>
                  </a:cubicBezTo>
                  <a:cubicBezTo>
                    <a:pt x="2624" y="6157"/>
                    <a:pt x="2757" y="6023"/>
                    <a:pt x="2972" y="5836"/>
                  </a:cubicBezTo>
                  <a:cubicBezTo>
                    <a:pt x="3266" y="5541"/>
                    <a:pt x="3560" y="5220"/>
                    <a:pt x="3882" y="4765"/>
                  </a:cubicBezTo>
                  <a:cubicBezTo>
                    <a:pt x="4337" y="4150"/>
                    <a:pt x="4738" y="3400"/>
                    <a:pt x="5086" y="2570"/>
                  </a:cubicBezTo>
                  <a:cubicBezTo>
                    <a:pt x="5407" y="1767"/>
                    <a:pt x="5621" y="1072"/>
                    <a:pt x="5675" y="349"/>
                  </a:cubicBezTo>
                  <a:cubicBezTo>
                    <a:pt x="5675" y="295"/>
                    <a:pt x="5648" y="269"/>
                    <a:pt x="5621" y="215"/>
                  </a:cubicBezTo>
                  <a:cubicBezTo>
                    <a:pt x="5621" y="188"/>
                    <a:pt x="5568" y="162"/>
                    <a:pt x="5541" y="162"/>
                  </a:cubicBezTo>
                  <a:cubicBezTo>
                    <a:pt x="5514" y="135"/>
                    <a:pt x="5488" y="135"/>
                    <a:pt x="5434" y="135"/>
                  </a:cubicBezTo>
                  <a:lnTo>
                    <a:pt x="4711" y="135"/>
                  </a:lnTo>
                  <a:cubicBezTo>
                    <a:pt x="4176" y="135"/>
                    <a:pt x="3614" y="81"/>
                    <a:pt x="31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595;p43">
              <a:extLst>
                <a:ext uri="{FF2B5EF4-FFF2-40B4-BE49-F238E27FC236}">
                  <a16:creationId xmlns:a16="http://schemas.microsoft.com/office/drawing/2014/main" id="{4F9EFECE-19AD-277E-7DD9-6A25D655F771}"/>
                </a:ext>
              </a:extLst>
            </p:cNvPr>
            <p:cNvSpPr/>
            <p:nvPr/>
          </p:nvSpPr>
          <p:spPr>
            <a:xfrm>
              <a:off x="7937925" y="5184750"/>
              <a:ext cx="132500" cy="161975"/>
            </a:xfrm>
            <a:custGeom>
              <a:avLst/>
              <a:gdLst/>
              <a:ahLst/>
              <a:cxnLst/>
              <a:rect l="l" t="t" r="r" b="b"/>
              <a:pathLst>
                <a:path w="5300" h="6479" extrusionOk="0">
                  <a:moveTo>
                    <a:pt x="5273" y="1"/>
                  </a:moveTo>
                  <a:lnTo>
                    <a:pt x="5273" y="161"/>
                  </a:lnTo>
                  <a:cubicBezTo>
                    <a:pt x="5193" y="429"/>
                    <a:pt x="5113" y="697"/>
                    <a:pt x="4979" y="938"/>
                  </a:cubicBezTo>
                  <a:cubicBezTo>
                    <a:pt x="4872" y="1232"/>
                    <a:pt x="4738" y="1446"/>
                    <a:pt x="4604" y="1687"/>
                  </a:cubicBezTo>
                  <a:lnTo>
                    <a:pt x="4202" y="2383"/>
                  </a:lnTo>
                  <a:cubicBezTo>
                    <a:pt x="3908" y="2892"/>
                    <a:pt x="3533" y="3400"/>
                    <a:pt x="3159" y="3855"/>
                  </a:cubicBezTo>
                  <a:cubicBezTo>
                    <a:pt x="2864" y="4230"/>
                    <a:pt x="2516" y="4605"/>
                    <a:pt x="2142" y="4926"/>
                  </a:cubicBezTo>
                  <a:lnTo>
                    <a:pt x="1553" y="5434"/>
                  </a:lnTo>
                  <a:cubicBezTo>
                    <a:pt x="1339" y="5568"/>
                    <a:pt x="1151" y="5702"/>
                    <a:pt x="910" y="5836"/>
                  </a:cubicBezTo>
                  <a:cubicBezTo>
                    <a:pt x="723" y="5943"/>
                    <a:pt x="482" y="6023"/>
                    <a:pt x="241" y="6077"/>
                  </a:cubicBezTo>
                  <a:cubicBezTo>
                    <a:pt x="188" y="6077"/>
                    <a:pt x="107" y="6103"/>
                    <a:pt x="0" y="6103"/>
                  </a:cubicBezTo>
                  <a:cubicBezTo>
                    <a:pt x="81" y="6157"/>
                    <a:pt x="188" y="6264"/>
                    <a:pt x="268" y="6291"/>
                  </a:cubicBezTo>
                  <a:cubicBezTo>
                    <a:pt x="455" y="6398"/>
                    <a:pt x="643" y="6478"/>
                    <a:pt x="857" y="6478"/>
                  </a:cubicBezTo>
                  <a:lnTo>
                    <a:pt x="910" y="6478"/>
                  </a:lnTo>
                  <a:cubicBezTo>
                    <a:pt x="1098" y="6478"/>
                    <a:pt x="1285" y="6425"/>
                    <a:pt x="1499" y="6344"/>
                  </a:cubicBezTo>
                  <a:cubicBezTo>
                    <a:pt x="1687" y="6264"/>
                    <a:pt x="1901" y="6130"/>
                    <a:pt x="2088" y="5996"/>
                  </a:cubicBezTo>
                  <a:cubicBezTo>
                    <a:pt x="2249" y="5916"/>
                    <a:pt x="2382" y="5782"/>
                    <a:pt x="2597" y="5595"/>
                  </a:cubicBezTo>
                  <a:cubicBezTo>
                    <a:pt x="2891" y="5300"/>
                    <a:pt x="3185" y="4979"/>
                    <a:pt x="3507" y="4524"/>
                  </a:cubicBezTo>
                  <a:cubicBezTo>
                    <a:pt x="3962" y="3909"/>
                    <a:pt x="4363" y="3159"/>
                    <a:pt x="4711" y="2329"/>
                  </a:cubicBezTo>
                  <a:cubicBezTo>
                    <a:pt x="5032" y="1526"/>
                    <a:pt x="5246" y="831"/>
                    <a:pt x="5300" y="108"/>
                  </a:cubicBezTo>
                  <a:cubicBezTo>
                    <a:pt x="5300" y="81"/>
                    <a:pt x="5300" y="54"/>
                    <a:pt x="5273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596;p43">
              <a:extLst>
                <a:ext uri="{FF2B5EF4-FFF2-40B4-BE49-F238E27FC236}">
                  <a16:creationId xmlns:a16="http://schemas.microsoft.com/office/drawing/2014/main" id="{5BDDA565-CF08-7855-C2A4-43A4A0976B13}"/>
                </a:ext>
              </a:extLst>
            </p:cNvPr>
            <p:cNvSpPr/>
            <p:nvPr/>
          </p:nvSpPr>
          <p:spPr>
            <a:xfrm>
              <a:off x="7935250" y="5179400"/>
              <a:ext cx="71625" cy="104425"/>
            </a:xfrm>
            <a:custGeom>
              <a:avLst/>
              <a:gdLst/>
              <a:ahLst/>
              <a:cxnLst/>
              <a:rect l="l" t="t" r="r" b="b"/>
              <a:pathLst>
                <a:path w="2865" h="4177" extrusionOk="0">
                  <a:moveTo>
                    <a:pt x="2757" y="1"/>
                  </a:moveTo>
                  <a:cubicBezTo>
                    <a:pt x="2222" y="643"/>
                    <a:pt x="1660" y="1232"/>
                    <a:pt x="1205" y="1901"/>
                  </a:cubicBezTo>
                  <a:cubicBezTo>
                    <a:pt x="964" y="2249"/>
                    <a:pt x="723" y="2570"/>
                    <a:pt x="536" y="2918"/>
                  </a:cubicBezTo>
                  <a:cubicBezTo>
                    <a:pt x="428" y="3079"/>
                    <a:pt x="348" y="3266"/>
                    <a:pt x="268" y="3453"/>
                  </a:cubicBezTo>
                  <a:cubicBezTo>
                    <a:pt x="161" y="3641"/>
                    <a:pt x="54" y="3882"/>
                    <a:pt x="0" y="4123"/>
                  </a:cubicBezTo>
                  <a:cubicBezTo>
                    <a:pt x="0" y="4149"/>
                    <a:pt x="0" y="4176"/>
                    <a:pt x="27" y="4176"/>
                  </a:cubicBezTo>
                  <a:cubicBezTo>
                    <a:pt x="54" y="4176"/>
                    <a:pt x="80" y="4176"/>
                    <a:pt x="80" y="4149"/>
                  </a:cubicBezTo>
                  <a:cubicBezTo>
                    <a:pt x="161" y="3989"/>
                    <a:pt x="214" y="3855"/>
                    <a:pt x="295" y="3668"/>
                  </a:cubicBezTo>
                  <a:cubicBezTo>
                    <a:pt x="348" y="3507"/>
                    <a:pt x="455" y="3346"/>
                    <a:pt x="536" y="3186"/>
                  </a:cubicBezTo>
                  <a:cubicBezTo>
                    <a:pt x="616" y="2998"/>
                    <a:pt x="696" y="2865"/>
                    <a:pt x="803" y="2704"/>
                  </a:cubicBezTo>
                  <a:cubicBezTo>
                    <a:pt x="991" y="2410"/>
                    <a:pt x="1205" y="2115"/>
                    <a:pt x="1419" y="1794"/>
                  </a:cubicBezTo>
                  <a:cubicBezTo>
                    <a:pt x="1874" y="1205"/>
                    <a:pt x="2329" y="670"/>
                    <a:pt x="2837" y="108"/>
                  </a:cubicBezTo>
                  <a:cubicBezTo>
                    <a:pt x="2864" y="54"/>
                    <a:pt x="2837" y="27"/>
                    <a:pt x="2837" y="27"/>
                  </a:cubicBezTo>
                  <a:cubicBezTo>
                    <a:pt x="2811" y="1"/>
                    <a:pt x="2757" y="1"/>
                    <a:pt x="2757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597;p43">
              <a:extLst>
                <a:ext uri="{FF2B5EF4-FFF2-40B4-BE49-F238E27FC236}">
                  <a16:creationId xmlns:a16="http://schemas.microsoft.com/office/drawing/2014/main" id="{EEFDE252-6631-AC91-F56D-61D22FE6D3C8}"/>
                </a:ext>
              </a:extLst>
            </p:cNvPr>
            <p:cNvSpPr/>
            <p:nvPr/>
          </p:nvSpPr>
          <p:spPr>
            <a:xfrm>
              <a:off x="7811450" y="4539875"/>
              <a:ext cx="50875" cy="120300"/>
            </a:xfrm>
            <a:custGeom>
              <a:avLst/>
              <a:gdLst/>
              <a:ahLst/>
              <a:cxnLst/>
              <a:rect l="l" t="t" r="r" b="b"/>
              <a:pathLst>
                <a:path w="2035" h="4812" extrusionOk="0">
                  <a:moveTo>
                    <a:pt x="168" y="0"/>
                  </a:moveTo>
                  <a:cubicBezTo>
                    <a:pt x="161" y="0"/>
                    <a:pt x="148" y="7"/>
                    <a:pt x="134" y="21"/>
                  </a:cubicBezTo>
                  <a:cubicBezTo>
                    <a:pt x="27" y="74"/>
                    <a:pt x="1" y="208"/>
                    <a:pt x="54" y="288"/>
                  </a:cubicBezTo>
                  <a:cubicBezTo>
                    <a:pt x="295" y="609"/>
                    <a:pt x="482" y="984"/>
                    <a:pt x="643" y="1359"/>
                  </a:cubicBezTo>
                  <a:cubicBezTo>
                    <a:pt x="777" y="1734"/>
                    <a:pt x="911" y="2055"/>
                    <a:pt x="991" y="2456"/>
                  </a:cubicBezTo>
                  <a:lnTo>
                    <a:pt x="1098" y="3072"/>
                  </a:lnTo>
                  <a:cubicBezTo>
                    <a:pt x="1125" y="3259"/>
                    <a:pt x="1151" y="3473"/>
                    <a:pt x="1178" y="3687"/>
                  </a:cubicBezTo>
                  <a:cubicBezTo>
                    <a:pt x="1232" y="3928"/>
                    <a:pt x="1259" y="4169"/>
                    <a:pt x="1259" y="4437"/>
                  </a:cubicBezTo>
                  <a:cubicBezTo>
                    <a:pt x="1259" y="4544"/>
                    <a:pt x="1285" y="4624"/>
                    <a:pt x="1366" y="4705"/>
                  </a:cubicBezTo>
                  <a:cubicBezTo>
                    <a:pt x="1419" y="4758"/>
                    <a:pt x="1526" y="4812"/>
                    <a:pt x="1633" y="4812"/>
                  </a:cubicBezTo>
                  <a:cubicBezTo>
                    <a:pt x="1714" y="4812"/>
                    <a:pt x="1821" y="4758"/>
                    <a:pt x="1901" y="4705"/>
                  </a:cubicBezTo>
                  <a:cubicBezTo>
                    <a:pt x="1954" y="4624"/>
                    <a:pt x="2035" y="4544"/>
                    <a:pt x="1981" y="4437"/>
                  </a:cubicBezTo>
                  <a:cubicBezTo>
                    <a:pt x="1928" y="4035"/>
                    <a:pt x="1901" y="3661"/>
                    <a:pt x="1794" y="3286"/>
                  </a:cubicBezTo>
                  <a:cubicBezTo>
                    <a:pt x="1767" y="3099"/>
                    <a:pt x="1687" y="2938"/>
                    <a:pt x="1633" y="2724"/>
                  </a:cubicBezTo>
                  <a:cubicBezTo>
                    <a:pt x="1553" y="2537"/>
                    <a:pt x="1499" y="2349"/>
                    <a:pt x="1419" y="2162"/>
                  </a:cubicBezTo>
                  <a:cubicBezTo>
                    <a:pt x="1125" y="1466"/>
                    <a:pt x="777" y="743"/>
                    <a:pt x="322" y="128"/>
                  </a:cubicBezTo>
                  <a:cubicBezTo>
                    <a:pt x="295" y="47"/>
                    <a:pt x="215" y="21"/>
                    <a:pt x="161" y="21"/>
                  </a:cubicBezTo>
                  <a:cubicBezTo>
                    <a:pt x="175" y="7"/>
                    <a:pt x="175" y="0"/>
                    <a:pt x="1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598;p43">
              <a:extLst>
                <a:ext uri="{FF2B5EF4-FFF2-40B4-BE49-F238E27FC236}">
                  <a16:creationId xmlns:a16="http://schemas.microsoft.com/office/drawing/2014/main" id="{10223F2A-F27A-33EA-2595-B96B79582EC3}"/>
                </a:ext>
              </a:extLst>
            </p:cNvPr>
            <p:cNvSpPr/>
            <p:nvPr/>
          </p:nvSpPr>
          <p:spPr>
            <a:xfrm>
              <a:off x="8005500" y="4532350"/>
              <a:ext cx="42175" cy="123150"/>
            </a:xfrm>
            <a:custGeom>
              <a:avLst/>
              <a:gdLst/>
              <a:ahLst/>
              <a:cxnLst/>
              <a:rect l="l" t="t" r="r" b="b"/>
              <a:pathLst>
                <a:path w="1687" h="4926" extrusionOk="0">
                  <a:moveTo>
                    <a:pt x="1499" y="0"/>
                  </a:moveTo>
                  <a:cubicBezTo>
                    <a:pt x="1419" y="27"/>
                    <a:pt x="1392" y="27"/>
                    <a:pt x="1366" y="81"/>
                  </a:cubicBezTo>
                  <a:cubicBezTo>
                    <a:pt x="1259" y="241"/>
                    <a:pt x="1152" y="429"/>
                    <a:pt x="1071" y="562"/>
                  </a:cubicBezTo>
                  <a:cubicBezTo>
                    <a:pt x="964" y="723"/>
                    <a:pt x="857" y="884"/>
                    <a:pt x="804" y="1044"/>
                  </a:cubicBezTo>
                  <a:cubicBezTo>
                    <a:pt x="589" y="1419"/>
                    <a:pt x="429" y="1794"/>
                    <a:pt x="295" y="2195"/>
                  </a:cubicBezTo>
                  <a:cubicBezTo>
                    <a:pt x="161" y="2597"/>
                    <a:pt x="81" y="2998"/>
                    <a:pt x="27" y="3426"/>
                  </a:cubicBezTo>
                  <a:cubicBezTo>
                    <a:pt x="1" y="3828"/>
                    <a:pt x="1" y="4256"/>
                    <a:pt x="134" y="4658"/>
                  </a:cubicBezTo>
                  <a:cubicBezTo>
                    <a:pt x="161" y="4818"/>
                    <a:pt x="322" y="4925"/>
                    <a:pt x="482" y="4925"/>
                  </a:cubicBezTo>
                  <a:cubicBezTo>
                    <a:pt x="589" y="4925"/>
                    <a:pt x="697" y="4898"/>
                    <a:pt x="750" y="4818"/>
                  </a:cubicBezTo>
                  <a:cubicBezTo>
                    <a:pt x="830" y="4765"/>
                    <a:pt x="857" y="4658"/>
                    <a:pt x="857" y="4551"/>
                  </a:cubicBezTo>
                  <a:cubicBezTo>
                    <a:pt x="884" y="4256"/>
                    <a:pt x="884" y="3962"/>
                    <a:pt x="884" y="3667"/>
                  </a:cubicBezTo>
                  <a:cubicBezTo>
                    <a:pt x="884" y="3346"/>
                    <a:pt x="937" y="3025"/>
                    <a:pt x="991" y="2730"/>
                  </a:cubicBezTo>
                  <a:cubicBezTo>
                    <a:pt x="1098" y="1981"/>
                    <a:pt x="1259" y="1258"/>
                    <a:pt x="1526" y="536"/>
                  </a:cubicBezTo>
                  <a:cubicBezTo>
                    <a:pt x="1553" y="455"/>
                    <a:pt x="1633" y="348"/>
                    <a:pt x="1660" y="268"/>
                  </a:cubicBezTo>
                  <a:cubicBezTo>
                    <a:pt x="1687" y="188"/>
                    <a:pt x="1687" y="81"/>
                    <a:pt x="1607" y="54"/>
                  </a:cubicBezTo>
                  <a:cubicBezTo>
                    <a:pt x="1553" y="54"/>
                    <a:pt x="1526" y="0"/>
                    <a:pt x="14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99;p43">
              <a:extLst>
                <a:ext uri="{FF2B5EF4-FFF2-40B4-BE49-F238E27FC236}">
                  <a16:creationId xmlns:a16="http://schemas.microsoft.com/office/drawing/2014/main" id="{B3D474D1-1629-998C-79EA-E01F2221F7C3}"/>
                </a:ext>
              </a:extLst>
            </p:cNvPr>
            <p:cNvSpPr/>
            <p:nvPr/>
          </p:nvSpPr>
          <p:spPr>
            <a:xfrm>
              <a:off x="7762600" y="4488175"/>
              <a:ext cx="80325" cy="80325"/>
            </a:xfrm>
            <a:custGeom>
              <a:avLst/>
              <a:gdLst/>
              <a:ahLst/>
              <a:cxnLst/>
              <a:rect l="l" t="t" r="r" b="b"/>
              <a:pathLst>
                <a:path w="3213" h="3213" extrusionOk="0">
                  <a:moveTo>
                    <a:pt x="1607" y="1"/>
                  </a:moveTo>
                  <a:cubicBezTo>
                    <a:pt x="750" y="1"/>
                    <a:pt x="1" y="724"/>
                    <a:pt x="1" y="1607"/>
                  </a:cubicBezTo>
                  <a:cubicBezTo>
                    <a:pt x="1" y="2490"/>
                    <a:pt x="750" y="3213"/>
                    <a:pt x="1607" y="3213"/>
                  </a:cubicBezTo>
                  <a:cubicBezTo>
                    <a:pt x="2463" y="3213"/>
                    <a:pt x="3213" y="2490"/>
                    <a:pt x="3213" y="1607"/>
                  </a:cubicBezTo>
                  <a:cubicBezTo>
                    <a:pt x="3213" y="750"/>
                    <a:pt x="2463" y="1"/>
                    <a:pt x="16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600;p43">
              <a:extLst>
                <a:ext uri="{FF2B5EF4-FFF2-40B4-BE49-F238E27FC236}">
                  <a16:creationId xmlns:a16="http://schemas.microsoft.com/office/drawing/2014/main" id="{172C0EAB-04AC-3AD4-61B2-AAE3B4C396FD}"/>
                </a:ext>
              </a:extLst>
            </p:cNvPr>
            <p:cNvSpPr/>
            <p:nvPr/>
          </p:nvSpPr>
          <p:spPr>
            <a:xfrm>
              <a:off x="8014200" y="4480125"/>
              <a:ext cx="80325" cy="80350"/>
            </a:xfrm>
            <a:custGeom>
              <a:avLst/>
              <a:gdLst/>
              <a:ahLst/>
              <a:cxnLst/>
              <a:rect l="l" t="t" r="r" b="b"/>
              <a:pathLst>
                <a:path w="3213" h="3214" extrusionOk="0">
                  <a:moveTo>
                    <a:pt x="1560" y="1"/>
                  </a:moveTo>
                  <a:cubicBezTo>
                    <a:pt x="723" y="1"/>
                    <a:pt x="1" y="714"/>
                    <a:pt x="1" y="1608"/>
                  </a:cubicBezTo>
                  <a:cubicBezTo>
                    <a:pt x="1" y="2464"/>
                    <a:pt x="750" y="3214"/>
                    <a:pt x="1606" y="3214"/>
                  </a:cubicBezTo>
                  <a:cubicBezTo>
                    <a:pt x="2490" y="3214"/>
                    <a:pt x="3212" y="2464"/>
                    <a:pt x="3212" y="1608"/>
                  </a:cubicBezTo>
                  <a:cubicBezTo>
                    <a:pt x="3212" y="724"/>
                    <a:pt x="2490" y="2"/>
                    <a:pt x="1606" y="2"/>
                  </a:cubicBezTo>
                  <a:cubicBezTo>
                    <a:pt x="1591" y="1"/>
                    <a:pt x="1576" y="1"/>
                    <a:pt x="15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601;p43">
              <a:extLst>
                <a:ext uri="{FF2B5EF4-FFF2-40B4-BE49-F238E27FC236}">
                  <a16:creationId xmlns:a16="http://schemas.microsoft.com/office/drawing/2014/main" id="{28707D5F-1517-2A1E-1E0D-E3C2B8814449}"/>
                </a:ext>
              </a:extLst>
            </p:cNvPr>
            <p:cNvSpPr/>
            <p:nvPr/>
          </p:nvSpPr>
          <p:spPr>
            <a:xfrm>
              <a:off x="7636800" y="4625350"/>
              <a:ext cx="591550" cy="530650"/>
            </a:xfrm>
            <a:custGeom>
              <a:avLst/>
              <a:gdLst/>
              <a:ahLst/>
              <a:cxnLst/>
              <a:rect l="l" t="t" r="r" b="b"/>
              <a:pathLst>
                <a:path w="23662" h="21226" extrusionOk="0">
                  <a:moveTo>
                    <a:pt x="12527" y="1"/>
                  </a:moveTo>
                  <a:lnTo>
                    <a:pt x="12474" y="54"/>
                  </a:lnTo>
                  <a:lnTo>
                    <a:pt x="11885" y="54"/>
                  </a:lnTo>
                  <a:cubicBezTo>
                    <a:pt x="11189" y="54"/>
                    <a:pt x="10493" y="108"/>
                    <a:pt x="9743" y="215"/>
                  </a:cubicBezTo>
                  <a:cubicBezTo>
                    <a:pt x="8539" y="402"/>
                    <a:pt x="7415" y="777"/>
                    <a:pt x="6344" y="1312"/>
                  </a:cubicBezTo>
                  <a:cubicBezTo>
                    <a:pt x="5247" y="1848"/>
                    <a:pt x="4256" y="2517"/>
                    <a:pt x="3453" y="3320"/>
                  </a:cubicBezTo>
                  <a:cubicBezTo>
                    <a:pt x="3025" y="3748"/>
                    <a:pt x="2624" y="4257"/>
                    <a:pt x="2276" y="4765"/>
                  </a:cubicBezTo>
                  <a:cubicBezTo>
                    <a:pt x="1955" y="5300"/>
                    <a:pt x="1660" y="5889"/>
                    <a:pt x="1419" y="6612"/>
                  </a:cubicBezTo>
                  <a:cubicBezTo>
                    <a:pt x="991" y="7763"/>
                    <a:pt x="777" y="9048"/>
                    <a:pt x="536" y="10252"/>
                  </a:cubicBezTo>
                  <a:lnTo>
                    <a:pt x="483" y="10546"/>
                  </a:lnTo>
                  <a:lnTo>
                    <a:pt x="268" y="11564"/>
                  </a:lnTo>
                  <a:cubicBezTo>
                    <a:pt x="215" y="11858"/>
                    <a:pt x="188" y="12152"/>
                    <a:pt x="135" y="12420"/>
                  </a:cubicBezTo>
                  <a:cubicBezTo>
                    <a:pt x="54" y="13036"/>
                    <a:pt x="1" y="13571"/>
                    <a:pt x="1" y="14026"/>
                  </a:cubicBezTo>
                  <a:cubicBezTo>
                    <a:pt x="1" y="14561"/>
                    <a:pt x="81" y="15070"/>
                    <a:pt x="188" y="15525"/>
                  </a:cubicBezTo>
                  <a:cubicBezTo>
                    <a:pt x="268" y="16033"/>
                    <a:pt x="456" y="16462"/>
                    <a:pt x="670" y="16917"/>
                  </a:cubicBezTo>
                  <a:cubicBezTo>
                    <a:pt x="911" y="17345"/>
                    <a:pt x="1259" y="17773"/>
                    <a:pt x="1607" y="18148"/>
                  </a:cubicBezTo>
                  <a:cubicBezTo>
                    <a:pt x="2008" y="18549"/>
                    <a:pt x="2490" y="18924"/>
                    <a:pt x="3052" y="19245"/>
                  </a:cubicBezTo>
                  <a:cubicBezTo>
                    <a:pt x="4149" y="19914"/>
                    <a:pt x="5434" y="20423"/>
                    <a:pt x="6799" y="20744"/>
                  </a:cubicBezTo>
                  <a:cubicBezTo>
                    <a:pt x="8084" y="21065"/>
                    <a:pt x="9449" y="21226"/>
                    <a:pt x="10841" y="21226"/>
                  </a:cubicBezTo>
                  <a:cubicBezTo>
                    <a:pt x="11456" y="21226"/>
                    <a:pt x="12099" y="21199"/>
                    <a:pt x="12795" y="21119"/>
                  </a:cubicBezTo>
                  <a:cubicBezTo>
                    <a:pt x="13357" y="21065"/>
                    <a:pt x="13919" y="20985"/>
                    <a:pt x="14508" y="20878"/>
                  </a:cubicBezTo>
                  <a:cubicBezTo>
                    <a:pt x="15712" y="20691"/>
                    <a:pt x="16810" y="20343"/>
                    <a:pt x="17800" y="19941"/>
                  </a:cubicBezTo>
                  <a:cubicBezTo>
                    <a:pt x="18924" y="19486"/>
                    <a:pt x="19888" y="18924"/>
                    <a:pt x="20691" y="18175"/>
                  </a:cubicBezTo>
                  <a:cubicBezTo>
                    <a:pt x="21119" y="17800"/>
                    <a:pt x="21494" y="17372"/>
                    <a:pt x="21868" y="16917"/>
                  </a:cubicBezTo>
                  <a:cubicBezTo>
                    <a:pt x="22189" y="16435"/>
                    <a:pt x="22537" y="15900"/>
                    <a:pt x="22752" y="15364"/>
                  </a:cubicBezTo>
                  <a:cubicBezTo>
                    <a:pt x="23260" y="14294"/>
                    <a:pt x="23528" y="13089"/>
                    <a:pt x="23608" y="11724"/>
                  </a:cubicBezTo>
                  <a:cubicBezTo>
                    <a:pt x="23662" y="10493"/>
                    <a:pt x="23528" y="9181"/>
                    <a:pt x="23233" y="7897"/>
                  </a:cubicBezTo>
                  <a:cubicBezTo>
                    <a:pt x="23099" y="7308"/>
                    <a:pt x="22885" y="6692"/>
                    <a:pt x="22671" y="6103"/>
                  </a:cubicBezTo>
                  <a:cubicBezTo>
                    <a:pt x="22404" y="5461"/>
                    <a:pt x="22136" y="4926"/>
                    <a:pt x="21815" y="4471"/>
                  </a:cubicBezTo>
                  <a:cubicBezTo>
                    <a:pt x="21520" y="3962"/>
                    <a:pt x="21119" y="3480"/>
                    <a:pt x="20691" y="3052"/>
                  </a:cubicBezTo>
                  <a:cubicBezTo>
                    <a:pt x="20450" y="2811"/>
                    <a:pt x="20209" y="2624"/>
                    <a:pt x="19941" y="2410"/>
                  </a:cubicBezTo>
                  <a:cubicBezTo>
                    <a:pt x="19513" y="2062"/>
                    <a:pt x="19004" y="1741"/>
                    <a:pt x="18549" y="1473"/>
                  </a:cubicBezTo>
                  <a:cubicBezTo>
                    <a:pt x="18549" y="1473"/>
                    <a:pt x="18523" y="1473"/>
                    <a:pt x="18523" y="1446"/>
                  </a:cubicBezTo>
                  <a:cubicBezTo>
                    <a:pt x="18282" y="1312"/>
                    <a:pt x="18041" y="1178"/>
                    <a:pt x="17773" y="1071"/>
                  </a:cubicBezTo>
                  <a:cubicBezTo>
                    <a:pt x="17746" y="1045"/>
                    <a:pt x="17720" y="1045"/>
                    <a:pt x="17666" y="1045"/>
                  </a:cubicBezTo>
                  <a:cubicBezTo>
                    <a:pt x="17452" y="911"/>
                    <a:pt x="17184" y="804"/>
                    <a:pt x="16943" y="750"/>
                  </a:cubicBezTo>
                  <a:cubicBezTo>
                    <a:pt x="16729" y="670"/>
                    <a:pt x="16542" y="616"/>
                    <a:pt x="16328" y="590"/>
                  </a:cubicBezTo>
                  <a:cubicBezTo>
                    <a:pt x="16194" y="536"/>
                    <a:pt x="16114" y="509"/>
                    <a:pt x="16007" y="483"/>
                  </a:cubicBezTo>
                  <a:cubicBezTo>
                    <a:pt x="15873" y="456"/>
                    <a:pt x="15712" y="402"/>
                    <a:pt x="15525" y="376"/>
                  </a:cubicBezTo>
                  <a:cubicBezTo>
                    <a:pt x="15043" y="242"/>
                    <a:pt x="14508" y="135"/>
                    <a:pt x="13892" y="108"/>
                  </a:cubicBezTo>
                  <a:cubicBezTo>
                    <a:pt x="13517" y="54"/>
                    <a:pt x="13169" y="1"/>
                    <a:pt x="12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602;p43">
              <a:extLst>
                <a:ext uri="{FF2B5EF4-FFF2-40B4-BE49-F238E27FC236}">
                  <a16:creationId xmlns:a16="http://schemas.microsoft.com/office/drawing/2014/main" id="{AE3C04DC-3EC1-37C3-24A6-9799BBD9C267}"/>
                </a:ext>
              </a:extLst>
            </p:cNvPr>
            <p:cNvSpPr/>
            <p:nvPr/>
          </p:nvSpPr>
          <p:spPr>
            <a:xfrm>
              <a:off x="7761925" y="4643425"/>
              <a:ext cx="469100" cy="513250"/>
            </a:xfrm>
            <a:custGeom>
              <a:avLst/>
              <a:gdLst/>
              <a:ahLst/>
              <a:cxnLst/>
              <a:rect l="l" t="t" r="r" b="b"/>
              <a:pathLst>
                <a:path w="18764" h="20530" extrusionOk="0">
                  <a:moveTo>
                    <a:pt x="11858" y="0"/>
                  </a:moveTo>
                  <a:cubicBezTo>
                    <a:pt x="12099" y="161"/>
                    <a:pt x="12367" y="322"/>
                    <a:pt x="12608" y="455"/>
                  </a:cubicBezTo>
                  <a:cubicBezTo>
                    <a:pt x="13491" y="1018"/>
                    <a:pt x="14294" y="1660"/>
                    <a:pt x="14990" y="2409"/>
                  </a:cubicBezTo>
                  <a:cubicBezTo>
                    <a:pt x="15686" y="3132"/>
                    <a:pt x="16328" y="3962"/>
                    <a:pt x="16836" y="4872"/>
                  </a:cubicBezTo>
                  <a:cubicBezTo>
                    <a:pt x="17318" y="5782"/>
                    <a:pt x="17693" y="6745"/>
                    <a:pt x="17934" y="7762"/>
                  </a:cubicBezTo>
                  <a:cubicBezTo>
                    <a:pt x="18041" y="8244"/>
                    <a:pt x="18121" y="8780"/>
                    <a:pt x="18175" y="9288"/>
                  </a:cubicBezTo>
                  <a:cubicBezTo>
                    <a:pt x="18202" y="9823"/>
                    <a:pt x="18202" y="10386"/>
                    <a:pt x="18175" y="10921"/>
                  </a:cubicBezTo>
                  <a:cubicBezTo>
                    <a:pt x="18121" y="11429"/>
                    <a:pt x="18041" y="11965"/>
                    <a:pt x="17934" y="12473"/>
                  </a:cubicBezTo>
                  <a:cubicBezTo>
                    <a:pt x="17800" y="12982"/>
                    <a:pt x="17666" y="13437"/>
                    <a:pt x="17425" y="13919"/>
                  </a:cubicBezTo>
                  <a:cubicBezTo>
                    <a:pt x="17238" y="14374"/>
                    <a:pt x="16997" y="14802"/>
                    <a:pt x="16703" y="15257"/>
                  </a:cubicBezTo>
                  <a:cubicBezTo>
                    <a:pt x="16435" y="15685"/>
                    <a:pt x="16087" y="16060"/>
                    <a:pt x="15766" y="16408"/>
                  </a:cubicBezTo>
                  <a:cubicBezTo>
                    <a:pt x="15016" y="17184"/>
                    <a:pt x="14187" y="17853"/>
                    <a:pt x="13250" y="18362"/>
                  </a:cubicBezTo>
                  <a:cubicBezTo>
                    <a:pt x="12153" y="18951"/>
                    <a:pt x="10975" y="19406"/>
                    <a:pt x="9770" y="19700"/>
                  </a:cubicBezTo>
                  <a:cubicBezTo>
                    <a:pt x="8566" y="19994"/>
                    <a:pt x="7335" y="20155"/>
                    <a:pt x="6077" y="20155"/>
                  </a:cubicBezTo>
                  <a:cubicBezTo>
                    <a:pt x="5859" y="20164"/>
                    <a:pt x="5640" y="20169"/>
                    <a:pt x="5420" y="20169"/>
                  </a:cubicBezTo>
                  <a:cubicBezTo>
                    <a:pt x="4400" y="20169"/>
                    <a:pt x="3365" y="20073"/>
                    <a:pt x="2330" y="19941"/>
                  </a:cubicBezTo>
                  <a:cubicBezTo>
                    <a:pt x="1527" y="19834"/>
                    <a:pt x="777" y="19673"/>
                    <a:pt x="1" y="19459"/>
                  </a:cubicBezTo>
                  <a:lnTo>
                    <a:pt x="1" y="19459"/>
                  </a:lnTo>
                  <a:cubicBezTo>
                    <a:pt x="590" y="19700"/>
                    <a:pt x="1232" y="19887"/>
                    <a:pt x="1874" y="20075"/>
                  </a:cubicBezTo>
                  <a:cubicBezTo>
                    <a:pt x="3132" y="20369"/>
                    <a:pt x="4524" y="20530"/>
                    <a:pt x="5916" y="20530"/>
                  </a:cubicBezTo>
                  <a:cubicBezTo>
                    <a:pt x="6532" y="20530"/>
                    <a:pt x="7147" y="20503"/>
                    <a:pt x="7870" y="20423"/>
                  </a:cubicBezTo>
                  <a:cubicBezTo>
                    <a:pt x="8432" y="20369"/>
                    <a:pt x="8994" y="20289"/>
                    <a:pt x="9556" y="20209"/>
                  </a:cubicBezTo>
                  <a:cubicBezTo>
                    <a:pt x="10761" y="19994"/>
                    <a:pt x="11912" y="19673"/>
                    <a:pt x="12875" y="19272"/>
                  </a:cubicBezTo>
                  <a:cubicBezTo>
                    <a:pt x="13973" y="18790"/>
                    <a:pt x="14963" y="18228"/>
                    <a:pt x="15766" y="17478"/>
                  </a:cubicBezTo>
                  <a:cubicBezTo>
                    <a:pt x="16194" y="17130"/>
                    <a:pt x="16569" y="16675"/>
                    <a:pt x="16917" y="16220"/>
                  </a:cubicBezTo>
                  <a:cubicBezTo>
                    <a:pt x="17292" y="15739"/>
                    <a:pt x="17586" y="15203"/>
                    <a:pt x="17854" y="14668"/>
                  </a:cubicBezTo>
                  <a:cubicBezTo>
                    <a:pt x="18362" y="13597"/>
                    <a:pt x="18630" y="12366"/>
                    <a:pt x="18710" y="11028"/>
                  </a:cubicBezTo>
                  <a:cubicBezTo>
                    <a:pt x="18764" y="9797"/>
                    <a:pt x="18630" y="8485"/>
                    <a:pt x="18335" y="7227"/>
                  </a:cubicBezTo>
                  <a:cubicBezTo>
                    <a:pt x="18202" y="6612"/>
                    <a:pt x="17987" y="6023"/>
                    <a:pt x="17747" y="5407"/>
                  </a:cubicBezTo>
                  <a:cubicBezTo>
                    <a:pt x="17532" y="4765"/>
                    <a:pt x="17211" y="4229"/>
                    <a:pt x="16917" y="3774"/>
                  </a:cubicBezTo>
                  <a:cubicBezTo>
                    <a:pt x="16596" y="3266"/>
                    <a:pt x="16221" y="2811"/>
                    <a:pt x="15793" y="2356"/>
                  </a:cubicBezTo>
                  <a:cubicBezTo>
                    <a:pt x="15552" y="2142"/>
                    <a:pt x="15311" y="1928"/>
                    <a:pt x="15043" y="1740"/>
                  </a:cubicBezTo>
                  <a:cubicBezTo>
                    <a:pt x="14615" y="1366"/>
                    <a:pt x="14106" y="1071"/>
                    <a:pt x="13651" y="803"/>
                  </a:cubicBezTo>
                  <a:cubicBezTo>
                    <a:pt x="13651" y="803"/>
                    <a:pt x="13598" y="803"/>
                    <a:pt x="13598" y="750"/>
                  </a:cubicBezTo>
                  <a:cubicBezTo>
                    <a:pt x="13384" y="616"/>
                    <a:pt x="13143" y="482"/>
                    <a:pt x="12875" y="402"/>
                  </a:cubicBezTo>
                  <a:lnTo>
                    <a:pt x="12768" y="348"/>
                  </a:lnTo>
                  <a:cubicBezTo>
                    <a:pt x="12527" y="215"/>
                    <a:pt x="12260" y="134"/>
                    <a:pt x="12045" y="54"/>
                  </a:cubicBezTo>
                  <a:cubicBezTo>
                    <a:pt x="11965" y="27"/>
                    <a:pt x="11912" y="27"/>
                    <a:pt x="118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603;p43">
              <a:extLst>
                <a:ext uri="{FF2B5EF4-FFF2-40B4-BE49-F238E27FC236}">
                  <a16:creationId xmlns:a16="http://schemas.microsoft.com/office/drawing/2014/main" id="{78E54685-5822-B5F4-89DF-59C2F6F7F0BD}"/>
                </a:ext>
              </a:extLst>
            </p:cNvPr>
            <p:cNvSpPr/>
            <p:nvPr/>
          </p:nvSpPr>
          <p:spPr>
            <a:xfrm>
              <a:off x="8189525" y="478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604;p43">
              <a:extLst>
                <a:ext uri="{FF2B5EF4-FFF2-40B4-BE49-F238E27FC236}">
                  <a16:creationId xmlns:a16="http://schemas.microsoft.com/office/drawing/2014/main" id="{6B844D6C-B723-7D69-3FFB-8F9D8A2F8E93}"/>
                </a:ext>
              </a:extLst>
            </p:cNvPr>
            <p:cNvSpPr/>
            <p:nvPr/>
          </p:nvSpPr>
          <p:spPr>
            <a:xfrm>
              <a:off x="7665575" y="4655475"/>
              <a:ext cx="531325" cy="475100"/>
            </a:xfrm>
            <a:custGeom>
              <a:avLst/>
              <a:gdLst/>
              <a:ahLst/>
              <a:cxnLst/>
              <a:rect l="l" t="t" r="r" b="b"/>
              <a:pathLst>
                <a:path w="21253" h="19004" extrusionOk="0">
                  <a:moveTo>
                    <a:pt x="10600" y="0"/>
                  </a:moveTo>
                  <a:cubicBezTo>
                    <a:pt x="9984" y="0"/>
                    <a:pt x="9342" y="81"/>
                    <a:pt x="8699" y="188"/>
                  </a:cubicBezTo>
                  <a:cubicBezTo>
                    <a:pt x="7629" y="348"/>
                    <a:pt x="6585" y="669"/>
                    <a:pt x="5621" y="1151"/>
                  </a:cubicBezTo>
                  <a:cubicBezTo>
                    <a:pt x="4631" y="1606"/>
                    <a:pt x="3748" y="2249"/>
                    <a:pt x="3052" y="2944"/>
                  </a:cubicBezTo>
                  <a:cubicBezTo>
                    <a:pt x="2650" y="3346"/>
                    <a:pt x="2302" y="3774"/>
                    <a:pt x="2008" y="4256"/>
                  </a:cubicBezTo>
                  <a:cubicBezTo>
                    <a:pt x="1714" y="4711"/>
                    <a:pt x="1446" y="5300"/>
                    <a:pt x="1205" y="5889"/>
                  </a:cubicBezTo>
                  <a:cubicBezTo>
                    <a:pt x="830" y="6959"/>
                    <a:pt x="643" y="8057"/>
                    <a:pt x="429" y="9181"/>
                  </a:cubicBezTo>
                  <a:lnTo>
                    <a:pt x="402" y="9449"/>
                  </a:lnTo>
                  <a:cubicBezTo>
                    <a:pt x="322" y="9743"/>
                    <a:pt x="295" y="10037"/>
                    <a:pt x="242" y="10332"/>
                  </a:cubicBezTo>
                  <a:cubicBezTo>
                    <a:pt x="161" y="10599"/>
                    <a:pt x="134" y="10867"/>
                    <a:pt x="108" y="11108"/>
                  </a:cubicBezTo>
                  <a:cubicBezTo>
                    <a:pt x="27" y="11643"/>
                    <a:pt x="1" y="12125"/>
                    <a:pt x="1" y="12553"/>
                  </a:cubicBezTo>
                  <a:cubicBezTo>
                    <a:pt x="1" y="13008"/>
                    <a:pt x="27" y="13490"/>
                    <a:pt x="134" y="13892"/>
                  </a:cubicBezTo>
                  <a:cubicBezTo>
                    <a:pt x="242" y="14320"/>
                    <a:pt x="402" y="14721"/>
                    <a:pt x="616" y="15123"/>
                  </a:cubicBezTo>
                  <a:cubicBezTo>
                    <a:pt x="804" y="15524"/>
                    <a:pt x="1098" y="15899"/>
                    <a:pt x="1446" y="16220"/>
                  </a:cubicBezTo>
                  <a:cubicBezTo>
                    <a:pt x="1821" y="16595"/>
                    <a:pt x="2195" y="16889"/>
                    <a:pt x="2758" y="17237"/>
                  </a:cubicBezTo>
                  <a:cubicBezTo>
                    <a:pt x="3721" y="17826"/>
                    <a:pt x="4845" y="18281"/>
                    <a:pt x="6130" y="18602"/>
                  </a:cubicBezTo>
                  <a:cubicBezTo>
                    <a:pt x="7254" y="18870"/>
                    <a:pt x="8512" y="19004"/>
                    <a:pt x="9743" y="19004"/>
                  </a:cubicBezTo>
                  <a:cubicBezTo>
                    <a:pt x="10279" y="19004"/>
                    <a:pt x="10841" y="18977"/>
                    <a:pt x="11456" y="18897"/>
                  </a:cubicBezTo>
                  <a:cubicBezTo>
                    <a:pt x="11938" y="18870"/>
                    <a:pt x="12473" y="18763"/>
                    <a:pt x="12982" y="18709"/>
                  </a:cubicBezTo>
                  <a:cubicBezTo>
                    <a:pt x="14053" y="18495"/>
                    <a:pt x="15070" y="18228"/>
                    <a:pt x="15953" y="17880"/>
                  </a:cubicBezTo>
                  <a:cubicBezTo>
                    <a:pt x="16917" y="17478"/>
                    <a:pt x="17800" y="16943"/>
                    <a:pt x="18549" y="16301"/>
                  </a:cubicBezTo>
                  <a:cubicBezTo>
                    <a:pt x="18897" y="15953"/>
                    <a:pt x="19272" y="15605"/>
                    <a:pt x="19566" y="15150"/>
                  </a:cubicBezTo>
                  <a:cubicBezTo>
                    <a:pt x="19888" y="14748"/>
                    <a:pt x="20182" y="14293"/>
                    <a:pt x="20423" y="13785"/>
                  </a:cubicBezTo>
                  <a:cubicBezTo>
                    <a:pt x="20851" y="12848"/>
                    <a:pt x="21119" y="11750"/>
                    <a:pt x="21172" y="10546"/>
                  </a:cubicBezTo>
                  <a:cubicBezTo>
                    <a:pt x="21253" y="9449"/>
                    <a:pt x="21119" y="8271"/>
                    <a:pt x="20851" y="7120"/>
                  </a:cubicBezTo>
                  <a:cubicBezTo>
                    <a:pt x="20717" y="6585"/>
                    <a:pt x="20557" y="6049"/>
                    <a:pt x="20316" y="5514"/>
                  </a:cubicBezTo>
                  <a:cubicBezTo>
                    <a:pt x="20075" y="4952"/>
                    <a:pt x="19834" y="4497"/>
                    <a:pt x="19566" y="4042"/>
                  </a:cubicBezTo>
                  <a:cubicBezTo>
                    <a:pt x="19272" y="3587"/>
                    <a:pt x="18924" y="3185"/>
                    <a:pt x="18576" y="2811"/>
                  </a:cubicBezTo>
                  <a:cubicBezTo>
                    <a:pt x="18201" y="2436"/>
                    <a:pt x="17800" y="2141"/>
                    <a:pt x="17318" y="1847"/>
                  </a:cubicBezTo>
                  <a:cubicBezTo>
                    <a:pt x="16515" y="1339"/>
                    <a:pt x="15578" y="910"/>
                    <a:pt x="14427" y="589"/>
                  </a:cubicBezTo>
                  <a:cubicBezTo>
                    <a:pt x="14186" y="509"/>
                    <a:pt x="13946" y="455"/>
                    <a:pt x="13651" y="375"/>
                  </a:cubicBezTo>
                  <a:cubicBezTo>
                    <a:pt x="13276" y="268"/>
                    <a:pt x="13009" y="241"/>
                    <a:pt x="12741" y="214"/>
                  </a:cubicBezTo>
                  <a:cubicBezTo>
                    <a:pt x="12447" y="161"/>
                    <a:pt x="12179" y="134"/>
                    <a:pt x="11831" y="107"/>
                  </a:cubicBezTo>
                  <a:cubicBezTo>
                    <a:pt x="11456" y="0"/>
                    <a:pt x="11055" y="0"/>
                    <a:pt x="10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605;p43">
              <a:extLst>
                <a:ext uri="{FF2B5EF4-FFF2-40B4-BE49-F238E27FC236}">
                  <a16:creationId xmlns:a16="http://schemas.microsoft.com/office/drawing/2014/main" id="{6FB01E53-7E11-2EF7-A5B4-A78BE83D6CA6}"/>
                </a:ext>
              </a:extLst>
            </p:cNvPr>
            <p:cNvSpPr/>
            <p:nvPr/>
          </p:nvSpPr>
          <p:spPr>
            <a:xfrm>
              <a:off x="7949975" y="4655475"/>
              <a:ext cx="56225" cy="16075"/>
            </a:xfrm>
            <a:custGeom>
              <a:avLst/>
              <a:gdLst/>
              <a:ahLst/>
              <a:cxnLst/>
              <a:rect l="l" t="t" r="r" b="b"/>
              <a:pathLst>
                <a:path w="2249" h="643" extrusionOk="0">
                  <a:moveTo>
                    <a:pt x="134" y="0"/>
                  </a:moveTo>
                  <a:cubicBezTo>
                    <a:pt x="134" y="54"/>
                    <a:pt x="107" y="54"/>
                    <a:pt x="80" y="54"/>
                  </a:cubicBezTo>
                  <a:cubicBezTo>
                    <a:pt x="27" y="81"/>
                    <a:pt x="0" y="107"/>
                    <a:pt x="0" y="134"/>
                  </a:cubicBezTo>
                  <a:cubicBezTo>
                    <a:pt x="0" y="188"/>
                    <a:pt x="0" y="214"/>
                    <a:pt x="27" y="241"/>
                  </a:cubicBezTo>
                  <a:cubicBezTo>
                    <a:pt x="80" y="268"/>
                    <a:pt x="107" y="321"/>
                    <a:pt x="134" y="321"/>
                  </a:cubicBezTo>
                  <a:cubicBezTo>
                    <a:pt x="803" y="348"/>
                    <a:pt x="1445" y="455"/>
                    <a:pt x="2088" y="643"/>
                  </a:cubicBezTo>
                  <a:cubicBezTo>
                    <a:pt x="2115" y="643"/>
                    <a:pt x="2141" y="643"/>
                    <a:pt x="2168" y="616"/>
                  </a:cubicBezTo>
                  <a:cubicBezTo>
                    <a:pt x="2195" y="589"/>
                    <a:pt x="2248" y="536"/>
                    <a:pt x="2248" y="509"/>
                  </a:cubicBezTo>
                  <a:cubicBezTo>
                    <a:pt x="2248" y="482"/>
                    <a:pt x="2248" y="455"/>
                    <a:pt x="2195" y="402"/>
                  </a:cubicBezTo>
                  <a:cubicBezTo>
                    <a:pt x="2168" y="375"/>
                    <a:pt x="2141" y="348"/>
                    <a:pt x="2115" y="348"/>
                  </a:cubicBezTo>
                  <a:cubicBezTo>
                    <a:pt x="1472" y="134"/>
                    <a:pt x="803" y="54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606;p43">
              <a:extLst>
                <a:ext uri="{FF2B5EF4-FFF2-40B4-BE49-F238E27FC236}">
                  <a16:creationId xmlns:a16="http://schemas.microsoft.com/office/drawing/2014/main" id="{ADCAF3BC-1340-0641-E4A8-73410B49853A}"/>
                </a:ext>
              </a:extLst>
            </p:cNvPr>
            <p:cNvSpPr/>
            <p:nvPr/>
          </p:nvSpPr>
          <p:spPr>
            <a:xfrm>
              <a:off x="7933900" y="4655475"/>
              <a:ext cx="59575" cy="13825"/>
            </a:xfrm>
            <a:custGeom>
              <a:avLst/>
              <a:gdLst/>
              <a:ahLst/>
              <a:cxnLst/>
              <a:rect l="l" t="t" r="r" b="b"/>
              <a:pathLst>
                <a:path w="2383" h="553" extrusionOk="0">
                  <a:moveTo>
                    <a:pt x="108" y="0"/>
                  </a:moveTo>
                  <a:cubicBezTo>
                    <a:pt x="81" y="0"/>
                    <a:pt x="1" y="107"/>
                    <a:pt x="54" y="188"/>
                  </a:cubicBezTo>
                  <a:cubicBezTo>
                    <a:pt x="54" y="214"/>
                    <a:pt x="81" y="241"/>
                    <a:pt x="81" y="268"/>
                  </a:cubicBezTo>
                  <a:cubicBezTo>
                    <a:pt x="108" y="321"/>
                    <a:pt x="134" y="321"/>
                    <a:pt x="188" y="321"/>
                  </a:cubicBezTo>
                  <a:cubicBezTo>
                    <a:pt x="456" y="321"/>
                    <a:pt x="750" y="321"/>
                    <a:pt x="1018" y="348"/>
                  </a:cubicBezTo>
                  <a:lnTo>
                    <a:pt x="991" y="348"/>
                  </a:lnTo>
                  <a:cubicBezTo>
                    <a:pt x="1392" y="375"/>
                    <a:pt x="1821" y="455"/>
                    <a:pt x="2222" y="536"/>
                  </a:cubicBezTo>
                  <a:cubicBezTo>
                    <a:pt x="2234" y="547"/>
                    <a:pt x="2248" y="553"/>
                    <a:pt x="2263" y="553"/>
                  </a:cubicBezTo>
                  <a:cubicBezTo>
                    <a:pt x="2318" y="553"/>
                    <a:pt x="2383" y="485"/>
                    <a:pt x="2383" y="402"/>
                  </a:cubicBezTo>
                  <a:cubicBezTo>
                    <a:pt x="2383" y="375"/>
                    <a:pt x="2383" y="348"/>
                    <a:pt x="2356" y="321"/>
                  </a:cubicBezTo>
                  <a:cubicBezTo>
                    <a:pt x="2329" y="268"/>
                    <a:pt x="2276" y="241"/>
                    <a:pt x="2249" y="241"/>
                  </a:cubicBezTo>
                  <a:cubicBezTo>
                    <a:pt x="1553" y="54"/>
                    <a:pt x="857" y="0"/>
                    <a:pt x="10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607;p43">
              <a:extLst>
                <a:ext uri="{FF2B5EF4-FFF2-40B4-BE49-F238E27FC236}">
                  <a16:creationId xmlns:a16="http://schemas.microsoft.com/office/drawing/2014/main" id="{9DC6006E-F2BF-F89D-7ADE-76562A5291AA}"/>
                </a:ext>
              </a:extLst>
            </p:cNvPr>
            <p:cNvSpPr/>
            <p:nvPr/>
          </p:nvSpPr>
          <p:spPr>
            <a:xfrm>
              <a:off x="7929900" y="4655475"/>
              <a:ext cx="62925" cy="13825"/>
            </a:xfrm>
            <a:custGeom>
              <a:avLst/>
              <a:gdLst/>
              <a:ahLst/>
              <a:cxnLst/>
              <a:rect l="l" t="t" r="r" b="b"/>
              <a:pathLst>
                <a:path w="2517" h="553" extrusionOk="0">
                  <a:moveTo>
                    <a:pt x="134" y="0"/>
                  </a:moveTo>
                  <a:cubicBezTo>
                    <a:pt x="80" y="0"/>
                    <a:pt x="0" y="81"/>
                    <a:pt x="0" y="188"/>
                  </a:cubicBezTo>
                  <a:cubicBezTo>
                    <a:pt x="0" y="268"/>
                    <a:pt x="80" y="321"/>
                    <a:pt x="161" y="321"/>
                  </a:cubicBezTo>
                  <a:cubicBezTo>
                    <a:pt x="509" y="321"/>
                    <a:pt x="830" y="321"/>
                    <a:pt x="1178" y="348"/>
                  </a:cubicBezTo>
                  <a:cubicBezTo>
                    <a:pt x="1579" y="375"/>
                    <a:pt x="1954" y="455"/>
                    <a:pt x="2355" y="536"/>
                  </a:cubicBezTo>
                  <a:cubicBezTo>
                    <a:pt x="2367" y="547"/>
                    <a:pt x="2381" y="553"/>
                    <a:pt x="2397" y="553"/>
                  </a:cubicBezTo>
                  <a:cubicBezTo>
                    <a:pt x="2451" y="553"/>
                    <a:pt x="2516" y="485"/>
                    <a:pt x="2516" y="402"/>
                  </a:cubicBezTo>
                  <a:cubicBezTo>
                    <a:pt x="2516" y="375"/>
                    <a:pt x="2516" y="348"/>
                    <a:pt x="2489" y="321"/>
                  </a:cubicBezTo>
                  <a:cubicBezTo>
                    <a:pt x="2436" y="268"/>
                    <a:pt x="2409" y="241"/>
                    <a:pt x="2382" y="241"/>
                  </a:cubicBezTo>
                  <a:cubicBezTo>
                    <a:pt x="1713" y="54"/>
                    <a:pt x="1044" y="0"/>
                    <a:pt x="34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608;p43">
              <a:extLst>
                <a:ext uri="{FF2B5EF4-FFF2-40B4-BE49-F238E27FC236}">
                  <a16:creationId xmlns:a16="http://schemas.microsoft.com/office/drawing/2014/main" id="{1AD6EC4B-8388-41C2-986A-60A748A2D34B}"/>
                </a:ext>
              </a:extLst>
            </p:cNvPr>
            <p:cNvSpPr/>
            <p:nvPr/>
          </p:nvSpPr>
          <p:spPr>
            <a:xfrm>
              <a:off x="7929900" y="4655475"/>
              <a:ext cx="57550" cy="12900"/>
            </a:xfrm>
            <a:custGeom>
              <a:avLst/>
              <a:gdLst/>
              <a:ahLst/>
              <a:cxnLst/>
              <a:rect l="l" t="t" r="r" b="b"/>
              <a:pathLst>
                <a:path w="2302" h="516" extrusionOk="0">
                  <a:moveTo>
                    <a:pt x="80" y="0"/>
                  </a:moveTo>
                  <a:cubicBezTo>
                    <a:pt x="80" y="0"/>
                    <a:pt x="0" y="107"/>
                    <a:pt x="0" y="188"/>
                  </a:cubicBezTo>
                  <a:cubicBezTo>
                    <a:pt x="0" y="214"/>
                    <a:pt x="27" y="241"/>
                    <a:pt x="27" y="268"/>
                  </a:cubicBezTo>
                  <a:cubicBezTo>
                    <a:pt x="80" y="321"/>
                    <a:pt x="107" y="321"/>
                    <a:pt x="134" y="321"/>
                  </a:cubicBezTo>
                  <a:cubicBezTo>
                    <a:pt x="509" y="321"/>
                    <a:pt x="830" y="321"/>
                    <a:pt x="1205" y="348"/>
                  </a:cubicBezTo>
                  <a:lnTo>
                    <a:pt x="1178" y="348"/>
                  </a:lnTo>
                  <a:cubicBezTo>
                    <a:pt x="1499" y="375"/>
                    <a:pt x="1820" y="402"/>
                    <a:pt x="2115" y="509"/>
                  </a:cubicBezTo>
                  <a:cubicBezTo>
                    <a:pt x="2124" y="513"/>
                    <a:pt x="2135" y="516"/>
                    <a:pt x="2146" y="516"/>
                  </a:cubicBezTo>
                  <a:cubicBezTo>
                    <a:pt x="2202" y="516"/>
                    <a:pt x="2275" y="464"/>
                    <a:pt x="2275" y="375"/>
                  </a:cubicBezTo>
                  <a:cubicBezTo>
                    <a:pt x="2302" y="268"/>
                    <a:pt x="2248" y="214"/>
                    <a:pt x="2141" y="214"/>
                  </a:cubicBezTo>
                  <a:cubicBezTo>
                    <a:pt x="1472" y="54"/>
                    <a:pt x="776" y="54"/>
                    <a:pt x="80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9;p43">
              <a:extLst>
                <a:ext uri="{FF2B5EF4-FFF2-40B4-BE49-F238E27FC236}">
                  <a16:creationId xmlns:a16="http://schemas.microsoft.com/office/drawing/2014/main" id="{52C52007-C8D1-1BCC-A4AF-2A581D6B1CDA}"/>
                </a:ext>
              </a:extLst>
            </p:cNvPr>
            <p:cNvSpPr/>
            <p:nvPr/>
          </p:nvSpPr>
          <p:spPr>
            <a:xfrm>
              <a:off x="7937250" y="4654800"/>
              <a:ext cx="63600" cy="16375"/>
            </a:xfrm>
            <a:custGeom>
              <a:avLst/>
              <a:gdLst/>
              <a:ahLst/>
              <a:cxnLst/>
              <a:rect l="l" t="t" r="r" b="b"/>
              <a:pathLst>
                <a:path w="2544" h="655" extrusionOk="0">
                  <a:moveTo>
                    <a:pt x="215" y="0"/>
                  </a:moveTo>
                  <a:cubicBezTo>
                    <a:pt x="81" y="0"/>
                    <a:pt x="54" y="27"/>
                    <a:pt x="54" y="81"/>
                  </a:cubicBezTo>
                  <a:cubicBezTo>
                    <a:pt x="0" y="108"/>
                    <a:pt x="0" y="134"/>
                    <a:pt x="0" y="161"/>
                  </a:cubicBezTo>
                  <a:cubicBezTo>
                    <a:pt x="0" y="215"/>
                    <a:pt x="54" y="241"/>
                    <a:pt x="54" y="268"/>
                  </a:cubicBezTo>
                  <a:cubicBezTo>
                    <a:pt x="81" y="295"/>
                    <a:pt x="108" y="295"/>
                    <a:pt x="134" y="295"/>
                  </a:cubicBezTo>
                  <a:cubicBezTo>
                    <a:pt x="375" y="295"/>
                    <a:pt x="589" y="348"/>
                    <a:pt x="803" y="348"/>
                  </a:cubicBezTo>
                  <a:lnTo>
                    <a:pt x="777" y="348"/>
                  </a:lnTo>
                  <a:cubicBezTo>
                    <a:pt x="1258" y="375"/>
                    <a:pt x="1740" y="429"/>
                    <a:pt x="2222" y="616"/>
                  </a:cubicBezTo>
                  <a:cubicBezTo>
                    <a:pt x="2249" y="616"/>
                    <a:pt x="2249" y="616"/>
                    <a:pt x="2276" y="643"/>
                  </a:cubicBezTo>
                  <a:cubicBezTo>
                    <a:pt x="2311" y="643"/>
                    <a:pt x="2335" y="655"/>
                    <a:pt x="2363" y="655"/>
                  </a:cubicBezTo>
                  <a:cubicBezTo>
                    <a:pt x="2377" y="655"/>
                    <a:pt x="2392" y="652"/>
                    <a:pt x="2409" y="643"/>
                  </a:cubicBezTo>
                  <a:cubicBezTo>
                    <a:pt x="2463" y="643"/>
                    <a:pt x="2490" y="616"/>
                    <a:pt x="2516" y="563"/>
                  </a:cubicBezTo>
                  <a:cubicBezTo>
                    <a:pt x="2543" y="536"/>
                    <a:pt x="2543" y="509"/>
                    <a:pt x="2516" y="429"/>
                  </a:cubicBezTo>
                  <a:cubicBezTo>
                    <a:pt x="2516" y="402"/>
                    <a:pt x="2490" y="375"/>
                    <a:pt x="2436" y="348"/>
                  </a:cubicBezTo>
                  <a:cubicBezTo>
                    <a:pt x="2276" y="268"/>
                    <a:pt x="2088" y="215"/>
                    <a:pt x="1901" y="161"/>
                  </a:cubicBezTo>
                  <a:cubicBezTo>
                    <a:pt x="1714" y="134"/>
                    <a:pt x="1499" y="108"/>
                    <a:pt x="1339" y="81"/>
                  </a:cubicBezTo>
                  <a:cubicBezTo>
                    <a:pt x="964" y="27"/>
                    <a:pt x="563" y="0"/>
                    <a:pt x="21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10;p43">
              <a:extLst>
                <a:ext uri="{FF2B5EF4-FFF2-40B4-BE49-F238E27FC236}">
                  <a16:creationId xmlns:a16="http://schemas.microsoft.com/office/drawing/2014/main" id="{CE4DB546-7D13-B2AD-F8FB-6F08A574BB48}"/>
                </a:ext>
              </a:extLst>
            </p:cNvPr>
            <p:cNvSpPr/>
            <p:nvPr/>
          </p:nvSpPr>
          <p:spPr>
            <a:xfrm>
              <a:off x="7938600" y="4655475"/>
              <a:ext cx="56225" cy="14000"/>
            </a:xfrm>
            <a:custGeom>
              <a:avLst/>
              <a:gdLst/>
              <a:ahLst/>
              <a:cxnLst/>
              <a:rect l="l" t="t" r="r" b="b"/>
              <a:pathLst>
                <a:path w="2249" h="560" extrusionOk="0">
                  <a:moveTo>
                    <a:pt x="134" y="0"/>
                  </a:moveTo>
                  <a:cubicBezTo>
                    <a:pt x="54" y="0"/>
                    <a:pt x="0" y="81"/>
                    <a:pt x="0" y="188"/>
                  </a:cubicBezTo>
                  <a:cubicBezTo>
                    <a:pt x="0" y="268"/>
                    <a:pt x="54" y="321"/>
                    <a:pt x="161" y="321"/>
                  </a:cubicBezTo>
                  <a:cubicBezTo>
                    <a:pt x="428" y="321"/>
                    <a:pt x="696" y="321"/>
                    <a:pt x="937" y="348"/>
                  </a:cubicBezTo>
                  <a:lnTo>
                    <a:pt x="883" y="348"/>
                  </a:lnTo>
                  <a:cubicBezTo>
                    <a:pt x="1285" y="375"/>
                    <a:pt x="1660" y="455"/>
                    <a:pt x="2034" y="536"/>
                  </a:cubicBezTo>
                  <a:cubicBezTo>
                    <a:pt x="2052" y="536"/>
                    <a:pt x="2070" y="559"/>
                    <a:pt x="2088" y="559"/>
                  </a:cubicBezTo>
                  <a:cubicBezTo>
                    <a:pt x="2097" y="559"/>
                    <a:pt x="2106" y="553"/>
                    <a:pt x="2115" y="536"/>
                  </a:cubicBezTo>
                  <a:cubicBezTo>
                    <a:pt x="2168" y="536"/>
                    <a:pt x="2195" y="509"/>
                    <a:pt x="2222" y="482"/>
                  </a:cubicBezTo>
                  <a:cubicBezTo>
                    <a:pt x="2248" y="455"/>
                    <a:pt x="2248" y="402"/>
                    <a:pt x="2222" y="348"/>
                  </a:cubicBezTo>
                  <a:cubicBezTo>
                    <a:pt x="2222" y="321"/>
                    <a:pt x="2195" y="268"/>
                    <a:pt x="2168" y="241"/>
                  </a:cubicBezTo>
                  <a:cubicBezTo>
                    <a:pt x="1981" y="188"/>
                    <a:pt x="1820" y="134"/>
                    <a:pt x="1660" y="107"/>
                  </a:cubicBezTo>
                  <a:cubicBezTo>
                    <a:pt x="1499" y="81"/>
                    <a:pt x="1312" y="54"/>
                    <a:pt x="1151" y="54"/>
                  </a:cubicBezTo>
                  <a:cubicBezTo>
                    <a:pt x="830" y="0"/>
                    <a:pt x="509" y="0"/>
                    <a:pt x="18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11;p43">
              <a:extLst>
                <a:ext uri="{FF2B5EF4-FFF2-40B4-BE49-F238E27FC236}">
                  <a16:creationId xmlns:a16="http://schemas.microsoft.com/office/drawing/2014/main" id="{A02FD46B-1332-D93E-C058-486A24555635}"/>
                </a:ext>
              </a:extLst>
            </p:cNvPr>
            <p:cNvSpPr/>
            <p:nvPr/>
          </p:nvSpPr>
          <p:spPr>
            <a:xfrm>
              <a:off x="7925200" y="4654800"/>
              <a:ext cx="60925" cy="11825"/>
            </a:xfrm>
            <a:custGeom>
              <a:avLst/>
              <a:gdLst/>
              <a:ahLst/>
              <a:cxnLst/>
              <a:rect l="l" t="t" r="r" b="b"/>
              <a:pathLst>
                <a:path w="2437" h="473" extrusionOk="0">
                  <a:moveTo>
                    <a:pt x="938" y="0"/>
                  </a:moveTo>
                  <a:cubicBezTo>
                    <a:pt x="616" y="0"/>
                    <a:pt x="349" y="27"/>
                    <a:pt x="135" y="81"/>
                  </a:cubicBezTo>
                  <a:cubicBezTo>
                    <a:pt x="54" y="81"/>
                    <a:pt x="1" y="134"/>
                    <a:pt x="1" y="241"/>
                  </a:cubicBezTo>
                  <a:cubicBezTo>
                    <a:pt x="1" y="289"/>
                    <a:pt x="43" y="379"/>
                    <a:pt x="128" y="379"/>
                  </a:cubicBezTo>
                  <a:cubicBezTo>
                    <a:pt x="139" y="379"/>
                    <a:pt x="150" y="378"/>
                    <a:pt x="161" y="375"/>
                  </a:cubicBezTo>
                  <a:cubicBezTo>
                    <a:pt x="438" y="357"/>
                    <a:pt x="715" y="326"/>
                    <a:pt x="992" y="326"/>
                  </a:cubicBezTo>
                  <a:cubicBezTo>
                    <a:pt x="1117" y="326"/>
                    <a:pt x="1241" y="332"/>
                    <a:pt x="1366" y="348"/>
                  </a:cubicBezTo>
                  <a:lnTo>
                    <a:pt x="1339" y="348"/>
                  </a:lnTo>
                  <a:cubicBezTo>
                    <a:pt x="1633" y="375"/>
                    <a:pt x="1928" y="402"/>
                    <a:pt x="2222" y="455"/>
                  </a:cubicBezTo>
                  <a:cubicBezTo>
                    <a:pt x="2240" y="468"/>
                    <a:pt x="2260" y="473"/>
                    <a:pt x="2279" y="473"/>
                  </a:cubicBezTo>
                  <a:cubicBezTo>
                    <a:pt x="2345" y="473"/>
                    <a:pt x="2410" y="411"/>
                    <a:pt x="2410" y="348"/>
                  </a:cubicBezTo>
                  <a:cubicBezTo>
                    <a:pt x="2436" y="241"/>
                    <a:pt x="2356" y="161"/>
                    <a:pt x="2276" y="161"/>
                  </a:cubicBezTo>
                  <a:cubicBezTo>
                    <a:pt x="1928" y="54"/>
                    <a:pt x="1553" y="27"/>
                    <a:pt x="123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12;p43">
              <a:extLst>
                <a:ext uri="{FF2B5EF4-FFF2-40B4-BE49-F238E27FC236}">
                  <a16:creationId xmlns:a16="http://schemas.microsoft.com/office/drawing/2014/main" id="{62A372C0-935B-21DA-0567-7F94469823A1}"/>
                </a:ext>
              </a:extLst>
            </p:cNvPr>
            <p:cNvSpPr/>
            <p:nvPr/>
          </p:nvSpPr>
          <p:spPr>
            <a:xfrm>
              <a:off x="8042975" y="4677550"/>
              <a:ext cx="28125" cy="15300"/>
            </a:xfrm>
            <a:custGeom>
              <a:avLst/>
              <a:gdLst/>
              <a:ahLst/>
              <a:cxnLst/>
              <a:rect l="l" t="t" r="r" b="b"/>
              <a:pathLst>
                <a:path w="1125" h="612" extrusionOk="0">
                  <a:moveTo>
                    <a:pt x="161" y="1"/>
                  </a:moveTo>
                  <a:cubicBezTo>
                    <a:pt x="134" y="1"/>
                    <a:pt x="108" y="27"/>
                    <a:pt x="54" y="27"/>
                  </a:cubicBezTo>
                  <a:cubicBezTo>
                    <a:pt x="27" y="54"/>
                    <a:pt x="0" y="108"/>
                    <a:pt x="0" y="134"/>
                  </a:cubicBezTo>
                  <a:cubicBezTo>
                    <a:pt x="0" y="161"/>
                    <a:pt x="0" y="188"/>
                    <a:pt x="27" y="241"/>
                  </a:cubicBezTo>
                  <a:cubicBezTo>
                    <a:pt x="54" y="268"/>
                    <a:pt x="108" y="295"/>
                    <a:pt x="134" y="295"/>
                  </a:cubicBezTo>
                  <a:cubicBezTo>
                    <a:pt x="161" y="322"/>
                    <a:pt x="215" y="322"/>
                    <a:pt x="268" y="375"/>
                  </a:cubicBezTo>
                  <a:cubicBezTo>
                    <a:pt x="455" y="429"/>
                    <a:pt x="696" y="536"/>
                    <a:pt x="884" y="589"/>
                  </a:cubicBezTo>
                  <a:cubicBezTo>
                    <a:pt x="907" y="605"/>
                    <a:pt x="933" y="612"/>
                    <a:pt x="958" y="612"/>
                  </a:cubicBezTo>
                  <a:cubicBezTo>
                    <a:pt x="1020" y="612"/>
                    <a:pt x="1079" y="574"/>
                    <a:pt x="1098" y="536"/>
                  </a:cubicBezTo>
                  <a:cubicBezTo>
                    <a:pt x="1125" y="456"/>
                    <a:pt x="1098" y="375"/>
                    <a:pt x="1018" y="322"/>
                  </a:cubicBezTo>
                  <a:cubicBezTo>
                    <a:pt x="750" y="188"/>
                    <a:pt x="455" y="108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13;p43">
              <a:extLst>
                <a:ext uri="{FF2B5EF4-FFF2-40B4-BE49-F238E27FC236}">
                  <a16:creationId xmlns:a16="http://schemas.microsoft.com/office/drawing/2014/main" id="{C6ADC68E-64DC-8B00-2E45-60CD3F011633}"/>
                </a:ext>
              </a:extLst>
            </p:cNvPr>
            <p:cNvSpPr/>
            <p:nvPr/>
          </p:nvSpPr>
          <p:spPr>
            <a:xfrm>
              <a:off x="8033600" y="4674200"/>
              <a:ext cx="44200" cy="21275"/>
            </a:xfrm>
            <a:custGeom>
              <a:avLst/>
              <a:gdLst/>
              <a:ahLst/>
              <a:cxnLst/>
              <a:rect l="l" t="t" r="r" b="b"/>
              <a:pathLst>
                <a:path w="1768" h="851" extrusionOk="0">
                  <a:moveTo>
                    <a:pt x="242" y="1"/>
                  </a:moveTo>
                  <a:cubicBezTo>
                    <a:pt x="135" y="1"/>
                    <a:pt x="81" y="54"/>
                    <a:pt x="28" y="135"/>
                  </a:cubicBezTo>
                  <a:cubicBezTo>
                    <a:pt x="1" y="242"/>
                    <a:pt x="81" y="295"/>
                    <a:pt x="161" y="295"/>
                  </a:cubicBezTo>
                  <a:cubicBezTo>
                    <a:pt x="402" y="375"/>
                    <a:pt x="616" y="402"/>
                    <a:pt x="830" y="509"/>
                  </a:cubicBezTo>
                  <a:cubicBezTo>
                    <a:pt x="1071" y="590"/>
                    <a:pt x="1312" y="697"/>
                    <a:pt x="1500" y="830"/>
                  </a:cubicBezTo>
                  <a:cubicBezTo>
                    <a:pt x="1526" y="844"/>
                    <a:pt x="1546" y="850"/>
                    <a:pt x="1567" y="850"/>
                  </a:cubicBezTo>
                  <a:cubicBezTo>
                    <a:pt x="1587" y="850"/>
                    <a:pt x="1607" y="844"/>
                    <a:pt x="1633" y="830"/>
                  </a:cubicBezTo>
                  <a:cubicBezTo>
                    <a:pt x="1687" y="830"/>
                    <a:pt x="1714" y="804"/>
                    <a:pt x="1741" y="777"/>
                  </a:cubicBezTo>
                  <a:cubicBezTo>
                    <a:pt x="1767" y="723"/>
                    <a:pt x="1767" y="697"/>
                    <a:pt x="1741" y="643"/>
                  </a:cubicBezTo>
                  <a:cubicBezTo>
                    <a:pt x="1741" y="590"/>
                    <a:pt x="1714" y="563"/>
                    <a:pt x="1660" y="536"/>
                  </a:cubicBezTo>
                  <a:cubicBezTo>
                    <a:pt x="1232" y="268"/>
                    <a:pt x="777" y="108"/>
                    <a:pt x="26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14;p43">
              <a:extLst>
                <a:ext uri="{FF2B5EF4-FFF2-40B4-BE49-F238E27FC236}">
                  <a16:creationId xmlns:a16="http://schemas.microsoft.com/office/drawing/2014/main" id="{F95B1B14-96A6-E6BE-799B-ED1131C027FB}"/>
                </a:ext>
              </a:extLst>
            </p:cNvPr>
            <p:cNvSpPr/>
            <p:nvPr/>
          </p:nvSpPr>
          <p:spPr>
            <a:xfrm>
              <a:off x="8030925" y="4672200"/>
              <a:ext cx="48875" cy="22600"/>
            </a:xfrm>
            <a:custGeom>
              <a:avLst/>
              <a:gdLst/>
              <a:ahLst/>
              <a:cxnLst/>
              <a:rect l="l" t="t" r="r" b="b"/>
              <a:pathLst>
                <a:path w="1955" h="904" extrusionOk="0">
                  <a:moveTo>
                    <a:pt x="215" y="0"/>
                  </a:moveTo>
                  <a:cubicBezTo>
                    <a:pt x="81" y="54"/>
                    <a:pt x="1" y="81"/>
                    <a:pt x="1" y="134"/>
                  </a:cubicBezTo>
                  <a:cubicBezTo>
                    <a:pt x="1" y="215"/>
                    <a:pt x="54" y="322"/>
                    <a:pt x="135" y="322"/>
                  </a:cubicBezTo>
                  <a:cubicBezTo>
                    <a:pt x="456" y="375"/>
                    <a:pt x="750" y="455"/>
                    <a:pt x="1018" y="536"/>
                  </a:cubicBezTo>
                  <a:cubicBezTo>
                    <a:pt x="1259" y="616"/>
                    <a:pt x="1473" y="750"/>
                    <a:pt x="1687" y="884"/>
                  </a:cubicBezTo>
                  <a:cubicBezTo>
                    <a:pt x="1700" y="897"/>
                    <a:pt x="1714" y="904"/>
                    <a:pt x="1734" y="904"/>
                  </a:cubicBezTo>
                  <a:cubicBezTo>
                    <a:pt x="1754" y="904"/>
                    <a:pt x="1781" y="897"/>
                    <a:pt x="1821" y="884"/>
                  </a:cubicBezTo>
                  <a:cubicBezTo>
                    <a:pt x="1848" y="884"/>
                    <a:pt x="1874" y="857"/>
                    <a:pt x="1928" y="803"/>
                  </a:cubicBezTo>
                  <a:cubicBezTo>
                    <a:pt x="1955" y="777"/>
                    <a:pt x="1955" y="750"/>
                    <a:pt x="1928" y="670"/>
                  </a:cubicBezTo>
                  <a:cubicBezTo>
                    <a:pt x="1928" y="643"/>
                    <a:pt x="1874" y="616"/>
                    <a:pt x="1848" y="589"/>
                  </a:cubicBezTo>
                  <a:cubicBezTo>
                    <a:pt x="1393" y="268"/>
                    <a:pt x="777" y="107"/>
                    <a:pt x="24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15;p43">
              <a:extLst>
                <a:ext uri="{FF2B5EF4-FFF2-40B4-BE49-F238E27FC236}">
                  <a16:creationId xmlns:a16="http://schemas.microsoft.com/office/drawing/2014/main" id="{B97A87B2-38D8-0ED9-5F19-885E528F4F76}"/>
                </a:ext>
              </a:extLst>
            </p:cNvPr>
            <p:cNvSpPr/>
            <p:nvPr/>
          </p:nvSpPr>
          <p:spPr>
            <a:xfrm>
              <a:off x="8012200" y="4667525"/>
              <a:ext cx="64250" cy="25325"/>
            </a:xfrm>
            <a:custGeom>
              <a:avLst/>
              <a:gdLst/>
              <a:ahLst/>
              <a:cxnLst/>
              <a:rect l="l" t="t" r="r" b="b"/>
              <a:pathLst>
                <a:path w="2570" h="1013" extrusionOk="0">
                  <a:moveTo>
                    <a:pt x="188" y="0"/>
                  </a:moveTo>
                  <a:cubicBezTo>
                    <a:pt x="54" y="0"/>
                    <a:pt x="0" y="54"/>
                    <a:pt x="0" y="134"/>
                  </a:cubicBezTo>
                  <a:cubicBezTo>
                    <a:pt x="0" y="187"/>
                    <a:pt x="27" y="294"/>
                    <a:pt x="134" y="294"/>
                  </a:cubicBezTo>
                  <a:cubicBezTo>
                    <a:pt x="589" y="402"/>
                    <a:pt x="1044" y="509"/>
                    <a:pt x="1499" y="642"/>
                  </a:cubicBezTo>
                  <a:lnTo>
                    <a:pt x="1526" y="642"/>
                  </a:lnTo>
                  <a:cubicBezTo>
                    <a:pt x="1794" y="723"/>
                    <a:pt x="2061" y="857"/>
                    <a:pt x="2329" y="990"/>
                  </a:cubicBezTo>
                  <a:cubicBezTo>
                    <a:pt x="2352" y="1006"/>
                    <a:pt x="2376" y="1013"/>
                    <a:pt x="2399" y="1013"/>
                  </a:cubicBezTo>
                  <a:cubicBezTo>
                    <a:pt x="2454" y="1013"/>
                    <a:pt x="2505" y="975"/>
                    <a:pt x="2543" y="937"/>
                  </a:cubicBezTo>
                  <a:cubicBezTo>
                    <a:pt x="2570" y="857"/>
                    <a:pt x="2543" y="776"/>
                    <a:pt x="2463" y="723"/>
                  </a:cubicBezTo>
                  <a:cubicBezTo>
                    <a:pt x="1767" y="321"/>
                    <a:pt x="991" y="134"/>
                    <a:pt x="214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16;p43">
              <a:extLst>
                <a:ext uri="{FF2B5EF4-FFF2-40B4-BE49-F238E27FC236}">
                  <a16:creationId xmlns:a16="http://schemas.microsoft.com/office/drawing/2014/main" id="{CDD2BDCF-80E7-B524-BC9E-48A3CAC4EFF2}"/>
                </a:ext>
              </a:extLst>
            </p:cNvPr>
            <p:cNvSpPr/>
            <p:nvPr/>
          </p:nvSpPr>
          <p:spPr>
            <a:xfrm>
              <a:off x="8000150" y="4663500"/>
              <a:ext cx="64250" cy="24375"/>
            </a:xfrm>
            <a:custGeom>
              <a:avLst/>
              <a:gdLst/>
              <a:ahLst/>
              <a:cxnLst/>
              <a:rect l="l" t="t" r="r" b="b"/>
              <a:pathLst>
                <a:path w="2570" h="975" extrusionOk="0">
                  <a:moveTo>
                    <a:pt x="134" y="0"/>
                  </a:moveTo>
                  <a:cubicBezTo>
                    <a:pt x="81" y="0"/>
                    <a:pt x="0" y="54"/>
                    <a:pt x="0" y="134"/>
                  </a:cubicBezTo>
                  <a:cubicBezTo>
                    <a:pt x="0" y="188"/>
                    <a:pt x="27" y="295"/>
                    <a:pt x="134" y="295"/>
                  </a:cubicBezTo>
                  <a:cubicBezTo>
                    <a:pt x="643" y="348"/>
                    <a:pt x="1151" y="455"/>
                    <a:pt x="1606" y="616"/>
                  </a:cubicBezTo>
                  <a:cubicBezTo>
                    <a:pt x="1874" y="723"/>
                    <a:pt x="2115" y="830"/>
                    <a:pt x="2356" y="964"/>
                  </a:cubicBezTo>
                  <a:cubicBezTo>
                    <a:pt x="2369" y="971"/>
                    <a:pt x="2386" y="974"/>
                    <a:pt x="2404" y="974"/>
                  </a:cubicBezTo>
                  <a:cubicBezTo>
                    <a:pt x="2458" y="974"/>
                    <a:pt x="2523" y="944"/>
                    <a:pt x="2543" y="884"/>
                  </a:cubicBezTo>
                  <a:cubicBezTo>
                    <a:pt x="2570" y="857"/>
                    <a:pt x="2570" y="830"/>
                    <a:pt x="2543" y="803"/>
                  </a:cubicBezTo>
                  <a:cubicBezTo>
                    <a:pt x="2543" y="750"/>
                    <a:pt x="2516" y="723"/>
                    <a:pt x="2490" y="696"/>
                  </a:cubicBezTo>
                  <a:cubicBezTo>
                    <a:pt x="2142" y="482"/>
                    <a:pt x="1767" y="322"/>
                    <a:pt x="1366" y="215"/>
                  </a:cubicBezTo>
                  <a:cubicBezTo>
                    <a:pt x="964" y="134"/>
                    <a:pt x="563" y="27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17;p43">
              <a:extLst>
                <a:ext uri="{FF2B5EF4-FFF2-40B4-BE49-F238E27FC236}">
                  <a16:creationId xmlns:a16="http://schemas.microsoft.com/office/drawing/2014/main" id="{51174C59-0FEE-39B5-0024-C247C6026D75}"/>
                </a:ext>
              </a:extLst>
            </p:cNvPr>
            <p:cNvSpPr/>
            <p:nvPr/>
          </p:nvSpPr>
          <p:spPr>
            <a:xfrm>
              <a:off x="7976725" y="4660150"/>
              <a:ext cx="87025" cy="27725"/>
            </a:xfrm>
            <a:custGeom>
              <a:avLst/>
              <a:gdLst/>
              <a:ahLst/>
              <a:cxnLst/>
              <a:rect l="l" t="t" r="r" b="b"/>
              <a:pathLst>
                <a:path w="3481" h="1109" extrusionOk="0">
                  <a:moveTo>
                    <a:pt x="161" y="1"/>
                  </a:moveTo>
                  <a:cubicBezTo>
                    <a:pt x="81" y="1"/>
                    <a:pt x="1" y="27"/>
                    <a:pt x="1" y="81"/>
                  </a:cubicBezTo>
                  <a:cubicBezTo>
                    <a:pt x="1" y="161"/>
                    <a:pt x="27" y="268"/>
                    <a:pt x="135" y="268"/>
                  </a:cubicBezTo>
                  <a:cubicBezTo>
                    <a:pt x="964" y="402"/>
                    <a:pt x="1821" y="563"/>
                    <a:pt x="2624" y="830"/>
                  </a:cubicBezTo>
                  <a:cubicBezTo>
                    <a:pt x="2811" y="884"/>
                    <a:pt x="3052" y="991"/>
                    <a:pt x="3239" y="1098"/>
                  </a:cubicBezTo>
                  <a:cubicBezTo>
                    <a:pt x="3259" y="1105"/>
                    <a:pt x="3281" y="1108"/>
                    <a:pt x="3303" y="1108"/>
                  </a:cubicBezTo>
                  <a:cubicBezTo>
                    <a:pt x="3368" y="1108"/>
                    <a:pt x="3433" y="1078"/>
                    <a:pt x="3453" y="1018"/>
                  </a:cubicBezTo>
                  <a:cubicBezTo>
                    <a:pt x="3480" y="964"/>
                    <a:pt x="3453" y="857"/>
                    <a:pt x="3373" y="830"/>
                  </a:cubicBezTo>
                  <a:cubicBezTo>
                    <a:pt x="2891" y="589"/>
                    <a:pt x="2383" y="429"/>
                    <a:pt x="1848" y="295"/>
                  </a:cubicBezTo>
                  <a:cubicBezTo>
                    <a:pt x="1312" y="161"/>
                    <a:pt x="750" y="54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18;p43">
              <a:extLst>
                <a:ext uri="{FF2B5EF4-FFF2-40B4-BE49-F238E27FC236}">
                  <a16:creationId xmlns:a16="http://schemas.microsoft.com/office/drawing/2014/main" id="{A6D581E9-C71C-638F-52AC-423985607EBC}"/>
                </a:ext>
              </a:extLst>
            </p:cNvPr>
            <p:cNvSpPr/>
            <p:nvPr/>
          </p:nvSpPr>
          <p:spPr>
            <a:xfrm>
              <a:off x="7968700" y="4658150"/>
              <a:ext cx="71625" cy="22350"/>
            </a:xfrm>
            <a:custGeom>
              <a:avLst/>
              <a:gdLst/>
              <a:ahLst/>
              <a:cxnLst/>
              <a:rect l="l" t="t" r="r" b="b"/>
              <a:pathLst>
                <a:path w="2865" h="894" extrusionOk="0">
                  <a:moveTo>
                    <a:pt x="108" y="0"/>
                  </a:moveTo>
                  <a:cubicBezTo>
                    <a:pt x="81" y="27"/>
                    <a:pt x="81" y="27"/>
                    <a:pt x="54" y="27"/>
                  </a:cubicBezTo>
                  <a:cubicBezTo>
                    <a:pt x="27" y="81"/>
                    <a:pt x="0" y="107"/>
                    <a:pt x="0" y="134"/>
                  </a:cubicBezTo>
                  <a:cubicBezTo>
                    <a:pt x="0" y="161"/>
                    <a:pt x="0" y="214"/>
                    <a:pt x="27" y="241"/>
                  </a:cubicBezTo>
                  <a:cubicBezTo>
                    <a:pt x="54" y="268"/>
                    <a:pt x="81" y="295"/>
                    <a:pt x="108" y="295"/>
                  </a:cubicBezTo>
                  <a:cubicBezTo>
                    <a:pt x="830" y="375"/>
                    <a:pt x="1526" y="482"/>
                    <a:pt x="2195" y="696"/>
                  </a:cubicBezTo>
                  <a:cubicBezTo>
                    <a:pt x="2356" y="777"/>
                    <a:pt x="2490" y="803"/>
                    <a:pt x="2624" y="884"/>
                  </a:cubicBezTo>
                  <a:cubicBezTo>
                    <a:pt x="2644" y="890"/>
                    <a:pt x="2664" y="894"/>
                    <a:pt x="2683" y="894"/>
                  </a:cubicBezTo>
                  <a:cubicBezTo>
                    <a:pt x="2742" y="894"/>
                    <a:pt x="2797" y="863"/>
                    <a:pt x="2838" y="803"/>
                  </a:cubicBezTo>
                  <a:cubicBezTo>
                    <a:pt x="2864" y="750"/>
                    <a:pt x="2838" y="643"/>
                    <a:pt x="2757" y="616"/>
                  </a:cubicBezTo>
                  <a:cubicBezTo>
                    <a:pt x="1954" y="241"/>
                    <a:pt x="1044" y="81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619;p43">
              <a:extLst>
                <a:ext uri="{FF2B5EF4-FFF2-40B4-BE49-F238E27FC236}">
                  <a16:creationId xmlns:a16="http://schemas.microsoft.com/office/drawing/2014/main" id="{1AAF29C6-3B15-0011-0EA6-A64ED632D470}"/>
                </a:ext>
              </a:extLst>
            </p:cNvPr>
            <p:cNvSpPr/>
            <p:nvPr/>
          </p:nvSpPr>
          <p:spPr>
            <a:xfrm>
              <a:off x="7959325" y="4656800"/>
              <a:ext cx="75650" cy="21750"/>
            </a:xfrm>
            <a:custGeom>
              <a:avLst/>
              <a:gdLst/>
              <a:ahLst/>
              <a:cxnLst/>
              <a:rect l="l" t="t" r="r" b="b"/>
              <a:pathLst>
                <a:path w="3026" h="870" extrusionOk="0">
                  <a:moveTo>
                    <a:pt x="188" y="1"/>
                  </a:moveTo>
                  <a:cubicBezTo>
                    <a:pt x="108" y="28"/>
                    <a:pt x="54" y="28"/>
                    <a:pt x="54" y="54"/>
                  </a:cubicBezTo>
                  <a:cubicBezTo>
                    <a:pt x="28" y="81"/>
                    <a:pt x="1" y="135"/>
                    <a:pt x="1" y="161"/>
                  </a:cubicBezTo>
                  <a:cubicBezTo>
                    <a:pt x="1" y="188"/>
                    <a:pt x="1" y="215"/>
                    <a:pt x="28" y="268"/>
                  </a:cubicBezTo>
                  <a:cubicBezTo>
                    <a:pt x="54" y="295"/>
                    <a:pt x="108" y="322"/>
                    <a:pt x="135" y="322"/>
                  </a:cubicBezTo>
                  <a:cubicBezTo>
                    <a:pt x="938" y="402"/>
                    <a:pt x="1714" y="536"/>
                    <a:pt x="2463" y="750"/>
                  </a:cubicBezTo>
                  <a:lnTo>
                    <a:pt x="2758" y="857"/>
                  </a:lnTo>
                  <a:cubicBezTo>
                    <a:pt x="2793" y="857"/>
                    <a:pt x="2817" y="869"/>
                    <a:pt x="2845" y="869"/>
                  </a:cubicBezTo>
                  <a:cubicBezTo>
                    <a:pt x="2859" y="869"/>
                    <a:pt x="2874" y="866"/>
                    <a:pt x="2891" y="857"/>
                  </a:cubicBezTo>
                  <a:cubicBezTo>
                    <a:pt x="2945" y="857"/>
                    <a:pt x="2972" y="831"/>
                    <a:pt x="2999" y="804"/>
                  </a:cubicBezTo>
                  <a:cubicBezTo>
                    <a:pt x="3025" y="723"/>
                    <a:pt x="2999" y="616"/>
                    <a:pt x="2945" y="590"/>
                  </a:cubicBezTo>
                  <a:cubicBezTo>
                    <a:pt x="2490" y="429"/>
                    <a:pt x="2062" y="295"/>
                    <a:pt x="1633" y="188"/>
                  </a:cubicBezTo>
                  <a:cubicBezTo>
                    <a:pt x="1152" y="81"/>
                    <a:pt x="697" y="54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620;p43">
              <a:extLst>
                <a:ext uri="{FF2B5EF4-FFF2-40B4-BE49-F238E27FC236}">
                  <a16:creationId xmlns:a16="http://schemas.microsoft.com/office/drawing/2014/main" id="{887BB165-5148-2A50-FA90-2479D9A9BDF4}"/>
                </a:ext>
              </a:extLst>
            </p:cNvPr>
            <p:cNvSpPr/>
            <p:nvPr/>
          </p:nvSpPr>
          <p:spPr>
            <a:xfrm>
              <a:off x="7959325" y="4657650"/>
              <a:ext cx="76325" cy="21825"/>
            </a:xfrm>
            <a:custGeom>
              <a:avLst/>
              <a:gdLst/>
              <a:ahLst/>
              <a:cxnLst/>
              <a:rect l="l" t="t" r="r" b="b"/>
              <a:pathLst>
                <a:path w="3053" h="873" extrusionOk="0">
                  <a:moveTo>
                    <a:pt x="115" y="0"/>
                  </a:moveTo>
                  <a:cubicBezTo>
                    <a:pt x="101" y="0"/>
                    <a:pt x="81" y="7"/>
                    <a:pt x="54" y="20"/>
                  </a:cubicBezTo>
                  <a:cubicBezTo>
                    <a:pt x="28" y="47"/>
                    <a:pt x="1" y="101"/>
                    <a:pt x="1" y="127"/>
                  </a:cubicBezTo>
                  <a:cubicBezTo>
                    <a:pt x="1" y="154"/>
                    <a:pt x="1" y="181"/>
                    <a:pt x="28" y="234"/>
                  </a:cubicBezTo>
                  <a:cubicBezTo>
                    <a:pt x="54" y="261"/>
                    <a:pt x="108" y="288"/>
                    <a:pt x="135" y="288"/>
                  </a:cubicBezTo>
                  <a:cubicBezTo>
                    <a:pt x="938" y="395"/>
                    <a:pt x="1741" y="449"/>
                    <a:pt x="2463" y="716"/>
                  </a:cubicBezTo>
                  <a:cubicBezTo>
                    <a:pt x="2570" y="770"/>
                    <a:pt x="2704" y="823"/>
                    <a:pt x="2811" y="850"/>
                  </a:cubicBezTo>
                  <a:cubicBezTo>
                    <a:pt x="2827" y="866"/>
                    <a:pt x="2847" y="872"/>
                    <a:pt x="2869" y="872"/>
                  </a:cubicBezTo>
                  <a:cubicBezTo>
                    <a:pt x="2921" y="872"/>
                    <a:pt x="2980" y="834"/>
                    <a:pt x="2999" y="797"/>
                  </a:cubicBezTo>
                  <a:cubicBezTo>
                    <a:pt x="3052" y="716"/>
                    <a:pt x="2999" y="636"/>
                    <a:pt x="2945" y="582"/>
                  </a:cubicBezTo>
                  <a:cubicBezTo>
                    <a:pt x="2490" y="395"/>
                    <a:pt x="2035" y="261"/>
                    <a:pt x="1553" y="181"/>
                  </a:cubicBezTo>
                  <a:cubicBezTo>
                    <a:pt x="1098" y="101"/>
                    <a:pt x="616" y="47"/>
                    <a:pt x="161" y="20"/>
                  </a:cubicBezTo>
                  <a:lnTo>
                    <a:pt x="135" y="20"/>
                  </a:lnTo>
                  <a:cubicBezTo>
                    <a:pt x="135" y="7"/>
                    <a:pt x="128" y="0"/>
                    <a:pt x="11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621;p43">
              <a:extLst>
                <a:ext uri="{FF2B5EF4-FFF2-40B4-BE49-F238E27FC236}">
                  <a16:creationId xmlns:a16="http://schemas.microsoft.com/office/drawing/2014/main" id="{3EF7EF01-C250-6C0C-FAD1-547D1EECD263}"/>
                </a:ext>
              </a:extLst>
            </p:cNvPr>
            <p:cNvSpPr/>
            <p:nvPr/>
          </p:nvSpPr>
          <p:spPr>
            <a:xfrm>
              <a:off x="7959325" y="4656800"/>
              <a:ext cx="81000" cy="22675"/>
            </a:xfrm>
            <a:custGeom>
              <a:avLst/>
              <a:gdLst/>
              <a:ahLst/>
              <a:cxnLst/>
              <a:rect l="l" t="t" r="r" b="b"/>
              <a:pathLst>
                <a:path w="3240" h="907" extrusionOk="0">
                  <a:moveTo>
                    <a:pt x="161" y="1"/>
                  </a:moveTo>
                  <a:cubicBezTo>
                    <a:pt x="54" y="28"/>
                    <a:pt x="1" y="81"/>
                    <a:pt x="1" y="161"/>
                  </a:cubicBezTo>
                  <a:cubicBezTo>
                    <a:pt x="1" y="188"/>
                    <a:pt x="28" y="215"/>
                    <a:pt x="54" y="268"/>
                  </a:cubicBezTo>
                  <a:cubicBezTo>
                    <a:pt x="108" y="295"/>
                    <a:pt x="135" y="295"/>
                    <a:pt x="161" y="295"/>
                  </a:cubicBezTo>
                  <a:cubicBezTo>
                    <a:pt x="295" y="295"/>
                    <a:pt x="456" y="295"/>
                    <a:pt x="643" y="322"/>
                  </a:cubicBezTo>
                  <a:lnTo>
                    <a:pt x="590" y="322"/>
                  </a:lnTo>
                  <a:cubicBezTo>
                    <a:pt x="1232" y="349"/>
                    <a:pt x="1874" y="483"/>
                    <a:pt x="2463" y="697"/>
                  </a:cubicBezTo>
                  <a:lnTo>
                    <a:pt x="2517" y="697"/>
                  </a:lnTo>
                  <a:lnTo>
                    <a:pt x="2999" y="884"/>
                  </a:lnTo>
                  <a:cubicBezTo>
                    <a:pt x="3022" y="900"/>
                    <a:pt x="3048" y="906"/>
                    <a:pt x="3073" y="906"/>
                  </a:cubicBezTo>
                  <a:cubicBezTo>
                    <a:pt x="3135" y="906"/>
                    <a:pt x="3194" y="868"/>
                    <a:pt x="3213" y="831"/>
                  </a:cubicBezTo>
                  <a:cubicBezTo>
                    <a:pt x="3239" y="750"/>
                    <a:pt x="3213" y="670"/>
                    <a:pt x="3132" y="616"/>
                  </a:cubicBezTo>
                  <a:cubicBezTo>
                    <a:pt x="2196" y="188"/>
                    <a:pt x="1205" y="28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622;p43">
              <a:extLst>
                <a:ext uri="{FF2B5EF4-FFF2-40B4-BE49-F238E27FC236}">
                  <a16:creationId xmlns:a16="http://schemas.microsoft.com/office/drawing/2014/main" id="{5D77C5E0-06B1-95F7-8991-814E2B6DA244}"/>
                </a:ext>
              </a:extLst>
            </p:cNvPr>
            <p:cNvSpPr/>
            <p:nvPr/>
          </p:nvSpPr>
          <p:spPr>
            <a:xfrm>
              <a:off x="7976725" y="4658825"/>
              <a:ext cx="63600" cy="20675"/>
            </a:xfrm>
            <a:custGeom>
              <a:avLst/>
              <a:gdLst/>
              <a:ahLst/>
              <a:cxnLst/>
              <a:rect l="l" t="t" r="r" b="b"/>
              <a:pathLst>
                <a:path w="2544" h="827" extrusionOk="0">
                  <a:moveTo>
                    <a:pt x="135" y="0"/>
                  </a:moveTo>
                  <a:cubicBezTo>
                    <a:pt x="108" y="80"/>
                    <a:pt x="81" y="80"/>
                    <a:pt x="27" y="107"/>
                  </a:cubicBezTo>
                  <a:cubicBezTo>
                    <a:pt x="1" y="134"/>
                    <a:pt x="1" y="187"/>
                    <a:pt x="1" y="214"/>
                  </a:cubicBezTo>
                  <a:cubicBezTo>
                    <a:pt x="1" y="241"/>
                    <a:pt x="27" y="268"/>
                    <a:pt x="27" y="321"/>
                  </a:cubicBezTo>
                  <a:cubicBezTo>
                    <a:pt x="81" y="348"/>
                    <a:pt x="108" y="348"/>
                    <a:pt x="135" y="348"/>
                  </a:cubicBezTo>
                  <a:cubicBezTo>
                    <a:pt x="804" y="375"/>
                    <a:pt x="1473" y="509"/>
                    <a:pt x="2115" y="750"/>
                  </a:cubicBezTo>
                  <a:cubicBezTo>
                    <a:pt x="2169" y="776"/>
                    <a:pt x="2195" y="776"/>
                    <a:pt x="2276" y="803"/>
                  </a:cubicBezTo>
                  <a:cubicBezTo>
                    <a:pt x="2294" y="803"/>
                    <a:pt x="2323" y="827"/>
                    <a:pt x="2357" y="827"/>
                  </a:cubicBezTo>
                  <a:cubicBezTo>
                    <a:pt x="2374" y="827"/>
                    <a:pt x="2392" y="821"/>
                    <a:pt x="2410" y="803"/>
                  </a:cubicBezTo>
                  <a:cubicBezTo>
                    <a:pt x="2436" y="803"/>
                    <a:pt x="2463" y="776"/>
                    <a:pt x="2517" y="750"/>
                  </a:cubicBezTo>
                  <a:cubicBezTo>
                    <a:pt x="2543" y="723"/>
                    <a:pt x="2543" y="669"/>
                    <a:pt x="2517" y="616"/>
                  </a:cubicBezTo>
                  <a:cubicBezTo>
                    <a:pt x="2517" y="589"/>
                    <a:pt x="2463" y="535"/>
                    <a:pt x="2436" y="509"/>
                  </a:cubicBezTo>
                  <a:cubicBezTo>
                    <a:pt x="2062" y="375"/>
                    <a:pt x="1714" y="268"/>
                    <a:pt x="1312" y="187"/>
                  </a:cubicBezTo>
                  <a:cubicBezTo>
                    <a:pt x="937" y="107"/>
                    <a:pt x="536" y="54"/>
                    <a:pt x="13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623;p43">
              <a:extLst>
                <a:ext uri="{FF2B5EF4-FFF2-40B4-BE49-F238E27FC236}">
                  <a16:creationId xmlns:a16="http://schemas.microsoft.com/office/drawing/2014/main" id="{AC4609EC-ADE1-BEF9-CA03-7436CA44E2E5}"/>
                </a:ext>
              </a:extLst>
            </p:cNvPr>
            <p:cNvSpPr/>
            <p:nvPr/>
          </p:nvSpPr>
          <p:spPr>
            <a:xfrm>
              <a:off x="7996125" y="4662150"/>
              <a:ext cx="54225" cy="20675"/>
            </a:xfrm>
            <a:custGeom>
              <a:avLst/>
              <a:gdLst/>
              <a:ahLst/>
              <a:cxnLst/>
              <a:rect l="l" t="t" r="r" b="b"/>
              <a:pathLst>
                <a:path w="2169" h="827" extrusionOk="0">
                  <a:moveTo>
                    <a:pt x="54" y="1"/>
                  </a:moveTo>
                  <a:cubicBezTo>
                    <a:pt x="28" y="54"/>
                    <a:pt x="1" y="81"/>
                    <a:pt x="1" y="108"/>
                  </a:cubicBezTo>
                  <a:cubicBezTo>
                    <a:pt x="1" y="135"/>
                    <a:pt x="1" y="188"/>
                    <a:pt x="28" y="215"/>
                  </a:cubicBezTo>
                  <a:cubicBezTo>
                    <a:pt x="54" y="242"/>
                    <a:pt x="108" y="269"/>
                    <a:pt x="135" y="269"/>
                  </a:cubicBezTo>
                  <a:cubicBezTo>
                    <a:pt x="536" y="322"/>
                    <a:pt x="938" y="402"/>
                    <a:pt x="1339" y="536"/>
                  </a:cubicBezTo>
                  <a:cubicBezTo>
                    <a:pt x="1527" y="617"/>
                    <a:pt x="1741" y="724"/>
                    <a:pt x="1928" y="804"/>
                  </a:cubicBezTo>
                  <a:cubicBezTo>
                    <a:pt x="1952" y="820"/>
                    <a:pt x="1977" y="826"/>
                    <a:pt x="2003" y="826"/>
                  </a:cubicBezTo>
                  <a:cubicBezTo>
                    <a:pt x="2064" y="826"/>
                    <a:pt x="2123" y="788"/>
                    <a:pt x="2142" y="750"/>
                  </a:cubicBezTo>
                  <a:cubicBezTo>
                    <a:pt x="2169" y="670"/>
                    <a:pt x="2142" y="590"/>
                    <a:pt x="2062" y="536"/>
                  </a:cubicBezTo>
                  <a:cubicBezTo>
                    <a:pt x="1767" y="376"/>
                    <a:pt x="1473" y="269"/>
                    <a:pt x="1152" y="188"/>
                  </a:cubicBezTo>
                  <a:cubicBezTo>
                    <a:pt x="857" y="81"/>
                    <a:pt x="536" y="54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624;p43">
              <a:extLst>
                <a:ext uri="{FF2B5EF4-FFF2-40B4-BE49-F238E27FC236}">
                  <a16:creationId xmlns:a16="http://schemas.microsoft.com/office/drawing/2014/main" id="{F6360F40-D265-F6E0-ED59-30471580FD50}"/>
                </a:ext>
              </a:extLst>
            </p:cNvPr>
            <p:cNvSpPr/>
            <p:nvPr/>
          </p:nvSpPr>
          <p:spPr>
            <a:xfrm>
              <a:off x="7995475" y="4660825"/>
              <a:ext cx="54225" cy="19675"/>
            </a:xfrm>
            <a:custGeom>
              <a:avLst/>
              <a:gdLst/>
              <a:ahLst/>
              <a:cxnLst/>
              <a:rect l="l" t="t" r="r" b="b"/>
              <a:pathLst>
                <a:path w="2169" h="787" extrusionOk="0">
                  <a:moveTo>
                    <a:pt x="161" y="0"/>
                  </a:moveTo>
                  <a:cubicBezTo>
                    <a:pt x="54" y="27"/>
                    <a:pt x="0" y="54"/>
                    <a:pt x="0" y="134"/>
                  </a:cubicBezTo>
                  <a:cubicBezTo>
                    <a:pt x="0" y="188"/>
                    <a:pt x="27" y="295"/>
                    <a:pt x="134" y="295"/>
                  </a:cubicBezTo>
                  <a:cubicBezTo>
                    <a:pt x="589" y="375"/>
                    <a:pt x="1098" y="455"/>
                    <a:pt x="1553" y="643"/>
                  </a:cubicBezTo>
                  <a:cubicBezTo>
                    <a:pt x="1686" y="670"/>
                    <a:pt x="1793" y="723"/>
                    <a:pt x="1927" y="777"/>
                  </a:cubicBezTo>
                  <a:cubicBezTo>
                    <a:pt x="1947" y="783"/>
                    <a:pt x="1967" y="787"/>
                    <a:pt x="1987" y="787"/>
                  </a:cubicBezTo>
                  <a:cubicBezTo>
                    <a:pt x="2046" y="787"/>
                    <a:pt x="2101" y="756"/>
                    <a:pt x="2141" y="696"/>
                  </a:cubicBezTo>
                  <a:cubicBezTo>
                    <a:pt x="2168" y="643"/>
                    <a:pt x="2141" y="536"/>
                    <a:pt x="2061" y="482"/>
                  </a:cubicBezTo>
                  <a:cubicBezTo>
                    <a:pt x="1472" y="214"/>
                    <a:pt x="830" y="107"/>
                    <a:pt x="18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625;p43">
              <a:extLst>
                <a:ext uri="{FF2B5EF4-FFF2-40B4-BE49-F238E27FC236}">
                  <a16:creationId xmlns:a16="http://schemas.microsoft.com/office/drawing/2014/main" id="{8D995B1E-716A-BF36-7F88-45C37B06B347}"/>
                </a:ext>
              </a:extLst>
            </p:cNvPr>
            <p:cNvSpPr/>
            <p:nvPr/>
          </p:nvSpPr>
          <p:spPr>
            <a:xfrm>
              <a:off x="7962675" y="4656800"/>
              <a:ext cx="78325" cy="22675"/>
            </a:xfrm>
            <a:custGeom>
              <a:avLst/>
              <a:gdLst/>
              <a:ahLst/>
              <a:cxnLst/>
              <a:rect l="l" t="t" r="r" b="b"/>
              <a:pathLst>
                <a:path w="3133" h="907" extrusionOk="0">
                  <a:moveTo>
                    <a:pt x="134" y="1"/>
                  </a:moveTo>
                  <a:lnTo>
                    <a:pt x="27" y="81"/>
                  </a:lnTo>
                  <a:cubicBezTo>
                    <a:pt x="1" y="135"/>
                    <a:pt x="1" y="161"/>
                    <a:pt x="1" y="188"/>
                  </a:cubicBezTo>
                  <a:cubicBezTo>
                    <a:pt x="1" y="215"/>
                    <a:pt x="27" y="268"/>
                    <a:pt x="27" y="295"/>
                  </a:cubicBezTo>
                  <a:cubicBezTo>
                    <a:pt x="54" y="322"/>
                    <a:pt x="108" y="322"/>
                    <a:pt x="134" y="322"/>
                  </a:cubicBezTo>
                  <a:cubicBezTo>
                    <a:pt x="937" y="402"/>
                    <a:pt x="1714" y="483"/>
                    <a:pt x="2463" y="723"/>
                  </a:cubicBezTo>
                  <a:cubicBezTo>
                    <a:pt x="2597" y="804"/>
                    <a:pt x="2784" y="831"/>
                    <a:pt x="2918" y="884"/>
                  </a:cubicBezTo>
                  <a:cubicBezTo>
                    <a:pt x="2934" y="900"/>
                    <a:pt x="2954" y="906"/>
                    <a:pt x="2975" y="906"/>
                  </a:cubicBezTo>
                  <a:cubicBezTo>
                    <a:pt x="3027" y="906"/>
                    <a:pt x="3086" y="868"/>
                    <a:pt x="3105" y="831"/>
                  </a:cubicBezTo>
                  <a:cubicBezTo>
                    <a:pt x="3132" y="750"/>
                    <a:pt x="3105" y="670"/>
                    <a:pt x="3025" y="616"/>
                  </a:cubicBezTo>
                  <a:cubicBezTo>
                    <a:pt x="2142" y="188"/>
                    <a:pt x="1098" y="81"/>
                    <a:pt x="134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626;p43">
              <a:extLst>
                <a:ext uri="{FF2B5EF4-FFF2-40B4-BE49-F238E27FC236}">
                  <a16:creationId xmlns:a16="http://schemas.microsoft.com/office/drawing/2014/main" id="{5BD095C6-56B8-C69E-BA44-421496D2DF9F}"/>
                </a:ext>
              </a:extLst>
            </p:cNvPr>
            <p:cNvSpPr/>
            <p:nvPr/>
          </p:nvSpPr>
          <p:spPr>
            <a:xfrm>
              <a:off x="7943275" y="4655475"/>
              <a:ext cx="70275" cy="18325"/>
            </a:xfrm>
            <a:custGeom>
              <a:avLst/>
              <a:gdLst/>
              <a:ahLst/>
              <a:cxnLst/>
              <a:rect l="l" t="t" r="r" b="b"/>
              <a:pathLst>
                <a:path w="2811" h="733" extrusionOk="0">
                  <a:moveTo>
                    <a:pt x="107" y="0"/>
                  </a:moveTo>
                  <a:cubicBezTo>
                    <a:pt x="107" y="0"/>
                    <a:pt x="27" y="54"/>
                    <a:pt x="27" y="81"/>
                  </a:cubicBezTo>
                  <a:cubicBezTo>
                    <a:pt x="0" y="107"/>
                    <a:pt x="0" y="134"/>
                    <a:pt x="0" y="188"/>
                  </a:cubicBezTo>
                  <a:cubicBezTo>
                    <a:pt x="0" y="214"/>
                    <a:pt x="27" y="241"/>
                    <a:pt x="27" y="268"/>
                  </a:cubicBezTo>
                  <a:cubicBezTo>
                    <a:pt x="81" y="321"/>
                    <a:pt x="107" y="321"/>
                    <a:pt x="134" y="321"/>
                  </a:cubicBezTo>
                  <a:cubicBezTo>
                    <a:pt x="402" y="321"/>
                    <a:pt x="670" y="348"/>
                    <a:pt x="910" y="348"/>
                  </a:cubicBezTo>
                  <a:lnTo>
                    <a:pt x="857" y="348"/>
                  </a:lnTo>
                  <a:cubicBezTo>
                    <a:pt x="1365" y="375"/>
                    <a:pt x="1847" y="455"/>
                    <a:pt x="2329" y="616"/>
                  </a:cubicBezTo>
                  <a:cubicBezTo>
                    <a:pt x="2409" y="643"/>
                    <a:pt x="2516" y="669"/>
                    <a:pt x="2570" y="723"/>
                  </a:cubicBezTo>
                  <a:cubicBezTo>
                    <a:pt x="2590" y="730"/>
                    <a:pt x="2610" y="733"/>
                    <a:pt x="2630" y="733"/>
                  </a:cubicBezTo>
                  <a:cubicBezTo>
                    <a:pt x="2689" y="733"/>
                    <a:pt x="2744" y="703"/>
                    <a:pt x="2784" y="643"/>
                  </a:cubicBezTo>
                  <a:cubicBezTo>
                    <a:pt x="2811" y="589"/>
                    <a:pt x="2784" y="482"/>
                    <a:pt x="2704" y="455"/>
                  </a:cubicBezTo>
                  <a:cubicBezTo>
                    <a:pt x="1901" y="81"/>
                    <a:pt x="964" y="54"/>
                    <a:pt x="10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627;p43">
              <a:extLst>
                <a:ext uri="{FF2B5EF4-FFF2-40B4-BE49-F238E27FC236}">
                  <a16:creationId xmlns:a16="http://schemas.microsoft.com/office/drawing/2014/main" id="{E2E1A27C-3BD6-4625-B1C0-FB621849BB54}"/>
                </a:ext>
              </a:extLst>
            </p:cNvPr>
            <p:cNvSpPr/>
            <p:nvPr/>
          </p:nvSpPr>
          <p:spPr>
            <a:xfrm>
              <a:off x="7931900" y="4655475"/>
              <a:ext cx="68950" cy="15400"/>
            </a:xfrm>
            <a:custGeom>
              <a:avLst/>
              <a:gdLst/>
              <a:ahLst/>
              <a:cxnLst/>
              <a:rect l="l" t="t" r="r" b="b"/>
              <a:pathLst>
                <a:path w="2758" h="616" extrusionOk="0">
                  <a:moveTo>
                    <a:pt x="134" y="0"/>
                  </a:moveTo>
                  <a:cubicBezTo>
                    <a:pt x="54" y="0"/>
                    <a:pt x="0" y="81"/>
                    <a:pt x="0" y="188"/>
                  </a:cubicBezTo>
                  <a:cubicBezTo>
                    <a:pt x="0" y="268"/>
                    <a:pt x="54" y="321"/>
                    <a:pt x="161" y="321"/>
                  </a:cubicBezTo>
                  <a:cubicBezTo>
                    <a:pt x="482" y="321"/>
                    <a:pt x="830" y="321"/>
                    <a:pt x="1125" y="348"/>
                  </a:cubicBezTo>
                  <a:lnTo>
                    <a:pt x="1098" y="348"/>
                  </a:lnTo>
                  <a:cubicBezTo>
                    <a:pt x="1606" y="375"/>
                    <a:pt x="2142" y="482"/>
                    <a:pt x="2597" y="616"/>
                  </a:cubicBezTo>
                  <a:cubicBezTo>
                    <a:pt x="2623" y="616"/>
                    <a:pt x="2704" y="616"/>
                    <a:pt x="2704" y="589"/>
                  </a:cubicBezTo>
                  <a:cubicBezTo>
                    <a:pt x="2730" y="536"/>
                    <a:pt x="2757" y="509"/>
                    <a:pt x="2757" y="482"/>
                  </a:cubicBezTo>
                  <a:cubicBezTo>
                    <a:pt x="2757" y="428"/>
                    <a:pt x="2757" y="402"/>
                    <a:pt x="2730" y="375"/>
                  </a:cubicBezTo>
                  <a:cubicBezTo>
                    <a:pt x="2704" y="348"/>
                    <a:pt x="2677" y="321"/>
                    <a:pt x="2623" y="321"/>
                  </a:cubicBezTo>
                  <a:cubicBezTo>
                    <a:pt x="1901" y="81"/>
                    <a:pt x="1151" y="0"/>
                    <a:pt x="40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628;p43">
              <a:extLst>
                <a:ext uri="{FF2B5EF4-FFF2-40B4-BE49-F238E27FC236}">
                  <a16:creationId xmlns:a16="http://schemas.microsoft.com/office/drawing/2014/main" id="{2D3CE5B1-99D9-8940-26EF-5984311B88E1}"/>
                </a:ext>
              </a:extLst>
            </p:cNvPr>
            <p:cNvSpPr/>
            <p:nvPr/>
          </p:nvSpPr>
          <p:spPr>
            <a:xfrm>
              <a:off x="7931900" y="4655175"/>
              <a:ext cx="68275" cy="15700"/>
            </a:xfrm>
            <a:custGeom>
              <a:avLst/>
              <a:gdLst/>
              <a:ahLst/>
              <a:cxnLst/>
              <a:rect l="l" t="t" r="r" b="b"/>
              <a:pathLst>
                <a:path w="2731" h="628" extrusionOk="0">
                  <a:moveTo>
                    <a:pt x="342" y="0"/>
                  </a:moveTo>
                  <a:cubicBezTo>
                    <a:pt x="265" y="0"/>
                    <a:pt x="188" y="12"/>
                    <a:pt x="134" y="12"/>
                  </a:cubicBezTo>
                  <a:cubicBezTo>
                    <a:pt x="54" y="12"/>
                    <a:pt x="0" y="93"/>
                    <a:pt x="0" y="200"/>
                  </a:cubicBezTo>
                  <a:cubicBezTo>
                    <a:pt x="0" y="280"/>
                    <a:pt x="54" y="333"/>
                    <a:pt x="161" y="333"/>
                  </a:cubicBezTo>
                  <a:cubicBezTo>
                    <a:pt x="482" y="333"/>
                    <a:pt x="857" y="333"/>
                    <a:pt x="1205" y="360"/>
                  </a:cubicBezTo>
                  <a:lnTo>
                    <a:pt x="1151" y="360"/>
                  </a:lnTo>
                  <a:cubicBezTo>
                    <a:pt x="1633" y="387"/>
                    <a:pt x="2142" y="467"/>
                    <a:pt x="2570" y="628"/>
                  </a:cubicBezTo>
                  <a:cubicBezTo>
                    <a:pt x="2597" y="628"/>
                    <a:pt x="2677" y="628"/>
                    <a:pt x="2677" y="601"/>
                  </a:cubicBezTo>
                  <a:cubicBezTo>
                    <a:pt x="2704" y="548"/>
                    <a:pt x="2730" y="521"/>
                    <a:pt x="2730" y="494"/>
                  </a:cubicBezTo>
                  <a:cubicBezTo>
                    <a:pt x="2730" y="440"/>
                    <a:pt x="2730" y="414"/>
                    <a:pt x="2704" y="387"/>
                  </a:cubicBezTo>
                  <a:cubicBezTo>
                    <a:pt x="2677" y="360"/>
                    <a:pt x="2623" y="333"/>
                    <a:pt x="2597" y="333"/>
                  </a:cubicBezTo>
                  <a:cubicBezTo>
                    <a:pt x="1928" y="93"/>
                    <a:pt x="1205" y="12"/>
                    <a:pt x="455" y="12"/>
                  </a:cubicBezTo>
                  <a:cubicBezTo>
                    <a:pt x="420" y="3"/>
                    <a:pt x="381" y="0"/>
                    <a:pt x="34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629;p43">
              <a:extLst>
                <a:ext uri="{FF2B5EF4-FFF2-40B4-BE49-F238E27FC236}">
                  <a16:creationId xmlns:a16="http://schemas.microsoft.com/office/drawing/2014/main" id="{3039453E-50EB-F36B-1459-609FF5D3D6BA}"/>
                </a:ext>
              </a:extLst>
            </p:cNvPr>
            <p:cNvSpPr/>
            <p:nvPr/>
          </p:nvSpPr>
          <p:spPr>
            <a:xfrm>
              <a:off x="7933900" y="4655475"/>
              <a:ext cx="63600" cy="13825"/>
            </a:xfrm>
            <a:custGeom>
              <a:avLst/>
              <a:gdLst/>
              <a:ahLst/>
              <a:cxnLst/>
              <a:rect l="l" t="t" r="r" b="b"/>
              <a:pathLst>
                <a:path w="2544" h="553" extrusionOk="0">
                  <a:moveTo>
                    <a:pt x="134" y="0"/>
                  </a:moveTo>
                  <a:cubicBezTo>
                    <a:pt x="81" y="0"/>
                    <a:pt x="1" y="81"/>
                    <a:pt x="1" y="188"/>
                  </a:cubicBezTo>
                  <a:cubicBezTo>
                    <a:pt x="1" y="268"/>
                    <a:pt x="81" y="321"/>
                    <a:pt x="188" y="321"/>
                  </a:cubicBezTo>
                  <a:lnTo>
                    <a:pt x="1045" y="321"/>
                  </a:lnTo>
                  <a:cubicBezTo>
                    <a:pt x="1473" y="348"/>
                    <a:pt x="1955" y="402"/>
                    <a:pt x="2383" y="536"/>
                  </a:cubicBezTo>
                  <a:cubicBezTo>
                    <a:pt x="2400" y="547"/>
                    <a:pt x="2418" y="553"/>
                    <a:pt x="2435" y="553"/>
                  </a:cubicBezTo>
                  <a:cubicBezTo>
                    <a:pt x="2494" y="553"/>
                    <a:pt x="2543" y="485"/>
                    <a:pt x="2543" y="402"/>
                  </a:cubicBezTo>
                  <a:cubicBezTo>
                    <a:pt x="2543" y="375"/>
                    <a:pt x="2543" y="348"/>
                    <a:pt x="2517" y="321"/>
                  </a:cubicBezTo>
                  <a:cubicBezTo>
                    <a:pt x="2490" y="268"/>
                    <a:pt x="2463" y="241"/>
                    <a:pt x="2410" y="241"/>
                  </a:cubicBezTo>
                  <a:cubicBezTo>
                    <a:pt x="1794" y="27"/>
                    <a:pt x="1125" y="0"/>
                    <a:pt x="48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630;p43">
              <a:extLst>
                <a:ext uri="{FF2B5EF4-FFF2-40B4-BE49-F238E27FC236}">
                  <a16:creationId xmlns:a16="http://schemas.microsoft.com/office/drawing/2014/main" id="{20C59263-1B2F-E365-C9BA-B6AC67A76A0E}"/>
                </a:ext>
              </a:extLst>
            </p:cNvPr>
            <p:cNvSpPr/>
            <p:nvPr/>
          </p:nvSpPr>
          <p:spPr>
            <a:xfrm>
              <a:off x="7933900" y="4655175"/>
              <a:ext cx="61600" cy="13700"/>
            </a:xfrm>
            <a:custGeom>
              <a:avLst/>
              <a:gdLst/>
              <a:ahLst/>
              <a:cxnLst/>
              <a:rect l="l" t="t" r="r" b="b"/>
              <a:pathLst>
                <a:path w="2464" h="548" extrusionOk="0">
                  <a:moveTo>
                    <a:pt x="368" y="0"/>
                  </a:moveTo>
                  <a:cubicBezTo>
                    <a:pt x="289" y="0"/>
                    <a:pt x="206" y="12"/>
                    <a:pt x="134" y="12"/>
                  </a:cubicBezTo>
                  <a:cubicBezTo>
                    <a:pt x="81" y="12"/>
                    <a:pt x="1" y="93"/>
                    <a:pt x="1" y="200"/>
                  </a:cubicBezTo>
                  <a:cubicBezTo>
                    <a:pt x="1" y="280"/>
                    <a:pt x="81" y="333"/>
                    <a:pt x="188" y="333"/>
                  </a:cubicBezTo>
                  <a:lnTo>
                    <a:pt x="1152" y="333"/>
                  </a:lnTo>
                  <a:cubicBezTo>
                    <a:pt x="1526" y="360"/>
                    <a:pt x="1928" y="414"/>
                    <a:pt x="2276" y="548"/>
                  </a:cubicBezTo>
                  <a:cubicBezTo>
                    <a:pt x="2329" y="548"/>
                    <a:pt x="2383" y="548"/>
                    <a:pt x="2383" y="521"/>
                  </a:cubicBezTo>
                  <a:cubicBezTo>
                    <a:pt x="2410" y="494"/>
                    <a:pt x="2463" y="440"/>
                    <a:pt x="2463" y="414"/>
                  </a:cubicBezTo>
                  <a:cubicBezTo>
                    <a:pt x="2463" y="387"/>
                    <a:pt x="2463" y="360"/>
                    <a:pt x="2410" y="307"/>
                  </a:cubicBezTo>
                  <a:cubicBezTo>
                    <a:pt x="2383" y="280"/>
                    <a:pt x="2356" y="253"/>
                    <a:pt x="2329" y="253"/>
                  </a:cubicBezTo>
                  <a:cubicBezTo>
                    <a:pt x="1714" y="39"/>
                    <a:pt x="1125" y="12"/>
                    <a:pt x="482" y="12"/>
                  </a:cubicBezTo>
                  <a:cubicBezTo>
                    <a:pt x="447" y="3"/>
                    <a:pt x="408" y="0"/>
                    <a:pt x="36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631;p43">
              <a:extLst>
                <a:ext uri="{FF2B5EF4-FFF2-40B4-BE49-F238E27FC236}">
                  <a16:creationId xmlns:a16="http://schemas.microsoft.com/office/drawing/2014/main" id="{0519C8B2-A26E-E094-8D6F-844981C70786}"/>
                </a:ext>
              </a:extLst>
            </p:cNvPr>
            <p:cNvSpPr/>
            <p:nvPr/>
          </p:nvSpPr>
          <p:spPr>
            <a:xfrm>
              <a:off x="7918525" y="4655475"/>
              <a:ext cx="75625" cy="12900"/>
            </a:xfrm>
            <a:custGeom>
              <a:avLst/>
              <a:gdLst/>
              <a:ahLst/>
              <a:cxnLst/>
              <a:rect l="l" t="t" r="r" b="b"/>
              <a:pathLst>
                <a:path w="3025" h="516" extrusionOk="0">
                  <a:moveTo>
                    <a:pt x="990" y="0"/>
                  </a:moveTo>
                  <a:cubicBezTo>
                    <a:pt x="696" y="0"/>
                    <a:pt x="402" y="0"/>
                    <a:pt x="134" y="54"/>
                  </a:cubicBezTo>
                  <a:cubicBezTo>
                    <a:pt x="54" y="54"/>
                    <a:pt x="0" y="107"/>
                    <a:pt x="0" y="214"/>
                  </a:cubicBezTo>
                  <a:cubicBezTo>
                    <a:pt x="0" y="321"/>
                    <a:pt x="54" y="348"/>
                    <a:pt x="161" y="348"/>
                  </a:cubicBezTo>
                  <a:cubicBezTo>
                    <a:pt x="415" y="335"/>
                    <a:pt x="676" y="328"/>
                    <a:pt x="934" y="328"/>
                  </a:cubicBezTo>
                  <a:cubicBezTo>
                    <a:pt x="1191" y="328"/>
                    <a:pt x="1445" y="335"/>
                    <a:pt x="1686" y="348"/>
                  </a:cubicBezTo>
                  <a:cubicBezTo>
                    <a:pt x="2088" y="375"/>
                    <a:pt x="2463" y="455"/>
                    <a:pt x="2837" y="509"/>
                  </a:cubicBezTo>
                  <a:cubicBezTo>
                    <a:pt x="2846" y="513"/>
                    <a:pt x="2857" y="516"/>
                    <a:pt x="2869" y="516"/>
                  </a:cubicBezTo>
                  <a:cubicBezTo>
                    <a:pt x="2924" y="516"/>
                    <a:pt x="2998" y="464"/>
                    <a:pt x="2998" y="375"/>
                  </a:cubicBezTo>
                  <a:cubicBezTo>
                    <a:pt x="3025" y="268"/>
                    <a:pt x="2971" y="214"/>
                    <a:pt x="2864" y="214"/>
                  </a:cubicBezTo>
                  <a:cubicBezTo>
                    <a:pt x="2275" y="54"/>
                    <a:pt x="1633" y="0"/>
                    <a:pt x="990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632;p43">
              <a:extLst>
                <a:ext uri="{FF2B5EF4-FFF2-40B4-BE49-F238E27FC236}">
                  <a16:creationId xmlns:a16="http://schemas.microsoft.com/office/drawing/2014/main" id="{22C44C2D-F927-7A11-1A3F-EAE25E7E10E4}"/>
                </a:ext>
              </a:extLst>
            </p:cNvPr>
            <p:cNvSpPr/>
            <p:nvPr/>
          </p:nvSpPr>
          <p:spPr>
            <a:xfrm>
              <a:off x="7895775" y="4654800"/>
              <a:ext cx="77625" cy="11150"/>
            </a:xfrm>
            <a:custGeom>
              <a:avLst/>
              <a:gdLst/>
              <a:ahLst/>
              <a:cxnLst/>
              <a:rect l="l" t="t" r="r" b="b"/>
              <a:pathLst>
                <a:path w="3105" h="446" extrusionOk="0">
                  <a:moveTo>
                    <a:pt x="1713" y="0"/>
                  </a:moveTo>
                  <a:cubicBezTo>
                    <a:pt x="1178" y="27"/>
                    <a:pt x="669" y="81"/>
                    <a:pt x="134" y="134"/>
                  </a:cubicBezTo>
                  <a:cubicBezTo>
                    <a:pt x="54" y="134"/>
                    <a:pt x="0" y="215"/>
                    <a:pt x="0" y="295"/>
                  </a:cubicBezTo>
                  <a:cubicBezTo>
                    <a:pt x="0" y="360"/>
                    <a:pt x="35" y="443"/>
                    <a:pt x="106" y="443"/>
                  </a:cubicBezTo>
                  <a:cubicBezTo>
                    <a:pt x="122" y="443"/>
                    <a:pt x="141" y="439"/>
                    <a:pt x="161" y="429"/>
                  </a:cubicBezTo>
                  <a:cubicBezTo>
                    <a:pt x="634" y="372"/>
                    <a:pt x="1107" y="315"/>
                    <a:pt x="1580" y="315"/>
                  </a:cubicBezTo>
                  <a:cubicBezTo>
                    <a:pt x="1776" y="315"/>
                    <a:pt x="1972" y="325"/>
                    <a:pt x="2168" y="348"/>
                  </a:cubicBezTo>
                  <a:lnTo>
                    <a:pt x="2141" y="348"/>
                  </a:lnTo>
                  <a:lnTo>
                    <a:pt x="2944" y="429"/>
                  </a:lnTo>
                  <a:cubicBezTo>
                    <a:pt x="2956" y="440"/>
                    <a:pt x="2970" y="446"/>
                    <a:pt x="2985" y="446"/>
                  </a:cubicBezTo>
                  <a:cubicBezTo>
                    <a:pt x="3040" y="446"/>
                    <a:pt x="3105" y="378"/>
                    <a:pt x="3105" y="295"/>
                  </a:cubicBezTo>
                  <a:cubicBezTo>
                    <a:pt x="3105" y="241"/>
                    <a:pt x="3078" y="134"/>
                    <a:pt x="2971" y="134"/>
                  </a:cubicBezTo>
                  <a:cubicBezTo>
                    <a:pt x="2543" y="27"/>
                    <a:pt x="2115" y="0"/>
                    <a:pt x="1713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633;p43">
              <a:extLst>
                <a:ext uri="{FF2B5EF4-FFF2-40B4-BE49-F238E27FC236}">
                  <a16:creationId xmlns:a16="http://schemas.microsoft.com/office/drawing/2014/main" id="{C5B67509-4F45-3DD3-1CB8-39D76FB17A5D}"/>
                </a:ext>
              </a:extLst>
            </p:cNvPr>
            <p:cNvSpPr/>
            <p:nvPr/>
          </p:nvSpPr>
          <p:spPr>
            <a:xfrm>
              <a:off x="7895100" y="4654800"/>
              <a:ext cx="68950" cy="12175"/>
            </a:xfrm>
            <a:custGeom>
              <a:avLst/>
              <a:gdLst/>
              <a:ahLst/>
              <a:cxnLst/>
              <a:rect l="l" t="t" r="r" b="b"/>
              <a:pathLst>
                <a:path w="2758" h="487" extrusionOk="0">
                  <a:moveTo>
                    <a:pt x="1713" y="0"/>
                  </a:moveTo>
                  <a:cubicBezTo>
                    <a:pt x="1205" y="27"/>
                    <a:pt x="669" y="108"/>
                    <a:pt x="134" y="215"/>
                  </a:cubicBezTo>
                  <a:cubicBezTo>
                    <a:pt x="81" y="215"/>
                    <a:pt x="54" y="241"/>
                    <a:pt x="27" y="241"/>
                  </a:cubicBezTo>
                  <a:cubicBezTo>
                    <a:pt x="0" y="268"/>
                    <a:pt x="0" y="295"/>
                    <a:pt x="0" y="348"/>
                  </a:cubicBezTo>
                  <a:cubicBezTo>
                    <a:pt x="0" y="396"/>
                    <a:pt x="43" y="486"/>
                    <a:pt x="128" y="486"/>
                  </a:cubicBezTo>
                  <a:cubicBezTo>
                    <a:pt x="138" y="486"/>
                    <a:pt x="149" y="485"/>
                    <a:pt x="161" y="482"/>
                  </a:cubicBezTo>
                  <a:cubicBezTo>
                    <a:pt x="662" y="399"/>
                    <a:pt x="1148" y="331"/>
                    <a:pt x="1655" y="331"/>
                  </a:cubicBezTo>
                  <a:cubicBezTo>
                    <a:pt x="1797" y="331"/>
                    <a:pt x="1941" y="337"/>
                    <a:pt x="2088" y="348"/>
                  </a:cubicBezTo>
                  <a:lnTo>
                    <a:pt x="2061" y="348"/>
                  </a:lnTo>
                  <a:cubicBezTo>
                    <a:pt x="2222" y="348"/>
                    <a:pt x="2382" y="375"/>
                    <a:pt x="2597" y="402"/>
                  </a:cubicBezTo>
                  <a:cubicBezTo>
                    <a:pt x="2677" y="402"/>
                    <a:pt x="2757" y="375"/>
                    <a:pt x="2757" y="268"/>
                  </a:cubicBezTo>
                  <a:cubicBezTo>
                    <a:pt x="2757" y="215"/>
                    <a:pt x="2730" y="108"/>
                    <a:pt x="2623" y="108"/>
                  </a:cubicBezTo>
                  <a:cubicBezTo>
                    <a:pt x="2329" y="27"/>
                    <a:pt x="2034" y="0"/>
                    <a:pt x="1713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634;p43">
              <a:extLst>
                <a:ext uri="{FF2B5EF4-FFF2-40B4-BE49-F238E27FC236}">
                  <a16:creationId xmlns:a16="http://schemas.microsoft.com/office/drawing/2014/main" id="{49CBA360-2D89-841C-AFA9-08105D1CA4E3}"/>
                </a:ext>
              </a:extLst>
            </p:cNvPr>
            <p:cNvSpPr/>
            <p:nvPr/>
          </p:nvSpPr>
          <p:spPr>
            <a:xfrm>
              <a:off x="8047000" y="4680225"/>
              <a:ext cx="46850" cy="26000"/>
            </a:xfrm>
            <a:custGeom>
              <a:avLst/>
              <a:gdLst/>
              <a:ahLst/>
              <a:cxnLst/>
              <a:rect l="l" t="t" r="r" b="b"/>
              <a:pathLst>
                <a:path w="1874" h="1040" extrusionOk="0">
                  <a:moveTo>
                    <a:pt x="134" y="1"/>
                  </a:moveTo>
                  <a:cubicBezTo>
                    <a:pt x="107" y="1"/>
                    <a:pt x="80" y="27"/>
                    <a:pt x="27" y="54"/>
                  </a:cubicBezTo>
                  <a:cubicBezTo>
                    <a:pt x="0" y="81"/>
                    <a:pt x="0" y="134"/>
                    <a:pt x="27" y="188"/>
                  </a:cubicBezTo>
                  <a:cubicBezTo>
                    <a:pt x="27" y="215"/>
                    <a:pt x="80" y="268"/>
                    <a:pt x="107" y="295"/>
                  </a:cubicBezTo>
                  <a:cubicBezTo>
                    <a:pt x="642" y="482"/>
                    <a:pt x="1151" y="723"/>
                    <a:pt x="1633" y="1018"/>
                  </a:cubicBezTo>
                  <a:cubicBezTo>
                    <a:pt x="1656" y="1033"/>
                    <a:pt x="1682" y="1040"/>
                    <a:pt x="1708" y="1040"/>
                  </a:cubicBezTo>
                  <a:cubicBezTo>
                    <a:pt x="1769" y="1040"/>
                    <a:pt x="1828" y="1002"/>
                    <a:pt x="1847" y="964"/>
                  </a:cubicBezTo>
                  <a:cubicBezTo>
                    <a:pt x="1874" y="884"/>
                    <a:pt x="1847" y="804"/>
                    <a:pt x="1767" y="750"/>
                  </a:cubicBezTo>
                  <a:cubicBezTo>
                    <a:pt x="1285" y="456"/>
                    <a:pt x="776" y="215"/>
                    <a:pt x="241" y="27"/>
                  </a:cubicBezTo>
                  <a:lnTo>
                    <a:pt x="161" y="27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8" name="Google Shape;6635;p43">
              <a:extLst>
                <a:ext uri="{FF2B5EF4-FFF2-40B4-BE49-F238E27FC236}">
                  <a16:creationId xmlns:a16="http://schemas.microsoft.com/office/drawing/2014/main" id="{BEF42B4E-F2D4-476C-ADA8-BA7CC0850351}"/>
                </a:ext>
              </a:extLst>
            </p:cNvPr>
            <p:cNvSpPr/>
            <p:nvPr/>
          </p:nvSpPr>
          <p:spPr>
            <a:xfrm>
              <a:off x="8039625" y="4676450"/>
              <a:ext cx="53550" cy="28150"/>
            </a:xfrm>
            <a:custGeom>
              <a:avLst/>
              <a:gdLst/>
              <a:ahLst/>
              <a:cxnLst/>
              <a:rect l="l" t="t" r="r" b="b"/>
              <a:pathLst>
                <a:path w="2142" h="1126" extrusionOk="0">
                  <a:moveTo>
                    <a:pt x="159" y="0"/>
                  </a:moveTo>
                  <a:cubicBezTo>
                    <a:pt x="156" y="0"/>
                    <a:pt x="150" y="18"/>
                    <a:pt x="134" y="18"/>
                  </a:cubicBezTo>
                  <a:cubicBezTo>
                    <a:pt x="108" y="18"/>
                    <a:pt x="54" y="45"/>
                    <a:pt x="27" y="71"/>
                  </a:cubicBezTo>
                  <a:cubicBezTo>
                    <a:pt x="1" y="98"/>
                    <a:pt x="1" y="152"/>
                    <a:pt x="27" y="205"/>
                  </a:cubicBezTo>
                  <a:cubicBezTo>
                    <a:pt x="27" y="232"/>
                    <a:pt x="54" y="259"/>
                    <a:pt x="108" y="312"/>
                  </a:cubicBezTo>
                  <a:cubicBezTo>
                    <a:pt x="723" y="526"/>
                    <a:pt x="1339" y="767"/>
                    <a:pt x="1901" y="1115"/>
                  </a:cubicBezTo>
                  <a:cubicBezTo>
                    <a:pt x="1921" y="1122"/>
                    <a:pt x="1941" y="1125"/>
                    <a:pt x="1961" y="1125"/>
                  </a:cubicBezTo>
                  <a:cubicBezTo>
                    <a:pt x="2020" y="1125"/>
                    <a:pt x="2075" y="1095"/>
                    <a:pt x="2115" y="1035"/>
                  </a:cubicBezTo>
                  <a:cubicBezTo>
                    <a:pt x="2142" y="981"/>
                    <a:pt x="2115" y="874"/>
                    <a:pt x="2035" y="847"/>
                  </a:cubicBezTo>
                  <a:cubicBezTo>
                    <a:pt x="1473" y="500"/>
                    <a:pt x="857" y="232"/>
                    <a:pt x="242" y="45"/>
                  </a:cubicBezTo>
                  <a:lnTo>
                    <a:pt x="161" y="45"/>
                  </a:lnTo>
                  <a:cubicBezTo>
                    <a:pt x="161" y="10"/>
                    <a:pt x="161" y="0"/>
                    <a:pt x="159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2" name="Google Shape;6636;p43">
              <a:extLst>
                <a:ext uri="{FF2B5EF4-FFF2-40B4-BE49-F238E27FC236}">
                  <a16:creationId xmlns:a16="http://schemas.microsoft.com/office/drawing/2014/main" id="{1E424417-18EE-31AD-6A7C-9CC70E23F6B6}"/>
                </a:ext>
              </a:extLst>
            </p:cNvPr>
            <p:cNvSpPr/>
            <p:nvPr/>
          </p:nvSpPr>
          <p:spPr>
            <a:xfrm>
              <a:off x="8037625" y="4673525"/>
              <a:ext cx="56900" cy="29800"/>
            </a:xfrm>
            <a:custGeom>
              <a:avLst/>
              <a:gdLst/>
              <a:ahLst/>
              <a:cxnLst/>
              <a:rect l="l" t="t" r="r" b="b"/>
              <a:pathLst>
                <a:path w="2276" h="1192" extrusionOk="0">
                  <a:moveTo>
                    <a:pt x="214" y="1"/>
                  </a:moveTo>
                  <a:cubicBezTo>
                    <a:pt x="107" y="54"/>
                    <a:pt x="81" y="54"/>
                    <a:pt x="81" y="54"/>
                  </a:cubicBezTo>
                  <a:cubicBezTo>
                    <a:pt x="54" y="81"/>
                    <a:pt x="0" y="135"/>
                    <a:pt x="0" y="162"/>
                  </a:cubicBezTo>
                  <a:cubicBezTo>
                    <a:pt x="0" y="188"/>
                    <a:pt x="0" y="215"/>
                    <a:pt x="54" y="269"/>
                  </a:cubicBezTo>
                  <a:cubicBezTo>
                    <a:pt x="81" y="295"/>
                    <a:pt x="107" y="322"/>
                    <a:pt x="134" y="322"/>
                  </a:cubicBezTo>
                  <a:lnTo>
                    <a:pt x="455" y="429"/>
                  </a:lnTo>
                  <a:lnTo>
                    <a:pt x="482" y="429"/>
                  </a:lnTo>
                  <a:cubicBezTo>
                    <a:pt x="1017" y="617"/>
                    <a:pt x="1526" y="857"/>
                    <a:pt x="2008" y="1152"/>
                  </a:cubicBezTo>
                  <a:cubicBezTo>
                    <a:pt x="2035" y="1179"/>
                    <a:pt x="2055" y="1192"/>
                    <a:pt x="2075" y="1192"/>
                  </a:cubicBezTo>
                  <a:cubicBezTo>
                    <a:pt x="2095" y="1192"/>
                    <a:pt x="2115" y="1179"/>
                    <a:pt x="2142" y="1152"/>
                  </a:cubicBezTo>
                  <a:cubicBezTo>
                    <a:pt x="2195" y="1152"/>
                    <a:pt x="2222" y="1125"/>
                    <a:pt x="2249" y="1098"/>
                  </a:cubicBezTo>
                  <a:cubicBezTo>
                    <a:pt x="2275" y="1072"/>
                    <a:pt x="2275" y="1018"/>
                    <a:pt x="2249" y="964"/>
                  </a:cubicBezTo>
                  <a:cubicBezTo>
                    <a:pt x="2249" y="938"/>
                    <a:pt x="2222" y="884"/>
                    <a:pt x="2168" y="857"/>
                  </a:cubicBezTo>
                  <a:cubicBezTo>
                    <a:pt x="1580" y="456"/>
                    <a:pt x="910" y="188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3" name="Google Shape;6637;p43">
              <a:extLst>
                <a:ext uri="{FF2B5EF4-FFF2-40B4-BE49-F238E27FC236}">
                  <a16:creationId xmlns:a16="http://schemas.microsoft.com/office/drawing/2014/main" id="{F9FDFF14-83C2-B0A4-18B0-25253633F5F6}"/>
                </a:ext>
              </a:extLst>
            </p:cNvPr>
            <p:cNvSpPr/>
            <p:nvPr/>
          </p:nvSpPr>
          <p:spPr>
            <a:xfrm>
              <a:off x="8033600" y="4673100"/>
              <a:ext cx="58925" cy="32250"/>
            </a:xfrm>
            <a:custGeom>
              <a:avLst/>
              <a:gdLst/>
              <a:ahLst/>
              <a:cxnLst/>
              <a:rect l="l" t="t" r="r" b="b"/>
              <a:pathLst>
                <a:path w="2357" h="1290" extrusionOk="0">
                  <a:moveTo>
                    <a:pt x="127" y="0"/>
                  </a:moveTo>
                  <a:cubicBezTo>
                    <a:pt x="112" y="0"/>
                    <a:pt x="96" y="18"/>
                    <a:pt x="81" y="18"/>
                  </a:cubicBezTo>
                  <a:cubicBezTo>
                    <a:pt x="28" y="45"/>
                    <a:pt x="1" y="71"/>
                    <a:pt x="1" y="98"/>
                  </a:cubicBezTo>
                  <a:cubicBezTo>
                    <a:pt x="1" y="152"/>
                    <a:pt x="1" y="179"/>
                    <a:pt x="28" y="205"/>
                  </a:cubicBezTo>
                  <a:cubicBezTo>
                    <a:pt x="81" y="232"/>
                    <a:pt x="108" y="286"/>
                    <a:pt x="135" y="286"/>
                  </a:cubicBezTo>
                  <a:cubicBezTo>
                    <a:pt x="349" y="339"/>
                    <a:pt x="509" y="419"/>
                    <a:pt x="697" y="473"/>
                  </a:cubicBezTo>
                  <a:cubicBezTo>
                    <a:pt x="1071" y="607"/>
                    <a:pt x="1473" y="767"/>
                    <a:pt x="1821" y="1008"/>
                  </a:cubicBezTo>
                  <a:cubicBezTo>
                    <a:pt x="1901" y="1089"/>
                    <a:pt x="2008" y="1142"/>
                    <a:pt x="2088" y="1249"/>
                  </a:cubicBezTo>
                  <a:cubicBezTo>
                    <a:pt x="2115" y="1276"/>
                    <a:pt x="2155" y="1289"/>
                    <a:pt x="2192" y="1289"/>
                  </a:cubicBezTo>
                  <a:cubicBezTo>
                    <a:pt x="2229" y="1289"/>
                    <a:pt x="2262" y="1276"/>
                    <a:pt x="2276" y="1249"/>
                  </a:cubicBezTo>
                  <a:cubicBezTo>
                    <a:pt x="2356" y="1169"/>
                    <a:pt x="2356" y="1089"/>
                    <a:pt x="2276" y="1035"/>
                  </a:cubicBezTo>
                  <a:cubicBezTo>
                    <a:pt x="1981" y="767"/>
                    <a:pt x="1633" y="607"/>
                    <a:pt x="1312" y="446"/>
                  </a:cubicBezTo>
                  <a:cubicBezTo>
                    <a:pt x="938" y="286"/>
                    <a:pt x="563" y="179"/>
                    <a:pt x="215" y="45"/>
                  </a:cubicBezTo>
                  <a:lnTo>
                    <a:pt x="161" y="45"/>
                  </a:lnTo>
                  <a:cubicBezTo>
                    <a:pt x="150" y="10"/>
                    <a:pt x="138" y="0"/>
                    <a:pt x="12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4" name="Google Shape;6638;p43">
              <a:extLst>
                <a:ext uri="{FF2B5EF4-FFF2-40B4-BE49-F238E27FC236}">
                  <a16:creationId xmlns:a16="http://schemas.microsoft.com/office/drawing/2014/main" id="{5A0739B5-4F84-A7C8-310A-C2D4421EBECA}"/>
                </a:ext>
              </a:extLst>
            </p:cNvPr>
            <p:cNvSpPr/>
            <p:nvPr/>
          </p:nvSpPr>
          <p:spPr>
            <a:xfrm>
              <a:off x="8032275" y="4670850"/>
              <a:ext cx="62250" cy="33500"/>
            </a:xfrm>
            <a:custGeom>
              <a:avLst/>
              <a:gdLst/>
              <a:ahLst/>
              <a:cxnLst/>
              <a:rect l="l" t="t" r="r" b="b"/>
              <a:pathLst>
                <a:path w="2490" h="1340" extrusionOk="0">
                  <a:moveTo>
                    <a:pt x="107" y="1"/>
                  </a:moveTo>
                  <a:cubicBezTo>
                    <a:pt x="134" y="28"/>
                    <a:pt x="81" y="28"/>
                    <a:pt x="54" y="28"/>
                  </a:cubicBezTo>
                  <a:cubicBezTo>
                    <a:pt x="27" y="54"/>
                    <a:pt x="0" y="108"/>
                    <a:pt x="0" y="135"/>
                  </a:cubicBezTo>
                  <a:cubicBezTo>
                    <a:pt x="0" y="161"/>
                    <a:pt x="0" y="188"/>
                    <a:pt x="27" y="242"/>
                  </a:cubicBezTo>
                  <a:cubicBezTo>
                    <a:pt x="54" y="269"/>
                    <a:pt x="81" y="295"/>
                    <a:pt x="134" y="295"/>
                  </a:cubicBezTo>
                  <a:cubicBezTo>
                    <a:pt x="214" y="322"/>
                    <a:pt x="348" y="376"/>
                    <a:pt x="455" y="402"/>
                  </a:cubicBezTo>
                  <a:cubicBezTo>
                    <a:pt x="1044" y="590"/>
                    <a:pt x="1633" y="857"/>
                    <a:pt x="2141" y="1205"/>
                  </a:cubicBezTo>
                  <a:cubicBezTo>
                    <a:pt x="2168" y="1232"/>
                    <a:pt x="2222" y="1259"/>
                    <a:pt x="2249" y="1312"/>
                  </a:cubicBezTo>
                  <a:cubicBezTo>
                    <a:pt x="2302" y="1339"/>
                    <a:pt x="2329" y="1339"/>
                    <a:pt x="2356" y="1339"/>
                  </a:cubicBezTo>
                  <a:cubicBezTo>
                    <a:pt x="2382" y="1339"/>
                    <a:pt x="2436" y="1312"/>
                    <a:pt x="2463" y="1312"/>
                  </a:cubicBezTo>
                  <a:cubicBezTo>
                    <a:pt x="2489" y="1259"/>
                    <a:pt x="2489" y="1232"/>
                    <a:pt x="2489" y="1205"/>
                  </a:cubicBezTo>
                  <a:cubicBezTo>
                    <a:pt x="2489" y="1179"/>
                    <a:pt x="2463" y="1125"/>
                    <a:pt x="2436" y="1098"/>
                  </a:cubicBezTo>
                  <a:cubicBezTo>
                    <a:pt x="2088" y="857"/>
                    <a:pt x="1713" y="643"/>
                    <a:pt x="1365" y="456"/>
                  </a:cubicBezTo>
                  <a:cubicBezTo>
                    <a:pt x="964" y="295"/>
                    <a:pt x="562" y="135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5" name="Google Shape;6639;p43">
              <a:extLst>
                <a:ext uri="{FF2B5EF4-FFF2-40B4-BE49-F238E27FC236}">
                  <a16:creationId xmlns:a16="http://schemas.microsoft.com/office/drawing/2014/main" id="{DA08EF63-D755-9834-0F90-D667100BB015}"/>
                </a:ext>
              </a:extLst>
            </p:cNvPr>
            <p:cNvSpPr/>
            <p:nvPr/>
          </p:nvSpPr>
          <p:spPr>
            <a:xfrm>
              <a:off x="8026250" y="4670200"/>
              <a:ext cx="66275" cy="31975"/>
            </a:xfrm>
            <a:custGeom>
              <a:avLst/>
              <a:gdLst/>
              <a:ahLst/>
              <a:cxnLst/>
              <a:rect l="l" t="t" r="r" b="b"/>
              <a:pathLst>
                <a:path w="2651" h="1279" extrusionOk="0">
                  <a:moveTo>
                    <a:pt x="214" y="0"/>
                  </a:moveTo>
                  <a:cubicBezTo>
                    <a:pt x="134" y="27"/>
                    <a:pt x="54" y="80"/>
                    <a:pt x="27" y="161"/>
                  </a:cubicBezTo>
                  <a:cubicBezTo>
                    <a:pt x="0" y="268"/>
                    <a:pt x="54" y="321"/>
                    <a:pt x="161" y="321"/>
                  </a:cubicBezTo>
                  <a:lnTo>
                    <a:pt x="857" y="535"/>
                  </a:lnTo>
                  <a:cubicBezTo>
                    <a:pt x="1392" y="723"/>
                    <a:pt x="1901" y="964"/>
                    <a:pt x="2382" y="1258"/>
                  </a:cubicBezTo>
                  <a:cubicBezTo>
                    <a:pt x="2396" y="1271"/>
                    <a:pt x="2409" y="1278"/>
                    <a:pt x="2429" y="1278"/>
                  </a:cubicBezTo>
                  <a:cubicBezTo>
                    <a:pt x="2449" y="1278"/>
                    <a:pt x="2476" y="1271"/>
                    <a:pt x="2516" y="1258"/>
                  </a:cubicBezTo>
                  <a:cubicBezTo>
                    <a:pt x="2543" y="1258"/>
                    <a:pt x="2570" y="1231"/>
                    <a:pt x="2597" y="1205"/>
                  </a:cubicBezTo>
                  <a:cubicBezTo>
                    <a:pt x="2650" y="1151"/>
                    <a:pt x="2650" y="1124"/>
                    <a:pt x="2597" y="1071"/>
                  </a:cubicBezTo>
                  <a:cubicBezTo>
                    <a:pt x="2597" y="1017"/>
                    <a:pt x="2570" y="990"/>
                    <a:pt x="2543" y="964"/>
                  </a:cubicBezTo>
                  <a:cubicBezTo>
                    <a:pt x="2195" y="723"/>
                    <a:pt x="1820" y="535"/>
                    <a:pt x="1472" y="402"/>
                  </a:cubicBezTo>
                  <a:cubicBezTo>
                    <a:pt x="1071" y="214"/>
                    <a:pt x="669" y="80"/>
                    <a:pt x="26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6" name="Google Shape;6640;p43">
              <a:extLst>
                <a:ext uri="{FF2B5EF4-FFF2-40B4-BE49-F238E27FC236}">
                  <a16:creationId xmlns:a16="http://schemas.microsoft.com/office/drawing/2014/main" id="{F19DB518-0D24-5A52-C097-00B32C810AFB}"/>
                </a:ext>
              </a:extLst>
            </p:cNvPr>
            <p:cNvSpPr/>
            <p:nvPr/>
          </p:nvSpPr>
          <p:spPr>
            <a:xfrm>
              <a:off x="8029600" y="4671525"/>
              <a:ext cx="56225" cy="28975"/>
            </a:xfrm>
            <a:custGeom>
              <a:avLst/>
              <a:gdLst/>
              <a:ahLst/>
              <a:cxnLst/>
              <a:rect l="l" t="t" r="r" b="b"/>
              <a:pathLst>
                <a:path w="2249" h="1159" extrusionOk="0">
                  <a:moveTo>
                    <a:pt x="134" y="1"/>
                  </a:moveTo>
                  <a:cubicBezTo>
                    <a:pt x="54" y="1"/>
                    <a:pt x="0" y="27"/>
                    <a:pt x="0" y="108"/>
                  </a:cubicBezTo>
                  <a:cubicBezTo>
                    <a:pt x="0" y="161"/>
                    <a:pt x="27" y="268"/>
                    <a:pt x="134" y="268"/>
                  </a:cubicBezTo>
                  <a:cubicBezTo>
                    <a:pt x="375" y="295"/>
                    <a:pt x="562" y="375"/>
                    <a:pt x="776" y="429"/>
                  </a:cubicBezTo>
                  <a:cubicBezTo>
                    <a:pt x="1098" y="563"/>
                    <a:pt x="1446" y="697"/>
                    <a:pt x="1740" y="937"/>
                  </a:cubicBezTo>
                  <a:cubicBezTo>
                    <a:pt x="1793" y="1018"/>
                    <a:pt x="1901" y="1044"/>
                    <a:pt x="1981" y="1098"/>
                  </a:cubicBezTo>
                  <a:cubicBezTo>
                    <a:pt x="2008" y="1138"/>
                    <a:pt x="2048" y="1158"/>
                    <a:pt x="2085" y="1158"/>
                  </a:cubicBezTo>
                  <a:cubicBezTo>
                    <a:pt x="2121" y="1158"/>
                    <a:pt x="2155" y="1138"/>
                    <a:pt x="2168" y="1098"/>
                  </a:cubicBezTo>
                  <a:cubicBezTo>
                    <a:pt x="2248" y="1044"/>
                    <a:pt x="2248" y="937"/>
                    <a:pt x="2168" y="911"/>
                  </a:cubicBezTo>
                  <a:cubicBezTo>
                    <a:pt x="1874" y="670"/>
                    <a:pt x="1579" y="456"/>
                    <a:pt x="1231" y="349"/>
                  </a:cubicBezTo>
                  <a:cubicBezTo>
                    <a:pt x="910" y="161"/>
                    <a:pt x="535" y="54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7" name="Google Shape;6641;p43">
              <a:extLst>
                <a:ext uri="{FF2B5EF4-FFF2-40B4-BE49-F238E27FC236}">
                  <a16:creationId xmlns:a16="http://schemas.microsoft.com/office/drawing/2014/main" id="{FF2471B9-B11E-5CEF-9D36-6258DB4E4368}"/>
                </a:ext>
              </a:extLst>
            </p:cNvPr>
            <p:cNvSpPr/>
            <p:nvPr/>
          </p:nvSpPr>
          <p:spPr>
            <a:xfrm>
              <a:off x="8044325" y="4677550"/>
              <a:ext cx="58225" cy="32475"/>
            </a:xfrm>
            <a:custGeom>
              <a:avLst/>
              <a:gdLst/>
              <a:ahLst/>
              <a:cxnLst/>
              <a:rect l="l" t="t" r="r" b="b"/>
              <a:pathLst>
                <a:path w="2329" h="1299" extrusionOk="0">
                  <a:moveTo>
                    <a:pt x="134" y="1"/>
                  </a:moveTo>
                  <a:cubicBezTo>
                    <a:pt x="107" y="1"/>
                    <a:pt x="80" y="27"/>
                    <a:pt x="54" y="54"/>
                  </a:cubicBezTo>
                  <a:cubicBezTo>
                    <a:pt x="0" y="108"/>
                    <a:pt x="0" y="134"/>
                    <a:pt x="54" y="188"/>
                  </a:cubicBezTo>
                  <a:cubicBezTo>
                    <a:pt x="54" y="241"/>
                    <a:pt x="80" y="268"/>
                    <a:pt x="107" y="295"/>
                  </a:cubicBezTo>
                  <a:cubicBezTo>
                    <a:pt x="803" y="536"/>
                    <a:pt x="1445" y="857"/>
                    <a:pt x="2061" y="1258"/>
                  </a:cubicBezTo>
                  <a:cubicBezTo>
                    <a:pt x="2074" y="1285"/>
                    <a:pt x="2088" y="1299"/>
                    <a:pt x="2108" y="1299"/>
                  </a:cubicBezTo>
                  <a:cubicBezTo>
                    <a:pt x="2128" y="1299"/>
                    <a:pt x="2155" y="1285"/>
                    <a:pt x="2195" y="1258"/>
                  </a:cubicBezTo>
                  <a:cubicBezTo>
                    <a:pt x="2222" y="1258"/>
                    <a:pt x="2248" y="1232"/>
                    <a:pt x="2275" y="1205"/>
                  </a:cubicBezTo>
                  <a:cubicBezTo>
                    <a:pt x="2329" y="1151"/>
                    <a:pt x="2329" y="1125"/>
                    <a:pt x="2275" y="1071"/>
                  </a:cubicBezTo>
                  <a:cubicBezTo>
                    <a:pt x="2275" y="1044"/>
                    <a:pt x="2248" y="991"/>
                    <a:pt x="2222" y="964"/>
                  </a:cubicBezTo>
                  <a:cubicBezTo>
                    <a:pt x="1606" y="563"/>
                    <a:pt x="937" y="241"/>
                    <a:pt x="26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8" name="Google Shape;6642;p43">
              <a:extLst>
                <a:ext uri="{FF2B5EF4-FFF2-40B4-BE49-F238E27FC236}">
                  <a16:creationId xmlns:a16="http://schemas.microsoft.com/office/drawing/2014/main" id="{1BEDAA0A-2298-6631-F461-AFB27A1F24F0}"/>
                </a:ext>
              </a:extLst>
            </p:cNvPr>
            <p:cNvSpPr/>
            <p:nvPr/>
          </p:nvSpPr>
          <p:spPr>
            <a:xfrm>
              <a:off x="8054350" y="4680225"/>
              <a:ext cx="48875" cy="27975"/>
            </a:xfrm>
            <a:custGeom>
              <a:avLst/>
              <a:gdLst/>
              <a:ahLst/>
              <a:cxnLst/>
              <a:rect l="l" t="t" r="r" b="b"/>
              <a:pathLst>
                <a:path w="1955" h="1119" extrusionOk="0">
                  <a:moveTo>
                    <a:pt x="215" y="1"/>
                  </a:moveTo>
                  <a:cubicBezTo>
                    <a:pt x="134" y="27"/>
                    <a:pt x="108" y="27"/>
                    <a:pt x="81" y="54"/>
                  </a:cubicBezTo>
                  <a:cubicBezTo>
                    <a:pt x="54" y="81"/>
                    <a:pt x="0" y="134"/>
                    <a:pt x="0" y="161"/>
                  </a:cubicBezTo>
                  <a:cubicBezTo>
                    <a:pt x="0" y="188"/>
                    <a:pt x="0" y="215"/>
                    <a:pt x="54" y="268"/>
                  </a:cubicBezTo>
                  <a:cubicBezTo>
                    <a:pt x="81" y="295"/>
                    <a:pt x="108" y="322"/>
                    <a:pt x="134" y="322"/>
                  </a:cubicBezTo>
                  <a:lnTo>
                    <a:pt x="188" y="322"/>
                  </a:lnTo>
                  <a:cubicBezTo>
                    <a:pt x="723" y="536"/>
                    <a:pt x="1205" y="804"/>
                    <a:pt x="1687" y="1098"/>
                  </a:cubicBezTo>
                  <a:cubicBezTo>
                    <a:pt x="1700" y="1111"/>
                    <a:pt x="1713" y="1118"/>
                    <a:pt x="1734" y="1118"/>
                  </a:cubicBezTo>
                  <a:cubicBezTo>
                    <a:pt x="1754" y="1118"/>
                    <a:pt x="1780" y="1111"/>
                    <a:pt x="1821" y="1098"/>
                  </a:cubicBezTo>
                  <a:cubicBezTo>
                    <a:pt x="1847" y="1098"/>
                    <a:pt x="1874" y="1071"/>
                    <a:pt x="1928" y="1018"/>
                  </a:cubicBezTo>
                  <a:cubicBezTo>
                    <a:pt x="1954" y="991"/>
                    <a:pt x="1954" y="964"/>
                    <a:pt x="1928" y="937"/>
                  </a:cubicBezTo>
                  <a:cubicBezTo>
                    <a:pt x="1928" y="884"/>
                    <a:pt x="1874" y="857"/>
                    <a:pt x="1847" y="830"/>
                  </a:cubicBezTo>
                  <a:cubicBezTo>
                    <a:pt x="1580" y="670"/>
                    <a:pt x="1339" y="482"/>
                    <a:pt x="1071" y="349"/>
                  </a:cubicBezTo>
                  <a:cubicBezTo>
                    <a:pt x="803" y="215"/>
                    <a:pt x="536" y="81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9" name="Google Shape;6643;p43">
              <a:extLst>
                <a:ext uri="{FF2B5EF4-FFF2-40B4-BE49-F238E27FC236}">
                  <a16:creationId xmlns:a16="http://schemas.microsoft.com/office/drawing/2014/main" id="{285BD532-465F-EF46-5A8B-542ABAA5BA5D}"/>
                </a:ext>
              </a:extLst>
            </p:cNvPr>
            <p:cNvSpPr/>
            <p:nvPr/>
          </p:nvSpPr>
          <p:spPr>
            <a:xfrm>
              <a:off x="8034275" y="4671525"/>
              <a:ext cx="63600" cy="33475"/>
            </a:xfrm>
            <a:custGeom>
              <a:avLst/>
              <a:gdLst/>
              <a:ahLst/>
              <a:cxnLst/>
              <a:rect l="l" t="t" r="r" b="b"/>
              <a:pathLst>
                <a:path w="2544" h="1339" extrusionOk="0">
                  <a:moveTo>
                    <a:pt x="2169" y="1205"/>
                  </a:moveTo>
                  <a:cubicBezTo>
                    <a:pt x="2169" y="1224"/>
                    <a:pt x="2195" y="1229"/>
                    <a:pt x="2211" y="1231"/>
                  </a:cubicBezTo>
                  <a:lnTo>
                    <a:pt x="2211" y="1231"/>
                  </a:lnTo>
                  <a:cubicBezTo>
                    <a:pt x="2197" y="1221"/>
                    <a:pt x="2183" y="1212"/>
                    <a:pt x="2169" y="1205"/>
                  </a:cubicBezTo>
                  <a:close/>
                  <a:moveTo>
                    <a:pt x="134" y="1"/>
                  </a:moveTo>
                  <a:cubicBezTo>
                    <a:pt x="134" y="81"/>
                    <a:pt x="108" y="81"/>
                    <a:pt x="81" y="81"/>
                  </a:cubicBezTo>
                  <a:cubicBezTo>
                    <a:pt x="54" y="108"/>
                    <a:pt x="1" y="134"/>
                    <a:pt x="1" y="161"/>
                  </a:cubicBezTo>
                  <a:cubicBezTo>
                    <a:pt x="1" y="215"/>
                    <a:pt x="1" y="242"/>
                    <a:pt x="54" y="268"/>
                  </a:cubicBezTo>
                  <a:cubicBezTo>
                    <a:pt x="81" y="295"/>
                    <a:pt x="108" y="349"/>
                    <a:pt x="134" y="349"/>
                  </a:cubicBezTo>
                  <a:cubicBezTo>
                    <a:pt x="268" y="375"/>
                    <a:pt x="429" y="429"/>
                    <a:pt x="563" y="482"/>
                  </a:cubicBezTo>
                  <a:lnTo>
                    <a:pt x="616" y="482"/>
                  </a:lnTo>
                  <a:cubicBezTo>
                    <a:pt x="1178" y="670"/>
                    <a:pt x="1714" y="911"/>
                    <a:pt x="2222" y="1232"/>
                  </a:cubicBezTo>
                  <a:cubicBezTo>
                    <a:pt x="2222" y="1232"/>
                    <a:pt x="2217" y="1232"/>
                    <a:pt x="2211" y="1231"/>
                  </a:cubicBezTo>
                  <a:lnTo>
                    <a:pt x="2211" y="1231"/>
                  </a:lnTo>
                  <a:cubicBezTo>
                    <a:pt x="2249" y="1258"/>
                    <a:pt x="2283" y="1292"/>
                    <a:pt x="2302" y="1312"/>
                  </a:cubicBezTo>
                  <a:cubicBezTo>
                    <a:pt x="2356" y="1339"/>
                    <a:pt x="2383" y="1339"/>
                    <a:pt x="2409" y="1339"/>
                  </a:cubicBezTo>
                  <a:cubicBezTo>
                    <a:pt x="2436" y="1339"/>
                    <a:pt x="2490" y="1312"/>
                    <a:pt x="2516" y="1285"/>
                  </a:cubicBezTo>
                  <a:cubicBezTo>
                    <a:pt x="2543" y="1232"/>
                    <a:pt x="2543" y="1205"/>
                    <a:pt x="2543" y="1178"/>
                  </a:cubicBezTo>
                  <a:cubicBezTo>
                    <a:pt x="2543" y="1152"/>
                    <a:pt x="2516" y="1098"/>
                    <a:pt x="2490" y="1071"/>
                  </a:cubicBezTo>
                  <a:cubicBezTo>
                    <a:pt x="2142" y="830"/>
                    <a:pt x="1767" y="616"/>
                    <a:pt x="1366" y="429"/>
                  </a:cubicBezTo>
                  <a:cubicBezTo>
                    <a:pt x="964" y="268"/>
                    <a:pt x="563" y="108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0" name="Google Shape;6644;p43">
              <a:extLst>
                <a:ext uri="{FF2B5EF4-FFF2-40B4-BE49-F238E27FC236}">
                  <a16:creationId xmlns:a16="http://schemas.microsoft.com/office/drawing/2014/main" id="{F1A7F678-6413-4726-E793-4BFDABB61588}"/>
                </a:ext>
              </a:extLst>
            </p:cNvPr>
            <p:cNvSpPr/>
            <p:nvPr/>
          </p:nvSpPr>
          <p:spPr>
            <a:xfrm>
              <a:off x="8032275" y="4672725"/>
              <a:ext cx="65600" cy="33300"/>
            </a:xfrm>
            <a:custGeom>
              <a:avLst/>
              <a:gdLst/>
              <a:ahLst/>
              <a:cxnLst/>
              <a:rect l="l" t="t" r="r" b="b"/>
              <a:pathLst>
                <a:path w="2624" h="1332" extrusionOk="0">
                  <a:moveTo>
                    <a:pt x="120" y="1"/>
                  </a:moveTo>
                  <a:cubicBezTo>
                    <a:pt x="40" y="1"/>
                    <a:pt x="0" y="67"/>
                    <a:pt x="0" y="113"/>
                  </a:cubicBezTo>
                  <a:cubicBezTo>
                    <a:pt x="0" y="167"/>
                    <a:pt x="0" y="194"/>
                    <a:pt x="27" y="220"/>
                  </a:cubicBezTo>
                  <a:cubicBezTo>
                    <a:pt x="54" y="247"/>
                    <a:pt x="81" y="301"/>
                    <a:pt x="134" y="301"/>
                  </a:cubicBezTo>
                  <a:cubicBezTo>
                    <a:pt x="348" y="354"/>
                    <a:pt x="616" y="434"/>
                    <a:pt x="857" y="515"/>
                  </a:cubicBezTo>
                  <a:cubicBezTo>
                    <a:pt x="1339" y="702"/>
                    <a:pt x="1767" y="889"/>
                    <a:pt x="2168" y="1157"/>
                  </a:cubicBezTo>
                  <a:lnTo>
                    <a:pt x="2195" y="1157"/>
                  </a:lnTo>
                  <a:cubicBezTo>
                    <a:pt x="2275" y="1184"/>
                    <a:pt x="2329" y="1264"/>
                    <a:pt x="2356" y="1291"/>
                  </a:cubicBezTo>
                  <a:cubicBezTo>
                    <a:pt x="2396" y="1318"/>
                    <a:pt x="2443" y="1331"/>
                    <a:pt x="2483" y="1331"/>
                  </a:cubicBezTo>
                  <a:cubicBezTo>
                    <a:pt x="2523" y="1331"/>
                    <a:pt x="2556" y="1318"/>
                    <a:pt x="2570" y="1291"/>
                  </a:cubicBezTo>
                  <a:cubicBezTo>
                    <a:pt x="2623" y="1237"/>
                    <a:pt x="2623" y="1130"/>
                    <a:pt x="2570" y="1077"/>
                  </a:cubicBezTo>
                  <a:cubicBezTo>
                    <a:pt x="2222" y="809"/>
                    <a:pt x="1874" y="622"/>
                    <a:pt x="1472" y="461"/>
                  </a:cubicBezTo>
                  <a:cubicBezTo>
                    <a:pt x="1071" y="301"/>
                    <a:pt x="616" y="167"/>
                    <a:pt x="188" y="6"/>
                  </a:cubicBezTo>
                  <a:lnTo>
                    <a:pt x="161" y="6"/>
                  </a:lnTo>
                  <a:cubicBezTo>
                    <a:pt x="146" y="2"/>
                    <a:pt x="133" y="1"/>
                    <a:pt x="120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1" name="Google Shape;6645;p43">
              <a:extLst>
                <a:ext uri="{FF2B5EF4-FFF2-40B4-BE49-F238E27FC236}">
                  <a16:creationId xmlns:a16="http://schemas.microsoft.com/office/drawing/2014/main" id="{12C19ABF-021D-C38B-9872-1ECB24776986}"/>
                </a:ext>
              </a:extLst>
            </p:cNvPr>
            <p:cNvSpPr/>
            <p:nvPr/>
          </p:nvSpPr>
          <p:spPr>
            <a:xfrm>
              <a:off x="8029600" y="4671525"/>
              <a:ext cx="64925" cy="32325"/>
            </a:xfrm>
            <a:custGeom>
              <a:avLst/>
              <a:gdLst/>
              <a:ahLst/>
              <a:cxnLst/>
              <a:rect l="l" t="t" r="r" b="b"/>
              <a:pathLst>
                <a:path w="2597" h="1293" extrusionOk="0">
                  <a:moveTo>
                    <a:pt x="188" y="1"/>
                  </a:moveTo>
                  <a:cubicBezTo>
                    <a:pt x="107" y="1"/>
                    <a:pt x="27" y="27"/>
                    <a:pt x="27" y="108"/>
                  </a:cubicBezTo>
                  <a:cubicBezTo>
                    <a:pt x="0" y="161"/>
                    <a:pt x="54" y="268"/>
                    <a:pt x="161" y="268"/>
                  </a:cubicBezTo>
                  <a:cubicBezTo>
                    <a:pt x="428" y="349"/>
                    <a:pt x="696" y="402"/>
                    <a:pt x="964" y="509"/>
                  </a:cubicBezTo>
                  <a:cubicBezTo>
                    <a:pt x="1365" y="643"/>
                    <a:pt x="1740" y="804"/>
                    <a:pt x="2061" y="1044"/>
                  </a:cubicBezTo>
                  <a:cubicBezTo>
                    <a:pt x="2168" y="1098"/>
                    <a:pt x="2248" y="1178"/>
                    <a:pt x="2329" y="1232"/>
                  </a:cubicBezTo>
                  <a:cubicBezTo>
                    <a:pt x="2369" y="1272"/>
                    <a:pt x="2409" y="1292"/>
                    <a:pt x="2446" y="1292"/>
                  </a:cubicBezTo>
                  <a:cubicBezTo>
                    <a:pt x="2483" y="1292"/>
                    <a:pt x="2516" y="1272"/>
                    <a:pt x="2543" y="1232"/>
                  </a:cubicBezTo>
                  <a:cubicBezTo>
                    <a:pt x="2596" y="1178"/>
                    <a:pt x="2596" y="1071"/>
                    <a:pt x="2543" y="1044"/>
                  </a:cubicBezTo>
                  <a:cubicBezTo>
                    <a:pt x="1874" y="509"/>
                    <a:pt x="1071" y="161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2" name="Google Shape;6646;p43">
              <a:extLst>
                <a:ext uri="{FF2B5EF4-FFF2-40B4-BE49-F238E27FC236}">
                  <a16:creationId xmlns:a16="http://schemas.microsoft.com/office/drawing/2014/main" id="{ECA99914-5C61-0ED3-0A01-F6EBBBE81EA8}"/>
                </a:ext>
              </a:extLst>
            </p:cNvPr>
            <p:cNvSpPr/>
            <p:nvPr/>
          </p:nvSpPr>
          <p:spPr>
            <a:xfrm>
              <a:off x="8032275" y="4671525"/>
              <a:ext cx="63575" cy="33150"/>
            </a:xfrm>
            <a:custGeom>
              <a:avLst/>
              <a:gdLst/>
              <a:ahLst/>
              <a:cxnLst/>
              <a:rect l="l" t="t" r="r" b="b"/>
              <a:pathLst>
                <a:path w="2543" h="1326" extrusionOk="0">
                  <a:moveTo>
                    <a:pt x="2034" y="1152"/>
                  </a:moveTo>
                  <a:cubicBezTo>
                    <a:pt x="2034" y="1165"/>
                    <a:pt x="2041" y="1172"/>
                    <a:pt x="2044" y="1172"/>
                  </a:cubicBezTo>
                  <a:cubicBezTo>
                    <a:pt x="2048" y="1172"/>
                    <a:pt x="2048" y="1165"/>
                    <a:pt x="2034" y="1152"/>
                  </a:cubicBezTo>
                  <a:close/>
                  <a:moveTo>
                    <a:pt x="161" y="1"/>
                  </a:moveTo>
                  <a:cubicBezTo>
                    <a:pt x="54" y="1"/>
                    <a:pt x="0" y="27"/>
                    <a:pt x="0" y="108"/>
                  </a:cubicBezTo>
                  <a:cubicBezTo>
                    <a:pt x="0" y="134"/>
                    <a:pt x="0" y="161"/>
                    <a:pt x="27" y="215"/>
                  </a:cubicBezTo>
                  <a:cubicBezTo>
                    <a:pt x="54" y="242"/>
                    <a:pt x="81" y="268"/>
                    <a:pt x="134" y="268"/>
                  </a:cubicBezTo>
                  <a:cubicBezTo>
                    <a:pt x="295" y="349"/>
                    <a:pt x="455" y="375"/>
                    <a:pt x="616" y="429"/>
                  </a:cubicBezTo>
                  <a:cubicBezTo>
                    <a:pt x="1124" y="616"/>
                    <a:pt x="1633" y="830"/>
                    <a:pt x="2061" y="1152"/>
                  </a:cubicBezTo>
                  <a:cubicBezTo>
                    <a:pt x="2141" y="1178"/>
                    <a:pt x="2195" y="1232"/>
                    <a:pt x="2249" y="1285"/>
                  </a:cubicBezTo>
                  <a:cubicBezTo>
                    <a:pt x="2289" y="1312"/>
                    <a:pt x="2336" y="1326"/>
                    <a:pt x="2376" y="1326"/>
                  </a:cubicBezTo>
                  <a:cubicBezTo>
                    <a:pt x="2416" y="1326"/>
                    <a:pt x="2449" y="1312"/>
                    <a:pt x="2463" y="1285"/>
                  </a:cubicBezTo>
                  <a:cubicBezTo>
                    <a:pt x="2543" y="1205"/>
                    <a:pt x="2543" y="1098"/>
                    <a:pt x="2463" y="1071"/>
                  </a:cubicBezTo>
                  <a:cubicBezTo>
                    <a:pt x="2141" y="804"/>
                    <a:pt x="1767" y="616"/>
                    <a:pt x="1392" y="429"/>
                  </a:cubicBezTo>
                  <a:cubicBezTo>
                    <a:pt x="1017" y="268"/>
                    <a:pt x="616" y="134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3" name="Google Shape;6647;p43">
              <a:extLst>
                <a:ext uri="{FF2B5EF4-FFF2-40B4-BE49-F238E27FC236}">
                  <a16:creationId xmlns:a16="http://schemas.microsoft.com/office/drawing/2014/main" id="{D13FAF44-A678-9FBB-0517-BB4C840E8321}"/>
                </a:ext>
              </a:extLst>
            </p:cNvPr>
            <p:cNvSpPr/>
            <p:nvPr/>
          </p:nvSpPr>
          <p:spPr>
            <a:xfrm>
              <a:off x="8007500" y="4664825"/>
              <a:ext cx="69625" cy="29825"/>
            </a:xfrm>
            <a:custGeom>
              <a:avLst/>
              <a:gdLst/>
              <a:ahLst/>
              <a:cxnLst/>
              <a:rect l="l" t="t" r="r" b="b"/>
              <a:pathLst>
                <a:path w="2785" h="1193" extrusionOk="0">
                  <a:moveTo>
                    <a:pt x="188" y="1"/>
                  </a:moveTo>
                  <a:cubicBezTo>
                    <a:pt x="108" y="1"/>
                    <a:pt x="54" y="28"/>
                    <a:pt x="1" y="108"/>
                  </a:cubicBezTo>
                  <a:cubicBezTo>
                    <a:pt x="1" y="162"/>
                    <a:pt x="54" y="269"/>
                    <a:pt x="135" y="269"/>
                  </a:cubicBezTo>
                  <a:cubicBezTo>
                    <a:pt x="617" y="349"/>
                    <a:pt x="1045" y="429"/>
                    <a:pt x="1473" y="617"/>
                  </a:cubicBezTo>
                  <a:cubicBezTo>
                    <a:pt x="1794" y="697"/>
                    <a:pt x="2115" y="884"/>
                    <a:pt x="2383" y="1045"/>
                  </a:cubicBezTo>
                  <a:cubicBezTo>
                    <a:pt x="2410" y="1072"/>
                    <a:pt x="2490" y="1098"/>
                    <a:pt x="2517" y="1152"/>
                  </a:cubicBezTo>
                  <a:cubicBezTo>
                    <a:pt x="2557" y="1179"/>
                    <a:pt x="2597" y="1192"/>
                    <a:pt x="2634" y="1192"/>
                  </a:cubicBezTo>
                  <a:cubicBezTo>
                    <a:pt x="2671" y="1192"/>
                    <a:pt x="2704" y="1179"/>
                    <a:pt x="2731" y="1152"/>
                  </a:cubicBezTo>
                  <a:cubicBezTo>
                    <a:pt x="2785" y="1072"/>
                    <a:pt x="2785" y="965"/>
                    <a:pt x="2731" y="938"/>
                  </a:cubicBezTo>
                  <a:cubicBezTo>
                    <a:pt x="2544" y="804"/>
                    <a:pt x="2356" y="697"/>
                    <a:pt x="2196" y="617"/>
                  </a:cubicBezTo>
                  <a:cubicBezTo>
                    <a:pt x="1982" y="510"/>
                    <a:pt x="1741" y="402"/>
                    <a:pt x="1553" y="349"/>
                  </a:cubicBezTo>
                  <a:cubicBezTo>
                    <a:pt x="1125" y="215"/>
                    <a:pt x="670" y="108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4" name="Google Shape;6648;p43">
              <a:extLst>
                <a:ext uri="{FF2B5EF4-FFF2-40B4-BE49-F238E27FC236}">
                  <a16:creationId xmlns:a16="http://schemas.microsoft.com/office/drawing/2014/main" id="{51FF1B51-5AAC-AB07-E047-3516C1BD37B2}"/>
                </a:ext>
              </a:extLst>
            </p:cNvPr>
            <p:cNvSpPr/>
            <p:nvPr/>
          </p:nvSpPr>
          <p:spPr>
            <a:xfrm>
              <a:off x="8044325" y="4675875"/>
              <a:ext cx="14725" cy="10275"/>
            </a:xfrm>
            <a:custGeom>
              <a:avLst/>
              <a:gdLst/>
              <a:ahLst/>
              <a:cxnLst/>
              <a:rect l="l" t="t" r="r" b="b"/>
              <a:pathLst>
                <a:path w="589" h="411" extrusionOk="0">
                  <a:moveTo>
                    <a:pt x="181" y="1"/>
                  </a:moveTo>
                  <a:cubicBezTo>
                    <a:pt x="174" y="1"/>
                    <a:pt x="161" y="14"/>
                    <a:pt x="134" y="41"/>
                  </a:cubicBezTo>
                  <a:cubicBezTo>
                    <a:pt x="107" y="41"/>
                    <a:pt x="80" y="68"/>
                    <a:pt x="54" y="94"/>
                  </a:cubicBezTo>
                  <a:cubicBezTo>
                    <a:pt x="0" y="175"/>
                    <a:pt x="54" y="255"/>
                    <a:pt x="107" y="308"/>
                  </a:cubicBezTo>
                  <a:cubicBezTo>
                    <a:pt x="187" y="335"/>
                    <a:pt x="268" y="362"/>
                    <a:pt x="348" y="389"/>
                  </a:cubicBezTo>
                  <a:cubicBezTo>
                    <a:pt x="364" y="404"/>
                    <a:pt x="384" y="411"/>
                    <a:pt x="405" y="411"/>
                  </a:cubicBezTo>
                  <a:cubicBezTo>
                    <a:pt x="457" y="411"/>
                    <a:pt x="516" y="373"/>
                    <a:pt x="535" y="335"/>
                  </a:cubicBezTo>
                  <a:cubicBezTo>
                    <a:pt x="589" y="255"/>
                    <a:pt x="535" y="175"/>
                    <a:pt x="482" y="121"/>
                  </a:cubicBezTo>
                  <a:cubicBezTo>
                    <a:pt x="401" y="94"/>
                    <a:pt x="321" y="68"/>
                    <a:pt x="241" y="41"/>
                  </a:cubicBezTo>
                  <a:lnTo>
                    <a:pt x="187" y="41"/>
                  </a:lnTo>
                  <a:cubicBezTo>
                    <a:pt x="187" y="14"/>
                    <a:pt x="187" y="1"/>
                    <a:pt x="18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5" name="Google Shape;6649;p43">
              <a:extLst>
                <a:ext uri="{FF2B5EF4-FFF2-40B4-BE49-F238E27FC236}">
                  <a16:creationId xmlns:a16="http://schemas.microsoft.com/office/drawing/2014/main" id="{A7AAB690-27DD-8CA8-CEBC-809E87544937}"/>
                </a:ext>
              </a:extLst>
            </p:cNvPr>
            <p:cNvSpPr/>
            <p:nvPr/>
          </p:nvSpPr>
          <p:spPr>
            <a:xfrm>
              <a:off x="7996125" y="4660825"/>
              <a:ext cx="61600" cy="25325"/>
            </a:xfrm>
            <a:custGeom>
              <a:avLst/>
              <a:gdLst/>
              <a:ahLst/>
              <a:cxnLst/>
              <a:rect l="l" t="t" r="r" b="b"/>
              <a:pathLst>
                <a:path w="2464" h="1013" extrusionOk="0">
                  <a:moveTo>
                    <a:pt x="161" y="0"/>
                  </a:moveTo>
                  <a:cubicBezTo>
                    <a:pt x="108" y="0"/>
                    <a:pt x="28" y="54"/>
                    <a:pt x="1" y="134"/>
                  </a:cubicBezTo>
                  <a:cubicBezTo>
                    <a:pt x="1" y="188"/>
                    <a:pt x="28" y="295"/>
                    <a:pt x="135" y="295"/>
                  </a:cubicBezTo>
                  <a:cubicBezTo>
                    <a:pt x="563" y="402"/>
                    <a:pt x="991" y="509"/>
                    <a:pt x="1393" y="643"/>
                  </a:cubicBezTo>
                  <a:lnTo>
                    <a:pt x="1446" y="643"/>
                  </a:lnTo>
                  <a:cubicBezTo>
                    <a:pt x="1687" y="723"/>
                    <a:pt x="1982" y="830"/>
                    <a:pt x="2249" y="991"/>
                  </a:cubicBezTo>
                  <a:cubicBezTo>
                    <a:pt x="2265" y="1006"/>
                    <a:pt x="2285" y="1013"/>
                    <a:pt x="2307" y="1013"/>
                  </a:cubicBezTo>
                  <a:cubicBezTo>
                    <a:pt x="2359" y="1013"/>
                    <a:pt x="2418" y="975"/>
                    <a:pt x="2437" y="937"/>
                  </a:cubicBezTo>
                  <a:cubicBezTo>
                    <a:pt x="2463" y="857"/>
                    <a:pt x="2437" y="777"/>
                    <a:pt x="2356" y="723"/>
                  </a:cubicBezTo>
                  <a:cubicBezTo>
                    <a:pt x="1687" y="375"/>
                    <a:pt x="938" y="161"/>
                    <a:pt x="18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6" name="Google Shape;6650;p43">
              <a:extLst>
                <a:ext uri="{FF2B5EF4-FFF2-40B4-BE49-F238E27FC236}">
                  <a16:creationId xmlns:a16="http://schemas.microsoft.com/office/drawing/2014/main" id="{9D656EDF-FC41-144F-D787-16116C728BA1}"/>
                </a:ext>
              </a:extLst>
            </p:cNvPr>
            <p:cNvSpPr/>
            <p:nvPr/>
          </p:nvSpPr>
          <p:spPr>
            <a:xfrm>
              <a:off x="8087150" y="4698975"/>
              <a:ext cx="36825" cy="29800"/>
            </a:xfrm>
            <a:custGeom>
              <a:avLst/>
              <a:gdLst/>
              <a:ahLst/>
              <a:cxnLst/>
              <a:rect l="l" t="t" r="r" b="b"/>
              <a:pathLst>
                <a:path w="1473" h="1192" extrusionOk="0">
                  <a:moveTo>
                    <a:pt x="161" y="0"/>
                  </a:moveTo>
                  <a:cubicBezTo>
                    <a:pt x="107" y="0"/>
                    <a:pt x="80" y="0"/>
                    <a:pt x="27" y="80"/>
                  </a:cubicBezTo>
                  <a:cubicBezTo>
                    <a:pt x="0" y="134"/>
                    <a:pt x="0" y="241"/>
                    <a:pt x="107" y="268"/>
                  </a:cubicBezTo>
                  <a:cubicBezTo>
                    <a:pt x="375" y="401"/>
                    <a:pt x="616" y="589"/>
                    <a:pt x="830" y="749"/>
                  </a:cubicBezTo>
                  <a:cubicBezTo>
                    <a:pt x="964" y="857"/>
                    <a:pt x="1097" y="990"/>
                    <a:pt x="1231" y="1151"/>
                  </a:cubicBezTo>
                  <a:cubicBezTo>
                    <a:pt x="1271" y="1178"/>
                    <a:pt x="1318" y="1191"/>
                    <a:pt x="1358" y="1191"/>
                  </a:cubicBezTo>
                  <a:cubicBezTo>
                    <a:pt x="1399" y="1191"/>
                    <a:pt x="1432" y="1178"/>
                    <a:pt x="1445" y="1151"/>
                  </a:cubicBezTo>
                  <a:cubicBezTo>
                    <a:pt x="1472" y="1124"/>
                    <a:pt x="1472" y="1071"/>
                    <a:pt x="1472" y="1044"/>
                  </a:cubicBezTo>
                  <a:cubicBezTo>
                    <a:pt x="1472" y="1017"/>
                    <a:pt x="1472" y="990"/>
                    <a:pt x="1445" y="937"/>
                  </a:cubicBezTo>
                  <a:cubicBezTo>
                    <a:pt x="1097" y="535"/>
                    <a:pt x="669" y="268"/>
                    <a:pt x="241" y="54"/>
                  </a:cubicBezTo>
                  <a:cubicBezTo>
                    <a:pt x="214" y="54"/>
                    <a:pt x="161" y="0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7" name="Google Shape;6651;p43">
              <a:extLst>
                <a:ext uri="{FF2B5EF4-FFF2-40B4-BE49-F238E27FC236}">
                  <a16:creationId xmlns:a16="http://schemas.microsoft.com/office/drawing/2014/main" id="{6AE7F61B-0EE4-02BB-256D-EA04CBA5EE14}"/>
                </a:ext>
              </a:extLst>
            </p:cNvPr>
            <p:cNvSpPr/>
            <p:nvPr/>
          </p:nvSpPr>
          <p:spPr>
            <a:xfrm>
              <a:off x="8077100" y="4691350"/>
              <a:ext cx="45525" cy="35250"/>
            </a:xfrm>
            <a:custGeom>
              <a:avLst/>
              <a:gdLst/>
              <a:ahLst/>
              <a:cxnLst/>
              <a:rect l="l" t="t" r="r" b="b"/>
              <a:pathLst>
                <a:path w="1821" h="1410" extrusionOk="0">
                  <a:moveTo>
                    <a:pt x="125" y="1"/>
                  </a:moveTo>
                  <a:cubicBezTo>
                    <a:pt x="93" y="1"/>
                    <a:pt x="67" y="31"/>
                    <a:pt x="27" y="91"/>
                  </a:cubicBezTo>
                  <a:cubicBezTo>
                    <a:pt x="1" y="144"/>
                    <a:pt x="27" y="251"/>
                    <a:pt x="108" y="278"/>
                  </a:cubicBezTo>
                  <a:cubicBezTo>
                    <a:pt x="429" y="519"/>
                    <a:pt x="803" y="706"/>
                    <a:pt x="1098" y="947"/>
                  </a:cubicBezTo>
                  <a:cubicBezTo>
                    <a:pt x="1285" y="1081"/>
                    <a:pt x="1419" y="1188"/>
                    <a:pt x="1553" y="1349"/>
                  </a:cubicBezTo>
                  <a:cubicBezTo>
                    <a:pt x="1580" y="1389"/>
                    <a:pt x="1620" y="1409"/>
                    <a:pt x="1657" y="1409"/>
                  </a:cubicBezTo>
                  <a:cubicBezTo>
                    <a:pt x="1693" y="1409"/>
                    <a:pt x="1727" y="1389"/>
                    <a:pt x="1740" y="1349"/>
                  </a:cubicBezTo>
                  <a:cubicBezTo>
                    <a:pt x="1821" y="1295"/>
                    <a:pt x="1821" y="1188"/>
                    <a:pt x="1740" y="1162"/>
                  </a:cubicBezTo>
                  <a:cubicBezTo>
                    <a:pt x="1312" y="680"/>
                    <a:pt x="777" y="385"/>
                    <a:pt x="241" y="37"/>
                  </a:cubicBezTo>
                  <a:cubicBezTo>
                    <a:pt x="215" y="37"/>
                    <a:pt x="215" y="11"/>
                    <a:pt x="161" y="11"/>
                  </a:cubicBezTo>
                  <a:cubicBezTo>
                    <a:pt x="148" y="4"/>
                    <a:pt x="136" y="1"/>
                    <a:pt x="12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8" name="Google Shape;6652;p43">
              <a:extLst>
                <a:ext uri="{FF2B5EF4-FFF2-40B4-BE49-F238E27FC236}">
                  <a16:creationId xmlns:a16="http://schemas.microsoft.com/office/drawing/2014/main" id="{4124D591-5D34-611C-855F-D08598C2F3D1}"/>
                </a:ext>
              </a:extLst>
            </p:cNvPr>
            <p:cNvSpPr/>
            <p:nvPr/>
          </p:nvSpPr>
          <p:spPr>
            <a:xfrm>
              <a:off x="8073750" y="4688925"/>
              <a:ext cx="48875" cy="35000"/>
            </a:xfrm>
            <a:custGeom>
              <a:avLst/>
              <a:gdLst/>
              <a:ahLst/>
              <a:cxnLst/>
              <a:rect l="l" t="t" r="r" b="b"/>
              <a:pathLst>
                <a:path w="1955" h="1400" extrusionOk="0">
                  <a:moveTo>
                    <a:pt x="161" y="1"/>
                  </a:moveTo>
                  <a:cubicBezTo>
                    <a:pt x="135" y="54"/>
                    <a:pt x="81" y="54"/>
                    <a:pt x="27" y="108"/>
                  </a:cubicBezTo>
                  <a:cubicBezTo>
                    <a:pt x="1" y="188"/>
                    <a:pt x="1" y="268"/>
                    <a:pt x="108" y="322"/>
                  </a:cubicBezTo>
                  <a:cubicBezTo>
                    <a:pt x="536" y="536"/>
                    <a:pt x="964" y="777"/>
                    <a:pt x="1339" y="1071"/>
                  </a:cubicBezTo>
                  <a:cubicBezTo>
                    <a:pt x="1446" y="1178"/>
                    <a:pt x="1580" y="1259"/>
                    <a:pt x="1687" y="1339"/>
                  </a:cubicBezTo>
                  <a:cubicBezTo>
                    <a:pt x="1714" y="1379"/>
                    <a:pt x="1754" y="1399"/>
                    <a:pt x="1791" y="1399"/>
                  </a:cubicBezTo>
                  <a:cubicBezTo>
                    <a:pt x="1827" y="1399"/>
                    <a:pt x="1861" y="1379"/>
                    <a:pt x="1874" y="1339"/>
                  </a:cubicBezTo>
                  <a:cubicBezTo>
                    <a:pt x="1955" y="1285"/>
                    <a:pt x="1955" y="1178"/>
                    <a:pt x="1874" y="1151"/>
                  </a:cubicBezTo>
                  <a:cubicBezTo>
                    <a:pt x="1419" y="670"/>
                    <a:pt x="804" y="375"/>
                    <a:pt x="242" y="54"/>
                  </a:cubicBezTo>
                  <a:cubicBezTo>
                    <a:pt x="215" y="54"/>
                    <a:pt x="161" y="1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9" name="Google Shape;6653;p43">
              <a:extLst>
                <a:ext uri="{FF2B5EF4-FFF2-40B4-BE49-F238E27FC236}">
                  <a16:creationId xmlns:a16="http://schemas.microsoft.com/office/drawing/2014/main" id="{A9B20211-9917-4AEC-8FEF-C9CC81B38164}"/>
                </a:ext>
              </a:extLst>
            </p:cNvPr>
            <p:cNvSpPr/>
            <p:nvPr/>
          </p:nvSpPr>
          <p:spPr>
            <a:xfrm>
              <a:off x="8075750" y="4688925"/>
              <a:ext cx="47550" cy="36500"/>
            </a:xfrm>
            <a:custGeom>
              <a:avLst/>
              <a:gdLst/>
              <a:ahLst/>
              <a:cxnLst/>
              <a:rect l="l" t="t" r="r" b="b"/>
              <a:pathLst>
                <a:path w="1902" h="1460" extrusionOk="0">
                  <a:moveTo>
                    <a:pt x="1099" y="916"/>
                  </a:moveTo>
                  <a:lnTo>
                    <a:pt x="1099" y="916"/>
                  </a:lnTo>
                  <a:cubicBezTo>
                    <a:pt x="1102" y="937"/>
                    <a:pt x="1125" y="937"/>
                    <a:pt x="1125" y="937"/>
                  </a:cubicBezTo>
                  <a:cubicBezTo>
                    <a:pt x="1116" y="930"/>
                    <a:pt x="1108" y="923"/>
                    <a:pt x="1099" y="916"/>
                  </a:cubicBezTo>
                  <a:close/>
                  <a:moveTo>
                    <a:pt x="162" y="1"/>
                  </a:moveTo>
                  <a:cubicBezTo>
                    <a:pt x="81" y="1"/>
                    <a:pt x="55" y="54"/>
                    <a:pt x="28" y="81"/>
                  </a:cubicBezTo>
                  <a:cubicBezTo>
                    <a:pt x="1" y="134"/>
                    <a:pt x="1" y="241"/>
                    <a:pt x="81" y="268"/>
                  </a:cubicBezTo>
                  <a:cubicBezTo>
                    <a:pt x="446" y="476"/>
                    <a:pt x="785" y="659"/>
                    <a:pt x="1099" y="916"/>
                  </a:cubicBezTo>
                  <a:lnTo>
                    <a:pt x="1099" y="916"/>
                  </a:lnTo>
                  <a:cubicBezTo>
                    <a:pt x="1098" y="914"/>
                    <a:pt x="1098" y="912"/>
                    <a:pt x="1098" y="911"/>
                  </a:cubicBezTo>
                  <a:lnTo>
                    <a:pt x="1098" y="911"/>
                  </a:lnTo>
                  <a:cubicBezTo>
                    <a:pt x="1286" y="1044"/>
                    <a:pt x="1473" y="1205"/>
                    <a:pt x="1634" y="1419"/>
                  </a:cubicBezTo>
                  <a:cubicBezTo>
                    <a:pt x="1660" y="1446"/>
                    <a:pt x="1701" y="1459"/>
                    <a:pt x="1737" y="1459"/>
                  </a:cubicBezTo>
                  <a:cubicBezTo>
                    <a:pt x="1774" y="1459"/>
                    <a:pt x="1808" y="1446"/>
                    <a:pt x="1821" y="1419"/>
                  </a:cubicBezTo>
                  <a:cubicBezTo>
                    <a:pt x="1901" y="1339"/>
                    <a:pt x="1901" y="1259"/>
                    <a:pt x="1821" y="1205"/>
                  </a:cubicBezTo>
                  <a:cubicBezTo>
                    <a:pt x="1393" y="696"/>
                    <a:pt x="831" y="348"/>
                    <a:pt x="215" y="27"/>
                  </a:cubicBezTo>
                  <a:cubicBezTo>
                    <a:pt x="188" y="27"/>
                    <a:pt x="162" y="1"/>
                    <a:pt x="162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654;p43">
              <a:extLst>
                <a:ext uri="{FF2B5EF4-FFF2-40B4-BE49-F238E27FC236}">
                  <a16:creationId xmlns:a16="http://schemas.microsoft.com/office/drawing/2014/main" id="{821D179C-B73C-D2BC-DBDA-590766E14DB5}"/>
                </a:ext>
              </a:extLst>
            </p:cNvPr>
            <p:cNvSpPr/>
            <p:nvPr/>
          </p:nvSpPr>
          <p:spPr>
            <a:xfrm>
              <a:off x="8062375" y="4683575"/>
              <a:ext cx="60250" cy="41175"/>
            </a:xfrm>
            <a:custGeom>
              <a:avLst/>
              <a:gdLst/>
              <a:ahLst/>
              <a:cxnLst/>
              <a:rect l="l" t="t" r="r" b="b"/>
              <a:pathLst>
                <a:path w="2410" h="1647" extrusionOk="0">
                  <a:moveTo>
                    <a:pt x="161" y="0"/>
                  </a:moveTo>
                  <a:lnTo>
                    <a:pt x="135" y="27"/>
                  </a:lnTo>
                  <a:cubicBezTo>
                    <a:pt x="81" y="27"/>
                    <a:pt x="54" y="54"/>
                    <a:pt x="27" y="81"/>
                  </a:cubicBezTo>
                  <a:cubicBezTo>
                    <a:pt x="1" y="161"/>
                    <a:pt x="1" y="268"/>
                    <a:pt x="81" y="295"/>
                  </a:cubicBezTo>
                  <a:cubicBezTo>
                    <a:pt x="670" y="562"/>
                    <a:pt x="1205" y="857"/>
                    <a:pt x="1687" y="1232"/>
                  </a:cubicBezTo>
                  <a:cubicBezTo>
                    <a:pt x="1874" y="1365"/>
                    <a:pt x="2008" y="1473"/>
                    <a:pt x="2142" y="1606"/>
                  </a:cubicBezTo>
                  <a:cubicBezTo>
                    <a:pt x="2169" y="1633"/>
                    <a:pt x="2209" y="1646"/>
                    <a:pt x="2246" y="1646"/>
                  </a:cubicBezTo>
                  <a:cubicBezTo>
                    <a:pt x="2282" y="1646"/>
                    <a:pt x="2316" y="1633"/>
                    <a:pt x="2329" y="1606"/>
                  </a:cubicBezTo>
                  <a:cubicBezTo>
                    <a:pt x="2410" y="1526"/>
                    <a:pt x="2410" y="1419"/>
                    <a:pt x="2329" y="1392"/>
                  </a:cubicBezTo>
                  <a:cubicBezTo>
                    <a:pt x="1740" y="803"/>
                    <a:pt x="991" y="402"/>
                    <a:pt x="215" y="27"/>
                  </a:cubicBezTo>
                  <a:cubicBezTo>
                    <a:pt x="188" y="27"/>
                    <a:pt x="161" y="0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1" name="Google Shape;6655;p43">
              <a:extLst>
                <a:ext uri="{FF2B5EF4-FFF2-40B4-BE49-F238E27FC236}">
                  <a16:creationId xmlns:a16="http://schemas.microsoft.com/office/drawing/2014/main" id="{08FECF70-B981-2FAC-B3CF-5C9D00F4831E}"/>
                </a:ext>
              </a:extLst>
            </p:cNvPr>
            <p:cNvSpPr/>
            <p:nvPr/>
          </p:nvSpPr>
          <p:spPr>
            <a:xfrm>
              <a:off x="8083125" y="4694275"/>
              <a:ext cx="18100" cy="15300"/>
            </a:xfrm>
            <a:custGeom>
              <a:avLst/>
              <a:gdLst/>
              <a:ahLst/>
              <a:cxnLst/>
              <a:rect l="l" t="t" r="r" b="b"/>
              <a:pathLst>
                <a:path w="724" h="612" extrusionOk="0">
                  <a:moveTo>
                    <a:pt x="188" y="1"/>
                  </a:moveTo>
                  <a:cubicBezTo>
                    <a:pt x="107" y="27"/>
                    <a:pt x="27" y="54"/>
                    <a:pt x="27" y="108"/>
                  </a:cubicBezTo>
                  <a:cubicBezTo>
                    <a:pt x="0" y="161"/>
                    <a:pt x="27" y="268"/>
                    <a:pt x="107" y="295"/>
                  </a:cubicBezTo>
                  <a:lnTo>
                    <a:pt x="509" y="589"/>
                  </a:lnTo>
                  <a:cubicBezTo>
                    <a:pt x="525" y="605"/>
                    <a:pt x="545" y="612"/>
                    <a:pt x="566" y="612"/>
                  </a:cubicBezTo>
                  <a:cubicBezTo>
                    <a:pt x="618" y="612"/>
                    <a:pt x="677" y="574"/>
                    <a:pt x="696" y="536"/>
                  </a:cubicBezTo>
                  <a:cubicBezTo>
                    <a:pt x="723" y="509"/>
                    <a:pt x="723" y="456"/>
                    <a:pt x="723" y="429"/>
                  </a:cubicBezTo>
                  <a:cubicBezTo>
                    <a:pt x="723" y="402"/>
                    <a:pt x="696" y="375"/>
                    <a:pt x="670" y="322"/>
                  </a:cubicBezTo>
                  <a:lnTo>
                    <a:pt x="268" y="27"/>
                  </a:lnTo>
                  <a:cubicBezTo>
                    <a:pt x="241" y="27"/>
                    <a:pt x="241" y="1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2" name="Google Shape;6656;p43">
              <a:extLst>
                <a:ext uri="{FF2B5EF4-FFF2-40B4-BE49-F238E27FC236}">
                  <a16:creationId xmlns:a16="http://schemas.microsoft.com/office/drawing/2014/main" id="{CBFF92E7-F383-2125-8916-1D166D173772}"/>
                </a:ext>
              </a:extLst>
            </p:cNvPr>
            <p:cNvSpPr/>
            <p:nvPr/>
          </p:nvSpPr>
          <p:spPr>
            <a:xfrm>
              <a:off x="7759250" y="4654800"/>
              <a:ext cx="437650" cy="477125"/>
            </a:xfrm>
            <a:custGeom>
              <a:avLst/>
              <a:gdLst/>
              <a:ahLst/>
              <a:cxnLst/>
              <a:rect l="l" t="t" r="r" b="b"/>
              <a:pathLst>
                <a:path w="17506" h="19085" extrusionOk="0">
                  <a:moveTo>
                    <a:pt x="6291" y="0"/>
                  </a:moveTo>
                  <a:cubicBezTo>
                    <a:pt x="6585" y="0"/>
                    <a:pt x="6906" y="27"/>
                    <a:pt x="7201" y="81"/>
                  </a:cubicBezTo>
                  <a:cubicBezTo>
                    <a:pt x="8057" y="161"/>
                    <a:pt x="8941" y="295"/>
                    <a:pt x="9770" y="536"/>
                  </a:cubicBezTo>
                  <a:cubicBezTo>
                    <a:pt x="10573" y="777"/>
                    <a:pt x="11376" y="1071"/>
                    <a:pt x="12126" y="1499"/>
                  </a:cubicBezTo>
                  <a:cubicBezTo>
                    <a:pt x="12822" y="1901"/>
                    <a:pt x="13491" y="2409"/>
                    <a:pt x="14026" y="3052"/>
                  </a:cubicBezTo>
                  <a:cubicBezTo>
                    <a:pt x="14294" y="3346"/>
                    <a:pt x="14561" y="3694"/>
                    <a:pt x="14749" y="4042"/>
                  </a:cubicBezTo>
                  <a:cubicBezTo>
                    <a:pt x="14883" y="4256"/>
                    <a:pt x="14990" y="4444"/>
                    <a:pt x="15097" y="4658"/>
                  </a:cubicBezTo>
                  <a:cubicBezTo>
                    <a:pt x="15204" y="4899"/>
                    <a:pt x="15284" y="5086"/>
                    <a:pt x="15391" y="5327"/>
                  </a:cubicBezTo>
                  <a:cubicBezTo>
                    <a:pt x="15766" y="6183"/>
                    <a:pt x="16033" y="7120"/>
                    <a:pt x="16141" y="8110"/>
                  </a:cubicBezTo>
                  <a:cubicBezTo>
                    <a:pt x="16221" y="8994"/>
                    <a:pt x="16221" y="9931"/>
                    <a:pt x="16087" y="10841"/>
                  </a:cubicBezTo>
                  <a:cubicBezTo>
                    <a:pt x="16033" y="11269"/>
                    <a:pt x="15900" y="11724"/>
                    <a:pt x="15766" y="12152"/>
                  </a:cubicBezTo>
                  <a:cubicBezTo>
                    <a:pt x="15632" y="12580"/>
                    <a:pt x="15418" y="12982"/>
                    <a:pt x="15230" y="13383"/>
                  </a:cubicBezTo>
                  <a:cubicBezTo>
                    <a:pt x="14802" y="14213"/>
                    <a:pt x="14187" y="14962"/>
                    <a:pt x="13491" y="15605"/>
                  </a:cubicBezTo>
                  <a:cubicBezTo>
                    <a:pt x="12741" y="16301"/>
                    <a:pt x="11885" y="16863"/>
                    <a:pt x="10948" y="17291"/>
                  </a:cubicBezTo>
                  <a:cubicBezTo>
                    <a:pt x="10466" y="17505"/>
                    <a:pt x="10011" y="17693"/>
                    <a:pt x="9503" y="17826"/>
                  </a:cubicBezTo>
                  <a:cubicBezTo>
                    <a:pt x="8994" y="17960"/>
                    <a:pt x="8512" y="18094"/>
                    <a:pt x="8004" y="18201"/>
                  </a:cubicBezTo>
                  <a:cubicBezTo>
                    <a:pt x="6960" y="18362"/>
                    <a:pt x="5889" y="18442"/>
                    <a:pt x="4845" y="18442"/>
                  </a:cubicBezTo>
                  <a:cubicBezTo>
                    <a:pt x="3775" y="18415"/>
                    <a:pt x="2758" y="18308"/>
                    <a:pt x="1687" y="18148"/>
                  </a:cubicBezTo>
                  <a:cubicBezTo>
                    <a:pt x="1098" y="18041"/>
                    <a:pt x="536" y="17933"/>
                    <a:pt x="1" y="17800"/>
                  </a:cubicBezTo>
                  <a:lnTo>
                    <a:pt x="1" y="17800"/>
                  </a:lnTo>
                  <a:cubicBezTo>
                    <a:pt x="750" y="18148"/>
                    <a:pt x="1500" y="18415"/>
                    <a:pt x="2383" y="18629"/>
                  </a:cubicBezTo>
                  <a:cubicBezTo>
                    <a:pt x="3507" y="18897"/>
                    <a:pt x="4765" y="19084"/>
                    <a:pt x="5996" y="19084"/>
                  </a:cubicBezTo>
                  <a:cubicBezTo>
                    <a:pt x="6532" y="19084"/>
                    <a:pt x="7094" y="19031"/>
                    <a:pt x="7709" y="18977"/>
                  </a:cubicBezTo>
                  <a:cubicBezTo>
                    <a:pt x="8191" y="18897"/>
                    <a:pt x="8726" y="18843"/>
                    <a:pt x="9235" y="18763"/>
                  </a:cubicBezTo>
                  <a:cubicBezTo>
                    <a:pt x="10306" y="18576"/>
                    <a:pt x="11323" y="18308"/>
                    <a:pt x="12206" y="17933"/>
                  </a:cubicBezTo>
                  <a:cubicBezTo>
                    <a:pt x="13196" y="17532"/>
                    <a:pt x="14053" y="16997"/>
                    <a:pt x="14802" y="16354"/>
                  </a:cubicBezTo>
                  <a:cubicBezTo>
                    <a:pt x="15150" y="16033"/>
                    <a:pt x="15525" y="15658"/>
                    <a:pt x="15819" y="15230"/>
                  </a:cubicBezTo>
                  <a:cubicBezTo>
                    <a:pt x="16141" y="14829"/>
                    <a:pt x="16435" y="14347"/>
                    <a:pt x="16676" y="13812"/>
                  </a:cubicBezTo>
                  <a:cubicBezTo>
                    <a:pt x="17104" y="12848"/>
                    <a:pt x="17372" y="11777"/>
                    <a:pt x="17425" y="10573"/>
                  </a:cubicBezTo>
                  <a:cubicBezTo>
                    <a:pt x="17506" y="9476"/>
                    <a:pt x="17372" y="8298"/>
                    <a:pt x="17104" y="7174"/>
                  </a:cubicBezTo>
                  <a:cubicBezTo>
                    <a:pt x="16970" y="6638"/>
                    <a:pt x="16810" y="6103"/>
                    <a:pt x="16569" y="5568"/>
                  </a:cubicBezTo>
                  <a:cubicBezTo>
                    <a:pt x="16328" y="4979"/>
                    <a:pt x="16087" y="4524"/>
                    <a:pt x="15819" y="4096"/>
                  </a:cubicBezTo>
                  <a:cubicBezTo>
                    <a:pt x="15552" y="3641"/>
                    <a:pt x="15204" y="3212"/>
                    <a:pt x="14829" y="2811"/>
                  </a:cubicBezTo>
                  <a:cubicBezTo>
                    <a:pt x="14615" y="2624"/>
                    <a:pt x="14401" y="2409"/>
                    <a:pt x="14160" y="2249"/>
                  </a:cubicBezTo>
                  <a:cubicBezTo>
                    <a:pt x="13785" y="1901"/>
                    <a:pt x="13330" y="1633"/>
                    <a:pt x="12929" y="1419"/>
                  </a:cubicBezTo>
                  <a:lnTo>
                    <a:pt x="12875" y="1419"/>
                  </a:lnTo>
                  <a:cubicBezTo>
                    <a:pt x="12688" y="1285"/>
                    <a:pt x="12447" y="1178"/>
                    <a:pt x="12206" y="1071"/>
                  </a:cubicBezTo>
                  <a:cubicBezTo>
                    <a:pt x="12179" y="1071"/>
                    <a:pt x="12152" y="1044"/>
                    <a:pt x="12126" y="1044"/>
                  </a:cubicBezTo>
                  <a:cubicBezTo>
                    <a:pt x="11885" y="937"/>
                    <a:pt x="11671" y="830"/>
                    <a:pt x="11483" y="777"/>
                  </a:cubicBezTo>
                  <a:cubicBezTo>
                    <a:pt x="11323" y="696"/>
                    <a:pt x="11109" y="670"/>
                    <a:pt x="10948" y="616"/>
                  </a:cubicBezTo>
                  <a:lnTo>
                    <a:pt x="10654" y="509"/>
                  </a:lnTo>
                  <a:lnTo>
                    <a:pt x="10252" y="402"/>
                  </a:lnTo>
                  <a:cubicBezTo>
                    <a:pt x="9797" y="268"/>
                    <a:pt x="9315" y="215"/>
                    <a:pt x="8807" y="134"/>
                  </a:cubicBezTo>
                  <a:cubicBezTo>
                    <a:pt x="8512" y="81"/>
                    <a:pt x="8138" y="27"/>
                    <a:pt x="7709" y="27"/>
                  </a:cubicBezTo>
                  <a:lnTo>
                    <a:pt x="7388" y="27"/>
                  </a:lnTo>
                  <a:cubicBezTo>
                    <a:pt x="7254" y="0"/>
                    <a:pt x="7120" y="0"/>
                    <a:pt x="7040" y="0"/>
                  </a:cubicBezTo>
                  <a:close/>
                </a:path>
              </a:pathLst>
            </a:custGeom>
            <a:solidFill>
              <a:srgbClr val="FDC7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3" name="Google Shape;6657;p43">
              <a:extLst>
                <a:ext uri="{FF2B5EF4-FFF2-40B4-BE49-F238E27FC236}">
                  <a16:creationId xmlns:a16="http://schemas.microsoft.com/office/drawing/2014/main" id="{92CA1C4A-DC0A-77BC-DBCA-1DDF612722E6}"/>
                </a:ext>
              </a:extLst>
            </p:cNvPr>
            <p:cNvSpPr/>
            <p:nvPr/>
          </p:nvSpPr>
          <p:spPr>
            <a:xfrm>
              <a:off x="7869675" y="4952575"/>
              <a:ext cx="47525" cy="31325"/>
            </a:xfrm>
            <a:custGeom>
              <a:avLst/>
              <a:gdLst/>
              <a:ahLst/>
              <a:cxnLst/>
              <a:rect l="l" t="t" r="r" b="b"/>
              <a:pathLst>
                <a:path w="1901" h="1253" extrusionOk="0">
                  <a:moveTo>
                    <a:pt x="964" y="0"/>
                  </a:moveTo>
                  <a:cubicBezTo>
                    <a:pt x="830" y="27"/>
                    <a:pt x="750" y="80"/>
                    <a:pt x="616" y="134"/>
                  </a:cubicBezTo>
                  <a:cubicBezTo>
                    <a:pt x="535" y="161"/>
                    <a:pt x="482" y="241"/>
                    <a:pt x="402" y="268"/>
                  </a:cubicBezTo>
                  <a:cubicBezTo>
                    <a:pt x="375" y="295"/>
                    <a:pt x="295" y="348"/>
                    <a:pt x="268" y="375"/>
                  </a:cubicBezTo>
                  <a:cubicBezTo>
                    <a:pt x="241" y="375"/>
                    <a:pt x="241" y="402"/>
                    <a:pt x="134" y="428"/>
                  </a:cubicBezTo>
                  <a:cubicBezTo>
                    <a:pt x="134" y="428"/>
                    <a:pt x="107" y="482"/>
                    <a:pt x="107" y="509"/>
                  </a:cubicBezTo>
                  <a:cubicBezTo>
                    <a:pt x="107" y="535"/>
                    <a:pt x="54" y="535"/>
                    <a:pt x="54" y="562"/>
                  </a:cubicBezTo>
                  <a:cubicBezTo>
                    <a:pt x="54" y="616"/>
                    <a:pt x="27" y="643"/>
                    <a:pt x="27" y="669"/>
                  </a:cubicBezTo>
                  <a:lnTo>
                    <a:pt x="27" y="696"/>
                  </a:lnTo>
                  <a:lnTo>
                    <a:pt x="27" y="776"/>
                  </a:lnTo>
                  <a:cubicBezTo>
                    <a:pt x="0" y="803"/>
                    <a:pt x="0" y="830"/>
                    <a:pt x="0" y="910"/>
                  </a:cubicBezTo>
                  <a:cubicBezTo>
                    <a:pt x="0" y="937"/>
                    <a:pt x="27" y="1017"/>
                    <a:pt x="54" y="1044"/>
                  </a:cubicBezTo>
                  <a:cubicBezTo>
                    <a:pt x="54" y="1071"/>
                    <a:pt x="107" y="1071"/>
                    <a:pt x="134" y="1071"/>
                  </a:cubicBezTo>
                  <a:cubicBezTo>
                    <a:pt x="161" y="1098"/>
                    <a:pt x="188" y="1098"/>
                    <a:pt x="241" y="1151"/>
                  </a:cubicBezTo>
                  <a:cubicBezTo>
                    <a:pt x="357" y="1209"/>
                    <a:pt x="500" y="1253"/>
                    <a:pt x="642" y="1253"/>
                  </a:cubicBezTo>
                  <a:cubicBezTo>
                    <a:pt x="696" y="1253"/>
                    <a:pt x="751" y="1246"/>
                    <a:pt x="803" y="1231"/>
                  </a:cubicBezTo>
                  <a:cubicBezTo>
                    <a:pt x="1231" y="1151"/>
                    <a:pt x="1606" y="803"/>
                    <a:pt x="1874" y="375"/>
                  </a:cubicBezTo>
                  <a:cubicBezTo>
                    <a:pt x="1901" y="295"/>
                    <a:pt x="1901" y="214"/>
                    <a:pt x="1847" y="134"/>
                  </a:cubicBezTo>
                  <a:cubicBezTo>
                    <a:pt x="1814" y="123"/>
                    <a:pt x="1780" y="116"/>
                    <a:pt x="1749" y="116"/>
                  </a:cubicBezTo>
                  <a:cubicBezTo>
                    <a:pt x="1705" y="116"/>
                    <a:pt x="1664" y="129"/>
                    <a:pt x="1633" y="161"/>
                  </a:cubicBezTo>
                  <a:cubicBezTo>
                    <a:pt x="1606" y="80"/>
                    <a:pt x="1472" y="0"/>
                    <a:pt x="1365" y="0"/>
                  </a:cubicBezTo>
                  <a:close/>
                </a:path>
              </a:pathLst>
            </a:custGeom>
            <a:solidFill>
              <a:srgbClr val="FF6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4" name="Google Shape;6658;p43">
              <a:extLst>
                <a:ext uri="{FF2B5EF4-FFF2-40B4-BE49-F238E27FC236}">
                  <a16:creationId xmlns:a16="http://schemas.microsoft.com/office/drawing/2014/main" id="{8D0FD275-C452-1746-7E95-FEF96CD7B0A9}"/>
                </a:ext>
              </a:extLst>
            </p:cNvPr>
            <p:cNvSpPr/>
            <p:nvPr/>
          </p:nvSpPr>
          <p:spPr>
            <a:xfrm>
              <a:off x="7848250" y="4911750"/>
              <a:ext cx="81675" cy="76575"/>
            </a:xfrm>
            <a:custGeom>
              <a:avLst/>
              <a:gdLst/>
              <a:ahLst/>
              <a:cxnLst/>
              <a:rect l="l" t="t" r="r" b="b"/>
              <a:pathLst>
                <a:path w="3267" h="3063" extrusionOk="0">
                  <a:moveTo>
                    <a:pt x="1981" y="1720"/>
                  </a:moveTo>
                  <a:cubicBezTo>
                    <a:pt x="2042" y="1720"/>
                    <a:pt x="2102" y="1727"/>
                    <a:pt x="2169" y="1740"/>
                  </a:cubicBezTo>
                  <a:cubicBezTo>
                    <a:pt x="2276" y="1767"/>
                    <a:pt x="2329" y="1767"/>
                    <a:pt x="2436" y="1847"/>
                  </a:cubicBezTo>
                  <a:cubicBezTo>
                    <a:pt x="2490" y="1874"/>
                    <a:pt x="2570" y="1901"/>
                    <a:pt x="2597" y="1981"/>
                  </a:cubicBezTo>
                  <a:cubicBezTo>
                    <a:pt x="2570" y="2035"/>
                    <a:pt x="2543" y="2061"/>
                    <a:pt x="2490" y="2142"/>
                  </a:cubicBezTo>
                  <a:cubicBezTo>
                    <a:pt x="2436" y="2249"/>
                    <a:pt x="2356" y="2302"/>
                    <a:pt x="2276" y="2409"/>
                  </a:cubicBezTo>
                  <a:lnTo>
                    <a:pt x="2195" y="2463"/>
                  </a:lnTo>
                  <a:cubicBezTo>
                    <a:pt x="2088" y="2543"/>
                    <a:pt x="2008" y="2597"/>
                    <a:pt x="1901" y="2650"/>
                  </a:cubicBezTo>
                  <a:cubicBezTo>
                    <a:pt x="1794" y="2677"/>
                    <a:pt x="1660" y="2704"/>
                    <a:pt x="1553" y="2704"/>
                  </a:cubicBezTo>
                  <a:cubicBezTo>
                    <a:pt x="1473" y="2704"/>
                    <a:pt x="1366" y="2704"/>
                    <a:pt x="1232" y="2677"/>
                  </a:cubicBezTo>
                  <a:cubicBezTo>
                    <a:pt x="1125" y="2624"/>
                    <a:pt x="1018" y="2597"/>
                    <a:pt x="964" y="2543"/>
                  </a:cubicBezTo>
                  <a:lnTo>
                    <a:pt x="991" y="2543"/>
                  </a:lnTo>
                  <a:lnTo>
                    <a:pt x="964" y="2490"/>
                  </a:lnTo>
                  <a:lnTo>
                    <a:pt x="937" y="2490"/>
                  </a:lnTo>
                  <a:cubicBezTo>
                    <a:pt x="937" y="2490"/>
                    <a:pt x="964" y="2463"/>
                    <a:pt x="964" y="2409"/>
                  </a:cubicBezTo>
                  <a:cubicBezTo>
                    <a:pt x="991" y="2329"/>
                    <a:pt x="991" y="2276"/>
                    <a:pt x="1018" y="2222"/>
                  </a:cubicBezTo>
                  <a:cubicBezTo>
                    <a:pt x="1071" y="2168"/>
                    <a:pt x="1125" y="2115"/>
                    <a:pt x="1152" y="2061"/>
                  </a:cubicBezTo>
                  <a:lnTo>
                    <a:pt x="1205" y="2035"/>
                  </a:lnTo>
                  <a:cubicBezTo>
                    <a:pt x="1259" y="1954"/>
                    <a:pt x="1339" y="1928"/>
                    <a:pt x="1392" y="1874"/>
                  </a:cubicBezTo>
                  <a:cubicBezTo>
                    <a:pt x="1553" y="1794"/>
                    <a:pt x="1660" y="1767"/>
                    <a:pt x="1794" y="1740"/>
                  </a:cubicBezTo>
                  <a:cubicBezTo>
                    <a:pt x="1861" y="1727"/>
                    <a:pt x="1921" y="1720"/>
                    <a:pt x="1981" y="1720"/>
                  </a:cubicBezTo>
                  <a:close/>
                  <a:moveTo>
                    <a:pt x="81" y="0"/>
                  </a:moveTo>
                  <a:lnTo>
                    <a:pt x="81" y="27"/>
                  </a:lnTo>
                  <a:cubicBezTo>
                    <a:pt x="1" y="696"/>
                    <a:pt x="27" y="1312"/>
                    <a:pt x="161" y="1794"/>
                  </a:cubicBezTo>
                  <a:cubicBezTo>
                    <a:pt x="295" y="2249"/>
                    <a:pt x="536" y="2597"/>
                    <a:pt x="804" y="2811"/>
                  </a:cubicBezTo>
                  <a:cubicBezTo>
                    <a:pt x="857" y="2838"/>
                    <a:pt x="937" y="2918"/>
                    <a:pt x="991" y="2945"/>
                  </a:cubicBezTo>
                  <a:cubicBezTo>
                    <a:pt x="1071" y="2971"/>
                    <a:pt x="1125" y="2998"/>
                    <a:pt x="1205" y="2998"/>
                  </a:cubicBezTo>
                  <a:cubicBezTo>
                    <a:pt x="1303" y="3037"/>
                    <a:pt x="1401" y="3062"/>
                    <a:pt x="1499" y="3062"/>
                  </a:cubicBezTo>
                  <a:cubicBezTo>
                    <a:pt x="1535" y="3062"/>
                    <a:pt x="1571" y="3059"/>
                    <a:pt x="1607" y="3052"/>
                  </a:cubicBezTo>
                  <a:cubicBezTo>
                    <a:pt x="1874" y="2998"/>
                    <a:pt x="2169" y="2918"/>
                    <a:pt x="2410" y="2677"/>
                  </a:cubicBezTo>
                  <a:lnTo>
                    <a:pt x="2436" y="2650"/>
                  </a:lnTo>
                  <a:cubicBezTo>
                    <a:pt x="2677" y="2409"/>
                    <a:pt x="2865" y="2115"/>
                    <a:pt x="2998" y="1740"/>
                  </a:cubicBezTo>
                  <a:cubicBezTo>
                    <a:pt x="3079" y="1526"/>
                    <a:pt x="3132" y="1312"/>
                    <a:pt x="3159" y="1071"/>
                  </a:cubicBezTo>
                  <a:cubicBezTo>
                    <a:pt x="3239" y="857"/>
                    <a:pt x="3266" y="643"/>
                    <a:pt x="3239" y="322"/>
                  </a:cubicBezTo>
                  <a:cubicBezTo>
                    <a:pt x="2195" y="188"/>
                    <a:pt x="1125" y="134"/>
                    <a:pt x="81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5" name="Google Shape;6659;p43">
              <a:extLst>
                <a:ext uri="{FF2B5EF4-FFF2-40B4-BE49-F238E27FC236}">
                  <a16:creationId xmlns:a16="http://schemas.microsoft.com/office/drawing/2014/main" id="{9CE860F8-48D9-A8C4-4D60-D5E4BEC936EC}"/>
                </a:ext>
              </a:extLst>
            </p:cNvPr>
            <p:cNvSpPr/>
            <p:nvPr/>
          </p:nvSpPr>
          <p:spPr>
            <a:xfrm>
              <a:off x="8025575" y="4878950"/>
              <a:ext cx="38175" cy="60925"/>
            </a:xfrm>
            <a:custGeom>
              <a:avLst/>
              <a:gdLst/>
              <a:ahLst/>
              <a:cxnLst/>
              <a:rect l="l" t="t" r="r" b="b"/>
              <a:pathLst>
                <a:path w="1527" h="2437" extrusionOk="0">
                  <a:moveTo>
                    <a:pt x="723" y="1"/>
                  </a:moveTo>
                  <a:cubicBezTo>
                    <a:pt x="322" y="1"/>
                    <a:pt x="1" y="563"/>
                    <a:pt x="27" y="1232"/>
                  </a:cubicBezTo>
                  <a:cubicBezTo>
                    <a:pt x="54" y="1901"/>
                    <a:pt x="402" y="2437"/>
                    <a:pt x="804" y="2437"/>
                  </a:cubicBezTo>
                  <a:cubicBezTo>
                    <a:pt x="1205" y="2437"/>
                    <a:pt x="1526" y="1875"/>
                    <a:pt x="1499" y="1205"/>
                  </a:cubicBezTo>
                  <a:cubicBezTo>
                    <a:pt x="1473" y="536"/>
                    <a:pt x="1125" y="1"/>
                    <a:pt x="723" y="1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6" name="Google Shape;6660;p43">
              <a:extLst>
                <a:ext uri="{FF2B5EF4-FFF2-40B4-BE49-F238E27FC236}">
                  <a16:creationId xmlns:a16="http://schemas.microsoft.com/office/drawing/2014/main" id="{829E205C-346F-CB15-600A-A6F95BED8775}"/>
                </a:ext>
              </a:extLst>
            </p:cNvPr>
            <p:cNvSpPr/>
            <p:nvPr/>
          </p:nvSpPr>
          <p:spPr>
            <a:xfrm>
              <a:off x="7748550" y="4872950"/>
              <a:ext cx="37500" cy="61575"/>
            </a:xfrm>
            <a:custGeom>
              <a:avLst/>
              <a:gdLst/>
              <a:ahLst/>
              <a:cxnLst/>
              <a:rect l="l" t="t" r="r" b="b"/>
              <a:pathLst>
                <a:path w="1500" h="2463" extrusionOk="0">
                  <a:moveTo>
                    <a:pt x="696" y="0"/>
                  </a:moveTo>
                  <a:cubicBezTo>
                    <a:pt x="295" y="0"/>
                    <a:pt x="1" y="589"/>
                    <a:pt x="1" y="1258"/>
                  </a:cubicBezTo>
                  <a:cubicBezTo>
                    <a:pt x="27" y="1927"/>
                    <a:pt x="375" y="2463"/>
                    <a:pt x="777" y="2463"/>
                  </a:cubicBezTo>
                  <a:cubicBezTo>
                    <a:pt x="1178" y="2463"/>
                    <a:pt x="1499" y="1874"/>
                    <a:pt x="1473" y="1205"/>
                  </a:cubicBezTo>
                  <a:cubicBezTo>
                    <a:pt x="1446" y="535"/>
                    <a:pt x="1098" y="0"/>
                    <a:pt x="696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7" name="Google Shape;6661;p43">
              <a:extLst>
                <a:ext uri="{FF2B5EF4-FFF2-40B4-BE49-F238E27FC236}">
                  <a16:creationId xmlns:a16="http://schemas.microsoft.com/office/drawing/2014/main" id="{0D89A816-5ECC-C873-329C-C934A04DA1B7}"/>
                </a:ext>
              </a:extLst>
            </p:cNvPr>
            <p:cNvSpPr/>
            <p:nvPr/>
          </p:nvSpPr>
          <p:spPr>
            <a:xfrm>
              <a:off x="8019550" y="4802175"/>
              <a:ext cx="74300" cy="43050"/>
            </a:xfrm>
            <a:custGeom>
              <a:avLst/>
              <a:gdLst/>
              <a:ahLst/>
              <a:cxnLst/>
              <a:rect l="l" t="t" r="r" b="b"/>
              <a:pathLst>
                <a:path w="2972" h="1722" extrusionOk="0">
                  <a:moveTo>
                    <a:pt x="856" y="1"/>
                  </a:moveTo>
                  <a:cubicBezTo>
                    <a:pt x="490" y="1"/>
                    <a:pt x="212" y="113"/>
                    <a:pt x="135" y="315"/>
                  </a:cubicBezTo>
                  <a:cubicBezTo>
                    <a:pt x="1" y="690"/>
                    <a:pt x="509" y="1225"/>
                    <a:pt x="1232" y="1520"/>
                  </a:cubicBezTo>
                  <a:cubicBezTo>
                    <a:pt x="1555" y="1658"/>
                    <a:pt x="1873" y="1722"/>
                    <a:pt x="2141" y="1722"/>
                  </a:cubicBezTo>
                  <a:cubicBezTo>
                    <a:pt x="2495" y="1722"/>
                    <a:pt x="2762" y="1610"/>
                    <a:pt x="2838" y="1412"/>
                  </a:cubicBezTo>
                  <a:cubicBezTo>
                    <a:pt x="2972" y="1038"/>
                    <a:pt x="2463" y="502"/>
                    <a:pt x="1740" y="181"/>
                  </a:cubicBezTo>
                  <a:cubicBezTo>
                    <a:pt x="1427" y="58"/>
                    <a:pt x="1119" y="1"/>
                    <a:pt x="856" y="1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8" name="Google Shape;6662;p43">
              <a:extLst>
                <a:ext uri="{FF2B5EF4-FFF2-40B4-BE49-F238E27FC236}">
                  <a16:creationId xmlns:a16="http://schemas.microsoft.com/office/drawing/2014/main" id="{7805D44F-70DF-87FF-6D25-40C24489E7F9}"/>
                </a:ext>
              </a:extLst>
            </p:cNvPr>
            <p:cNvSpPr/>
            <p:nvPr/>
          </p:nvSpPr>
          <p:spPr>
            <a:xfrm>
              <a:off x="7732500" y="4800150"/>
              <a:ext cx="75625" cy="40150"/>
            </a:xfrm>
            <a:custGeom>
              <a:avLst/>
              <a:gdLst/>
              <a:ahLst/>
              <a:cxnLst/>
              <a:rect l="l" t="t" r="r" b="b"/>
              <a:pathLst>
                <a:path w="3025" h="1606" extrusionOk="0">
                  <a:moveTo>
                    <a:pt x="2033" y="0"/>
                  </a:moveTo>
                  <a:cubicBezTo>
                    <a:pt x="1814" y="0"/>
                    <a:pt x="1568" y="33"/>
                    <a:pt x="1312" y="102"/>
                  </a:cubicBezTo>
                  <a:cubicBezTo>
                    <a:pt x="536" y="343"/>
                    <a:pt x="0" y="851"/>
                    <a:pt x="107" y="1226"/>
                  </a:cubicBezTo>
                  <a:cubicBezTo>
                    <a:pt x="181" y="1467"/>
                    <a:pt x="551" y="1605"/>
                    <a:pt x="1029" y="1605"/>
                  </a:cubicBezTo>
                  <a:cubicBezTo>
                    <a:pt x="1241" y="1605"/>
                    <a:pt x="1475" y="1578"/>
                    <a:pt x="1713" y="1520"/>
                  </a:cubicBezTo>
                  <a:cubicBezTo>
                    <a:pt x="2489" y="1279"/>
                    <a:pt x="3025" y="771"/>
                    <a:pt x="2918" y="423"/>
                  </a:cubicBezTo>
                  <a:cubicBezTo>
                    <a:pt x="2845" y="150"/>
                    <a:pt x="2499" y="0"/>
                    <a:pt x="2033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9" name="Google Shape;6663;p43">
              <a:extLst>
                <a:ext uri="{FF2B5EF4-FFF2-40B4-BE49-F238E27FC236}">
                  <a16:creationId xmlns:a16="http://schemas.microsoft.com/office/drawing/2014/main" id="{75414660-7930-B7AC-8C36-02F123E7043F}"/>
                </a:ext>
              </a:extLst>
            </p:cNvPr>
            <p:cNvSpPr/>
            <p:nvPr/>
          </p:nvSpPr>
          <p:spPr>
            <a:xfrm>
              <a:off x="8049675" y="4940650"/>
              <a:ext cx="56225" cy="55000"/>
            </a:xfrm>
            <a:custGeom>
              <a:avLst/>
              <a:gdLst/>
              <a:ahLst/>
              <a:cxnLst/>
              <a:rect l="l" t="t" r="r" b="b"/>
              <a:pathLst>
                <a:path w="2249" h="2200" extrusionOk="0">
                  <a:moveTo>
                    <a:pt x="1031" y="1"/>
                  </a:moveTo>
                  <a:cubicBezTo>
                    <a:pt x="888" y="1"/>
                    <a:pt x="758" y="45"/>
                    <a:pt x="643" y="102"/>
                  </a:cubicBezTo>
                  <a:cubicBezTo>
                    <a:pt x="535" y="183"/>
                    <a:pt x="455" y="210"/>
                    <a:pt x="402" y="290"/>
                  </a:cubicBezTo>
                  <a:cubicBezTo>
                    <a:pt x="161" y="424"/>
                    <a:pt x="27" y="745"/>
                    <a:pt x="27" y="1012"/>
                  </a:cubicBezTo>
                  <a:cubicBezTo>
                    <a:pt x="0" y="1307"/>
                    <a:pt x="80" y="1575"/>
                    <a:pt x="295" y="1815"/>
                  </a:cubicBezTo>
                  <a:cubicBezTo>
                    <a:pt x="455" y="2056"/>
                    <a:pt x="723" y="2163"/>
                    <a:pt x="1017" y="2190"/>
                  </a:cubicBezTo>
                  <a:cubicBezTo>
                    <a:pt x="1068" y="2196"/>
                    <a:pt x="1118" y="2200"/>
                    <a:pt x="1168" y="2200"/>
                  </a:cubicBezTo>
                  <a:cubicBezTo>
                    <a:pt x="1329" y="2200"/>
                    <a:pt x="1483" y="2165"/>
                    <a:pt x="1606" y="2083"/>
                  </a:cubicBezTo>
                  <a:cubicBezTo>
                    <a:pt x="1660" y="2030"/>
                    <a:pt x="1767" y="1976"/>
                    <a:pt x="1847" y="1923"/>
                  </a:cubicBezTo>
                  <a:cubicBezTo>
                    <a:pt x="2061" y="1789"/>
                    <a:pt x="2195" y="1441"/>
                    <a:pt x="2195" y="1173"/>
                  </a:cubicBezTo>
                  <a:cubicBezTo>
                    <a:pt x="2248" y="879"/>
                    <a:pt x="2141" y="611"/>
                    <a:pt x="1927" y="370"/>
                  </a:cubicBezTo>
                  <a:cubicBezTo>
                    <a:pt x="1767" y="156"/>
                    <a:pt x="1499" y="49"/>
                    <a:pt x="1205" y="22"/>
                  </a:cubicBezTo>
                  <a:cubicBezTo>
                    <a:pt x="1145" y="7"/>
                    <a:pt x="1087" y="1"/>
                    <a:pt x="10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0" name="Google Shape;6664;p43">
              <a:extLst>
                <a:ext uri="{FF2B5EF4-FFF2-40B4-BE49-F238E27FC236}">
                  <a16:creationId xmlns:a16="http://schemas.microsoft.com/office/drawing/2014/main" id="{522806E7-DF31-733C-6B88-44C0790B8C52}"/>
                </a:ext>
              </a:extLst>
            </p:cNvPr>
            <p:cNvSpPr/>
            <p:nvPr/>
          </p:nvSpPr>
          <p:spPr>
            <a:xfrm>
              <a:off x="7701700" y="4923925"/>
              <a:ext cx="56250" cy="55000"/>
            </a:xfrm>
            <a:custGeom>
              <a:avLst/>
              <a:gdLst/>
              <a:ahLst/>
              <a:cxnLst/>
              <a:rect l="l" t="t" r="r" b="b"/>
              <a:pathLst>
                <a:path w="2250" h="2200" extrusionOk="0">
                  <a:moveTo>
                    <a:pt x="1032" y="0"/>
                  </a:moveTo>
                  <a:cubicBezTo>
                    <a:pt x="889" y="0"/>
                    <a:pt x="759" y="44"/>
                    <a:pt x="643" y="102"/>
                  </a:cubicBezTo>
                  <a:cubicBezTo>
                    <a:pt x="536" y="183"/>
                    <a:pt x="456" y="209"/>
                    <a:pt x="402" y="290"/>
                  </a:cubicBezTo>
                  <a:cubicBezTo>
                    <a:pt x="162" y="424"/>
                    <a:pt x="28" y="745"/>
                    <a:pt x="28" y="1012"/>
                  </a:cubicBezTo>
                  <a:cubicBezTo>
                    <a:pt x="1" y="1307"/>
                    <a:pt x="81" y="1574"/>
                    <a:pt x="295" y="1815"/>
                  </a:cubicBezTo>
                  <a:cubicBezTo>
                    <a:pt x="456" y="2056"/>
                    <a:pt x="724" y="2163"/>
                    <a:pt x="1045" y="2190"/>
                  </a:cubicBezTo>
                  <a:cubicBezTo>
                    <a:pt x="1089" y="2196"/>
                    <a:pt x="1135" y="2200"/>
                    <a:pt x="1181" y="2200"/>
                  </a:cubicBezTo>
                  <a:cubicBezTo>
                    <a:pt x="1330" y="2200"/>
                    <a:pt x="1484" y="2165"/>
                    <a:pt x="1607" y="2083"/>
                  </a:cubicBezTo>
                  <a:cubicBezTo>
                    <a:pt x="1660" y="2029"/>
                    <a:pt x="1768" y="1976"/>
                    <a:pt x="1848" y="1922"/>
                  </a:cubicBezTo>
                  <a:cubicBezTo>
                    <a:pt x="2062" y="1789"/>
                    <a:pt x="2196" y="1441"/>
                    <a:pt x="2196" y="1173"/>
                  </a:cubicBezTo>
                  <a:cubicBezTo>
                    <a:pt x="2249" y="879"/>
                    <a:pt x="2142" y="611"/>
                    <a:pt x="1928" y="370"/>
                  </a:cubicBezTo>
                  <a:cubicBezTo>
                    <a:pt x="1768" y="156"/>
                    <a:pt x="1500" y="49"/>
                    <a:pt x="1205" y="22"/>
                  </a:cubicBezTo>
                  <a:cubicBezTo>
                    <a:pt x="1146" y="7"/>
                    <a:pt x="1088" y="0"/>
                    <a:pt x="1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01" name="Google Shape;6806;p45">
            <a:extLst>
              <a:ext uri="{FF2B5EF4-FFF2-40B4-BE49-F238E27FC236}">
                <a16:creationId xmlns:a16="http://schemas.microsoft.com/office/drawing/2014/main" id="{3E91E407-14DE-64D7-8CB0-5980C44B8262}"/>
              </a:ext>
            </a:extLst>
          </p:cNvPr>
          <p:cNvGrpSpPr/>
          <p:nvPr/>
        </p:nvGrpSpPr>
        <p:grpSpPr>
          <a:xfrm>
            <a:off x="3809732" y="3807038"/>
            <a:ext cx="896121" cy="911314"/>
            <a:chOff x="2293050" y="8738575"/>
            <a:chExt cx="1223875" cy="1244625"/>
          </a:xfrm>
        </p:grpSpPr>
        <p:sp>
          <p:nvSpPr>
            <p:cNvPr id="6602" name="Google Shape;6807;p45">
              <a:extLst>
                <a:ext uri="{FF2B5EF4-FFF2-40B4-BE49-F238E27FC236}">
                  <a16:creationId xmlns:a16="http://schemas.microsoft.com/office/drawing/2014/main" id="{EC36CD5A-F783-09D3-DB36-1A765E3554A7}"/>
                </a:ext>
              </a:extLst>
            </p:cNvPr>
            <p:cNvSpPr/>
            <p:nvPr/>
          </p:nvSpPr>
          <p:spPr>
            <a:xfrm>
              <a:off x="2293050" y="8738575"/>
              <a:ext cx="1223875" cy="1244625"/>
            </a:xfrm>
            <a:custGeom>
              <a:avLst/>
              <a:gdLst/>
              <a:ahLst/>
              <a:cxnLst/>
              <a:rect l="l" t="t" r="r" b="b"/>
              <a:pathLst>
                <a:path w="48955" h="49785" extrusionOk="0">
                  <a:moveTo>
                    <a:pt x="34260" y="41246"/>
                  </a:moveTo>
                  <a:lnTo>
                    <a:pt x="34260" y="41273"/>
                  </a:lnTo>
                  <a:cubicBezTo>
                    <a:pt x="33997" y="42125"/>
                    <a:pt x="34038" y="43058"/>
                    <a:pt x="34380" y="43884"/>
                  </a:cubicBezTo>
                  <a:lnTo>
                    <a:pt x="34380" y="43884"/>
                  </a:lnTo>
                  <a:cubicBezTo>
                    <a:pt x="34146" y="43448"/>
                    <a:pt x="33829" y="43050"/>
                    <a:pt x="33431" y="42718"/>
                  </a:cubicBezTo>
                  <a:cubicBezTo>
                    <a:pt x="33324" y="42370"/>
                    <a:pt x="33243" y="42049"/>
                    <a:pt x="33056" y="41701"/>
                  </a:cubicBezTo>
                  <a:cubicBezTo>
                    <a:pt x="33270" y="41621"/>
                    <a:pt x="33457" y="41487"/>
                    <a:pt x="33671" y="41353"/>
                  </a:cubicBezTo>
                  <a:lnTo>
                    <a:pt x="34260" y="41246"/>
                  </a:lnTo>
                  <a:close/>
                  <a:moveTo>
                    <a:pt x="11643" y="0"/>
                  </a:moveTo>
                  <a:cubicBezTo>
                    <a:pt x="10091" y="0"/>
                    <a:pt x="8699" y="1071"/>
                    <a:pt x="8298" y="2570"/>
                  </a:cubicBezTo>
                  <a:cubicBezTo>
                    <a:pt x="7976" y="3908"/>
                    <a:pt x="8485" y="5273"/>
                    <a:pt x="9502" y="6103"/>
                  </a:cubicBezTo>
                  <a:lnTo>
                    <a:pt x="9502" y="6183"/>
                  </a:lnTo>
                  <a:cubicBezTo>
                    <a:pt x="5193" y="7575"/>
                    <a:pt x="1847" y="11135"/>
                    <a:pt x="803" y="15658"/>
                  </a:cubicBezTo>
                  <a:cubicBezTo>
                    <a:pt x="0" y="19057"/>
                    <a:pt x="616" y="22537"/>
                    <a:pt x="2463" y="25508"/>
                  </a:cubicBezTo>
                  <a:cubicBezTo>
                    <a:pt x="4283" y="28452"/>
                    <a:pt x="7200" y="30540"/>
                    <a:pt x="10573" y="31343"/>
                  </a:cubicBezTo>
                  <a:cubicBezTo>
                    <a:pt x="10626" y="31343"/>
                    <a:pt x="10653" y="31343"/>
                    <a:pt x="10653" y="31369"/>
                  </a:cubicBezTo>
                  <a:cubicBezTo>
                    <a:pt x="10894" y="33350"/>
                    <a:pt x="11831" y="35117"/>
                    <a:pt x="13249" y="36401"/>
                  </a:cubicBezTo>
                  <a:cubicBezTo>
                    <a:pt x="11750" y="38221"/>
                    <a:pt x="10894" y="40149"/>
                    <a:pt x="10412" y="41621"/>
                  </a:cubicBezTo>
                  <a:cubicBezTo>
                    <a:pt x="8913" y="42905"/>
                    <a:pt x="8646" y="45180"/>
                    <a:pt x="9850" y="46840"/>
                  </a:cubicBezTo>
                  <a:cubicBezTo>
                    <a:pt x="10573" y="47804"/>
                    <a:pt x="11724" y="48392"/>
                    <a:pt x="12955" y="48392"/>
                  </a:cubicBezTo>
                  <a:cubicBezTo>
                    <a:pt x="13785" y="48392"/>
                    <a:pt x="14588" y="48125"/>
                    <a:pt x="15257" y="47643"/>
                  </a:cubicBezTo>
                  <a:cubicBezTo>
                    <a:pt x="16033" y="47054"/>
                    <a:pt x="16568" y="46224"/>
                    <a:pt x="16729" y="45288"/>
                  </a:cubicBezTo>
                  <a:cubicBezTo>
                    <a:pt x="16809" y="45421"/>
                    <a:pt x="16916" y="45555"/>
                    <a:pt x="16996" y="45689"/>
                  </a:cubicBezTo>
                  <a:cubicBezTo>
                    <a:pt x="17719" y="46626"/>
                    <a:pt x="18843" y="47188"/>
                    <a:pt x="20021" y="47188"/>
                  </a:cubicBezTo>
                  <a:cubicBezTo>
                    <a:pt x="20824" y="47188"/>
                    <a:pt x="21600" y="46920"/>
                    <a:pt x="22269" y="46465"/>
                  </a:cubicBezTo>
                  <a:cubicBezTo>
                    <a:pt x="22858" y="46037"/>
                    <a:pt x="23286" y="45421"/>
                    <a:pt x="23527" y="44752"/>
                  </a:cubicBezTo>
                  <a:cubicBezTo>
                    <a:pt x="24196" y="45582"/>
                    <a:pt x="25240" y="46117"/>
                    <a:pt x="26311" y="46117"/>
                  </a:cubicBezTo>
                  <a:cubicBezTo>
                    <a:pt x="26498" y="46117"/>
                    <a:pt x="26712" y="46117"/>
                    <a:pt x="26873" y="46091"/>
                  </a:cubicBezTo>
                  <a:cubicBezTo>
                    <a:pt x="26980" y="47188"/>
                    <a:pt x="27515" y="48259"/>
                    <a:pt x="28479" y="48981"/>
                  </a:cubicBezTo>
                  <a:cubicBezTo>
                    <a:pt x="29175" y="49463"/>
                    <a:pt x="29978" y="49784"/>
                    <a:pt x="30861" y="49784"/>
                  </a:cubicBezTo>
                  <a:cubicBezTo>
                    <a:pt x="32119" y="49784"/>
                    <a:pt x="33324" y="49169"/>
                    <a:pt x="34073" y="48178"/>
                  </a:cubicBezTo>
                  <a:cubicBezTo>
                    <a:pt x="34938" y="47000"/>
                    <a:pt x="35069" y="45493"/>
                    <a:pt x="34544" y="44231"/>
                  </a:cubicBezTo>
                  <a:lnTo>
                    <a:pt x="34544" y="44231"/>
                  </a:lnTo>
                  <a:cubicBezTo>
                    <a:pt x="34793" y="44694"/>
                    <a:pt x="35145" y="45113"/>
                    <a:pt x="35599" y="45448"/>
                  </a:cubicBezTo>
                  <a:cubicBezTo>
                    <a:pt x="36268" y="45957"/>
                    <a:pt x="37044" y="46198"/>
                    <a:pt x="37847" y="46198"/>
                  </a:cubicBezTo>
                  <a:cubicBezTo>
                    <a:pt x="39025" y="46198"/>
                    <a:pt x="40149" y="45635"/>
                    <a:pt x="40871" y="44699"/>
                  </a:cubicBezTo>
                  <a:cubicBezTo>
                    <a:pt x="41487" y="43815"/>
                    <a:pt x="41701" y="42772"/>
                    <a:pt x="41567" y="41808"/>
                  </a:cubicBezTo>
                  <a:lnTo>
                    <a:pt x="41567" y="41808"/>
                  </a:lnTo>
                  <a:cubicBezTo>
                    <a:pt x="41889" y="41915"/>
                    <a:pt x="42236" y="41942"/>
                    <a:pt x="42558" y="41942"/>
                  </a:cubicBezTo>
                  <a:cubicBezTo>
                    <a:pt x="43682" y="41942"/>
                    <a:pt x="44752" y="41407"/>
                    <a:pt x="45422" y="40496"/>
                  </a:cubicBezTo>
                  <a:cubicBezTo>
                    <a:pt x="46492" y="39078"/>
                    <a:pt x="46278" y="37070"/>
                    <a:pt x="45047" y="35866"/>
                  </a:cubicBezTo>
                  <a:cubicBezTo>
                    <a:pt x="44806" y="35143"/>
                    <a:pt x="44485" y="34340"/>
                    <a:pt x="43976" y="33511"/>
                  </a:cubicBezTo>
                  <a:cubicBezTo>
                    <a:pt x="44297" y="32975"/>
                    <a:pt x="44538" y="32387"/>
                    <a:pt x="44699" y="31771"/>
                  </a:cubicBezTo>
                  <a:cubicBezTo>
                    <a:pt x="45341" y="31048"/>
                    <a:pt x="45823" y="30165"/>
                    <a:pt x="46091" y="29201"/>
                  </a:cubicBezTo>
                  <a:cubicBezTo>
                    <a:pt x="46144" y="28987"/>
                    <a:pt x="46171" y="28800"/>
                    <a:pt x="46225" y="28586"/>
                  </a:cubicBezTo>
                  <a:cubicBezTo>
                    <a:pt x="47108" y="27836"/>
                    <a:pt x="47777" y="26819"/>
                    <a:pt x="48098" y="25615"/>
                  </a:cubicBezTo>
                  <a:cubicBezTo>
                    <a:pt x="48955" y="22564"/>
                    <a:pt x="47108" y="19459"/>
                    <a:pt x="44083" y="18656"/>
                  </a:cubicBezTo>
                  <a:cubicBezTo>
                    <a:pt x="43602" y="18522"/>
                    <a:pt x="43147" y="18495"/>
                    <a:pt x="42638" y="18495"/>
                  </a:cubicBezTo>
                  <a:cubicBezTo>
                    <a:pt x="40283" y="18495"/>
                    <a:pt x="38222" y="19940"/>
                    <a:pt x="37338" y="22028"/>
                  </a:cubicBezTo>
                  <a:cubicBezTo>
                    <a:pt x="36161" y="22617"/>
                    <a:pt x="35197" y="23554"/>
                    <a:pt x="34608" y="24678"/>
                  </a:cubicBezTo>
                  <a:cubicBezTo>
                    <a:pt x="34314" y="24892"/>
                    <a:pt x="33993" y="25160"/>
                    <a:pt x="33725" y="25427"/>
                  </a:cubicBezTo>
                  <a:cubicBezTo>
                    <a:pt x="33002" y="25642"/>
                    <a:pt x="32280" y="25990"/>
                    <a:pt x="31691" y="26445"/>
                  </a:cubicBezTo>
                  <a:cubicBezTo>
                    <a:pt x="31289" y="26525"/>
                    <a:pt x="30915" y="26578"/>
                    <a:pt x="30540" y="26685"/>
                  </a:cubicBezTo>
                  <a:cubicBezTo>
                    <a:pt x="30192" y="26632"/>
                    <a:pt x="29790" y="26578"/>
                    <a:pt x="29416" y="26578"/>
                  </a:cubicBezTo>
                  <a:cubicBezTo>
                    <a:pt x="28506" y="26578"/>
                    <a:pt x="27622" y="26766"/>
                    <a:pt x="26739" y="27060"/>
                  </a:cubicBezTo>
                  <a:cubicBezTo>
                    <a:pt x="26338" y="26685"/>
                    <a:pt x="25936" y="26391"/>
                    <a:pt x="25454" y="26123"/>
                  </a:cubicBezTo>
                  <a:cubicBezTo>
                    <a:pt x="25401" y="25588"/>
                    <a:pt x="25294" y="25079"/>
                    <a:pt x="25133" y="24571"/>
                  </a:cubicBezTo>
                  <a:cubicBezTo>
                    <a:pt x="25642" y="23634"/>
                    <a:pt x="25990" y="22617"/>
                    <a:pt x="26231" y="21573"/>
                  </a:cubicBezTo>
                  <a:cubicBezTo>
                    <a:pt x="27435" y="16381"/>
                    <a:pt x="25321" y="11135"/>
                    <a:pt x="21279" y="8110"/>
                  </a:cubicBezTo>
                  <a:cubicBezTo>
                    <a:pt x="21895" y="7655"/>
                    <a:pt x="22350" y="6986"/>
                    <a:pt x="22564" y="6210"/>
                  </a:cubicBezTo>
                  <a:cubicBezTo>
                    <a:pt x="22778" y="5300"/>
                    <a:pt x="22644" y="4416"/>
                    <a:pt x="22189" y="3613"/>
                  </a:cubicBezTo>
                  <a:cubicBezTo>
                    <a:pt x="21707" y="2810"/>
                    <a:pt x="20985" y="2275"/>
                    <a:pt x="20075" y="2034"/>
                  </a:cubicBezTo>
                  <a:cubicBezTo>
                    <a:pt x="19807" y="1954"/>
                    <a:pt x="19512" y="1927"/>
                    <a:pt x="19245" y="1927"/>
                  </a:cubicBezTo>
                  <a:cubicBezTo>
                    <a:pt x="17826" y="1927"/>
                    <a:pt x="16622" y="2757"/>
                    <a:pt x="16086" y="4015"/>
                  </a:cubicBezTo>
                  <a:cubicBezTo>
                    <a:pt x="15872" y="4202"/>
                    <a:pt x="15631" y="4443"/>
                    <a:pt x="15364" y="4711"/>
                  </a:cubicBezTo>
                  <a:cubicBezTo>
                    <a:pt x="15257" y="4363"/>
                    <a:pt x="15150" y="4042"/>
                    <a:pt x="15069" y="3747"/>
                  </a:cubicBezTo>
                  <a:cubicBezTo>
                    <a:pt x="15123" y="3025"/>
                    <a:pt x="14962" y="2302"/>
                    <a:pt x="14588" y="1660"/>
                  </a:cubicBezTo>
                  <a:cubicBezTo>
                    <a:pt x="14133" y="857"/>
                    <a:pt x="13383" y="321"/>
                    <a:pt x="12500" y="80"/>
                  </a:cubicBezTo>
                  <a:cubicBezTo>
                    <a:pt x="12232" y="27"/>
                    <a:pt x="11911" y="0"/>
                    <a:pt x="116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3" name="Google Shape;6808;p45">
              <a:extLst>
                <a:ext uri="{FF2B5EF4-FFF2-40B4-BE49-F238E27FC236}">
                  <a16:creationId xmlns:a16="http://schemas.microsoft.com/office/drawing/2014/main" id="{F8F9736D-D0DD-23B7-E211-B9C73027BEA3}"/>
                </a:ext>
              </a:extLst>
            </p:cNvPr>
            <p:cNvSpPr/>
            <p:nvPr/>
          </p:nvSpPr>
          <p:spPr>
            <a:xfrm>
              <a:off x="2583450" y="9635225"/>
              <a:ext cx="170650" cy="245875"/>
            </a:xfrm>
            <a:custGeom>
              <a:avLst/>
              <a:gdLst/>
              <a:ahLst/>
              <a:cxnLst/>
              <a:rect l="l" t="t" r="r" b="b"/>
              <a:pathLst>
                <a:path w="6826" h="9835" extrusionOk="0">
                  <a:moveTo>
                    <a:pt x="6130" y="0"/>
                  </a:moveTo>
                  <a:cubicBezTo>
                    <a:pt x="2704" y="2409"/>
                    <a:pt x="1499" y="5701"/>
                    <a:pt x="1098" y="7494"/>
                  </a:cubicBezTo>
                  <a:cubicBezTo>
                    <a:pt x="937" y="7521"/>
                    <a:pt x="777" y="7575"/>
                    <a:pt x="643" y="7682"/>
                  </a:cubicBezTo>
                  <a:cubicBezTo>
                    <a:pt x="134" y="8083"/>
                    <a:pt x="1" y="8833"/>
                    <a:pt x="402" y="9368"/>
                  </a:cubicBezTo>
                  <a:cubicBezTo>
                    <a:pt x="634" y="9678"/>
                    <a:pt x="983" y="9835"/>
                    <a:pt x="1329" y="9835"/>
                  </a:cubicBezTo>
                  <a:cubicBezTo>
                    <a:pt x="1581" y="9835"/>
                    <a:pt x="1832" y="9751"/>
                    <a:pt x="2035" y="9582"/>
                  </a:cubicBezTo>
                  <a:cubicBezTo>
                    <a:pt x="2543" y="9181"/>
                    <a:pt x="2677" y="8458"/>
                    <a:pt x="2276" y="7923"/>
                  </a:cubicBezTo>
                  <a:lnTo>
                    <a:pt x="2088" y="7709"/>
                  </a:lnTo>
                  <a:cubicBezTo>
                    <a:pt x="2918" y="3828"/>
                    <a:pt x="6826" y="428"/>
                    <a:pt x="6826" y="428"/>
                  </a:cubicBezTo>
                  <a:lnTo>
                    <a:pt x="61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4" name="Google Shape;6809;p45">
              <a:extLst>
                <a:ext uri="{FF2B5EF4-FFF2-40B4-BE49-F238E27FC236}">
                  <a16:creationId xmlns:a16="http://schemas.microsoft.com/office/drawing/2014/main" id="{DEBB5E3F-4B2E-EBA4-EAD5-E9F60693F116}"/>
                </a:ext>
              </a:extLst>
            </p:cNvPr>
            <p:cNvSpPr/>
            <p:nvPr/>
          </p:nvSpPr>
          <p:spPr>
            <a:xfrm>
              <a:off x="2762125" y="9628525"/>
              <a:ext cx="155925" cy="222975"/>
            </a:xfrm>
            <a:custGeom>
              <a:avLst/>
              <a:gdLst/>
              <a:ahLst/>
              <a:cxnLst/>
              <a:rect l="l" t="t" r="r" b="b"/>
              <a:pathLst>
                <a:path w="6237" h="8919" extrusionOk="0">
                  <a:moveTo>
                    <a:pt x="5594" y="0"/>
                  </a:moveTo>
                  <a:cubicBezTo>
                    <a:pt x="2516" y="2168"/>
                    <a:pt x="1419" y="5166"/>
                    <a:pt x="1044" y="6772"/>
                  </a:cubicBezTo>
                  <a:cubicBezTo>
                    <a:pt x="883" y="6826"/>
                    <a:pt x="749" y="6879"/>
                    <a:pt x="616" y="6986"/>
                  </a:cubicBezTo>
                  <a:cubicBezTo>
                    <a:pt x="107" y="7361"/>
                    <a:pt x="0" y="8030"/>
                    <a:pt x="375" y="8485"/>
                  </a:cubicBezTo>
                  <a:cubicBezTo>
                    <a:pt x="600" y="8774"/>
                    <a:pt x="930" y="8919"/>
                    <a:pt x="1263" y="8919"/>
                  </a:cubicBezTo>
                  <a:cubicBezTo>
                    <a:pt x="1485" y="8919"/>
                    <a:pt x="1708" y="8854"/>
                    <a:pt x="1900" y="8726"/>
                  </a:cubicBezTo>
                  <a:cubicBezTo>
                    <a:pt x="2382" y="8351"/>
                    <a:pt x="2489" y="7682"/>
                    <a:pt x="2114" y="7227"/>
                  </a:cubicBezTo>
                  <a:cubicBezTo>
                    <a:pt x="2061" y="7120"/>
                    <a:pt x="1981" y="7093"/>
                    <a:pt x="1927" y="7013"/>
                  </a:cubicBezTo>
                  <a:cubicBezTo>
                    <a:pt x="2677" y="3507"/>
                    <a:pt x="6236" y="402"/>
                    <a:pt x="6236" y="402"/>
                  </a:cubicBezTo>
                  <a:lnTo>
                    <a:pt x="559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5" name="Google Shape;6810;p45">
              <a:extLst>
                <a:ext uri="{FF2B5EF4-FFF2-40B4-BE49-F238E27FC236}">
                  <a16:creationId xmlns:a16="http://schemas.microsoft.com/office/drawing/2014/main" id="{74E6AD58-DA16-1C16-4477-D924068EF469}"/>
                </a:ext>
              </a:extLst>
            </p:cNvPr>
            <p:cNvSpPr/>
            <p:nvPr/>
          </p:nvSpPr>
          <p:spPr>
            <a:xfrm>
              <a:off x="2926725" y="9642575"/>
              <a:ext cx="125150" cy="182025"/>
            </a:xfrm>
            <a:custGeom>
              <a:avLst/>
              <a:gdLst/>
              <a:ahLst/>
              <a:cxnLst/>
              <a:rect l="l" t="t" r="r" b="b"/>
              <a:pathLst>
                <a:path w="5006" h="7281" extrusionOk="0">
                  <a:moveTo>
                    <a:pt x="4470" y="0"/>
                  </a:moveTo>
                  <a:cubicBezTo>
                    <a:pt x="2008" y="1767"/>
                    <a:pt x="1098" y="4203"/>
                    <a:pt x="803" y="5514"/>
                  </a:cubicBezTo>
                  <a:cubicBezTo>
                    <a:pt x="696" y="5541"/>
                    <a:pt x="562" y="5621"/>
                    <a:pt x="455" y="5675"/>
                  </a:cubicBezTo>
                  <a:cubicBezTo>
                    <a:pt x="81" y="5996"/>
                    <a:pt x="0" y="6531"/>
                    <a:pt x="295" y="6933"/>
                  </a:cubicBezTo>
                  <a:cubicBezTo>
                    <a:pt x="449" y="7164"/>
                    <a:pt x="702" y="7280"/>
                    <a:pt x="965" y="7280"/>
                  </a:cubicBezTo>
                  <a:cubicBezTo>
                    <a:pt x="1158" y="7280"/>
                    <a:pt x="1356" y="7218"/>
                    <a:pt x="1526" y="7093"/>
                  </a:cubicBezTo>
                  <a:cubicBezTo>
                    <a:pt x="1901" y="6799"/>
                    <a:pt x="2008" y="6264"/>
                    <a:pt x="1687" y="5862"/>
                  </a:cubicBezTo>
                  <a:cubicBezTo>
                    <a:pt x="1633" y="5782"/>
                    <a:pt x="1606" y="5728"/>
                    <a:pt x="1526" y="5675"/>
                  </a:cubicBezTo>
                  <a:cubicBezTo>
                    <a:pt x="2142" y="2838"/>
                    <a:pt x="5006" y="322"/>
                    <a:pt x="5006" y="322"/>
                  </a:cubicBezTo>
                  <a:lnTo>
                    <a:pt x="44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6" name="Google Shape;6811;p45">
              <a:extLst>
                <a:ext uri="{FF2B5EF4-FFF2-40B4-BE49-F238E27FC236}">
                  <a16:creationId xmlns:a16="http://schemas.microsoft.com/office/drawing/2014/main" id="{15F7A8D1-0A47-F431-505E-F532F428F27A}"/>
                </a:ext>
              </a:extLst>
            </p:cNvPr>
            <p:cNvSpPr/>
            <p:nvPr/>
          </p:nvSpPr>
          <p:spPr>
            <a:xfrm>
              <a:off x="3276025" y="9267750"/>
              <a:ext cx="166625" cy="150950"/>
            </a:xfrm>
            <a:custGeom>
              <a:avLst/>
              <a:gdLst/>
              <a:ahLst/>
              <a:cxnLst/>
              <a:rect l="l" t="t" r="r" b="b"/>
              <a:pathLst>
                <a:path w="6665" h="6038" extrusionOk="0">
                  <a:moveTo>
                    <a:pt x="3281" y="1"/>
                  </a:moveTo>
                  <a:cubicBezTo>
                    <a:pt x="1931" y="1"/>
                    <a:pt x="737" y="916"/>
                    <a:pt x="402" y="2280"/>
                  </a:cubicBezTo>
                  <a:cubicBezTo>
                    <a:pt x="0" y="3886"/>
                    <a:pt x="964" y="5545"/>
                    <a:pt x="2570" y="5947"/>
                  </a:cubicBezTo>
                  <a:cubicBezTo>
                    <a:pt x="2816" y="6008"/>
                    <a:pt x="3063" y="6038"/>
                    <a:pt x="3307" y="6038"/>
                  </a:cubicBezTo>
                  <a:cubicBezTo>
                    <a:pt x="4655" y="6038"/>
                    <a:pt x="5901" y="5138"/>
                    <a:pt x="6263" y="3779"/>
                  </a:cubicBezTo>
                  <a:cubicBezTo>
                    <a:pt x="6665" y="2173"/>
                    <a:pt x="5701" y="540"/>
                    <a:pt x="4095" y="112"/>
                  </a:cubicBezTo>
                  <a:cubicBezTo>
                    <a:pt x="3821" y="37"/>
                    <a:pt x="3548" y="1"/>
                    <a:pt x="328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7" name="Google Shape;6812;p45">
              <a:extLst>
                <a:ext uri="{FF2B5EF4-FFF2-40B4-BE49-F238E27FC236}">
                  <a16:creationId xmlns:a16="http://schemas.microsoft.com/office/drawing/2014/main" id="{E3C14E65-59E1-B6D1-8121-26BDB6F071C0}"/>
                </a:ext>
              </a:extLst>
            </p:cNvPr>
            <p:cNvSpPr/>
            <p:nvPr/>
          </p:nvSpPr>
          <p:spPr>
            <a:xfrm>
              <a:off x="3197725" y="9340025"/>
              <a:ext cx="196075" cy="177550"/>
            </a:xfrm>
            <a:custGeom>
              <a:avLst/>
              <a:gdLst/>
              <a:ahLst/>
              <a:cxnLst/>
              <a:rect l="l" t="t" r="r" b="b"/>
              <a:pathLst>
                <a:path w="7843" h="7102" extrusionOk="0">
                  <a:moveTo>
                    <a:pt x="3920" y="0"/>
                  </a:moveTo>
                  <a:cubicBezTo>
                    <a:pt x="2324" y="0"/>
                    <a:pt x="889" y="1051"/>
                    <a:pt x="482" y="2654"/>
                  </a:cubicBezTo>
                  <a:cubicBezTo>
                    <a:pt x="0" y="4528"/>
                    <a:pt x="1125" y="6482"/>
                    <a:pt x="3025" y="6990"/>
                  </a:cubicBezTo>
                  <a:cubicBezTo>
                    <a:pt x="3318" y="7066"/>
                    <a:pt x="3613" y="7102"/>
                    <a:pt x="3904" y="7102"/>
                  </a:cubicBezTo>
                  <a:cubicBezTo>
                    <a:pt x="5474" y="7102"/>
                    <a:pt x="6932" y="6051"/>
                    <a:pt x="7361" y="4447"/>
                  </a:cubicBezTo>
                  <a:cubicBezTo>
                    <a:pt x="7843" y="2574"/>
                    <a:pt x="6719" y="620"/>
                    <a:pt x="4818" y="111"/>
                  </a:cubicBezTo>
                  <a:cubicBezTo>
                    <a:pt x="4517" y="36"/>
                    <a:pt x="4216" y="0"/>
                    <a:pt x="39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813;p45">
              <a:extLst>
                <a:ext uri="{FF2B5EF4-FFF2-40B4-BE49-F238E27FC236}">
                  <a16:creationId xmlns:a16="http://schemas.microsoft.com/office/drawing/2014/main" id="{FB74F476-04DF-CB8A-0768-FD2E13F4E270}"/>
                </a:ext>
              </a:extLst>
            </p:cNvPr>
            <p:cNvSpPr/>
            <p:nvPr/>
          </p:nvSpPr>
          <p:spPr>
            <a:xfrm>
              <a:off x="3145525" y="9392550"/>
              <a:ext cx="216175" cy="195575"/>
            </a:xfrm>
            <a:custGeom>
              <a:avLst/>
              <a:gdLst/>
              <a:ahLst/>
              <a:cxnLst/>
              <a:rect l="l" t="t" r="r" b="b"/>
              <a:pathLst>
                <a:path w="8647" h="7823" extrusionOk="0">
                  <a:moveTo>
                    <a:pt x="4306" y="0"/>
                  </a:moveTo>
                  <a:cubicBezTo>
                    <a:pt x="2558" y="0"/>
                    <a:pt x="987" y="1154"/>
                    <a:pt x="536" y="2935"/>
                  </a:cubicBezTo>
                  <a:cubicBezTo>
                    <a:pt x="1" y="5023"/>
                    <a:pt x="1285" y="7164"/>
                    <a:pt x="3346" y="7700"/>
                  </a:cubicBezTo>
                  <a:cubicBezTo>
                    <a:pt x="3667" y="7783"/>
                    <a:pt x="3990" y="7823"/>
                    <a:pt x="4309" y="7823"/>
                  </a:cubicBezTo>
                  <a:cubicBezTo>
                    <a:pt x="6036" y="7823"/>
                    <a:pt x="7632" y="6652"/>
                    <a:pt x="8084" y="4889"/>
                  </a:cubicBezTo>
                  <a:cubicBezTo>
                    <a:pt x="8646" y="2802"/>
                    <a:pt x="7388" y="660"/>
                    <a:pt x="5300" y="125"/>
                  </a:cubicBezTo>
                  <a:cubicBezTo>
                    <a:pt x="4967" y="40"/>
                    <a:pt x="4633" y="0"/>
                    <a:pt x="43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814;p45">
              <a:extLst>
                <a:ext uri="{FF2B5EF4-FFF2-40B4-BE49-F238E27FC236}">
                  <a16:creationId xmlns:a16="http://schemas.microsoft.com/office/drawing/2014/main" id="{3D4F584F-0BD5-277C-E45F-E88D967275A6}"/>
                </a:ext>
              </a:extLst>
            </p:cNvPr>
            <p:cNvSpPr/>
            <p:nvPr/>
          </p:nvSpPr>
          <p:spPr>
            <a:xfrm>
              <a:off x="3257950" y="9538200"/>
              <a:ext cx="125150" cy="181575"/>
            </a:xfrm>
            <a:custGeom>
              <a:avLst/>
              <a:gdLst/>
              <a:ahLst/>
              <a:cxnLst/>
              <a:rect l="l" t="t" r="r" b="b"/>
              <a:pathLst>
                <a:path w="5006" h="7263" extrusionOk="0">
                  <a:moveTo>
                    <a:pt x="536" y="0"/>
                  </a:moveTo>
                  <a:lnTo>
                    <a:pt x="0" y="321"/>
                  </a:lnTo>
                  <a:cubicBezTo>
                    <a:pt x="0" y="321"/>
                    <a:pt x="2864" y="2837"/>
                    <a:pt x="3480" y="5674"/>
                  </a:cubicBezTo>
                  <a:cubicBezTo>
                    <a:pt x="3400" y="5701"/>
                    <a:pt x="3373" y="5781"/>
                    <a:pt x="3293" y="5835"/>
                  </a:cubicBezTo>
                  <a:cubicBezTo>
                    <a:pt x="2998" y="6236"/>
                    <a:pt x="3105" y="6772"/>
                    <a:pt x="3480" y="7093"/>
                  </a:cubicBezTo>
                  <a:cubicBezTo>
                    <a:pt x="3637" y="7208"/>
                    <a:pt x="3820" y="7262"/>
                    <a:pt x="3999" y="7262"/>
                  </a:cubicBezTo>
                  <a:cubicBezTo>
                    <a:pt x="4277" y="7262"/>
                    <a:pt x="4548" y="7133"/>
                    <a:pt x="4711" y="6906"/>
                  </a:cubicBezTo>
                  <a:cubicBezTo>
                    <a:pt x="5006" y="6504"/>
                    <a:pt x="4898" y="5969"/>
                    <a:pt x="4551" y="5674"/>
                  </a:cubicBezTo>
                  <a:cubicBezTo>
                    <a:pt x="4443" y="5621"/>
                    <a:pt x="4310" y="5541"/>
                    <a:pt x="4203" y="5514"/>
                  </a:cubicBezTo>
                  <a:cubicBezTo>
                    <a:pt x="3908" y="4202"/>
                    <a:pt x="2998" y="1767"/>
                    <a:pt x="5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815;p45">
              <a:extLst>
                <a:ext uri="{FF2B5EF4-FFF2-40B4-BE49-F238E27FC236}">
                  <a16:creationId xmlns:a16="http://schemas.microsoft.com/office/drawing/2014/main" id="{7ACD5910-B4A5-E523-5B48-7890BDA988FD}"/>
                </a:ext>
              </a:extLst>
            </p:cNvPr>
            <p:cNvSpPr/>
            <p:nvPr/>
          </p:nvSpPr>
          <p:spPr>
            <a:xfrm>
              <a:off x="3068575" y="9432450"/>
              <a:ext cx="241600" cy="218425"/>
            </a:xfrm>
            <a:custGeom>
              <a:avLst/>
              <a:gdLst/>
              <a:ahLst/>
              <a:cxnLst/>
              <a:rect l="l" t="t" r="r" b="b"/>
              <a:pathLst>
                <a:path w="9664" h="8737" extrusionOk="0">
                  <a:moveTo>
                    <a:pt x="4837" y="0"/>
                  </a:moveTo>
                  <a:cubicBezTo>
                    <a:pt x="2893" y="0"/>
                    <a:pt x="1114" y="1302"/>
                    <a:pt x="616" y="3293"/>
                  </a:cubicBezTo>
                  <a:cubicBezTo>
                    <a:pt x="1" y="5622"/>
                    <a:pt x="1419" y="8004"/>
                    <a:pt x="3748" y="8593"/>
                  </a:cubicBezTo>
                  <a:cubicBezTo>
                    <a:pt x="4121" y="8690"/>
                    <a:pt x="4493" y="8737"/>
                    <a:pt x="4859" y="8737"/>
                  </a:cubicBezTo>
                  <a:cubicBezTo>
                    <a:pt x="6805" y="8737"/>
                    <a:pt x="8556" y="7421"/>
                    <a:pt x="9074" y="5461"/>
                  </a:cubicBezTo>
                  <a:cubicBezTo>
                    <a:pt x="9663" y="3106"/>
                    <a:pt x="8271" y="750"/>
                    <a:pt x="5916" y="135"/>
                  </a:cubicBezTo>
                  <a:cubicBezTo>
                    <a:pt x="5555" y="44"/>
                    <a:pt x="5194" y="0"/>
                    <a:pt x="48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816;p45">
              <a:extLst>
                <a:ext uri="{FF2B5EF4-FFF2-40B4-BE49-F238E27FC236}">
                  <a16:creationId xmlns:a16="http://schemas.microsoft.com/office/drawing/2014/main" id="{7C571496-5ABB-8C6A-3A3E-A0051DD84425}"/>
                </a:ext>
              </a:extLst>
            </p:cNvPr>
            <p:cNvSpPr/>
            <p:nvPr/>
          </p:nvSpPr>
          <p:spPr>
            <a:xfrm>
              <a:off x="2976250" y="9464750"/>
              <a:ext cx="267000" cy="241300"/>
            </a:xfrm>
            <a:custGeom>
              <a:avLst/>
              <a:gdLst/>
              <a:ahLst/>
              <a:cxnLst/>
              <a:rect l="l" t="t" r="r" b="b"/>
              <a:pathLst>
                <a:path w="10680" h="9652" extrusionOk="0">
                  <a:moveTo>
                    <a:pt x="5377" y="0"/>
                  </a:moveTo>
                  <a:cubicBezTo>
                    <a:pt x="3218" y="0"/>
                    <a:pt x="1261" y="1460"/>
                    <a:pt x="696" y="3607"/>
                  </a:cubicBezTo>
                  <a:cubicBezTo>
                    <a:pt x="0" y="6177"/>
                    <a:pt x="1552" y="8826"/>
                    <a:pt x="4122" y="9496"/>
                  </a:cubicBezTo>
                  <a:cubicBezTo>
                    <a:pt x="4530" y="9601"/>
                    <a:pt x="4939" y="9651"/>
                    <a:pt x="5341" y="9651"/>
                  </a:cubicBezTo>
                  <a:cubicBezTo>
                    <a:pt x="7495" y="9651"/>
                    <a:pt x="9446" y="8208"/>
                    <a:pt x="10010" y="6043"/>
                  </a:cubicBezTo>
                  <a:cubicBezTo>
                    <a:pt x="10680" y="3473"/>
                    <a:pt x="9154" y="824"/>
                    <a:pt x="6584" y="154"/>
                  </a:cubicBezTo>
                  <a:cubicBezTo>
                    <a:pt x="6180" y="50"/>
                    <a:pt x="5775" y="0"/>
                    <a:pt x="537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2" name="Google Shape;6817;p45">
              <a:extLst>
                <a:ext uri="{FF2B5EF4-FFF2-40B4-BE49-F238E27FC236}">
                  <a16:creationId xmlns:a16="http://schemas.microsoft.com/office/drawing/2014/main" id="{AB76CCB6-6C72-0939-3D65-8B56A9E24EAF}"/>
                </a:ext>
              </a:extLst>
            </p:cNvPr>
            <p:cNvSpPr/>
            <p:nvPr/>
          </p:nvSpPr>
          <p:spPr>
            <a:xfrm>
              <a:off x="3115425" y="9602425"/>
              <a:ext cx="155925" cy="223275"/>
            </a:xfrm>
            <a:custGeom>
              <a:avLst/>
              <a:gdLst/>
              <a:ahLst/>
              <a:cxnLst/>
              <a:rect l="l" t="t" r="r" b="b"/>
              <a:pathLst>
                <a:path w="6237" h="8931" extrusionOk="0">
                  <a:moveTo>
                    <a:pt x="643" y="1"/>
                  </a:moveTo>
                  <a:lnTo>
                    <a:pt x="0" y="402"/>
                  </a:lnTo>
                  <a:cubicBezTo>
                    <a:pt x="0" y="402"/>
                    <a:pt x="3560" y="3507"/>
                    <a:pt x="4310" y="7013"/>
                  </a:cubicBezTo>
                  <a:cubicBezTo>
                    <a:pt x="4256" y="7093"/>
                    <a:pt x="4176" y="7120"/>
                    <a:pt x="4122" y="7227"/>
                  </a:cubicBezTo>
                  <a:cubicBezTo>
                    <a:pt x="3747" y="7682"/>
                    <a:pt x="3855" y="8351"/>
                    <a:pt x="4336" y="8726"/>
                  </a:cubicBezTo>
                  <a:cubicBezTo>
                    <a:pt x="4538" y="8864"/>
                    <a:pt x="4764" y="8930"/>
                    <a:pt x="4986" y="8930"/>
                  </a:cubicBezTo>
                  <a:cubicBezTo>
                    <a:pt x="5325" y="8930"/>
                    <a:pt x="5652" y="8776"/>
                    <a:pt x="5862" y="8485"/>
                  </a:cubicBezTo>
                  <a:cubicBezTo>
                    <a:pt x="6237" y="8030"/>
                    <a:pt x="6130" y="7361"/>
                    <a:pt x="5621" y="6986"/>
                  </a:cubicBezTo>
                  <a:cubicBezTo>
                    <a:pt x="5487" y="6879"/>
                    <a:pt x="5353" y="6826"/>
                    <a:pt x="5193" y="6799"/>
                  </a:cubicBezTo>
                  <a:cubicBezTo>
                    <a:pt x="4818" y="5193"/>
                    <a:pt x="3721" y="2169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3" name="Google Shape;6818;p45">
              <a:extLst>
                <a:ext uri="{FF2B5EF4-FFF2-40B4-BE49-F238E27FC236}">
                  <a16:creationId xmlns:a16="http://schemas.microsoft.com/office/drawing/2014/main" id="{B07994A2-0905-A22C-DD82-36816A4BF0AA}"/>
                </a:ext>
              </a:extLst>
            </p:cNvPr>
            <p:cNvSpPr/>
            <p:nvPr/>
          </p:nvSpPr>
          <p:spPr>
            <a:xfrm>
              <a:off x="2881225" y="9470875"/>
              <a:ext cx="293775" cy="265125"/>
            </a:xfrm>
            <a:custGeom>
              <a:avLst/>
              <a:gdLst/>
              <a:ahLst/>
              <a:cxnLst/>
              <a:rect l="l" t="t" r="r" b="b"/>
              <a:pathLst>
                <a:path w="11751" h="10605" extrusionOk="0">
                  <a:moveTo>
                    <a:pt x="5851" y="1"/>
                  </a:moveTo>
                  <a:cubicBezTo>
                    <a:pt x="3498" y="1"/>
                    <a:pt x="1357" y="1592"/>
                    <a:pt x="750" y="3978"/>
                  </a:cubicBezTo>
                  <a:cubicBezTo>
                    <a:pt x="0" y="6788"/>
                    <a:pt x="1713" y="9706"/>
                    <a:pt x="4550" y="10428"/>
                  </a:cubicBezTo>
                  <a:cubicBezTo>
                    <a:pt x="4997" y="10547"/>
                    <a:pt x="5447" y="10604"/>
                    <a:pt x="5890" y="10604"/>
                  </a:cubicBezTo>
                  <a:cubicBezTo>
                    <a:pt x="8233" y="10604"/>
                    <a:pt x="10393" y="9013"/>
                    <a:pt x="11001" y="6628"/>
                  </a:cubicBezTo>
                  <a:cubicBezTo>
                    <a:pt x="11750" y="3817"/>
                    <a:pt x="10037" y="900"/>
                    <a:pt x="7200" y="177"/>
                  </a:cubicBezTo>
                  <a:cubicBezTo>
                    <a:pt x="6749" y="58"/>
                    <a:pt x="6296" y="1"/>
                    <a:pt x="58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4" name="Google Shape;6819;p45">
              <a:extLst>
                <a:ext uri="{FF2B5EF4-FFF2-40B4-BE49-F238E27FC236}">
                  <a16:creationId xmlns:a16="http://schemas.microsoft.com/office/drawing/2014/main" id="{07D0115C-8854-F460-3D91-DC3B8A3508F8}"/>
                </a:ext>
              </a:extLst>
            </p:cNvPr>
            <p:cNvSpPr/>
            <p:nvPr/>
          </p:nvSpPr>
          <p:spPr>
            <a:xfrm>
              <a:off x="2812300" y="9485875"/>
              <a:ext cx="293775" cy="265500"/>
            </a:xfrm>
            <a:custGeom>
              <a:avLst/>
              <a:gdLst/>
              <a:ahLst/>
              <a:cxnLst/>
              <a:rect l="l" t="t" r="r" b="b"/>
              <a:pathLst>
                <a:path w="11751" h="10620" extrusionOk="0">
                  <a:moveTo>
                    <a:pt x="5889" y="1"/>
                  </a:moveTo>
                  <a:cubicBezTo>
                    <a:pt x="3527" y="1"/>
                    <a:pt x="1383" y="1595"/>
                    <a:pt x="750" y="3993"/>
                  </a:cubicBezTo>
                  <a:cubicBezTo>
                    <a:pt x="0" y="6804"/>
                    <a:pt x="1713" y="9721"/>
                    <a:pt x="4551" y="10444"/>
                  </a:cubicBezTo>
                  <a:cubicBezTo>
                    <a:pt x="5002" y="10563"/>
                    <a:pt x="5454" y="10620"/>
                    <a:pt x="5900" y="10620"/>
                  </a:cubicBezTo>
                  <a:cubicBezTo>
                    <a:pt x="8253" y="10620"/>
                    <a:pt x="10398" y="9029"/>
                    <a:pt x="11028" y="6643"/>
                  </a:cubicBezTo>
                  <a:cubicBezTo>
                    <a:pt x="11751" y="3833"/>
                    <a:pt x="10064" y="915"/>
                    <a:pt x="7200" y="166"/>
                  </a:cubicBezTo>
                  <a:cubicBezTo>
                    <a:pt x="6761" y="54"/>
                    <a:pt x="6321" y="1"/>
                    <a:pt x="588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5" name="Google Shape;6820;p45">
              <a:extLst>
                <a:ext uri="{FF2B5EF4-FFF2-40B4-BE49-F238E27FC236}">
                  <a16:creationId xmlns:a16="http://schemas.microsoft.com/office/drawing/2014/main" id="{6C662F11-468F-28C0-80DF-0F144B96C29A}"/>
                </a:ext>
              </a:extLst>
            </p:cNvPr>
            <p:cNvSpPr/>
            <p:nvPr/>
          </p:nvSpPr>
          <p:spPr>
            <a:xfrm>
              <a:off x="2725975" y="9472550"/>
              <a:ext cx="301800" cy="265750"/>
            </a:xfrm>
            <a:custGeom>
              <a:avLst/>
              <a:gdLst/>
              <a:ahLst/>
              <a:cxnLst/>
              <a:rect l="l" t="t" r="r" b="b"/>
              <a:pathLst>
                <a:path w="12072" h="10630" extrusionOk="0">
                  <a:moveTo>
                    <a:pt x="6036" y="1"/>
                  </a:moveTo>
                  <a:cubicBezTo>
                    <a:pt x="5003" y="1"/>
                    <a:pt x="3955" y="297"/>
                    <a:pt x="3025" y="913"/>
                  </a:cubicBezTo>
                  <a:cubicBezTo>
                    <a:pt x="590" y="2572"/>
                    <a:pt x="1" y="5891"/>
                    <a:pt x="1633" y="8300"/>
                  </a:cubicBezTo>
                  <a:cubicBezTo>
                    <a:pt x="2668" y="9819"/>
                    <a:pt x="4347" y="10630"/>
                    <a:pt x="6049" y="10630"/>
                  </a:cubicBezTo>
                  <a:cubicBezTo>
                    <a:pt x="7077" y="10630"/>
                    <a:pt x="8113" y="10334"/>
                    <a:pt x="9021" y="9719"/>
                  </a:cubicBezTo>
                  <a:cubicBezTo>
                    <a:pt x="11456" y="8033"/>
                    <a:pt x="12072" y="4714"/>
                    <a:pt x="10439" y="2305"/>
                  </a:cubicBezTo>
                  <a:cubicBezTo>
                    <a:pt x="9406" y="805"/>
                    <a:pt x="7741" y="1"/>
                    <a:pt x="60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6" name="Google Shape;6821;p45">
              <a:extLst>
                <a:ext uri="{FF2B5EF4-FFF2-40B4-BE49-F238E27FC236}">
                  <a16:creationId xmlns:a16="http://schemas.microsoft.com/office/drawing/2014/main" id="{BB07B3D0-9485-63F8-6018-A39EBF9BE30C}"/>
                </a:ext>
              </a:extLst>
            </p:cNvPr>
            <p:cNvSpPr/>
            <p:nvPr/>
          </p:nvSpPr>
          <p:spPr>
            <a:xfrm>
              <a:off x="2913350" y="9640575"/>
              <a:ext cx="189375" cy="274675"/>
            </a:xfrm>
            <a:custGeom>
              <a:avLst/>
              <a:gdLst/>
              <a:ahLst/>
              <a:cxnLst/>
              <a:rect l="l" t="t" r="r" b="b"/>
              <a:pathLst>
                <a:path w="7575" h="10987" extrusionOk="0">
                  <a:moveTo>
                    <a:pt x="803" y="0"/>
                  </a:moveTo>
                  <a:lnTo>
                    <a:pt x="0" y="509"/>
                  </a:lnTo>
                  <a:cubicBezTo>
                    <a:pt x="0" y="509"/>
                    <a:pt x="4336" y="4309"/>
                    <a:pt x="5273" y="8645"/>
                  </a:cubicBezTo>
                  <a:cubicBezTo>
                    <a:pt x="5166" y="8699"/>
                    <a:pt x="5112" y="8779"/>
                    <a:pt x="5032" y="8886"/>
                  </a:cubicBezTo>
                  <a:cubicBezTo>
                    <a:pt x="4604" y="9475"/>
                    <a:pt x="4738" y="10278"/>
                    <a:pt x="5300" y="10706"/>
                  </a:cubicBezTo>
                  <a:cubicBezTo>
                    <a:pt x="5543" y="10894"/>
                    <a:pt x="5827" y="10986"/>
                    <a:pt x="6107" y="10986"/>
                  </a:cubicBezTo>
                  <a:cubicBezTo>
                    <a:pt x="6505" y="10986"/>
                    <a:pt x="6895" y="10800"/>
                    <a:pt x="7146" y="10439"/>
                  </a:cubicBezTo>
                  <a:cubicBezTo>
                    <a:pt x="7575" y="9877"/>
                    <a:pt x="7441" y="9047"/>
                    <a:pt x="6879" y="8619"/>
                  </a:cubicBezTo>
                  <a:cubicBezTo>
                    <a:pt x="6718" y="8485"/>
                    <a:pt x="6558" y="8405"/>
                    <a:pt x="6370" y="8378"/>
                  </a:cubicBezTo>
                  <a:cubicBezTo>
                    <a:pt x="5915" y="6397"/>
                    <a:pt x="4577" y="2677"/>
                    <a:pt x="8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822;p45">
              <a:extLst>
                <a:ext uri="{FF2B5EF4-FFF2-40B4-BE49-F238E27FC236}">
                  <a16:creationId xmlns:a16="http://schemas.microsoft.com/office/drawing/2014/main" id="{F61616EF-4337-2703-1632-CA76E2DEA83F}"/>
                </a:ext>
              </a:extLst>
            </p:cNvPr>
            <p:cNvSpPr/>
            <p:nvPr/>
          </p:nvSpPr>
          <p:spPr>
            <a:xfrm>
              <a:off x="2677125" y="9431275"/>
              <a:ext cx="301825" cy="266050"/>
            </a:xfrm>
            <a:custGeom>
              <a:avLst/>
              <a:gdLst/>
              <a:ahLst/>
              <a:cxnLst/>
              <a:rect l="l" t="t" r="r" b="b"/>
              <a:pathLst>
                <a:path w="12073" h="10642" extrusionOk="0">
                  <a:moveTo>
                    <a:pt x="6056" y="0"/>
                  </a:moveTo>
                  <a:cubicBezTo>
                    <a:pt x="5022" y="0"/>
                    <a:pt x="3975" y="302"/>
                    <a:pt x="3052" y="931"/>
                  </a:cubicBezTo>
                  <a:cubicBezTo>
                    <a:pt x="590" y="2591"/>
                    <a:pt x="1" y="5910"/>
                    <a:pt x="1633" y="8319"/>
                  </a:cubicBezTo>
                  <a:cubicBezTo>
                    <a:pt x="2680" y="9831"/>
                    <a:pt x="4357" y="10642"/>
                    <a:pt x="6054" y="10642"/>
                  </a:cubicBezTo>
                  <a:cubicBezTo>
                    <a:pt x="7090" y="10642"/>
                    <a:pt x="8134" y="10340"/>
                    <a:pt x="9048" y="9710"/>
                  </a:cubicBezTo>
                  <a:cubicBezTo>
                    <a:pt x="11483" y="8051"/>
                    <a:pt x="12072" y="4732"/>
                    <a:pt x="10439" y="2323"/>
                  </a:cubicBezTo>
                  <a:cubicBezTo>
                    <a:pt x="9409" y="811"/>
                    <a:pt x="7749" y="0"/>
                    <a:pt x="60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823;p45">
              <a:extLst>
                <a:ext uri="{FF2B5EF4-FFF2-40B4-BE49-F238E27FC236}">
                  <a16:creationId xmlns:a16="http://schemas.microsoft.com/office/drawing/2014/main" id="{226E3E1D-6BD2-D31B-C7E3-2A049939A44F}"/>
                </a:ext>
              </a:extLst>
            </p:cNvPr>
            <p:cNvSpPr/>
            <p:nvPr/>
          </p:nvSpPr>
          <p:spPr>
            <a:xfrm>
              <a:off x="2624275" y="9366225"/>
              <a:ext cx="266350" cy="266325"/>
            </a:xfrm>
            <a:custGeom>
              <a:avLst/>
              <a:gdLst/>
              <a:ahLst/>
              <a:cxnLst/>
              <a:rect l="l" t="t" r="r" b="b"/>
              <a:pathLst>
                <a:path w="10654" h="10653" extrusionOk="0">
                  <a:moveTo>
                    <a:pt x="5327" y="0"/>
                  </a:moveTo>
                  <a:cubicBezTo>
                    <a:pt x="2382" y="0"/>
                    <a:pt x="0" y="2382"/>
                    <a:pt x="0" y="5327"/>
                  </a:cubicBezTo>
                  <a:cubicBezTo>
                    <a:pt x="0" y="8271"/>
                    <a:pt x="2382" y="10653"/>
                    <a:pt x="5327" y="10653"/>
                  </a:cubicBezTo>
                  <a:cubicBezTo>
                    <a:pt x="8271" y="10653"/>
                    <a:pt x="10653" y="8271"/>
                    <a:pt x="10653" y="5327"/>
                  </a:cubicBezTo>
                  <a:cubicBezTo>
                    <a:pt x="10653" y="2382"/>
                    <a:pt x="8271" y="0"/>
                    <a:pt x="53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824;p45">
              <a:extLst>
                <a:ext uri="{FF2B5EF4-FFF2-40B4-BE49-F238E27FC236}">
                  <a16:creationId xmlns:a16="http://schemas.microsoft.com/office/drawing/2014/main" id="{96517B85-E6CA-E883-67A0-03B5F130E448}"/>
                </a:ext>
              </a:extLst>
            </p:cNvPr>
            <p:cNvSpPr/>
            <p:nvPr/>
          </p:nvSpPr>
          <p:spPr>
            <a:xfrm>
              <a:off x="2597500" y="9281250"/>
              <a:ext cx="266350" cy="265650"/>
            </a:xfrm>
            <a:custGeom>
              <a:avLst/>
              <a:gdLst/>
              <a:ahLst/>
              <a:cxnLst/>
              <a:rect l="l" t="t" r="r" b="b"/>
              <a:pathLst>
                <a:path w="10654" h="10626" extrusionOk="0">
                  <a:moveTo>
                    <a:pt x="5327" y="0"/>
                  </a:moveTo>
                  <a:cubicBezTo>
                    <a:pt x="2383" y="0"/>
                    <a:pt x="1" y="2382"/>
                    <a:pt x="1" y="5326"/>
                  </a:cubicBezTo>
                  <a:cubicBezTo>
                    <a:pt x="1" y="8271"/>
                    <a:pt x="2383" y="10626"/>
                    <a:pt x="5327" y="10626"/>
                  </a:cubicBezTo>
                  <a:cubicBezTo>
                    <a:pt x="8271" y="10626"/>
                    <a:pt x="10653" y="8271"/>
                    <a:pt x="10653" y="5326"/>
                  </a:cubicBezTo>
                  <a:cubicBezTo>
                    <a:pt x="10653" y="2382"/>
                    <a:pt x="8271" y="0"/>
                    <a:pt x="53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825;p45">
              <a:extLst>
                <a:ext uri="{FF2B5EF4-FFF2-40B4-BE49-F238E27FC236}">
                  <a16:creationId xmlns:a16="http://schemas.microsoft.com/office/drawing/2014/main" id="{412B19E2-E68A-15F6-B04C-E6916B96B589}"/>
                </a:ext>
              </a:extLst>
            </p:cNvPr>
            <p:cNvSpPr/>
            <p:nvPr/>
          </p:nvSpPr>
          <p:spPr>
            <a:xfrm>
              <a:off x="2345900" y="8945775"/>
              <a:ext cx="570800" cy="518800"/>
            </a:xfrm>
            <a:custGeom>
              <a:avLst/>
              <a:gdLst/>
              <a:ahLst/>
              <a:cxnLst/>
              <a:rect l="l" t="t" r="r" b="b"/>
              <a:pathLst>
                <a:path w="22832" h="20752" extrusionOk="0">
                  <a:moveTo>
                    <a:pt x="11381" y="1"/>
                  </a:moveTo>
                  <a:cubicBezTo>
                    <a:pt x="6671" y="1"/>
                    <a:pt x="2437" y="3243"/>
                    <a:pt x="1312" y="8039"/>
                  </a:cubicBezTo>
                  <a:cubicBezTo>
                    <a:pt x="1" y="13606"/>
                    <a:pt x="3480" y="19174"/>
                    <a:pt x="9074" y="20485"/>
                  </a:cubicBezTo>
                  <a:cubicBezTo>
                    <a:pt x="9860" y="20665"/>
                    <a:pt x="10644" y="20752"/>
                    <a:pt x="11415" y="20752"/>
                  </a:cubicBezTo>
                  <a:cubicBezTo>
                    <a:pt x="16140" y="20752"/>
                    <a:pt x="20393" y="17509"/>
                    <a:pt x="21520" y="12723"/>
                  </a:cubicBezTo>
                  <a:cubicBezTo>
                    <a:pt x="22832" y="7129"/>
                    <a:pt x="19352" y="1535"/>
                    <a:pt x="13758" y="277"/>
                  </a:cubicBezTo>
                  <a:cubicBezTo>
                    <a:pt x="12961" y="90"/>
                    <a:pt x="12165" y="1"/>
                    <a:pt x="113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826;p45">
              <a:extLst>
                <a:ext uri="{FF2B5EF4-FFF2-40B4-BE49-F238E27FC236}">
                  <a16:creationId xmlns:a16="http://schemas.microsoft.com/office/drawing/2014/main" id="{9539A639-C8FD-FFBD-94E1-FC6F4704393E}"/>
                </a:ext>
              </a:extLst>
            </p:cNvPr>
            <p:cNvSpPr/>
            <p:nvPr/>
          </p:nvSpPr>
          <p:spPr>
            <a:xfrm>
              <a:off x="2562700" y="8805500"/>
              <a:ext cx="66950" cy="177325"/>
            </a:xfrm>
            <a:custGeom>
              <a:avLst/>
              <a:gdLst/>
              <a:ahLst/>
              <a:cxnLst/>
              <a:rect l="l" t="t" r="r" b="b"/>
              <a:pathLst>
                <a:path w="2678" h="7093" extrusionOk="0">
                  <a:moveTo>
                    <a:pt x="849" y="1"/>
                  </a:moveTo>
                  <a:cubicBezTo>
                    <a:pt x="507" y="1"/>
                    <a:pt x="175" y="225"/>
                    <a:pt x="108" y="562"/>
                  </a:cubicBezTo>
                  <a:cubicBezTo>
                    <a:pt x="1" y="963"/>
                    <a:pt x="215" y="1391"/>
                    <a:pt x="643" y="1499"/>
                  </a:cubicBezTo>
                  <a:cubicBezTo>
                    <a:pt x="697" y="1499"/>
                    <a:pt x="777" y="1525"/>
                    <a:pt x="831" y="1525"/>
                  </a:cubicBezTo>
                  <a:cubicBezTo>
                    <a:pt x="1982" y="3800"/>
                    <a:pt x="1393" y="7093"/>
                    <a:pt x="1393" y="7093"/>
                  </a:cubicBezTo>
                  <a:lnTo>
                    <a:pt x="1928" y="7012"/>
                  </a:lnTo>
                  <a:cubicBezTo>
                    <a:pt x="2677" y="4443"/>
                    <a:pt x="1928" y="2302"/>
                    <a:pt x="1393" y="1258"/>
                  </a:cubicBezTo>
                  <a:cubicBezTo>
                    <a:pt x="1500" y="1151"/>
                    <a:pt x="1526" y="1070"/>
                    <a:pt x="1580" y="963"/>
                  </a:cubicBezTo>
                  <a:cubicBezTo>
                    <a:pt x="1660" y="562"/>
                    <a:pt x="1446" y="133"/>
                    <a:pt x="1045" y="26"/>
                  </a:cubicBezTo>
                  <a:cubicBezTo>
                    <a:pt x="980" y="9"/>
                    <a:pt x="914" y="1"/>
                    <a:pt x="84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2" name="Google Shape;6827;p45">
              <a:extLst>
                <a:ext uri="{FF2B5EF4-FFF2-40B4-BE49-F238E27FC236}">
                  <a16:creationId xmlns:a16="http://schemas.microsoft.com/office/drawing/2014/main" id="{71A63727-6905-F303-B9D8-7D1563397477}"/>
                </a:ext>
              </a:extLst>
            </p:cNvPr>
            <p:cNvSpPr/>
            <p:nvPr/>
          </p:nvSpPr>
          <p:spPr>
            <a:xfrm>
              <a:off x="2674450" y="8853900"/>
              <a:ext cx="120475" cy="149675"/>
            </a:xfrm>
            <a:custGeom>
              <a:avLst/>
              <a:gdLst/>
              <a:ahLst/>
              <a:cxnLst/>
              <a:rect l="l" t="t" r="r" b="b"/>
              <a:pathLst>
                <a:path w="4819" h="5987" extrusionOk="0">
                  <a:moveTo>
                    <a:pt x="3980" y="1"/>
                  </a:moveTo>
                  <a:cubicBezTo>
                    <a:pt x="3634" y="1"/>
                    <a:pt x="3305" y="208"/>
                    <a:pt x="3213" y="553"/>
                  </a:cubicBezTo>
                  <a:cubicBezTo>
                    <a:pt x="3186" y="660"/>
                    <a:pt x="3186" y="794"/>
                    <a:pt x="3213" y="901"/>
                  </a:cubicBezTo>
                  <a:cubicBezTo>
                    <a:pt x="2276" y="1570"/>
                    <a:pt x="590" y="3096"/>
                    <a:pt x="1" y="5692"/>
                  </a:cubicBezTo>
                  <a:lnTo>
                    <a:pt x="429" y="5986"/>
                  </a:lnTo>
                  <a:cubicBezTo>
                    <a:pt x="429" y="5986"/>
                    <a:pt x="1500" y="2828"/>
                    <a:pt x="3614" y="1409"/>
                  </a:cubicBezTo>
                  <a:cubicBezTo>
                    <a:pt x="3694" y="1436"/>
                    <a:pt x="3721" y="1463"/>
                    <a:pt x="3775" y="1463"/>
                  </a:cubicBezTo>
                  <a:cubicBezTo>
                    <a:pt x="3839" y="1480"/>
                    <a:pt x="3905" y="1488"/>
                    <a:pt x="3971" y="1488"/>
                  </a:cubicBezTo>
                  <a:cubicBezTo>
                    <a:pt x="4313" y="1488"/>
                    <a:pt x="4644" y="1265"/>
                    <a:pt x="4711" y="928"/>
                  </a:cubicBezTo>
                  <a:cubicBezTo>
                    <a:pt x="4819" y="553"/>
                    <a:pt x="4551" y="125"/>
                    <a:pt x="4149" y="18"/>
                  </a:cubicBezTo>
                  <a:cubicBezTo>
                    <a:pt x="4093" y="6"/>
                    <a:pt x="4037" y="1"/>
                    <a:pt x="398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3" name="Google Shape;6828;p45">
              <a:extLst>
                <a:ext uri="{FF2B5EF4-FFF2-40B4-BE49-F238E27FC236}">
                  <a16:creationId xmlns:a16="http://schemas.microsoft.com/office/drawing/2014/main" id="{2D9D9F20-06CB-81D5-3199-D6155FDDBFB1}"/>
                </a:ext>
              </a:extLst>
            </p:cNvPr>
            <p:cNvSpPr/>
            <p:nvPr/>
          </p:nvSpPr>
          <p:spPr>
            <a:xfrm>
              <a:off x="2721300" y="9142975"/>
              <a:ext cx="100400" cy="89875"/>
            </a:xfrm>
            <a:custGeom>
              <a:avLst/>
              <a:gdLst/>
              <a:ahLst/>
              <a:cxnLst/>
              <a:rect l="l" t="t" r="r" b="b"/>
              <a:pathLst>
                <a:path w="4016" h="3595" extrusionOk="0">
                  <a:moveTo>
                    <a:pt x="827" y="0"/>
                  </a:moveTo>
                  <a:cubicBezTo>
                    <a:pt x="651" y="0"/>
                    <a:pt x="504" y="48"/>
                    <a:pt x="402" y="151"/>
                  </a:cubicBezTo>
                  <a:cubicBezTo>
                    <a:pt x="0" y="553"/>
                    <a:pt x="375" y="1623"/>
                    <a:pt x="1285" y="2507"/>
                  </a:cubicBezTo>
                  <a:cubicBezTo>
                    <a:pt x="1923" y="3184"/>
                    <a:pt x="2679" y="3594"/>
                    <a:pt x="3189" y="3594"/>
                  </a:cubicBezTo>
                  <a:cubicBezTo>
                    <a:pt x="3365" y="3594"/>
                    <a:pt x="3511" y="3546"/>
                    <a:pt x="3614" y="3443"/>
                  </a:cubicBezTo>
                  <a:cubicBezTo>
                    <a:pt x="4015" y="3042"/>
                    <a:pt x="3614" y="1971"/>
                    <a:pt x="2757" y="1088"/>
                  </a:cubicBezTo>
                  <a:cubicBezTo>
                    <a:pt x="2100" y="411"/>
                    <a:pt x="1338" y="0"/>
                    <a:pt x="8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829;p45">
              <a:extLst>
                <a:ext uri="{FF2B5EF4-FFF2-40B4-BE49-F238E27FC236}">
                  <a16:creationId xmlns:a16="http://schemas.microsoft.com/office/drawing/2014/main" id="{FBEAB813-8C36-5A2E-4A74-B1864A6ED60D}"/>
                </a:ext>
              </a:extLst>
            </p:cNvPr>
            <p:cNvSpPr/>
            <p:nvPr/>
          </p:nvSpPr>
          <p:spPr>
            <a:xfrm>
              <a:off x="2463000" y="9044325"/>
              <a:ext cx="116450" cy="51700"/>
            </a:xfrm>
            <a:custGeom>
              <a:avLst/>
              <a:gdLst/>
              <a:ahLst/>
              <a:cxnLst/>
              <a:rect l="l" t="t" r="r" b="b"/>
              <a:pathLst>
                <a:path w="4658" h="2068" extrusionOk="0">
                  <a:moveTo>
                    <a:pt x="2235" y="1"/>
                  </a:moveTo>
                  <a:cubicBezTo>
                    <a:pt x="1007" y="1"/>
                    <a:pt x="27" y="394"/>
                    <a:pt x="1" y="939"/>
                  </a:cubicBezTo>
                  <a:cubicBezTo>
                    <a:pt x="1" y="1501"/>
                    <a:pt x="1018" y="2009"/>
                    <a:pt x="2276" y="2063"/>
                  </a:cubicBezTo>
                  <a:cubicBezTo>
                    <a:pt x="2353" y="2066"/>
                    <a:pt x="2429" y="2068"/>
                    <a:pt x="2504" y="2068"/>
                  </a:cubicBezTo>
                  <a:cubicBezTo>
                    <a:pt x="3679" y="2068"/>
                    <a:pt x="4581" y="1681"/>
                    <a:pt x="4631" y="1153"/>
                  </a:cubicBezTo>
                  <a:cubicBezTo>
                    <a:pt x="4658" y="564"/>
                    <a:pt x="3614" y="82"/>
                    <a:pt x="2356" y="2"/>
                  </a:cubicBezTo>
                  <a:cubicBezTo>
                    <a:pt x="2316" y="1"/>
                    <a:pt x="2275" y="1"/>
                    <a:pt x="22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5" name="Google Shape;6830;p45">
              <a:extLst>
                <a:ext uri="{FF2B5EF4-FFF2-40B4-BE49-F238E27FC236}">
                  <a16:creationId xmlns:a16="http://schemas.microsoft.com/office/drawing/2014/main" id="{9027E7F8-6D52-2797-4A13-3B03CE98E3FA}"/>
                </a:ext>
              </a:extLst>
            </p:cNvPr>
            <p:cNvSpPr/>
            <p:nvPr/>
          </p:nvSpPr>
          <p:spPr>
            <a:xfrm>
              <a:off x="2422200" y="9154100"/>
              <a:ext cx="86325" cy="86350"/>
            </a:xfrm>
            <a:custGeom>
              <a:avLst/>
              <a:gdLst/>
              <a:ahLst/>
              <a:cxnLst/>
              <a:rect l="l" t="t" r="r" b="b"/>
              <a:pathLst>
                <a:path w="3453" h="3454" extrusionOk="0">
                  <a:moveTo>
                    <a:pt x="2168" y="1"/>
                  </a:moveTo>
                  <a:cubicBezTo>
                    <a:pt x="1740" y="1"/>
                    <a:pt x="1312" y="241"/>
                    <a:pt x="857" y="696"/>
                  </a:cubicBezTo>
                  <a:cubicBezTo>
                    <a:pt x="535" y="1071"/>
                    <a:pt x="241" y="1526"/>
                    <a:pt x="27" y="2008"/>
                  </a:cubicBezTo>
                  <a:cubicBezTo>
                    <a:pt x="0" y="2035"/>
                    <a:pt x="27" y="2115"/>
                    <a:pt x="27" y="2142"/>
                  </a:cubicBezTo>
                  <a:cubicBezTo>
                    <a:pt x="54" y="2169"/>
                    <a:pt x="107" y="2249"/>
                    <a:pt x="134" y="2249"/>
                  </a:cubicBezTo>
                  <a:lnTo>
                    <a:pt x="187" y="2249"/>
                  </a:lnTo>
                  <a:cubicBezTo>
                    <a:pt x="268" y="2249"/>
                    <a:pt x="321" y="2195"/>
                    <a:pt x="375" y="2115"/>
                  </a:cubicBezTo>
                  <a:cubicBezTo>
                    <a:pt x="402" y="2035"/>
                    <a:pt x="428" y="1928"/>
                    <a:pt x="455" y="1874"/>
                  </a:cubicBezTo>
                  <a:cubicBezTo>
                    <a:pt x="642" y="1526"/>
                    <a:pt x="830" y="1232"/>
                    <a:pt x="1071" y="964"/>
                  </a:cubicBezTo>
                  <a:cubicBezTo>
                    <a:pt x="1231" y="804"/>
                    <a:pt x="1365" y="670"/>
                    <a:pt x="1526" y="536"/>
                  </a:cubicBezTo>
                  <a:cubicBezTo>
                    <a:pt x="1633" y="456"/>
                    <a:pt x="1740" y="429"/>
                    <a:pt x="1847" y="349"/>
                  </a:cubicBezTo>
                  <a:lnTo>
                    <a:pt x="1900" y="349"/>
                  </a:lnTo>
                  <a:cubicBezTo>
                    <a:pt x="1927" y="349"/>
                    <a:pt x="2007" y="322"/>
                    <a:pt x="2061" y="322"/>
                  </a:cubicBezTo>
                  <a:lnTo>
                    <a:pt x="2302" y="322"/>
                  </a:lnTo>
                  <a:cubicBezTo>
                    <a:pt x="2382" y="349"/>
                    <a:pt x="2436" y="349"/>
                    <a:pt x="2516" y="402"/>
                  </a:cubicBezTo>
                  <a:cubicBezTo>
                    <a:pt x="2570" y="429"/>
                    <a:pt x="2650" y="456"/>
                    <a:pt x="2677" y="536"/>
                  </a:cubicBezTo>
                  <a:cubicBezTo>
                    <a:pt x="2730" y="563"/>
                    <a:pt x="2784" y="616"/>
                    <a:pt x="2810" y="696"/>
                  </a:cubicBezTo>
                  <a:cubicBezTo>
                    <a:pt x="2837" y="777"/>
                    <a:pt x="2864" y="830"/>
                    <a:pt x="2918" y="937"/>
                  </a:cubicBezTo>
                  <a:cubicBezTo>
                    <a:pt x="2944" y="1071"/>
                    <a:pt x="2971" y="1232"/>
                    <a:pt x="2998" y="1392"/>
                  </a:cubicBezTo>
                  <a:cubicBezTo>
                    <a:pt x="2998" y="1660"/>
                    <a:pt x="2998" y="2008"/>
                    <a:pt x="2944" y="2329"/>
                  </a:cubicBezTo>
                  <a:lnTo>
                    <a:pt x="2971" y="2302"/>
                  </a:lnTo>
                  <a:lnTo>
                    <a:pt x="2971" y="2302"/>
                  </a:lnTo>
                  <a:cubicBezTo>
                    <a:pt x="2944" y="2463"/>
                    <a:pt x="2918" y="2624"/>
                    <a:pt x="2837" y="2811"/>
                  </a:cubicBezTo>
                  <a:cubicBezTo>
                    <a:pt x="2810" y="2864"/>
                    <a:pt x="2810" y="2945"/>
                    <a:pt x="2784" y="2998"/>
                  </a:cubicBezTo>
                  <a:lnTo>
                    <a:pt x="2730" y="3079"/>
                  </a:lnTo>
                  <a:cubicBezTo>
                    <a:pt x="2703" y="3132"/>
                    <a:pt x="2703" y="3159"/>
                    <a:pt x="2703" y="3212"/>
                  </a:cubicBezTo>
                  <a:cubicBezTo>
                    <a:pt x="2677" y="3293"/>
                    <a:pt x="2730" y="3400"/>
                    <a:pt x="2810" y="3453"/>
                  </a:cubicBezTo>
                  <a:lnTo>
                    <a:pt x="2864" y="3453"/>
                  </a:lnTo>
                  <a:cubicBezTo>
                    <a:pt x="2944" y="3453"/>
                    <a:pt x="3051" y="3400"/>
                    <a:pt x="3051" y="3319"/>
                  </a:cubicBezTo>
                  <a:cubicBezTo>
                    <a:pt x="3051" y="3239"/>
                    <a:pt x="3078" y="3212"/>
                    <a:pt x="3105" y="3132"/>
                  </a:cubicBezTo>
                  <a:cubicBezTo>
                    <a:pt x="3105" y="3105"/>
                    <a:pt x="3132" y="3079"/>
                    <a:pt x="3132" y="3052"/>
                  </a:cubicBezTo>
                  <a:lnTo>
                    <a:pt x="3239" y="2731"/>
                  </a:lnTo>
                  <a:cubicBezTo>
                    <a:pt x="3319" y="2517"/>
                    <a:pt x="3346" y="2276"/>
                    <a:pt x="3373" y="2035"/>
                  </a:cubicBezTo>
                  <a:cubicBezTo>
                    <a:pt x="3453" y="1473"/>
                    <a:pt x="3399" y="1044"/>
                    <a:pt x="3239" y="670"/>
                  </a:cubicBezTo>
                  <a:cubicBezTo>
                    <a:pt x="3132" y="456"/>
                    <a:pt x="2998" y="295"/>
                    <a:pt x="2837" y="161"/>
                  </a:cubicBezTo>
                  <a:cubicBezTo>
                    <a:pt x="2784" y="108"/>
                    <a:pt x="2677" y="54"/>
                    <a:pt x="25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6" name="Google Shape;6831;p45">
              <a:extLst>
                <a:ext uri="{FF2B5EF4-FFF2-40B4-BE49-F238E27FC236}">
                  <a16:creationId xmlns:a16="http://schemas.microsoft.com/office/drawing/2014/main" id="{C3BC77A9-8213-E864-5C3B-8DFFEA7C8A2D}"/>
                </a:ext>
              </a:extLst>
            </p:cNvPr>
            <p:cNvSpPr/>
            <p:nvPr/>
          </p:nvSpPr>
          <p:spPr>
            <a:xfrm>
              <a:off x="2643675" y="9247100"/>
              <a:ext cx="104400" cy="96400"/>
            </a:xfrm>
            <a:custGeom>
              <a:avLst/>
              <a:gdLst/>
              <a:ahLst/>
              <a:cxnLst/>
              <a:rect l="l" t="t" r="r" b="b"/>
              <a:pathLst>
                <a:path w="4176" h="3856" extrusionOk="0">
                  <a:moveTo>
                    <a:pt x="2543" y="1"/>
                  </a:moveTo>
                  <a:cubicBezTo>
                    <a:pt x="2329" y="1"/>
                    <a:pt x="2115" y="55"/>
                    <a:pt x="1874" y="162"/>
                  </a:cubicBezTo>
                  <a:cubicBezTo>
                    <a:pt x="1660" y="269"/>
                    <a:pt x="1446" y="402"/>
                    <a:pt x="1205" y="590"/>
                  </a:cubicBezTo>
                  <a:cubicBezTo>
                    <a:pt x="991" y="750"/>
                    <a:pt x="803" y="991"/>
                    <a:pt x="563" y="1286"/>
                  </a:cubicBezTo>
                  <a:cubicBezTo>
                    <a:pt x="402" y="1500"/>
                    <a:pt x="241" y="1741"/>
                    <a:pt x="81" y="2008"/>
                  </a:cubicBezTo>
                  <a:cubicBezTo>
                    <a:pt x="0" y="2089"/>
                    <a:pt x="27" y="2196"/>
                    <a:pt x="108" y="2276"/>
                  </a:cubicBezTo>
                  <a:cubicBezTo>
                    <a:pt x="134" y="2303"/>
                    <a:pt x="161" y="2303"/>
                    <a:pt x="215" y="2303"/>
                  </a:cubicBezTo>
                  <a:cubicBezTo>
                    <a:pt x="268" y="2303"/>
                    <a:pt x="348" y="2276"/>
                    <a:pt x="375" y="2223"/>
                  </a:cubicBezTo>
                  <a:cubicBezTo>
                    <a:pt x="616" y="1875"/>
                    <a:pt x="830" y="1527"/>
                    <a:pt x="1071" y="1259"/>
                  </a:cubicBezTo>
                  <a:lnTo>
                    <a:pt x="1098" y="1232"/>
                  </a:lnTo>
                  <a:cubicBezTo>
                    <a:pt x="1312" y="991"/>
                    <a:pt x="1553" y="804"/>
                    <a:pt x="1740" y="643"/>
                  </a:cubicBezTo>
                  <a:cubicBezTo>
                    <a:pt x="1874" y="563"/>
                    <a:pt x="2008" y="483"/>
                    <a:pt x="2142" y="456"/>
                  </a:cubicBezTo>
                  <a:cubicBezTo>
                    <a:pt x="2276" y="429"/>
                    <a:pt x="2383" y="376"/>
                    <a:pt x="2490" y="376"/>
                  </a:cubicBezTo>
                  <a:lnTo>
                    <a:pt x="2543" y="376"/>
                  </a:lnTo>
                  <a:cubicBezTo>
                    <a:pt x="2624" y="376"/>
                    <a:pt x="2677" y="376"/>
                    <a:pt x="2757" y="429"/>
                  </a:cubicBezTo>
                  <a:cubicBezTo>
                    <a:pt x="2838" y="456"/>
                    <a:pt x="2971" y="483"/>
                    <a:pt x="3079" y="510"/>
                  </a:cubicBezTo>
                  <a:cubicBezTo>
                    <a:pt x="3186" y="590"/>
                    <a:pt x="3293" y="617"/>
                    <a:pt x="3346" y="697"/>
                  </a:cubicBezTo>
                  <a:lnTo>
                    <a:pt x="3560" y="884"/>
                  </a:lnTo>
                  <a:cubicBezTo>
                    <a:pt x="3614" y="991"/>
                    <a:pt x="3641" y="1045"/>
                    <a:pt x="3694" y="1152"/>
                  </a:cubicBezTo>
                  <a:cubicBezTo>
                    <a:pt x="3721" y="1286"/>
                    <a:pt x="3748" y="1420"/>
                    <a:pt x="3774" y="1580"/>
                  </a:cubicBezTo>
                  <a:cubicBezTo>
                    <a:pt x="3774" y="1848"/>
                    <a:pt x="3774" y="2115"/>
                    <a:pt x="3721" y="2437"/>
                  </a:cubicBezTo>
                  <a:lnTo>
                    <a:pt x="3721" y="2463"/>
                  </a:lnTo>
                  <a:cubicBezTo>
                    <a:pt x="3694" y="2651"/>
                    <a:pt x="3614" y="2838"/>
                    <a:pt x="3587" y="2999"/>
                  </a:cubicBezTo>
                  <a:cubicBezTo>
                    <a:pt x="3560" y="3106"/>
                    <a:pt x="3507" y="3159"/>
                    <a:pt x="3480" y="3266"/>
                  </a:cubicBezTo>
                  <a:cubicBezTo>
                    <a:pt x="3453" y="3373"/>
                    <a:pt x="3373" y="3507"/>
                    <a:pt x="3346" y="3588"/>
                  </a:cubicBezTo>
                  <a:lnTo>
                    <a:pt x="3346" y="3641"/>
                  </a:lnTo>
                  <a:cubicBezTo>
                    <a:pt x="3319" y="3668"/>
                    <a:pt x="3346" y="3721"/>
                    <a:pt x="3346" y="3775"/>
                  </a:cubicBezTo>
                  <a:lnTo>
                    <a:pt x="3453" y="3855"/>
                  </a:lnTo>
                  <a:lnTo>
                    <a:pt x="3507" y="3855"/>
                  </a:lnTo>
                  <a:cubicBezTo>
                    <a:pt x="3560" y="3855"/>
                    <a:pt x="3587" y="3855"/>
                    <a:pt x="3614" y="3828"/>
                  </a:cubicBezTo>
                  <a:lnTo>
                    <a:pt x="3721" y="3721"/>
                  </a:lnTo>
                  <a:lnTo>
                    <a:pt x="3748" y="3668"/>
                  </a:lnTo>
                  <a:lnTo>
                    <a:pt x="3748" y="3641"/>
                  </a:lnTo>
                  <a:cubicBezTo>
                    <a:pt x="3774" y="3588"/>
                    <a:pt x="3774" y="3534"/>
                    <a:pt x="3828" y="3507"/>
                  </a:cubicBezTo>
                  <a:cubicBezTo>
                    <a:pt x="3855" y="3454"/>
                    <a:pt x="3855" y="3427"/>
                    <a:pt x="3855" y="3373"/>
                  </a:cubicBezTo>
                  <a:lnTo>
                    <a:pt x="3855" y="3320"/>
                  </a:lnTo>
                  <a:cubicBezTo>
                    <a:pt x="3882" y="3240"/>
                    <a:pt x="3908" y="3106"/>
                    <a:pt x="3962" y="2999"/>
                  </a:cubicBezTo>
                  <a:cubicBezTo>
                    <a:pt x="4015" y="2758"/>
                    <a:pt x="4096" y="2490"/>
                    <a:pt x="4122" y="2249"/>
                  </a:cubicBezTo>
                  <a:cubicBezTo>
                    <a:pt x="4176" y="1687"/>
                    <a:pt x="4122" y="1179"/>
                    <a:pt x="3908" y="831"/>
                  </a:cubicBezTo>
                  <a:cubicBezTo>
                    <a:pt x="3694" y="376"/>
                    <a:pt x="3186" y="55"/>
                    <a:pt x="2624" y="28"/>
                  </a:cubicBezTo>
                  <a:cubicBezTo>
                    <a:pt x="2570" y="1"/>
                    <a:pt x="2543" y="1"/>
                    <a:pt x="25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832;p45">
              <a:extLst>
                <a:ext uri="{FF2B5EF4-FFF2-40B4-BE49-F238E27FC236}">
                  <a16:creationId xmlns:a16="http://schemas.microsoft.com/office/drawing/2014/main" id="{4F6A8A02-DE41-20AA-332D-0770EE61B83B}"/>
                </a:ext>
              </a:extLst>
            </p:cNvPr>
            <p:cNvSpPr/>
            <p:nvPr/>
          </p:nvSpPr>
          <p:spPr>
            <a:xfrm>
              <a:off x="2533275" y="9242425"/>
              <a:ext cx="55550" cy="52900"/>
            </a:xfrm>
            <a:custGeom>
              <a:avLst/>
              <a:gdLst/>
              <a:ahLst/>
              <a:cxnLst/>
              <a:rect l="l" t="t" r="r" b="b"/>
              <a:pathLst>
                <a:path w="2222" h="2116" extrusionOk="0">
                  <a:moveTo>
                    <a:pt x="509" y="1"/>
                  </a:moveTo>
                  <a:cubicBezTo>
                    <a:pt x="455" y="1"/>
                    <a:pt x="428" y="54"/>
                    <a:pt x="402" y="81"/>
                  </a:cubicBezTo>
                  <a:cubicBezTo>
                    <a:pt x="241" y="268"/>
                    <a:pt x="134" y="482"/>
                    <a:pt x="54" y="723"/>
                  </a:cubicBezTo>
                  <a:cubicBezTo>
                    <a:pt x="27" y="777"/>
                    <a:pt x="27" y="884"/>
                    <a:pt x="0" y="991"/>
                  </a:cubicBezTo>
                  <a:lnTo>
                    <a:pt x="0" y="1259"/>
                  </a:lnTo>
                  <a:cubicBezTo>
                    <a:pt x="27" y="1553"/>
                    <a:pt x="214" y="1847"/>
                    <a:pt x="455" y="1981"/>
                  </a:cubicBezTo>
                  <a:cubicBezTo>
                    <a:pt x="589" y="2062"/>
                    <a:pt x="723" y="2088"/>
                    <a:pt x="857" y="2115"/>
                  </a:cubicBezTo>
                  <a:lnTo>
                    <a:pt x="910" y="2115"/>
                  </a:lnTo>
                  <a:cubicBezTo>
                    <a:pt x="1044" y="2115"/>
                    <a:pt x="1178" y="2088"/>
                    <a:pt x="1312" y="2008"/>
                  </a:cubicBezTo>
                  <a:cubicBezTo>
                    <a:pt x="1446" y="1955"/>
                    <a:pt x="1579" y="1847"/>
                    <a:pt x="1740" y="1687"/>
                  </a:cubicBezTo>
                  <a:cubicBezTo>
                    <a:pt x="1874" y="1526"/>
                    <a:pt x="1981" y="1339"/>
                    <a:pt x="2061" y="1071"/>
                  </a:cubicBezTo>
                  <a:lnTo>
                    <a:pt x="2168" y="777"/>
                  </a:lnTo>
                  <a:cubicBezTo>
                    <a:pt x="2222" y="723"/>
                    <a:pt x="2168" y="643"/>
                    <a:pt x="2115" y="616"/>
                  </a:cubicBezTo>
                  <a:lnTo>
                    <a:pt x="2061" y="616"/>
                  </a:lnTo>
                  <a:cubicBezTo>
                    <a:pt x="2008" y="616"/>
                    <a:pt x="1981" y="643"/>
                    <a:pt x="1954" y="723"/>
                  </a:cubicBezTo>
                  <a:cubicBezTo>
                    <a:pt x="1901" y="884"/>
                    <a:pt x="1847" y="1044"/>
                    <a:pt x="1767" y="1178"/>
                  </a:cubicBezTo>
                  <a:cubicBezTo>
                    <a:pt x="1713" y="1312"/>
                    <a:pt x="1633" y="1446"/>
                    <a:pt x="1553" y="1553"/>
                  </a:cubicBezTo>
                  <a:lnTo>
                    <a:pt x="1338" y="1740"/>
                  </a:lnTo>
                  <a:cubicBezTo>
                    <a:pt x="1285" y="1794"/>
                    <a:pt x="1231" y="1821"/>
                    <a:pt x="1178" y="1847"/>
                  </a:cubicBezTo>
                  <a:cubicBezTo>
                    <a:pt x="1098" y="1874"/>
                    <a:pt x="1044" y="1874"/>
                    <a:pt x="964" y="1874"/>
                  </a:cubicBezTo>
                  <a:lnTo>
                    <a:pt x="803" y="1874"/>
                  </a:lnTo>
                  <a:cubicBezTo>
                    <a:pt x="723" y="1874"/>
                    <a:pt x="696" y="1847"/>
                    <a:pt x="643" y="1847"/>
                  </a:cubicBezTo>
                  <a:cubicBezTo>
                    <a:pt x="562" y="1821"/>
                    <a:pt x="535" y="1794"/>
                    <a:pt x="509" y="1740"/>
                  </a:cubicBezTo>
                  <a:cubicBezTo>
                    <a:pt x="455" y="1714"/>
                    <a:pt x="428" y="1660"/>
                    <a:pt x="402" y="1607"/>
                  </a:cubicBezTo>
                  <a:cubicBezTo>
                    <a:pt x="375" y="1553"/>
                    <a:pt x="321" y="1526"/>
                    <a:pt x="321" y="1446"/>
                  </a:cubicBezTo>
                  <a:cubicBezTo>
                    <a:pt x="295" y="1392"/>
                    <a:pt x="295" y="1312"/>
                    <a:pt x="295" y="1259"/>
                  </a:cubicBezTo>
                  <a:cubicBezTo>
                    <a:pt x="295" y="1152"/>
                    <a:pt x="295" y="1044"/>
                    <a:pt x="321" y="937"/>
                  </a:cubicBezTo>
                  <a:cubicBezTo>
                    <a:pt x="375" y="804"/>
                    <a:pt x="402" y="723"/>
                    <a:pt x="455" y="589"/>
                  </a:cubicBezTo>
                  <a:cubicBezTo>
                    <a:pt x="535" y="456"/>
                    <a:pt x="589" y="349"/>
                    <a:pt x="669" y="242"/>
                  </a:cubicBezTo>
                  <a:cubicBezTo>
                    <a:pt x="696" y="215"/>
                    <a:pt x="696" y="188"/>
                    <a:pt x="696" y="134"/>
                  </a:cubicBezTo>
                  <a:cubicBezTo>
                    <a:pt x="696" y="108"/>
                    <a:pt x="669" y="81"/>
                    <a:pt x="643" y="54"/>
                  </a:cubicBezTo>
                  <a:cubicBezTo>
                    <a:pt x="535" y="54"/>
                    <a:pt x="535" y="1"/>
                    <a:pt x="5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28" name="Google Shape;6665;p43">
            <a:extLst>
              <a:ext uri="{FF2B5EF4-FFF2-40B4-BE49-F238E27FC236}">
                <a16:creationId xmlns:a16="http://schemas.microsoft.com/office/drawing/2014/main" id="{C9294608-3E02-7B83-7496-BF85D931CF14}"/>
              </a:ext>
            </a:extLst>
          </p:cNvPr>
          <p:cNvGrpSpPr/>
          <p:nvPr/>
        </p:nvGrpSpPr>
        <p:grpSpPr>
          <a:xfrm>
            <a:off x="2698762" y="4689235"/>
            <a:ext cx="867971" cy="401858"/>
            <a:chOff x="3953175" y="2296075"/>
            <a:chExt cx="1156300" cy="535350"/>
          </a:xfrm>
        </p:grpSpPr>
        <p:sp>
          <p:nvSpPr>
            <p:cNvPr id="6629" name="Google Shape;6666;p43">
              <a:extLst>
                <a:ext uri="{FF2B5EF4-FFF2-40B4-BE49-F238E27FC236}">
                  <a16:creationId xmlns:a16="http://schemas.microsoft.com/office/drawing/2014/main" id="{FD74120A-5E6C-769E-6437-4C5A11DD0301}"/>
                </a:ext>
              </a:extLst>
            </p:cNvPr>
            <p:cNvSpPr/>
            <p:nvPr/>
          </p:nvSpPr>
          <p:spPr>
            <a:xfrm>
              <a:off x="3953175" y="2296075"/>
              <a:ext cx="1156300" cy="535350"/>
            </a:xfrm>
            <a:custGeom>
              <a:avLst/>
              <a:gdLst/>
              <a:ahLst/>
              <a:cxnLst/>
              <a:rect l="l" t="t" r="r" b="b"/>
              <a:pathLst>
                <a:path w="46252" h="21414" extrusionOk="0">
                  <a:moveTo>
                    <a:pt x="21280" y="1"/>
                  </a:moveTo>
                  <a:cubicBezTo>
                    <a:pt x="19513" y="1"/>
                    <a:pt x="17880" y="375"/>
                    <a:pt x="16408" y="1098"/>
                  </a:cubicBezTo>
                  <a:cubicBezTo>
                    <a:pt x="16060" y="1285"/>
                    <a:pt x="15739" y="1446"/>
                    <a:pt x="15391" y="1633"/>
                  </a:cubicBezTo>
                  <a:cubicBezTo>
                    <a:pt x="15391" y="1633"/>
                    <a:pt x="15364" y="1633"/>
                    <a:pt x="15364" y="1687"/>
                  </a:cubicBezTo>
                  <a:cubicBezTo>
                    <a:pt x="14535" y="2195"/>
                    <a:pt x="13732" y="2838"/>
                    <a:pt x="12955" y="3641"/>
                  </a:cubicBezTo>
                  <a:lnTo>
                    <a:pt x="12929" y="3694"/>
                  </a:lnTo>
                  <a:cubicBezTo>
                    <a:pt x="12527" y="4096"/>
                    <a:pt x="12126" y="4551"/>
                    <a:pt x="11724" y="5033"/>
                  </a:cubicBezTo>
                  <a:lnTo>
                    <a:pt x="11697" y="5086"/>
                  </a:lnTo>
                  <a:lnTo>
                    <a:pt x="13785" y="6772"/>
                  </a:lnTo>
                  <a:lnTo>
                    <a:pt x="11697" y="5113"/>
                  </a:lnTo>
                  <a:cubicBezTo>
                    <a:pt x="11564" y="5300"/>
                    <a:pt x="11376" y="5488"/>
                    <a:pt x="11242" y="5648"/>
                  </a:cubicBezTo>
                  <a:cubicBezTo>
                    <a:pt x="11242" y="5648"/>
                    <a:pt x="10894" y="6157"/>
                    <a:pt x="10761" y="6317"/>
                  </a:cubicBezTo>
                  <a:cubicBezTo>
                    <a:pt x="9690" y="7763"/>
                    <a:pt x="8941" y="8673"/>
                    <a:pt x="8004" y="9154"/>
                  </a:cubicBezTo>
                  <a:lnTo>
                    <a:pt x="7816" y="9262"/>
                  </a:lnTo>
                  <a:lnTo>
                    <a:pt x="7763" y="9262"/>
                  </a:lnTo>
                  <a:cubicBezTo>
                    <a:pt x="7576" y="9369"/>
                    <a:pt x="7335" y="9422"/>
                    <a:pt x="7067" y="9502"/>
                  </a:cubicBezTo>
                  <a:lnTo>
                    <a:pt x="6933" y="9529"/>
                  </a:lnTo>
                  <a:cubicBezTo>
                    <a:pt x="6906" y="9529"/>
                    <a:pt x="6826" y="9556"/>
                    <a:pt x="6799" y="9556"/>
                  </a:cubicBezTo>
                  <a:lnTo>
                    <a:pt x="6773" y="9556"/>
                  </a:lnTo>
                  <a:cubicBezTo>
                    <a:pt x="6692" y="9556"/>
                    <a:pt x="6639" y="9610"/>
                    <a:pt x="6558" y="9610"/>
                  </a:cubicBezTo>
                  <a:cubicBezTo>
                    <a:pt x="6505" y="9610"/>
                    <a:pt x="6425" y="9636"/>
                    <a:pt x="6371" y="9636"/>
                  </a:cubicBezTo>
                  <a:cubicBezTo>
                    <a:pt x="6264" y="9636"/>
                    <a:pt x="6157" y="9663"/>
                    <a:pt x="6077" y="9663"/>
                  </a:cubicBezTo>
                  <a:lnTo>
                    <a:pt x="5354" y="9663"/>
                  </a:lnTo>
                  <a:cubicBezTo>
                    <a:pt x="5193" y="9663"/>
                    <a:pt x="5033" y="9663"/>
                    <a:pt x="4872" y="9690"/>
                  </a:cubicBezTo>
                  <a:cubicBezTo>
                    <a:pt x="4738" y="9690"/>
                    <a:pt x="4631" y="9743"/>
                    <a:pt x="4497" y="9743"/>
                  </a:cubicBezTo>
                  <a:cubicBezTo>
                    <a:pt x="4471" y="9743"/>
                    <a:pt x="4390" y="9743"/>
                    <a:pt x="4364" y="9770"/>
                  </a:cubicBezTo>
                  <a:cubicBezTo>
                    <a:pt x="1848" y="10225"/>
                    <a:pt x="1" y="12447"/>
                    <a:pt x="1" y="15016"/>
                  </a:cubicBezTo>
                  <a:cubicBezTo>
                    <a:pt x="1" y="16194"/>
                    <a:pt x="376" y="17291"/>
                    <a:pt x="1071" y="18228"/>
                  </a:cubicBezTo>
                  <a:cubicBezTo>
                    <a:pt x="1152" y="18335"/>
                    <a:pt x="1259" y="18442"/>
                    <a:pt x="1339" y="18576"/>
                  </a:cubicBezTo>
                  <a:cubicBezTo>
                    <a:pt x="1419" y="19432"/>
                    <a:pt x="1928" y="20235"/>
                    <a:pt x="2677" y="20664"/>
                  </a:cubicBezTo>
                  <a:cubicBezTo>
                    <a:pt x="3079" y="20905"/>
                    <a:pt x="3561" y="21012"/>
                    <a:pt x="3989" y="21012"/>
                  </a:cubicBezTo>
                  <a:cubicBezTo>
                    <a:pt x="4283" y="21012"/>
                    <a:pt x="4605" y="20985"/>
                    <a:pt x="4872" y="20878"/>
                  </a:cubicBezTo>
                  <a:cubicBezTo>
                    <a:pt x="4952" y="20905"/>
                    <a:pt x="5086" y="20985"/>
                    <a:pt x="5220" y="20985"/>
                  </a:cubicBezTo>
                  <a:cubicBezTo>
                    <a:pt x="5461" y="21038"/>
                    <a:pt x="5675" y="21038"/>
                    <a:pt x="5889" y="21038"/>
                  </a:cubicBezTo>
                  <a:cubicBezTo>
                    <a:pt x="6639" y="21038"/>
                    <a:pt x="7361" y="20717"/>
                    <a:pt x="7870" y="20182"/>
                  </a:cubicBezTo>
                  <a:cubicBezTo>
                    <a:pt x="12152" y="19593"/>
                    <a:pt x="14909" y="17639"/>
                    <a:pt x="16917" y="15578"/>
                  </a:cubicBezTo>
                  <a:cubicBezTo>
                    <a:pt x="17586" y="15551"/>
                    <a:pt x="18201" y="15257"/>
                    <a:pt x="18683" y="14722"/>
                  </a:cubicBezTo>
                  <a:cubicBezTo>
                    <a:pt x="19219" y="14106"/>
                    <a:pt x="19459" y="13357"/>
                    <a:pt x="19352" y="12580"/>
                  </a:cubicBezTo>
                  <a:cubicBezTo>
                    <a:pt x="20825" y="10627"/>
                    <a:pt x="20985" y="10627"/>
                    <a:pt x="21280" y="10627"/>
                  </a:cubicBezTo>
                  <a:cubicBezTo>
                    <a:pt x="21547" y="10627"/>
                    <a:pt x="21761" y="10627"/>
                    <a:pt x="23367" y="12714"/>
                  </a:cubicBezTo>
                  <a:cubicBezTo>
                    <a:pt x="23474" y="12821"/>
                    <a:pt x="23528" y="12955"/>
                    <a:pt x="23635" y="13089"/>
                  </a:cubicBezTo>
                  <a:cubicBezTo>
                    <a:pt x="23501" y="14240"/>
                    <a:pt x="24143" y="15391"/>
                    <a:pt x="25241" y="15846"/>
                  </a:cubicBezTo>
                  <a:cubicBezTo>
                    <a:pt x="25562" y="15980"/>
                    <a:pt x="25910" y="16060"/>
                    <a:pt x="26231" y="16087"/>
                  </a:cubicBezTo>
                  <a:cubicBezTo>
                    <a:pt x="26874" y="16729"/>
                    <a:pt x="27677" y="17372"/>
                    <a:pt x="28587" y="17934"/>
                  </a:cubicBezTo>
                  <a:cubicBezTo>
                    <a:pt x="28720" y="18924"/>
                    <a:pt x="29416" y="19807"/>
                    <a:pt x="30433" y="20128"/>
                  </a:cubicBezTo>
                  <a:cubicBezTo>
                    <a:pt x="30701" y="20235"/>
                    <a:pt x="30969" y="20262"/>
                    <a:pt x="31263" y="20262"/>
                  </a:cubicBezTo>
                  <a:cubicBezTo>
                    <a:pt x="31718" y="20262"/>
                    <a:pt x="32200" y="20128"/>
                    <a:pt x="32628" y="19914"/>
                  </a:cubicBezTo>
                  <a:cubicBezTo>
                    <a:pt x="33030" y="20717"/>
                    <a:pt x="33806" y="21279"/>
                    <a:pt x="34743" y="21386"/>
                  </a:cubicBezTo>
                  <a:cubicBezTo>
                    <a:pt x="34850" y="21386"/>
                    <a:pt x="34930" y="21413"/>
                    <a:pt x="35037" y="21413"/>
                  </a:cubicBezTo>
                  <a:cubicBezTo>
                    <a:pt x="35385" y="21413"/>
                    <a:pt x="35706" y="21333"/>
                    <a:pt x="36001" y="21199"/>
                  </a:cubicBezTo>
                  <a:cubicBezTo>
                    <a:pt x="36322" y="21306"/>
                    <a:pt x="36616" y="21386"/>
                    <a:pt x="36911" y="21386"/>
                  </a:cubicBezTo>
                  <a:cubicBezTo>
                    <a:pt x="37178" y="21386"/>
                    <a:pt x="37473" y="21333"/>
                    <a:pt x="37794" y="21253"/>
                  </a:cubicBezTo>
                  <a:cubicBezTo>
                    <a:pt x="37981" y="21172"/>
                    <a:pt x="38195" y="21065"/>
                    <a:pt x="38356" y="20985"/>
                  </a:cubicBezTo>
                  <a:cubicBezTo>
                    <a:pt x="38650" y="21065"/>
                    <a:pt x="38998" y="21145"/>
                    <a:pt x="39293" y="21145"/>
                  </a:cubicBezTo>
                  <a:cubicBezTo>
                    <a:pt x="39935" y="21145"/>
                    <a:pt x="40551" y="20905"/>
                    <a:pt x="41059" y="20476"/>
                  </a:cubicBezTo>
                  <a:cubicBezTo>
                    <a:pt x="41300" y="20262"/>
                    <a:pt x="41461" y="20048"/>
                    <a:pt x="41595" y="19807"/>
                  </a:cubicBezTo>
                  <a:cubicBezTo>
                    <a:pt x="41943" y="19700"/>
                    <a:pt x="42264" y="19593"/>
                    <a:pt x="42558" y="19513"/>
                  </a:cubicBezTo>
                  <a:cubicBezTo>
                    <a:pt x="42692" y="19432"/>
                    <a:pt x="42826" y="19406"/>
                    <a:pt x="42960" y="19325"/>
                  </a:cubicBezTo>
                  <a:cubicBezTo>
                    <a:pt x="43147" y="19245"/>
                    <a:pt x="43334" y="19165"/>
                    <a:pt x="43549" y="19031"/>
                  </a:cubicBezTo>
                  <a:cubicBezTo>
                    <a:pt x="43709" y="18924"/>
                    <a:pt x="43843" y="18870"/>
                    <a:pt x="43977" y="18763"/>
                  </a:cubicBezTo>
                  <a:cubicBezTo>
                    <a:pt x="44004" y="18737"/>
                    <a:pt x="44084" y="18710"/>
                    <a:pt x="44111" y="18656"/>
                  </a:cubicBezTo>
                  <a:cubicBezTo>
                    <a:pt x="44244" y="18576"/>
                    <a:pt x="44352" y="18496"/>
                    <a:pt x="44485" y="18389"/>
                  </a:cubicBezTo>
                  <a:cubicBezTo>
                    <a:pt x="44807" y="18121"/>
                    <a:pt x="45074" y="17827"/>
                    <a:pt x="45342" y="17505"/>
                  </a:cubicBezTo>
                  <a:cubicBezTo>
                    <a:pt x="45476" y="17318"/>
                    <a:pt x="45610" y="17131"/>
                    <a:pt x="45717" y="16917"/>
                  </a:cubicBezTo>
                  <a:cubicBezTo>
                    <a:pt x="45904" y="16595"/>
                    <a:pt x="46038" y="16247"/>
                    <a:pt x="46118" y="15926"/>
                  </a:cubicBezTo>
                  <a:cubicBezTo>
                    <a:pt x="46145" y="15792"/>
                    <a:pt x="46172" y="15632"/>
                    <a:pt x="46225" y="15364"/>
                  </a:cubicBezTo>
                  <a:cubicBezTo>
                    <a:pt x="46252" y="15177"/>
                    <a:pt x="46252" y="15016"/>
                    <a:pt x="46252" y="14856"/>
                  </a:cubicBezTo>
                  <a:cubicBezTo>
                    <a:pt x="46198" y="14561"/>
                    <a:pt x="46145" y="14240"/>
                    <a:pt x="46091" y="13946"/>
                  </a:cubicBezTo>
                  <a:cubicBezTo>
                    <a:pt x="46011" y="13731"/>
                    <a:pt x="45957" y="13517"/>
                    <a:pt x="45877" y="13357"/>
                  </a:cubicBezTo>
                  <a:cubicBezTo>
                    <a:pt x="45850" y="12955"/>
                    <a:pt x="45797" y="12554"/>
                    <a:pt x="45717" y="12179"/>
                  </a:cubicBezTo>
                  <a:cubicBezTo>
                    <a:pt x="45583" y="11537"/>
                    <a:pt x="45342" y="10975"/>
                    <a:pt x="45047" y="10439"/>
                  </a:cubicBezTo>
                  <a:cubicBezTo>
                    <a:pt x="44887" y="10145"/>
                    <a:pt x="44673" y="9850"/>
                    <a:pt x="44485" y="9610"/>
                  </a:cubicBezTo>
                  <a:cubicBezTo>
                    <a:pt x="44271" y="9342"/>
                    <a:pt x="44030" y="9101"/>
                    <a:pt x="43763" y="8860"/>
                  </a:cubicBezTo>
                  <a:cubicBezTo>
                    <a:pt x="43281" y="8405"/>
                    <a:pt x="42665" y="8030"/>
                    <a:pt x="42023" y="7736"/>
                  </a:cubicBezTo>
                  <a:cubicBezTo>
                    <a:pt x="41889" y="7656"/>
                    <a:pt x="41728" y="7602"/>
                    <a:pt x="41595" y="7549"/>
                  </a:cubicBezTo>
                  <a:cubicBezTo>
                    <a:pt x="41434" y="7495"/>
                    <a:pt x="41220" y="7415"/>
                    <a:pt x="41059" y="7388"/>
                  </a:cubicBezTo>
                  <a:cubicBezTo>
                    <a:pt x="40926" y="7361"/>
                    <a:pt x="40765" y="7334"/>
                    <a:pt x="40631" y="7308"/>
                  </a:cubicBezTo>
                  <a:cubicBezTo>
                    <a:pt x="40551" y="7308"/>
                    <a:pt x="40524" y="7254"/>
                    <a:pt x="40471" y="7254"/>
                  </a:cubicBezTo>
                  <a:cubicBezTo>
                    <a:pt x="40363" y="7227"/>
                    <a:pt x="40230" y="7227"/>
                    <a:pt x="40123" y="7201"/>
                  </a:cubicBezTo>
                  <a:cubicBezTo>
                    <a:pt x="39694" y="7120"/>
                    <a:pt x="39213" y="7094"/>
                    <a:pt x="38784" y="7094"/>
                  </a:cubicBezTo>
                  <a:cubicBezTo>
                    <a:pt x="38597" y="7094"/>
                    <a:pt x="38383" y="7094"/>
                    <a:pt x="38195" y="7120"/>
                  </a:cubicBezTo>
                  <a:cubicBezTo>
                    <a:pt x="37473" y="7201"/>
                    <a:pt x="36804" y="7334"/>
                    <a:pt x="36188" y="7549"/>
                  </a:cubicBezTo>
                  <a:cubicBezTo>
                    <a:pt x="36054" y="7629"/>
                    <a:pt x="35920" y="7656"/>
                    <a:pt x="35813" y="7736"/>
                  </a:cubicBezTo>
                  <a:cubicBezTo>
                    <a:pt x="35251" y="8004"/>
                    <a:pt x="34743" y="8325"/>
                    <a:pt x="34314" y="8699"/>
                  </a:cubicBezTo>
                  <a:cubicBezTo>
                    <a:pt x="34234" y="8726"/>
                    <a:pt x="34207" y="8807"/>
                    <a:pt x="34127" y="8860"/>
                  </a:cubicBezTo>
                  <a:cubicBezTo>
                    <a:pt x="34074" y="8807"/>
                    <a:pt x="33993" y="8780"/>
                    <a:pt x="33940" y="8699"/>
                  </a:cubicBezTo>
                  <a:cubicBezTo>
                    <a:pt x="33940" y="8699"/>
                    <a:pt x="33913" y="8699"/>
                    <a:pt x="33913" y="8673"/>
                  </a:cubicBezTo>
                  <a:cubicBezTo>
                    <a:pt x="33806" y="8566"/>
                    <a:pt x="33699" y="8512"/>
                    <a:pt x="33592" y="8405"/>
                  </a:cubicBezTo>
                  <a:lnTo>
                    <a:pt x="33565" y="8378"/>
                  </a:lnTo>
                  <a:cubicBezTo>
                    <a:pt x="33458" y="8271"/>
                    <a:pt x="33378" y="8164"/>
                    <a:pt x="33271" y="8030"/>
                  </a:cubicBezTo>
                  <a:cubicBezTo>
                    <a:pt x="32842" y="7575"/>
                    <a:pt x="32441" y="7040"/>
                    <a:pt x="31906" y="6317"/>
                  </a:cubicBezTo>
                  <a:cubicBezTo>
                    <a:pt x="31504" y="5782"/>
                    <a:pt x="30969" y="5113"/>
                    <a:pt x="30380" y="4444"/>
                  </a:cubicBezTo>
                  <a:cubicBezTo>
                    <a:pt x="30032" y="4015"/>
                    <a:pt x="29657" y="3614"/>
                    <a:pt x="29256" y="3293"/>
                  </a:cubicBezTo>
                  <a:lnTo>
                    <a:pt x="29175" y="3213"/>
                  </a:lnTo>
                  <a:cubicBezTo>
                    <a:pt x="29015" y="3052"/>
                    <a:pt x="28827" y="2891"/>
                    <a:pt x="28640" y="2704"/>
                  </a:cubicBezTo>
                  <a:cubicBezTo>
                    <a:pt x="28613" y="2677"/>
                    <a:pt x="28479" y="2570"/>
                    <a:pt x="28479" y="2570"/>
                  </a:cubicBezTo>
                  <a:cubicBezTo>
                    <a:pt x="28319" y="2436"/>
                    <a:pt x="28105" y="2302"/>
                    <a:pt x="27944" y="2169"/>
                  </a:cubicBezTo>
                  <a:cubicBezTo>
                    <a:pt x="27891" y="2142"/>
                    <a:pt x="27810" y="2088"/>
                    <a:pt x="27784" y="2035"/>
                  </a:cubicBezTo>
                  <a:lnTo>
                    <a:pt x="27757" y="2008"/>
                  </a:lnTo>
                  <a:cubicBezTo>
                    <a:pt x="27543" y="1874"/>
                    <a:pt x="27382" y="1740"/>
                    <a:pt x="27141" y="1607"/>
                  </a:cubicBezTo>
                  <a:lnTo>
                    <a:pt x="26954" y="1500"/>
                  </a:lnTo>
                  <a:cubicBezTo>
                    <a:pt x="26740" y="1366"/>
                    <a:pt x="26499" y="1285"/>
                    <a:pt x="26285" y="1152"/>
                  </a:cubicBezTo>
                  <a:cubicBezTo>
                    <a:pt x="26204" y="1098"/>
                    <a:pt x="26178" y="1071"/>
                    <a:pt x="26097" y="1071"/>
                  </a:cubicBezTo>
                  <a:cubicBezTo>
                    <a:pt x="24625" y="375"/>
                    <a:pt x="22993" y="1"/>
                    <a:pt x="212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67;p43">
              <a:extLst>
                <a:ext uri="{FF2B5EF4-FFF2-40B4-BE49-F238E27FC236}">
                  <a16:creationId xmlns:a16="http://schemas.microsoft.com/office/drawing/2014/main" id="{8DE3619C-DE70-B761-06CE-696080B32886}"/>
                </a:ext>
              </a:extLst>
            </p:cNvPr>
            <p:cNvSpPr/>
            <p:nvPr/>
          </p:nvSpPr>
          <p:spPr>
            <a:xfrm>
              <a:off x="4020775" y="2362325"/>
              <a:ext cx="930125" cy="376075"/>
            </a:xfrm>
            <a:custGeom>
              <a:avLst/>
              <a:gdLst/>
              <a:ahLst/>
              <a:cxnLst/>
              <a:rect l="l" t="t" r="r" b="b"/>
              <a:pathLst>
                <a:path w="37205" h="15043" extrusionOk="0">
                  <a:moveTo>
                    <a:pt x="18576" y="0"/>
                  </a:moveTo>
                  <a:cubicBezTo>
                    <a:pt x="14106" y="0"/>
                    <a:pt x="11938" y="2918"/>
                    <a:pt x="10171" y="5247"/>
                  </a:cubicBezTo>
                  <a:cubicBezTo>
                    <a:pt x="8298" y="7736"/>
                    <a:pt x="6825" y="9690"/>
                    <a:pt x="2677" y="9690"/>
                  </a:cubicBezTo>
                  <a:cubicBezTo>
                    <a:pt x="1205" y="9690"/>
                    <a:pt x="0" y="10894"/>
                    <a:pt x="0" y="12366"/>
                  </a:cubicBezTo>
                  <a:cubicBezTo>
                    <a:pt x="0" y="13838"/>
                    <a:pt x="1205" y="15043"/>
                    <a:pt x="2677" y="15043"/>
                  </a:cubicBezTo>
                  <a:cubicBezTo>
                    <a:pt x="9502" y="15043"/>
                    <a:pt x="12339" y="11242"/>
                    <a:pt x="14454" y="8458"/>
                  </a:cubicBezTo>
                  <a:cubicBezTo>
                    <a:pt x="16193" y="6157"/>
                    <a:pt x="16916" y="5354"/>
                    <a:pt x="18576" y="5354"/>
                  </a:cubicBezTo>
                  <a:cubicBezTo>
                    <a:pt x="20235" y="5354"/>
                    <a:pt x="21038" y="6210"/>
                    <a:pt x="22778" y="8485"/>
                  </a:cubicBezTo>
                  <a:cubicBezTo>
                    <a:pt x="24892" y="11269"/>
                    <a:pt x="27783" y="15043"/>
                    <a:pt x="34528" y="15043"/>
                  </a:cubicBezTo>
                  <a:cubicBezTo>
                    <a:pt x="35973" y="15043"/>
                    <a:pt x="37204" y="13838"/>
                    <a:pt x="37204" y="12339"/>
                  </a:cubicBezTo>
                  <a:cubicBezTo>
                    <a:pt x="37204" y="10867"/>
                    <a:pt x="35973" y="9663"/>
                    <a:pt x="34528" y="9663"/>
                  </a:cubicBezTo>
                  <a:cubicBezTo>
                    <a:pt x="30433" y="9663"/>
                    <a:pt x="28934" y="7682"/>
                    <a:pt x="27033" y="5220"/>
                  </a:cubicBezTo>
                  <a:cubicBezTo>
                    <a:pt x="25240" y="2918"/>
                    <a:pt x="23045" y="0"/>
                    <a:pt x="185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1" name="Google Shape;6668;p43">
              <a:extLst>
                <a:ext uri="{FF2B5EF4-FFF2-40B4-BE49-F238E27FC236}">
                  <a16:creationId xmlns:a16="http://schemas.microsoft.com/office/drawing/2014/main" id="{B783ADB8-6209-78F4-7743-227B70B67EF0}"/>
                </a:ext>
              </a:extLst>
            </p:cNvPr>
            <p:cNvSpPr/>
            <p:nvPr/>
          </p:nvSpPr>
          <p:spPr>
            <a:xfrm>
              <a:off x="4540025" y="2367675"/>
              <a:ext cx="121125" cy="152500"/>
            </a:xfrm>
            <a:custGeom>
              <a:avLst/>
              <a:gdLst/>
              <a:ahLst/>
              <a:cxnLst/>
              <a:rect l="l" t="t" r="r" b="b"/>
              <a:pathLst>
                <a:path w="4845" h="6100" extrusionOk="0">
                  <a:moveTo>
                    <a:pt x="0" y="1"/>
                  </a:moveTo>
                  <a:lnTo>
                    <a:pt x="0" y="1"/>
                  </a:lnTo>
                  <a:cubicBezTo>
                    <a:pt x="161" y="349"/>
                    <a:pt x="268" y="696"/>
                    <a:pt x="295" y="1018"/>
                  </a:cubicBezTo>
                  <a:cubicBezTo>
                    <a:pt x="509" y="2195"/>
                    <a:pt x="241" y="3427"/>
                    <a:pt x="669" y="4577"/>
                  </a:cubicBezTo>
                  <a:cubicBezTo>
                    <a:pt x="918" y="5186"/>
                    <a:pt x="1432" y="6099"/>
                    <a:pt x="2148" y="6099"/>
                  </a:cubicBezTo>
                  <a:cubicBezTo>
                    <a:pt x="2282" y="6099"/>
                    <a:pt x="2422" y="6068"/>
                    <a:pt x="2570" y="5996"/>
                  </a:cubicBezTo>
                  <a:cubicBezTo>
                    <a:pt x="3640" y="5541"/>
                    <a:pt x="4256" y="4230"/>
                    <a:pt x="4845" y="3266"/>
                  </a:cubicBezTo>
                  <a:cubicBezTo>
                    <a:pt x="3640" y="1901"/>
                    <a:pt x="2142" y="589"/>
                    <a:pt x="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2" name="Google Shape;6669;p43">
              <a:extLst>
                <a:ext uri="{FF2B5EF4-FFF2-40B4-BE49-F238E27FC236}">
                  <a16:creationId xmlns:a16="http://schemas.microsoft.com/office/drawing/2014/main" id="{80B32F7A-54D4-D5FF-A0FE-E855EB8B7CF7}"/>
                </a:ext>
              </a:extLst>
            </p:cNvPr>
            <p:cNvSpPr/>
            <p:nvPr/>
          </p:nvSpPr>
          <p:spPr>
            <a:xfrm>
              <a:off x="4711325" y="2540325"/>
              <a:ext cx="133850" cy="123125"/>
            </a:xfrm>
            <a:custGeom>
              <a:avLst/>
              <a:gdLst/>
              <a:ahLst/>
              <a:cxnLst/>
              <a:rect l="l" t="t" r="r" b="b"/>
              <a:pathLst>
                <a:path w="5354" h="4925" extrusionOk="0">
                  <a:moveTo>
                    <a:pt x="937" y="0"/>
                  </a:moveTo>
                  <a:cubicBezTo>
                    <a:pt x="482" y="910"/>
                    <a:pt x="0" y="1847"/>
                    <a:pt x="134" y="2891"/>
                  </a:cubicBezTo>
                  <a:cubicBezTo>
                    <a:pt x="268" y="3961"/>
                    <a:pt x="1017" y="4925"/>
                    <a:pt x="2142" y="4925"/>
                  </a:cubicBezTo>
                  <a:cubicBezTo>
                    <a:pt x="3319" y="4925"/>
                    <a:pt x="4229" y="4149"/>
                    <a:pt x="4845" y="3239"/>
                  </a:cubicBezTo>
                  <a:lnTo>
                    <a:pt x="5353" y="2436"/>
                  </a:lnTo>
                  <a:cubicBezTo>
                    <a:pt x="3346" y="2141"/>
                    <a:pt x="2088" y="1205"/>
                    <a:pt x="93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70;p43">
              <a:extLst>
                <a:ext uri="{FF2B5EF4-FFF2-40B4-BE49-F238E27FC236}">
                  <a16:creationId xmlns:a16="http://schemas.microsoft.com/office/drawing/2014/main" id="{596EF324-DA2E-AC5A-0591-9BBAE920F0F1}"/>
                </a:ext>
              </a:extLst>
            </p:cNvPr>
            <p:cNvSpPr/>
            <p:nvPr/>
          </p:nvSpPr>
          <p:spPr>
            <a:xfrm>
              <a:off x="4275050" y="2383075"/>
              <a:ext cx="117125" cy="162300"/>
            </a:xfrm>
            <a:custGeom>
              <a:avLst/>
              <a:gdLst/>
              <a:ahLst/>
              <a:cxnLst/>
              <a:rect l="l" t="t" r="r" b="b"/>
              <a:pathLst>
                <a:path w="4685" h="6492" extrusionOk="0">
                  <a:moveTo>
                    <a:pt x="4684" y="0"/>
                  </a:moveTo>
                  <a:lnTo>
                    <a:pt x="4684" y="0"/>
                  </a:lnTo>
                  <a:cubicBezTo>
                    <a:pt x="2543" y="1044"/>
                    <a:pt x="1151" y="2837"/>
                    <a:pt x="0" y="4417"/>
                  </a:cubicBezTo>
                  <a:lnTo>
                    <a:pt x="0" y="4443"/>
                  </a:lnTo>
                  <a:cubicBezTo>
                    <a:pt x="161" y="4577"/>
                    <a:pt x="321" y="4711"/>
                    <a:pt x="482" y="4898"/>
                  </a:cubicBezTo>
                  <a:cubicBezTo>
                    <a:pt x="1072" y="5445"/>
                    <a:pt x="1806" y="6492"/>
                    <a:pt x="2653" y="6492"/>
                  </a:cubicBezTo>
                  <a:cubicBezTo>
                    <a:pt x="2842" y="6492"/>
                    <a:pt x="3038" y="6439"/>
                    <a:pt x="3239" y="6317"/>
                  </a:cubicBezTo>
                  <a:cubicBezTo>
                    <a:pt x="4095" y="5782"/>
                    <a:pt x="4336" y="4631"/>
                    <a:pt x="4443" y="3667"/>
                  </a:cubicBezTo>
                  <a:cubicBezTo>
                    <a:pt x="4550" y="2704"/>
                    <a:pt x="4443" y="1767"/>
                    <a:pt x="4550" y="803"/>
                  </a:cubicBezTo>
                  <a:cubicBezTo>
                    <a:pt x="4577" y="535"/>
                    <a:pt x="4604" y="268"/>
                    <a:pt x="468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4" name="Google Shape;6671;p43">
              <a:extLst>
                <a:ext uri="{FF2B5EF4-FFF2-40B4-BE49-F238E27FC236}">
                  <a16:creationId xmlns:a16="http://schemas.microsoft.com/office/drawing/2014/main" id="{2ADE09A2-44AE-441B-683A-A9C5E0F02DE3}"/>
                </a:ext>
              </a:extLst>
            </p:cNvPr>
            <p:cNvSpPr/>
            <p:nvPr/>
          </p:nvSpPr>
          <p:spPr>
            <a:xfrm>
              <a:off x="4061575" y="2583150"/>
              <a:ext cx="124500" cy="76725"/>
            </a:xfrm>
            <a:custGeom>
              <a:avLst/>
              <a:gdLst/>
              <a:ahLst/>
              <a:cxnLst/>
              <a:rect l="l" t="t" r="r" b="b"/>
              <a:pathLst>
                <a:path w="4980" h="3069" extrusionOk="0">
                  <a:moveTo>
                    <a:pt x="4872" y="0"/>
                  </a:moveTo>
                  <a:cubicBezTo>
                    <a:pt x="3882" y="535"/>
                    <a:pt x="2651" y="857"/>
                    <a:pt x="964" y="857"/>
                  </a:cubicBezTo>
                  <a:cubicBezTo>
                    <a:pt x="643" y="857"/>
                    <a:pt x="295" y="937"/>
                    <a:pt x="1" y="1071"/>
                  </a:cubicBezTo>
                  <a:cubicBezTo>
                    <a:pt x="54" y="1071"/>
                    <a:pt x="108" y="1097"/>
                    <a:pt x="135" y="1124"/>
                  </a:cubicBezTo>
                  <a:cubicBezTo>
                    <a:pt x="1063" y="1826"/>
                    <a:pt x="2155" y="3069"/>
                    <a:pt x="3412" y="3069"/>
                  </a:cubicBezTo>
                  <a:cubicBezTo>
                    <a:pt x="3496" y="3069"/>
                    <a:pt x="3582" y="3063"/>
                    <a:pt x="3668" y="3051"/>
                  </a:cubicBezTo>
                  <a:cubicBezTo>
                    <a:pt x="4605" y="2918"/>
                    <a:pt x="4872" y="2168"/>
                    <a:pt x="4953" y="1312"/>
                  </a:cubicBezTo>
                  <a:cubicBezTo>
                    <a:pt x="4979" y="910"/>
                    <a:pt x="4953" y="455"/>
                    <a:pt x="48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5" name="Google Shape;6672;p43">
              <a:extLst>
                <a:ext uri="{FF2B5EF4-FFF2-40B4-BE49-F238E27FC236}">
                  <a16:creationId xmlns:a16="http://schemas.microsoft.com/office/drawing/2014/main" id="{5CEC2E52-4E1C-9AD5-B019-41D886C75358}"/>
                </a:ext>
              </a:extLst>
            </p:cNvPr>
            <p:cNvSpPr/>
            <p:nvPr/>
          </p:nvSpPr>
          <p:spPr>
            <a:xfrm>
              <a:off x="4019425" y="2433375"/>
              <a:ext cx="922100" cy="306375"/>
            </a:xfrm>
            <a:custGeom>
              <a:avLst/>
              <a:gdLst/>
              <a:ahLst/>
              <a:cxnLst/>
              <a:rect l="l" t="t" r="r" b="b"/>
              <a:pathLst>
                <a:path w="36884" h="12255" extrusionOk="0">
                  <a:moveTo>
                    <a:pt x="18204" y="1"/>
                  </a:moveTo>
                  <a:cubicBezTo>
                    <a:pt x="17475" y="1"/>
                    <a:pt x="16756" y="153"/>
                    <a:pt x="16114" y="531"/>
                  </a:cubicBezTo>
                  <a:cubicBezTo>
                    <a:pt x="14695" y="1334"/>
                    <a:pt x="13731" y="2779"/>
                    <a:pt x="12688" y="3984"/>
                  </a:cubicBezTo>
                  <a:cubicBezTo>
                    <a:pt x="11590" y="5242"/>
                    <a:pt x="10359" y="6259"/>
                    <a:pt x="8887" y="7088"/>
                  </a:cubicBezTo>
                  <a:cubicBezTo>
                    <a:pt x="7334" y="7972"/>
                    <a:pt x="5675" y="8641"/>
                    <a:pt x="3935" y="9096"/>
                  </a:cubicBezTo>
                  <a:cubicBezTo>
                    <a:pt x="3004" y="9323"/>
                    <a:pt x="1929" y="9567"/>
                    <a:pt x="896" y="9567"/>
                  </a:cubicBezTo>
                  <a:cubicBezTo>
                    <a:pt x="592" y="9567"/>
                    <a:pt x="292" y="9546"/>
                    <a:pt x="1" y="9497"/>
                  </a:cubicBezTo>
                  <a:lnTo>
                    <a:pt x="1" y="9578"/>
                  </a:lnTo>
                  <a:cubicBezTo>
                    <a:pt x="1" y="11050"/>
                    <a:pt x="1205" y="12254"/>
                    <a:pt x="2677" y="12254"/>
                  </a:cubicBezTo>
                  <a:cubicBezTo>
                    <a:pt x="9502" y="12254"/>
                    <a:pt x="12366" y="8427"/>
                    <a:pt x="14454" y="5643"/>
                  </a:cubicBezTo>
                  <a:cubicBezTo>
                    <a:pt x="16194" y="3341"/>
                    <a:pt x="16970" y="2538"/>
                    <a:pt x="18603" y="2538"/>
                  </a:cubicBezTo>
                  <a:cubicBezTo>
                    <a:pt x="20262" y="2538"/>
                    <a:pt x="21065" y="3395"/>
                    <a:pt x="22805" y="5697"/>
                  </a:cubicBezTo>
                  <a:cubicBezTo>
                    <a:pt x="24893" y="8454"/>
                    <a:pt x="27810" y="12254"/>
                    <a:pt x="34528" y="12254"/>
                  </a:cubicBezTo>
                  <a:cubicBezTo>
                    <a:pt x="35545" y="12254"/>
                    <a:pt x="36402" y="11719"/>
                    <a:pt x="36884" y="10862"/>
                  </a:cubicBezTo>
                  <a:cubicBezTo>
                    <a:pt x="35438" y="10755"/>
                    <a:pt x="33993" y="10327"/>
                    <a:pt x="32655" y="9631"/>
                  </a:cubicBezTo>
                  <a:cubicBezTo>
                    <a:pt x="31049" y="8801"/>
                    <a:pt x="29550" y="7838"/>
                    <a:pt x="28158" y="6714"/>
                  </a:cubicBezTo>
                  <a:cubicBezTo>
                    <a:pt x="27489" y="6178"/>
                    <a:pt x="26847" y="5616"/>
                    <a:pt x="26231" y="4974"/>
                  </a:cubicBezTo>
                  <a:cubicBezTo>
                    <a:pt x="25669" y="4385"/>
                    <a:pt x="25160" y="3743"/>
                    <a:pt x="24598" y="3154"/>
                  </a:cubicBezTo>
                  <a:cubicBezTo>
                    <a:pt x="23501" y="1949"/>
                    <a:pt x="22163" y="1039"/>
                    <a:pt x="20610" y="477"/>
                  </a:cubicBezTo>
                  <a:cubicBezTo>
                    <a:pt x="19859" y="194"/>
                    <a:pt x="19025" y="1"/>
                    <a:pt x="18204" y="1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73;p43">
              <a:extLst>
                <a:ext uri="{FF2B5EF4-FFF2-40B4-BE49-F238E27FC236}">
                  <a16:creationId xmlns:a16="http://schemas.microsoft.com/office/drawing/2014/main" id="{D9783640-7F5D-8B46-4D72-AC01A1A328A1}"/>
                </a:ext>
              </a:extLst>
            </p:cNvPr>
            <p:cNvSpPr/>
            <p:nvPr/>
          </p:nvSpPr>
          <p:spPr>
            <a:xfrm>
              <a:off x="4032800" y="2475400"/>
              <a:ext cx="898700" cy="263000"/>
            </a:xfrm>
            <a:custGeom>
              <a:avLst/>
              <a:gdLst/>
              <a:ahLst/>
              <a:cxnLst/>
              <a:rect l="l" t="t" r="r" b="b"/>
              <a:pathLst>
                <a:path w="35948" h="10520" extrusionOk="0">
                  <a:moveTo>
                    <a:pt x="18277" y="1"/>
                  </a:moveTo>
                  <a:cubicBezTo>
                    <a:pt x="16821" y="1"/>
                    <a:pt x="15368" y="478"/>
                    <a:pt x="14187" y="1419"/>
                  </a:cubicBezTo>
                  <a:cubicBezTo>
                    <a:pt x="12902" y="2490"/>
                    <a:pt x="11778" y="3802"/>
                    <a:pt x="10573" y="5006"/>
                  </a:cubicBezTo>
                  <a:cubicBezTo>
                    <a:pt x="9369" y="6210"/>
                    <a:pt x="8084" y="7254"/>
                    <a:pt x="6559" y="8031"/>
                  </a:cubicBezTo>
                  <a:cubicBezTo>
                    <a:pt x="5060" y="8833"/>
                    <a:pt x="3400" y="9422"/>
                    <a:pt x="1660" y="9529"/>
                  </a:cubicBezTo>
                  <a:cubicBezTo>
                    <a:pt x="1442" y="9540"/>
                    <a:pt x="1214" y="9551"/>
                    <a:pt x="985" y="9551"/>
                  </a:cubicBezTo>
                  <a:cubicBezTo>
                    <a:pt x="653" y="9551"/>
                    <a:pt x="318" y="9528"/>
                    <a:pt x="1" y="9449"/>
                  </a:cubicBezTo>
                  <a:lnTo>
                    <a:pt x="1" y="9449"/>
                  </a:lnTo>
                  <a:cubicBezTo>
                    <a:pt x="510" y="10091"/>
                    <a:pt x="1286" y="10520"/>
                    <a:pt x="2142" y="10520"/>
                  </a:cubicBezTo>
                  <a:cubicBezTo>
                    <a:pt x="8967" y="10520"/>
                    <a:pt x="11831" y="6719"/>
                    <a:pt x="13919" y="3935"/>
                  </a:cubicBezTo>
                  <a:cubicBezTo>
                    <a:pt x="15659" y="1634"/>
                    <a:pt x="16435" y="831"/>
                    <a:pt x="18068" y="831"/>
                  </a:cubicBezTo>
                  <a:cubicBezTo>
                    <a:pt x="19727" y="831"/>
                    <a:pt x="20530" y="1687"/>
                    <a:pt x="22270" y="3962"/>
                  </a:cubicBezTo>
                  <a:cubicBezTo>
                    <a:pt x="24358" y="6746"/>
                    <a:pt x="27275" y="10520"/>
                    <a:pt x="33993" y="10520"/>
                  </a:cubicBezTo>
                  <a:cubicBezTo>
                    <a:pt x="34770" y="10520"/>
                    <a:pt x="35439" y="10199"/>
                    <a:pt x="35947" y="9690"/>
                  </a:cubicBezTo>
                  <a:lnTo>
                    <a:pt x="35947" y="9690"/>
                  </a:lnTo>
                  <a:cubicBezTo>
                    <a:pt x="35680" y="9717"/>
                    <a:pt x="35412" y="9744"/>
                    <a:pt x="35117" y="9744"/>
                  </a:cubicBezTo>
                  <a:cubicBezTo>
                    <a:pt x="34994" y="9749"/>
                    <a:pt x="34870" y="9751"/>
                    <a:pt x="34747" y="9751"/>
                  </a:cubicBezTo>
                  <a:cubicBezTo>
                    <a:pt x="32927" y="9751"/>
                    <a:pt x="31182" y="9202"/>
                    <a:pt x="29577" y="8325"/>
                  </a:cubicBezTo>
                  <a:cubicBezTo>
                    <a:pt x="28025" y="7442"/>
                    <a:pt x="26686" y="6237"/>
                    <a:pt x="25509" y="4926"/>
                  </a:cubicBezTo>
                  <a:cubicBezTo>
                    <a:pt x="24893" y="4257"/>
                    <a:pt x="24331" y="3561"/>
                    <a:pt x="23742" y="2865"/>
                  </a:cubicBezTo>
                  <a:cubicBezTo>
                    <a:pt x="23207" y="2249"/>
                    <a:pt x="22698" y="1660"/>
                    <a:pt x="22029" y="1179"/>
                  </a:cubicBezTo>
                  <a:cubicBezTo>
                    <a:pt x="20911" y="391"/>
                    <a:pt x="19593" y="1"/>
                    <a:pt x="1827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7" name="Google Shape;6674;p43">
              <a:extLst>
                <a:ext uri="{FF2B5EF4-FFF2-40B4-BE49-F238E27FC236}">
                  <a16:creationId xmlns:a16="http://schemas.microsoft.com/office/drawing/2014/main" id="{5A3F9EED-FD2A-960F-F3B9-8AC671E1EB47}"/>
                </a:ext>
              </a:extLst>
            </p:cNvPr>
            <p:cNvSpPr/>
            <p:nvPr/>
          </p:nvSpPr>
          <p:spPr>
            <a:xfrm>
              <a:off x="4052875" y="2718300"/>
              <a:ext cx="12750" cy="36175"/>
            </a:xfrm>
            <a:custGeom>
              <a:avLst/>
              <a:gdLst/>
              <a:ahLst/>
              <a:cxnLst/>
              <a:rect l="l" t="t" r="r" b="b"/>
              <a:pathLst>
                <a:path w="510" h="1447" fill="none" extrusionOk="0">
                  <a:moveTo>
                    <a:pt x="1" y="1446"/>
                  </a:moveTo>
                  <a:cubicBezTo>
                    <a:pt x="349" y="1045"/>
                    <a:pt x="509" y="536"/>
                    <a:pt x="456" y="1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8" name="Google Shape;6675;p43">
              <a:extLst>
                <a:ext uri="{FF2B5EF4-FFF2-40B4-BE49-F238E27FC236}">
                  <a16:creationId xmlns:a16="http://schemas.microsoft.com/office/drawing/2014/main" id="{E3A05F75-26E7-80B7-C0F5-89225F62A23B}"/>
                </a:ext>
              </a:extLst>
            </p:cNvPr>
            <p:cNvSpPr/>
            <p:nvPr/>
          </p:nvSpPr>
          <p:spPr>
            <a:xfrm>
              <a:off x="4099725" y="2721650"/>
              <a:ext cx="6050" cy="34825"/>
            </a:xfrm>
            <a:custGeom>
              <a:avLst/>
              <a:gdLst/>
              <a:ahLst/>
              <a:cxnLst/>
              <a:rect l="l" t="t" r="r" b="b"/>
              <a:pathLst>
                <a:path w="242" h="1393" fill="none" extrusionOk="0">
                  <a:moveTo>
                    <a:pt x="215" y="1"/>
                  </a:moveTo>
                  <a:cubicBezTo>
                    <a:pt x="241" y="482"/>
                    <a:pt x="188" y="937"/>
                    <a:pt x="1" y="1392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76;p43">
              <a:extLst>
                <a:ext uri="{FF2B5EF4-FFF2-40B4-BE49-F238E27FC236}">
                  <a16:creationId xmlns:a16="http://schemas.microsoft.com/office/drawing/2014/main" id="{E6676496-2FD1-8E2C-B2E9-653F21E34DE5}"/>
                </a:ext>
              </a:extLst>
            </p:cNvPr>
            <p:cNvSpPr/>
            <p:nvPr/>
          </p:nvSpPr>
          <p:spPr>
            <a:xfrm>
              <a:off x="4148575" y="2720325"/>
              <a:ext cx="8050" cy="34150"/>
            </a:xfrm>
            <a:custGeom>
              <a:avLst/>
              <a:gdLst/>
              <a:ahLst/>
              <a:cxnLst/>
              <a:rect l="l" t="t" r="r" b="b"/>
              <a:pathLst>
                <a:path w="322" h="1366" fill="none" extrusionOk="0">
                  <a:moveTo>
                    <a:pt x="0" y="0"/>
                  </a:moveTo>
                  <a:cubicBezTo>
                    <a:pt x="107" y="455"/>
                    <a:pt x="241" y="910"/>
                    <a:pt x="322" y="1365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0" name="Google Shape;6677;p43">
              <a:extLst>
                <a:ext uri="{FF2B5EF4-FFF2-40B4-BE49-F238E27FC236}">
                  <a16:creationId xmlns:a16="http://schemas.microsoft.com/office/drawing/2014/main" id="{D7109C20-57A0-AADA-5434-630212346868}"/>
                </a:ext>
              </a:extLst>
            </p:cNvPr>
            <p:cNvSpPr/>
            <p:nvPr/>
          </p:nvSpPr>
          <p:spPr>
            <a:xfrm>
              <a:off x="4195425" y="2707600"/>
              <a:ext cx="10725" cy="32825"/>
            </a:xfrm>
            <a:custGeom>
              <a:avLst/>
              <a:gdLst/>
              <a:ahLst/>
              <a:cxnLst/>
              <a:rect l="l" t="t" r="r" b="b"/>
              <a:pathLst>
                <a:path w="429" h="1313" fill="none" extrusionOk="0">
                  <a:moveTo>
                    <a:pt x="0" y="1"/>
                  </a:moveTo>
                  <a:cubicBezTo>
                    <a:pt x="134" y="429"/>
                    <a:pt x="294" y="884"/>
                    <a:pt x="428" y="1312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1" name="Google Shape;6678;p43">
              <a:extLst>
                <a:ext uri="{FF2B5EF4-FFF2-40B4-BE49-F238E27FC236}">
                  <a16:creationId xmlns:a16="http://schemas.microsoft.com/office/drawing/2014/main" id="{C6BC38FB-8CE1-3E0C-CCCA-55E80EA4E546}"/>
                </a:ext>
              </a:extLst>
            </p:cNvPr>
            <p:cNvSpPr/>
            <p:nvPr/>
          </p:nvSpPr>
          <p:spPr>
            <a:xfrm>
              <a:off x="4240250" y="2691550"/>
              <a:ext cx="12075" cy="32800"/>
            </a:xfrm>
            <a:custGeom>
              <a:avLst/>
              <a:gdLst/>
              <a:ahLst/>
              <a:cxnLst/>
              <a:rect l="l" t="t" r="r" b="b"/>
              <a:pathLst>
                <a:path w="483" h="1312" fill="none" extrusionOk="0">
                  <a:moveTo>
                    <a:pt x="0" y="0"/>
                  </a:moveTo>
                  <a:cubicBezTo>
                    <a:pt x="188" y="455"/>
                    <a:pt x="322" y="883"/>
                    <a:pt x="482" y="1312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79;p43">
              <a:extLst>
                <a:ext uri="{FF2B5EF4-FFF2-40B4-BE49-F238E27FC236}">
                  <a16:creationId xmlns:a16="http://schemas.microsoft.com/office/drawing/2014/main" id="{1FB57ACA-10BB-747C-E5B0-950EAD652529}"/>
                </a:ext>
              </a:extLst>
            </p:cNvPr>
            <p:cNvSpPr/>
            <p:nvPr/>
          </p:nvSpPr>
          <p:spPr>
            <a:xfrm>
              <a:off x="4275700" y="2668125"/>
              <a:ext cx="26125" cy="26775"/>
            </a:xfrm>
            <a:custGeom>
              <a:avLst/>
              <a:gdLst/>
              <a:ahLst/>
              <a:cxnLst/>
              <a:rect l="l" t="t" r="r" b="b"/>
              <a:pathLst>
                <a:path w="1045" h="1071" fill="none" extrusionOk="0">
                  <a:moveTo>
                    <a:pt x="1" y="0"/>
                  </a:moveTo>
                  <a:cubicBezTo>
                    <a:pt x="322" y="375"/>
                    <a:pt x="697" y="696"/>
                    <a:pt x="1045" y="1071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3" name="Google Shape;6680;p43">
              <a:extLst>
                <a:ext uri="{FF2B5EF4-FFF2-40B4-BE49-F238E27FC236}">
                  <a16:creationId xmlns:a16="http://schemas.microsoft.com/office/drawing/2014/main" id="{8A0CC2C7-6B99-51C2-385E-567E7DE41871}"/>
                </a:ext>
              </a:extLst>
            </p:cNvPr>
            <p:cNvSpPr/>
            <p:nvPr/>
          </p:nvSpPr>
          <p:spPr>
            <a:xfrm>
              <a:off x="4310500" y="2634675"/>
              <a:ext cx="22775" cy="32125"/>
            </a:xfrm>
            <a:custGeom>
              <a:avLst/>
              <a:gdLst/>
              <a:ahLst/>
              <a:cxnLst/>
              <a:rect l="l" t="t" r="r" b="b"/>
              <a:pathLst>
                <a:path w="911" h="1285" fill="none" extrusionOk="0">
                  <a:moveTo>
                    <a:pt x="1" y="0"/>
                  </a:moveTo>
                  <a:cubicBezTo>
                    <a:pt x="295" y="455"/>
                    <a:pt x="616" y="857"/>
                    <a:pt x="911" y="1285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4" name="Google Shape;6681;p43">
              <a:extLst>
                <a:ext uri="{FF2B5EF4-FFF2-40B4-BE49-F238E27FC236}">
                  <a16:creationId xmlns:a16="http://schemas.microsoft.com/office/drawing/2014/main" id="{71893092-3CF7-9140-09A6-A5C5450F1512}"/>
                </a:ext>
              </a:extLst>
            </p:cNvPr>
            <p:cNvSpPr/>
            <p:nvPr/>
          </p:nvSpPr>
          <p:spPr>
            <a:xfrm>
              <a:off x="4347300" y="2590500"/>
              <a:ext cx="22775" cy="29475"/>
            </a:xfrm>
            <a:custGeom>
              <a:avLst/>
              <a:gdLst/>
              <a:ahLst/>
              <a:cxnLst/>
              <a:rect l="l" t="t" r="r" b="b"/>
              <a:pathLst>
                <a:path w="911" h="1179" fill="none" extrusionOk="0">
                  <a:moveTo>
                    <a:pt x="1" y="1"/>
                  </a:moveTo>
                  <a:cubicBezTo>
                    <a:pt x="188" y="456"/>
                    <a:pt x="483" y="911"/>
                    <a:pt x="911" y="1178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5" name="Google Shape;6682;p43">
              <a:extLst>
                <a:ext uri="{FF2B5EF4-FFF2-40B4-BE49-F238E27FC236}">
                  <a16:creationId xmlns:a16="http://schemas.microsoft.com/office/drawing/2014/main" id="{F80612B3-EAA7-2907-08FD-9D60F398FF3A}"/>
                </a:ext>
              </a:extLst>
            </p:cNvPr>
            <p:cNvSpPr/>
            <p:nvPr/>
          </p:nvSpPr>
          <p:spPr>
            <a:xfrm>
              <a:off x="4387450" y="2545675"/>
              <a:ext cx="16750" cy="34150"/>
            </a:xfrm>
            <a:custGeom>
              <a:avLst/>
              <a:gdLst/>
              <a:ahLst/>
              <a:cxnLst/>
              <a:rect l="l" t="t" r="r" b="b"/>
              <a:pathLst>
                <a:path w="670" h="1366" fill="none" extrusionOk="0">
                  <a:moveTo>
                    <a:pt x="1" y="0"/>
                  </a:moveTo>
                  <a:cubicBezTo>
                    <a:pt x="242" y="455"/>
                    <a:pt x="483" y="883"/>
                    <a:pt x="670" y="1365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6" name="Google Shape;6683;p43">
              <a:extLst>
                <a:ext uri="{FF2B5EF4-FFF2-40B4-BE49-F238E27FC236}">
                  <a16:creationId xmlns:a16="http://schemas.microsoft.com/office/drawing/2014/main" id="{BA384C45-56E6-726D-B216-934F52E26E68}"/>
                </a:ext>
              </a:extLst>
            </p:cNvPr>
            <p:cNvSpPr/>
            <p:nvPr/>
          </p:nvSpPr>
          <p:spPr>
            <a:xfrm>
              <a:off x="4420925" y="2510875"/>
              <a:ext cx="12725" cy="36150"/>
            </a:xfrm>
            <a:custGeom>
              <a:avLst/>
              <a:gdLst/>
              <a:ahLst/>
              <a:cxnLst/>
              <a:rect l="l" t="t" r="r" b="b"/>
              <a:pathLst>
                <a:path w="509" h="1446" fill="none" extrusionOk="0">
                  <a:moveTo>
                    <a:pt x="0" y="0"/>
                  </a:moveTo>
                  <a:cubicBezTo>
                    <a:pt x="187" y="482"/>
                    <a:pt x="348" y="937"/>
                    <a:pt x="509" y="1446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84;p43">
              <a:extLst>
                <a:ext uri="{FF2B5EF4-FFF2-40B4-BE49-F238E27FC236}">
                  <a16:creationId xmlns:a16="http://schemas.microsoft.com/office/drawing/2014/main" id="{72D6DC2A-A7B8-344D-3D8B-00C61A06897F}"/>
                </a:ext>
              </a:extLst>
            </p:cNvPr>
            <p:cNvSpPr/>
            <p:nvPr/>
          </p:nvSpPr>
          <p:spPr>
            <a:xfrm>
              <a:off x="4467075" y="2492800"/>
              <a:ext cx="4050" cy="40175"/>
            </a:xfrm>
            <a:custGeom>
              <a:avLst/>
              <a:gdLst/>
              <a:ahLst/>
              <a:cxnLst/>
              <a:rect l="l" t="t" r="r" b="b"/>
              <a:pathLst>
                <a:path w="162" h="1607" fill="none" extrusionOk="0">
                  <a:moveTo>
                    <a:pt x="1" y="1"/>
                  </a:moveTo>
                  <a:cubicBezTo>
                    <a:pt x="81" y="536"/>
                    <a:pt x="108" y="1071"/>
                    <a:pt x="161" y="1607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85;p43">
              <a:extLst>
                <a:ext uri="{FF2B5EF4-FFF2-40B4-BE49-F238E27FC236}">
                  <a16:creationId xmlns:a16="http://schemas.microsoft.com/office/drawing/2014/main" id="{39EC71B7-9E8F-BCC0-7670-8DD79C04D17C}"/>
                </a:ext>
              </a:extLst>
            </p:cNvPr>
            <p:cNvSpPr/>
            <p:nvPr/>
          </p:nvSpPr>
          <p:spPr>
            <a:xfrm>
              <a:off x="4517275" y="2494150"/>
              <a:ext cx="6050" cy="41500"/>
            </a:xfrm>
            <a:custGeom>
              <a:avLst/>
              <a:gdLst/>
              <a:ahLst/>
              <a:cxnLst/>
              <a:rect l="l" t="t" r="r" b="b"/>
              <a:pathLst>
                <a:path w="242" h="1660" fill="none" extrusionOk="0">
                  <a:moveTo>
                    <a:pt x="241" y="0"/>
                  </a:moveTo>
                  <a:cubicBezTo>
                    <a:pt x="161" y="536"/>
                    <a:pt x="54" y="1124"/>
                    <a:pt x="0" y="1660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86;p43">
              <a:extLst>
                <a:ext uri="{FF2B5EF4-FFF2-40B4-BE49-F238E27FC236}">
                  <a16:creationId xmlns:a16="http://schemas.microsoft.com/office/drawing/2014/main" id="{650CC93B-8560-F7C6-6DCC-872EC482B18D}"/>
                </a:ext>
              </a:extLst>
            </p:cNvPr>
            <p:cNvSpPr/>
            <p:nvPr/>
          </p:nvSpPr>
          <p:spPr>
            <a:xfrm>
              <a:off x="4554075" y="2533625"/>
              <a:ext cx="14750" cy="26800"/>
            </a:xfrm>
            <a:custGeom>
              <a:avLst/>
              <a:gdLst/>
              <a:ahLst/>
              <a:cxnLst/>
              <a:rect l="l" t="t" r="r" b="b"/>
              <a:pathLst>
                <a:path w="590" h="1072" fill="none" extrusionOk="0">
                  <a:moveTo>
                    <a:pt x="589" y="0"/>
                  </a:moveTo>
                  <a:cubicBezTo>
                    <a:pt x="402" y="375"/>
                    <a:pt x="188" y="750"/>
                    <a:pt x="0" y="1071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87;p43">
              <a:extLst>
                <a:ext uri="{FF2B5EF4-FFF2-40B4-BE49-F238E27FC236}">
                  <a16:creationId xmlns:a16="http://schemas.microsoft.com/office/drawing/2014/main" id="{CDB821D0-F17A-B900-1883-1D098BE93CBE}"/>
                </a:ext>
              </a:extLst>
            </p:cNvPr>
            <p:cNvSpPr/>
            <p:nvPr/>
          </p:nvSpPr>
          <p:spPr>
            <a:xfrm>
              <a:off x="4579500" y="2572425"/>
              <a:ext cx="20100" cy="32150"/>
            </a:xfrm>
            <a:custGeom>
              <a:avLst/>
              <a:gdLst/>
              <a:ahLst/>
              <a:cxnLst/>
              <a:rect l="l" t="t" r="r" b="b"/>
              <a:pathLst>
                <a:path w="804" h="1286" fill="none" extrusionOk="0">
                  <a:moveTo>
                    <a:pt x="803" y="1"/>
                  </a:moveTo>
                  <a:lnTo>
                    <a:pt x="0" y="1286"/>
                  </a:ln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88;p43">
              <a:extLst>
                <a:ext uri="{FF2B5EF4-FFF2-40B4-BE49-F238E27FC236}">
                  <a16:creationId xmlns:a16="http://schemas.microsoft.com/office/drawing/2014/main" id="{BF6DC401-425D-6456-FD7A-2E43E2B04CB2}"/>
                </a:ext>
              </a:extLst>
            </p:cNvPr>
            <p:cNvSpPr/>
            <p:nvPr/>
          </p:nvSpPr>
          <p:spPr>
            <a:xfrm>
              <a:off x="4610275" y="2607225"/>
              <a:ext cx="14075" cy="24125"/>
            </a:xfrm>
            <a:custGeom>
              <a:avLst/>
              <a:gdLst/>
              <a:ahLst/>
              <a:cxnLst/>
              <a:rect l="l" t="t" r="r" b="b"/>
              <a:pathLst>
                <a:path w="563" h="965" fill="none" extrusionOk="0">
                  <a:moveTo>
                    <a:pt x="563" y="1"/>
                  </a:moveTo>
                  <a:cubicBezTo>
                    <a:pt x="295" y="268"/>
                    <a:pt x="108" y="616"/>
                    <a:pt x="1" y="964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89;p43">
              <a:extLst>
                <a:ext uri="{FF2B5EF4-FFF2-40B4-BE49-F238E27FC236}">
                  <a16:creationId xmlns:a16="http://schemas.microsoft.com/office/drawing/2014/main" id="{4688F164-C40F-BA1E-A8BF-D96E72AB9DE5}"/>
                </a:ext>
              </a:extLst>
            </p:cNvPr>
            <p:cNvSpPr/>
            <p:nvPr/>
          </p:nvSpPr>
          <p:spPr>
            <a:xfrm>
              <a:off x="4693250" y="2673475"/>
              <a:ext cx="21450" cy="36825"/>
            </a:xfrm>
            <a:custGeom>
              <a:avLst/>
              <a:gdLst/>
              <a:ahLst/>
              <a:cxnLst/>
              <a:rect l="l" t="t" r="r" b="b"/>
              <a:pathLst>
                <a:path w="858" h="1473" fill="none" extrusionOk="0">
                  <a:moveTo>
                    <a:pt x="857" y="0"/>
                  </a:moveTo>
                  <a:cubicBezTo>
                    <a:pt x="563" y="482"/>
                    <a:pt x="295" y="964"/>
                    <a:pt x="1" y="1473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90;p43">
              <a:extLst>
                <a:ext uri="{FF2B5EF4-FFF2-40B4-BE49-F238E27FC236}">
                  <a16:creationId xmlns:a16="http://schemas.microsoft.com/office/drawing/2014/main" id="{99D9CAA1-D9D6-429A-9522-94692CDBD45D}"/>
                </a:ext>
              </a:extLst>
            </p:cNvPr>
            <p:cNvSpPr/>
            <p:nvPr/>
          </p:nvSpPr>
          <p:spPr>
            <a:xfrm>
              <a:off x="4660475" y="2647375"/>
              <a:ext cx="21425" cy="36825"/>
            </a:xfrm>
            <a:custGeom>
              <a:avLst/>
              <a:gdLst/>
              <a:ahLst/>
              <a:cxnLst/>
              <a:rect l="l" t="t" r="r" b="b"/>
              <a:pathLst>
                <a:path w="857" h="1473" fill="none" extrusionOk="0">
                  <a:moveTo>
                    <a:pt x="857" y="1"/>
                  </a:moveTo>
                  <a:cubicBezTo>
                    <a:pt x="562" y="509"/>
                    <a:pt x="295" y="964"/>
                    <a:pt x="0" y="1473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91;p43">
              <a:extLst>
                <a:ext uri="{FF2B5EF4-FFF2-40B4-BE49-F238E27FC236}">
                  <a16:creationId xmlns:a16="http://schemas.microsoft.com/office/drawing/2014/main" id="{2A5E6B00-FA66-A4D3-B27F-D77EBDC41004}"/>
                </a:ext>
              </a:extLst>
            </p:cNvPr>
            <p:cNvSpPr/>
            <p:nvPr/>
          </p:nvSpPr>
          <p:spPr>
            <a:xfrm>
              <a:off x="4633025" y="2623300"/>
              <a:ext cx="21450" cy="36825"/>
            </a:xfrm>
            <a:custGeom>
              <a:avLst/>
              <a:gdLst/>
              <a:ahLst/>
              <a:cxnLst/>
              <a:rect l="l" t="t" r="r" b="b"/>
              <a:pathLst>
                <a:path w="858" h="1473" fill="none" extrusionOk="0">
                  <a:moveTo>
                    <a:pt x="857" y="0"/>
                  </a:moveTo>
                  <a:cubicBezTo>
                    <a:pt x="563" y="482"/>
                    <a:pt x="295" y="964"/>
                    <a:pt x="1" y="1472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92;p43">
              <a:extLst>
                <a:ext uri="{FF2B5EF4-FFF2-40B4-BE49-F238E27FC236}">
                  <a16:creationId xmlns:a16="http://schemas.microsoft.com/office/drawing/2014/main" id="{AC1F75AF-41B7-4702-4CBA-0689B8E92808}"/>
                </a:ext>
              </a:extLst>
            </p:cNvPr>
            <p:cNvSpPr/>
            <p:nvPr/>
          </p:nvSpPr>
          <p:spPr>
            <a:xfrm>
              <a:off x="4733400" y="2703575"/>
              <a:ext cx="15425" cy="32825"/>
            </a:xfrm>
            <a:custGeom>
              <a:avLst/>
              <a:gdLst/>
              <a:ahLst/>
              <a:cxnLst/>
              <a:rect l="l" t="t" r="r" b="b"/>
              <a:pathLst>
                <a:path w="617" h="1313" fill="none" extrusionOk="0">
                  <a:moveTo>
                    <a:pt x="616" y="1"/>
                  </a:moveTo>
                  <a:cubicBezTo>
                    <a:pt x="295" y="376"/>
                    <a:pt x="81" y="831"/>
                    <a:pt x="1" y="1312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93;p43">
              <a:extLst>
                <a:ext uri="{FF2B5EF4-FFF2-40B4-BE49-F238E27FC236}">
                  <a16:creationId xmlns:a16="http://schemas.microsoft.com/office/drawing/2014/main" id="{309FB51E-861B-2D88-3884-2AACB46DDAEB}"/>
                </a:ext>
              </a:extLst>
            </p:cNvPr>
            <p:cNvSpPr/>
            <p:nvPr/>
          </p:nvSpPr>
          <p:spPr>
            <a:xfrm>
              <a:off x="4774225" y="2714300"/>
              <a:ext cx="10050" cy="36150"/>
            </a:xfrm>
            <a:custGeom>
              <a:avLst/>
              <a:gdLst/>
              <a:ahLst/>
              <a:cxnLst/>
              <a:rect l="l" t="t" r="r" b="b"/>
              <a:pathLst>
                <a:path w="402" h="1446" fill="none" extrusionOk="0">
                  <a:moveTo>
                    <a:pt x="402" y="0"/>
                  </a:moveTo>
                  <a:cubicBezTo>
                    <a:pt x="268" y="482"/>
                    <a:pt x="134" y="937"/>
                    <a:pt x="0" y="1446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7" name="Google Shape;6694;p43">
              <a:extLst>
                <a:ext uri="{FF2B5EF4-FFF2-40B4-BE49-F238E27FC236}">
                  <a16:creationId xmlns:a16="http://schemas.microsoft.com/office/drawing/2014/main" id="{484FE65A-9FD0-E5E4-0EB0-46844CEFF1A4}"/>
                </a:ext>
              </a:extLst>
            </p:cNvPr>
            <p:cNvSpPr/>
            <p:nvPr/>
          </p:nvSpPr>
          <p:spPr>
            <a:xfrm>
              <a:off x="4827075" y="2727675"/>
              <a:ext cx="7400" cy="36825"/>
            </a:xfrm>
            <a:custGeom>
              <a:avLst/>
              <a:gdLst/>
              <a:ahLst/>
              <a:cxnLst/>
              <a:rect l="l" t="t" r="r" b="b"/>
              <a:pathLst>
                <a:path w="296" h="1473" fill="none" extrusionOk="0">
                  <a:moveTo>
                    <a:pt x="295" y="0"/>
                  </a:moveTo>
                  <a:cubicBezTo>
                    <a:pt x="135" y="482"/>
                    <a:pt x="28" y="964"/>
                    <a:pt x="1" y="1473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8" name="Google Shape;6695;p43">
              <a:extLst>
                <a:ext uri="{FF2B5EF4-FFF2-40B4-BE49-F238E27FC236}">
                  <a16:creationId xmlns:a16="http://schemas.microsoft.com/office/drawing/2014/main" id="{8A3A1483-CE36-FF4D-05C2-BFD60059DE31}"/>
                </a:ext>
              </a:extLst>
            </p:cNvPr>
            <p:cNvSpPr/>
            <p:nvPr/>
          </p:nvSpPr>
          <p:spPr>
            <a:xfrm>
              <a:off x="4867900" y="2731700"/>
              <a:ext cx="6725" cy="32125"/>
            </a:xfrm>
            <a:custGeom>
              <a:avLst/>
              <a:gdLst/>
              <a:ahLst/>
              <a:cxnLst/>
              <a:rect l="l" t="t" r="r" b="b"/>
              <a:pathLst>
                <a:path w="269" h="1285" fill="none" extrusionOk="0">
                  <a:moveTo>
                    <a:pt x="81" y="0"/>
                  </a:moveTo>
                  <a:cubicBezTo>
                    <a:pt x="0" y="455"/>
                    <a:pt x="54" y="910"/>
                    <a:pt x="268" y="1285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96;p43">
              <a:extLst>
                <a:ext uri="{FF2B5EF4-FFF2-40B4-BE49-F238E27FC236}">
                  <a16:creationId xmlns:a16="http://schemas.microsoft.com/office/drawing/2014/main" id="{28F2FCA0-7F58-C496-63E0-720218E9BACD}"/>
                </a:ext>
              </a:extLst>
            </p:cNvPr>
            <p:cNvSpPr/>
            <p:nvPr/>
          </p:nvSpPr>
          <p:spPr>
            <a:xfrm>
              <a:off x="4915400" y="2728350"/>
              <a:ext cx="18775" cy="29450"/>
            </a:xfrm>
            <a:custGeom>
              <a:avLst/>
              <a:gdLst/>
              <a:ahLst/>
              <a:cxnLst/>
              <a:rect l="l" t="t" r="r" b="b"/>
              <a:pathLst>
                <a:path w="751" h="1178" fill="none" extrusionOk="0">
                  <a:moveTo>
                    <a:pt x="1" y="0"/>
                  </a:moveTo>
                  <a:cubicBezTo>
                    <a:pt x="108" y="455"/>
                    <a:pt x="376" y="884"/>
                    <a:pt x="750" y="1178"/>
                  </a:cubicBezTo>
                </a:path>
              </a:pathLst>
            </a:custGeom>
            <a:solidFill>
              <a:schemeClr val="accent4"/>
            </a:solidFill>
            <a:ln w="12725" cap="rnd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97;p43">
              <a:extLst>
                <a:ext uri="{FF2B5EF4-FFF2-40B4-BE49-F238E27FC236}">
                  <a16:creationId xmlns:a16="http://schemas.microsoft.com/office/drawing/2014/main" id="{29E15409-B680-F71D-EE29-D761E0782324}"/>
                </a:ext>
              </a:extLst>
            </p:cNvPr>
            <p:cNvSpPr/>
            <p:nvPr/>
          </p:nvSpPr>
          <p:spPr>
            <a:xfrm>
              <a:off x="4898675" y="2627300"/>
              <a:ext cx="25450" cy="24775"/>
            </a:xfrm>
            <a:custGeom>
              <a:avLst/>
              <a:gdLst/>
              <a:ahLst/>
              <a:cxnLst/>
              <a:rect l="l" t="t" r="r" b="b"/>
              <a:pathLst>
                <a:path w="1018" h="991" extrusionOk="0">
                  <a:moveTo>
                    <a:pt x="509" y="1"/>
                  </a:moveTo>
                  <a:cubicBezTo>
                    <a:pt x="215" y="1"/>
                    <a:pt x="1" y="215"/>
                    <a:pt x="1" y="509"/>
                  </a:cubicBezTo>
                  <a:cubicBezTo>
                    <a:pt x="1" y="777"/>
                    <a:pt x="215" y="991"/>
                    <a:pt x="509" y="991"/>
                  </a:cubicBezTo>
                  <a:cubicBezTo>
                    <a:pt x="777" y="991"/>
                    <a:pt x="1018" y="777"/>
                    <a:pt x="1018" y="509"/>
                  </a:cubicBezTo>
                  <a:cubicBezTo>
                    <a:pt x="1018" y="215"/>
                    <a:pt x="777" y="1"/>
                    <a:pt x="509" y="1"/>
                  </a:cubicBezTo>
                  <a:close/>
                </a:path>
              </a:pathLst>
            </a:custGeom>
            <a:solidFill>
              <a:srgbClr val="2C2C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98;p43">
              <a:extLst>
                <a:ext uri="{FF2B5EF4-FFF2-40B4-BE49-F238E27FC236}">
                  <a16:creationId xmlns:a16="http://schemas.microsoft.com/office/drawing/2014/main" id="{3C5A49D1-9F0A-6780-A80E-565EAC2D026E}"/>
                </a:ext>
              </a:extLst>
            </p:cNvPr>
            <p:cNvSpPr/>
            <p:nvPr/>
          </p:nvSpPr>
          <p:spPr>
            <a:xfrm>
              <a:off x="4902025" y="2629975"/>
              <a:ext cx="10075" cy="10075"/>
            </a:xfrm>
            <a:custGeom>
              <a:avLst/>
              <a:gdLst/>
              <a:ahLst/>
              <a:cxnLst/>
              <a:rect l="l" t="t" r="r" b="b"/>
              <a:pathLst>
                <a:path w="403" h="403" extrusionOk="0">
                  <a:moveTo>
                    <a:pt x="188" y="1"/>
                  </a:moveTo>
                  <a:cubicBezTo>
                    <a:pt x="108" y="1"/>
                    <a:pt x="1" y="81"/>
                    <a:pt x="1" y="188"/>
                  </a:cubicBezTo>
                  <a:cubicBezTo>
                    <a:pt x="1" y="295"/>
                    <a:pt x="108" y="402"/>
                    <a:pt x="188" y="402"/>
                  </a:cubicBezTo>
                  <a:cubicBezTo>
                    <a:pt x="295" y="402"/>
                    <a:pt x="402" y="295"/>
                    <a:pt x="402" y="188"/>
                  </a:cubicBezTo>
                  <a:cubicBezTo>
                    <a:pt x="402" y="108"/>
                    <a:pt x="295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99;p43">
              <a:extLst>
                <a:ext uri="{FF2B5EF4-FFF2-40B4-BE49-F238E27FC236}">
                  <a16:creationId xmlns:a16="http://schemas.microsoft.com/office/drawing/2014/main" id="{80019E00-B794-5584-3623-FCB9F71A96F3}"/>
                </a:ext>
              </a:extLst>
            </p:cNvPr>
            <p:cNvSpPr/>
            <p:nvPr/>
          </p:nvSpPr>
          <p:spPr>
            <a:xfrm>
              <a:off x="4921425" y="2677500"/>
              <a:ext cx="29475" cy="13400"/>
            </a:xfrm>
            <a:custGeom>
              <a:avLst/>
              <a:gdLst/>
              <a:ahLst/>
              <a:cxnLst/>
              <a:rect l="l" t="t" r="r" b="b"/>
              <a:pathLst>
                <a:path w="1179" h="536" fill="none" extrusionOk="0">
                  <a:moveTo>
                    <a:pt x="1178" y="241"/>
                  </a:moveTo>
                  <a:cubicBezTo>
                    <a:pt x="1178" y="241"/>
                    <a:pt x="509" y="535"/>
                    <a:pt x="1" y="0"/>
                  </a:cubicBezTo>
                </a:path>
              </a:pathLst>
            </a:custGeom>
            <a:noFill/>
            <a:ln w="4025" cap="rnd" cmpd="sng">
              <a:solidFill>
                <a:srgbClr val="2C2C2C"/>
              </a:solidFill>
              <a:prstDash val="solid"/>
              <a:miter lim="267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700;p43">
              <a:extLst>
                <a:ext uri="{FF2B5EF4-FFF2-40B4-BE49-F238E27FC236}">
                  <a16:creationId xmlns:a16="http://schemas.microsoft.com/office/drawing/2014/main" id="{70F2EFA8-9200-A4EC-8648-661400BF0A97}"/>
                </a:ext>
              </a:extLst>
            </p:cNvPr>
            <p:cNvSpPr/>
            <p:nvPr/>
          </p:nvSpPr>
          <p:spPr>
            <a:xfrm>
              <a:off x="4822400" y="2540050"/>
              <a:ext cx="218175" cy="191250"/>
            </a:xfrm>
            <a:custGeom>
              <a:avLst/>
              <a:gdLst/>
              <a:ahLst/>
              <a:cxnLst/>
              <a:rect l="l" t="t" r="r" b="b"/>
              <a:pathLst>
                <a:path w="8727" h="7650" extrusionOk="0">
                  <a:moveTo>
                    <a:pt x="3936" y="1"/>
                  </a:moveTo>
                  <a:cubicBezTo>
                    <a:pt x="3818" y="1"/>
                    <a:pt x="3702" y="4"/>
                    <a:pt x="3587" y="11"/>
                  </a:cubicBezTo>
                  <a:cubicBezTo>
                    <a:pt x="3159" y="38"/>
                    <a:pt x="2704" y="145"/>
                    <a:pt x="2356" y="279"/>
                  </a:cubicBezTo>
                  <a:cubicBezTo>
                    <a:pt x="2332" y="271"/>
                    <a:pt x="2309" y="268"/>
                    <a:pt x="2285" y="268"/>
                  </a:cubicBezTo>
                  <a:cubicBezTo>
                    <a:pt x="2228" y="268"/>
                    <a:pt x="2172" y="287"/>
                    <a:pt x="2115" y="306"/>
                  </a:cubicBezTo>
                  <a:cubicBezTo>
                    <a:pt x="1794" y="439"/>
                    <a:pt x="1526" y="653"/>
                    <a:pt x="1232" y="894"/>
                  </a:cubicBezTo>
                  <a:cubicBezTo>
                    <a:pt x="1071" y="1028"/>
                    <a:pt x="937" y="1189"/>
                    <a:pt x="803" y="1349"/>
                  </a:cubicBezTo>
                  <a:cubicBezTo>
                    <a:pt x="670" y="1510"/>
                    <a:pt x="563" y="1697"/>
                    <a:pt x="482" y="1885"/>
                  </a:cubicBezTo>
                  <a:cubicBezTo>
                    <a:pt x="268" y="2259"/>
                    <a:pt x="134" y="2688"/>
                    <a:pt x="81" y="3116"/>
                  </a:cubicBezTo>
                  <a:cubicBezTo>
                    <a:pt x="0" y="3571"/>
                    <a:pt x="0" y="3999"/>
                    <a:pt x="81" y="4427"/>
                  </a:cubicBezTo>
                  <a:cubicBezTo>
                    <a:pt x="134" y="4856"/>
                    <a:pt x="268" y="5311"/>
                    <a:pt x="482" y="5632"/>
                  </a:cubicBezTo>
                  <a:cubicBezTo>
                    <a:pt x="723" y="6033"/>
                    <a:pt x="1044" y="6408"/>
                    <a:pt x="1419" y="6703"/>
                  </a:cubicBezTo>
                  <a:cubicBezTo>
                    <a:pt x="1794" y="6970"/>
                    <a:pt x="2222" y="7211"/>
                    <a:pt x="2677" y="7372"/>
                  </a:cubicBezTo>
                  <a:cubicBezTo>
                    <a:pt x="3105" y="7532"/>
                    <a:pt x="3614" y="7613"/>
                    <a:pt x="4096" y="7639"/>
                  </a:cubicBezTo>
                  <a:cubicBezTo>
                    <a:pt x="4210" y="7646"/>
                    <a:pt x="4329" y="7650"/>
                    <a:pt x="4450" y="7650"/>
                  </a:cubicBezTo>
                  <a:cubicBezTo>
                    <a:pt x="4780" y="7650"/>
                    <a:pt x="5128" y="7625"/>
                    <a:pt x="5461" y="7586"/>
                  </a:cubicBezTo>
                  <a:cubicBezTo>
                    <a:pt x="5916" y="7505"/>
                    <a:pt x="6371" y="7372"/>
                    <a:pt x="6772" y="7238"/>
                  </a:cubicBezTo>
                  <a:cubicBezTo>
                    <a:pt x="6852" y="7211"/>
                    <a:pt x="6933" y="7184"/>
                    <a:pt x="7040" y="7131"/>
                  </a:cubicBezTo>
                  <a:cubicBezTo>
                    <a:pt x="7174" y="7077"/>
                    <a:pt x="7254" y="7024"/>
                    <a:pt x="7361" y="6970"/>
                  </a:cubicBezTo>
                  <a:cubicBezTo>
                    <a:pt x="7575" y="6836"/>
                    <a:pt x="7762" y="6729"/>
                    <a:pt x="7896" y="6595"/>
                  </a:cubicBezTo>
                  <a:cubicBezTo>
                    <a:pt x="8057" y="6462"/>
                    <a:pt x="8244" y="6301"/>
                    <a:pt x="8378" y="6140"/>
                  </a:cubicBezTo>
                  <a:cubicBezTo>
                    <a:pt x="8432" y="6033"/>
                    <a:pt x="8512" y="5926"/>
                    <a:pt x="8565" y="5873"/>
                  </a:cubicBezTo>
                  <a:cubicBezTo>
                    <a:pt x="8646" y="5739"/>
                    <a:pt x="8672" y="5632"/>
                    <a:pt x="8699" y="5525"/>
                  </a:cubicBezTo>
                  <a:cubicBezTo>
                    <a:pt x="8699" y="5498"/>
                    <a:pt x="8726" y="5418"/>
                    <a:pt x="8726" y="5364"/>
                  </a:cubicBezTo>
                  <a:lnTo>
                    <a:pt x="8726" y="5204"/>
                  </a:lnTo>
                  <a:cubicBezTo>
                    <a:pt x="8726" y="5097"/>
                    <a:pt x="8726" y="4990"/>
                    <a:pt x="8699" y="4856"/>
                  </a:cubicBezTo>
                  <a:cubicBezTo>
                    <a:pt x="8646" y="4642"/>
                    <a:pt x="8539" y="4401"/>
                    <a:pt x="8432" y="4213"/>
                  </a:cubicBezTo>
                  <a:cubicBezTo>
                    <a:pt x="8432" y="3812"/>
                    <a:pt x="8405" y="3410"/>
                    <a:pt x="8298" y="3062"/>
                  </a:cubicBezTo>
                  <a:cubicBezTo>
                    <a:pt x="8217" y="2688"/>
                    <a:pt x="8057" y="2313"/>
                    <a:pt x="7896" y="2019"/>
                  </a:cubicBezTo>
                  <a:cubicBezTo>
                    <a:pt x="7816" y="1858"/>
                    <a:pt x="7709" y="1671"/>
                    <a:pt x="7575" y="1510"/>
                  </a:cubicBezTo>
                  <a:cubicBezTo>
                    <a:pt x="7441" y="1349"/>
                    <a:pt x="7307" y="1216"/>
                    <a:pt x="7174" y="1082"/>
                  </a:cubicBezTo>
                  <a:cubicBezTo>
                    <a:pt x="6852" y="814"/>
                    <a:pt x="6504" y="573"/>
                    <a:pt x="6130" y="413"/>
                  </a:cubicBezTo>
                  <a:cubicBezTo>
                    <a:pt x="6023" y="386"/>
                    <a:pt x="5916" y="332"/>
                    <a:pt x="5862" y="306"/>
                  </a:cubicBezTo>
                  <a:cubicBezTo>
                    <a:pt x="5755" y="279"/>
                    <a:pt x="5621" y="252"/>
                    <a:pt x="5514" y="225"/>
                  </a:cubicBezTo>
                  <a:cubicBezTo>
                    <a:pt x="5327" y="145"/>
                    <a:pt x="5086" y="118"/>
                    <a:pt x="4899" y="65"/>
                  </a:cubicBezTo>
                  <a:cubicBezTo>
                    <a:pt x="4585" y="25"/>
                    <a:pt x="4257" y="1"/>
                    <a:pt x="39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701;p43">
              <a:extLst>
                <a:ext uri="{FF2B5EF4-FFF2-40B4-BE49-F238E27FC236}">
                  <a16:creationId xmlns:a16="http://schemas.microsoft.com/office/drawing/2014/main" id="{A29442A5-3CEB-C3F3-2B53-D7CA6E5A890E}"/>
                </a:ext>
              </a:extLst>
            </p:cNvPr>
            <p:cNvSpPr/>
            <p:nvPr/>
          </p:nvSpPr>
          <p:spPr>
            <a:xfrm>
              <a:off x="4823075" y="2538050"/>
              <a:ext cx="190725" cy="193250"/>
            </a:xfrm>
            <a:custGeom>
              <a:avLst/>
              <a:gdLst/>
              <a:ahLst/>
              <a:cxnLst/>
              <a:rect l="l" t="t" r="r" b="b"/>
              <a:pathLst>
                <a:path w="7629" h="7730" extrusionOk="0">
                  <a:moveTo>
                    <a:pt x="3855" y="1"/>
                  </a:moveTo>
                  <a:cubicBezTo>
                    <a:pt x="3747" y="1"/>
                    <a:pt x="3640" y="4"/>
                    <a:pt x="3533" y="11"/>
                  </a:cubicBezTo>
                  <a:cubicBezTo>
                    <a:pt x="3105" y="64"/>
                    <a:pt x="2650" y="145"/>
                    <a:pt x="2302" y="278"/>
                  </a:cubicBezTo>
                  <a:cubicBezTo>
                    <a:pt x="2222" y="332"/>
                    <a:pt x="2115" y="359"/>
                    <a:pt x="2061" y="386"/>
                  </a:cubicBezTo>
                  <a:cubicBezTo>
                    <a:pt x="1793" y="573"/>
                    <a:pt x="1499" y="733"/>
                    <a:pt x="1258" y="974"/>
                  </a:cubicBezTo>
                  <a:cubicBezTo>
                    <a:pt x="1098" y="1108"/>
                    <a:pt x="964" y="1269"/>
                    <a:pt x="830" y="1429"/>
                  </a:cubicBezTo>
                  <a:cubicBezTo>
                    <a:pt x="696" y="1590"/>
                    <a:pt x="589" y="1777"/>
                    <a:pt x="482" y="1965"/>
                  </a:cubicBezTo>
                  <a:cubicBezTo>
                    <a:pt x="295" y="2339"/>
                    <a:pt x="161" y="2768"/>
                    <a:pt x="80" y="3196"/>
                  </a:cubicBezTo>
                  <a:cubicBezTo>
                    <a:pt x="0" y="3651"/>
                    <a:pt x="0" y="4079"/>
                    <a:pt x="80" y="4507"/>
                  </a:cubicBezTo>
                  <a:cubicBezTo>
                    <a:pt x="161" y="4936"/>
                    <a:pt x="295" y="5391"/>
                    <a:pt x="482" y="5712"/>
                  </a:cubicBezTo>
                  <a:cubicBezTo>
                    <a:pt x="723" y="6113"/>
                    <a:pt x="1044" y="6488"/>
                    <a:pt x="1419" y="6783"/>
                  </a:cubicBezTo>
                  <a:cubicBezTo>
                    <a:pt x="1793" y="7050"/>
                    <a:pt x="2222" y="7291"/>
                    <a:pt x="2677" y="7452"/>
                  </a:cubicBezTo>
                  <a:cubicBezTo>
                    <a:pt x="3132" y="7612"/>
                    <a:pt x="3614" y="7693"/>
                    <a:pt x="4095" y="7719"/>
                  </a:cubicBezTo>
                  <a:cubicBezTo>
                    <a:pt x="4210" y="7726"/>
                    <a:pt x="4329" y="7730"/>
                    <a:pt x="4450" y="7730"/>
                  </a:cubicBezTo>
                  <a:cubicBezTo>
                    <a:pt x="4780" y="7730"/>
                    <a:pt x="5127" y="7705"/>
                    <a:pt x="5460" y="7666"/>
                  </a:cubicBezTo>
                  <a:cubicBezTo>
                    <a:pt x="5942" y="7585"/>
                    <a:pt x="6370" y="7452"/>
                    <a:pt x="6772" y="7318"/>
                  </a:cubicBezTo>
                  <a:cubicBezTo>
                    <a:pt x="6879" y="7291"/>
                    <a:pt x="6986" y="7264"/>
                    <a:pt x="7040" y="7211"/>
                  </a:cubicBezTo>
                  <a:cubicBezTo>
                    <a:pt x="7147" y="7157"/>
                    <a:pt x="7280" y="7104"/>
                    <a:pt x="7361" y="7050"/>
                  </a:cubicBezTo>
                  <a:cubicBezTo>
                    <a:pt x="7468" y="6997"/>
                    <a:pt x="7575" y="6943"/>
                    <a:pt x="7628" y="6890"/>
                  </a:cubicBezTo>
                  <a:lnTo>
                    <a:pt x="7628" y="6890"/>
                  </a:lnTo>
                  <a:cubicBezTo>
                    <a:pt x="7468" y="6997"/>
                    <a:pt x="7307" y="7050"/>
                    <a:pt x="7147" y="7104"/>
                  </a:cubicBezTo>
                  <a:cubicBezTo>
                    <a:pt x="6906" y="7211"/>
                    <a:pt x="6638" y="7291"/>
                    <a:pt x="6370" y="7318"/>
                  </a:cubicBezTo>
                  <a:cubicBezTo>
                    <a:pt x="6263" y="7318"/>
                    <a:pt x="6156" y="7345"/>
                    <a:pt x="6076" y="7345"/>
                  </a:cubicBezTo>
                  <a:lnTo>
                    <a:pt x="5219" y="7345"/>
                  </a:lnTo>
                  <a:cubicBezTo>
                    <a:pt x="4818" y="7345"/>
                    <a:pt x="4470" y="7291"/>
                    <a:pt x="4069" y="7211"/>
                  </a:cubicBezTo>
                  <a:cubicBezTo>
                    <a:pt x="3854" y="7184"/>
                    <a:pt x="3694" y="7104"/>
                    <a:pt x="3533" y="7050"/>
                  </a:cubicBezTo>
                  <a:cubicBezTo>
                    <a:pt x="3346" y="6970"/>
                    <a:pt x="3159" y="6916"/>
                    <a:pt x="2998" y="6809"/>
                  </a:cubicBezTo>
                  <a:cubicBezTo>
                    <a:pt x="2811" y="6702"/>
                    <a:pt x="2650" y="6622"/>
                    <a:pt x="2516" y="6515"/>
                  </a:cubicBezTo>
                  <a:cubicBezTo>
                    <a:pt x="2382" y="6408"/>
                    <a:pt x="2249" y="6274"/>
                    <a:pt x="2115" y="6140"/>
                  </a:cubicBezTo>
                  <a:cubicBezTo>
                    <a:pt x="1981" y="6006"/>
                    <a:pt x="1874" y="5846"/>
                    <a:pt x="1793" y="5685"/>
                  </a:cubicBezTo>
                  <a:cubicBezTo>
                    <a:pt x="1740" y="5578"/>
                    <a:pt x="1686" y="5498"/>
                    <a:pt x="1660" y="5417"/>
                  </a:cubicBezTo>
                  <a:cubicBezTo>
                    <a:pt x="1606" y="5310"/>
                    <a:pt x="1579" y="5230"/>
                    <a:pt x="1553" y="5150"/>
                  </a:cubicBezTo>
                  <a:cubicBezTo>
                    <a:pt x="1446" y="4802"/>
                    <a:pt x="1392" y="4481"/>
                    <a:pt x="1392" y="4106"/>
                  </a:cubicBezTo>
                  <a:cubicBezTo>
                    <a:pt x="1392" y="3758"/>
                    <a:pt x="1419" y="3437"/>
                    <a:pt x="1472" y="3089"/>
                  </a:cubicBezTo>
                  <a:cubicBezTo>
                    <a:pt x="1553" y="2768"/>
                    <a:pt x="1686" y="2473"/>
                    <a:pt x="1820" y="2206"/>
                  </a:cubicBezTo>
                  <a:cubicBezTo>
                    <a:pt x="1981" y="1884"/>
                    <a:pt x="2141" y="1617"/>
                    <a:pt x="2382" y="1403"/>
                  </a:cubicBezTo>
                  <a:cubicBezTo>
                    <a:pt x="2623" y="1162"/>
                    <a:pt x="2864" y="921"/>
                    <a:pt x="3132" y="760"/>
                  </a:cubicBezTo>
                  <a:cubicBezTo>
                    <a:pt x="3292" y="626"/>
                    <a:pt x="3506" y="519"/>
                    <a:pt x="3667" y="466"/>
                  </a:cubicBezTo>
                  <a:cubicBezTo>
                    <a:pt x="3774" y="412"/>
                    <a:pt x="3908" y="359"/>
                    <a:pt x="3988" y="332"/>
                  </a:cubicBezTo>
                  <a:cubicBezTo>
                    <a:pt x="4336" y="225"/>
                    <a:pt x="4631" y="145"/>
                    <a:pt x="5005" y="118"/>
                  </a:cubicBezTo>
                  <a:lnTo>
                    <a:pt x="5059" y="118"/>
                  </a:lnTo>
                  <a:cubicBezTo>
                    <a:pt x="5005" y="118"/>
                    <a:pt x="4925" y="91"/>
                    <a:pt x="4845" y="91"/>
                  </a:cubicBezTo>
                  <a:cubicBezTo>
                    <a:pt x="4504" y="31"/>
                    <a:pt x="4177" y="1"/>
                    <a:pt x="3855" y="1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702;p43">
              <a:extLst>
                <a:ext uri="{FF2B5EF4-FFF2-40B4-BE49-F238E27FC236}">
                  <a16:creationId xmlns:a16="http://schemas.microsoft.com/office/drawing/2014/main" id="{68C59F7E-C01B-83DD-0D76-D42544DF684C}"/>
                </a:ext>
              </a:extLst>
            </p:cNvPr>
            <p:cNvSpPr/>
            <p:nvPr/>
          </p:nvSpPr>
          <p:spPr>
            <a:xfrm>
              <a:off x="4888650" y="2606325"/>
              <a:ext cx="38150" cy="23650"/>
            </a:xfrm>
            <a:custGeom>
              <a:avLst/>
              <a:gdLst/>
              <a:ahLst/>
              <a:cxnLst/>
              <a:rect l="l" t="t" r="r" b="b"/>
              <a:pathLst>
                <a:path w="1526" h="946" extrusionOk="0">
                  <a:moveTo>
                    <a:pt x="1180" y="0"/>
                  </a:moveTo>
                  <a:cubicBezTo>
                    <a:pt x="1016" y="0"/>
                    <a:pt x="803" y="64"/>
                    <a:pt x="589" y="170"/>
                  </a:cubicBezTo>
                  <a:cubicBezTo>
                    <a:pt x="241" y="385"/>
                    <a:pt x="0" y="679"/>
                    <a:pt x="107" y="840"/>
                  </a:cubicBezTo>
                  <a:cubicBezTo>
                    <a:pt x="143" y="911"/>
                    <a:pt x="236" y="945"/>
                    <a:pt x="361" y="945"/>
                  </a:cubicBezTo>
                  <a:cubicBezTo>
                    <a:pt x="519" y="945"/>
                    <a:pt x="728" y="891"/>
                    <a:pt x="937" y="786"/>
                  </a:cubicBezTo>
                  <a:cubicBezTo>
                    <a:pt x="1312" y="572"/>
                    <a:pt x="1526" y="278"/>
                    <a:pt x="1446" y="117"/>
                  </a:cubicBezTo>
                  <a:cubicBezTo>
                    <a:pt x="1400" y="36"/>
                    <a:pt x="1304" y="0"/>
                    <a:pt x="11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703;p43">
              <a:extLst>
                <a:ext uri="{FF2B5EF4-FFF2-40B4-BE49-F238E27FC236}">
                  <a16:creationId xmlns:a16="http://schemas.microsoft.com/office/drawing/2014/main" id="{59FBA8D4-CE40-D163-C636-FDEBB906E7F7}"/>
                </a:ext>
              </a:extLst>
            </p:cNvPr>
            <p:cNvSpPr/>
            <p:nvPr/>
          </p:nvSpPr>
          <p:spPr>
            <a:xfrm>
              <a:off x="4980975" y="2595300"/>
              <a:ext cx="38850" cy="19200"/>
            </a:xfrm>
            <a:custGeom>
              <a:avLst/>
              <a:gdLst/>
              <a:ahLst/>
              <a:cxnLst/>
              <a:rect l="l" t="t" r="r" b="b"/>
              <a:pathLst>
                <a:path w="1554" h="768" extrusionOk="0">
                  <a:moveTo>
                    <a:pt x="496" y="1"/>
                  </a:moveTo>
                  <a:cubicBezTo>
                    <a:pt x="252" y="1"/>
                    <a:pt x="64" y="73"/>
                    <a:pt x="28" y="183"/>
                  </a:cubicBezTo>
                  <a:cubicBezTo>
                    <a:pt x="1" y="371"/>
                    <a:pt x="295" y="611"/>
                    <a:pt x="697" y="719"/>
                  </a:cubicBezTo>
                  <a:cubicBezTo>
                    <a:pt x="823" y="752"/>
                    <a:pt x="949" y="767"/>
                    <a:pt x="1063" y="767"/>
                  </a:cubicBezTo>
                  <a:cubicBezTo>
                    <a:pt x="1313" y="767"/>
                    <a:pt x="1508" y="695"/>
                    <a:pt x="1527" y="585"/>
                  </a:cubicBezTo>
                  <a:cubicBezTo>
                    <a:pt x="1553" y="371"/>
                    <a:pt x="1259" y="156"/>
                    <a:pt x="857" y="49"/>
                  </a:cubicBezTo>
                  <a:cubicBezTo>
                    <a:pt x="731" y="16"/>
                    <a:pt x="608" y="1"/>
                    <a:pt x="4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704;p43">
              <a:extLst>
                <a:ext uri="{FF2B5EF4-FFF2-40B4-BE49-F238E27FC236}">
                  <a16:creationId xmlns:a16="http://schemas.microsoft.com/office/drawing/2014/main" id="{9F076DE1-1305-3E28-AC93-1EF0B4F50E96}"/>
                </a:ext>
              </a:extLst>
            </p:cNvPr>
            <p:cNvSpPr/>
            <p:nvPr/>
          </p:nvSpPr>
          <p:spPr>
            <a:xfrm>
              <a:off x="4944175" y="2651400"/>
              <a:ext cx="40850" cy="36825"/>
            </a:xfrm>
            <a:custGeom>
              <a:avLst/>
              <a:gdLst/>
              <a:ahLst/>
              <a:cxnLst/>
              <a:rect l="l" t="t" r="r" b="b"/>
              <a:pathLst>
                <a:path w="1634" h="1473" extrusionOk="0">
                  <a:moveTo>
                    <a:pt x="616" y="776"/>
                  </a:moveTo>
                  <a:cubicBezTo>
                    <a:pt x="697" y="776"/>
                    <a:pt x="750" y="776"/>
                    <a:pt x="831" y="803"/>
                  </a:cubicBezTo>
                  <a:cubicBezTo>
                    <a:pt x="884" y="803"/>
                    <a:pt x="938" y="857"/>
                    <a:pt x="991" y="883"/>
                  </a:cubicBezTo>
                  <a:cubicBezTo>
                    <a:pt x="1071" y="910"/>
                    <a:pt x="1098" y="937"/>
                    <a:pt x="1125" y="991"/>
                  </a:cubicBezTo>
                  <a:cubicBezTo>
                    <a:pt x="1152" y="1017"/>
                    <a:pt x="1232" y="1071"/>
                    <a:pt x="1259" y="1151"/>
                  </a:cubicBezTo>
                  <a:lnTo>
                    <a:pt x="1259" y="1178"/>
                  </a:lnTo>
                  <a:lnTo>
                    <a:pt x="1286" y="1205"/>
                  </a:lnTo>
                  <a:lnTo>
                    <a:pt x="1259" y="1258"/>
                  </a:lnTo>
                  <a:lnTo>
                    <a:pt x="1152" y="1338"/>
                  </a:lnTo>
                  <a:cubicBezTo>
                    <a:pt x="1125" y="1338"/>
                    <a:pt x="1125" y="1392"/>
                    <a:pt x="1098" y="1392"/>
                  </a:cubicBezTo>
                  <a:cubicBezTo>
                    <a:pt x="1098" y="1392"/>
                    <a:pt x="1071" y="1392"/>
                    <a:pt x="1071" y="1419"/>
                  </a:cubicBezTo>
                  <a:cubicBezTo>
                    <a:pt x="1018" y="1419"/>
                    <a:pt x="964" y="1446"/>
                    <a:pt x="938" y="1446"/>
                  </a:cubicBezTo>
                  <a:lnTo>
                    <a:pt x="804" y="1446"/>
                  </a:lnTo>
                  <a:cubicBezTo>
                    <a:pt x="750" y="1446"/>
                    <a:pt x="697" y="1419"/>
                    <a:pt x="670" y="1419"/>
                  </a:cubicBezTo>
                  <a:cubicBezTo>
                    <a:pt x="616" y="1392"/>
                    <a:pt x="563" y="1338"/>
                    <a:pt x="536" y="1312"/>
                  </a:cubicBezTo>
                  <a:cubicBezTo>
                    <a:pt x="429" y="1205"/>
                    <a:pt x="375" y="1151"/>
                    <a:pt x="322" y="1071"/>
                  </a:cubicBezTo>
                  <a:lnTo>
                    <a:pt x="215" y="883"/>
                  </a:lnTo>
                  <a:cubicBezTo>
                    <a:pt x="295" y="857"/>
                    <a:pt x="349" y="857"/>
                    <a:pt x="402" y="803"/>
                  </a:cubicBezTo>
                  <a:cubicBezTo>
                    <a:pt x="456" y="776"/>
                    <a:pt x="563" y="776"/>
                    <a:pt x="616" y="776"/>
                  </a:cubicBezTo>
                  <a:close/>
                  <a:moveTo>
                    <a:pt x="1633" y="0"/>
                  </a:moveTo>
                  <a:cubicBezTo>
                    <a:pt x="1607" y="0"/>
                    <a:pt x="1607" y="54"/>
                    <a:pt x="1553" y="54"/>
                  </a:cubicBezTo>
                  <a:cubicBezTo>
                    <a:pt x="1526" y="54"/>
                    <a:pt x="1526" y="80"/>
                    <a:pt x="1500" y="80"/>
                  </a:cubicBezTo>
                  <a:cubicBezTo>
                    <a:pt x="1419" y="107"/>
                    <a:pt x="1393" y="107"/>
                    <a:pt x="1339" y="134"/>
                  </a:cubicBezTo>
                  <a:cubicBezTo>
                    <a:pt x="1205" y="188"/>
                    <a:pt x="1018" y="214"/>
                    <a:pt x="857" y="241"/>
                  </a:cubicBezTo>
                  <a:cubicBezTo>
                    <a:pt x="697" y="268"/>
                    <a:pt x="536" y="268"/>
                    <a:pt x="402" y="268"/>
                  </a:cubicBezTo>
                  <a:cubicBezTo>
                    <a:pt x="290" y="316"/>
                    <a:pt x="216" y="326"/>
                    <a:pt x="146" y="326"/>
                  </a:cubicBezTo>
                  <a:cubicBezTo>
                    <a:pt x="99" y="326"/>
                    <a:pt x="54" y="321"/>
                    <a:pt x="1" y="321"/>
                  </a:cubicBezTo>
                  <a:cubicBezTo>
                    <a:pt x="1" y="455"/>
                    <a:pt x="28" y="616"/>
                    <a:pt x="81" y="750"/>
                  </a:cubicBezTo>
                  <a:cubicBezTo>
                    <a:pt x="161" y="910"/>
                    <a:pt x="215" y="1044"/>
                    <a:pt x="295" y="1178"/>
                  </a:cubicBezTo>
                  <a:cubicBezTo>
                    <a:pt x="322" y="1258"/>
                    <a:pt x="375" y="1312"/>
                    <a:pt x="456" y="1338"/>
                  </a:cubicBezTo>
                  <a:cubicBezTo>
                    <a:pt x="536" y="1392"/>
                    <a:pt x="590" y="1446"/>
                    <a:pt x="670" y="1446"/>
                  </a:cubicBezTo>
                  <a:cubicBezTo>
                    <a:pt x="723" y="1472"/>
                    <a:pt x="804" y="1472"/>
                    <a:pt x="884" y="1472"/>
                  </a:cubicBezTo>
                  <a:cubicBezTo>
                    <a:pt x="991" y="1472"/>
                    <a:pt x="1098" y="1472"/>
                    <a:pt x="1152" y="1419"/>
                  </a:cubicBezTo>
                  <a:cubicBezTo>
                    <a:pt x="1259" y="1392"/>
                    <a:pt x="1339" y="1285"/>
                    <a:pt x="1393" y="1178"/>
                  </a:cubicBezTo>
                  <a:cubicBezTo>
                    <a:pt x="1419" y="1151"/>
                    <a:pt x="1473" y="1071"/>
                    <a:pt x="1500" y="1017"/>
                  </a:cubicBezTo>
                  <a:cubicBezTo>
                    <a:pt x="1526" y="937"/>
                    <a:pt x="1526" y="910"/>
                    <a:pt x="1553" y="857"/>
                  </a:cubicBezTo>
                  <a:cubicBezTo>
                    <a:pt x="1607" y="750"/>
                    <a:pt x="1607" y="616"/>
                    <a:pt x="1633" y="482"/>
                  </a:cubicBezTo>
                  <a:lnTo>
                    <a:pt x="1633" y="268"/>
                  </a:lnTo>
                  <a:lnTo>
                    <a:pt x="1633" y="80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705;p43">
              <a:extLst>
                <a:ext uri="{FF2B5EF4-FFF2-40B4-BE49-F238E27FC236}">
                  <a16:creationId xmlns:a16="http://schemas.microsoft.com/office/drawing/2014/main" id="{7BEAA4B4-BAD4-0F08-3807-16C7726D7A51}"/>
                </a:ext>
              </a:extLst>
            </p:cNvPr>
            <p:cNvSpPr/>
            <p:nvPr/>
          </p:nvSpPr>
          <p:spPr>
            <a:xfrm>
              <a:off x="4997725" y="2634000"/>
              <a:ext cx="15400" cy="26775"/>
            </a:xfrm>
            <a:custGeom>
              <a:avLst/>
              <a:gdLst/>
              <a:ahLst/>
              <a:cxnLst/>
              <a:rect l="l" t="t" r="r" b="b"/>
              <a:pathLst>
                <a:path w="616" h="1071" extrusionOk="0">
                  <a:moveTo>
                    <a:pt x="187" y="0"/>
                  </a:moveTo>
                  <a:cubicBezTo>
                    <a:pt x="54" y="54"/>
                    <a:pt x="0" y="295"/>
                    <a:pt x="0" y="562"/>
                  </a:cubicBezTo>
                  <a:cubicBezTo>
                    <a:pt x="27" y="696"/>
                    <a:pt x="54" y="830"/>
                    <a:pt x="134" y="937"/>
                  </a:cubicBezTo>
                  <a:cubicBezTo>
                    <a:pt x="187" y="1044"/>
                    <a:pt x="294" y="1071"/>
                    <a:pt x="348" y="1071"/>
                  </a:cubicBezTo>
                  <a:lnTo>
                    <a:pt x="428" y="1071"/>
                  </a:lnTo>
                  <a:cubicBezTo>
                    <a:pt x="562" y="1017"/>
                    <a:pt x="616" y="776"/>
                    <a:pt x="616" y="509"/>
                  </a:cubicBezTo>
                  <a:cubicBezTo>
                    <a:pt x="589" y="375"/>
                    <a:pt x="562" y="241"/>
                    <a:pt x="482" y="134"/>
                  </a:cubicBezTo>
                  <a:cubicBezTo>
                    <a:pt x="428" y="27"/>
                    <a:pt x="321" y="0"/>
                    <a:pt x="2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706;p43">
              <a:extLst>
                <a:ext uri="{FF2B5EF4-FFF2-40B4-BE49-F238E27FC236}">
                  <a16:creationId xmlns:a16="http://schemas.microsoft.com/office/drawing/2014/main" id="{3B7091FF-7F0E-08BB-06BA-820FEFF65057}"/>
                </a:ext>
              </a:extLst>
            </p:cNvPr>
            <p:cNvSpPr/>
            <p:nvPr/>
          </p:nvSpPr>
          <p:spPr>
            <a:xfrm>
              <a:off x="4910725" y="2648375"/>
              <a:ext cx="15425" cy="27800"/>
            </a:xfrm>
            <a:custGeom>
              <a:avLst/>
              <a:gdLst/>
              <a:ahLst/>
              <a:cxnLst/>
              <a:rect l="l" t="t" r="r" b="b"/>
              <a:pathLst>
                <a:path w="617" h="1112" extrusionOk="0">
                  <a:moveTo>
                    <a:pt x="218" y="1"/>
                  </a:moveTo>
                  <a:cubicBezTo>
                    <a:pt x="208" y="1"/>
                    <a:pt x="201" y="14"/>
                    <a:pt x="188" y="41"/>
                  </a:cubicBezTo>
                  <a:cubicBezTo>
                    <a:pt x="54" y="94"/>
                    <a:pt x="0" y="335"/>
                    <a:pt x="0" y="603"/>
                  </a:cubicBezTo>
                  <a:cubicBezTo>
                    <a:pt x="27" y="737"/>
                    <a:pt x="54" y="871"/>
                    <a:pt x="134" y="978"/>
                  </a:cubicBezTo>
                  <a:cubicBezTo>
                    <a:pt x="188" y="1058"/>
                    <a:pt x="295" y="1112"/>
                    <a:pt x="348" y="1112"/>
                  </a:cubicBezTo>
                  <a:lnTo>
                    <a:pt x="429" y="1112"/>
                  </a:lnTo>
                  <a:cubicBezTo>
                    <a:pt x="563" y="1031"/>
                    <a:pt x="616" y="790"/>
                    <a:pt x="616" y="523"/>
                  </a:cubicBezTo>
                  <a:cubicBezTo>
                    <a:pt x="589" y="389"/>
                    <a:pt x="563" y="255"/>
                    <a:pt x="482" y="175"/>
                  </a:cubicBezTo>
                  <a:cubicBezTo>
                    <a:pt x="429" y="68"/>
                    <a:pt x="322" y="41"/>
                    <a:pt x="268" y="41"/>
                  </a:cubicBezTo>
                  <a:cubicBezTo>
                    <a:pt x="241" y="14"/>
                    <a:pt x="228" y="1"/>
                    <a:pt x="2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70" name="Google Shape;6426;p41">
            <a:extLst>
              <a:ext uri="{FF2B5EF4-FFF2-40B4-BE49-F238E27FC236}">
                <a16:creationId xmlns:a16="http://schemas.microsoft.com/office/drawing/2014/main" id="{E0C4797F-395D-5FFC-D755-DF30EB342AC0}"/>
              </a:ext>
            </a:extLst>
          </p:cNvPr>
          <p:cNvGrpSpPr/>
          <p:nvPr/>
        </p:nvGrpSpPr>
        <p:grpSpPr>
          <a:xfrm>
            <a:off x="194156" y="3686740"/>
            <a:ext cx="517204" cy="449303"/>
            <a:chOff x="8263800" y="5524025"/>
            <a:chExt cx="1197775" cy="1040525"/>
          </a:xfrm>
        </p:grpSpPr>
        <p:sp>
          <p:nvSpPr>
            <p:cNvPr id="6671" name="Google Shape;6427;p41">
              <a:extLst>
                <a:ext uri="{FF2B5EF4-FFF2-40B4-BE49-F238E27FC236}">
                  <a16:creationId xmlns:a16="http://schemas.microsoft.com/office/drawing/2014/main" id="{34770D7A-A808-02E5-1939-042B3301B9E7}"/>
                </a:ext>
              </a:extLst>
            </p:cNvPr>
            <p:cNvSpPr/>
            <p:nvPr/>
          </p:nvSpPr>
          <p:spPr>
            <a:xfrm>
              <a:off x="8263800" y="5524025"/>
              <a:ext cx="1197775" cy="1040525"/>
            </a:xfrm>
            <a:custGeom>
              <a:avLst/>
              <a:gdLst/>
              <a:ahLst/>
              <a:cxnLst/>
              <a:rect l="l" t="t" r="r" b="b"/>
              <a:pathLst>
                <a:path w="47911" h="41621" extrusionOk="0">
                  <a:moveTo>
                    <a:pt x="18468" y="0"/>
                  </a:moveTo>
                  <a:cubicBezTo>
                    <a:pt x="17960" y="27"/>
                    <a:pt x="17425" y="161"/>
                    <a:pt x="16862" y="402"/>
                  </a:cubicBezTo>
                  <a:cubicBezTo>
                    <a:pt x="16327" y="589"/>
                    <a:pt x="15819" y="910"/>
                    <a:pt x="15310" y="1231"/>
                  </a:cubicBezTo>
                  <a:cubicBezTo>
                    <a:pt x="14909" y="1526"/>
                    <a:pt x="14480" y="1874"/>
                    <a:pt x="14052" y="2302"/>
                  </a:cubicBezTo>
                  <a:cubicBezTo>
                    <a:pt x="13677" y="2677"/>
                    <a:pt x="13329" y="3078"/>
                    <a:pt x="12981" y="3506"/>
                  </a:cubicBezTo>
                  <a:cubicBezTo>
                    <a:pt x="12366" y="4309"/>
                    <a:pt x="11804" y="5193"/>
                    <a:pt x="11242" y="6210"/>
                  </a:cubicBezTo>
                  <a:cubicBezTo>
                    <a:pt x="10760" y="7093"/>
                    <a:pt x="10332" y="8030"/>
                    <a:pt x="9957" y="8993"/>
                  </a:cubicBezTo>
                  <a:cubicBezTo>
                    <a:pt x="9796" y="9422"/>
                    <a:pt x="9663" y="9877"/>
                    <a:pt x="9529" y="10278"/>
                  </a:cubicBezTo>
                  <a:lnTo>
                    <a:pt x="9502" y="10278"/>
                  </a:lnTo>
                  <a:cubicBezTo>
                    <a:pt x="8886" y="10305"/>
                    <a:pt x="8378" y="10358"/>
                    <a:pt x="7923" y="10492"/>
                  </a:cubicBezTo>
                  <a:cubicBezTo>
                    <a:pt x="7575" y="10572"/>
                    <a:pt x="7280" y="10706"/>
                    <a:pt x="6986" y="10840"/>
                  </a:cubicBezTo>
                  <a:cubicBezTo>
                    <a:pt x="6611" y="11001"/>
                    <a:pt x="6237" y="11268"/>
                    <a:pt x="5942" y="11563"/>
                  </a:cubicBezTo>
                  <a:lnTo>
                    <a:pt x="5808" y="11697"/>
                  </a:lnTo>
                  <a:cubicBezTo>
                    <a:pt x="5782" y="11750"/>
                    <a:pt x="5755" y="11750"/>
                    <a:pt x="5701" y="11750"/>
                  </a:cubicBezTo>
                  <a:cubicBezTo>
                    <a:pt x="5541" y="11777"/>
                    <a:pt x="5353" y="11830"/>
                    <a:pt x="5139" y="11911"/>
                  </a:cubicBezTo>
                  <a:cubicBezTo>
                    <a:pt x="4738" y="12045"/>
                    <a:pt x="4336" y="12205"/>
                    <a:pt x="3908" y="12419"/>
                  </a:cubicBezTo>
                  <a:cubicBezTo>
                    <a:pt x="3373" y="12687"/>
                    <a:pt x="2971" y="12955"/>
                    <a:pt x="2570" y="13249"/>
                  </a:cubicBezTo>
                  <a:cubicBezTo>
                    <a:pt x="2302" y="13436"/>
                    <a:pt x="2061" y="13677"/>
                    <a:pt x="1820" y="13918"/>
                  </a:cubicBezTo>
                  <a:cubicBezTo>
                    <a:pt x="1553" y="14239"/>
                    <a:pt x="1338" y="14614"/>
                    <a:pt x="1151" y="15016"/>
                  </a:cubicBezTo>
                  <a:cubicBezTo>
                    <a:pt x="964" y="15578"/>
                    <a:pt x="857" y="16193"/>
                    <a:pt x="964" y="16755"/>
                  </a:cubicBezTo>
                  <a:cubicBezTo>
                    <a:pt x="1017" y="17371"/>
                    <a:pt x="1285" y="17933"/>
                    <a:pt x="1686" y="18388"/>
                  </a:cubicBezTo>
                  <a:cubicBezTo>
                    <a:pt x="1900" y="18629"/>
                    <a:pt x="2141" y="18870"/>
                    <a:pt x="2409" y="19030"/>
                  </a:cubicBezTo>
                  <a:cubicBezTo>
                    <a:pt x="2677" y="19191"/>
                    <a:pt x="2944" y="19325"/>
                    <a:pt x="3266" y="19432"/>
                  </a:cubicBezTo>
                  <a:lnTo>
                    <a:pt x="3346" y="19432"/>
                  </a:lnTo>
                  <a:cubicBezTo>
                    <a:pt x="3640" y="19485"/>
                    <a:pt x="3908" y="19539"/>
                    <a:pt x="4202" y="19539"/>
                  </a:cubicBezTo>
                  <a:cubicBezTo>
                    <a:pt x="4363" y="19539"/>
                    <a:pt x="4497" y="19539"/>
                    <a:pt x="4684" y="19485"/>
                  </a:cubicBezTo>
                  <a:lnTo>
                    <a:pt x="4684" y="19485"/>
                  </a:lnTo>
                  <a:cubicBezTo>
                    <a:pt x="4443" y="19700"/>
                    <a:pt x="4229" y="19940"/>
                    <a:pt x="4042" y="20128"/>
                  </a:cubicBezTo>
                  <a:cubicBezTo>
                    <a:pt x="3640" y="20556"/>
                    <a:pt x="3239" y="21038"/>
                    <a:pt x="2891" y="21573"/>
                  </a:cubicBezTo>
                  <a:cubicBezTo>
                    <a:pt x="2302" y="22483"/>
                    <a:pt x="1793" y="23500"/>
                    <a:pt x="1472" y="24624"/>
                  </a:cubicBezTo>
                  <a:cubicBezTo>
                    <a:pt x="1205" y="25454"/>
                    <a:pt x="1017" y="26364"/>
                    <a:pt x="937" y="27301"/>
                  </a:cubicBezTo>
                  <a:cubicBezTo>
                    <a:pt x="696" y="27702"/>
                    <a:pt x="455" y="28184"/>
                    <a:pt x="295" y="28720"/>
                  </a:cubicBezTo>
                  <a:cubicBezTo>
                    <a:pt x="161" y="29175"/>
                    <a:pt x="54" y="29630"/>
                    <a:pt x="27" y="30058"/>
                  </a:cubicBezTo>
                  <a:cubicBezTo>
                    <a:pt x="0" y="30299"/>
                    <a:pt x="0" y="30540"/>
                    <a:pt x="0" y="30780"/>
                  </a:cubicBezTo>
                  <a:cubicBezTo>
                    <a:pt x="27" y="31102"/>
                    <a:pt x="54" y="31396"/>
                    <a:pt x="80" y="31583"/>
                  </a:cubicBezTo>
                  <a:cubicBezTo>
                    <a:pt x="187" y="32038"/>
                    <a:pt x="348" y="32547"/>
                    <a:pt x="589" y="33056"/>
                  </a:cubicBezTo>
                  <a:cubicBezTo>
                    <a:pt x="723" y="33377"/>
                    <a:pt x="937" y="33671"/>
                    <a:pt x="1124" y="34019"/>
                  </a:cubicBezTo>
                  <a:cubicBezTo>
                    <a:pt x="1526" y="34581"/>
                    <a:pt x="1954" y="35143"/>
                    <a:pt x="2489" y="35652"/>
                  </a:cubicBezTo>
                  <a:cubicBezTo>
                    <a:pt x="2971" y="36080"/>
                    <a:pt x="3506" y="36535"/>
                    <a:pt x="4095" y="36937"/>
                  </a:cubicBezTo>
                  <a:cubicBezTo>
                    <a:pt x="4604" y="37285"/>
                    <a:pt x="5166" y="37606"/>
                    <a:pt x="5808" y="37900"/>
                  </a:cubicBezTo>
                  <a:cubicBezTo>
                    <a:pt x="6477" y="38221"/>
                    <a:pt x="7227" y="38543"/>
                    <a:pt x="8030" y="38757"/>
                  </a:cubicBezTo>
                  <a:cubicBezTo>
                    <a:pt x="8083" y="38810"/>
                    <a:pt x="8164" y="38810"/>
                    <a:pt x="8217" y="38837"/>
                  </a:cubicBezTo>
                  <a:cubicBezTo>
                    <a:pt x="8297" y="38864"/>
                    <a:pt x="8351" y="38864"/>
                    <a:pt x="8431" y="38890"/>
                  </a:cubicBezTo>
                  <a:cubicBezTo>
                    <a:pt x="8458" y="38944"/>
                    <a:pt x="8485" y="38944"/>
                    <a:pt x="8485" y="38944"/>
                  </a:cubicBezTo>
                  <a:cubicBezTo>
                    <a:pt x="8752" y="39024"/>
                    <a:pt x="9020" y="39105"/>
                    <a:pt x="9315" y="39158"/>
                  </a:cubicBezTo>
                  <a:cubicBezTo>
                    <a:pt x="10599" y="39426"/>
                    <a:pt x="11831" y="39613"/>
                    <a:pt x="13062" y="39640"/>
                  </a:cubicBezTo>
                  <a:lnTo>
                    <a:pt x="13329" y="39640"/>
                  </a:lnTo>
                  <a:cubicBezTo>
                    <a:pt x="13570" y="39640"/>
                    <a:pt x="13811" y="39613"/>
                    <a:pt x="14052" y="39613"/>
                  </a:cubicBezTo>
                  <a:lnTo>
                    <a:pt x="14079" y="39613"/>
                  </a:lnTo>
                  <a:cubicBezTo>
                    <a:pt x="15123" y="39533"/>
                    <a:pt x="16140" y="39399"/>
                    <a:pt x="17130" y="39131"/>
                  </a:cubicBezTo>
                  <a:cubicBezTo>
                    <a:pt x="17210" y="39105"/>
                    <a:pt x="17344" y="39078"/>
                    <a:pt x="17478" y="39024"/>
                  </a:cubicBezTo>
                  <a:cubicBezTo>
                    <a:pt x="17746" y="38971"/>
                    <a:pt x="18013" y="38864"/>
                    <a:pt x="18281" y="38783"/>
                  </a:cubicBezTo>
                  <a:cubicBezTo>
                    <a:pt x="18281" y="38810"/>
                    <a:pt x="18335" y="38864"/>
                    <a:pt x="18335" y="38944"/>
                  </a:cubicBezTo>
                  <a:cubicBezTo>
                    <a:pt x="18388" y="39319"/>
                    <a:pt x="18522" y="39613"/>
                    <a:pt x="18736" y="39934"/>
                  </a:cubicBezTo>
                  <a:cubicBezTo>
                    <a:pt x="18736" y="39961"/>
                    <a:pt x="18763" y="40015"/>
                    <a:pt x="18790" y="40041"/>
                  </a:cubicBezTo>
                  <a:cubicBezTo>
                    <a:pt x="18870" y="40148"/>
                    <a:pt x="18923" y="40202"/>
                    <a:pt x="19004" y="40309"/>
                  </a:cubicBezTo>
                  <a:cubicBezTo>
                    <a:pt x="19218" y="40577"/>
                    <a:pt x="19512" y="40818"/>
                    <a:pt x="19807" y="41005"/>
                  </a:cubicBezTo>
                  <a:cubicBezTo>
                    <a:pt x="19833" y="41005"/>
                    <a:pt x="19833" y="41032"/>
                    <a:pt x="19860" y="41032"/>
                  </a:cubicBezTo>
                  <a:cubicBezTo>
                    <a:pt x="19941" y="41085"/>
                    <a:pt x="20048" y="41166"/>
                    <a:pt x="20208" y="41246"/>
                  </a:cubicBezTo>
                  <a:cubicBezTo>
                    <a:pt x="20663" y="41487"/>
                    <a:pt x="21172" y="41567"/>
                    <a:pt x="21734" y="41621"/>
                  </a:cubicBezTo>
                  <a:cubicBezTo>
                    <a:pt x="21734" y="41621"/>
                    <a:pt x="21868" y="41621"/>
                    <a:pt x="21975" y="41540"/>
                  </a:cubicBezTo>
                  <a:cubicBezTo>
                    <a:pt x="22349" y="41540"/>
                    <a:pt x="22751" y="41487"/>
                    <a:pt x="23152" y="41380"/>
                  </a:cubicBezTo>
                  <a:cubicBezTo>
                    <a:pt x="23554" y="41273"/>
                    <a:pt x="23902" y="41112"/>
                    <a:pt x="24277" y="40925"/>
                  </a:cubicBezTo>
                  <a:cubicBezTo>
                    <a:pt x="24758" y="40657"/>
                    <a:pt x="25106" y="40309"/>
                    <a:pt x="25347" y="40068"/>
                  </a:cubicBezTo>
                  <a:cubicBezTo>
                    <a:pt x="25829" y="39613"/>
                    <a:pt x="26230" y="39051"/>
                    <a:pt x="26498" y="38435"/>
                  </a:cubicBezTo>
                  <a:cubicBezTo>
                    <a:pt x="27488" y="38275"/>
                    <a:pt x="28532" y="38007"/>
                    <a:pt x="29523" y="37659"/>
                  </a:cubicBezTo>
                  <a:cubicBezTo>
                    <a:pt x="29603" y="37740"/>
                    <a:pt x="29710" y="37766"/>
                    <a:pt x="29764" y="37847"/>
                  </a:cubicBezTo>
                  <a:cubicBezTo>
                    <a:pt x="30513" y="38328"/>
                    <a:pt x="31396" y="38676"/>
                    <a:pt x="32306" y="38783"/>
                  </a:cubicBezTo>
                  <a:cubicBezTo>
                    <a:pt x="32440" y="38783"/>
                    <a:pt x="32708" y="38810"/>
                    <a:pt x="32975" y="38810"/>
                  </a:cubicBezTo>
                  <a:cubicBezTo>
                    <a:pt x="33216" y="38810"/>
                    <a:pt x="33457" y="38783"/>
                    <a:pt x="33671" y="38730"/>
                  </a:cubicBezTo>
                  <a:cubicBezTo>
                    <a:pt x="34126" y="38676"/>
                    <a:pt x="34528" y="38569"/>
                    <a:pt x="34876" y="38409"/>
                  </a:cubicBezTo>
                  <a:cubicBezTo>
                    <a:pt x="35277" y="38248"/>
                    <a:pt x="35625" y="38034"/>
                    <a:pt x="35920" y="37793"/>
                  </a:cubicBezTo>
                  <a:cubicBezTo>
                    <a:pt x="35946" y="37793"/>
                    <a:pt x="36027" y="37740"/>
                    <a:pt x="36027" y="37740"/>
                  </a:cubicBezTo>
                  <a:cubicBezTo>
                    <a:pt x="36080" y="37713"/>
                    <a:pt x="36161" y="37632"/>
                    <a:pt x="36214" y="37579"/>
                  </a:cubicBezTo>
                  <a:cubicBezTo>
                    <a:pt x="36562" y="37258"/>
                    <a:pt x="36856" y="36856"/>
                    <a:pt x="37017" y="36508"/>
                  </a:cubicBezTo>
                  <a:cubicBezTo>
                    <a:pt x="37338" y="35893"/>
                    <a:pt x="37419" y="35197"/>
                    <a:pt x="37365" y="34554"/>
                  </a:cubicBezTo>
                  <a:lnTo>
                    <a:pt x="37365" y="34528"/>
                  </a:lnTo>
                  <a:cubicBezTo>
                    <a:pt x="37365" y="34447"/>
                    <a:pt x="37338" y="34421"/>
                    <a:pt x="37338" y="34367"/>
                  </a:cubicBezTo>
                  <a:lnTo>
                    <a:pt x="37338" y="34367"/>
                  </a:lnTo>
                  <a:cubicBezTo>
                    <a:pt x="37499" y="34394"/>
                    <a:pt x="37659" y="34394"/>
                    <a:pt x="37820" y="34394"/>
                  </a:cubicBezTo>
                  <a:cubicBezTo>
                    <a:pt x="38462" y="34394"/>
                    <a:pt x="39078" y="34287"/>
                    <a:pt x="39667" y="34099"/>
                  </a:cubicBezTo>
                  <a:cubicBezTo>
                    <a:pt x="39961" y="33992"/>
                    <a:pt x="40443" y="33778"/>
                    <a:pt x="40898" y="33484"/>
                  </a:cubicBezTo>
                  <a:cubicBezTo>
                    <a:pt x="41273" y="33243"/>
                    <a:pt x="41567" y="32975"/>
                    <a:pt x="41835" y="32681"/>
                  </a:cubicBezTo>
                  <a:cubicBezTo>
                    <a:pt x="42022" y="32493"/>
                    <a:pt x="42183" y="32253"/>
                    <a:pt x="42317" y="32012"/>
                  </a:cubicBezTo>
                  <a:cubicBezTo>
                    <a:pt x="42370" y="31958"/>
                    <a:pt x="42424" y="31878"/>
                    <a:pt x="42450" y="31824"/>
                  </a:cubicBezTo>
                  <a:lnTo>
                    <a:pt x="42477" y="31717"/>
                  </a:lnTo>
                  <a:cubicBezTo>
                    <a:pt x="42477" y="31691"/>
                    <a:pt x="42558" y="31583"/>
                    <a:pt x="42558" y="31557"/>
                  </a:cubicBezTo>
                  <a:cubicBezTo>
                    <a:pt x="42745" y="31048"/>
                    <a:pt x="42879" y="30513"/>
                    <a:pt x="42879" y="30004"/>
                  </a:cubicBezTo>
                  <a:cubicBezTo>
                    <a:pt x="42879" y="29308"/>
                    <a:pt x="42718" y="28639"/>
                    <a:pt x="42343" y="28104"/>
                  </a:cubicBezTo>
                  <a:cubicBezTo>
                    <a:pt x="42210" y="27890"/>
                    <a:pt x="42076" y="27729"/>
                    <a:pt x="41915" y="27569"/>
                  </a:cubicBezTo>
                  <a:cubicBezTo>
                    <a:pt x="42558" y="27087"/>
                    <a:pt x="43120" y="26605"/>
                    <a:pt x="43655" y="26070"/>
                  </a:cubicBezTo>
                  <a:cubicBezTo>
                    <a:pt x="44056" y="25668"/>
                    <a:pt x="44378" y="25213"/>
                    <a:pt x="44726" y="24865"/>
                  </a:cubicBezTo>
                  <a:cubicBezTo>
                    <a:pt x="45234" y="24276"/>
                    <a:pt x="45662" y="23688"/>
                    <a:pt x="46064" y="23126"/>
                  </a:cubicBezTo>
                  <a:cubicBezTo>
                    <a:pt x="46599" y="22349"/>
                    <a:pt x="47001" y="21653"/>
                    <a:pt x="47295" y="20984"/>
                  </a:cubicBezTo>
                  <a:cubicBezTo>
                    <a:pt x="47509" y="20529"/>
                    <a:pt x="47643" y="20128"/>
                    <a:pt x="47723" y="19700"/>
                  </a:cubicBezTo>
                  <a:cubicBezTo>
                    <a:pt x="47857" y="19164"/>
                    <a:pt x="47911" y="18602"/>
                    <a:pt x="47857" y="18094"/>
                  </a:cubicBezTo>
                  <a:cubicBezTo>
                    <a:pt x="47830" y="17398"/>
                    <a:pt x="47563" y="16702"/>
                    <a:pt x="47161" y="16113"/>
                  </a:cubicBezTo>
                  <a:cubicBezTo>
                    <a:pt x="46733" y="15524"/>
                    <a:pt x="46117" y="15042"/>
                    <a:pt x="45421" y="14748"/>
                  </a:cubicBezTo>
                  <a:lnTo>
                    <a:pt x="45421" y="14694"/>
                  </a:lnTo>
                  <a:cubicBezTo>
                    <a:pt x="45528" y="13838"/>
                    <a:pt x="45528" y="12981"/>
                    <a:pt x="45502" y="12152"/>
                  </a:cubicBezTo>
                  <a:cubicBezTo>
                    <a:pt x="45421" y="11161"/>
                    <a:pt x="45288" y="10412"/>
                    <a:pt x="45020" y="9662"/>
                  </a:cubicBezTo>
                  <a:cubicBezTo>
                    <a:pt x="44726" y="8886"/>
                    <a:pt x="44324" y="8190"/>
                    <a:pt x="43789" y="7601"/>
                  </a:cubicBezTo>
                  <a:cubicBezTo>
                    <a:pt x="43280" y="7013"/>
                    <a:pt x="42691" y="6558"/>
                    <a:pt x="41969" y="6210"/>
                  </a:cubicBezTo>
                  <a:cubicBezTo>
                    <a:pt x="41300" y="5888"/>
                    <a:pt x="40550" y="5648"/>
                    <a:pt x="39694" y="5514"/>
                  </a:cubicBezTo>
                  <a:cubicBezTo>
                    <a:pt x="39613" y="5514"/>
                    <a:pt x="39533" y="5487"/>
                    <a:pt x="39426" y="5487"/>
                  </a:cubicBezTo>
                  <a:lnTo>
                    <a:pt x="39292" y="5487"/>
                  </a:lnTo>
                  <a:cubicBezTo>
                    <a:pt x="38971" y="5407"/>
                    <a:pt x="38569" y="5380"/>
                    <a:pt x="38195" y="5380"/>
                  </a:cubicBezTo>
                  <a:lnTo>
                    <a:pt x="37552" y="5380"/>
                  </a:lnTo>
                  <a:cubicBezTo>
                    <a:pt x="37258" y="5380"/>
                    <a:pt x="36937" y="5380"/>
                    <a:pt x="36482" y="5407"/>
                  </a:cubicBezTo>
                  <a:cubicBezTo>
                    <a:pt x="35813" y="5407"/>
                    <a:pt x="35277" y="5487"/>
                    <a:pt x="34795" y="5514"/>
                  </a:cubicBezTo>
                  <a:cubicBezTo>
                    <a:pt x="34073" y="5594"/>
                    <a:pt x="33377" y="5674"/>
                    <a:pt x="32708" y="5808"/>
                  </a:cubicBezTo>
                  <a:cubicBezTo>
                    <a:pt x="32654" y="5862"/>
                    <a:pt x="32574" y="5862"/>
                    <a:pt x="32520" y="5888"/>
                  </a:cubicBezTo>
                  <a:cubicBezTo>
                    <a:pt x="30700" y="6290"/>
                    <a:pt x="28934" y="6932"/>
                    <a:pt x="27248" y="7762"/>
                  </a:cubicBezTo>
                  <a:lnTo>
                    <a:pt x="27248" y="7682"/>
                  </a:lnTo>
                  <a:cubicBezTo>
                    <a:pt x="27167" y="7387"/>
                    <a:pt x="27087" y="7066"/>
                    <a:pt x="26980" y="6691"/>
                  </a:cubicBezTo>
                  <a:cubicBezTo>
                    <a:pt x="26926" y="6531"/>
                    <a:pt x="26900" y="6343"/>
                    <a:pt x="26819" y="6156"/>
                  </a:cubicBezTo>
                  <a:cubicBezTo>
                    <a:pt x="26712" y="5755"/>
                    <a:pt x="26552" y="5353"/>
                    <a:pt x="26391" y="4978"/>
                  </a:cubicBezTo>
                  <a:cubicBezTo>
                    <a:pt x="26177" y="4523"/>
                    <a:pt x="25963" y="4068"/>
                    <a:pt x="25722" y="3667"/>
                  </a:cubicBezTo>
                  <a:cubicBezTo>
                    <a:pt x="25588" y="3453"/>
                    <a:pt x="25427" y="3212"/>
                    <a:pt x="25240" y="2998"/>
                  </a:cubicBezTo>
                  <a:cubicBezTo>
                    <a:pt x="25026" y="2730"/>
                    <a:pt x="24812" y="2516"/>
                    <a:pt x="24571" y="2302"/>
                  </a:cubicBezTo>
                  <a:cubicBezTo>
                    <a:pt x="23902" y="1713"/>
                    <a:pt x="23072" y="1365"/>
                    <a:pt x="22242" y="1365"/>
                  </a:cubicBezTo>
                  <a:cubicBezTo>
                    <a:pt x="22001" y="1178"/>
                    <a:pt x="21761" y="964"/>
                    <a:pt x="21493" y="803"/>
                  </a:cubicBezTo>
                  <a:cubicBezTo>
                    <a:pt x="21306" y="669"/>
                    <a:pt x="21065" y="535"/>
                    <a:pt x="20824" y="428"/>
                  </a:cubicBezTo>
                  <a:cubicBezTo>
                    <a:pt x="20610" y="321"/>
                    <a:pt x="20369" y="241"/>
                    <a:pt x="20101" y="161"/>
                  </a:cubicBezTo>
                  <a:cubicBezTo>
                    <a:pt x="19673" y="54"/>
                    <a:pt x="19218" y="0"/>
                    <a:pt x="187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428;p41">
              <a:extLst>
                <a:ext uri="{FF2B5EF4-FFF2-40B4-BE49-F238E27FC236}">
                  <a16:creationId xmlns:a16="http://schemas.microsoft.com/office/drawing/2014/main" id="{6207F667-DDC0-AD1E-C4B8-1B032EB56289}"/>
                </a:ext>
              </a:extLst>
            </p:cNvPr>
            <p:cNvSpPr/>
            <p:nvPr/>
          </p:nvSpPr>
          <p:spPr>
            <a:xfrm>
              <a:off x="8701400" y="6119550"/>
              <a:ext cx="554750" cy="307150"/>
            </a:xfrm>
            <a:custGeom>
              <a:avLst/>
              <a:gdLst/>
              <a:ahLst/>
              <a:cxnLst/>
              <a:rect l="l" t="t" r="r" b="b"/>
              <a:pathLst>
                <a:path w="22190" h="12286" extrusionOk="0">
                  <a:moveTo>
                    <a:pt x="10359" y="1794"/>
                  </a:moveTo>
                  <a:cubicBezTo>
                    <a:pt x="10279" y="1847"/>
                    <a:pt x="10252" y="1847"/>
                    <a:pt x="10199" y="1874"/>
                  </a:cubicBezTo>
                  <a:cubicBezTo>
                    <a:pt x="10225" y="1847"/>
                    <a:pt x="10279" y="1847"/>
                    <a:pt x="10332" y="1794"/>
                  </a:cubicBezTo>
                  <a:close/>
                  <a:moveTo>
                    <a:pt x="16301" y="0"/>
                  </a:moveTo>
                  <a:cubicBezTo>
                    <a:pt x="16060" y="0"/>
                    <a:pt x="15739" y="0"/>
                    <a:pt x="15445" y="27"/>
                  </a:cubicBezTo>
                  <a:cubicBezTo>
                    <a:pt x="14909" y="54"/>
                    <a:pt x="14374" y="134"/>
                    <a:pt x="13812" y="241"/>
                  </a:cubicBezTo>
                  <a:cubicBezTo>
                    <a:pt x="13330" y="322"/>
                    <a:pt x="12822" y="455"/>
                    <a:pt x="12260" y="643"/>
                  </a:cubicBezTo>
                  <a:cubicBezTo>
                    <a:pt x="11109" y="1044"/>
                    <a:pt x="9931" y="1499"/>
                    <a:pt x="8780" y="2061"/>
                  </a:cubicBezTo>
                  <a:cubicBezTo>
                    <a:pt x="7656" y="2597"/>
                    <a:pt x="6532" y="3239"/>
                    <a:pt x="5515" y="3935"/>
                  </a:cubicBezTo>
                  <a:cubicBezTo>
                    <a:pt x="5006" y="4283"/>
                    <a:pt x="4471" y="4684"/>
                    <a:pt x="3962" y="5059"/>
                  </a:cubicBezTo>
                  <a:cubicBezTo>
                    <a:pt x="3507" y="5407"/>
                    <a:pt x="3052" y="5782"/>
                    <a:pt x="2677" y="6157"/>
                  </a:cubicBezTo>
                  <a:cubicBezTo>
                    <a:pt x="1874" y="6879"/>
                    <a:pt x="1259" y="7602"/>
                    <a:pt x="831" y="8325"/>
                  </a:cubicBezTo>
                  <a:cubicBezTo>
                    <a:pt x="295" y="9208"/>
                    <a:pt x="1" y="10145"/>
                    <a:pt x="28" y="10974"/>
                  </a:cubicBezTo>
                  <a:cubicBezTo>
                    <a:pt x="28" y="11028"/>
                    <a:pt x="54" y="11055"/>
                    <a:pt x="81" y="11135"/>
                  </a:cubicBezTo>
                  <a:cubicBezTo>
                    <a:pt x="81" y="11162"/>
                    <a:pt x="81" y="11215"/>
                    <a:pt x="135" y="11215"/>
                  </a:cubicBezTo>
                  <a:cubicBezTo>
                    <a:pt x="161" y="11242"/>
                    <a:pt x="188" y="11269"/>
                    <a:pt x="269" y="11296"/>
                  </a:cubicBezTo>
                  <a:cubicBezTo>
                    <a:pt x="1874" y="11938"/>
                    <a:pt x="3641" y="12286"/>
                    <a:pt x="5515" y="12286"/>
                  </a:cubicBezTo>
                  <a:cubicBezTo>
                    <a:pt x="6023" y="12286"/>
                    <a:pt x="6505" y="12232"/>
                    <a:pt x="7013" y="12206"/>
                  </a:cubicBezTo>
                  <a:cubicBezTo>
                    <a:pt x="9262" y="11991"/>
                    <a:pt x="11537" y="11376"/>
                    <a:pt x="13705" y="10305"/>
                  </a:cubicBezTo>
                  <a:cubicBezTo>
                    <a:pt x="14749" y="9797"/>
                    <a:pt x="15712" y="9235"/>
                    <a:pt x="16649" y="8565"/>
                  </a:cubicBezTo>
                  <a:cubicBezTo>
                    <a:pt x="17158" y="8217"/>
                    <a:pt x="17586" y="7843"/>
                    <a:pt x="18014" y="7495"/>
                  </a:cubicBezTo>
                  <a:cubicBezTo>
                    <a:pt x="18442" y="7120"/>
                    <a:pt x="18844" y="6692"/>
                    <a:pt x="19219" y="6237"/>
                  </a:cubicBezTo>
                  <a:cubicBezTo>
                    <a:pt x="20557" y="4711"/>
                    <a:pt x="21601" y="2864"/>
                    <a:pt x="22190" y="937"/>
                  </a:cubicBezTo>
                  <a:lnTo>
                    <a:pt x="22190" y="803"/>
                  </a:lnTo>
                  <a:cubicBezTo>
                    <a:pt x="22163" y="723"/>
                    <a:pt x="22136" y="696"/>
                    <a:pt x="22056" y="696"/>
                  </a:cubicBezTo>
                  <a:lnTo>
                    <a:pt x="22002" y="696"/>
                  </a:lnTo>
                  <a:cubicBezTo>
                    <a:pt x="21895" y="696"/>
                    <a:pt x="21842" y="750"/>
                    <a:pt x="21788" y="830"/>
                  </a:cubicBezTo>
                  <a:cubicBezTo>
                    <a:pt x="21735" y="1071"/>
                    <a:pt x="21654" y="1258"/>
                    <a:pt x="21574" y="1499"/>
                  </a:cubicBezTo>
                  <a:cubicBezTo>
                    <a:pt x="21387" y="1365"/>
                    <a:pt x="21199" y="1232"/>
                    <a:pt x="20958" y="1098"/>
                  </a:cubicBezTo>
                  <a:cubicBezTo>
                    <a:pt x="20771" y="964"/>
                    <a:pt x="20530" y="857"/>
                    <a:pt x="20262" y="750"/>
                  </a:cubicBezTo>
                  <a:cubicBezTo>
                    <a:pt x="19781" y="563"/>
                    <a:pt x="19245" y="402"/>
                    <a:pt x="18737" y="268"/>
                  </a:cubicBezTo>
                  <a:cubicBezTo>
                    <a:pt x="17987" y="107"/>
                    <a:pt x="17158" y="0"/>
                    <a:pt x="16301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429;p41">
              <a:extLst>
                <a:ext uri="{FF2B5EF4-FFF2-40B4-BE49-F238E27FC236}">
                  <a16:creationId xmlns:a16="http://schemas.microsoft.com/office/drawing/2014/main" id="{4B3EE5B8-401F-F02A-5AE7-FDA7C3E449B4}"/>
                </a:ext>
              </a:extLst>
            </p:cNvPr>
            <p:cNvSpPr/>
            <p:nvPr/>
          </p:nvSpPr>
          <p:spPr>
            <a:xfrm>
              <a:off x="8702750" y="6136950"/>
              <a:ext cx="555400" cy="291775"/>
            </a:xfrm>
            <a:custGeom>
              <a:avLst/>
              <a:gdLst/>
              <a:ahLst/>
              <a:cxnLst/>
              <a:rect l="l" t="t" r="r" b="b"/>
              <a:pathLst>
                <a:path w="22216" h="11671" extrusionOk="0">
                  <a:moveTo>
                    <a:pt x="22029" y="0"/>
                  </a:moveTo>
                  <a:cubicBezTo>
                    <a:pt x="21975" y="0"/>
                    <a:pt x="21948" y="0"/>
                    <a:pt x="21921" y="27"/>
                  </a:cubicBezTo>
                  <a:lnTo>
                    <a:pt x="21841" y="161"/>
                  </a:lnTo>
                  <a:lnTo>
                    <a:pt x="21788" y="268"/>
                  </a:lnTo>
                  <a:cubicBezTo>
                    <a:pt x="21707" y="429"/>
                    <a:pt x="21654" y="643"/>
                    <a:pt x="21574" y="830"/>
                  </a:cubicBezTo>
                  <a:lnTo>
                    <a:pt x="21493" y="750"/>
                  </a:lnTo>
                  <a:cubicBezTo>
                    <a:pt x="21440" y="803"/>
                    <a:pt x="21386" y="884"/>
                    <a:pt x="21359" y="937"/>
                  </a:cubicBezTo>
                  <a:lnTo>
                    <a:pt x="21279" y="1044"/>
                  </a:lnTo>
                  <a:cubicBezTo>
                    <a:pt x="20878" y="1606"/>
                    <a:pt x="20503" y="2142"/>
                    <a:pt x="20101" y="2650"/>
                  </a:cubicBezTo>
                  <a:cubicBezTo>
                    <a:pt x="19245" y="3748"/>
                    <a:pt x="18335" y="4711"/>
                    <a:pt x="17425" y="5568"/>
                  </a:cubicBezTo>
                  <a:cubicBezTo>
                    <a:pt x="16434" y="6451"/>
                    <a:pt x="15364" y="7200"/>
                    <a:pt x="14240" y="7789"/>
                  </a:cubicBezTo>
                  <a:cubicBezTo>
                    <a:pt x="13651" y="8110"/>
                    <a:pt x="13062" y="8405"/>
                    <a:pt x="12446" y="8646"/>
                  </a:cubicBezTo>
                  <a:cubicBezTo>
                    <a:pt x="11884" y="8860"/>
                    <a:pt x="11242" y="9047"/>
                    <a:pt x="10600" y="9208"/>
                  </a:cubicBezTo>
                  <a:cubicBezTo>
                    <a:pt x="10038" y="9342"/>
                    <a:pt x="9422" y="9475"/>
                    <a:pt x="8860" y="9529"/>
                  </a:cubicBezTo>
                  <a:cubicBezTo>
                    <a:pt x="8271" y="9636"/>
                    <a:pt x="7655" y="9716"/>
                    <a:pt x="7067" y="9743"/>
                  </a:cubicBezTo>
                  <a:cubicBezTo>
                    <a:pt x="6665" y="9770"/>
                    <a:pt x="6210" y="9770"/>
                    <a:pt x="5809" y="9770"/>
                  </a:cubicBezTo>
                  <a:cubicBezTo>
                    <a:pt x="4952" y="9770"/>
                    <a:pt x="4122" y="9716"/>
                    <a:pt x="3346" y="9609"/>
                  </a:cubicBezTo>
                  <a:cubicBezTo>
                    <a:pt x="2249" y="9449"/>
                    <a:pt x="1205" y="9181"/>
                    <a:pt x="295" y="8806"/>
                  </a:cubicBezTo>
                  <a:cubicBezTo>
                    <a:pt x="107" y="9342"/>
                    <a:pt x="0" y="9877"/>
                    <a:pt x="27" y="10385"/>
                  </a:cubicBezTo>
                  <a:cubicBezTo>
                    <a:pt x="27" y="10439"/>
                    <a:pt x="54" y="10519"/>
                    <a:pt x="107" y="10546"/>
                  </a:cubicBezTo>
                  <a:cubicBezTo>
                    <a:pt x="107" y="10573"/>
                    <a:pt x="107" y="10573"/>
                    <a:pt x="134" y="10600"/>
                  </a:cubicBezTo>
                  <a:cubicBezTo>
                    <a:pt x="161" y="10653"/>
                    <a:pt x="188" y="10680"/>
                    <a:pt x="268" y="10707"/>
                  </a:cubicBezTo>
                  <a:cubicBezTo>
                    <a:pt x="1874" y="11349"/>
                    <a:pt x="3641" y="11670"/>
                    <a:pt x="5514" y="11670"/>
                  </a:cubicBezTo>
                  <a:cubicBezTo>
                    <a:pt x="6023" y="11670"/>
                    <a:pt x="6531" y="11643"/>
                    <a:pt x="7013" y="11617"/>
                  </a:cubicBezTo>
                  <a:cubicBezTo>
                    <a:pt x="9261" y="11402"/>
                    <a:pt x="11536" y="10787"/>
                    <a:pt x="13704" y="9716"/>
                  </a:cubicBezTo>
                  <a:cubicBezTo>
                    <a:pt x="14748" y="9208"/>
                    <a:pt x="15712" y="8646"/>
                    <a:pt x="16649" y="7976"/>
                  </a:cubicBezTo>
                  <a:cubicBezTo>
                    <a:pt x="17130" y="7629"/>
                    <a:pt x="17585" y="7254"/>
                    <a:pt x="18040" y="6906"/>
                  </a:cubicBezTo>
                  <a:cubicBezTo>
                    <a:pt x="18469" y="6531"/>
                    <a:pt x="18870" y="6103"/>
                    <a:pt x="19245" y="5648"/>
                  </a:cubicBezTo>
                  <a:cubicBezTo>
                    <a:pt x="20583" y="4122"/>
                    <a:pt x="21600" y="2275"/>
                    <a:pt x="22216" y="322"/>
                  </a:cubicBezTo>
                  <a:lnTo>
                    <a:pt x="22216" y="161"/>
                  </a:lnTo>
                  <a:cubicBezTo>
                    <a:pt x="22189" y="107"/>
                    <a:pt x="22136" y="81"/>
                    <a:pt x="22082" y="81"/>
                  </a:cubicBezTo>
                  <a:cubicBezTo>
                    <a:pt x="22055" y="0"/>
                    <a:pt x="22029" y="0"/>
                    <a:pt x="22029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430;p41">
              <a:extLst>
                <a:ext uri="{FF2B5EF4-FFF2-40B4-BE49-F238E27FC236}">
                  <a16:creationId xmlns:a16="http://schemas.microsoft.com/office/drawing/2014/main" id="{5A2B6E60-A1EC-41BE-6C38-11E70018678C}"/>
                </a:ext>
              </a:extLst>
            </p:cNvPr>
            <p:cNvSpPr/>
            <p:nvPr/>
          </p:nvSpPr>
          <p:spPr>
            <a:xfrm>
              <a:off x="8785050" y="6361425"/>
              <a:ext cx="85675" cy="136875"/>
            </a:xfrm>
            <a:custGeom>
              <a:avLst/>
              <a:gdLst/>
              <a:ahLst/>
              <a:cxnLst/>
              <a:rect l="l" t="t" r="r" b="b"/>
              <a:pathLst>
                <a:path w="3427" h="5475" extrusionOk="0">
                  <a:moveTo>
                    <a:pt x="2602" y="1"/>
                  </a:moveTo>
                  <a:cubicBezTo>
                    <a:pt x="2599" y="1"/>
                    <a:pt x="2597" y="6"/>
                    <a:pt x="2597" y="15"/>
                  </a:cubicBezTo>
                  <a:cubicBezTo>
                    <a:pt x="2570" y="68"/>
                    <a:pt x="2490" y="95"/>
                    <a:pt x="2490" y="122"/>
                  </a:cubicBezTo>
                  <a:cubicBezTo>
                    <a:pt x="2436" y="389"/>
                    <a:pt x="2302" y="657"/>
                    <a:pt x="2142" y="925"/>
                  </a:cubicBezTo>
                  <a:cubicBezTo>
                    <a:pt x="1901" y="1326"/>
                    <a:pt x="1607" y="1701"/>
                    <a:pt x="1285" y="2049"/>
                  </a:cubicBezTo>
                  <a:cubicBezTo>
                    <a:pt x="991" y="2423"/>
                    <a:pt x="696" y="2825"/>
                    <a:pt x="429" y="3280"/>
                  </a:cubicBezTo>
                  <a:cubicBezTo>
                    <a:pt x="295" y="3467"/>
                    <a:pt x="188" y="3708"/>
                    <a:pt x="134" y="3896"/>
                  </a:cubicBezTo>
                  <a:cubicBezTo>
                    <a:pt x="27" y="4163"/>
                    <a:pt x="1" y="4377"/>
                    <a:pt x="1" y="4565"/>
                  </a:cubicBezTo>
                  <a:cubicBezTo>
                    <a:pt x="1" y="4645"/>
                    <a:pt x="1" y="4725"/>
                    <a:pt x="27" y="4806"/>
                  </a:cubicBezTo>
                  <a:cubicBezTo>
                    <a:pt x="54" y="4913"/>
                    <a:pt x="81" y="4966"/>
                    <a:pt x="134" y="5073"/>
                  </a:cubicBezTo>
                  <a:cubicBezTo>
                    <a:pt x="188" y="5207"/>
                    <a:pt x="322" y="5314"/>
                    <a:pt x="482" y="5368"/>
                  </a:cubicBezTo>
                  <a:cubicBezTo>
                    <a:pt x="616" y="5448"/>
                    <a:pt x="750" y="5475"/>
                    <a:pt x="964" y="5475"/>
                  </a:cubicBezTo>
                  <a:lnTo>
                    <a:pt x="991" y="5475"/>
                  </a:lnTo>
                  <a:cubicBezTo>
                    <a:pt x="1151" y="5475"/>
                    <a:pt x="1339" y="5448"/>
                    <a:pt x="1499" y="5394"/>
                  </a:cubicBezTo>
                  <a:cubicBezTo>
                    <a:pt x="1660" y="5368"/>
                    <a:pt x="1821" y="5314"/>
                    <a:pt x="2008" y="5207"/>
                  </a:cubicBezTo>
                  <a:cubicBezTo>
                    <a:pt x="2195" y="5073"/>
                    <a:pt x="2409" y="4913"/>
                    <a:pt x="2517" y="4806"/>
                  </a:cubicBezTo>
                  <a:cubicBezTo>
                    <a:pt x="2864" y="4458"/>
                    <a:pt x="3132" y="4029"/>
                    <a:pt x="3266" y="3601"/>
                  </a:cubicBezTo>
                  <a:cubicBezTo>
                    <a:pt x="3400" y="3200"/>
                    <a:pt x="3427" y="2718"/>
                    <a:pt x="3400" y="2236"/>
                  </a:cubicBezTo>
                  <a:cubicBezTo>
                    <a:pt x="3373" y="1915"/>
                    <a:pt x="3346" y="1621"/>
                    <a:pt x="3239" y="1246"/>
                  </a:cubicBezTo>
                  <a:lnTo>
                    <a:pt x="3025" y="550"/>
                  </a:lnTo>
                  <a:cubicBezTo>
                    <a:pt x="2998" y="523"/>
                    <a:pt x="2998" y="496"/>
                    <a:pt x="2972" y="443"/>
                  </a:cubicBezTo>
                  <a:cubicBezTo>
                    <a:pt x="2945" y="416"/>
                    <a:pt x="2945" y="389"/>
                    <a:pt x="2891" y="363"/>
                  </a:cubicBezTo>
                  <a:cubicBezTo>
                    <a:pt x="2864" y="282"/>
                    <a:pt x="2838" y="255"/>
                    <a:pt x="2757" y="175"/>
                  </a:cubicBezTo>
                  <a:cubicBezTo>
                    <a:pt x="2731" y="148"/>
                    <a:pt x="2704" y="148"/>
                    <a:pt x="2677" y="122"/>
                  </a:cubicBezTo>
                  <a:lnTo>
                    <a:pt x="2597" y="122"/>
                  </a:lnTo>
                  <a:cubicBezTo>
                    <a:pt x="2615" y="29"/>
                    <a:pt x="2608" y="1"/>
                    <a:pt x="2602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431;p41">
              <a:extLst>
                <a:ext uri="{FF2B5EF4-FFF2-40B4-BE49-F238E27FC236}">
                  <a16:creationId xmlns:a16="http://schemas.microsoft.com/office/drawing/2014/main" id="{6E6C6434-4967-8333-A241-5269C2F0B380}"/>
                </a:ext>
              </a:extLst>
            </p:cNvPr>
            <p:cNvSpPr/>
            <p:nvPr/>
          </p:nvSpPr>
          <p:spPr>
            <a:xfrm>
              <a:off x="8999850" y="6337025"/>
              <a:ext cx="130500" cy="92700"/>
            </a:xfrm>
            <a:custGeom>
              <a:avLst/>
              <a:gdLst/>
              <a:ahLst/>
              <a:cxnLst/>
              <a:rect l="l" t="t" r="r" b="b"/>
              <a:pathLst>
                <a:path w="5220" h="3708" extrusionOk="0">
                  <a:moveTo>
                    <a:pt x="188" y="0"/>
                  </a:moveTo>
                  <a:cubicBezTo>
                    <a:pt x="161" y="0"/>
                    <a:pt x="134" y="0"/>
                    <a:pt x="54" y="27"/>
                  </a:cubicBezTo>
                  <a:lnTo>
                    <a:pt x="27" y="54"/>
                  </a:lnTo>
                  <a:cubicBezTo>
                    <a:pt x="0" y="107"/>
                    <a:pt x="0" y="134"/>
                    <a:pt x="0" y="161"/>
                  </a:cubicBezTo>
                  <a:lnTo>
                    <a:pt x="0" y="375"/>
                  </a:lnTo>
                  <a:cubicBezTo>
                    <a:pt x="27" y="402"/>
                    <a:pt x="27" y="455"/>
                    <a:pt x="27" y="509"/>
                  </a:cubicBezTo>
                  <a:cubicBezTo>
                    <a:pt x="27" y="562"/>
                    <a:pt x="54" y="589"/>
                    <a:pt x="54" y="643"/>
                  </a:cubicBezTo>
                  <a:cubicBezTo>
                    <a:pt x="134" y="857"/>
                    <a:pt x="241" y="1071"/>
                    <a:pt x="322" y="1312"/>
                  </a:cubicBezTo>
                  <a:cubicBezTo>
                    <a:pt x="509" y="1633"/>
                    <a:pt x="643" y="1927"/>
                    <a:pt x="803" y="2168"/>
                  </a:cubicBezTo>
                  <a:cubicBezTo>
                    <a:pt x="1098" y="2597"/>
                    <a:pt x="1392" y="2944"/>
                    <a:pt x="1767" y="3185"/>
                  </a:cubicBezTo>
                  <a:cubicBezTo>
                    <a:pt x="2168" y="3453"/>
                    <a:pt x="2650" y="3614"/>
                    <a:pt x="3105" y="3667"/>
                  </a:cubicBezTo>
                  <a:cubicBezTo>
                    <a:pt x="3212" y="3694"/>
                    <a:pt x="3319" y="3707"/>
                    <a:pt x="3430" y="3707"/>
                  </a:cubicBezTo>
                  <a:cubicBezTo>
                    <a:pt x="3540" y="3707"/>
                    <a:pt x="3654" y="3694"/>
                    <a:pt x="3774" y="3667"/>
                  </a:cubicBezTo>
                  <a:cubicBezTo>
                    <a:pt x="3988" y="3667"/>
                    <a:pt x="4149" y="3614"/>
                    <a:pt x="4310" y="3533"/>
                  </a:cubicBezTo>
                  <a:cubicBezTo>
                    <a:pt x="4470" y="3453"/>
                    <a:pt x="4604" y="3373"/>
                    <a:pt x="4738" y="3266"/>
                  </a:cubicBezTo>
                  <a:lnTo>
                    <a:pt x="4791" y="3239"/>
                  </a:lnTo>
                  <a:cubicBezTo>
                    <a:pt x="4925" y="3105"/>
                    <a:pt x="5006" y="2998"/>
                    <a:pt x="5086" y="2864"/>
                  </a:cubicBezTo>
                  <a:cubicBezTo>
                    <a:pt x="5193" y="2704"/>
                    <a:pt x="5220" y="2543"/>
                    <a:pt x="5193" y="2409"/>
                  </a:cubicBezTo>
                  <a:cubicBezTo>
                    <a:pt x="5193" y="2302"/>
                    <a:pt x="5139" y="2249"/>
                    <a:pt x="5113" y="2142"/>
                  </a:cubicBezTo>
                  <a:cubicBezTo>
                    <a:pt x="5086" y="2061"/>
                    <a:pt x="5032" y="2008"/>
                    <a:pt x="4979" y="1927"/>
                  </a:cubicBezTo>
                  <a:cubicBezTo>
                    <a:pt x="4845" y="1794"/>
                    <a:pt x="4684" y="1633"/>
                    <a:pt x="4443" y="1499"/>
                  </a:cubicBezTo>
                  <a:cubicBezTo>
                    <a:pt x="4283" y="1392"/>
                    <a:pt x="4069" y="1312"/>
                    <a:pt x="3855" y="1205"/>
                  </a:cubicBezTo>
                  <a:cubicBezTo>
                    <a:pt x="3400" y="1044"/>
                    <a:pt x="2918" y="910"/>
                    <a:pt x="2436" y="803"/>
                  </a:cubicBezTo>
                  <a:cubicBezTo>
                    <a:pt x="2008" y="696"/>
                    <a:pt x="1526" y="589"/>
                    <a:pt x="1098" y="429"/>
                  </a:cubicBezTo>
                  <a:lnTo>
                    <a:pt x="1124" y="429"/>
                  </a:lnTo>
                  <a:cubicBezTo>
                    <a:pt x="830" y="321"/>
                    <a:pt x="589" y="188"/>
                    <a:pt x="348" y="27"/>
                  </a:cubicBezTo>
                  <a:cubicBezTo>
                    <a:pt x="295" y="0"/>
                    <a:pt x="214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432;p41">
              <a:extLst>
                <a:ext uri="{FF2B5EF4-FFF2-40B4-BE49-F238E27FC236}">
                  <a16:creationId xmlns:a16="http://schemas.microsoft.com/office/drawing/2014/main" id="{EC8AE2A7-891A-E21A-AB69-D6E60DD1FBFD}"/>
                </a:ext>
              </a:extLst>
            </p:cNvPr>
            <p:cNvSpPr/>
            <p:nvPr/>
          </p:nvSpPr>
          <p:spPr>
            <a:xfrm>
              <a:off x="9124300" y="6250025"/>
              <a:ext cx="141900" cy="68250"/>
            </a:xfrm>
            <a:custGeom>
              <a:avLst/>
              <a:gdLst/>
              <a:ahLst/>
              <a:cxnLst/>
              <a:rect l="l" t="t" r="r" b="b"/>
              <a:pathLst>
                <a:path w="5676" h="2730" extrusionOk="0">
                  <a:moveTo>
                    <a:pt x="3855" y="1"/>
                  </a:moveTo>
                  <a:cubicBezTo>
                    <a:pt x="3373" y="27"/>
                    <a:pt x="2891" y="135"/>
                    <a:pt x="2410" y="215"/>
                  </a:cubicBezTo>
                  <a:cubicBezTo>
                    <a:pt x="1981" y="322"/>
                    <a:pt x="1500" y="429"/>
                    <a:pt x="1045" y="456"/>
                  </a:cubicBezTo>
                  <a:lnTo>
                    <a:pt x="1071" y="456"/>
                  </a:lnTo>
                  <a:cubicBezTo>
                    <a:pt x="985" y="464"/>
                    <a:pt x="899" y="467"/>
                    <a:pt x="813" y="467"/>
                  </a:cubicBezTo>
                  <a:cubicBezTo>
                    <a:pt x="607" y="467"/>
                    <a:pt x="404" y="448"/>
                    <a:pt x="215" y="429"/>
                  </a:cubicBezTo>
                  <a:cubicBezTo>
                    <a:pt x="161" y="429"/>
                    <a:pt x="108" y="456"/>
                    <a:pt x="54" y="483"/>
                  </a:cubicBezTo>
                  <a:cubicBezTo>
                    <a:pt x="28" y="536"/>
                    <a:pt x="28" y="536"/>
                    <a:pt x="28" y="590"/>
                  </a:cubicBezTo>
                  <a:cubicBezTo>
                    <a:pt x="1" y="616"/>
                    <a:pt x="1" y="616"/>
                    <a:pt x="1" y="670"/>
                  </a:cubicBezTo>
                  <a:cubicBezTo>
                    <a:pt x="1" y="697"/>
                    <a:pt x="28" y="723"/>
                    <a:pt x="28" y="750"/>
                  </a:cubicBezTo>
                  <a:cubicBezTo>
                    <a:pt x="54" y="804"/>
                    <a:pt x="108" y="857"/>
                    <a:pt x="135" y="938"/>
                  </a:cubicBezTo>
                  <a:cubicBezTo>
                    <a:pt x="135" y="964"/>
                    <a:pt x="161" y="991"/>
                    <a:pt x="188" y="1018"/>
                  </a:cubicBezTo>
                  <a:cubicBezTo>
                    <a:pt x="188" y="1071"/>
                    <a:pt x="242" y="1098"/>
                    <a:pt x="268" y="1125"/>
                  </a:cubicBezTo>
                  <a:cubicBezTo>
                    <a:pt x="429" y="1285"/>
                    <a:pt x="643" y="1473"/>
                    <a:pt x="804" y="1633"/>
                  </a:cubicBezTo>
                  <a:cubicBezTo>
                    <a:pt x="1071" y="1874"/>
                    <a:pt x="1312" y="2035"/>
                    <a:pt x="1580" y="2196"/>
                  </a:cubicBezTo>
                  <a:cubicBezTo>
                    <a:pt x="2008" y="2463"/>
                    <a:pt x="2436" y="2624"/>
                    <a:pt x="2865" y="2704"/>
                  </a:cubicBezTo>
                  <a:cubicBezTo>
                    <a:pt x="3011" y="2720"/>
                    <a:pt x="3154" y="2729"/>
                    <a:pt x="3296" y="2729"/>
                  </a:cubicBezTo>
                  <a:cubicBezTo>
                    <a:pt x="3624" y="2729"/>
                    <a:pt x="3947" y="2682"/>
                    <a:pt x="4283" y="2570"/>
                  </a:cubicBezTo>
                  <a:cubicBezTo>
                    <a:pt x="4444" y="2543"/>
                    <a:pt x="4685" y="2436"/>
                    <a:pt x="4872" y="2303"/>
                  </a:cubicBezTo>
                  <a:cubicBezTo>
                    <a:pt x="5059" y="2169"/>
                    <a:pt x="5193" y="2062"/>
                    <a:pt x="5274" y="1928"/>
                  </a:cubicBezTo>
                  <a:cubicBezTo>
                    <a:pt x="5381" y="1794"/>
                    <a:pt x="5488" y="1660"/>
                    <a:pt x="5541" y="1526"/>
                  </a:cubicBezTo>
                  <a:lnTo>
                    <a:pt x="5595" y="1500"/>
                  </a:lnTo>
                  <a:cubicBezTo>
                    <a:pt x="5648" y="1339"/>
                    <a:pt x="5675" y="1152"/>
                    <a:pt x="5675" y="1018"/>
                  </a:cubicBezTo>
                  <a:cubicBezTo>
                    <a:pt x="5675" y="830"/>
                    <a:pt x="5648" y="697"/>
                    <a:pt x="5595" y="563"/>
                  </a:cubicBezTo>
                  <a:cubicBezTo>
                    <a:pt x="5514" y="456"/>
                    <a:pt x="5461" y="402"/>
                    <a:pt x="5381" y="322"/>
                  </a:cubicBezTo>
                  <a:cubicBezTo>
                    <a:pt x="5327" y="268"/>
                    <a:pt x="5247" y="215"/>
                    <a:pt x="5193" y="188"/>
                  </a:cubicBezTo>
                  <a:cubicBezTo>
                    <a:pt x="4979" y="81"/>
                    <a:pt x="4792" y="27"/>
                    <a:pt x="4524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433;p41">
              <a:extLst>
                <a:ext uri="{FF2B5EF4-FFF2-40B4-BE49-F238E27FC236}">
                  <a16:creationId xmlns:a16="http://schemas.microsoft.com/office/drawing/2014/main" id="{E5F7FCBC-B444-29AD-2DBB-6D155AEF7D2D}"/>
                </a:ext>
              </a:extLst>
            </p:cNvPr>
            <p:cNvSpPr/>
            <p:nvPr/>
          </p:nvSpPr>
          <p:spPr>
            <a:xfrm>
              <a:off x="8789075" y="6390550"/>
              <a:ext cx="80975" cy="107075"/>
            </a:xfrm>
            <a:custGeom>
              <a:avLst/>
              <a:gdLst/>
              <a:ahLst/>
              <a:cxnLst/>
              <a:rect l="l" t="t" r="r" b="b"/>
              <a:pathLst>
                <a:path w="3239" h="4283" extrusionOk="0">
                  <a:moveTo>
                    <a:pt x="3051" y="1"/>
                  </a:moveTo>
                  <a:lnTo>
                    <a:pt x="3051" y="54"/>
                  </a:lnTo>
                  <a:cubicBezTo>
                    <a:pt x="3061" y="97"/>
                    <a:pt x="3070" y="139"/>
                    <a:pt x="3078" y="180"/>
                  </a:cubicBezTo>
                  <a:lnTo>
                    <a:pt x="3078" y="180"/>
                  </a:lnTo>
                  <a:cubicBezTo>
                    <a:pt x="3078" y="153"/>
                    <a:pt x="3078" y="129"/>
                    <a:pt x="3078" y="108"/>
                  </a:cubicBezTo>
                  <a:cubicBezTo>
                    <a:pt x="3078" y="54"/>
                    <a:pt x="3078" y="1"/>
                    <a:pt x="3051" y="1"/>
                  </a:cubicBezTo>
                  <a:close/>
                  <a:moveTo>
                    <a:pt x="3078" y="180"/>
                  </a:moveTo>
                  <a:cubicBezTo>
                    <a:pt x="3077" y="287"/>
                    <a:pt x="3073" y="429"/>
                    <a:pt x="3051" y="536"/>
                  </a:cubicBezTo>
                  <a:cubicBezTo>
                    <a:pt x="2971" y="937"/>
                    <a:pt x="2864" y="1366"/>
                    <a:pt x="2677" y="1740"/>
                  </a:cubicBezTo>
                  <a:cubicBezTo>
                    <a:pt x="2516" y="2115"/>
                    <a:pt x="2275" y="2463"/>
                    <a:pt x="1981" y="2811"/>
                  </a:cubicBezTo>
                  <a:cubicBezTo>
                    <a:pt x="1713" y="3105"/>
                    <a:pt x="1365" y="3373"/>
                    <a:pt x="990" y="3560"/>
                  </a:cubicBezTo>
                  <a:cubicBezTo>
                    <a:pt x="830" y="3667"/>
                    <a:pt x="643" y="3774"/>
                    <a:pt x="428" y="3801"/>
                  </a:cubicBezTo>
                  <a:cubicBezTo>
                    <a:pt x="321" y="3855"/>
                    <a:pt x="241" y="3882"/>
                    <a:pt x="107" y="3908"/>
                  </a:cubicBezTo>
                  <a:cubicBezTo>
                    <a:pt x="54" y="3908"/>
                    <a:pt x="27" y="3908"/>
                    <a:pt x="0" y="3935"/>
                  </a:cubicBezTo>
                  <a:cubicBezTo>
                    <a:pt x="54" y="4042"/>
                    <a:pt x="161" y="4122"/>
                    <a:pt x="295" y="4176"/>
                  </a:cubicBezTo>
                  <a:cubicBezTo>
                    <a:pt x="428" y="4256"/>
                    <a:pt x="562" y="4283"/>
                    <a:pt x="776" y="4283"/>
                  </a:cubicBezTo>
                  <a:lnTo>
                    <a:pt x="803" y="4283"/>
                  </a:lnTo>
                  <a:cubicBezTo>
                    <a:pt x="964" y="4283"/>
                    <a:pt x="1124" y="4229"/>
                    <a:pt x="1312" y="4203"/>
                  </a:cubicBezTo>
                  <a:cubicBezTo>
                    <a:pt x="1472" y="4176"/>
                    <a:pt x="1633" y="4122"/>
                    <a:pt x="1793" y="4015"/>
                  </a:cubicBezTo>
                  <a:cubicBezTo>
                    <a:pt x="2008" y="3882"/>
                    <a:pt x="2195" y="3694"/>
                    <a:pt x="2329" y="3614"/>
                  </a:cubicBezTo>
                  <a:cubicBezTo>
                    <a:pt x="2677" y="3266"/>
                    <a:pt x="2944" y="2838"/>
                    <a:pt x="3078" y="2409"/>
                  </a:cubicBezTo>
                  <a:cubicBezTo>
                    <a:pt x="3212" y="2008"/>
                    <a:pt x="3239" y="1526"/>
                    <a:pt x="3212" y="1018"/>
                  </a:cubicBezTo>
                  <a:cubicBezTo>
                    <a:pt x="3188" y="757"/>
                    <a:pt x="3144" y="496"/>
                    <a:pt x="3078" y="18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434;p41">
              <a:extLst>
                <a:ext uri="{FF2B5EF4-FFF2-40B4-BE49-F238E27FC236}">
                  <a16:creationId xmlns:a16="http://schemas.microsoft.com/office/drawing/2014/main" id="{699ED224-19D5-DD1C-C3A1-A8E130377C44}"/>
                </a:ext>
              </a:extLst>
            </p:cNvPr>
            <p:cNvSpPr/>
            <p:nvPr/>
          </p:nvSpPr>
          <p:spPr>
            <a:xfrm>
              <a:off x="9029950" y="6348400"/>
              <a:ext cx="100400" cy="68275"/>
            </a:xfrm>
            <a:custGeom>
              <a:avLst/>
              <a:gdLst/>
              <a:ahLst/>
              <a:cxnLst/>
              <a:rect l="l" t="t" r="r" b="b"/>
              <a:pathLst>
                <a:path w="4016" h="2731" extrusionOk="0">
                  <a:moveTo>
                    <a:pt x="1" y="0"/>
                  </a:moveTo>
                  <a:lnTo>
                    <a:pt x="1" y="0"/>
                  </a:lnTo>
                  <a:cubicBezTo>
                    <a:pt x="81" y="81"/>
                    <a:pt x="188" y="134"/>
                    <a:pt x="322" y="214"/>
                  </a:cubicBezTo>
                  <a:cubicBezTo>
                    <a:pt x="563" y="348"/>
                    <a:pt x="804" y="482"/>
                    <a:pt x="1018" y="589"/>
                  </a:cubicBezTo>
                  <a:cubicBezTo>
                    <a:pt x="1286" y="723"/>
                    <a:pt x="1526" y="857"/>
                    <a:pt x="1794" y="937"/>
                  </a:cubicBezTo>
                  <a:cubicBezTo>
                    <a:pt x="2089" y="1071"/>
                    <a:pt x="2410" y="1258"/>
                    <a:pt x="2677" y="1419"/>
                  </a:cubicBezTo>
                  <a:cubicBezTo>
                    <a:pt x="2891" y="1579"/>
                    <a:pt x="3132" y="1740"/>
                    <a:pt x="3346" y="1954"/>
                  </a:cubicBezTo>
                  <a:cubicBezTo>
                    <a:pt x="3507" y="2115"/>
                    <a:pt x="3641" y="2329"/>
                    <a:pt x="3668" y="2543"/>
                  </a:cubicBezTo>
                  <a:lnTo>
                    <a:pt x="3668" y="2730"/>
                  </a:lnTo>
                  <a:cubicBezTo>
                    <a:pt x="3775" y="2623"/>
                    <a:pt x="3882" y="2516"/>
                    <a:pt x="3909" y="2409"/>
                  </a:cubicBezTo>
                  <a:cubicBezTo>
                    <a:pt x="3962" y="2249"/>
                    <a:pt x="4016" y="2088"/>
                    <a:pt x="4016" y="1954"/>
                  </a:cubicBezTo>
                  <a:cubicBezTo>
                    <a:pt x="4016" y="1847"/>
                    <a:pt x="3962" y="1740"/>
                    <a:pt x="3935" y="1687"/>
                  </a:cubicBezTo>
                  <a:cubicBezTo>
                    <a:pt x="3909" y="1606"/>
                    <a:pt x="3882" y="1553"/>
                    <a:pt x="3802" y="1472"/>
                  </a:cubicBezTo>
                  <a:cubicBezTo>
                    <a:pt x="3668" y="1312"/>
                    <a:pt x="3507" y="1178"/>
                    <a:pt x="3266" y="1044"/>
                  </a:cubicBezTo>
                  <a:cubicBezTo>
                    <a:pt x="3106" y="937"/>
                    <a:pt x="2891" y="857"/>
                    <a:pt x="2677" y="750"/>
                  </a:cubicBezTo>
                  <a:cubicBezTo>
                    <a:pt x="2196" y="589"/>
                    <a:pt x="1687" y="455"/>
                    <a:pt x="1259" y="348"/>
                  </a:cubicBezTo>
                  <a:cubicBezTo>
                    <a:pt x="831" y="241"/>
                    <a:pt x="402" y="134"/>
                    <a:pt x="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435;p41">
              <a:extLst>
                <a:ext uri="{FF2B5EF4-FFF2-40B4-BE49-F238E27FC236}">
                  <a16:creationId xmlns:a16="http://schemas.microsoft.com/office/drawing/2014/main" id="{744C9163-84D7-263C-B8D7-7DA895B4F58C}"/>
                </a:ext>
              </a:extLst>
            </p:cNvPr>
            <p:cNvSpPr/>
            <p:nvPr/>
          </p:nvSpPr>
          <p:spPr>
            <a:xfrm>
              <a:off x="9150400" y="6248025"/>
              <a:ext cx="117800" cy="40175"/>
            </a:xfrm>
            <a:custGeom>
              <a:avLst/>
              <a:gdLst/>
              <a:ahLst/>
              <a:cxnLst/>
              <a:rect l="l" t="t" r="r" b="b"/>
              <a:pathLst>
                <a:path w="4712" h="1607" extrusionOk="0">
                  <a:moveTo>
                    <a:pt x="3132" y="0"/>
                  </a:moveTo>
                  <a:cubicBezTo>
                    <a:pt x="3025" y="81"/>
                    <a:pt x="2945" y="81"/>
                    <a:pt x="2838" y="81"/>
                  </a:cubicBezTo>
                  <a:cubicBezTo>
                    <a:pt x="2329" y="107"/>
                    <a:pt x="1874" y="215"/>
                    <a:pt x="1392" y="322"/>
                  </a:cubicBezTo>
                  <a:cubicBezTo>
                    <a:pt x="937" y="402"/>
                    <a:pt x="509" y="509"/>
                    <a:pt x="27" y="536"/>
                  </a:cubicBezTo>
                  <a:lnTo>
                    <a:pt x="1" y="536"/>
                  </a:lnTo>
                  <a:cubicBezTo>
                    <a:pt x="54" y="536"/>
                    <a:pt x="108" y="589"/>
                    <a:pt x="161" y="589"/>
                  </a:cubicBezTo>
                  <a:cubicBezTo>
                    <a:pt x="509" y="643"/>
                    <a:pt x="857" y="670"/>
                    <a:pt x="1205" y="670"/>
                  </a:cubicBezTo>
                  <a:cubicBezTo>
                    <a:pt x="1526" y="670"/>
                    <a:pt x="1901" y="670"/>
                    <a:pt x="2249" y="643"/>
                  </a:cubicBezTo>
                  <a:cubicBezTo>
                    <a:pt x="2463" y="616"/>
                    <a:pt x="2731" y="616"/>
                    <a:pt x="2972" y="616"/>
                  </a:cubicBezTo>
                  <a:cubicBezTo>
                    <a:pt x="3105" y="616"/>
                    <a:pt x="3239" y="616"/>
                    <a:pt x="3373" y="643"/>
                  </a:cubicBezTo>
                  <a:cubicBezTo>
                    <a:pt x="3507" y="670"/>
                    <a:pt x="3614" y="670"/>
                    <a:pt x="3748" y="723"/>
                  </a:cubicBezTo>
                  <a:cubicBezTo>
                    <a:pt x="3882" y="750"/>
                    <a:pt x="3989" y="803"/>
                    <a:pt x="4069" y="884"/>
                  </a:cubicBezTo>
                  <a:cubicBezTo>
                    <a:pt x="4176" y="937"/>
                    <a:pt x="4283" y="1018"/>
                    <a:pt x="4337" y="1125"/>
                  </a:cubicBezTo>
                  <a:cubicBezTo>
                    <a:pt x="4363" y="1178"/>
                    <a:pt x="4417" y="1205"/>
                    <a:pt x="4444" y="1285"/>
                  </a:cubicBezTo>
                  <a:cubicBezTo>
                    <a:pt x="4470" y="1339"/>
                    <a:pt x="4524" y="1446"/>
                    <a:pt x="4524" y="1526"/>
                  </a:cubicBezTo>
                  <a:cubicBezTo>
                    <a:pt x="4524" y="1553"/>
                    <a:pt x="4524" y="1580"/>
                    <a:pt x="4551" y="1606"/>
                  </a:cubicBezTo>
                  <a:cubicBezTo>
                    <a:pt x="4551" y="1606"/>
                    <a:pt x="4551" y="1580"/>
                    <a:pt x="4578" y="1580"/>
                  </a:cubicBezTo>
                  <a:lnTo>
                    <a:pt x="4604" y="1553"/>
                  </a:lnTo>
                  <a:cubicBezTo>
                    <a:pt x="4685" y="1392"/>
                    <a:pt x="4711" y="1205"/>
                    <a:pt x="4711" y="1071"/>
                  </a:cubicBezTo>
                  <a:cubicBezTo>
                    <a:pt x="4711" y="910"/>
                    <a:pt x="4685" y="750"/>
                    <a:pt x="4604" y="616"/>
                  </a:cubicBezTo>
                  <a:cubicBezTo>
                    <a:pt x="4551" y="509"/>
                    <a:pt x="4497" y="455"/>
                    <a:pt x="4417" y="375"/>
                  </a:cubicBezTo>
                  <a:cubicBezTo>
                    <a:pt x="4337" y="322"/>
                    <a:pt x="4283" y="268"/>
                    <a:pt x="4203" y="241"/>
                  </a:cubicBezTo>
                  <a:cubicBezTo>
                    <a:pt x="4015" y="134"/>
                    <a:pt x="3801" y="81"/>
                    <a:pt x="3534" y="54"/>
                  </a:cubicBezTo>
                  <a:cubicBezTo>
                    <a:pt x="3400" y="54"/>
                    <a:pt x="3266" y="0"/>
                    <a:pt x="3132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436;p41">
              <a:extLst>
                <a:ext uri="{FF2B5EF4-FFF2-40B4-BE49-F238E27FC236}">
                  <a16:creationId xmlns:a16="http://schemas.microsoft.com/office/drawing/2014/main" id="{2823DCF2-4A7A-BB89-2CD6-1E0F12CD2B55}"/>
                </a:ext>
              </a:extLst>
            </p:cNvPr>
            <p:cNvSpPr/>
            <p:nvPr/>
          </p:nvSpPr>
          <p:spPr>
            <a:xfrm>
              <a:off x="8778350" y="5624375"/>
              <a:ext cx="121825" cy="301150"/>
            </a:xfrm>
            <a:custGeom>
              <a:avLst/>
              <a:gdLst/>
              <a:ahLst/>
              <a:cxnLst/>
              <a:rect l="l" t="t" r="r" b="b"/>
              <a:pathLst>
                <a:path w="4873" h="12046" extrusionOk="0">
                  <a:moveTo>
                    <a:pt x="1527" y="1"/>
                  </a:moveTo>
                  <a:cubicBezTo>
                    <a:pt x="1259" y="28"/>
                    <a:pt x="1018" y="188"/>
                    <a:pt x="938" y="376"/>
                  </a:cubicBezTo>
                  <a:cubicBezTo>
                    <a:pt x="831" y="456"/>
                    <a:pt x="724" y="590"/>
                    <a:pt x="670" y="777"/>
                  </a:cubicBezTo>
                  <a:cubicBezTo>
                    <a:pt x="617" y="777"/>
                    <a:pt x="617" y="804"/>
                    <a:pt x="617" y="831"/>
                  </a:cubicBezTo>
                  <a:cubicBezTo>
                    <a:pt x="188" y="1660"/>
                    <a:pt x="1" y="2677"/>
                    <a:pt x="1" y="3989"/>
                  </a:cubicBezTo>
                  <a:cubicBezTo>
                    <a:pt x="1" y="4953"/>
                    <a:pt x="135" y="5943"/>
                    <a:pt x="269" y="6826"/>
                  </a:cubicBezTo>
                  <a:cubicBezTo>
                    <a:pt x="349" y="7549"/>
                    <a:pt x="483" y="8218"/>
                    <a:pt x="670" y="8780"/>
                  </a:cubicBezTo>
                  <a:cubicBezTo>
                    <a:pt x="884" y="9690"/>
                    <a:pt x="1125" y="10332"/>
                    <a:pt x="1473" y="10894"/>
                  </a:cubicBezTo>
                  <a:cubicBezTo>
                    <a:pt x="1741" y="11376"/>
                    <a:pt x="2196" y="11938"/>
                    <a:pt x="2838" y="12045"/>
                  </a:cubicBezTo>
                  <a:lnTo>
                    <a:pt x="3079" y="12045"/>
                  </a:lnTo>
                  <a:cubicBezTo>
                    <a:pt x="3400" y="12045"/>
                    <a:pt x="3668" y="11938"/>
                    <a:pt x="3935" y="11778"/>
                  </a:cubicBezTo>
                  <a:cubicBezTo>
                    <a:pt x="4203" y="11564"/>
                    <a:pt x="4417" y="11296"/>
                    <a:pt x="4578" y="10921"/>
                  </a:cubicBezTo>
                  <a:cubicBezTo>
                    <a:pt x="4712" y="10627"/>
                    <a:pt x="4765" y="10252"/>
                    <a:pt x="4845" y="9851"/>
                  </a:cubicBezTo>
                  <a:cubicBezTo>
                    <a:pt x="4872" y="9529"/>
                    <a:pt x="4872" y="9155"/>
                    <a:pt x="4872" y="8834"/>
                  </a:cubicBezTo>
                  <a:cubicBezTo>
                    <a:pt x="4872" y="8753"/>
                    <a:pt x="4845" y="8700"/>
                    <a:pt x="4765" y="8646"/>
                  </a:cubicBezTo>
                  <a:cubicBezTo>
                    <a:pt x="4738" y="7816"/>
                    <a:pt x="4631" y="6960"/>
                    <a:pt x="4498" y="6077"/>
                  </a:cubicBezTo>
                  <a:cubicBezTo>
                    <a:pt x="4417" y="5488"/>
                    <a:pt x="4283" y="4845"/>
                    <a:pt x="4150" y="4203"/>
                  </a:cubicBezTo>
                  <a:cubicBezTo>
                    <a:pt x="4069" y="3909"/>
                    <a:pt x="4016" y="3614"/>
                    <a:pt x="3909" y="3266"/>
                  </a:cubicBezTo>
                  <a:cubicBezTo>
                    <a:pt x="3882" y="3132"/>
                    <a:pt x="3828" y="2999"/>
                    <a:pt x="3775" y="2865"/>
                  </a:cubicBezTo>
                  <a:cubicBezTo>
                    <a:pt x="3668" y="2570"/>
                    <a:pt x="3534" y="2222"/>
                    <a:pt x="3400" y="1928"/>
                  </a:cubicBezTo>
                  <a:cubicBezTo>
                    <a:pt x="3240" y="1553"/>
                    <a:pt x="3079" y="1232"/>
                    <a:pt x="2892" y="964"/>
                  </a:cubicBezTo>
                  <a:cubicBezTo>
                    <a:pt x="2811" y="831"/>
                    <a:pt x="2731" y="697"/>
                    <a:pt x="2624" y="563"/>
                  </a:cubicBezTo>
                  <a:cubicBezTo>
                    <a:pt x="2544" y="429"/>
                    <a:pt x="2437" y="322"/>
                    <a:pt x="2330" y="215"/>
                  </a:cubicBezTo>
                  <a:cubicBezTo>
                    <a:pt x="2089" y="161"/>
                    <a:pt x="1848" y="1"/>
                    <a:pt x="1607" y="1"/>
                  </a:cubicBezTo>
                  <a:close/>
                </a:path>
              </a:pathLst>
            </a:custGeom>
            <a:solidFill>
              <a:srgbClr val="F9D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437;p41">
              <a:extLst>
                <a:ext uri="{FF2B5EF4-FFF2-40B4-BE49-F238E27FC236}">
                  <a16:creationId xmlns:a16="http://schemas.microsoft.com/office/drawing/2014/main" id="{CA0D114D-FEDA-7B0C-782B-A2992A6223AA}"/>
                </a:ext>
              </a:extLst>
            </p:cNvPr>
            <p:cNvSpPr/>
            <p:nvPr/>
          </p:nvSpPr>
          <p:spPr>
            <a:xfrm>
              <a:off x="8544825" y="5588925"/>
              <a:ext cx="318550" cy="504550"/>
            </a:xfrm>
            <a:custGeom>
              <a:avLst/>
              <a:gdLst/>
              <a:ahLst/>
              <a:cxnLst/>
              <a:rect l="l" t="t" r="r" b="b"/>
              <a:pathLst>
                <a:path w="12742" h="20182" extrusionOk="0">
                  <a:moveTo>
                    <a:pt x="7388" y="0"/>
                  </a:moveTo>
                  <a:cubicBezTo>
                    <a:pt x="7147" y="0"/>
                    <a:pt x="6879" y="81"/>
                    <a:pt x="6585" y="214"/>
                  </a:cubicBezTo>
                  <a:cubicBezTo>
                    <a:pt x="6264" y="348"/>
                    <a:pt x="5916" y="536"/>
                    <a:pt x="5595" y="776"/>
                  </a:cubicBezTo>
                  <a:cubicBezTo>
                    <a:pt x="5274" y="991"/>
                    <a:pt x="4979" y="1258"/>
                    <a:pt x="4658" y="1579"/>
                  </a:cubicBezTo>
                  <a:cubicBezTo>
                    <a:pt x="4337" y="1847"/>
                    <a:pt x="4069" y="2195"/>
                    <a:pt x="3801" y="2543"/>
                  </a:cubicBezTo>
                  <a:cubicBezTo>
                    <a:pt x="3266" y="3212"/>
                    <a:pt x="2811" y="3962"/>
                    <a:pt x="2329" y="4845"/>
                  </a:cubicBezTo>
                  <a:cubicBezTo>
                    <a:pt x="1928" y="5621"/>
                    <a:pt x="1526" y="6478"/>
                    <a:pt x="1232" y="7307"/>
                  </a:cubicBezTo>
                  <a:cubicBezTo>
                    <a:pt x="937" y="8110"/>
                    <a:pt x="697" y="8833"/>
                    <a:pt x="536" y="9529"/>
                  </a:cubicBezTo>
                  <a:cubicBezTo>
                    <a:pt x="295" y="10546"/>
                    <a:pt x="135" y="11617"/>
                    <a:pt x="54" y="12767"/>
                  </a:cubicBezTo>
                  <a:cubicBezTo>
                    <a:pt x="1" y="13972"/>
                    <a:pt x="27" y="15176"/>
                    <a:pt x="188" y="16301"/>
                  </a:cubicBezTo>
                  <a:cubicBezTo>
                    <a:pt x="322" y="17318"/>
                    <a:pt x="563" y="18228"/>
                    <a:pt x="857" y="19138"/>
                  </a:cubicBezTo>
                  <a:cubicBezTo>
                    <a:pt x="911" y="19218"/>
                    <a:pt x="964" y="19272"/>
                    <a:pt x="1071" y="19272"/>
                  </a:cubicBezTo>
                  <a:cubicBezTo>
                    <a:pt x="2195" y="19887"/>
                    <a:pt x="3534" y="20182"/>
                    <a:pt x="4979" y="20182"/>
                  </a:cubicBezTo>
                  <a:cubicBezTo>
                    <a:pt x="5461" y="20182"/>
                    <a:pt x="5943" y="20155"/>
                    <a:pt x="6451" y="20075"/>
                  </a:cubicBezTo>
                  <a:cubicBezTo>
                    <a:pt x="7388" y="19941"/>
                    <a:pt x="8325" y="19727"/>
                    <a:pt x="9235" y="19352"/>
                  </a:cubicBezTo>
                  <a:cubicBezTo>
                    <a:pt x="10145" y="18977"/>
                    <a:pt x="10948" y="18522"/>
                    <a:pt x="11644" y="17987"/>
                  </a:cubicBezTo>
                  <a:cubicBezTo>
                    <a:pt x="11965" y="17719"/>
                    <a:pt x="12313" y="17398"/>
                    <a:pt x="12607" y="17104"/>
                  </a:cubicBezTo>
                  <a:cubicBezTo>
                    <a:pt x="12688" y="17023"/>
                    <a:pt x="12688" y="16943"/>
                    <a:pt x="12607" y="16863"/>
                  </a:cubicBezTo>
                  <a:cubicBezTo>
                    <a:pt x="12634" y="16220"/>
                    <a:pt x="12688" y="15471"/>
                    <a:pt x="12714" y="14721"/>
                  </a:cubicBezTo>
                  <a:lnTo>
                    <a:pt x="12714" y="14695"/>
                  </a:lnTo>
                  <a:cubicBezTo>
                    <a:pt x="12741" y="14052"/>
                    <a:pt x="12741" y="13517"/>
                    <a:pt x="12741" y="13008"/>
                  </a:cubicBezTo>
                  <a:cubicBezTo>
                    <a:pt x="12741" y="12125"/>
                    <a:pt x="12688" y="11322"/>
                    <a:pt x="12607" y="10546"/>
                  </a:cubicBezTo>
                  <a:cubicBezTo>
                    <a:pt x="12473" y="9475"/>
                    <a:pt x="12286" y="8405"/>
                    <a:pt x="12018" y="7200"/>
                  </a:cubicBezTo>
                  <a:cubicBezTo>
                    <a:pt x="11831" y="6478"/>
                    <a:pt x="11671" y="5808"/>
                    <a:pt x="11483" y="5166"/>
                  </a:cubicBezTo>
                  <a:cubicBezTo>
                    <a:pt x="11269" y="4443"/>
                    <a:pt x="11028" y="3828"/>
                    <a:pt x="10760" y="3212"/>
                  </a:cubicBezTo>
                  <a:cubicBezTo>
                    <a:pt x="10493" y="2570"/>
                    <a:pt x="10198" y="2008"/>
                    <a:pt x="9877" y="1553"/>
                  </a:cubicBezTo>
                  <a:cubicBezTo>
                    <a:pt x="9690" y="1312"/>
                    <a:pt x="9529" y="1098"/>
                    <a:pt x="9342" y="884"/>
                  </a:cubicBezTo>
                  <a:cubicBezTo>
                    <a:pt x="9155" y="669"/>
                    <a:pt x="8967" y="536"/>
                    <a:pt x="8753" y="402"/>
                  </a:cubicBezTo>
                  <a:cubicBezTo>
                    <a:pt x="8673" y="348"/>
                    <a:pt x="8566" y="268"/>
                    <a:pt x="8432" y="214"/>
                  </a:cubicBezTo>
                  <a:cubicBezTo>
                    <a:pt x="8325" y="161"/>
                    <a:pt x="8218" y="107"/>
                    <a:pt x="8084" y="81"/>
                  </a:cubicBezTo>
                  <a:cubicBezTo>
                    <a:pt x="7923" y="54"/>
                    <a:pt x="7736" y="0"/>
                    <a:pt x="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438;p41">
              <a:extLst>
                <a:ext uri="{FF2B5EF4-FFF2-40B4-BE49-F238E27FC236}">
                  <a16:creationId xmlns:a16="http://schemas.microsoft.com/office/drawing/2014/main" id="{69FC97FD-CC09-EB18-0F90-38CAD3BD8F45}"/>
                </a:ext>
              </a:extLst>
            </p:cNvPr>
            <p:cNvSpPr/>
            <p:nvPr/>
          </p:nvSpPr>
          <p:spPr>
            <a:xfrm>
              <a:off x="8544825" y="5672550"/>
              <a:ext cx="315875" cy="420925"/>
            </a:xfrm>
            <a:custGeom>
              <a:avLst/>
              <a:gdLst/>
              <a:ahLst/>
              <a:cxnLst/>
              <a:rect l="l" t="t" r="r" b="b"/>
              <a:pathLst>
                <a:path w="12635" h="16837" extrusionOk="0">
                  <a:moveTo>
                    <a:pt x="10627" y="1"/>
                  </a:moveTo>
                  <a:cubicBezTo>
                    <a:pt x="10814" y="536"/>
                    <a:pt x="10707" y="1072"/>
                    <a:pt x="10520" y="1580"/>
                  </a:cubicBezTo>
                  <a:cubicBezTo>
                    <a:pt x="10439" y="1875"/>
                    <a:pt x="10332" y="2142"/>
                    <a:pt x="10198" y="2410"/>
                  </a:cubicBezTo>
                  <a:cubicBezTo>
                    <a:pt x="10065" y="2678"/>
                    <a:pt x="9904" y="2918"/>
                    <a:pt x="9690" y="3159"/>
                  </a:cubicBezTo>
                  <a:cubicBezTo>
                    <a:pt x="9529" y="3400"/>
                    <a:pt x="9288" y="3588"/>
                    <a:pt x="9101" y="3748"/>
                  </a:cubicBezTo>
                  <a:cubicBezTo>
                    <a:pt x="8860" y="3936"/>
                    <a:pt x="8619" y="4096"/>
                    <a:pt x="8352" y="4230"/>
                  </a:cubicBezTo>
                  <a:cubicBezTo>
                    <a:pt x="8084" y="4364"/>
                    <a:pt x="7790" y="4471"/>
                    <a:pt x="7495" y="4498"/>
                  </a:cubicBezTo>
                  <a:cubicBezTo>
                    <a:pt x="7310" y="4513"/>
                    <a:pt x="7133" y="4529"/>
                    <a:pt x="6960" y="4529"/>
                  </a:cubicBezTo>
                  <a:cubicBezTo>
                    <a:pt x="6834" y="4529"/>
                    <a:pt x="6709" y="4520"/>
                    <a:pt x="6585" y="4498"/>
                  </a:cubicBezTo>
                  <a:cubicBezTo>
                    <a:pt x="6291" y="4471"/>
                    <a:pt x="6023" y="4391"/>
                    <a:pt x="5702" y="4257"/>
                  </a:cubicBezTo>
                  <a:cubicBezTo>
                    <a:pt x="5648" y="4230"/>
                    <a:pt x="5621" y="4230"/>
                    <a:pt x="5541" y="4203"/>
                  </a:cubicBezTo>
                  <a:cubicBezTo>
                    <a:pt x="5488" y="4150"/>
                    <a:pt x="5434" y="4123"/>
                    <a:pt x="5381" y="4096"/>
                  </a:cubicBezTo>
                  <a:cubicBezTo>
                    <a:pt x="5247" y="4016"/>
                    <a:pt x="5113" y="3936"/>
                    <a:pt x="4979" y="3828"/>
                  </a:cubicBezTo>
                  <a:cubicBezTo>
                    <a:pt x="4819" y="3721"/>
                    <a:pt x="4685" y="3588"/>
                    <a:pt x="4551" y="3454"/>
                  </a:cubicBezTo>
                  <a:cubicBezTo>
                    <a:pt x="4444" y="3400"/>
                    <a:pt x="4364" y="3293"/>
                    <a:pt x="4310" y="3186"/>
                  </a:cubicBezTo>
                  <a:cubicBezTo>
                    <a:pt x="4230" y="3133"/>
                    <a:pt x="4203" y="3052"/>
                    <a:pt x="4149" y="3026"/>
                  </a:cubicBezTo>
                  <a:cubicBezTo>
                    <a:pt x="4149" y="3026"/>
                    <a:pt x="4149" y="2972"/>
                    <a:pt x="4096" y="2972"/>
                  </a:cubicBezTo>
                  <a:cubicBezTo>
                    <a:pt x="3908" y="2758"/>
                    <a:pt x="3748" y="2490"/>
                    <a:pt x="3614" y="2169"/>
                  </a:cubicBezTo>
                  <a:cubicBezTo>
                    <a:pt x="3507" y="1955"/>
                    <a:pt x="3400" y="1741"/>
                    <a:pt x="3293" y="1500"/>
                  </a:cubicBezTo>
                  <a:cubicBezTo>
                    <a:pt x="3239" y="1286"/>
                    <a:pt x="3159" y="1072"/>
                    <a:pt x="3106" y="831"/>
                  </a:cubicBezTo>
                  <a:lnTo>
                    <a:pt x="3106" y="804"/>
                  </a:lnTo>
                  <a:cubicBezTo>
                    <a:pt x="3079" y="697"/>
                    <a:pt x="3079" y="617"/>
                    <a:pt x="3025" y="510"/>
                  </a:cubicBezTo>
                  <a:lnTo>
                    <a:pt x="3025" y="456"/>
                  </a:lnTo>
                  <a:cubicBezTo>
                    <a:pt x="3025" y="376"/>
                    <a:pt x="2998" y="269"/>
                    <a:pt x="2998" y="215"/>
                  </a:cubicBezTo>
                  <a:cubicBezTo>
                    <a:pt x="2731" y="617"/>
                    <a:pt x="2490" y="1018"/>
                    <a:pt x="2276" y="1473"/>
                  </a:cubicBezTo>
                  <a:cubicBezTo>
                    <a:pt x="1874" y="2249"/>
                    <a:pt x="1473" y="3079"/>
                    <a:pt x="1152" y="3936"/>
                  </a:cubicBezTo>
                  <a:cubicBezTo>
                    <a:pt x="937" y="4551"/>
                    <a:pt x="723" y="5167"/>
                    <a:pt x="563" y="5729"/>
                  </a:cubicBezTo>
                  <a:lnTo>
                    <a:pt x="590" y="5729"/>
                  </a:lnTo>
                  <a:cubicBezTo>
                    <a:pt x="616" y="5729"/>
                    <a:pt x="670" y="5702"/>
                    <a:pt x="723" y="5702"/>
                  </a:cubicBezTo>
                  <a:lnTo>
                    <a:pt x="750" y="5702"/>
                  </a:lnTo>
                  <a:cubicBezTo>
                    <a:pt x="884" y="5649"/>
                    <a:pt x="991" y="5649"/>
                    <a:pt x="1125" y="5649"/>
                  </a:cubicBezTo>
                  <a:lnTo>
                    <a:pt x="1205" y="5649"/>
                  </a:lnTo>
                  <a:cubicBezTo>
                    <a:pt x="1339" y="5649"/>
                    <a:pt x="1473" y="5702"/>
                    <a:pt x="1607" y="5729"/>
                  </a:cubicBezTo>
                  <a:cubicBezTo>
                    <a:pt x="1901" y="5809"/>
                    <a:pt x="2169" y="5889"/>
                    <a:pt x="2436" y="6077"/>
                  </a:cubicBezTo>
                  <a:cubicBezTo>
                    <a:pt x="2677" y="6237"/>
                    <a:pt x="2891" y="6398"/>
                    <a:pt x="3106" y="6612"/>
                  </a:cubicBezTo>
                  <a:cubicBezTo>
                    <a:pt x="3293" y="6799"/>
                    <a:pt x="3480" y="7040"/>
                    <a:pt x="3614" y="7308"/>
                  </a:cubicBezTo>
                  <a:cubicBezTo>
                    <a:pt x="3748" y="7576"/>
                    <a:pt x="3882" y="7843"/>
                    <a:pt x="3935" y="8138"/>
                  </a:cubicBezTo>
                  <a:cubicBezTo>
                    <a:pt x="4016" y="8432"/>
                    <a:pt x="4042" y="8753"/>
                    <a:pt x="4042" y="9048"/>
                  </a:cubicBezTo>
                  <a:cubicBezTo>
                    <a:pt x="4042" y="9208"/>
                    <a:pt x="4016" y="9342"/>
                    <a:pt x="3962" y="9476"/>
                  </a:cubicBezTo>
                  <a:lnTo>
                    <a:pt x="3882" y="9878"/>
                  </a:lnTo>
                  <a:cubicBezTo>
                    <a:pt x="3801" y="10011"/>
                    <a:pt x="3748" y="10172"/>
                    <a:pt x="3668" y="10306"/>
                  </a:cubicBezTo>
                  <a:cubicBezTo>
                    <a:pt x="3614" y="10413"/>
                    <a:pt x="3534" y="10520"/>
                    <a:pt x="3427" y="10627"/>
                  </a:cubicBezTo>
                  <a:cubicBezTo>
                    <a:pt x="3239" y="10814"/>
                    <a:pt x="2998" y="10975"/>
                    <a:pt x="2731" y="11109"/>
                  </a:cubicBezTo>
                  <a:cubicBezTo>
                    <a:pt x="2597" y="11189"/>
                    <a:pt x="2436" y="11216"/>
                    <a:pt x="2303" y="11243"/>
                  </a:cubicBezTo>
                  <a:cubicBezTo>
                    <a:pt x="2169" y="11296"/>
                    <a:pt x="2008" y="11296"/>
                    <a:pt x="1874" y="11296"/>
                  </a:cubicBezTo>
                  <a:cubicBezTo>
                    <a:pt x="1740" y="11296"/>
                    <a:pt x="1553" y="11243"/>
                    <a:pt x="1419" y="11216"/>
                  </a:cubicBezTo>
                  <a:cubicBezTo>
                    <a:pt x="1285" y="11189"/>
                    <a:pt x="1152" y="11135"/>
                    <a:pt x="1018" y="11082"/>
                  </a:cubicBezTo>
                  <a:cubicBezTo>
                    <a:pt x="750" y="10948"/>
                    <a:pt x="482" y="10814"/>
                    <a:pt x="268" y="10627"/>
                  </a:cubicBezTo>
                  <a:cubicBezTo>
                    <a:pt x="161" y="10520"/>
                    <a:pt x="54" y="10440"/>
                    <a:pt x="1" y="10359"/>
                  </a:cubicBezTo>
                  <a:lnTo>
                    <a:pt x="1" y="10359"/>
                  </a:lnTo>
                  <a:cubicBezTo>
                    <a:pt x="1" y="11243"/>
                    <a:pt x="27" y="12126"/>
                    <a:pt x="161" y="12956"/>
                  </a:cubicBezTo>
                  <a:cubicBezTo>
                    <a:pt x="295" y="13973"/>
                    <a:pt x="536" y="14883"/>
                    <a:pt x="830" y="15793"/>
                  </a:cubicBezTo>
                  <a:cubicBezTo>
                    <a:pt x="857" y="15873"/>
                    <a:pt x="937" y="15927"/>
                    <a:pt x="1045" y="15927"/>
                  </a:cubicBezTo>
                  <a:cubicBezTo>
                    <a:pt x="2169" y="16542"/>
                    <a:pt x="3507" y="16837"/>
                    <a:pt x="4952" y="16837"/>
                  </a:cubicBezTo>
                  <a:cubicBezTo>
                    <a:pt x="5407" y="16837"/>
                    <a:pt x="5916" y="16810"/>
                    <a:pt x="6424" y="16730"/>
                  </a:cubicBezTo>
                  <a:cubicBezTo>
                    <a:pt x="7361" y="16596"/>
                    <a:pt x="8298" y="16382"/>
                    <a:pt x="9181" y="16007"/>
                  </a:cubicBezTo>
                  <a:cubicBezTo>
                    <a:pt x="10091" y="15632"/>
                    <a:pt x="10894" y="15177"/>
                    <a:pt x="11617" y="14642"/>
                  </a:cubicBezTo>
                  <a:cubicBezTo>
                    <a:pt x="11938" y="14374"/>
                    <a:pt x="12286" y="14053"/>
                    <a:pt x="12581" y="13759"/>
                  </a:cubicBezTo>
                  <a:cubicBezTo>
                    <a:pt x="12634" y="13678"/>
                    <a:pt x="12634" y="13598"/>
                    <a:pt x="12581" y="13518"/>
                  </a:cubicBezTo>
                  <a:cubicBezTo>
                    <a:pt x="12607" y="13089"/>
                    <a:pt x="12607" y="12608"/>
                    <a:pt x="12634" y="12153"/>
                  </a:cubicBezTo>
                  <a:lnTo>
                    <a:pt x="12634" y="12153"/>
                  </a:lnTo>
                  <a:cubicBezTo>
                    <a:pt x="12473" y="12286"/>
                    <a:pt x="12340" y="12420"/>
                    <a:pt x="12152" y="12527"/>
                  </a:cubicBezTo>
                  <a:cubicBezTo>
                    <a:pt x="11885" y="12688"/>
                    <a:pt x="11617" y="12822"/>
                    <a:pt x="11296" y="12929"/>
                  </a:cubicBezTo>
                  <a:cubicBezTo>
                    <a:pt x="11028" y="13009"/>
                    <a:pt x="10734" y="13089"/>
                    <a:pt x="10439" y="13116"/>
                  </a:cubicBezTo>
                  <a:cubicBezTo>
                    <a:pt x="10332" y="13116"/>
                    <a:pt x="10213" y="13140"/>
                    <a:pt x="10098" y="13140"/>
                  </a:cubicBezTo>
                  <a:cubicBezTo>
                    <a:pt x="10041" y="13140"/>
                    <a:pt x="9984" y="13134"/>
                    <a:pt x="9931" y="13116"/>
                  </a:cubicBezTo>
                  <a:cubicBezTo>
                    <a:pt x="9797" y="13116"/>
                    <a:pt x="9663" y="13089"/>
                    <a:pt x="9529" y="13063"/>
                  </a:cubicBezTo>
                  <a:cubicBezTo>
                    <a:pt x="9262" y="12982"/>
                    <a:pt x="8994" y="12875"/>
                    <a:pt x="8726" y="12715"/>
                  </a:cubicBezTo>
                  <a:cubicBezTo>
                    <a:pt x="8485" y="12581"/>
                    <a:pt x="8298" y="12393"/>
                    <a:pt x="8084" y="12153"/>
                  </a:cubicBezTo>
                  <a:cubicBezTo>
                    <a:pt x="8004" y="12046"/>
                    <a:pt x="7923" y="11912"/>
                    <a:pt x="7870" y="11778"/>
                  </a:cubicBezTo>
                  <a:cubicBezTo>
                    <a:pt x="7790" y="11644"/>
                    <a:pt x="7736" y="11537"/>
                    <a:pt x="7682" y="11403"/>
                  </a:cubicBezTo>
                  <a:cubicBezTo>
                    <a:pt x="7602" y="11135"/>
                    <a:pt x="7522" y="10841"/>
                    <a:pt x="7495" y="10547"/>
                  </a:cubicBezTo>
                  <a:cubicBezTo>
                    <a:pt x="7468" y="10252"/>
                    <a:pt x="7495" y="9931"/>
                    <a:pt x="7522" y="9637"/>
                  </a:cubicBezTo>
                  <a:cubicBezTo>
                    <a:pt x="7549" y="9530"/>
                    <a:pt x="7549" y="9449"/>
                    <a:pt x="7602" y="9342"/>
                  </a:cubicBezTo>
                  <a:lnTo>
                    <a:pt x="7602" y="9315"/>
                  </a:lnTo>
                  <a:cubicBezTo>
                    <a:pt x="7629" y="9182"/>
                    <a:pt x="7656" y="9075"/>
                    <a:pt x="7736" y="8941"/>
                  </a:cubicBezTo>
                  <a:cubicBezTo>
                    <a:pt x="7736" y="8914"/>
                    <a:pt x="7763" y="8914"/>
                    <a:pt x="7763" y="8860"/>
                  </a:cubicBezTo>
                  <a:cubicBezTo>
                    <a:pt x="7763" y="8834"/>
                    <a:pt x="7790" y="8807"/>
                    <a:pt x="7790" y="8780"/>
                  </a:cubicBezTo>
                  <a:cubicBezTo>
                    <a:pt x="7897" y="8512"/>
                    <a:pt x="8057" y="8245"/>
                    <a:pt x="8218" y="7977"/>
                  </a:cubicBezTo>
                  <a:cubicBezTo>
                    <a:pt x="8271" y="7924"/>
                    <a:pt x="8298" y="7897"/>
                    <a:pt x="8298" y="7870"/>
                  </a:cubicBezTo>
                  <a:cubicBezTo>
                    <a:pt x="8485" y="7602"/>
                    <a:pt x="8726" y="7335"/>
                    <a:pt x="8994" y="7094"/>
                  </a:cubicBezTo>
                  <a:cubicBezTo>
                    <a:pt x="9128" y="6960"/>
                    <a:pt x="9288" y="6853"/>
                    <a:pt x="9422" y="6773"/>
                  </a:cubicBezTo>
                  <a:cubicBezTo>
                    <a:pt x="9529" y="6692"/>
                    <a:pt x="9610" y="6666"/>
                    <a:pt x="9690" y="6585"/>
                  </a:cubicBezTo>
                  <a:cubicBezTo>
                    <a:pt x="9743" y="6559"/>
                    <a:pt x="9770" y="6559"/>
                    <a:pt x="9797" y="6532"/>
                  </a:cubicBezTo>
                  <a:lnTo>
                    <a:pt x="10011" y="6425"/>
                  </a:lnTo>
                  <a:cubicBezTo>
                    <a:pt x="10145" y="6371"/>
                    <a:pt x="10225" y="6318"/>
                    <a:pt x="10359" y="6291"/>
                  </a:cubicBezTo>
                  <a:cubicBezTo>
                    <a:pt x="10413" y="6291"/>
                    <a:pt x="10413" y="6291"/>
                    <a:pt x="10439" y="6264"/>
                  </a:cubicBezTo>
                  <a:cubicBezTo>
                    <a:pt x="10573" y="6237"/>
                    <a:pt x="10734" y="6184"/>
                    <a:pt x="10868" y="6157"/>
                  </a:cubicBezTo>
                  <a:cubicBezTo>
                    <a:pt x="10975" y="6157"/>
                    <a:pt x="11082" y="6130"/>
                    <a:pt x="11135" y="6130"/>
                  </a:cubicBezTo>
                  <a:lnTo>
                    <a:pt x="11537" y="6130"/>
                  </a:lnTo>
                  <a:cubicBezTo>
                    <a:pt x="11671" y="6130"/>
                    <a:pt x="11778" y="6157"/>
                    <a:pt x="11911" y="6184"/>
                  </a:cubicBezTo>
                  <a:cubicBezTo>
                    <a:pt x="12045" y="6237"/>
                    <a:pt x="12152" y="6264"/>
                    <a:pt x="12286" y="6291"/>
                  </a:cubicBezTo>
                  <a:cubicBezTo>
                    <a:pt x="12126" y="5488"/>
                    <a:pt x="12018" y="4685"/>
                    <a:pt x="11804" y="3828"/>
                  </a:cubicBezTo>
                  <a:cubicBezTo>
                    <a:pt x="11644" y="3079"/>
                    <a:pt x="11456" y="2410"/>
                    <a:pt x="11269" y="1768"/>
                  </a:cubicBezTo>
                  <a:cubicBezTo>
                    <a:pt x="11082" y="1152"/>
                    <a:pt x="10868" y="536"/>
                    <a:pt x="106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439;p41">
              <a:extLst>
                <a:ext uri="{FF2B5EF4-FFF2-40B4-BE49-F238E27FC236}">
                  <a16:creationId xmlns:a16="http://schemas.microsoft.com/office/drawing/2014/main" id="{5A99A194-91AB-9987-1FF1-FC498B2DEDC0}"/>
                </a:ext>
              </a:extLst>
            </p:cNvPr>
            <p:cNvSpPr/>
            <p:nvPr/>
          </p:nvSpPr>
          <p:spPr>
            <a:xfrm>
              <a:off x="8989150" y="5951025"/>
              <a:ext cx="406850" cy="336500"/>
            </a:xfrm>
            <a:custGeom>
              <a:avLst/>
              <a:gdLst/>
              <a:ahLst/>
              <a:cxnLst/>
              <a:rect l="l" t="t" r="r" b="b"/>
              <a:pathLst>
                <a:path w="16274" h="13460" extrusionOk="0">
                  <a:moveTo>
                    <a:pt x="13740" y="0"/>
                  </a:moveTo>
                  <a:cubicBezTo>
                    <a:pt x="13490" y="0"/>
                    <a:pt x="13275" y="32"/>
                    <a:pt x="13035" y="50"/>
                  </a:cubicBezTo>
                  <a:cubicBezTo>
                    <a:pt x="12232" y="157"/>
                    <a:pt x="11402" y="425"/>
                    <a:pt x="10599" y="773"/>
                  </a:cubicBezTo>
                  <a:cubicBezTo>
                    <a:pt x="9154" y="1495"/>
                    <a:pt x="7816" y="2512"/>
                    <a:pt x="6370" y="4092"/>
                  </a:cubicBezTo>
                  <a:cubicBezTo>
                    <a:pt x="5112" y="5510"/>
                    <a:pt x="3961" y="7063"/>
                    <a:pt x="3078" y="8401"/>
                  </a:cubicBezTo>
                  <a:cubicBezTo>
                    <a:pt x="2837" y="8749"/>
                    <a:pt x="2596" y="9070"/>
                    <a:pt x="2409" y="9418"/>
                  </a:cubicBezTo>
                  <a:cubicBezTo>
                    <a:pt x="2222" y="9659"/>
                    <a:pt x="2061" y="9873"/>
                    <a:pt x="1927" y="10114"/>
                  </a:cubicBezTo>
                  <a:lnTo>
                    <a:pt x="1900" y="10194"/>
                  </a:lnTo>
                  <a:cubicBezTo>
                    <a:pt x="1633" y="10542"/>
                    <a:pt x="1392" y="10917"/>
                    <a:pt x="1151" y="11318"/>
                  </a:cubicBezTo>
                  <a:cubicBezTo>
                    <a:pt x="937" y="11720"/>
                    <a:pt x="723" y="12014"/>
                    <a:pt x="589" y="12362"/>
                  </a:cubicBezTo>
                  <a:cubicBezTo>
                    <a:pt x="482" y="12550"/>
                    <a:pt x="348" y="12737"/>
                    <a:pt x="268" y="12924"/>
                  </a:cubicBezTo>
                  <a:cubicBezTo>
                    <a:pt x="268" y="12951"/>
                    <a:pt x="214" y="12951"/>
                    <a:pt x="214" y="13005"/>
                  </a:cubicBezTo>
                  <a:lnTo>
                    <a:pt x="214" y="13031"/>
                  </a:lnTo>
                  <a:cubicBezTo>
                    <a:pt x="161" y="13192"/>
                    <a:pt x="80" y="13326"/>
                    <a:pt x="0" y="13460"/>
                  </a:cubicBezTo>
                  <a:cubicBezTo>
                    <a:pt x="1472" y="13299"/>
                    <a:pt x="3025" y="12898"/>
                    <a:pt x="4604" y="12282"/>
                  </a:cubicBezTo>
                  <a:cubicBezTo>
                    <a:pt x="5621" y="11880"/>
                    <a:pt x="6638" y="11425"/>
                    <a:pt x="7655" y="10863"/>
                  </a:cubicBezTo>
                  <a:cubicBezTo>
                    <a:pt x="8592" y="10328"/>
                    <a:pt x="9529" y="9712"/>
                    <a:pt x="10412" y="9070"/>
                  </a:cubicBezTo>
                  <a:cubicBezTo>
                    <a:pt x="11295" y="8454"/>
                    <a:pt x="12098" y="7785"/>
                    <a:pt x="12794" y="7063"/>
                  </a:cubicBezTo>
                  <a:cubicBezTo>
                    <a:pt x="13142" y="6768"/>
                    <a:pt x="13410" y="6393"/>
                    <a:pt x="13704" y="6099"/>
                  </a:cubicBezTo>
                  <a:cubicBezTo>
                    <a:pt x="14132" y="5591"/>
                    <a:pt x="14507" y="5109"/>
                    <a:pt x="14882" y="4573"/>
                  </a:cubicBezTo>
                  <a:cubicBezTo>
                    <a:pt x="15310" y="3931"/>
                    <a:pt x="15631" y="3369"/>
                    <a:pt x="15872" y="2834"/>
                  </a:cubicBezTo>
                  <a:cubicBezTo>
                    <a:pt x="16006" y="2512"/>
                    <a:pt x="16113" y="2245"/>
                    <a:pt x="16167" y="1977"/>
                  </a:cubicBezTo>
                  <a:cubicBezTo>
                    <a:pt x="16247" y="1709"/>
                    <a:pt x="16274" y="1495"/>
                    <a:pt x="16247" y="1254"/>
                  </a:cubicBezTo>
                  <a:cubicBezTo>
                    <a:pt x="16220" y="1014"/>
                    <a:pt x="16140" y="773"/>
                    <a:pt x="16006" y="612"/>
                  </a:cubicBezTo>
                  <a:cubicBezTo>
                    <a:pt x="15872" y="425"/>
                    <a:pt x="15685" y="291"/>
                    <a:pt x="15444" y="184"/>
                  </a:cubicBezTo>
                  <a:cubicBezTo>
                    <a:pt x="15149" y="50"/>
                    <a:pt x="14828" y="23"/>
                    <a:pt x="14480" y="23"/>
                  </a:cubicBezTo>
                  <a:lnTo>
                    <a:pt x="14106" y="23"/>
                  </a:lnTo>
                  <a:cubicBezTo>
                    <a:pt x="13973" y="7"/>
                    <a:pt x="13853" y="0"/>
                    <a:pt x="13740" y="0"/>
                  </a:cubicBezTo>
                  <a:close/>
                </a:path>
              </a:pathLst>
            </a:custGeom>
            <a:solidFill>
              <a:srgbClr val="EC1109">
                <a:alpha val="32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440;p41">
              <a:extLst>
                <a:ext uri="{FF2B5EF4-FFF2-40B4-BE49-F238E27FC236}">
                  <a16:creationId xmlns:a16="http://schemas.microsoft.com/office/drawing/2014/main" id="{B6E4DD57-43BF-30AF-6758-77AB312A1952}"/>
                </a:ext>
              </a:extLst>
            </p:cNvPr>
            <p:cNvSpPr/>
            <p:nvPr/>
          </p:nvSpPr>
          <p:spPr>
            <a:xfrm>
              <a:off x="8731525" y="5724750"/>
              <a:ext cx="600900" cy="586875"/>
            </a:xfrm>
            <a:custGeom>
              <a:avLst/>
              <a:gdLst/>
              <a:ahLst/>
              <a:cxnLst/>
              <a:rect l="l" t="t" r="r" b="b"/>
              <a:pathLst>
                <a:path w="24036" h="23475" extrusionOk="0">
                  <a:moveTo>
                    <a:pt x="19325" y="1"/>
                  </a:moveTo>
                  <a:cubicBezTo>
                    <a:pt x="19191" y="27"/>
                    <a:pt x="19004" y="27"/>
                    <a:pt x="18817" y="27"/>
                  </a:cubicBezTo>
                  <a:cubicBezTo>
                    <a:pt x="18549" y="27"/>
                    <a:pt x="18254" y="27"/>
                    <a:pt x="17853" y="54"/>
                  </a:cubicBezTo>
                  <a:cubicBezTo>
                    <a:pt x="17211" y="108"/>
                    <a:pt x="16702" y="135"/>
                    <a:pt x="16274" y="161"/>
                  </a:cubicBezTo>
                  <a:cubicBezTo>
                    <a:pt x="14026" y="402"/>
                    <a:pt x="11831" y="1045"/>
                    <a:pt x="9716" y="2115"/>
                  </a:cubicBezTo>
                  <a:cubicBezTo>
                    <a:pt x="7682" y="3132"/>
                    <a:pt x="5782" y="4578"/>
                    <a:pt x="4283" y="6264"/>
                  </a:cubicBezTo>
                  <a:cubicBezTo>
                    <a:pt x="3507" y="7120"/>
                    <a:pt x="2811" y="8057"/>
                    <a:pt x="2222" y="9021"/>
                  </a:cubicBezTo>
                  <a:cubicBezTo>
                    <a:pt x="1633" y="10038"/>
                    <a:pt x="1151" y="11082"/>
                    <a:pt x="803" y="12179"/>
                  </a:cubicBezTo>
                  <a:cubicBezTo>
                    <a:pt x="455" y="13169"/>
                    <a:pt x="268" y="14213"/>
                    <a:pt x="134" y="15284"/>
                  </a:cubicBezTo>
                  <a:cubicBezTo>
                    <a:pt x="27" y="15311"/>
                    <a:pt x="0" y="15418"/>
                    <a:pt x="27" y="15525"/>
                  </a:cubicBezTo>
                  <a:cubicBezTo>
                    <a:pt x="295" y="16328"/>
                    <a:pt x="482" y="17184"/>
                    <a:pt x="669" y="18121"/>
                  </a:cubicBezTo>
                  <a:cubicBezTo>
                    <a:pt x="937" y="19620"/>
                    <a:pt x="1071" y="21146"/>
                    <a:pt x="1205" y="22751"/>
                  </a:cubicBezTo>
                  <a:cubicBezTo>
                    <a:pt x="1205" y="22832"/>
                    <a:pt x="1285" y="22939"/>
                    <a:pt x="1392" y="22939"/>
                  </a:cubicBezTo>
                  <a:cubicBezTo>
                    <a:pt x="1392" y="23019"/>
                    <a:pt x="1472" y="23099"/>
                    <a:pt x="1526" y="23153"/>
                  </a:cubicBezTo>
                  <a:cubicBezTo>
                    <a:pt x="2570" y="23394"/>
                    <a:pt x="3640" y="23474"/>
                    <a:pt x="4711" y="23474"/>
                  </a:cubicBezTo>
                  <a:lnTo>
                    <a:pt x="5246" y="23474"/>
                  </a:lnTo>
                  <a:cubicBezTo>
                    <a:pt x="6451" y="23447"/>
                    <a:pt x="7682" y="23233"/>
                    <a:pt x="8913" y="22912"/>
                  </a:cubicBezTo>
                  <a:cubicBezTo>
                    <a:pt x="11269" y="22270"/>
                    <a:pt x="13544" y="21172"/>
                    <a:pt x="15685" y="19593"/>
                  </a:cubicBezTo>
                  <a:cubicBezTo>
                    <a:pt x="17746" y="18094"/>
                    <a:pt x="19486" y="16274"/>
                    <a:pt x="20904" y="14213"/>
                  </a:cubicBezTo>
                  <a:cubicBezTo>
                    <a:pt x="21707" y="13036"/>
                    <a:pt x="22376" y="11804"/>
                    <a:pt x="22912" y="10466"/>
                  </a:cubicBezTo>
                  <a:cubicBezTo>
                    <a:pt x="23447" y="9128"/>
                    <a:pt x="23795" y="7763"/>
                    <a:pt x="23929" y="6344"/>
                  </a:cubicBezTo>
                  <a:cubicBezTo>
                    <a:pt x="24009" y="5648"/>
                    <a:pt x="24036" y="4952"/>
                    <a:pt x="24009" y="4230"/>
                  </a:cubicBezTo>
                  <a:cubicBezTo>
                    <a:pt x="23982" y="3534"/>
                    <a:pt x="23875" y="2998"/>
                    <a:pt x="23715" y="2543"/>
                  </a:cubicBezTo>
                  <a:cubicBezTo>
                    <a:pt x="23527" y="2062"/>
                    <a:pt x="23313" y="1660"/>
                    <a:pt x="22992" y="1339"/>
                  </a:cubicBezTo>
                  <a:cubicBezTo>
                    <a:pt x="22724" y="1018"/>
                    <a:pt x="22403" y="750"/>
                    <a:pt x="22002" y="563"/>
                  </a:cubicBezTo>
                  <a:cubicBezTo>
                    <a:pt x="21092" y="81"/>
                    <a:pt x="20021" y="27"/>
                    <a:pt x="19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441;p41">
              <a:extLst>
                <a:ext uri="{FF2B5EF4-FFF2-40B4-BE49-F238E27FC236}">
                  <a16:creationId xmlns:a16="http://schemas.microsoft.com/office/drawing/2014/main" id="{1264BDA5-0862-71EE-86BA-892CE62ECC24}"/>
                </a:ext>
              </a:extLst>
            </p:cNvPr>
            <p:cNvSpPr/>
            <p:nvPr/>
          </p:nvSpPr>
          <p:spPr>
            <a:xfrm>
              <a:off x="9013225" y="59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442;p41">
              <a:extLst>
                <a:ext uri="{FF2B5EF4-FFF2-40B4-BE49-F238E27FC236}">
                  <a16:creationId xmlns:a16="http://schemas.microsoft.com/office/drawing/2014/main" id="{6704A8C0-15A2-DD24-D5B8-65B0F17615D9}"/>
                </a:ext>
              </a:extLst>
            </p:cNvPr>
            <p:cNvSpPr/>
            <p:nvPr/>
          </p:nvSpPr>
          <p:spPr>
            <a:xfrm>
              <a:off x="8914200" y="586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7" name="Google Shape;6443;p41">
              <a:extLst>
                <a:ext uri="{FF2B5EF4-FFF2-40B4-BE49-F238E27FC236}">
                  <a16:creationId xmlns:a16="http://schemas.microsoft.com/office/drawing/2014/main" id="{B21BC511-387A-3604-4D72-BF10E9FDB24F}"/>
                </a:ext>
              </a:extLst>
            </p:cNvPr>
            <p:cNvSpPr/>
            <p:nvPr/>
          </p:nvSpPr>
          <p:spPr>
            <a:xfrm>
              <a:off x="9122975" y="608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8" name="Google Shape;6444;p41">
              <a:extLst>
                <a:ext uri="{FF2B5EF4-FFF2-40B4-BE49-F238E27FC236}">
                  <a16:creationId xmlns:a16="http://schemas.microsoft.com/office/drawing/2014/main" id="{3DB4614E-AF96-90EA-E965-F57DB4CA55BD}"/>
                </a:ext>
              </a:extLst>
            </p:cNvPr>
            <p:cNvSpPr/>
            <p:nvPr/>
          </p:nvSpPr>
          <p:spPr>
            <a:xfrm>
              <a:off x="9153075" y="614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9" name="Google Shape;6445;p41">
              <a:extLst>
                <a:ext uri="{FF2B5EF4-FFF2-40B4-BE49-F238E27FC236}">
                  <a16:creationId xmlns:a16="http://schemas.microsoft.com/office/drawing/2014/main" id="{831E2A57-D4F5-6162-5774-10558CBC3D35}"/>
                </a:ext>
              </a:extLst>
            </p:cNvPr>
            <p:cNvSpPr/>
            <p:nvPr/>
          </p:nvSpPr>
          <p:spPr>
            <a:xfrm>
              <a:off x="8730175" y="5721400"/>
              <a:ext cx="589550" cy="588875"/>
            </a:xfrm>
            <a:custGeom>
              <a:avLst/>
              <a:gdLst/>
              <a:ahLst/>
              <a:cxnLst/>
              <a:rect l="l" t="t" r="r" b="b"/>
              <a:pathLst>
                <a:path w="23582" h="23555" extrusionOk="0">
                  <a:moveTo>
                    <a:pt x="13919" y="6130"/>
                  </a:moveTo>
                  <a:cubicBezTo>
                    <a:pt x="14106" y="6157"/>
                    <a:pt x="14240" y="6184"/>
                    <a:pt x="14374" y="6211"/>
                  </a:cubicBezTo>
                  <a:cubicBezTo>
                    <a:pt x="14508" y="6237"/>
                    <a:pt x="14642" y="6318"/>
                    <a:pt x="14722" y="6371"/>
                  </a:cubicBezTo>
                  <a:cubicBezTo>
                    <a:pt x="14963" y="6505"/>
                    <a:pt x="15150" y="6719"/>
                    <a:pt x="15337" y="6906"/>
                  </a:cubicBezTo>
                  <a:cubicBezTo>
                    <a:pt x="15418" y="7040"/>
                    <a:pt x="15498" y="7147"/>
                    <a:pt x="15578" y="7281"/>
                  </a:cubicBezTo>
                  <a:cubicBezTo>
                    <a:pt x="15632" y="7415"/>
                    <a:pt x="15659" y="7549"/>
                    <a:pt x="15712" y="7656"/>
                  </a:cubicBezTo>
                  <a:cubicBezTo>
                    <a:pt x="15793" y="7950"/>
                    <a:pt x="15846" y="8245"/>
                    <a:pt x="15846" y="8539"/>
                  </a:cubicBezTo>
                  <a:cubicBezTo>
                    <a:pt x="15846" y="8834"/>
                    <a:pt x="15766" y="9128"/>
                    <a:pt x="15712" y="9422"/>
                  </a:cubicBezTo>
                  <a:cubicBezTo>
                    <a:pt x="15605" y="9690"/>
                    <a:pt x="15498" y="10011"/>
                    <a:pt x="15364" y="10225"/>
                  </a:cubicBezTo>
                  <a:cubicBezTo>
                    <a:pt x="15204" y="10493"/>
                    <a:pt x="15043" y="10734"/>
                    <a:pt x="14829" y="10948"/>
                  </a:cubicBezTo>
                  <a:cubicBezTo>
                    <a:pt x="14642" y="11135"/>
                    <a:pt x="14401" y="11350"/>
                    <a:pt x="14160" y="11483"/>
                  </a:cubicBezTo>
                  <a:cubicBezTo>
                    <a:pt x="14106" y="11510"/>
                    <a:pt x="14026" y="11564"/>
                    <a:pt x="13919" y="11617"/>
                  </a:cubicBezTo>
                  <a:lnTo>
                    <a:pt x="13732" y="11697"/>
                  </a:lnTo>
                  <a:cubicBezTo>
                    <a:pt x="13598" y="11778"/>
                    <a:pt x="13464" y="11805"/>
                    <a:pt x="13330" y="11831"/>
                  </a:cubicBezTo>
                  <a:cubicBezTo>
                    <a:pt x="13089" y="11912"/>
                    <a:pt x="12902" y="11938"/>
                    <a:pt x="12688" y="11938"/>
                  </a:cubicBezTo>
                  <a:lnTo>
                    <a:pt x="12500" y="11938"/>
                  </a:lnTo>
                  <a:cubicBezTo>
                    <a:pt x="12313" y="11938"/>
                    <a:pt x="12179" y="11912"/>
                    <a:pt x="12045" y="11858"/>
                  </a:cubicBezTo>
                  <a:cubicBezTo>
                    <a:pt x="11911" y="11831"/>
                    <a:pt x="11778" y="11778"/>
                    <a:pt x="11697" y="11697"/>
                  </a:cubicBezTo>
                  <a:cubicBezTo>
                    <a:pt x="11430" y="11564"/>
                    <a:pt x="11216" y="11376"/>
                    <a:pt x="11055" y="11162"/>
                  </a:cubicBezTo>
                  <a:cubicBezTo>
                    <a:pt x="10948" y="11028"/>
                    <a:pt x="10894" y="10921"/>
                    <a:pt x="10814" y="10787"/>
                  </a:cubicBezTo>
                  <a:cubicBezTo>
                    <a:pt x="10761" y="10654"/>
                    <a:pt x="10680" y="10520"/>
                    <a:pt x="10654" y="10439"/>
                  </a:cubicBezTo>
                  <a:cubicBezTo>
                    <a:pt x="10546" y="10118"/>
                    <a:pt x="10520" y="9851"/>
                    <a:pt x="10520" y="9556"/>
                  </a:cubicBezTo>
                  <a:lnTo>
                    <a:pt x="10520" y="9396"/>
                  </a:lnTo>
                  <a:lnTo>
                    <a:pt x="10520" y="9315"/>
                  </a:lnTo>
                  <a:cubicBezTo>
                    <a:pt x="10546" y="9101"/>
                    <a:pt x="10573" y="8860"/>
                    <a:pt x="10654" y="8619"/>
                  </a:cubicBezTo>
                  <a:cubicBezTo>
                    <a:pt x="10654" y="8593"/>
                    <a:pt x="10654" y="8566"/>
                    <a:pt x="10680" y="8566"/>
                  </a:cubicBezTo>
                  <a:cubicBezTo>
                    <a:pt x="10787" y="8298"/>
                    <a:pt x="10894" y="8031"/>
                    <a:pt x="11028" y="7790"/>
                  </a:cubicBezTo>
                  <a:cubicBezTo>
                    <a:pt x="11189" y="7522"/>
                    <a:pt x="11349" y="7281"/>
                    <a:pt x="11564" y="7121"/>
                  </a:cubicBezTo>
                  <a:cubicBezTo>
                    <a:pt x="11751" y="6880"/>
                    <a:pt x="11992" y="6719"/>
                    <a:pt x="12233" y="6585"/>
                  </a:cubicBezTo>
                  <a:lnTo>
                    <a:pt x="12286" y="6558"/>
                  </a:lnTo>
                  <a:cubicBezTo>
                    <a:pt x="12393" y="6478"/>
                    <a:pt x="12474" y="6451"/>
                    <a:pt x="12581" y="6425"/>
                  </a:cubicBezTo>
                  <a:lnTo>
                    <a:pt x="12661" y="6425"/>
                  </a:lnTo>
                  <a:lnTo>
                    <a:pt x="12714" y="6371"/>
                  </a:lnTo>
                  <a:cubicBezTo>
                    <a:pt x="12822" y="6344"/>
                    <a:pt x="12955" y="6318"/>
                    <a:pt x="13062" y="6291"/>
                  </a:cubicBezTo>
                  <a:lnTo>
                    <a:pt x="13089" y="6291"/>
                  </a:lnTo>
                  <a:cubicBezTo>
                    <a:pt x="13143" y="6291"/>
                    <a:pt x="13223" y="6237"/>
                    <a:pt x="13277" y="6237"/>
                  </a:cubicBezTo>
                  <a:lnTo>
                    <a:pt x="13598" y="6237"/>
                  </a:lnTo>
                  <a:lnTo>
                    <a:pt x="13517" y="6130"/>
                  </a:lnTo>
                  <a:close/>
                  <a:moveTo>
                    <a:pt x="19459" y="1"/>
                  </a:moveTo>
                  <a:cubicBezTo>
                    <a:pt x="19245" y="161"/>
                    <a:pt x="19085" y="161"/>
                    <a:pt x="18871" y="161"/>
                  </a:cubicBezTo>
                  <a:cubicBezTo>
                    <a:pt x="18603" y="161"/>
                    <a:pt x="18308" y="161"/>
                    <a:pt x="17907" y="188"/>
                  </a:cubicBezTo>
                  <a:cubicBezTo>
                    <a:pt x="17265" y="242"/>
                    <a:pt x="16810" y="269"/>
                    <a:pt x="16328" y="295"/>
                  </a:cubicBezTo>
                  <a:cubicBezTo>
                    <a:pt x="15739" y="376"/>
                    <a:pt x="15123" y="429"/>
                    <a:pt x="14535" y="563"/>
                  </a:cubicBezTo>
                  <a:lnTo>
                    <a:pt x="14535" y="804"/>
                  </a:lnTo>
                  <a:cubicBezTo>
                    <a:pt x="14535" y="964"/>
                    <a:pt x="14481" y="1098"/>
                    <a:pt x="14427" y="1232"/>
                  </a:cubicBezTo>
                  <a:cubicBezTo>
                    <a:pt x="14401" y="1366"/>
                    <a:pt x="14320" y="1500"/>
                    <a:pt x="14267" y="1607"/>
                  </a:cubicBezTo>
                  <a:cubicBezTo>
                    <a:pt x="14133" y="1874"/>
                    <a:pt x="13946" y="2115"/>
                    <a:pt x="13732" y="2303"/>
                  </a:cubicBezTo>
                  <a:cubicBezTo>
                    <a:pt x="13517" y="2517"/>
                    <a:pt x="13303" y="2704"/>
                    <a:pt x="13036" y="2838"/>
                  </a:cubicBezTo>
                  <a:cubicBezTo>
                    <a:pt x="12768" y="2999"/>
                    <a:pt x="12500" y="3106"/>
                    <a:pt x="12179" y="3186"/>
                  </a:cubicBezTo>
                  <a:cubicBezTo>
                    <a:pt x="11885" y="3266"/>
                    <a:pt x="11564" y="3320"/>
                    <a:pt x="11296" y="3320"/>
                  </a:cubicBezTo>
                  <a:lnTo>
                    <a:pt x="11189" y="3320"/>
                  </a:lnTo>
                  <a:cubicBezTo>
                    <a:pt x="10894" y="3320"/>
                    <a:pt x="10627" y="3266"/>
                    <a:pt x="10386" y="3213"/>
                  </a:cubicBezTo>
                  <a:cubicBezTo>
                    <a:pt x="10279" y="3186"/>
                    <a:pt x="10225" y="3186"/>
                    <a:pt x="10145" y="3132"/>
                  </a:cubicBezTo>
                  <a:cubicBezTo>
                    <a:pt x="10065" y="3106"/>
                    <a:pt x="10011" y="3106"/>
                    <a:pt x="9958" y="3079"/>
                  </a:cubicBezTo>
                  <a:cubicBezTo>
                    <a:pt x="9797" y="2999"/>
                    <a:pt x="9690" y="2972"/>
                    <a:pt x="9583" y="2865"/>
                  </a:cubicBezTo>
                  <a:cubicBezTo>
                    <a:pt x="9556" y="2838"/>
                    <a:pt x="9476" y="2811"/>
                    <a:pt x="9449" y="2785"/>
                  </a:cubicBezTo>
                  <a:cubicBezTo>
                    <a:pt x="9422" y="2731"/>
                    <a:pt x="9369" y="2731"/>
                    <a:pt x="9369" y="2704"/>
                  </a:cubicBezTo>
                  <a:cubicBezTo>
                    <a:pt x="9288" y="2651"/>
                    <a:pt x="9208" y="2570"/>
                    <a:pt x="9128" y="2517"/>
                  </a:cubicBezTo>
                  <a:cubicBezTo>
                    <a:pt x="7870" y="3213"/>
                    <a:pt x="6665" y="4069"/>
                    <a:pt x="5595" y="5060"/>
                  </a:cubicBezTo>
                  <a:lnTo>
                    <a:pt x="5702" y="5060"/>
                  </a:lnTo>
                  <a:cubicBezTo>
                    <a:pt x="5782" y="5060"/>
                    <a:pt x="5889" y="5060"/>
                    <a:pt x="5996" y="5086"/>
                  </a:cubicBezTo>
                  <a:cubicBezTo>
                    <a:pt x="6157" y="5113"/>
                    <a:pt x="6291" y="5113"/>
                    <a:pt x="6425" y="5140"/>
                  </a:cubicBezTo>
                  <a:cubicBezTo>
                    <a:pt x="6558" y="5193"/>
                    <a:pt x="6692" y="5247"/>
                    <a:pt x="6826" y="5274"/>
                  </a:cubicBezTo>
                  <a:cubicBezTo>
                    <a:pt x="7013" y="5354"/>
                    <a:pt x="7094" y="5408"/>
                    <a:pt x="7228" y="5488"/>
                  </a:cubicBezTo>
                  <a:cubicBezTo>
                    <a:pt x="7361" y="5541"/>
                    <a:pt x="7468" y="5648"/>
                    <a:pt x="7549" y="5729"/>
                  </a:cubicBezTo>
                  <a:cubicBezTo>
                    <a:pt x="7763" y="5916"/>
                    <a:pt x="7950" y="6157"/>
                    <a:pt x="8111" y="6425"/>
                  </a:cubicBezTo>
                  <a:cubicBezTo>
                    <a:pt x="8245" y="6692"/>
                    <a:pt x="8378" y="6960"/>
                    <a:pt x="8432" y="7254"/>
                  </a:cubicBezTo>
                  <a:cubicBezTo>
                    <a:pt x="8512" y="7549"/>
                    <a:pt x="8539" y="7870"/>
                    <a:pt x="8539" y="8164"/>
                  </a:cubicBezTo>
                  <a:cubicBezTo>
                    <a:pt x="8539" y="8459"/>
                    <a:pt x="8512" y="8753"/>
                    <a:pt x="8432" y="9074"/>
                  </a:cubicBezTo>
                  <a:cubicBezTo>
                    <a:pt x="8378" y="9369"/>
                    <a:pt x="8271" y="9663"/>
                    <a:pt x="8164" y="9931"/>
                  </a:cubicBezTo>
                  <a:cubicBezTo>
                    <a:pt x="8030" y="10199"/>
                    <a:pt x="7897" y="10466"/>
                    <a:pt x="7736" y="10707"/>
                  </a:cubicBezTo>
                  <a:cubicBezTo>
                    <a:pt x="7575" y="10975"/>
                    <a:pt x="7361" y="11216"/>
                    <a:pt x="7174" y="11403"/>
                  </a:cubicBezTo>
                  <a:cubicBezTo>
                    <a:pt x="6746" y="11831"/>
                    <a:pt x="6237" y="12206"/>
                    <a:pt x="5702" y="12420"/>
                  </a:cubicBezTo>
                  <a:cubicBezTo>
                    <a:pt x="5541" y="12474"/>
                    <a:pt x="5354" y="12554"/>
                    <a:pt x="5220" y="12581"/>
                  </a:cubicBezTo>
                  <a:cubicBezTo>
                    <a:pt x="5086" y="12607"/>
                    <a:pt x="4926" y="12634"/>
                    <a:pt x="4792" y="12688"/>
                  </a:cubicBezTo>
                  <a:cubicBezTo>
                    <a:pt x="4658" y="12715"/>
                    <a:pt x="4524" y="12715"/>
                    <a:pt x="4364" y="12715"/>
                  </a:cubicBezTo>
                  <a:cubicBezTo>
                    <a:pt x="4203" y="12715"/>
                    <a:pt x="4069" y="12715"/>
                    <a:pt x="3882" y="12688"/>
                  </a:cubicBezTo>
                  <a:cubicBezTo>
                    <a:pt x="3721" y="12634"/>
                    <a:pt x="3561" y="12607"/>
                    <a:pt x="3427" y="12581"/>
                  </a:cubicBezTo>
                  <a:cubicBezTo>
                    <a:pt x="3293" y="12554"/>
                    <a:pt x="3159" y="12474"/>
                    <a:pt x="3052" y="12420"/>
                  </a:cubicBezTo>
                  <a:cubicBezTo>
                    <a:pt x="3025" y="12367"/>
                    <a:pt x="2999" y="12367"/>
                    <a:pt x="2945" y="12340"/>
                  </a:cubicBezTo>
                  <a:cubicBezTo>
                    <a:pt x="2865" y="12286"/>
                    <a:pt x="2758" y="12206"/>
                    <a:pt x="2677" y="12179"/>
                  </a:cubicBezTo>
                  <a:cubicBezTo>
                    <a:pt x="2597" y="12099"/>
                    <a:pt x="2490" y="12019"/>
                    <a:pt x="2383" y="11912"/>
                  </a:cubicBezTo>
                  <a:lnTo>
                    <a:pt x="2276" y="11805"/>
                  </a:lnTo>
                  <a:cubicBezTo>
                    <a:pt x="2222" y="11697"/>
                    <a:pt x="2115" y="11617"/>
                    <a:pt x="2062" y="11510"/>
                  </a:cubicBezTo>
                  <a:lnTo>
                    <a:pt x="1848" y="11216"/>
                  </a:lnTo>
                  <a:lnTo>
                    <a:pt x="1821" y="11162"/>
                  </a:lnTo>
                  <a:cubicBezTo>
                    <a:pt x="1741" y="11028"/>
                    <a:pt x="1687" y="10868"/>
                    <a:pt x="1660" y="10734"/>
                  </a:cubicBezTo>
                  <a:cubicBezTo>
                    <a:pt x="1607" y="10627"/>
                    <a:pt x="1580" y="10547"/>
                    <a:pt x="1580" y="10439"/>
                  </a:cubicBezTo>
                  <a:lnTo>
                    <a:pt x="1580" y="10413"/>
                  </a:lnTo>
                  <a:cubicBezTo>
                    <a:pt x="1286" y="11002"/>
                    <a:pt x="1018" y="11671"/>
                    <a:pt x="804" y="12313"/>
                  </a:cubicBezTo>
                  <a:cubicBezTo>
                    <a:pt x="483" y="13303"/>
                    <a:pt x="268" y="14347"/>
                    <a:pt x="135" y="15418"/>
                  </a:cubicBezTo>
                  <a:cubicBezTo>
                    <a:pt x="54" y="15445"/>
                    <a:pt x="1" y="15552"/>
                    <a:pt x="54" y="15659"/>
                  </a:cubicBezTo>
                  <a:cubicBezTo>
                    <a:pt x="322" y="16462"/>
                    <a:pt x="509" y="17318"/>
                    <a:pt x="670" y="18255"/>
                  </a:cubicBezTo>
                  <a:cubicBezTo>
                    <a:pt x="938" y="19781"/>
                    <a:pt x="1071" y="21280"/>
                    <a:pt x="1205" y="22885"/>
                  </a:cubicBezTo>
                  <a:cubicBezTo>
                    <a:pt x="1205" y="22993"/>
                    <a:pt x="1312" y="23073"/>
                    <a:pt x="1419" y="23073"/>
                  </a:cubicBezTo>
                  <a:cubicBezTo>
                    <a:pt x="1419" y="23153"/>
                    <a:pt x="1473" y="23260"/>
                    <a:pt x="1553" y="23287"/>
                  </a:cubicBezTo>
                  <a:cubicBezTo>
                    <a:pt x="2115" y="23421"/>
                    <a:pt x="2731" y="23528"/>
                    <a:pt x="3293" y="23555"/>
                  </a:cubicBezTo>
                  <a:lnTo>
                    <a:pt x="3213" y="23448"/>
                  </a:lnTo>
                  <a:lnTo>
                    <a:pt x="3159" y="23394"/>
                  </a:lnTo>
                  <a:cubicBezTo>
                    <a:pt x="2999" y="23126"/>
                    <a:pt x="2865" y="22859"/>
                    <a:pt x="2758" y="22591"/>
                  </a:cubicBezTo>
                  <a:cubicBezTo>
                    <a:pt x="2624" y="22270"/>
                    <a:pt x="2544" y="21975"/>
                    <a:pt x="2490" y="21681"/>
                  </a:cubicBezTo>
                  <a:cubicBezTo>
                    <a:pt x="2410" y="21333"/>
                    <a:pt x="2410" y="21039"/>
                    <a:pt x="2410" y="20771"/>
                  </a:cubicBezTo>
                  <a:cubicBezTo>
                    <a:pt x="2410" y="20450"/>
                    <a:pt x="2463" y="20129"/>
                    <a:pt x="2544" y="19834"/>
                  </a:cubicBezTo>
                  <a:cubicBezTo>
                    <a:pt x="2677" y="19245"/>
                    <a:pt x="2945" y="18710"/>
                    <a:pt x="3293" y="18228"/>
                  </a:cubicBezTo>
                  <a:cubicBezTo>
                    <a:pt x="3454" y="17987"/>
                    <a:pt x="3641" y="17773"/>
                    <a:pt x="3855" y="17559"/>
                  </a:cubicBezTo>
                  <a:cubicBezTo>
                    <a:pt x="3989" y="17425"/>
                    <a:pt x="4149" y="17291"/>
                    <a:pt x="4337" y="17184"/>
                  </a:cubicBezTo>
                  <a:cubicBezTo>
                    <a:pt x="4390" y="17131"/>
                    <a:pt x="4497" y="17104"/>
                    <a:pt x="4551" y="17024"/>
                  </a:cubicBezTo>
                  <a:lnTo>
                    <a:pt x="4604" y="16997"/>
                  </a:lnTo>
                  <a:lnTo>
                    <a:pt x="4631" y="16970"/>
                  </a:lnTo>
                  <a:cubicBezTo>
                    <a:pt x="4872" y="16836"/>
                    <a:pt x="5086" y="16703"/>
                    <a:pt x="5354" y="16596"/>
                  </a:cubicBezTo>
                  <a:cubicBezTo>
                    <a:pt x="5675" y="16489"/>
                    <a:pt x="5943" y="16381"/>
                    <a:pt x="6237" y="16355"/>
                  </a:cubicBezTo>
                  <a:cubicBezTo>
                    <a:pt x="6317" y="16355"/>
                    <a:pt x="6398" y="16328"/>
                    <a:pt x="6505" y="16328"/>
                  </a:cubicBezTo>
                  <a:lnTo>
                    <a:pt x="7174" y="16328"/>
                  </a:lnTo>
                  <a:cubicBezTo>
                    <a:pt x="7335" y="16328"/>
                    <a:pt x="7495" y="16355"/>
                    <a:pt x="7656" y="16355"/>
                  </a:cubicBezTo>
                  <a:cubicBezTo>
                    <a:pt x="7763" y="16355"/>
                    <a:pt x="7897" y="16381"/>
                    <a:pt x="8030" y="16435"/>
                  </a:cubicBezTo>
                  <a:lnTo>
                    <a:pt x="8057" y="16435"/>
                  </a:lnTo>
                  <a:cubicBezTo>
                    <a:pt x="8245" y="16462"/>
                    <a:pt x="8405" y="16515"/>
                    <a:pt x="8566" y="16569"/>
                  </a:cubicBezTo>
                  <a:cubicBezTo>
                    <a:pt x="8860" y="16649"/>
                    <a:pt x="9128" y="16783"/>
                    <a:pt x="9369" y="16917"/>
                  </a:cubicBezTo>
                  <a:cubicBezTo>
                    <a:pt x="9636" y="17104"/>
                    <a:pt x="9877" y="17265"/>
                    <a:pt x="10065" y="17452"/>
                  </a:cubicBezTo>
                  <a:cubicBezTo>
                    <a:pt x="10306" y="17666"/>
                    <a:pt x="10520" y="17907"/>
                    <a:pt x="10680" y="18121"/>
                  </a:cubicBezTo>
                  <a:cubicBezTo>
                    <a:pt x="10868" y="18389"/>
                    <a:pt x="11001" y="18657"/>
                    <a:pt x="11135" y="18924"/>
                  </a:cubicBezTo>
                  <a:cubicBezTo>
                    <a:pt x="11269" y="19245"/>
                    <a:pt x="11376" y="19513"/>
                    <a:pt x="11456" y="19781"/>
                  </a:cubicBezTo>
                  <a:cubicBezTo>
                    <a:pt x="11510" y="20102"/>
                    <a:pt x="11537" y="20396"/>
                    <a:pt x="11590" y="20717"/>
                  </a:cubicBezTo>
                  <a:cubicBezTo>
                    <a:pt x="11590" y="21039"/>
                    <a:pt x="11564" y="21333"/>
                    <a:pt x="11510" y="21601"/>
                  </a:cubicBezTo>
                  <a:cubicBezTo>
                    <a:pt x="11483" y="21815"/>
                    <a:pt x="11456" y="21975"/>
                    <a:pt x="11376" y="22136"/>
                  </a:cubicBezTo>
                  <a:cubicBezTo>
                    <a:pt x="12875" y="21520"/>
                    <a:pt x="14401" y="20664"/>
                    <a:pt x="15793" y="19647"/>
                  </a:cubicBezTo>
                  <a:cubicBezTo>
                    <a:pt x="16756" y="18924"/>
                    <a:pt x="17666" y="18175"/>
                    <a:pt x="18496" y="17318"/>
                  </a:cubicBezTo>
                  <a:lnTo>
                    <a:pt x="18308" y="17318"/>
                  </a:lnTo>
                  <a:cubicBezTo>
                    <a:pt x="18201" y="17318"/>
                    <a:pt x="18068" y="17318"/>
                    <a:pt x="17987" y="17291"/>
                  </a:cubicBezTo>
                  <a:cubicBezTo>
                    <a:pt x="17800" y="17265"/>
                    <a:pt x="17666" y="17238"/>
                    <a:pt x="17586" y="17184"/>
                  </a:cubicBezTo>
                  <a:cubicBezTo>
                    <a:pt x="17398" y="17131"/>
                    <a:pt x="17265" y="17051"/>
                    <a:pt x="17158" y="16997"/>
                  </a:cubicBezTo>
                  <a:cubicBezTo>
                    <a:pt x="17024" y="16917"/>
                    <a:pt x="16943" y="16836"/>
                    <a:pt x="16836" y="16756"/>
                  </a:cubicBezTo>
                  <a:cubicBezTo>
                    <a:pt x="16595" y="16596"/>
                    <a:pt x="16408" y="16355"/>
                    <a:pt x="16248" y="16114"/>
                  </a:cubicBezTo>
                  <a:cubicBezTo>
                    <a:pt x="16167" y="16033"/>
                    <a:pt x="16087" y="15926"/>
                    <a:pt x="16033" y="15793"/>
                  </a:cubicBezTo>
                  <a:cubicBezTo>
                    <a:pt x="15980" y="15659"/>
                    <a:pt x="15900" y="15498"/>
                    <a:pt x="15846" y="15364"/>
                  </a:cubicBezTo>
                  <a:cubicBezTo>
                    <a:pt x="15766" y="15177"/>
                    <a:pt x="15712" y="14990"/>
                    <a:pt x="15659" y="14829"/>
                  </a:cubicBezTo>
                  <a:cubicBezTo>
                    <a:pt x="15632" y="14722"/>
                    <a:pt x="15632" y="14588"/>
                    <a:pt x="15605" y="14481"/>
                  </a:cubicBezTo>
                  <a:lnTo>
                    <a:pt x="15605" y="14454"/>
                  </a:lnTo>
                  <a:cubicBezTo>
                    <a:pt x="15578" y="14213"/>
                    <a:pt x="15578" y="14026"/>
                    <a:pt x="15605" y="13785"/>
                  </a:cubicBezTo>
                  <a:lnTo>
                    <a:pt x="15605" y="13758"/>
                  </a:lnTo>
                  <a:lnTo>
                    <a:pt x="15605" y="13705"/>
                  </a:lnTo>
                  <a:lnTo>
                    <a:pt x="15605" y="13571"/>
                  </a:lnTo>
                  <a:cubicBezTo>
                    <a:pt x="15605" y="13491"/>
                    <a:pt x="15632" y="13384"/>
                    <a:pt x="15659" y="13277"/>
                  </a:cubicBezTo>
                  <a:lnTo>
                    <a:pt x="15766" y="12982"/>
                  </a:lnTo>
                  <a:cubicBezTo>
                    <a:pt x="15793" y="12902"/>
                    <a:pt x="15846" y="12822"/>
                    <a:pt x="15873" y="12741"/>
                  </a:cubicBezTo>
                  <a:cubicBezTo>
                    <a:pt x="15926" y="12581"/>
                    <a:pt x="16007" y="12447"/>
                    <a:pt x="16060" y="12340"/>
                  </a:cubicBezTo>
                  <a:cubicBezTo>
                    <a:pt x="16087" y="12313"/>
                    <a:pt x="16140" y="12233"/>
                    <a:pt x="16167" y="12206"/>
                  </a:cubicBezTo>
                  <a:cubicBezTo>
                    <a:pt x="16194" y="12152"/>
                    <a:pt x="16274" y="12072"/>
                    <a:pt x="16301" y="12045"/>
                  </a:cubicBezTo>
                  <a:lnTo>
                    <a:pt x="16328" y="12019"/>
                  </a:lnTo>
                  <a:lnTo>
                    <a:pt x="16488" y="11831"/>
                  </a:lnTo>
                  <a:lnTo>
                    <a:pt x="16595" y="11751"/>
                  </a:lnTo>
                  <a:cubicBezTo>
                    <a:pt x="16676" y="11697"/>
                    <a:pt x="16729" y="11644"/>
                    <a:pt x="16810" y="11617"/>
                  </a:cubicBezTo>
                  <a:cubicBezTo>
                    <a:pt x="16836" y="11564"/>
                    <a:pt x="16890" y="11537"/>
                    <a:pt x="16943" y="11537"/>
                  </a:cubicBezTo>
                  <a:lnTo>
                    <a:pt x="16970" y="11537"/>
                  </a:lnTo>
                  <a:cubicBezTo>
                    <a:pt x="17024" y="11510"/>
                    <a:pt x="17131" y="11483"/>
                    <a:pt x="17211" y="11430"/>
                  </a:cubicBezTo>
                  <a:cubicBezTo>
                    <a:pt x="17265" y="11403"/>
                    <a:pt x="17291" y="11403"/>
                    <a:pt x="17372" y="11403"/>
                  </a:cubicBezTo>
                  <a:lnTo>
                    <a:pt x="17425" y="11403"/>
                  </a:lnTo>
                  <a:cubicBezTo>
                    <a:pt x="17506" y="11403"/>
                    <a:pt x="17559" y="11376"/>
                    <a:pt x="17613" y="11376"/>
                  </a:cubicBezTo>
                  <a:lnTo>
                    <a:pt x="18094" y="11376"/>
                  </a:lnTo>
                  <a:cubicBezTo>
                    <a:pt x="18282" y="11403"/>
                    <a:pt x="18416" y="11403"/>
                    <a:pt x="18496" y="11483"/>
                  </a:cubicBezTo>
                  <a:cubicBezTo>
                    <a:pt x="18630" y="11510"/>
                    <a:pt x="18764" y="11564"/>
                    <a:pt x="18897" y="11644"/>
                  </a:cubicBezTo>
                  <a:cubicBezTo>
                    <a:pt x="18978" y="11671"/>
                    <a:pt x="19031" y="11697"/>
                    <a:pt x="19085" y="11751"/>
                  </a:cubicBezTo>
                  <a:cubicBezTo>
                    <a:pt x="19138" y="11778"/>
                    <a:pt x="19219" y="11805"/>
                    <a:pt x="19245" y="11885"/>
                  </a:cubicBezTo>
                  <a:cubicBezTo>
                    <a:pt x="19486" y="12045"/>
                    <a:pt x="19674" y="12233"/>
                    <a:pt x="19834" y="12474"/>
                  </a:cubicBezTo>
                  <a:cubicBezTo>
                    <a:pt x="20021" y="12715"/>
                    <a:pt x="20182" y="12982"/>
                    <a:pt x="20289" y="13250"/>
                  </a:cubicBezTo>
                  <a:cubicBezTo>
                    <a:pt x="20343" y="13410"/>
                    <a:pt x="20369" y="13544"/>
                    <a:pt x="20423" y="13678"/>
                  </a:cubicBezTo>
                  <a:cubicBezTo>
                    <a:pt x="20450" y="13839"/>
                    <a:pt x="20477" y="13973"/>
                    <a:pt x="20503" y="14106"/>
                  </a:cubicBezTo>
                  <a:cubicBezTo>
                    <a:pt x="20557" y="14240"/>
                    <a:pt x="20557" y="14401"/>
                    <a:pt x="20557" y="14588"/>
                  </a:cubicBezTo>
                  <a:cubicBezTo>
                    <a:pt x="20557" y="14722"/>
                    <a:pt x="20557" y="14856"/>
                    <a:pt x="20503" y="14936"/>
                  </a:cubicBezTo>
                  <a:cubicBezTo>
                    <a:pt x="20691" y="14749"/>
                    <a:pt x="20851" y="14508"/>
                    <a:pt x="21012" y="14240"/>
                  </a:cubicBezTo>
                  <a:cubicBezTo>
                    <a:pt x="21815" y="13063"/>
                    <a:pt x="22484" y="11831"/>
                    <a:pt x="23019" y="10493"/>
                  </a:cubicBezTo>
                  <a:cubicBezTo>
                    <a:pt x="23260" y="9931"/>
                    <a:pt x="23421" y="9369"/>
                    <a:pt x="23581" y="8780"/>
                  </a:cubicBezTo>
                  <a:lnTo>
                    <a:pt x="23581" y="8780"/>
                  </a:lnTo>
                  <a:cubicBezTo>
                    <a:pt x="23421" y="8860"/>
                    <a:pt x="23287" y="8914"/>
                    <a:pt x="23153" y="8967"/>
                  </a:cubicBezTo>
                  <a:cubicBezTo>
                    <a:pt x="22992" y="9021"/>
                    <a:pt x="22859" y="9048"/>
                    <a:pt x="22725" y="9101"/>
                  </a:cubicBezTo>
                  <a:cubicBezTo>
                    <a:pt x="22591" y="9128"/>
                    <a:pt x="22430" y="9155"/>
                    <a:pt x="22297" y="9155"/>
                  </a:cubicBezTo>
                  <a:cubicBezTo>
                    <a:pt x="22082" y="9181"/>
                    <a:pt x="21895" y="9181"/>
                    <a:pt x="21681" y="9181"/>
                  </a:cubicBezTo>
                  <a:lnTo>
                    <a:pt x="21413" y="9181"/>
                  </a:lnTo>
                  <a:cubicBezTo>
                    <a:pt x="21092" y="9155"/>
                    <a:pt x="20771" y="9128"/>
                    <a:pt x="20503" y="9048"/>
                  </a:cubicBezTo>
                  <a:cubicBezTo>
                    <a:pt x="20209" y="8994"/>
                    <a:pt x="19914" y="8860"/>
                    <a:pt x="19674" y="8726"/>
                  </a:cubicBezTo>
                  <a:cubicBezTo>
                    <a:pt x="19540" y="8646"/>
                    <a:pt x="19406" y="8593"/>
                    <a:pt x="19272" y="8486"/>
                  </a:cubicBezTo>
                  <a:cubicBezTo>
                    <a:pt x="19138" y="8432"/>
                    <a:pt x="19031" y="8325"/>
                    <a:pt x="18951" y="8245"/>
                  </a:cubicBezTo>
                  <a:cubicBezTo>
                    <a:pt x="18710" y="8084"/>
                    <a:pt x="18496" y="7897"/>
                    <a:pt x="18308" y="7656"/>
                  </a:cubicBezTo>
                  <a:cubicBezTo>
                    <a:pt x="18094" y="7415"/>
                    <a:pt x="17907" y="7147"/>
                    <a:pt x="17773" y="6906"/>
                  </a:cubicBezTo>
                  <a:cubicBezTo>
                    <a:pt x="17613" y="6639"/>
                    <a:pt x="17506" y="6371"/>
                    <a:pt x="17398" y="6077"/>
                  </a:cubicBezTo>
                  <a:cubicBezTo>
                    <a:pt x="17318" y="5782"/>
                    <a:pt x="17238" y="5488"/>
                    <a:pt x="17211" y="5220"/>
                  </a:cubicBezTo>
                  <a:cubicBezTo>
                    <a:pt x="17184" y="4899"/>
                    <a:pt x="17184" y="4578"/>
                    <a:pt x="17184" y="4310"/>
                  </a:cubicBezTo>
                  <a:cubicBezTo>
                    <a:pt x="17211" y="4016"/>
                    <a:pt x="17238" y="3695"/>
                    <a:pt x="17345" y="3400"/>
                  </a:cubicBezTo>
                  <a:cubicBezTo>
                    <a:pt x="17452" y="3106"/>
                    <a:pt x="17532" y="2838"/>
                    <a:pt x="17666" y="2570"/>
                  </a:cubicBezTo>
                  <a:cubicBezTo>
                    <a:pt x="17800" y="2303"/>
                    <a:pt x="17987" y="2062"/>
                    <a:pt x="18148" y="1821"/>
                  </a:cubicBezTo>
                  <a:cubicBezTo>
                    <a:pt x="18335" y="1607"/>
                    <a:pt x="18549" y="1366"/>
                    <a:pt x="18790" y="1205"/>
                  </a:cubicBezTo>
                  <a:cubicBezTo>
                    <a:pt x="19004" y="991"/>
                    <a:pt x="19272" y="831"/>
                    <a:pt x="19513" y="697"/>
                  </a:cubicBezTo>
                  <a:cubicBezTo>
                    <a:pt x="19781" y="563"/>
                    <a:pt x="20048" y="429"/>
                    <a:pt x="20343" y="322"/>
                  </a:cubicBezTo>
                  <a:cubicBezTo>
                    <a:pt x="20557" y="269"/>
                    <a:pt x="20744" y="215"/>
                    <a:pt x="20958" y="188"/>
                  </a:cubicBezTo>
                  <a:cubicBezTo>
                    <a:pt x="20396" y="54"/>
                    <a:pt x="19807" y="28"/>
                    <a:pt x="194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0" name="Google Shape;6446;p41">
              <a:extLst>
                <a:ext uri="{FF2B5EF4-FFF2-40B4-BE49-F238E27FC236}">
                  <a16:creationId xmlns:a16="http://schemas.microsoft.com/office/drawing/2014/main" id="{BB2BA9D1-55C1-A9E0-40EA-9891E4A6BC35}"/>
                </a:ext>
              </a:extLst>
            </p:cNvPr>
            <p:cNvSpPr/>
            <p:nvPr/>
          </p:nvSpPr>
          <p:spPr>
            <a:xfrm>
              <a:off x="9013225" y="59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1" name="Google Shape;6447;p41">
              <a:extLst>
                <a:ext uri="{FF2B5EF4-FFF2-40B4-BE49-F238E27FC236}">
                  <a16:creationId xmlns:a16="http://schemas.microsoft.com/office/drawing/2014/main" id="{822F2063-9D3C-CB47-740D-EE3B59C24C3C}"/>
                </a:ext>
              </a:extLst>
            </p:cNvPr>
            <p:cNvSpPr/>
            <p:nvPr/>
          </p:nvSpPr>
          <p:spPr>
            <a:xfrm>
              <a:off x="8914200" y="586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2" name="Google Shape;6448;p41">
              <a:extLst>
                <a:ext uri="{FF2B5EF4-FFF2-40B4-BE49-F238E27FC236}">
                  <a16:creationId xmlns:a16="http://schemas.microsoft.com/office/drawing/2014/main" id="{99C08B2A-0C1F-609D-F1C2-F21D1B7CF8EF}"/>
                </a:ext>
              </a:extLst>
            </p:cNvPr>
            <p:cNvSpPr/>
            <p:nvPr/>
          </p:nvSpPr>
          <p:spPr>
            <a:xfrm>
              <a:off x="9122975" y="608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3" name="Google Shape;6449;p41">
              <a:extLst>
                <a:ext uri="{FF2B5EF4-FFF2-40B4-BE49-F238E27FC236}">
                  <a16:creationId xmlns:a16="http://schemas.microsoft.com/office/drawing/2014/main" id="{D1D04ADA-BEB1-C7FF-EFAD-70482E21036B}"/>
                </a:ext>
              </a:extLst>
            </p:cNvPr>
            <p:cNvSpPr/>
            <p:nvPr/>
          </p:nvSpPr>
          <p:spPr>
            <a:xfrm>
              <a:off x="9153075" y="614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4" name="Google Shape;6450;p41">
              <a:extLst>
                <a:ext uri="{FF2B5EF4-FFF2-40B4-BE49-F238E27FC236}">
                  <a16:creationId xmlns:a16="http://schemas.microsoft.com/office/drawing/2014/main" id="{DD0EE862-2B69-2411-7B96-DCA1A312243F}"/>
                </a:ext>
              </a:extLst>
            </p:cNvPr>
            <p:cNvSpPr/>
            <p:nvPr/>
          </p:nvSpPr>
          <p:spPr>
            <a:xfrm>
              <a:off x="9180525" y="5940900"/>
              <a:ext cx="139875" cy="155925"/>
            </a:xfrm>
            <a:custGeom>
              <a:avLst/>
              <a:gdLst/>
              <a:ahLst/>
              <a:cxnLst/>
              <a:rect l="l" t="t" r="r" b="b"/>
              <a:pathLst>
                <a:path w="5595" h="6237" extrusionOk="0">
                  <a:moveTo>
                    <a:pt x="1713" y="0"/>
                  </a:moveTo>
                  <a:cubicBezTo>
                    <a:pt x="1606" y="294"/>
                    <a:pt x="1499" y="455"/>
                    <a:pt x="1365" y="616"/>
                  </a:cubicBezTo>
                  <a:cubicBezTo>
                    <a:pt x="964" y="1312"/>
                    <a:pt x="509" y="2034"/>
                    <a:pt x="0" y="2650"/>
                  </a:cubicBezTo>
                  <a:lnTo>
                    <a:pt x="27" y="2650"/>
                  </a:lnTo>
                  <a:cubicBezTo>
                    <a:pt x="187" y="2703"/>
                    <a:pt x="321" y="2703"/>
                    <a:pt x="428" y="2757"/>
                  </a:cubicBezTo>
                  <a:cubicBezTo>
                    <a:pt x="562" y="2784"/>
                    <a:pt x="696" y="2864"/>
                    <a:pt x="830" y="2917"/>
                  </a:cubicBezTo>
                  <a:cubicBezTo>
                    <a:pt x="910" y="2971"/>
                    <a:pt x="964" y="2998"/>
                    <a:pt x="990" y="3025"/>
                  </a:cubicBezTo>
                  <a:cubicBezTo>
                    <a:pt x="1071" y="3051"/>
                    <a:pt x="1124" y="3105"/>
                    <a:pt x="1178" y="3158"/>
                  </a:cubicBezTo>
                  <a:cubicBezTo>
                    <a:pt x="1392" y="3319"/>
                    <a:pt x="1606" y="3533"/>
                    <a:pt x="1767" y="3747"/>
                  </a:cubicBezTo>
                  <a:cubicBezTo>
                    <a:pt x="1927" y="3988"/>
                    <a:pt x="2115" y="4256"/>
                    <a:pt x="2195" y="4523"/>
                  </a:cubicBezTo>
                  <a:cubicBezTo>
                    <a:pt x="2275" y="4684"/>
                    <a:pt x="2302" y="4818"/>
                    <a:pt x="2329" y="4952"/>
                  </a:cubicBezTo>
                  <a:cubicBezTo>
                    <a:pt x="2382" y="5139"/>
                    <a:pt x="2409" y="5273"/>
                    <a:pt x="2436" y="5407"/>
                  </a:cubicBezTo>
                  <a:cubicBezTo>
                    <a:pt x="2463" y="5540"/>
                    <a:pt x="2463" y="5701"/>
                    <a:pt x="2463" y="5862"/>
                  </a:cubicBezTo>
                  <a:lnTo>
                    <a:pt x="2463" y="6236"/>
                  </a:lnTo>
                  <a:cubicBezTo>
                    <a:pt x="2463" y="6210"/>
                    <a:pt x="2489" y="6210"/>
                    <a:pt x="2543" y="6156"/>
                  </a:cubicBezTo>
                  <a:cubicBezTo>
                    <a:pt x="2677" y="5996"/>
                    <a:pt x="2837" y="5808"/>
                    <a:pt x="2998" y="5540"/>
                  </a:cubicBezTo>
                  <a:cubicBezTo>
                    <a:pt x="3801" y="4363"/>
                    <a:pt x="4470" y="3132"/>
                    <a:pt x="5005" y="1793"/>
                  </a:cubicBezTo>
                  <a:cubicBezTo>
                    <a:pt x="5246" y="1204"/>
                    <a:pt x="5407" y="642"/>
                    <a:pt x="5594" y="80"/>
                  </a:cubicBezTo>
                  <a:lnTo>
                    <a:pt x="5594" y="80"/>
                  </a:lnTo>
                  <a:lnTo>
                    <a:pt x="5460" y="134"/>
                  </a:lnTo>
                  <a:cubicBezTo>
                    <a:pt x="5353" y="187"/>
                    <a:pt x="5246" y="214"/>
                    <a:pt x="5193" y="241"/>
                  </a:cubicBezTo>
                  <a:cubicBezTo>
                    <a:pt x="5005" y="321"/>
                    <a:pt x="4871" y="348"/>
                    <a:pt x="4738" y="375"/>
                  </a:cubicBezTo>
                  <a:cubicBezTo>
                    <a:pt x="4604" y="401"/>
                    <a:pt x="4443" y="455"/>
                    <a:pt x="4309" y="455"/>
                  </a:cubicBezTo>
                  <a:cubicBezTo>
                    <a:pt x="4149" y="482"/>
                    <a:pt x="3935" y="482"/>
                    <a:pt x="3720" y="482"/>
                  </a:cubicBezTo>
                  <a:lnTo>
                    <a:pt x="3453" y="482"/>
                  </a:lnTo>
                  <a:cubicBezTo>
                    <a:pt x="3132" y="455"/>
                    <a:pt x="2810" y="401"/>
                    <a:pt x="2543" y="348"/>
                  </a:cubicBezTo>
                  <a:cubicBezTo>
                    <a:pt x="2302" y="268"/>
                    <a:pt x="2115" y="214"/>
                    <a:pt x="1900" y="107"/>
                  </a:cubicBezTo>
                  <a:lnTo>
                    <a:pt x="17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5" name="Google Shape;6451;p41">
              <a:extLst>
                <a:ext uri="{FF2B5EF4-FFF2-40B4-BE49-F238E27FC236}">
                  <a16:creationId xmlns:a16="http://schemas.microsoft.com/office/drawing/2014/main" id="{111E810C-CA53-FCAF-846A-412352EA455D}"/>
                </a:ext>
              </a:extLst>
            </p:cNvPr>
            <p:cNvSpPr/>
            <p:nvPr/>
          </p:nvSpPr>
          <p:spPr>
            <a:xfrm>
              <a:off x="9015900" y="6076725"/>
              <a:ext cx="178025" cy="202775"/>
            </a:xfrm>
            <a:custGeom>
              <a:avLst/>
              <a:gdLst/>
              <a:ahLst/>
              <a:cxnLst/>
              <a:rect l="l" t="t" r="r" b="b"/>
              <a:pathLst>
                <a:path w="7121" h="8111" extrusionOk="0">
                  <a:moveTo>
                    <a:pt x="4176" y="0"/>
                  </a:moveTo>
                  <a:cubicBezTo>
                    <a:pt x="4042" y="27"/>
                    <a:pt x="3908" y="107"/>
                    <a:pt x="3775" y="215"/>
                  </a:cubicBezTo>
                  <a:cubicBezTo>
                    <a:pt x="3614" y="348"/>
                    <a:pt x="3427" y="429"/>
                    <a:pt x="3266" y="563"/>
                  </a:cubicBezTo>
                  <a:cubicBezTo>
                    <a:pt x="2865" y="830"/>
                    <a:pt x="2463" y="1151"/>
                    <a:pt x="2088" y="1446"/>
                  </a:cubicBezTo>
                  <a:cubicBezTo>
                    <a:pt x="1740" y="1740"/>
                    <a:pt x="1366" y="2035"/>
                    <a:pt x="1018" y="2383"/>
                  </a:cubicBezTo>
                  <a:cubicBezTo>
                    <a:pt x="857" y="2543"/>
                    <a:pt x="697" y="2757"/>
                    <a:pt x="590" y="2945"/>
                  </a:cubicBezTo>
                  <a:cubicBezTo>
                    <a:pt x="563" y="3025"/>
                    <a:pt x="536" y="3078"/>
                    <a:pt x="482" y="3186"/>
                  </a:cubicBezTo>
                  <a:cubicBezTo>
                    <a:pt x="482" y="3212"/>
                    <a:pt x="456" y="3293"/>
                    <a:pt x="482" y="3319"/>
                  </a:cubicBezTo>
                  <a:lnTo>
                    <a:pt x="482" y="3426"/>
                  </a:lnTo>
                  <a:cubicBezTo>
                    <a:pt x="482" y="3453"/>
                    <a:pt x="536" y="3480"/>
                    <a:pt x="536" y="3507"/>
                  </a:cubicBezTo>
                  <a:cubicBezTo>
                    <a:pt x="563" y="3560"/>
                    <a:pt x="590" y="3587"/>
                    <a:pt x="590" y="3614"/>
                  </a:cubicBezTo>
                  <a:cubicBezTo>
                    <a:pt x="616" y="3641"/>
                    <a:pt x="670" y="3694"/>
                    <a:pt x="697" y="3694"/>
                  </a:cubicBezTo>
                  <a:cubicBezTo>
                    <a:pt x="750" y="3721"/>
                    <a:pt x="804" y="3721"/>
                    <a:pt x="857" y="3748"/>
                  </a:cubicBezTo>
                  <a:cubicBezTo>
                    <a:pt x="964" y="3774"/>
                    <a:pt x="1045" y="3774"/>
                    <a:pt x="1152" y="3774"/>
                  </a:cubicBezTo>
                  <a:cubicBezTo>
                    <a:pt x="1393" y="3774"/>
                    <a:pt x="1633" y="3721"/>
                    <a:pt x="1874" y="3641"/>
                  </a:cubicBezTo>
                  <a:cubicBezTo>
                    <a:pt x="2088" y="3587"/>
                    <a:pt x="2329" y="3507"/>
                    <a:pt x="2543" y="3426"/>
                  </a:cubicBezTo>
                  <a:cubicBezTo>
                    <a:pt x="2731" y="3319"/>
                    <a:pt x="2945" y="3239"/>
                    <a:pt x="3132" y="3159"/>
                  </a:cubicBezTo>
                  <a:cubicBezTo>
                    <a:pt x="3293" y="3052"/>
                    <a:pt x="3507" y="2971"/>
                    <a:pt x="3668" y="2891"/>
                  </a:cubicBezTo>
                  <a:cubicBezTo>
                    <a:pt x="3775" y="2811"/>
                    <a:pt x="3908" y="2757"/>
                    <a:pt x="3989" y="2704"/>
                  </a:cubicBezTo>
                  <a:cubicBezTo>
                    <a:pt x="4042" y="2704"/>
                    <a:pt x="4069" y="2704"/>
                    <a:pt x="4069" y="2757"/>
                  </a:cubicBezTo>
                  <a:lnTo>
                    <a:pt x="4069" y="2784"/>
                  </a:lnTo>
                  <a:lnTo>
                    <a:pt x="4069" y="2811"/>
                  </a:lnTo>
                  <a:cubicBezTo>
                    <a:pt x="3427" y="3453"/>
                    <a:pt x="2758" y="4015"/>
                    <a:pt x="2035" y="4524"/>
                  </a:cubicBezTo>
                  <a:cubicBezTo>
                    <a:pt x="1393" y="4952"/>
                    <a:pt x="750" y="5354"/>
                    <a:pt x="54" y="5702"/>
                  </a:cubicBezTo>
                  <a:cubicBezTo>
                    <a:pt x="135" y="6023"/>
                    <a:pt x="161" y="6317"/>
                    <a:pt x="188" y="6638"/>
                  </a:cubicBezTo>
                  <a:lnTo>
                    <a:pt x="188" y="6772"/>
                  </a:lnTo>
                  <a:cubicBezTo>
                    <a:pt x="188" y="7040"/>
                    <a:pt x="161" y="7307"/>
                    <a:pt x="135" y="7575"/>
                  </a:cubicBezTo>
                  <a:cubicBezTo>
                    <a:pt x="81" y="7736"/>
                    <a:pt x="54" y="7870"/>
                    <a:pt x="27" y="8030"/>
                  </a:cubicBezTo>
                  <a:cubicBezTo>
                    <a:pt x="27" y="8051"/>
                    <a:pt x="27" y="8088"/>
                    <a:pt x="15" y="8103"/>
                  </a:cubicBezTo>
                  <a:lnTo>
                    <a:pt x="15" y="8103"/>
                  </a:lnTo>
                  <a:cubicBezTo>
                    <a:pt x="171" y="8027"/>
                    <a:pt x="326" y="7974"/>
                    <a:pt x="456" y="7896"/>
                  </a:cubicBezTo>
                  <a:cubicBezTo>
                    <a:pt x="1794" y="7307"/>
                    <a:pt x="3132" y="6531"/>
                    <a:pt x="4417" y="5621"/>
                  </a:cubicBezTo>
                  <a:cubicBezTo>
                    <a:pt x="5381" y="4925"/>
                    <a:pt x="6291" y="4149"/>
                    <a:pt x="7120" y="3319"/>
                  </a:cubicBezTo>
                  <a:lnTo>
                    <a:pt x="6906" y="3319"/>
                  </a:lnTo>
                  <a:cubicBezTo>
                    <a:pt x="6826" y="3319"/>
                    <a:pt x="6692" y="3319"/>
                    <a:pt x="6585" y="3293"/>
                  </a:cubicBezTo>
                  <a:lnTo>
                    <a:pt x="6184" y="3186"/>
                  </a:lnTo>
                  <a:cubicBezTo>
                    <a:pt x="6023" y="3105"/>
                    <a:pt x="5889" y="3052"/>
                    <a:pt x="5782" y="2971"/>
                  </a:cubicBezTo>
                  <a:cubicBezTo>
                    <a:pt x="5648" y="2918"/>
                    <a:pt x="5514" y="2811"/>
                    <a:pt x="5434" y="2757"/>
                  </a:cubicBezTo>
                  <a:cubicBezTo>
                    <a:pt x="5220" y="2570"/>
                    <a:pt x="5006" y="2356"/>
                    <a:pt x="4845" y="2115"/>
                  </a:cubicBezTo>
                  <a:cubicBezTo>
                    <a:pt x="4765" y="2008"/>
                    <a:pt x="4711" y="1874"/>
                    <a:pt x="4631" y="1767"/>
                  </a:cubicBezTo>
                  <a:cubicBezTo>
                    <a:pt x="4578" y="1633"/>
                    <a:pt x="4497" y="1473"/>
                    <a:pt x="4444" y="1339"/>
                  </a:cubicBezTo>
                  <a:cubicBezTo>
                    <a:pt x="4364" y="1178"/>
                    <a:pt x="4310" y="964"/>
                    <a:pt x="4283" y="803"/>
                  </a:cubicBezTo>
                  <a:cubicBezTo>
                    <a:pt x="4230" y="696"/>
                    <a:pt x="4230" y="563"/>
                    <a:pt x="4203" y="482"/>
                  </a:cubicBezTo>
                  <a:lnTo>
                    <a:pt x="4203" y="429"/>
                  </a:lnTo>
                  <a:cubicBezTo>
                    <a:pt x="4203" y="295"/>
                    <a:pt x="4176" y="215"/>
                    <a:pt x="4176" y="107"/>
                  </a:cubicBezTo>
                  <a:lnTo>
                    <a:pt x="4176" y="0"/>
                  </a:lnTo>
                  <a:close/>
                  <a:moveTo>
                    <a:pt x="15" y="8103"/>
                  </a:moveTo>
                  <a:cubicBezTo>
                    <a:pt x="10" y="8106"/>
                    <a:pt x="5" y="8108"/>
                    <a:pt x="1" y="8110"/>
                  </a:cubicBezTo>
                  <a:cubicBezTo>
                    <a:pt x="7" y="8110"/>
                    <a:pt x="11" y="8108"/>
                    <a:pt x="15" y="81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6" name="Google Shape;6452;p41">
              <a:extLst>
                <a:ext uri="{FF2B5EF4-FFF2-40B4-BE49-F238E27FC236}">
                  <a16:creationId xmlns:a16="http://schemas.microsoft.com/office/drawing/2014/main" id="{2BE0E368-C9BF-194A-D7F6-9D09D6413329}"/>
                </a:ext>
              </a:extLst>
            </p:cNvPr>
            <p:cNvSpPr/>
            <p:nvPr/>
          </p:nvSpPr>
          <p:spPr>
            <a:xfrm>
              <a:off x="9030625" y="615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7" name="Google Shape;6453;p41">
              <a:extLst>
                <a:ext uri="{FF2B5EF4-FFF2-40B4-BE49-F238E27FC236}">
                  <a16:creationId xmlns:a16="http://schemas.microsoft.com/office/drawing/2014/main" id="{5C48E16B-FB30-40F8-7023-391ADE41B0D1}"/>
                </a:ext>
              </a:extLst>
            </p:cNvPr>
            <p:cNvSpPr/>
            <p:nvPr/>
          </p:nvSpPr>
          <p:spPr>
            <a:xfrm>
              <a:off x="9029950" y="61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8" name="Google Shape;6454;p41">
              <a:extLst>
                <a:ext uri="{FF2B5EF4-FFF2-40B4-BE49-F238E27FC236}">
                  <a16:creationId xmlns:a16="http://schemas.microsoft.com/office/drawing/2014/main" id="{1662FF76-D7F7-4FCC-DC8B-5DA06C1CD7D4}"/>
                </a:ext>
              </a:extLst>
            </p:cNvPr>
            <p:cNvSpPr/>
            <p:nvPr/>
          </p:nvSpPr>
          <p:spPr>
            <a:xfrm>
              <a:off x="9034650" y="61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9" name="Google Shape;6455;p41">
              <a:extLst>
                <a:ext uri="{FF2B5EF4-FFF2-40B4-BE49-F238E27FC236}">
                  <a16:creationId xmlns:a16="http://schemas.microsoft.com/office/drawing/2014/main" id="{C55E3141-8BB7-28F8-5FCD-C4F6D68C3727}"/>
                </a:ext>
              </a:extLst>
            </p:cNvPr>
            <p:cNvSpPr/>
            <p:nvPr/>
          </p:nvSpPr>
          <p:spPr>
            <a:xfrm>
              <a:off x="9037975" y="61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0" name="Google Shape;6456;p41">
              <a:extLst>
                <a:ext uri="{FF2B5EF4-FFF2-40B4-BE49-F238E27FC236}">
                  <a16:creationId xmlns:a16="http://schemas.microsoft.com/office/drawing/2014/main" id="{5930B62A-DB69-9F82-27BE-6A0E9C942656}"/>
                </a:ext>
              </a:extLst>
            </p:cNvPr>
            <p:cNvSpPr/>
            <p:nvPr/>
          </p:nvSpPr>
          <p:spPr>
            <a:xfrm>
              <a:off x="8759625" y="6270100"/>
              <a:ext cx="54225" cy="40850"/>
            </a:xfrm>
            <a:custGeom>
              <a:avLst/>
              <a:gdLst/>
              <a:ahLst/>
              <a:cxnLst/>
              <a:rect l="l" t="t" r="r" b="b"/>
              <a:pathLst>
                <a:path w="2169" h="1634" extrusionOk="0">
                  <a:moveTo>
                    <a:pt x="1446" y="1"/>
                  </a:moveTo>
                  <a:cubicBezTo>
                    <a:pt x="1018" y="1"/>
                    <a:pt x="509" y="27"/>
                    <a:pt x="0" y="27"/>
                  </a:cubicBezTo>
                  <a:cubicBezTo>
                    <a:pt x="27" y="322"/>
                    <a:pt x="81" y="616"/>
                    <a:pt x="81" y="964"/>
                  </a:cubicBezTo>
                  <a:cubicBezTo>
                    <a:pt x="81" y="1098"/>
                    <a:pt x="161" y="1152"/>
                    <a:pt x="268" y="1152"/>
                  </a:cubicBezTo>
                  <a:cubicBezTo>
                    <a:pt x="268" y="1232"/>
                    <a:pt x="348" y="1339"/>
                    <a:pt x="402" y="1366"/>
                  </a:cubicBezTo>
                  <a:cubicBezTo>
                    <a:pt x="964" y="1500"/>
                    <a:pt x="1580" y="1607"/>
                    <a:pt x="2168" y="1633"/>
                  </a:cubicBezTo>
                  <a:lnTo>
                    <a:pt x="2142" y="1553"/>
                  </a:lnTo>
                  <a:lnTo>
                    <a:pt x="2115" y="1526"/>
                  </a:lnTo>
                  <a:lnTo>
                    <a:pt x="2035" y="1473"/>
                  </a:lnTo>
                  <a:cubicBezTo>
                    <a:pt x="1874" y="1205"/>
                    <a:pt x="1740" y="964"/>
                    <a:pt x="1633" y="670"/>
                  </a:cubicBezTo>
                  <a:lnTo>
                    <a:pt x="1446" y="54"/>
                  </a:lnTo>
                  <a:lnTo>
                    <a:pt x="1446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1" name="Google Shape;6457;p41">
              <a:extLst>
                <a:ext uri="{FF2B5EF4-FFF2-40B4-BE49-F238E27FC236}">
                  <a16:creationId xmlns:a16="http://schemas.microsoft.com/office/drawing/2014/main" id="{D8C282DD-F484-4E46-34CB-3A3918A6D5CD}"/>
                </a:ext>
              </a:extLst>
            </p:cNvPr>
            <p:cNvSpPr/>
            <p:nvPr/>
          </p:nvSpPr>
          <p:spPr>
            <a:xfrm>
              <a:off x="8353450" y="5878000"/>
              <a:ext cx="184725" cy="157925"/>
            </a:xfrm>
            <a:custGeom>
              <a:avLst/>
              <a:gdLst/>
              <a:ahLst/>
              <a:cxnLst/>
              <a:rect l="l" t="t" r="r" b="b"/>
              <a:pathLst>
                <a:path w="7389" h="6317" extrusionOk="0">
                  <a:moveTo>
                    <a:pt x="3239" y="0"/>
                  </a:moveTo>
                  <a:cubicBezTo>
                    <a:pt x="3191" y="48"/>
                    <a:pt x="3162" y="58"/>
                    <a:pt x="3141" y="58"/>
                  </a:cubicBezTo>
                  <a:cubicBezTo>
                    <a:pt x="3127" y="58"/>
                    <a:pt x="3116" y="54"/>
                    <a:pt x="3106" y="54"/>
                  </a:cubicBezTo>
                  <a:cubicBezTo>
                    <a:pt x="2998" y="54"/>
                    <a:pt x="2891" y="80"/>
                    <a:pt x="2811" y="134"/>
                  </a:cubicBezTo>
                  <a:cubicBezTo>
                    <a:pt x="2704" y="161"/>
                    <a:pt x="2570" y="187"/>
                    <a:pt x="2436" y="214"/>
                  </a:cubicBezTo>
                  <a:cubicBezTo>
                    <a:pt x="2142" y="321"/>
                    <a:pt x="1794" y="455"/>
                    <a:pt x="1500" y="616"/>
                  </a:cubicBezTo>
                  <a:cubicBezTo>
                    <a:pt x="1125" y="803"/>
                    <a:pt x="830" y="990"/>
                    <a:pt x="590" y="1151"/>
                  </a:cubicBezTo>
                  <a:cubicBezTo>
                    <a:pt x="456" y="1258"/>
                    <a:pt x="349" y="1365"/>
                    <a:pt x="268" y="1472"/>
                  </a:cubicBezTo>
                  <a:cubicBezTo>
                    <a:pt x="161" y="1552"/>
                    <a:pt x="81" y="1660"/>
                    <a:pt x="54" y="1793"/>
                  </a:cubicBezTo>
                  <a:cubicBezTo>
                    <a:pt x="27" y="1900"/>
                    <a:pt x="1" y="2034"/>
                    <a:pt x="27" y="2141"/>
                  </a:cubicBezTo>
                  <a:cubicBezTo>
                    <a:pt x="54" y="2222"/>
                    <a:pt x="81" y="2355"/>
                    <a:pt x="188" y="2462"/>
                  </a:cubicBezTo>
                  <a:cubicBezTo>
                    <a:pt x="215" y="2489"/>
                    <a:pt x="268" y="2543"/>
                    <a:pt x="322" y="2570"/>
                  </a:cubicBezTo>
                  <a:cubicBezTo>
                    <a:pt x="349" y="2596"/>
                    <a:pt x="429" y="2623"/>
                    <a:pt x="483" y="2623"/>
                  </a:cubicBezTo>
                  <a:cubicBezTo>
                    <a:pt x="536" y="2623"/>
                    <a:pt x="590" y="2677"/>
                    <a:pt x="616" y="2677"/>
                  </a:cubicBezTo>
                  <a:cubicBezTo>
                    <a:pt x="697" y="2677"/>
                    <a:pt x="750" y="2677"/>
                    <a:pt x="830" y="2623"/>
                  </a:cubicBezTo>
                  <a:cubicBezTo>
                    <a:pt x="964" y="2596"/>
                    <a:pt x="1098" y="2543"/>
                    <a:pt x="1205" y="2462"/>
                  </a:cubicBezTo>
                  <a:cubicBezTo>
                    <a:pt x="1339" y="2409"/>
                    <a:pt x="1419" y="2302"/>
                    <a:pt x="1553" y="2195"/>
                  </a:cubicBezTo>
                  <a:cubicBezTo>
                    <a:pt x="1794" y="2007"/>
                    <a:pt x="2035" y="1793"/>
                    <a:pt x="2329" y="1472"/>
                  </a:cubicBezTo>
                  <a:cubicBezTo>
                    <a:pt x="2490" y="1258"/>
                    <a:pt x="2677" y="1071"/>
                    <a:pt x="2865" y="830"/>
                  </a:cubicBezTo>
                  <a:cubicBezTo>
                    <a:pt x="2945" y="749"/>
                    <a:pt x="2972" y="696"/>
                    <a:pt x="3025" y="616"/>
                  </a:cubicBezTo>
                  <a:cubicBezTo>
                    <a:pt x="3079" y="669"/>
                    <a:pt x="3106" y="696"/>
                    <a:pt x="3132" y="696"/>
                  </a:cubicBezTo>
                  <a:cubicBezTo>
                    <a:pt x="3213" y="723"/>
                    <a:pt x="3266" y="803"/>
                    <a:pt x="3346" y="830"/>
                  </a:cubicBezTo>
                  <a:cubicBezTo>
                    <a:pt x="3400" y="857"/>
                    <a:pt x="3453" y="883"/>
                    <a:pt x="3534" y="964"/>
                  </a:cubicBezTo>
                  <a:cubicBezTo>
                    <a:pt x="3668" y="1071"/>
                    <a:pt x="3828" y="1151"/>
                    <a:pt x="3962" y="1285"/>
                  </a:cubicBezTo>
                  <a:cubicBezTo>
                    <a:pt x="4230" y="1499"/>
                    <a:pt x="4497" y="1767"/>
                    <a:pt x="4765" y="2034"/>
                  </a:cubicBezTo>
                  <a:cubicBezTo>
                    <a:pt x="5059" y="2329"/>
                    <a:pt x="5354" y="2623"/>
                    <a:pt x="5541" y="2944"/>
                  </a:cubicBezTo>
                  <a:cubicBezTo>
                    <a:pt x="5809" y="3292"/>
                    <a:pt x="6050" y="3640"/>
                    <a:pt x="6237" y="4015"/>
                  </a:cubicBezTo>
                  <a:lnTo>
                    <a:pt x="6237" y="3961"/>
                  </a:lnTo>
                  <a:lnTo>
                    <a:pt x="6237" y="3935"/>
                  </a:lnTo>
                  <a:cubicBezTo>
                    <a:pt x="6665" y="4711"/>
                    <a:pt x="6987" y="5433"/>
                    <a:pt x="7147" y="6183"/>
                  </a:cubicBezTo>
                  <a:lnTo>
                    <a:pt x="7147" y="6210"/>
                  </a:lnTo>
                  <a:cubicBezTo>
                    <a:pt x="7147" y="6290"/>
                    <a:pt x="7227" y="6317"/>
                    <a:pt x="7254" y="6317"/>
                  </a:cubicBezTo>
                  <a:cubicBezTo>
                    <a:pt x="7281" y="6317"/>
                    <a:pt x="7308" y="6290"/>
                    <a:pt x="7335" y="6290"/>
                  </a:cubicBezTo>
                  <a:cubicBezTo>
                    <a:pt x="7335" y="6236"/>
                    <a:pt x="7388" y="6236"/>
                    <a:pt x="7335" y="6210"/>
                  </a:cubicBezTo>
                  <a:cubicBezTo>
                    <a:pt x="7120" y="5219"/>
                    <a:pt x="6746" y="4229"/>
                    <a:pt x="6264" y="3265"/>
                  </a:cubicBezTo>
                  <a:cubicBezTo>
                    <a:pt x="5996" y="2703"/>
                    <a:pt x="5702" y="2222"/>
                    <a:pt x="5434" y="1793"/>
                  </a:cubicBezTo>
                  <a:cubicBezTo>
                    <a:pt x="5113" y="1338"/>
                    <a:pt x="4738" y="937"/>
                    <a:pt x="4337" y="589"/>
                  </a:cubicBezTo>
                  <a:lnTo>
                    <a:pt x="3935" y="294"/>
                  </a:lnTo>
                  <a:cubicBezTo>
                    <a:pt x="3828" y="214"/>
                    <a:pt x="3721" y="187"/>
                    <a:pt x="3641" y="134"/>
                  </a:cubicBezTo>
                  <a:cubicBezTo>
                    <a:pt x="3587" y="80"/>
                    <a:pt x="3561" y="80"/>
                    <a:pt x="3534" y="80"/>
                  </a:cubicBezTo>
                  <a:cubicBezTo>
                    <a:pt x="3507" y="80"/>
                    <a:pt x="3507" y="80"/>
                    <a:pt x="3453" y="54"/>
                  </a:cubicBezTo>
                  <a:cubicBezTo>
                    <a:pt x="3427" y="54"/>
                    <a:pt x="3400" y="27"/>
                    <a:pt x="3400" y="27"/>
                  </a:cubicBezTo>
                  <a:cubicBezTo>
                    <a:pt x="3373" y="0"/>
                    <a:pt x="3293" y="0"/>
                    <a:pt x="3266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2" name="Google Shape;6458;p41">
              <a:extLst>
                <a:ext uri="{FF2B5EF4-FFF2-40B4-BE49-F238E27FC236}">
                  <a16:creationId xmlns:a16="http://schemas.microsoft.com/office/drawing/2014/main" id="{7192AF00-A9B5-57DE-838D-AC48E3BA0454}"/>
                </a:ext>
              </a:extLst>
            </p:cNvPr>
            <p:cNvSpPr/>
            <p:nvPr/>
          </p:nvSpPr>
          <p:spPr>
            <a:xfrm>
              <a:off x="8431750" y="5880000"/>
              <a:ext cx="10050" cy="6050"/>
            </a:xfrm>
            <a:custGeom>
              <a:avLst/>
              <a:gdLst/>
              <a:ahLst/>
              <a:cxnLst/>
              <a:rect l="l" t="t" r="r" b="b"/>
              <a:pathLst>
                <a:path w="402" h="242" extrusionOk="0">
                  <a:moveTo>
                    <a:pt x="81" y="0"/>
                  </a:moveTo>
                  <a:lnTo>
                    <a:pt x="0" y="81"/>
                  </a:lnTo>
                  <a:cubicBezTo>
                    <a:pt x="0" y="107"/>
                    <a:pt x="0" y="134"/>
                    <a:pt x="27" y="134"/>
                  </a:cubicBezTo>
                  <a:cubicBezTo>
                    <a:pt x="81" y="134"/>
                    <a:pt x="134" y="188"/>
                    <a:pt x="161" y="188"/>
                  </a:cubicBezTo>
                  <a:cubicBezTo>
                    <a:pt x="241" y="214"/>
                    <a:pt x="268" y="214"/>
                    <a:pt x="348" y="241"/>
                  </a:cubicBezTo>
                  <a:cubicBezTo>
                    <a:pt x="375" y="241"/>
                    <a:pt x="402" y="241"/>
                    <a:pt x="402" y="214"/>
                  </a:cubicBezTo>
                  <a:cubicBezTo>
                    <a:pt x="402" y="188"/>
                    <a:pt x="402" y="134"/>
                    <a:pt x="375" y="134"/>
                  </a:cubicBezTo>
                  <a:cubicBezTo>
                    <a:pt x="295" y="107"/>
                    <a:pt x="268" y="81"/>
                    <a:pt x="214" y="81"/>
                  </a:cubicBezTo>
                  <a:cubicBezTo>
                    <a:pt x="161" y="27"/>
                    <a:pt x="107" y="27"/>
                    <a:pt x="8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3" name="Google Shape;6459;p41">
              <a:extLst>
                <a:ext uri="{FF2B5EF4-FFF2-40B4-BE49-F238E27FC236}">
                  <a16:creationId xmlns:a16="http://schemas.microsoft.com/office/drawing/2014/main" id="{0A1D0FA3-7966-9C22-FB72-4838359D76E5}"/>
                </a:ext>
              </a:extLst>
            </p:cNvPr>
            <p:cNvSpPr/>
            <p:nvPr/>
          </p:nvSpPr>
          <p:spPr>
            <a:xfrm>
              <a:off x="8431075" y="5879325"/>
              <a:ext cx="11400" cy="6725"/>
            </a:xfrm>
            <a:custGeom>
              <a:avLst/>
              <a:gdLst/>
              <a:ahLst/>
              <a:cxnLst/>
              <a:rect l="l" t="t" r="r" b="b"/>
              <a:pathLst>
                <a:path w="456" h="269" extrusionOk="0">
                  <a:moveTo>
                    <a:pt x="54" y="1"/>
                  </a:moveTo>
                  <a:lnTo>
                    <a:pt x="1" y="81"/>
                  </a:lnTo>
                  <a:cubicBezTo>
                    <a:pt x="1" y="108"/>
                    <a:pt x="1" y="134"/>
                    <a:pt x="27" y="134"/>
                  </a:cubicBezTo>
                  <a:cubicBezTo>
                    <a:pt x="54" y="134"/>
                    <a:pt x="108" y="161"/>
                    <a:pt x="134" y="161"/>
                  </a:cubicBezTo>
                  <a:cubicBezTo>
                    <a:pt x="161" y="161"/>
                    <a:pt x="188" y="215"/>
                    <a:pt x="241" y="215"/>
                  </a:cubicBezTo>
                  <a:cubicBezTo>
                    <a:pt x="295" y="241"/>
                    <a:pt x="322" y="241"/>
                    <a:pt x="402" y="268"/>
                  </a:cubicBezTo>
                  <a:cubicBezTo>
                    <a:pt x="429" y="268"/>
                    <a:pt x="456" y="268"/>
                    <a:pt x="456" y="241"/>
                  </a:cubicBezTo>
                  <a:cubicBezTo>
                    <a:pt x="456" y="215"/>
                    <a:pt x="456" y="161"/>
                    <a:pt x="429" y="161"/>
                  </a:cubicBezTo>
                  <a:cubicBezTo>
                    <a:pt x="348" y="134"/>
                    <a:pt x="322" y="108"/>
                    <a:pt x="268" y="81"/>
                  </a:cubicBezTo>
                  <a:cubicBezTo>
                    <a:pt x="241" y="81"/>
                    <a:pt x="188" y="27"/>
                    <a:pt x="161" y="27"/>
                  </a:cubicBezTo>
                  <a:cubicBezTo>
                    <a:pt x="134" y="27"/>
                    <a:pt x="108" y="1"/>
                    <a:pt x="54" y="1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4" name="Google Shape;6460;p41">
              <a:extLst>
                <a:ext uri="{FF2B5EF4-FFF2-40B4-BE49-F238E27FC236}">
                  <a16:creationId xmlns:a16="http://schemas.microsoft.com/office/drawing/2014/main" id="{01487E7E-B056-D418-465C-956B5ACC7950}"/>
                </a:ext>
              </a:extLst>
            </p:cNvPr>
            <p:cNvSpPr/>
            <p:nvPr/>
          </p:nvSpPr>
          <p:spPr>
            <a:xfrm>
              <a:off x="8455175" y="5845375"/>
              <a:ext cx="135850" cy="191225"/>
            </a:xfrm>
            <a:custGeom>
              <a:avLst/>
              <a:gdLst/>
              <a:ahLst/>
              <a:cxnLst/>
              <a:rect l="l" t="t" r="r" b="b"/>
              <a:pathLst>
                <a:path w="5434" h="7649" extrusionOk="0">
                  <a:moveTo>
                    <a:pt x="2476" y="0"/>
                  </a:moveTo>
                  <a:cubicBezTo>
                    <a:pt x="2309" y="0"/>
                    <a:pt x="2141" y="7"/>
                    <a:pt x="1981" y="20"/>
                  </a:cubicBezTo>
                  <a:cubicBezTo>
                    <a:pt x="1579" y="47"/>
                    <a:pt x="1231" y="74"/>
                    <a:pt x="937" y="181"/>
                  </a:cubicBezTo>
                  <a:cubicBezTo>
                    <a:pt x="776" y="208"/>
                    <a:pt x="642" y="288"/>
                    <a:pt x="509" y="341"/>
                  </a:cubicBezTo>
                  <a:cubicBezTo>
                    <a:pt x="375" y="422"/>
                    <a:pt x="268" y="475"/>
                    <a:pt x="214" y="582"/>
                  </a:cubicBezTo>
                  <a:cubicBezTo>
                    <a:pt x="107" y="689"/>
                    <a:pt x="80" y="796"/>
                    <a:pt x="27" y="877"/>
                  </a:cubicBezTo>
                  <a:cubicBezTo>
                    <a:pt x="0" y="984"/>
                    <a:pt x="0" y="1118"/>
                    <a:pt x="80" y="1252"/>
                  </a:cubicBezTo>
                  <a:cubicBezTo>
                    <a:pt x="107" y="1332"/>
                    <a:pt x="107" y="1359"/>
                    <a:pt x="134" y="1412"/>
                  </a:cubicBezTo>
                  <a:cubicBezTo>
                    <a:pt x="161" y="1466"/>
                    <a:pt x="214" y="1519"/>
                    <a:pt x="268" y="1546"/>
                  </a:cubicBezTo>
                  <a:cubicBezTo>
                    <a:pt x="295" y="1599"/>
                    <a:pt x="348" y="1626"/>
                    <a:pt x="402" y="1626"/>
                  </a:cubicBezTo>
                  <a:cubicBezTo>
                    <a:pt x="482" y="1653"/>
                    <a:pt x="535" y="1653"/>
                    <a:pt x="616" y="1707"/>
                  </a:cubicBezTo>
                  <a:cubicBezTo>
                    <a:pt x="660" y="1715"/>
                    <a:pt x="708" y="1718"/>
                    <a:pt x="755" y="1718"/>
                  </a:cubicBezTo>
                  <a:cubicBezTo>
                    <a:pt x="851" y="1718"/>
                    <a:pt x="946" y="1707"/>
                    <a:pt x="1017" y="1707"/>
                  </a:cubicBezTo>
                  <a:cubicBezTo>
                    <a:pt x="1151" y="1653"/>
                    <a:pt x="1285" y="1653"/>
                    <a:pt x="1472" y="1599"/>
                  </a:cubicBezTo>
                  <a:cubicBezTo>
                    <a:pt x="1767" y="1519"/>
                    <a:pt x="2088" y="1385"/>
                    <a:pt x="2436" y="1225"/>
                  </a:cubicBezTo>
                  <a:cubicBezTo>
                    <a:pt x="2677" y="1118"/>
                    <a:pt x="2918" y="984"/>
                    <a:pt x="3185" y="850"/>
                  </a:cubicBezTo>
                  <a:lnTo>
                    <a:pt x="3373" y="770"/>
                  </a:lnTo>
                  <a:cubicBezTo>
                    <a:pt x="3373" y="796"/>
                    <a:pt x="3426" y="823"/>
                    <a:pt x="3453" y="850"/>
                  </a:cubicBezTo>
                  <a:cubicBezTo>
                    <a:pt x="3480" y="930"/>
                    <a:pt x="3560" y="984"/>
                    <a:pt x="3587" y="1064"/>
                  </a:cubicBezTo>
                  <a:cubicBezTo>
                    <a:pt x="3613" y="1118"/>
                    <a:pt x="3694" y="1198"/>
                    <a:pt x="3721" y="1252"/>
                  </a:cubicBezTo>
                  <a:cubicBezTo>
                    <a:pt x="3828" y="1385"/>
                    <a:pt x="3908" y="1573"/>
                    <a:pt x="3988" y="1733"/>
                  </a:cubicBezTo>
                  <a:cubicBezTo>
                    <a:pt x="4149" y="2028"/>
                    <a:pt x="4283" y="2376"/>
                    <a:pt x="4443" y="2724"/>
                  </a:cubicBezTo>
                  <a:cubicBezTo>
                    <a:pt x="4631" y="3125"/>
                    <a:pt x="4711" y="3500"/>
                    <a:pt x="4818" y="3875"/>
                  </a:cubicBezTo>
                  <a:cubicBezTo>
                    <a:pt x="4925" y="4303"/>
                    <a:pt x="5032" y="4731"/>
                    <a:pt x="5059" y="5133"/>
                  </a:cubicBezTo>
                  <a:lnTo>
                    <a:pt x="5059" y="5106"/>
                  </a:lnTo>
                  <a:lnTo>
                    <a:pt x="5059" y="5079"/>
                  </a:lnTo>
                  <a:lnTo>
                    <a:pt x="5059" y="5079"/>
                  </a:lnTo>
                  <a:cubicBezTo>
                    <a:pt x="5166" y="5935"/>
                    <a:pt x="5166" y="6738"/>
                    <a:pt x="5032" y="7488"/>
                  </a:cubicBezTo>
                  <a:lnTo>
                    <a:pt x="5032" y="7515"/>
                  </a:lnTo>
                  <a:cubicBezTo>
                    <a:pt x="5032" y="7595"/>
                    <a:pt x="5032" y="7622"/>
                    <a:pt x="5086" y="7648"/>
                  </a:cubicBezTo>
                  <a:lnTo>
                    <a:pt x="5193" y="7648"/>
                  </a:lnTo>
                  <a:cubicBezTo>
                    <a:pt x="5219" y="7648"/>
                    <a:pt x="5219" y="7622"/>
                    <a:pt x="5219" y="7568"/>
                  </a:cubicBezTo>
                  <a:cubicBezTo>
                    <a:pt x="5380" y="6578"/>
                    <a:pt x="5434" y="5534"/>
                    <a:pt x="5380" y="4463"/>
                  </a:cubicBezTo>
                  <a:cubicBezTo>
                    <a:pt x="5353" y="3848"/>
                    <a:pt x="5300" y="3286"/>
                    <a:pt x="5193" y="2804"/>
                  </a:cubicBezTo>
                  <a:cubicBezTo>
                    <a:pt x="5059" y="2215"/>
                    <a:pt x="4898" y="1733"/>
                    <a:pt x="4631" y="1252"/>
                  </a:cubicBezTo>
                  <a:cubicBezTo>
                    <a:pt x="4550" y="1091"/>
                    <a:pt x="4443" y="957"/>
                    <a:pt x="4363" y="823"/>
                  </a:cubicBezTo>
                  <a:cubicBezTo>
                    <a:pt x="4283" y="716"/>
                    <a:pt x="4229" y="663"/>
                    <a:pt x="4149" y="556"/>
                  </a:cubicBezTo>
                  <a:cubicBezTo>
                    <a:pt x="4122" y="529"/>
                    <a:pt x="4095" y="502"/>
                    <a:pt x="4095" y="449"/>
                  </a:cubicBezTo>
                  <a:lnTo>
                    <a:pt x="4042" y="422"/>
                  </a:lnTo>
                  <a:lnTo>
                    <a:pt x="3988" y="368"/>
                  </a:lnTo>
                  <a:cubicBezTo>
                    <a:pt x="3961" y="315"/>
                    <a:pt x="3908" y="288"/>
                    <a:pt x="3881" y="288"/>
                  </a:cubicBezTo>
                  <a:lnTo>
                    <a:pt x="3854" y="288"/>
                  </a:lnTo>
                  <a:cubicBezTo>
                    <a:pt x="3721" y="181"/>
                    <a:pt x="3721" y="154"/>
                    <a:pt x="3694" y="127"/>
                  </a:cubicBezTo>
                  <a:cubicBezTo>
                    <a:pt x="3587" y="74"/>
                    <a:pt x="3480" y="74"/>
                    <a:pt x="3373" y="47"/>
                  </a:cubicBezTo>
                  <a:cubicBezTo>
                    <a:pt x="3292" y="47"/>
                    <a:pt x="3158" y="20"/>
                    <a:pt x="2971" y="20"/>
                  </a:cubicBezTo>
                  <a:cubicBezTo>
                    <a:pt x="2810" y="7"/>
                    <a:pt x="2643" y="0"/>
                    <a:pt x="2476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5" name="Google Shape;6461;p41">
              <a:extLst>
                <a:ext uri="{FF2B5EF4-FFF2-40B4-BE49-F238E27FC236}">
                  <a16:creationId xmlns:a16="http://schemas.microsoft.com/office/drawing/2014/main" id="{2EA8AAA0-2A88-7719-D8FA-96BBC54E3680}"/>
                </a:ext>
              </a:extLst>
            </p:cNvPr>
            <p:cNvSpPr/>
            <p:nvPr/>
          </p:nvSpPr>
          <p:spPr>
            <a:xfrm>
              <a:off x="8546175" y="5851225"/>
              <a:ext cx="8725" cy="7875"/>
            </a:xfrm>
            <a:custGeom>
              <a:avLst/>
              <a:gdLst/>
              <a:ahLst/>
              <a:cxnLst/>
              <a:rect l="l" t="t" r="r" b="b"/>
              <a:pathLst>
                <a:path w="349" h="315" extrusionOk="0">
                  <a:moveTo>
                    <a:pt x="54" y="0"/>
                  </a:moveTo>
                  <a:cubicBezTo>
                    <a:pt x="0" y="27"/>
                    <a:pt x="54" y="54"/>
                    <a:pt x="54" y="54"/>
                  </a:cubicBezTo>
                  <a:lnTo>
                    <a:pt x="134" y="161"/>
                  </a:lnTo>
                  <a:cubicBezTo>
                    <a:pt x="188" y="188"/>
                    <a:pt x="214" y="268"/>
                    <a:pt x="241" y="295"/>
                  </a:cubicBezTo>
                  <a:cubicBezTo>
                    <a:pt x="241" y="308"/>
                    <a:pt x="248" y="315"/>
                    <a:pt x="261" y="315"/>
                  </a:cubicBezTo>
                  <a:cubicBezTo>
                    <a:pt x="275" y="315"/>
                    <a:pt x="295" y="308"/>
                    <a:pt x="321" y="295"/>
                  </a:cubicBezTo>
                  <a:cubicBezTo>
                    <a:pt x="348" y="268"/>
                    <a:pt x="348" y="268"/>
                    <a:pt x="321" y="215"/>
                  </a:cubicBezTo>
                  <a:cubicBezTo>
                    <a:pt x="268" y="188"/>
                    <a:pt x="241" y="134"/>
                    <a:pt x="214" y="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6" name="Google Shape;6462;p41">
              <a:extLst>
                <a:ext uri="{FF2B5EF4-FFF2-40B4-BE49-F238E27FC236}">
                  <a16:creationId xmlns:a16="http://schemas.microsoft.com/office/drawing/2014/main" id="{63B5FA62-145C-AE28-4C99-5AB6437A8992}"/>
                </a:ext>
              </a:extLst>
            </p:cNvPr>
            <p:cNvSpPr/>
            <p:nvPr/>
          </p:nvSpPr>
          <p:spPr>
            <a:xfrm>
              <a:off x="8547500" y="5849375"/>
              <a:ext cx="8725" cy="9725"/>
            </a:xfrm>
            <a:custGeom>
              <a:avLst/>
              <a:gdLst/>
              <a:ahLst/>
              <a:cxnLst/>
              <a:rect l="l" t="t" r="r" b="b"/>
              <a:pathLst>
                <a:path w="349" h="389" extrusionOk="0">
                  <a:moveTo>
                    <a:pt x="14" y="1"/>
                  </a:moveTo>
                  <a:cubicBezTo>
                    <a:pt x="7" y="1"/>
                    <a:pt x="1" y="8"/>
                    <a:pt x="1" y="21"/>
                  </a:cubicBezTo>
                  <a:lnTo>
                    <a:pt x="1" y="101"/>
                  </a:lnTo>
                  <a:cubicBezTo>
                    <a:pt x="28" y="128"/>
                    <a:pt x="54" y="128"/>
                    <a:pt x="81" y="155"/>
                  </a:cubicBezTo>
                  <a:cubicBezTo>
                    <a:pt x="135" y="208"/>
                    <a:pt x="161" y="208"/>
                    <a:pt x="161" y="235"/>
                  </a:cubicBezTo>
                  <a:cubicBezTo>
                    <a:pt x="188" y="262"/>
                    <a:pt x="215" y="342"/>
                    <a:pt x="268" y="369"/>
                  </a:cubicBezTo>
                  <a:cubicBezTo>
                    <a:pt x="282" y="382"/>
                    <a:pt x="288" y="389"/>
                    <a:pt x="295" y="389"/>
                  </a:cubicBezTo>
                  <a:cubicBezTo>
                    <a:pt x="302" y="389"/>
                    <a:pt x="309" y="382"/>
                    <a:pt x="322" y="369"/>
                  </a:cubicBezTo>
                  <a:cubicBezTo>
                    <a:pt x="349" y="342"/>
                    <a:pt x="349" y="342"/>
                    <a:pt x="322" y="289"/>
                  </a:cubicBezTo>
                  <a:cubicBezTo>
                    <a:pt x="295" y="235"/>
                    <a:pt x="268" y="208"/>
                    <a:pt x="188" y="155"/>
                  </a:cubicBezTo>
                  <a:cubicBezTo>
                    <a:pt x="161" y="128"/>
                    <a:pt x="135" y="128"/>
                    <a:pt x="135" y="101"/>
                  </a:cubicBezTo>
                  <a:cubicBezTo>
                    <a:pt x="81" y="74"/>
                    <a:pt x="54" y="74"/>
                    <a:pt x="28" y="21"/>
                  </a:cubicBezTo>
                  <a:cubicBezTo>
                    <a:pt x="28" y="8"/>
                    <a:pt x="21" y="1"/>
                    <a:pt x="14" y="1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7" name="Google Shape;6463;p41">
              <a:extLst>
                <a:ext uri="{FF2B5EF4-FFF2-40B4-BE49-F238E27FC236}">
                  <a16:creationId xmlns:a16="http://schemas.microsoft.com/office/drawing/2014/main" id="{5B88BB6B-410A-269C-6BD9-DA39562B1F28}"/>
                </a:ext>
              </a:extLst>
            </p:cNvPr>
            <p:cNvSpPr/>
            <p:nvPr/>
          </p:nvSpPr>
          <p:spPr>
            <a:xfrm>
              <a:off x="8330025" y="5995975"/>
              <a:ext cx="515950" cy="450900"/>
            </a:xfrm>
            <a:custGeom>
              <a:avLst/>
              <a:gdLst/>
              <a:ahLst/>
              <a:cxnLst/>
              <a:rect l="l" t="t" r="r" b="b"/>
              <a:pathLst>
                <a:path w="20638" h="18036" extrusionOk="0">
                  <a:moveTo>
                    <a:pt x="10967" y="0"/>
                  </a:moveTo>
                  <a:cubicBezTo>
                    <a:pt x="10587" y="0"/>
                    <a:pt x="10205" y="15"/>
                    <a:pt x="9824" y="45"/>
                  </a:cubicBezTo>
                  <a:cubicBezTo>
                    <a:pt x="9369" y="99"/>
                    <a:pt x="8860" y="179"/>
                    <a:pt x="8325" y="286"/>
                  </a:cubicBezTo>
                  <a:cubicBezTo>
                    <a:pt x="8084" y="313"/>
                    <a:pt x="7816" y="393"/>
                    <a:pt x="7549" y="500"/>
                  </a:cubicBezTo>
                  <a:cubicBezTo>
                    <a:pt x="7308" y="554"/>
                    <a:pt x="7121" y="607"/>
                    <a:pt x="6880" y="688"/>
                  </a:cubicBezTo>
                  <a:cubicBezTo>
                    <a:pt x="5943" y="1036"/>
                    <a:pt x="5113" y="1491"/>
                    <a:pt x="4337" y="2106"/>
                  </a:cubicBezTo>
                  <a:cubicBezTo>
                    <a:pt x="3962" y="2401"/>
                    <a:pt x="3641" y="2695"/>
                    <a:pt x="3293" y="3070"/>
                  </a:cubicBezTo>
                  <a:cubicBezTo>
                    <a:pt x="2999" y="3391"/>
                    <a:pt x="2704" y="3766"/>
                    <a:pt x="2437" y="4167"/>
                  </a:cubicBezTo>
                  <a:cubicBezTo>
                    <a:pt x="1955" y="4863"/>
                    <a:pt x="1607" y="5666"/>
                    <a:pt x="1339" y="6549"/>
                  </a:cubicBezTo>
                  <a:cubicBezTo>
                    <a:pt x="1072" y="7379"/>
                    <a:pt x="884" y="8289"/>
                    <a:pt x="857" y="9226"/>
                  </a:cubicBezTo>
                  <a:cubicBezTo>
                    <a:pt x="617" y="9601"/>
                    <a:pt x="322" y="10136"/>
                    <a:pt x="162" y="10698"/>
                  </a:cubicBezTo>
                  <a:cubicBezTo>
                    <a:pt x="81" y="10939"/>
                    <a:pt x="28" y="11207"/>
                    <a:pt x="1" y="11421"/>
                  </a:cubicBezTo>
                  <a:lnTo>
                    <a:pt x="1" y="11795"/>
                  </a:lnTo>
                  <a:cubicBezTo>
                    <a:pt x="1" y="11929"/>
                    <a:pt x="28" y="12090"/>
                    <a:pt x="54" y="12197"/>
                  </a:cubicBezTo>
                  <a:cubicBezTo>
                    <a:pt x="81" y="12438"/>
                    <a:pt x="188" y="12679"/>
                    <a:pt x="322" y="12973"/>
                  </a:cubicBezTo>
                  <a:cubicBezTo>
                    <a:pt x="429" y="13214"/>
                    <a:pt x="563" y="13401"/>
                    <a:pt x="724" y="13642"/>
                  </a:cubicBezTo>
                  <a:cubicBezTo>
                    <a:pt x="991" y="14044"/>
                    <a:pt x="1339" y="14445"/>
                    <a:pt x="1687" y="14847"/>
                  </a:cubicBezTo>
                  <a:cubicBezTo>
                    <a:pt x="2035" y="15168"/>
                    <a:pt x="2437" y="15516"/>
                    <a:pt x="2892" y="15810"/>
                  </a:cubicBezTo>
                  <a:cubicBezTo>
                    <a:pt x="3293" y="16078"/>
                    <a:pt x="3775" y="16346"/>
                    <a:pt x="4283" y="16586"/>
                  </a:cubicBezTo>
                  <a:cubicBezTo>
                    <a:pt x="5167" y="17015"/>
                    <a:pt x="6184" y="17336"/>
                    <a:pt x="7254" y="17630"/>
                  </a:cubicBezTo>
                  <a:cubicBezTo>
                    <a:pt x="8325" y="17898"/>
                    <a:pt x="9396" y="18032"/>
                    <a:pt x="10386" y="18032"/>
                  </a:cubicBezTo>
                  <a:cubicBezTo>
                    <a:pt x="10482" y="18034"/>
                    <a:pt x="10578" y="18035"/>
                    <a:pt x="10673" y="18035"/>
                  </a:cubicBezTo>
                  <a:cubicBezTo>
                    <a:pt x="11724" y="18035"/>
                    <a:pt x="12750" y="17900"/>
                    <a:pt x="13732" y="17630"/>
                  </a:cubicBezTo>
                  <a:lnTo>
                    <a:pt x="14053" y="17523"/>
                  </a:lnTo>
                  <a:cubicBezTo>
                    <a:pt x="15043" y="17229"/>
                    <a:pt x="15953" y="16827"/>
                    <a:pt x="16783" y="16292"/>
                  </a:cubicBezTo>
                  <a:cubicBezTo>
                    <a:pt x="17720" y="15676"/>
                    <a:pt x="18523" y="14847"/>
                    <a:pt x="19165" y="13937"/>
                  </a:cubicBezTo>
                  <a:cubicBezTo>
                    <a:pt x="19700" y="13134"/>
                    <a:pt x="20102" y="12197"/>
                    <a:pt x="20343" y="11153"/>
                  </a:cubicBezTo>
                  <a:cubicBezTo>
                    <a:pt x="20557" y="10189"/>
                    <a:pt x="20637" y="9146"/>
                    <a:pt x="20530" y="8129"/>
                  </a:cubicBezTo>
                  <a:cubicBezTo>
                    <a:pt x="20423" y="7085"/>
                    <a:pt x="20209" y="6121"/>
                    <a:pt x="19781" y="5184"/>
                  </a:cubicBezTo>
                  <a:cubicBezTo>
                    <a:pt x="19593" y="4703"/>
                    <a:pt x="19352" y="4274"/>
                    <a:pt x="19085" y="3873"/>
                  </a:cubicBezTo>
                  <a:cubicBezTo>
                    <a:pt x="18817" y="3471"/>
                    <a:pt x="18496" y="3070"/>
                    <a:pt x="18121" y="2695"/>
                  </a:cubicBezTo>
                  <a:cubicBezTo>
                    <a:pt x="17452" y="1999"/>
                    <a:pt x="16649" y="1437"/>
                    <a:pt x="15712" y="982"/>
                  </a:cubicBezTo>
                  <a:cubicBezTo>
                    <a:pt x="14856" y="581"/>
                    <a:pt x="13866" y="286"/>
                    <a:pt x="12848" y="126"/>
                  </a:cubicBezTo>
                  <a:cubicBezTo>
                    <a:pt x="12229" y="42"/>
                    <a:pt x="11600" y="0"/>
                    <a:pt x="109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8" name="Google Shape;6464;p41">
              <a:extLst>
                <a:ext uri="{FF2B5EF4-FFF2-40B4-BE49-F238E27FC236}">
                  <a16:creationId xmlns:a16="http://schemas.microsoft.com/office/drawing/2014/main" id="{AC11A125-D6D7-0668-6E45-4A1AD2A8BD22}"/>
                </a:ext>
              </a:extLst>
            </p:cNvPr>
            <p:cNvSpPr/>
            <p:nvPr/>
          </p:nvSpPr>
          <p:spPr>
            <a:xfrm>
              <a:off x="8485950" y="5995100"/>
              <a:ext cx="359350" cy="452350"/>
            </a:xfrm>
            <a:custGeom>
              <a:avLst/>
              <a:gdLst/>
              <a:ahLst/>
              <a:cxnLst/>
              <a:rect l="l" t="t" r="r" b="b"/>
              <a:pathLst>
                <a:path w="14374" h="18094" extrusionOk="0">
                  <a:moveTo>
                    <a:pt x="4711" y="0"/>
                  </a:moveTo>
                  <a:cubicBezTo>
                    <a:pt x="4390" y="27"/>
                    <a:pt x="3988" y="54"/>
                    <a:pt x="3614" y="80"/>
                  </a:cubicBezTo>
                  <a:lnTo>
                    <a:pt x="3533" y="80"/>
                  </a:lnTo>
                  <a:cubicBezTo>
                    <a:pt x="3988" y="134"/>
                    <a:pt x="4470" y="161"/>
                    <a:pt x="4925" y="268"/>
                  </a:cubicBezTo>
                  <a:cubicBezTo>
                    <a:pt x="5728" y="428"/>
                    <a:pt x="6531" y="723"/>
                    <a:pt x="7281" y="1124"/>
                  </a:cubicBezTo>
                  <a:cubicBezTo>
                    <a:pt x="8003" y="1526"/>
                    <a:pt x="8672" y="2034"/>
                    <a:pt x="9288" y="2596"/>
                  </a:cubicBezTo>
                  <a:cubicBezTo>
                    <a:pt x="9877" y="3158"/>
                    <a:pt x="10412" y="3828"/>
                    <a:pt x="10814" y="4577"/>
                  </a:cubicBezTo>
                  <a:cubicBezTo>
                    <a:pt x="11242" y="5300"/>
                    <a:pt x="11563" y="6103"/>
                    <a:pt x="11750" y="6906"/>
                  </a:cubicBezTo>
                  <a:cubicBezTo>
                    <a:pt x="11965" y="7789"/>
                    <a:pt x="12045" y="8672"/>
                    <a:pt x="11991" y="9555"/>
                  </a:cubicBezTo>
                  <a:cubicBezTo>
                    <a:pt x="11965" y="10010"/>
                    <a:pt x="11884" y="10492"/>
                    <a:pt x="11777" y="10974"/>
                  </a:cubicBezTo>
                  <a:cubicBezTo>
                    <a:pt x="11697" y="11402"/>
                    <a:pt x="11563" y="11857"/>
                    <a:pt x="11376" y="12312"/>
                  </a:cubicBezTo>
                  <a:cubicBezTo>
                    <a:pt x="11215" y="12714"/>
                    <a:pt x="11028" y="13115"/>
                    <a:pt x="10760" y="13517"/>
                  </a:cubicBezTo>
                  <a:cubicBezTo>
                    <a:pt x="10519" y="13865"/>
                    <a:pt x="10252" y="14239"/>
                    <a:pt x="9957" y="14534"/>
                  </a:cubicBezTo>
                  <a:cubicBezTo>
                    <a:pt x="9342" y="15203"/>
                    <a:pt x="8672" y="15738"/>
                    <a:pt x="7896" y="16220"/>
                  </a:cubicBezTo>
                  <a:cubicBezTo>
                    <a:pt x="7147" y="16675"/>
                    <a:pt x="6290" y="17023"/>
                    <a:pt x="5434" y="17264"/>
                  </a:cubicBezTo>
                  <a:cubicBezTo>
                    <a:pt x="4550" y="17478"/>
                    <a:pt x="3614" y="17612"/>
                    <a:pt x="2730" y="17612"/>
                  </a:cubicBezTo>
                  <a:cubicBezTo>
                    <a:pt x="2409" y="17612"/>
                    <a:pt x="2142" y="17612"/>
                    <a:pt x="1847" y="17585"/>
                  </a:cubicBezTo>
                  <a:cubicBezTo>
                    <a:pt x="1553" y="17585"/>
                    <a:pt x="1258" y="17558"/>
                    <a:pt x="910" y="17532"/>
                  </a:cubicBezTo>
                  <a:lnTo>
                    <a:pt x="0" y="17424"/>
                  </a:lnTo>
                  <a:lnTo>
                    <a:pt x="0" y="17424"/>
                  </a:lnTo>
                  <a:cubicBezTo>
                    <a:pt x="322" y="17532"/>
                    <a:pt x="643" y="17585"/>
                    <a:pt x="991" y="17692"/>
                  </a:cubicBezTo>
                  <a:cubicBezTo>
                    <a:pt x="2061" y="17960"/>
                    <a:pt x="3132" y="18094"/>
                    <a:pt x="4122" y="18094"/>
                  </a:cubicBezTo>
                  <a:lnTo>
                    <a:pt x="4363" y="18094"/>
                  </a:lnTo>
                  <a:cubicBezTo>
                    <a:pt x="5434" y="18094"/>
                    <a:pt x="6478" y="17960"/>
                    <a:pt x="7468" y="17692"/>
                  </a:cubicBezTo>
                  <a:lnTo>
                    <a:pt x="7762" y="17585"/>
                  </a:lnTo>
                  <a:cubicBezTo>
                    <a:pt x="8779" y="17291"/>
                    <a:pt x="9689" y="16889"/>
                    <a:pt x="10519" y="16327"/>
                  </a:cubicBezTo>
                  <a:cubicBezTo>
                    <a:pt x="11456" y="15711"/>
                    <a:pt x="12259" y="14882"/>
                    <a:pt x="12875" y="13972"/>
                  </a:cubicBezTo>
                  <a:cubicBezTo>
                    <a:pt x="13410" y="13169"/>
                    <a:pt x="13811" y="12232"/>
                    <a:pt x="14052" y="11188"/>
                  </a:cubicBezTo>
                  <a:cubicBezTo>
                    <a:pt x="14293" y="10224"/>
                    <a:pt x="14373" y="9181"/>
                    <a:pt x="14266" y="8164"/>
                  </a:cubicBezTo>
                  <a:cubicBezTo>
                    <a:pt x="14159" y="7120"/>
                    <a:pt x="13918" y="6156"/>
                    <a:pt x="13517" y="5219"/>
                  </a:cubicBezTo>
                  <a:cubicBezTo>
                    <a:pt x="13330" y="4738"/>
                    <a:pt x="13089" y="4309"/>
                    <a:pt x="12821" y="3908"/>
                  </a:cubicBezTo>
                  <a:cubicBezTo>
                    <a:pt x="12553" y="3506"/>
                    <a:pt x="12205" y="3105"/>
                    <a:pt x="11858" y="2703"/>
                  </a:cubicBezTo>
                  <a:cubicBezTo>
                    <a:pt x="11188" y="2007"/>
                    <a:pt x="10385" y="1419"/>
                    <a:pt x="9449" y="990"/>
                  </a:cubicBezTo>
                  <a:cubicBezTo>
                    <a:pt x="8565" y="589"/>
                    <a:pt x="7602" y="294"/>
                    <a:pt x="6558" y="134"/>
                  </a:cubicBezTo>
                  <a:cubicBezTo>
                    <a:pt x="5969" y="27"/>
                    <a:pt x="5353" y="0"/>
                    <a:pt x="471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9" name="Google Shape;6465;p41">
              <a:extLst>
                <a:ext uri="{FF2B5EF4-FFF2-40B4-BE49-F238E27FC236}">
                  <a16:creationId xmlns:a16="http://schemas.microsoft.com/office/drawing/2014/main" id="{E4B55F60-3F7E-3FB1-FFA3-28EF72B20855}"/>
                </a:ext>
              </a:extLst>
            </p:cNvPr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0" name="Google Shape;6466;p41">
              <a:extLst>
                <a:ext uri="{FF2B5EF4-FFF2-40B4-BE49-F238E27FC236}">
                  <a16:creationId xmlns:a16="http://schemas.microsoft.com/office/drawing/2014/main" id="{34EFC60C-F1FE-181C-BA24-D4CE30C7D573}"/>
                </a:ext>
              </a:extLst>
            </p:cNvPr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1" name="Google Shape;6467;p41">
              <a:extLst>
                <a:ext uri="{FF2B5EF4-FFF2-40B4-BE49-F238E27FC236}">
                  <a16:creationId xmlns:a16="http://schemas.microsoft.com/office/drawing/2014/main" id="{7E658F21-FE03-C440-B1AE-87AD44BC8403}"/>
                </a:ext>
              </a:extLst>
            </p:cNvPr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2" name="Google Shape;6468;p41">
              <a:extLst>
                <a:ext uri="{FF2B5EF4-FFF2-40B4-BE49-F238E27FC236}">
                  <a16:creationId xmlns:a16="http://schemas.microsoft.com/office/drawing/2014/main" id="{194C41A6-00B5-BAF9-5969-20A03F933A21}"/>
                </a:ext>
              </a:extLst>
            </p:cNvPr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3" name="Google Shape;6469;p41">
              <a:extLst>
                <a:ext uri="{FF2B5EF4-FFF2-40B4-BE49-F238E27FC236}">
                  <a16:creationId xmlns:a16="http://schemas.microsoft.com/office/drawing/2014/main" id="{C68EB30F-2C88-D13A-64C3-C97649B1B0DA}"/>
                </a:ext>
              </a:extLst>
            </p:cNvPr>
            <p:cNvSpPr/>
            <p:nvPr/>
          </p:nvSpPr>
          <p:spPr>
            <a:xfrm>
              <a:off x="8395600" y="6113300"/>
              <a:ext cx="91700" cy="41600"/>
            </a:xfrm>
            <a:custGeom>
              <a:avLst/>
              <a:gdLst/>
              <a:ahLst/>
              <a:cxnLst/>
              <a:rect l="l" t="t" r="r" b="b"/>
              <a:pathLst>
                <a:path w="3668" h="1664" extrusionOk="0">
                  <a:moveTo>
                    <a:pt x="2285" y="1"/>
                  </a:moveTo>
                  <a:cubicBezTo>
                    <a:pt x="2102" y="1"/>
                    <a:pt x="1909" y="13"/>
                    <a:pt x="1714" y="36"/>
                  </a:cubicBezTo>
                  <a:cubicBezTo>
                    <a:pt x="1018" y="143"/>
                    <a:pt x="376" y="438"/>
                    <a:pt x="135" y="786"/>
                  </a:cubicBezTo>
                  <a:cubicBezTo>
                    <a:pt x="54" y="893"/>
                    <a:pt x="1" y="1027"/>
                    <a:pt x="54" y="1107"/>
                  </a:cubicBezTo>
                  <a:cubicBezTo>
                    <a:pt x="54" y="1241"/>
                    <a:pt x="135" y="1348"/>
                    <a:pt x="322" y="1455"/>
                  </a:cubicBezTo>
                  <a:cubicBezTo>
                    <a:pt x="545" y="1585"/>
                    <a:pt x="923" y="1663"/>
                    <a:pt x="1357" y="1663"/>
                  </a:cubicBezTo>
                  <a:cubicBezTo>
                    <a:pt x="1548" y="1663"/>
                    <a:pt x="1750" y="1648"/>
                    <a:pt x="1955" y="1615"/>
                  </a:cubicBezTo>
                  <a:cubicBezTo>
                    <a:pt x="2651" y="1508"/>
                    <a:pt x="3293" y="1214"/>
                    <a:pt x="3534" y="893"/>
                  </a:cubicBezTo>
                  <a:cubicBezTo>
                    <a:pt x="3614" y="786"/>
                    <a:pt x="3668" y="652"/>
                    <a:pt x="3614" y="545"/>
                  </a:cubicBezTo>
                  <a:cubicBezTo>
                    <a:pt x="3588" y="411"/>
                    <a:pt x="3480" y="304"/>
                    <a:pt x="3347" y="224"/>
                  </a:cubicBezTo>
                  <a:cubicBezTo>
                    <a:pt x="3119" y="72"/>
                    <a:pt x="2730" y="1"/>
                    <a:pt x="2285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4" name="Google Shape;6470;p41">
              <a:extLst>
                <a:ext uri="{FF2B5EF4-FFF2-40B4-BE49-F238E27FC236}">
                  <a16:creationId xmlns:a16="http://schemas.microsoft.com/office/drawing/2014/main" id="{D042EE2A-0EF3-2EB7-E897-0208ADD4C0DD}"/>
                </a:ext>
              </a:extLst>
            </p:cNvPr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5" name="Google Shape;6471;p41">
              <a:extLst>
                <a:ext uri="{FF2B5EF4-FFF2-40B4-BE49-F238E27FC236}">
                  <a16:creationId xmlns:a16="http://schemas.microsoft.com/office/drawing/2014/main" id="{EF087B2A-C4C4-A411-347E-F57B2162C586}"/>
                </a:ext>
              </a:extLst>
            </p:cNvPr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6" name="Google Shape;6472;p41">
              <a:extLst>
                <a:ext uri="{FF2B5EF4-FFF2-40B4-BE49-F238E27FC236}">
                  <a16:creationId xmlns:a16="http://schemas.microsoft.com/office/drawing/2014/main" id="{8593DB0E-62D3-D3B3-9A9E-D5AF81753CC0}"/>
                </a:ext>
              </a:extLst>
            </p:cNvPr>
            <p:cNvSpPr/>
            <p:nvPr/>
          </p:nvSpPr>
          <p:spPr>
            <a:xfrm>
              <a:off x="8400300" y="6201075"/>
              <a:ext cx="40825" cy="62475"/>
            </a:xfrm>
            <a:custGeom>
              <a:avLst/>
              <a:gdLst/>
              <a:ahLst/>
              <a:cxnLst/>
              <a:rect l="l" t="t" r="r" b="b"/>
              <a:pathLst>
                <a:path w="1633" h="2499" extrusionOk="0">
                  <a:moveTo>
                    <a:pt x="1046" y="1"/>
                  </a:moveTo>
                  <a:cubicBezTo>
                    <a:pt x="889" y="1"/>
                    <a:pt x="680" y="104"/>
                    <a:pt x="536" y="272"/>
                  </a:cubicBezTo>
                  <a:cubicBezTo>
                    <a:pt x="322" y="487"/>
                    <a:pt x="188" y="781"/>
                    <a:pt x="134" y="1102"/>
                  </a:cubicBezTo>
                  <a:cubicBezTo>
                    <a:pt x="0" y="1718"/>
                    <a:pt x="134" y="2280"/>
                    <a:pt x="429" y="2441"/>
                  </a:cubicBezTo>
                  <a:cubicBezTo>
                    <a:pt x="482" y="2441"/>
                    <a:pt x="509" y="2494"/>
                    <a:pt x="562" y="2494"/>
                  </a:cubicBezTo>
                  <a:cubicBezTo>
                    <a:pt x="582" y="2497"/>
                    <a:pt x="601" y="2498"/>
                    <a:pt x="621" y="2498"/>
                  </a:cubicBezTo>
                  <a:cubicBezTo>
                    <a:pt x="793" y="2498"/>
                    <a:pt x="980" y="2395"/>
                    <a:pt x="1124" y="2226"/>
                  </a:cubicBezTo>
                  <a:cubicBezTo>
                    <a:pt x="1339" y="2012"/>
                    <a:pt x="1472" y="1718"/>
                    <a:pt x="1526" y="1397"/>
                  </a:cubicBezTo>
                  <a:cubicBezTo>
                    <a:pt x="1633" y="781"/>
                    <a:pt x="1499" y="219"/>
                    <a:pt x="1232" y="58"/>
                  </a:cubicBezTo>
                  <a:cubicBezTo>
                    <a:pt x="1151" y="58"/>
                    <a:pt x="1124" y="5"/>
                    <a:pt x="1098" y="5"/>
                  </a:cubicBezTo>
                  <a:cubicBezTo>
                    <a:pt x="1081" y="2"/>
                    <a:pt x="1064" y="1"/>
                    <a:pt x="1046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7" name="Google Shape;6473;p41">
              <a:extLst>
                <a:ext uri="{FF2B5EF4-FFF2-40B4-BE49-F238E27FC236}">
                  <a16:creationId xmlns:a16="http://schemas.microsoft.com/office/drawing/2014/main" id="{4127327F-4623-9D95-B31D-ED18A0E390C6}"/>
                </a:ext>
              </a:extLst>
            </p:cNvPr>
            <p:cNvSpPr/>
            <p:nvPr/>
          </p:nvSpPr>
          <p:spPr>
            <a:xfrm>
              <a:off x="8477250" y="6294875"/>
              <a:ext cx="70950" cy="42600"/>
            </a:xfrm>
            <a:custGeom>
              <a:avLst/>
              <a:gdLst/>
              <a:ahLst/>
              <a:cxnLst/>
              <a:rect l="l" t="t" r="r" b="b"/>
              <a:pathLst>
                <a:path w="2838" h="1704" extrusionOk="0">
                  <a:moveTo>
                    <a:pt x="1633" y="0"/>
                  </a:moveTo>
                  <a:cubicBezTo>
                    <a:pt x="1285" y="0"/>
                    <a:pt x="1017" y="54"/>
                    <a:pt x="750" y="134"/>
                  </a:cubicBezTo>
                  <a:cubicBezTo>
                    <a:pt x="562" y="241"/>
                    <a:pt x="348" y="348"/>
                    <a:pt x="214" y="509"/>
                  </a:cubicBezTo>
                  <a:cubicBezTo>
                    <a:pt x="188" y="535"/>
                    <a:pt x="161" y="616"/>
                    <a:pt x="134" y="642"/>
                  </a:cubicBezTo>
                  <a:cubicBezTo>
                    <a:pt x="81" y="669"/>
                    <a:pt x="81" y="749"/>
                    <a:pt x="54" y="776"/>
                  </a:cubicBezTo>
                  <a:cubicBezTo>
                    <a:pt x="27" y="883"/>
                    <a:pt x="0" y="964"/>
                    <a:pt x="27" y="1044"/>
                  </a:cubicBezTo>
                  <a:cubicBezTo>
                    <a:pt x="54" y="1151"/>
                    <a:pt x="81" y="1231"/>
                    <a:pt x="161" y="1312"/>
                  </a:cubicBezTo>
                  <a:cubicBezTo>
                    <a:pt x="214" y="1365"/>
                    <a:pt x="295" y="1445"/>
                    <a:pt x="348" y="1472"/>
                  </a:cubicBezTo>
                  <a:cubicBezTo>
                    <a:pt x="348" y="1472"/>
                    <a:pt x="402" y="1499"/>
                    <a:pt x="429" y="1499"/>
                  </a:cubicBezTo>
                  <a:cubicBezTo>
                    <a:pt x="562" y="1579"/>
                    <a:pt x="723" y="1633"/>
                    <a:pt x="884" y="1686"/>
                  </a:cubicBezTo>
                  <a:cubicBezTo>
                    <a:pt x="960" y="1698"/>
                    <a:pt x="1036" y="1703"/>
                    <a:pt x="1110" y="1703"/>
                  </a:cubicBezTo>
                  <a:cubicBezTo>
                    <a:pt x="1889" y="1703"/>
                    <a:pt x="2517" y="1086"/>
                    <a:pt x="2811" y="402"/>
                  </a:cubicBezTo>
                  <a:cubicBezTo>
                    <a:pt x="2838" y="348"/>
                    <a:pt x="2811" y="268"/>
                    <a:pt x="2730" y="241"/>
                  </a:cubicBezTo>
                  <a:lnTo>
                    <a:pt x="2570" y="241"/>
                  </a:lnTo>
                  <a:cubicBezTo>
                    <a:pt x="2409" y="187"/>
                    <a:pt x="2222" y="107"/>
                    <a:pt x="2035" y="80"/>
                  </a:cubicBezTo>
                  <a:cubicBezTo>
                    <a:pt x="1901" y="54"/>
                    <a:pt x="1767" y="0"/>
                    <a:pt x="1633" y="0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8" name="Google Shape;6474;p41">
              <a:extLst>
                <a:ext uri="{FF2B5EF4-FFF2-40B4-BE49-F238E27FC236}">
                  <a16:creationId xmlns:a16="http://schemas.microsoft.com/office/drawing/2014/main" id="{684CF1A6-6D51-1F81-87A5-85741BBEAA6B}"/>
                </a:ext>
              </a:extLst>
            </p:cNvPr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9" name="Google Shape;6475;p41">
              <a:extLst>
                <a:ext uri="{FF2B5EF4-FFF2-40B4-BE49-F238E27FC236}">
                  <a16:creationId xmlns:a16="http://schemas.microsoft.com/office/drawing/2014/main" id="{5A5513C4-1010-F479-5A38-799F1C30948A}"/>
                </a:ext>
              </a:extLst>
            </p:cNvPr>
            <p:cNvSpPr/>
            <p:nvPr/>
          </p:nvSpPr>
          <p:spPr>
            <a:xfrm>
              <a:off x="8395600" y="6113300"/>
              <a:ext cx="91700" cy="41600"/>
            </a:xfrm>
            <a:custGeom>
              <a:avLst/>
              <a:gdLst/>
              <a:ahLst/>
              <a:cxnLst/>
              <a:rect l="l" t="t" r="r" b="b"/>
              <a:pathLst>
                <a:path w="3668" h="1664" extrusionOk="0">
                  <a:moveTo>
                    <a:pt x="2285" y="1"/>
                  </a:moveTo>
                  <a:cubicBezTo>
                    <a:pt x="2102" y="1"/>
                    <a:pt x="1909" y="13"/>
                    <a:pt x="1714" y="36"/>
                  </a:cubicBezTo>
                  <a:cubicBezTo>
                    <a:pt x="1018" y="143"/>
                    <a:pt x="376" y="438"/>
                    <a:pt x="135" y="786"/>
                  </a:cubicBezTo>
                  <a:cubicBezTo>
                    <a:pt x="54" y="893"/>
                    <a:pt x="1" y="1027"/>
                    <a:pt x="54" y="1107"/>
                  </a:cubicBezTo>
                  <a:cubicBezTo>
                    <a:pt x="54" y="1241"/>
                    <a:pt x="135" y="1348"/>
                    <a:pt x="322" y="1455"/>
                  </a:cubicBezTo>
                  <a:cubicBezTo>
                    <a:pt x="545" y="1585"/>
                    <a:pt x="923" y="1663"/>
                    <a:pt x="1357" y="1663"/>
                  </a:cubicBezTo>
                  <a:cubicBezTo>
                    <a:pt x="1548" y="1663"/>
                    <a:pt x="1750" y="1648"/>
                    <a:pt x="1955" y="1615"/>
                  </a:cubicBezTo>
                  <a:cubicBezTo>
                    <a:pt x="2651" y="1508"/>
                    <a:pt x="3293" y="1214"/>
                    <a:pt x="3534" y="893"/>
                  </a:cubicBezTo>
                  <a:cubicBezTo>
                    <a:pt x="3614" y="786"/>
                    <a:pt x="3668" y="652"/>
                    <a:pt x="3614" y="545"/>
                  </a:cubicBezTo>
                  <a:cubicBezTo>
                    <a:pt x="3588" y="411"/>
                    <a:pt x="3480" y="304"/>
                    <a:pt x="3347" y="224"/>
                  </a:cubicBezTo>
                  <a:cubicBezTo>
                    <a:pt x="3119" y="72"/>
                    <a:pt x="2730" y="1"/>
                    <a:pt x="2285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0" name="Google Shape;6476;p41">
              <a:extLst>
                <a:ext uri="{FF2B5EF4-FFF2-40B4-BE49-F238E27FC236}">
                  <a16:creationId xmlns:a16="http://schemas.microsoft.com/office/drawing/2014/main" id="{AF13ECA2-103F-DBFB-EECC-7C5779CA0AE5}"/>
                </a:ext>
              </a:extLst>
            </p:cNvPr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2222" y="1820"/>
                  </a:moveTo>
                  <a:cubicBezTo>
                    <a:pt x="2382" y="1847"/>
                    <a:pt x="2570" y="1874"/>
                    <a:pt x="2757" y="1954"/>
                  </a:cubicBezTo>
                  <a:cubicBezTo>
                    <a:pt x="2891" y="2008"/>
                    <a:pt x="2971" y="2088"/>
                    <a:pt x="3159" y="2142"/>
                  </a:cubicBezTo>
                  <a:cubicBezTo>
                    <a:pt x="3078" y="2329"/>
                    <a:pt x="2971" y="2463"/>
                    <a:pt x="2891" y="2597"/>
                  </a:cubicBezTo>
                  <a:cubicBezTo>
                    <a:pt x="2730" y="2757"/>
                    <a:pt x="2597" y="2891"/>
                    <a:pt x="2516" y="3025"/>
                  </a:cubicBezTo>
                  <a:cubicBezTo>
                    <a:pt x="2409" y="3132"/>
                    <a:pt x="2302" y="3159"/>
                    <a:pt x="2168" y="3212"/>
                  </a:cubicBezTo>
                  <a:cubicBezTo>
                    <a:pt x="2088" y="3292"/>
                    <a:pt x="1954" y="3319"/>
                    <a:pt x="1847" y="3319"/>
                  </a:cubicBezTo>
                  <a:lnTo>
                    <a:pt x="1499" y="3319"/>
                  </a:lnTo>
                  <a:cubicBezTo>
                    <a:pt x="1365" y="3292"/>
                    <a:pt x="1285" y="3266"/>
                    <a:pt x="1178" y="3212"/>
                  </a:cubicBezTo>
                  <a:cubicBezTo>
                    <a:pt x="1151" y="3185"/>
                    <a:pt x="1098" y="3185"/>
                    <a:pt x="1071" y="3159"/>
                  </a:cubicBezTo>
                  <a:cubicBezTo>
                    <a:pt x="1017" y="3159"/>
                    <a:pt x="964" y="3132"/>
                    <a:pt x="937" y="3078"/>
                  </a:cubicBezTo>
                  <a:cubicBezTo>
                    <a:pt x="830" y="3025"/>
                    <a:pt x="777" y="2944"/>
                    <a:pt x="696" y="2864"/>
                  </a:cubicBezTo>
                  <a:cubicBezTo>
                    <a:pt x="669" y="2811"/>
                    <a:pt x="669" y="2784"/>
                    <a:pt x="643" y="2757"/>
                  </a:cubicBezTo>
                  <a:lnTo>
                    <a:pt x="616" y="2730"/>
                  </a:lnTo>
                  <a:lnTo>
                    <a:pt x="643" y="2677"/>
                  </a:lnTo>
                  <a:lnTo>
                    <a:pt x="669" y="2623"/>
                  </a:lnTo>
                  <a:lnTo>
                    <a:pt x="696" y="2516"/>
                  </a:lnTo>
                  <a:lnTo>
                    <a:pt x="696" y="2543"/>
                  </a:lnTo>
                  <a:cubicBezTo>
                    <a:pt x="803" y="2409"/>
                    <a:pt x="910" y="2275"/>
                    <a:pt x="1044" y="2195"/>
                  </a:cubicBezTo>
                  <a:cubicBezTo>
                    <a:pt x="1178" y="2088"/>
                    <a:pt x="1285" y="2008"/>
                    <a:pt x="1419" y="1954"/>
                  </a:cubicBezTo>
                  <a:cubicBezTo>
                    <a:pt x="1526" y="1927"/>
                    <a:pt x="1633" y="1874"/>
                    <a:pt x="1767" y="1847"/>
                  </a:cubicBezTo>
                  <a:cubicBezTo>
                    <a:pt x="1901" y="1820"/>
                    <a:pt x="2088" y="1820"/>
                    <a:pt x="2222" y="1820"/>
                  </a:cubicBezTo>
                  <a:close/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1" name="Google Shape;6477;p41">
              <a:extLst>
                <a:ext uri="{FF2B5EF4-FFF2-40B4-BE49-F238E27FC236}">
                  <a16:creationId xmlns:a16="http://schemas.microsoft.com/office/drawing/2014/main" id="{56F57957-9E16-81E6-C508-3B982A72B68A}"/>
                </a:ext>
              </a:extLst>
            </p:cNvPr>
            <p:cNvSpPr/>
            <p:nvPr/>
          </p:nvSpPr>
          <p:spPr>
            <a:xfrm>
              <a:off x="8400300" y="6201075"/>
              <a:ext cx="40825" cy="62475"/>
            </a:xfrm>
            <a:custGeom>
              <a:avLst/>
              <a:gdLst/>
              <a:ahLst/>
              <a:cxnLst/>
              <a:rect l="l" t="t" r="r" b="b"/>
              <a:pathLst>
                <a:path w="1633" h="2499" extrusionOk="0">
                  <a:moveTo>
                    <a:pt x="1046" y="1"/>
                  </a:moveTo>
                  <a:cubicBezTo>
                    <a:pt x="889" y="1"/>
                    <a:pt x="680" y="104"/>
                    <a:pt x="536" y="272"/>
                  </a:cubicBezTo>
                  <a:cubicBezTo>
                    <a:pt x="322" y="487"/>
                    <a:pt x="188" y="781"/>
                    <a:pt x="134" y="1102"/>
                  </a:cubicBezTo>
                  <a:cubicBezTo>
                    <a:pt x="0" y="1718"/>
                    <a:pt x="134" y="2280"/>
                    <a:pt x="429" y="2441"/>
                  </a:cubicBezTo>
                  <a:cubicBezTo>
                    <a:pt x="482" y="2441"/>
                    <a:pt x="509" y="2494"/>
                    <a:pt x="562" y="2494"/>
                  </a:cubicBezTo>
                  <a:cubicBezTo>
                    <a:pt x="582" y="2497"/>
                    <a:pt x="601" y="2498"/>
                    <a:pt x="621" y="2498"/>
                  </a:cubicBezTo>
                  <a:cubicBezTo>
                    <a:pt x="793" y="2498"/>
                    <a:pt x="980" y="2395"/>
                    <a:pt x="1124" y="2226"/>
                  </a:cubicBezTo>
                  <a:cubicBezTo>
                    <a:pt x="1339" y="2012"/>
                    <a:pt x="1472" y="1718"/>
                    <a:pt x="1526" y="1397"/>
                  </a:cubicBezTo>
                  <a:cubicBezTo>
                    <a:pt x="1633" y="781"/>
                    <a:pt x="1499" y="219"/>
                    <a:pt x="1232" y="58"/>
                  </a:cubicBezTo>
                  <a:cubicBezTo>
                    <a:pt x="1151" y="58"/>
                    <a:pt x="1124" y="5"/>
                    <a:pt x="1098" y="5"/>
                  </a:cubicBezTo>
                  <a:cubicBezTo>
                    <a:pt x="1081" y="2"/>
                    <a:pt x="1064" y="1"/>
                    <a:pt x="1046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2" name="Google Shape;6478;p41">
              <a:extLst>
                <a:ext uri="{FF2B5EF4-FFF2-40B4-BE49-F238E27FC236}">
                  <a16:creationId xmlns:a16="http://schemas.microsoft.com/office/drawing/2014/main" id="{7061B3D7-640F-BCCD-3637-075ACC2A9757}"/>
                </a:ext>
              </a:extLst>
            </p:cNvPr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F6DC2D6-F106-50D2-A038-CBD41334D055}"/>
              </a:ext>
            </a:extLst>
          </p:cNvPr>
          <p:cNvSpPr txBox="1"/>
          <p:nvPr/>
        </p:nvSpPr>
        <p:spPr>
          <a:xfrm>
            <a:off x="1101414" y="29585"/>
            <a:ext cx="48306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defRPr/>
            </a:pPr>
            <a:r>
              <a:rPr lang="fa-IR" sz="2800" b="1" kern="0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قالب پاورپوینت </a:t>
            </a:r>
            <a:r>
              <a:rPr lang="fa-IR" sz="2800" b="1" kern="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مذهبی کودکانه</a:t>
            </a:r>
          </a:p>
          <a:p>
            <a:pPr algn="ctr" rtl="1">
              <a:lnSpc>
                <a:spcPct val="150000"/>
              </a:lnSpc>
              <a:defRPr/>
            </a:pPr>
            <a:r>
              <a:rPr lang="fa-IR" sz="28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مناسب برای بچه های گل</a:t>
            </a:r>
            <a:endParaRPr lang="en-US" sz="2800" kern="0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D3DC99-9CD6-2C85-57C4-CAEB9A5889C6}"/>
              </a:ext>
            </a:extLst>
          </p:cNvPr>
          <p:cNvGrpSpPr/>
          <p:nvPr/>
        </p:nvGrpSpPr>
        <p:grpSpPr>
          <a:xfrm>
            <a:off x="3076066" y="1570847"/>
            <a:ext cx="881305" cy="389531"/>
            <a:chOff x="8385213" y="1843565"/>
            <a:chExt cx="890241" cy="389531"/>
          </a:xfrm>
        </p:grpSpPr>
        <p:sp>
          <p:nvSpPr>
            <p:cNvPr id="6723" name="Star: 8 Points 6722">
              <a:extLst>
                <a:ext uri="{FF2B5EF4-FFF2-40B4-BE49-F238E27FC236}">
                  <a16:creationId xmlns:a16="http://schemas.microsoft.com/office/drawing/2014/main" id="{78FACC21-7210-D1B8-78DD-C0FF1B9EA8D8}"/>
                </a:ext>
              </a:extLst>
            </p:cNvPr>
            <p:cNvSpPr/>
            <p:nvPr/>
          </p:nvSpPr>
          <p:spPr>
            <a:xfrm>
              <a:off x="8639572" y="1843565"/>
              <a:ext cx="389531" cy="389531"/>
            </a:xfrm>
            <a:prstGeom prst="star8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/>
            </a:p>
          </p:txBody>
        </p:sp>
        <p:sp>
          <p:nvSpPr>
            <p:cNvPr id="6724" name="Star: 8 Points 6723">
              <a:extLst>
                <a:ext uri="{FF2B5EF4-FFF2-40B4-BE49-F238E27FC236}">
                  <a16:creationId xmlns:a16="http://schemas.microsoft.com/office/drawing/2014/main" id="{E42DABAA-0344-AA97-0BA4-D716CD54382F}"/>
                </a:ext>
              </a:extLst>
            </p:cNvPr>
            <p:cNvSpPr/>
            <p:nvPr/>
          </p:nvSpPr>
          <p:spPr>
            <a:xfrm>
              <a:off x="9029103" y="1916549"/>
              <a:ext cx="246351" cy="246351"/>
            </a:xfrm>
            <a:prstGeom prst="star8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/>
            </a:p>
          </p:txBody>
        </p:sp>
        <p:sp>
          <p:nvSpPr>
            <p:cNvPr id="6725" name="Star: 8 Points 6724">
              <a:extLst>
                <a:ext uri="{FF2B5EF4-FFF2-40B4-BE49-F238E27FC236}">
                  <a16:creationId xmlns:a16="http://schemas.microsoft.com/office/drawing/2014/main" id="{82492B3F-BC5E-B6E6-0C83-86B2CADE8EA3}"/>
                </a:ext>
              </a:extLst>
            </p:cNvPr>
            <p:cNvSpPr/>
            <p:nvPr/>
          </p:nvSpPr>
          <p:spPr>
            <a:xfrm>
              <a:off x="8385213" y="1916549"/>
              <a:ext cx="246351" cy="246351"/>
            </a:xfrm>
            <a:prstGeom prst="star8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/>
            </a:p>
          </p:txBody>
        </p:sp>
      </p:grpSp>
      <p:sp>
        <p:nvSpPr>
          <p:cNvPr id="6726" name="Rectangle: Rounded Corners 6725">
            <a:extLst>
              <a:ext uri="{FF2B5EF4-FFF2-40B4-BE49-F238E27FC236}">
                <a16:creationId xmlns:a16="http://schemas.microsoft.com/office/drawing/2014/main" id="{C6E9F528-7D66-FC5D-4340-C0F060405A4A}"/>
              </a:ext>
            </a:extLst>
          </p:cNvPr>
          <p:cNvSpPr/>
          <p:nvPr/>
        </p:nvSpPr>
        <p:spPr>
          <a:xfrm>
            <a:off x="1330347" y="2124787"/>
            <a:ext cx="4372743" cy="593936"/>
          </a:xfrm>
          <a:prstGeom prst="roundRect">
            <a:avLst>
              <a:gd name="adj" fmla="val 0"/>
            </a:avLst>
          </a:prstGeom>
          <a:noFill/>
          <a:ln w="1905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a-IR" sz="2000" b="1" kern="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پژوهشگر: </a:t>
            </a:r>
            <a:r>
              <a:rPr lang="fa-IR" sz="2000" b="1" kern="0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محمد جواد عزیزی</a:t>
            </a:r>
            <a:endParaRPr lang="en-US" sz="2000" b="1" kern="0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6727" name="Group 6726">
            <a:extLst>
              <a:ext uri="{FF2B5EF4-FFF2-40B4-BE49-F238E27FC236}">
                <a16:creationId xmlns:a16="http://schemas.microsoft.com/office/drawing/2014/main" id="{802BFD62-CD1F-CCF3-0F89-423098AC2CD6}"/>
              </a:ext>
            </a:extLst>
          </p:cNvPr>
          <p:cNvGrpSpPr/>
          <p:nvPr/>
        </p:nvGrpSpPr>
        <p:grpSpPr>
          <a:xfrm>
            <a:off x="4140999" y="1324878"/>
            <a:ext cx="5166208" cy="3919183"/>
            <a:chOff x="4140999" y="1324878"/>
            <a:chExt cx="5166208" cy="3919183"/>
          </a:xfrm>
        </p:grpSpPr>
        <p:pic>
          <p:nvPicPr>
            <p:cNvPr id="6731" name="Graphic 6730">
              <a:extLst>
                <a:ext uri="{FF2B5EF4-FFF2-40B4-BE49-F238E27FC236}">
                  <a16:creationId xmlns:a16="http://schemas.microsoft.com/office/drawing/2014/main" id="{26ADD2EC-CF4A-400E-8E34-CF5B16E227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827819" y="1324878"/>
              <a:ext cx="4479388" cy="3337583"/>
            </a:xfrm>
            <a:prstGeom prst="rect">
              <a:avLst/>
            </a:prstGeom>
          </p:spPr>
        </p:pic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E1C58E08-B670-BF82-D21C-E38B75B77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40999" y="1860962"/>
              <a:ext cx="3889930" cy="33830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47287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96;p18">
            <a:extLst>
              <a:ext uri="{FF2B5EF4-FFF2-40B4-BE49-F238E27FC236}">
                <a16:creationId xmlns:a16="http://schemas.microsoft.com/office/drawing/2014/main" id="{62F478D2-9800-49B4-6A7A-72291B68759C}"/>
              </a:ext>
            </a:extLst>
          </p:cNvPr>
          <p:cNvCxnSpPr>
            <a:cxnSpLocks/>
          </p:cNvCxnSpPr>
          <p:nvPr/>
        </p:nvCxnSpPr>
        <p:spPr>
          <a:xfrm rot="10800000" flipH="1">
            <a:off x="2867412" y="1358752"/>
            <a:ext cx="53147" cy="1636587"/>
          </a:xfrm>
          <a:prstGeom prst="bentConnector5">
            <a:avLst>
              <a:gd name="adj1" fmla="val -398869"/>
              <a:gd name="adj2" fmla="val 47494"/>
              <a:gd name="adj3" fmla="val 498702"/>
            </a:avLst>
          </a:prstGeom>
          <a:ln w="28575">
            <a:headEnd type="diamond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02656AA-4CA4-C719-882A-2383A27A11AA}"/>
              </a:ext>
            </a:extLst>
          </p:cNvPr>
          <p:cNvGrpSpPr/>
          <p:nvPr/>
        </p:nvGrpSpPr>
        <p:grpSpPr>
          <a:xfrm>
            <a:off x="3201892" y="714981"/>
            <a:ext cx="1085360" cy="2065496"/>
            <a:chOff x="3201892" y="714981"/>
            <a:chExt cx="1085360" cy="2065496"/>
          </a:xfrm>
        </p:grpSpPr>
        <p:cxnSp>
          <p:nvCxnSpPr>
            <p:cNvPr id="7" name="Google Shape;193;p18">
              <a:extLst>
                <a:ext uri="{FF2B5EF4-FFF2-40B4-BE49-F238E27FC236}">
                  <a16:creationId xmlns:a16="http://schemas.microsoft.com/office/drawing/2014/main" id="{7C5EFC57-9304-46F9-BF96-77058151B299}"/>
                </a:ext>
              </a:extLst>
            </p:cNvPr>
            <p:cNvCxnSpPr>
              <a:cxnSpLocks/>
              <a:stCxn id="3" idx="2"/>
            </p:cNvCxnSpPr>
            <p:nvPr/>
          </p:nvCxnSpPr>
          <p:spPr>
            <a:xfrm rot="16200000" flipH="1">
              <a:off x="3254638" y="2290009"/>
              <a:ext cx="980403" cy="534"/>
            </a:xfrm>
            <a:prstGeom prst="bentConnector3">
              <a:avLst>
                <a:gd name="adj1" fmla="val 49993"/>
              </a:avLst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FBA24CFF-548E-7F10-A686-2527C87F9C5B}"/>
                </a:ext>
              </a:extLst>
            </p:cNvPr>
            <p:cNvGrpSpPr/>
            <p:nvPr/>
          </p:nvGrpSpPr>
          <p:grpSpPr>
            <a:xfrm>
              <a:off x="3201892" y="714981"/>
              <a:ext cx="1085360" cy="1085094"/>
              <a:chOff x="3201892" y="714981"/>
              <a:chExt cx="1085360" cy="1085094"/>
            </a:xfrm>
          </p:grpSpPr>
          <p:sp>
            <p:nvSpPr>
              <p:cNvPr id="3" name="Google Shape;189;p18">
                <a:extLst>
                  <a:ext uri="{FF2B5EF4-FFF2-40B4-BE49-F238E27FC236}">
                    <a16:creationId xmlns:a16="http://schemas.microsoft.com/office/drawing/2014/main" id="{50B54C9B-58AC-9BB8-F934-5E3FE90A0A6F}"/>
                  </a:ext>
                </a:extLst>
              </p:cNvPr>
              <p:cNvSpPr/>
              <p:nvPr/>
            </p:nvSpPr>
            <p:spPr>
              <a:xfrm>
                <a:off x="3201892" y="714981"/>
                <a:ext cx="1085360" cy="1085094"/>
              </a:xfrm>
              <a:prstGeom prst="star8">
                <a:avLst>
                  <a:gd name="adj" fmla="val 37500"/>
                </a:avLst>
              </a:prstGeom>
              <a:ln w="28575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3" name="Google Shape;199;p18">
                <a:extLst>
                  <a:ext uri="{FF2B5EF4-FFF2-40B4-BE49-F238E27FC236}">
                    <a16:creationId xmlns:a16="http://schemas.microsoft.com/office/drawing/2014/main" id="{E7E0B90B-FC65-B745-31EE-A1DB4189A3D4}"/>
                  </a:ext>
                </a:extLst>
              </p:cNvPr>
              <p:cNvGrpSpPr/>
              <p:nvPr/>
            </p:nvGrpSpPr>
            <p:grpSpPr>
              <a:xfrm>
                <a:off x="3467076" y="983482"/>
                <a:ext cx="555004" cy="548096"/>
                <a:chOff x="862388" y="1600795"/>
                <a:chExt cx="676480" cy="668060"/>
              </a:xfrm>
              <a:solidFill>
                <a:srgbClr val="EBCD77"/>
              </a:solidFill>
            </p:grpSpPr>
            <p:sp>
              <p:nvSpPr>
                <p:cNvPr id="14" name="Google Shape;200;p18">
                  <a:extLst>
                    <a:ext uri="{FF2B5EF4-FFF2-40B4-BE49-F238E27FC236}">
                      <a16:creationId xmlns:a16="http://schemas.microsoft.com/office/drawing/2014/main" id="{773BB207-FCDD-8B2E-E027-4C115AB903C5}"/>
                    </a:ext>
                  </a:extLst>
                </p:cNvPr>
                <p:cNvSpPr/>
                <p:nvPr/>
              </p:nvSpPr>
              <p:spPr>
                <a:xfrm>
                  <a:off x="1312979" y="1673821"/>
                  <a:ext cx="152870" cy="3318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10" h="27588" extrusionOk="0">
                      <a:moveTo>
                        <a:pt x="2569" y="2536"/>
                      </a:moveTo>
                      <a:lnTo>
                        <a:pt x="5671" y="2536"/>
                      </a:lnTo>
                      <a:cubicBezTo>
                        <a:pt x="8140" y="2536"/>
                        <a:pt x="10141" y="4571"/>
                        <a:pt x="10141" y="7039"/>
                      </a:cubicBezTo>
                      <a:lnTo>
                        <a:pt x="10141" y="27587"/>
                      </a:lnTo>
                      <a:lnTo>
                        <a:pt x="12710" y="25019"/>
                      </a:lnTo>
                      <a:lnTo>
                        <a:pt x="12710" y="7039"/>
                      </a:lnTo>
                      <a:cubicBezTo>
                        <a:pt x="12710" y="3136"/>
                        <a:pt x="9541" y="1"/>
                        <a:pt x="5671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5" name="Google Shape;201;p18">
                  <a:extLst>
                    <a:ext uri="{FF2B5EF4-FFF2-40B4-BE49-F238E27FC236}">
                      <a16:creationId xmlns:a16="http://schemas.microsoft.com/office/drawing/2014/main" id="{C2ABD541-BBA7-0B62-3077-0F6DB5D3B4AB}"/>
                    </a:ext>
                  </a:extLst>
                </p:cNvPr>
                <p:cNvSpPr/>
                <p:nvPr/>
              </p:nvSpPr>
              <p:spPr>
                <a:xfrm>
                  <a:off x="943833" y="1673821"/>
                  <a:ext cx="331815" cy="1524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88" h="12677" extrusionOk="0">
                      <a:moveTo>
                        <a:pt x="2569" y="10108"/>
                      </a:moveTo>
                      <a:lnTo>
                        <a:pt x="2569" y="7039"/>
                      </a:lnTo>
                      <a:cubicBezTo>
                        <a:pt x="2569" y="4571"/>
                        <a:pt x="4571" y="2536"/>
                        <a:pt x="7039" y="2536"/>
                      </a:cubicBezTo>
                      <a:lnTo>
                        <a:pt x="27587" y="2536"/>
                      </a:lnTo>
                      <a:lnTo>
                        <a:pt x="25019" y="1"/>
                      </a:lnTo>
                      <a:lnTo>
                        <a:pt x="7039" y="1"/>
                      </a:lnTo>
                      <a:cubicBezTo>
                        <a:pt x="3170" y="1"/>
                        <a:pt x="1" y="3136"/>
                        <a:pt x="1" y="7039"/>
                      </a:cubicBezTo>
                      <a:lnTo>
                        <a:pt x="1" y="12677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" name="Google Shape;202;p18">
                  <a:extLst>
                    <a:ext uri="{FF2B5EF4-FFF2-40B4-BE49-F238E27FC236}">
                      <a16:creationId xmlns:a16="http://schemas.microsoft.com/office/drawing/2014/main" id="{C55FB7A4-9ABC-B93B-8A0F-72C4E905953F}"/>
                    </a:ext>
                  </a:extLst>
                </p:cNvPr>
                <p:cNvSpPr/>
                <p:nvPr/>
              </p:nvSpPr>
              <p:spPr>
                <a:xfrm>
                  <a:off x="1134029" y="2042966"/>
                  <a:ext cx="331803" cy="1528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87" h="12710" extrusionOk="0">
                      <a:moveTo>
                        <a:pt x="25018" y="2569"/>
                      </a:moveTo>
                      <a:lnTo>
                        <a:pt x="25018" y="5671"/>
                      </a:lnTo>
                      <a:cubicBezTo>
                        <a:pt x="25018" y="8140"/>
                        <a:pt x="23017" y="10141"/>
                        <a:pt x="20548" y="10141"/>
                      </a:cubicBezTo>
                      <a:lnTo>
                        <a:pt x="0" y="10141"/>
                      </a:lnTo>
                      <a:lnTo>
                        <a:pt x="2535" y="12710"/>
                      </a:lnTo>
                      <a:lnTo>
                        <a:pt x="20548" y="12710"/>
                      </a:lnTo>
                      <a:cubicBezTo>
                        <a:pt x="24418" y="12710"/>
                        <a:pt x="27587" y="9541"/>
                        <a:pt x="27587" y="5671"/>
                      </a:cubicBezTo>
                      <a:lnTo>
                        <a:pt x="27587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" name="Google Shape;203;p18">
                  <a:extLst>
                    <a:ext uri="{FF2B5EF4-FFF2-40B4-BE49-F238E27FC236}">
                      <a16:creationId xmlns:a16="http://schemas.microsoft.com/office/drawing/2014/main" id="{74D1C6AA-0A1B-2D68-6C90-95DA025D0704}"/>
                    </a:ext>
                  </a:extLst>
                </p:cNvPr>
                <p:cNvSpPr/>
                <p:nvPr/>
              </p:nvSpPr>
              <p:spPr>
                <a:xfrm>
                  <a:off x="943833" y="1863608"/>
                  <a:ext cx="152473" cy="33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7" h="27621" extrusionOk="0">
                      <a:moveTo>
                        <a:pt x="10142" y="25052"/>
                      </a:moveTo>
                      <a:lnTo>
                        <a:pt x="7039" y="25052"/>
                      </a:lnTo>
                      <a:cubicBezTo>
                        <a:pt x="4571" y="25052"/>
                        <a:pt x="2569" y="23051"/>
                        <a:pt x="2569" y="20582"/>
                      </a:cubicBezTo>
                      <a:lnTo>
                        <a:pt x="2569" y="1"/>
                      </a:lnTo>
                      <a:lnTo>
                        <a:pt x="1" y="2569"/>
                      </a:lnTo>
                      <a:lnTo>
                        <a:pt x="1" y="20582"/>
                      </a:lnTo>
                      <a:cubicBezTo>
                        <a:pt x="1" y="24452"/>
                        <a:pt x="3137" y="27621"/>
                        <a:pt x="7039" y="27621"/>
                      </a:cubicBezTo>
                      <a:lnTo>
                        <a:pt x="12677" y="2762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" name="Google Shape;204;p18">
                  <a:extLst>
                    <a:ext uri="{FF2B5EF4-FFF2-40B4-BE49-F238E27FC236}">
                      <a16:creationId xmlns:a16="http://schemas.microsoft.com/office/drawing/2014/main" id="{1A810C7A-E9C1-170B-CE1D-C549755AFE7D}"/>
                    </a:ext>
                  </a:extLst>
                </p:cNvPr>
                <p:cNvSpPr/>
                <p:nvPr/>
              </p:nvSpPr>
              <p:spPr>
                <a:xfrm>
                  <a:off x="1096716" y="1600795"/>
                  <a:ext cx="320966" cy="2210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86" h="18381" extrusionOk="0">
                      <a:moveTo>
                        <a:pt x="26686" y="14745"/>
                      </a:moveTo>
                      <a:lnTo>
                        <a:pt x="13977" y="2069"/>
                      </a:lnTo>
                      <a:cubicBezTo>
                        <a:pt x="12642" y="735"/>
                        <a:pt x="10874" y="1"/>
                        <a:pt x="9006" y="1"/>
                      </a:cubicBezTo>
                      <a:cubicBezTo>
                        <a:pt x="7105" y="1"/>
                        <a:pt x="5337" y="735"/>
                        <a:pt x="4003" y="2069"/>
                      </a:cubicBezTo>
                      <a:lnTo>
                        <a:pt x="0" y="6072"/>
                      </a:lnTo>
                      <a:lnTo>
                        <a:pt x="3636" y="6072"/>
                      </a:lnTo>
                      <a:lnTo>
                        <a:pt x="5804" y="3870"/>
                      </a:lnTo>
                      <a:cubicBezTo>
                        <a:pt x="6671" y="3036"/>
                        <a:pt x="7806" y="2569"/>
                        <a:pt x="9006" y="2569"/>
                      </a:cubicBezTo>
                      <a:cubicBezTo>
                        <a:pt x="10174" y="2569"/>
                        <a:pt x="11308" y="3036"/>
                        <a:pt x="12175" y="3870"/>
                      </a:cubicBezTo>
                      <a:lnTo>
                        <a:pt x="26686" y="1838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" name="Google Shape;205;p18">
                  <a:extLst>
                    <a:ext uri="{FF2B5EF4-FFF2-40B4-BE49-F238E27FC236}">
                      <a16:creationId xmlns:a16="http://schemas.microsoft.com/office/drawing/2014/main" id="{9347E772-246B-B2C8-64DA-86385460DAB8}"/>
                    </a:ext>
                  </a:extLst>
                </p:cNvPr>
                <p:cNvSpPr/>
                <p:nvPr/>
              </p:nvSpPr>
              <p:spPr>
                <a:xfrm>
                  <a:off x="1434960" y="1795803"/>
                  <a:ext cx="12" cy="43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637" extrusionOk="0">
                      <a:moveTo>
                        <a:pt x="0" y="0"/>
                      </a:moveTo>
                      <a:lnTo>
                        <a:pt x="0" y="3636"/>
                      </a:lnTo>
                      <a:lnTo>
                        <a:pt x="0" y="36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" name="Google Shape;206;p18">
                  <a:extLst>
                    <a:ext uri="{FF2B5EF4-FFF2-40B4-BE49-F238E27FC236}">
                      <a16:creationId xmlns:a16="http://schemas.microsoft.com/office/drawing/2014/main" id="{2E1E9C89-FFA2-69CB-AED6-98D1585892F0}"/>
                    </a:ext>
                  </a:extLst>
                </p:cNvPr>
                <p:cNvSpPr/>
                <p:nvPr/>
              </p:nvSpPr>
              <p:spPr>
                <a:xfrm>
                  <a:off x="862388" y="1721971"/>
                  <a:ext cx="229497" cy="32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81" h="26687" extrusionOk="0">
                      <a:moveTo>
                        <a:pt x="4570" y="14511"/>
                      </a:moveTo>
                      <a:lnTo>
                        <a:pt x="19081" y="1"/>
                      </a:lnTo>
                      <a:lnTo>
                        <a:pt x="15478" y="1"/>
                      </a:lnTo>
                      <a:lnTo>
                        <a:pt x="2769" y="12710"/>
                      </a:lnTo>
                      <a:cubicBezTo>
                        <a:pt x="0" y="15445"/>
                        <a:pt x="0" y="19915"/>
                        <a:pt x="2769" y="22684"/>
                      </a:cubicBezTo>
                      <a:lnTo>
                        <a:pt x="6772" y="26686"/>
                      </a:lnTo>
                      <a:lnTo>
                        <a:pt x="6772" y="23051"/>
                      </a:lnTo>
                      <a:lnTo>
                        <a:pt x="4570" y="20882"/>
                      </a:lnTo>
                      <a:cubicBezTo>
                        <a:pt x="2836" y="19114"/>
                        <a:pt x="2836" y="16279"/>
                        <a:pt x="4570" y="1451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" name="Google Shape;207;p18">
                  <a:extLst>
                    <a:ext uri="{FF2B5EF4-FFF2-40B4-BE49-F238E27FC236}">
                      <a16:creationId xmlns:a16="http://schemas.microsoft.com/office/drawing/2014/main" id="{598F518F-D315-7F9E-153A-4C1CE3DC32B1}"/>
                    </a:ext>
                  </a:extLst>
                </p:cNvPr>
                <p:cNvSpPr/>
                <p:nvPr/>
              </p:nvSpPr>
              <p:spPr>
                <a:xfrm>
                  <a:off x="974735" y="2030132"/>
                  <a:ext cx="12" cy="43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3636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636"/>
                      </a:lnTo>
                      <a:lnTo>
                        <a:pt x="0" y="363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" name="Google Shape;208;p18">
                  <a:extLst>
                    <a:ext uri="{FF2B5EF4-FFF2-40B4-BE49-F238E27FC236}">
                      <a16:creationId xmlns:a16="http://schemas.microsoft.com/office/drawing/2014/main" id="{AFBD2CE5-364A-1305-89B4-78144BC5F83A}"/>
                    </a:ext>
                  </a:extLst>
                </p:cNvPr>
                <p:cNvSpPr/>
                <p:nvPr/>
              </p:nvSpPr>
              <p:spPr>
                <a:xfrm>
                  <a:off x="991984" y="2047777"/>
                  <a:ext cx="320978" cy="2210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87" h="18381" extrusionOk="0">
                      <a:moveTo>
                        <a:pt x="23051" y="12310"/>
                      </a:moveTo>
                      <a:lnTo>
                        <a:pt x="20882" y="14511"/>
                      </a:lnTo>
                      <a:cubicBezTo>
                        <a:pt x="20015" y="15345"/>
                        <a:pt x="18914" y="15812"/>
                        <a:pt x="17713" y="15812"/>
                      </a:cubicBezTo>
                      <a:cubicBezTo>
                        <a:pt x="16513" y="15812"/>
                        <a:pt x="15378" y="15345"/>
                        <a:pt x="14511" y="14511"/>
                      </a:cubicBezTo>
                      <a:lnTo>
                        <a:pt x="1" y="1"/>
                      </a:lnTo>
                      <a:lnTo>
                        <a:pt x="1" y="3603"/>
                      </a:lnTo>
                      <a:lnTo>
                        <a:pt x="12710" y="16312"/>
                      </a:lnTo>
                      <a:cubicBezTo>
                        <a:pt x="14044" y="17647"/>
                        <a:pt x="15812" y="18381"/>
                        <a:pt x="17713" y="18381"/>
                      </a:cubicBezTo>
                      <a:cubicBezTo>
                        <a:pt x="19581" y="18381"/>
                        <a:pt x="21349" y="17647"/>
                        <a:pt x="22684" y="16312"/>
                      </a:cubicBezTo>
                      <a:lnTo>
                        <a:pt x="26687" y="12310"/>
                      </a:lnTo>
                      <a:lnTo>
                        <a:pt x="23051" y="1231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09;p18">
                  <a:extLst>
                    <a:ext uri="{FF2B5EF4-FFF2-40B4-BE49-F238E27FC236}">
                      <a16:creationId xmlns:a16="http://schemas.microsoft.com/office/drawing/2014/main" id="{4716349B-285A-51C9-1F72-0286EB31837C}"/>
                    </a:ext>
                  </a:extLst>
                </p:cNvPr>
                <p:cNvSpPr/>
                <p:nvPr/>
              </p:nvSpPr>
              <p:spPr>
                <a:xfrm>
                  <a:off x="1316996" y="1826692"/>
                  <a:ext cx="221871" cy="3213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47" h="26721" extrusionOk="0">
                      <a:moveTo>
                        <a:pt x="16378" y="4004"/>
                      </a:moveTo>
                      <a:lnTo>
                        <a:pt x="12376" y="1"/>
                      </a:lnTo>
                      <a:lnTo>
                        <a:pt x="12376" y="3637"/>
                      </a:lnTo>
                      <a:lnTo>
                        <a:pt x="14577" y="5805"/>
                      </a:lnTo>
                      <a:cubicBezTo>
                        <a:pt x="15411" y="6672"/>
                        <a:pt x="15878" y="7773"/>
                        <a:pt x="15878" y="8974"/>
                      </a:cubicBezTo>
                      <a:cubicBezTo>
                        <a:pt x="15878" y="10175"/>
                        <a:pt x="15411" y="11309"/>
                        <a:pt x="14577" y="12176"/>
                      </a:cubicBezTo>
                      <a:lnTo>
                        <a:pt x="0" y="26720"/>
                      </a:lnTo>
                      <a:lnTo>
                        <a:pt x="3636" y="26720"/>
                      </a:lnTo>
                      <a:lnTo>
                        <a:pt x="16378" y="13978"/>
                      </a:lnTo>
                      <a:cubicBezTo>
                        <a:pt x="17713" y="12643"/>
                        <a:pt x="18447" y="10875"/>
                        <a:pt x="18447" y="9007"/>
                      </a:cubicBezTo>
                      <a:cubicBezTo>
                        <a:pt x="18447" y="7106"/>
                        <a:pt x="17713" y="5338"/>
                        <a:pt x="16378" y="400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" name="Google Shape;210;p18">
                  <a:extLst>
                    <a:ext uri="{FF2B5EF4-FFF2-40B4-BE49-F238E27FC236}">
                      <a16:creationId xmlns:a16="http://schemas.microsoft.com/office/drawing/2014/main" id="{D5D4DD76-F43D-DA7C-F5DF-3D6A925B7775}"/>
                    </a:ext>
                  </a:extLst>
                </p:cNvPr>
                <p:cNvSpPr/>
                <p:nvPr/>
              </p:nvSpPr>
              <p:spPr>
                <a:xfrm>
                  <a:off x="1122386" y="1824695"/>
                  <a:ext cx="164909" cy="323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1" h="26887" extrusionOk="0">
                      <a:moveTo>
                        <a:pt x="7473" y="367"/>
                      </a:moveTo>
                      <a:lnTo>
                        <a:pt x="6872" y="0"/>
                      </a:lnTo>
                      <a:lnTo>
                        <a:pt x="6239" y="367"/>
                      </a:lnTo>
                      <a:cubicBezTo>
                        <a:pt x="5972" y="534"/>
                        <a:pt x="1" y="4170"/>
                        <a:pt x="1" y="13643"/>
                      </a:cubicBezTo>
                      <a:lnTo>
                        <a:pt x="1" y="26886"/>
                      </a:lnTo>
                      <a:lnTo>
                        <a:pt x="2469" y="26886"/>
                      </a:lnTo>
                      <a:lnTo>
                        <a:pt x="2469" y="13643"/>
                      </a:lnTo>
                      <a:cubicBezTo>
                        <a:pt x="2469" y="7272"/>
                        <a:pt x="5505" y="4070"/>
                        <a:pt x="6839" y="2936"/>
                      </a:cubicBezTo>
                      <a:cubicBezTo>
                        <a:pt x="8207" y="4070"/>
                        <a:pt x="11242" y="7272"/>
                        <a:pt x="11242" y="13643"/>
                      </a:cubicBezTo>
                      <a:lnTo>
                        <a:pt x="11242" y="26886"/>
                      </a:lnTo>
                      <a:lnTo>
                        <a:pt x="13711" y="26886"/>
                      </a:lnTo>
                      <a:lnTo>
                        <a:pt x="13711" y="13643"/>
                      </a:lnTo>
                      <a:cubicBezTo>
                        <a:pt x="13711" y="4170"/>
                        <a:pt x="7740" y="534"/>
                        <a:pt x="7473" y="367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" name="Google Shape;211;p18">
                  <a:extLst>
                    <a:ext uri="{FF2B5EF4-FFF2-40B4-BE49-F238E27FC236}">
                      <a16:creationId xmlns:a16="http://schemas.microsoft.com/office/drawing/2014/main" id="{FBBFC505-0C2F-D3FB-9C47-301702910FE6}"/>
                    </a:ext>
                  </a:extLst>
                </p:cNvPr>
                <p:cNvSpPr/>
                <p:nvPr/>
              </p:nvSpPr>
              <p:spPr>
                <a:xfrm>
                  <a:off x="983564" y="1929813"/>
                  <a:ext cx="121971" cy="207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1" h="17247" extrusionOk="0">
                      <a:moveTo>
                        <a:pt x="2302" y="9407"/>
                      </a:moveTo>
                      <a:lnTo>
                        <a:pt x="2302" y="8840"/>
                      </a:lnTo>
                      <a:cubicBezTo>
                        <a:pt x="2302" y="5438"/>
                        <a:pt x="4070" y="3603"/>
                        <a:pt x="5004" y="2869"/>
                      </a:cubicBezTo>
                      <a:cubicBezTo>
                        <a:pt x="5938" y="3603"/>
                        <a:pt x="7672" y="5438"/>
                        <a:pt x="7672" y="8840"/>
                      </a:cubicBezTo>
                      <a:lnTo>
                        <a:pt x="7672" y="14778"/>
                      </a:lnTo>
                      <a:lnTo>
                        <a:pt x="10141" y="17246"/>
                      </a:lnTo>
                      <a:lnTo>
                        <a:pt x="10141" y="8840"/>
                      </a:lnTo>
                      <a:cubicBezTo>
                        <a:pt x="10141" y="2769"/>
                        <a:pt x="5738" y="401"/>
                        <a:pt x="5571" y="301"/>
                      </a:cubicBezTo>
                      <a:lnTo>
                        <a:pt x="5004" y="1"/>
                      </a:lnTo>
                      <a:lnTo>
                        <a:pt x="4437" y="301"/>
                      </a:lnTo>
                      <a:cubicBezTo>
                        <a:pt x="4270" y="368"/>
                        <a:pt x="701" y="2302"/>
                        <a:pt x="0" y="707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12;p18">
                  <a:extLst>
                    <a:ext uri="{FF2B5EF4-FFF2-40B4-BE49-F238E27FC236}">
                      <a16:creationId xmlns:a16="http://schemas.microsoft.com/office/drawing/2014/main" id="{D98AE2FB-95B7-53B7-AE88-4983CA46BF96}"/>
                    </a:ext>
                  </a:extLst>
                </p:cNvPr>
                <p:cNvSpPr/>
                <p:nvPr/>
              </p:nvSpPr>
              <p:spPr>
                <a:xfrm>
                  <a:off x="1304150" y="1929813"/>
                  <a:ext cx="121983" cy="207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2" h="17247" extrusionOk="0">
                      <a:moveTo>
                        <a:pt x="2469" y="14778"/>
                      </a:moveTo>
                      <a:lnTo>
                        <a:pt x="2469" y="8840"/>
                      </a:lnTo>
                      <a:cubicBezTo>
                        <a:pt x="2469" y="5438"/>
                        <a:pt x="4204" y="3603"/>
                        <a:pt x="5138" y="2869"/>
                      </a:cubicBezTo>
                      <a:cubicBezTo>
                        <a:pt x="6072" y="3603"/>
                        <a:pt x="7840" y="5438"/>
                        <a:pt x="7840" y="8840"/>
                      </a:cubicBezTo>
                      <a:lnTo>
                        <a:pt x="7840" y="9407"/>
                      </a:lnTo>
                      <a:lnTo>
                        <a:pt x="10141" y="7106"/>
                      </a:lnTo>
                      <a:cubicBezTo>
                        <a:pt x="9441" y="2302"/>
                        <a:pt x="5872" y="401"/>
                        <a:pt x="5705" y="301"/>
                      </a:cubicBezTo>
                      <a:lnTo>
                        <a:pt x="5138" y="1"/>
                      </a:lnTo>
                      <a:lnTo>
                        <a:pt x="4571" y="301"/>
                      </a:lnTo>
                      <a:cubicBezTo>
                        <a:pt x="4404" y="401"/>
                        <a:pt x="1" y="2769"/>
                        <a:pt x="1" y="8874"/>
                      </a:cubicBezTo>
                      <a:lnTo>
                        <a:pt x="1" y="1724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213;p18">
                  <a:extLst>
                    <a:ext uri="{FF2B5EF4-FFF2-40B4-BE49-F238E27FC236}">
                      <a16:creationId xmlns:a16="http://schemas.microsoft.com/office/drawing/2014/main" id="{A786B92D-EC56-C37F-15A4-26D71447BEC2}"/>
                    </a:ext>
                  </a:extLst>
                </p:cNvPr>
                <p:cNvSpPr/>
                <p:nvPr/>
              </p:nvSpPr>
              <p:spPr>
                <a:xfrm>
                  <a:off x="1157701" y="1721971"/>
                  <a:ext cx="94296" cy="94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40" h="7874" extrusionOk="0">
                      <a:moveTo>
                        <a:pt x="6705" y="2769"/>
                      </a:moveTo>
                      <a:lnTo>
                        <a:pt x="6705" y="1168"/>
                      </a:lnTo>
                      <a:lnTo>
                        <a:pt x="5071" y="1168"/>
                      </a:lnTo>
                      <a:lnTo>
                        <a:pt x="3936" y="1"/>
                      </a:lnTo>
                      <a:lnTo>
                        <a:pt x="2769" y="1168"/>
                      </a:lnTo>
                      <a:lnTo>
                        <a:pt x="1134" y="1168"/>
                      </a:lnTo>
                      <a:lnTo>
                        <a:pt x="1134" y="2769"/>
                      </a:lnTo>
                      <a:lnTo>
                        <a:pt x="0" y="3937"/>
                      </a:lnTo>
                      <a:lnTo>
                        <a:pt x="1134" y="5071"/>
                      </a:lnTo>
                      <a:lnTo>
                        <a:pt x="1134" y="6706"/>
                      </a:lnTo>
                      <a:lnTo>
                        <a:pt x="2769" y="6706"/>
                      </a:lnTo>
                      <a:lnTo>
                        <a:pt x="3936" y="7873"/>
                      </a:lnTo>
                      <a:lnTo>
                        <a:pt x="5071" y="6706"/>
                      </a:lnTo>
                      <a:lnTo>
                        <a:pt x="6705" y="6706"/>
                      </a:lnTo>
                      <a:lnTo>
                        <a:pt x="6705" y="5071"/>
                      </a:lnTo>
                      <a:lnTo>
                        <a:pt x="7839" y="3937"/>
                      </a:lnTo>
                      <a:close/>
                      <a:moveTo>
                        <a:pt x="5371" y="4537"/>
                      </a:moveTo>
                      <a:lnTo>
                        <a:pt x="5371" y="5371"/>
                      </a:lnTo>
                      <a:lnTo>
                        <a:pt x="4537" y="5371"/>
                      </a:lnTo>
                      <a:lnTo>
                        <a:pt x="3936" y="5972"/>
                      </a:lnTo>
                      <a:lnTo>
                        <a:pt x="3336" y="5371"/>
                      </a:lnTo>
                      <a:lnTo>
                        <a:pt x="2469" y="5371"/>
                      </a:lnTo>
                      <a:lnTo>
                        <a:pt x="2469" y="4537"/>
                      </a:lnTo>
                      <a:lnTo>
                        <a:pt x="1868" y="3937"/>
                      </a:lnTo>
                      <a:lnTo>
                        <a:pt x="2469" y="3336"/>
                      </a:lnTo>
                      <a:lnTo>
                        <a:pt x="2469" y="2469"/>
                      </a:lnTo>
                      <a:lnTo>
                        <a:pt x="3336" y="2469"/>
                      </a:lnTo>
                      <a:lnTo>
                        <a:pt x="3936" y="1869"/>
                      </a:lnTo>
                      <a:lnTo>
                        <a:pt x="4537" y="2469"/>
                      </a:lnTo>
                      <a:lnTo>
                        <a:pt x="5371" y="2469"/>
                      </a:lnTo>
                      <a:lnTo>
                        <a:pt x="5371" y="3336"/>
                      </a:lnTo>
                      <a:lnTo>
                        <a:pt x="5971" y="3937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214;p18">
                  <a:extLst>
                    <a:ext uri="{FF2B5EF4-FFF2-40B4-BE49-F238E27FC236}">
                      <a16:creationId xmlns:a16="http://schemas.microsoft.com/office/drawing/2014/main" id="{7F1182DC-1251-DAC0-C708-C4DDEA34D4E6}"/>
                    </a:ext>
                  </a:extLst>
                </p:cNvPr>
                <p:cNvSpPr/>
                <p:nvPr/>
              </p:nvSpPr>
              <p:spPr>
                <a:xfrm>
                  <a:off x="997204" y="1816672"/>
                  <a:ext cx="94693" cy="94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3" h="7839" extrusionOk="0">
                      <a:moveTo>
                        <a:pt x="6705" y="2769"/>
                      </a:moveTo>
                      <a:lnTo>
                        <a:pt x="6705" y="1134"/>
                      </a:lnTo>
                      <a:lnTo>
                        <a:pt x="5071" y="1134"/>
                      </a:lnTo>
                      <a:lnTo>
                        <a:pt x="3937" y="0"/>
                      </a:lnTo>
                      <a:lnTo>
                        <a:pt x="2769" y="1134"/>
                      </a:lnTo>
                      <a:lnTo>
                        <a:pt x="1135" y="1134"/>
                      </a:lnTo>
                      <a:lnTo>
                        <a:pt x="1135" y="2769"/>
                      </a:lnTo>
                      <a:lnTo>
                        <a:pt x="0" y="3936"/>
                      </a:lnTo>
                      <a:lnTo>
                        <a:pt x="1135" y="5070"/>
                      </a:lnTo>
                      <a:lnTo>
                        <a:pt x="1135" y="6705"/>
                      </a:lnTo>
                      <a:lnTo>
                        <a:pt x="2769" y="6705"/>
                      </a:lnTo>
                      <a:lnTo>
                        <a:pt x="3937" y="7839"/>
                      </a:lnTo>
                      <a:lnTo>
                        <a:pt x="5071" y="6705"/>
                      </a:lnTo>
                      <a:lnTo>
                        <a:pt x="6705" y="6705"/>
                      </a:lnTo>
                      <a:lnTo>
                        <a:pt x="6705" y="5070"/>
                      </a:lnTo>
                      <a:lnTo>
                        <a:pt x="7873" y="3936"/>
                      </a:lnTo>
                      <a:close/>
                      <a:moveTo>
                        <a:pt x="5371" y="4537"/>
                      </a:moveTo>
                      <a:lnTo>
                        <a:pt x="5371" y="5371"/>
                      </a:lnTo>
                      <a:lnTo>
                        <a:pt x="4537" y="5371"/>
                      </a:lnTo>
                      <a:lnTo>
                        <a:pt x="3937" y="5971"/>
                      </a:lnTo>
                      <a:lnTo>
                        <a:pt x="3336" y="5371"/>
                      </a:lnTo>
                      <a:lnTo>
                        <a:pt x="2469" y="5371"/>
                      </a:lnTo>
                      <a:lnTo>
                        <a:pt x="2469" y="4537"/>
                      </a:lnTo>
                      <a:lnTo>
                        <a:pt x="1868" y="3936"/>
                      </a:lnTo>
                      <a:lnTo>
                        <a:pt x="2469" y="3336"/>
                      </a:lnTo>
                      <a:lnTo>
                        <a:pt x="2469" y="2468"/>
                      </a:lnTo>
                      <a:lnTo>
                        <a:pt x="3336" y="2468"/>
                      </a:lnTo>
                      <a:lnTo>
                        <a:pt x="3937" y="1868"/>
                      </a:lnTo>
                      <a:lnTo>
                        <a:pt x="4537" y="2468"/>
                      </a:lnTo>
                      <a:lnTo>
                        <a:pt x="5371" y="2468"/>
                      </a:lnTo>
                      <a:lnTo>
                        <a:pt x="5371" y="3336"/>
                      </a:lnTo>
                      <a:lnTo>
                        <a:pt x="5971" y="393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215;p18">
                  <a:extLst>
                    <a:ext uri="{FF2B5EF4-FFF2-40B4-BE49-F238E27FC236}">
                      <a16:creationId xmlns:a16="http://schemas.microsoft.com/office/drawing/2014/main" id="{9FE23A8E-FC3F-1685-780B-F7253B85C74C}"/>
                    </a:ext>
                  </a:extLst>
                </p:cNvPr>
                <p:cNvSpPr/>
                <p:nvPr/>
              </p:nvSpPr>
              <p:spPr>
                <a:xfrm>
                  <a:off x="1317790" y="1816672"/>
                  <a:ext cx="94705" cy="94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74" h="7839" extrusionOk="0">
                      <a:moveTo>
                        <a:pt x="6739" y="2769"/>
                      </a:moveTo>
                      <a:lnTo>
                        <a:pt x="6739" y="1134"/>
                      </a:lnTo>
                      <a:lnTo>
                        <a:pt x="5104" y="1134"/>
                      </a:lnTo>
                      <a:lnTo>
                        <a:pt x="3937" y="0"/>
                      </a:lnTo>
                      <a:lnTo>
                        <a:pt x="2803" y="1134"/>
                      </a:lnTo>
                      <a:lnTo>
                        <a:pt x="1168" y="1134"/>
                      </a:lnTo>
                      <a:lnTo>
                        <a:pt x="1168" y="2769"/>
                      </a:lnTo>
                      <a:lnTo>
                        <a:pt x="1" y="3936"/>
                      </a:lnTo>
                      <a:lnTo>
                        <a:pt x="1168" y="5070"/>
                      </a:lnTo>
                      <a:lnTo>
                        <a:pt x="1168" y="6705"/>
                      </a:lnTo>
                      <a:lnTo>
                        <a:pt x="2803" y="6705"/>
                      </a:lnTo>
                      <a:lnTo>
                        <a:pt x="3937" y="7839"/>
                      </a:lnTo>
                      <a:lnTo>
                        <a:pt x="5104" y="6705"/>
                      </a:lnTo>
                      <a:lnTo>
                        <a:pt x="6739" y="6705"/>
                      </a:lnTo>
                      <a:lnTo>
                        <a:pt x="6739" y="5070"/>
                      </a:lnTo>
                      <a:lnTo>
                        <a:pt x="7873" y="3936"/>
                      </a:lnTo>
                      <a:close/>
                      <a:moveTo>
                        <a:pt x="5405" y="4537"/>
                      </a:moveTo>
                      <a:lnTo>
                        <a:pt x="5405" y="5371"/>
                      </a:lnTo>
                      <a:lnTo>
                        <a:pt x="4537" y="5371"/>
                      </a:lnTo>
                      <a:lnTo>
                        <a:pt x="3937" y="5971"/>
                      </a:lnTo>
                      <a:lnTo>
                        <a:pt x="3337" y="5371"/>
                      </a:lnTo>
                      <a:lnTo>
                        <a:pt x="2503" y="5371"/>
                      </a:lnTo>
                      <a:lnTo>
                        <a:pt x="2503" y="4537"/>
                      </a:lnTo>
                      <a:lnTo>
                        <a:pt x="1902" y="3936"/>
                      </a:lnTo>
                      <a:lnTo>
                        <a:pt x="2503" y="3336"/>
                      </a:lnTo>
                      <a:lnTo>
                        <a:pt x="2503" y="2468"/>
                      </a:lnTo>
                      <a:lnTo>
                        <a:pt x="3337" y="2468"/>
                      </a:lnTo>
                      <a:lnTo>
                        <a:pt x="3937" y="1868"/>
                      </a:lnTo>
                      <a:lnTo>
                        <a:pt x="4537" y="2468"/>
                      </a:lnTo>
                      <a:lnTo>
                        <a:pt x="5405" y="2468"/>
                      </a:lnTo>
                      <a:lnTo>
                        <a:pt x="5405" y="3336"/>
                      </a:lnTo>
                      <a:lnTo>
                        <a:pt x="6005" y="3936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4C2FE335-E208-8844-821E-02362F4A8A55}"/>
              </a:ext>
            </a:extLst>
          </p:cNvPr>
          <p:cNvGrpSpPr/>
          <p:nvPr/>
        </p:nvGrpSpPr>
        <p:grpSpPr>
          <a:xfrm>
            <a:off x="1500597" y="1655770"/>
            <a:ext cx="1085360" cy="2065340"/>
            <a:chOff x="1500597" y="1655770"/>
            <a:chExt cx="1085360" cy="2065340"/>
          </a:xfrm>
        </p:grpSpPr>
        <p:cxnSp>
          <p:nvCxnSpPr>
            <p:cNvPr id="6" name="Google Shape;192;p18">
              <a:extLst>
                <a:ext uri="{FF2B5EF4-FFF2-40B4-BE49-F238E27FC236}">
                  <a16:creationId xmlns:a16="http://schemas.microsoft.com/office/drawing/2014/main" id="{CCD8D45A-5478-1D20-DB9E-6A1D720CEB62}"/>
                </a:ext>
              </a:extLst>
            </p:cNvPr>
            <p:cNvCxnSpPr>
              <a:cxnSpLocks/>
              <a:endCxn id="2" idx="6"/>
            </p:cNvCxnSpPr>
            <p:nvPr/>
          </p:nvCxnSpPr>
          <p:spPr>
            <a:xfrm rot="16200000" flipH="1">
              <a:off x="1553487" y="2145571"/>
              <a:ext cx="980136" cy="534"/>
            </a:xfrm>
            <a:prstGeom prst="bentConnector3">
              <a:avLst>
                <a:gd name="adj1" fmla="val 50006"/>
              </a:avLst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267D1D3A-45C7-1E58-A809-E4973BDD1F3B}"/>
                </a:ext>
              </a:extLst>
            </p:cNvPr>
            <p:cNvGrpSpPr/>
            <p:nvPr/>
          </p:nvGrpSpPr>
          <p:grpSpPr>
            <a:xfrm>
              <a:off x="1500597" y="2636016"/>
              <a:ext cx="1085360" cy="1085094"/>
              <a:chOff x="1500597" y="2636016"/>
              <a:chExt cx="1085360" cy="1085094"/>
            </a:xfrm>
          </p:grpSpPr>
          <p:sp>
            <p:nvSpPr>
              <p:cNvPr id="2" name="Google Shape;188;p18">
                <a:extLst>
                  <a:ext uri="{FF2B5EF4-FFF2-40B4-BE49-F238E27FC236}">
                    <a16:creationId xmlns:a16="http://schemas.microsoft.com/office/drawing/2014/main" id="{BEF6312D-9F42-5FA6-0F1D-61DE1787C345}"/>
                  </a:ext>
                </a:extLst>
              </p:cNvPr>
              <p:cNvSpPr/>
              <p:nvPr/>
            </p:nvSpPr>
            <p:spPr>
              <a:xfrm>
                <a:off x="1500597" y="2636016"/>
                <a:ext cx="1085360" cy="1085094"/>
              </a:xfrm>
              <a:prstGeom prst="star8">
                <a:avLst>
                  <a:gd name="adj" fmla="val 37500"/>
                </a:avLst>
              </a:prstGeom>
              <a:ln w="28575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0" name="Google Shape;216;p18">
                <a:extLst>
                  <a:ext uri="{FF2B5EF4-FFF2-40B4-BE49-F238E27FC236}">
                    <a16:creationId xmlns:a16="http://schemas.microsoft.com/office/drawing/2014/main" id="{00C1ED3F-3190-B2DF-EC66-996809B8CCC6}"/>
                  </a:ext>
                </a:extLst>
              </p:cNvPr>
              <p:cNvGrpSpPr/>
              <p:nvPr/>
            </p:nvGrpSpPr>
            <p:grpSpPr>
              <a:xfrm>
                <a:off x="1801346" y="2965032"/>
                <a:ext cx="484427" cy="427058"/>
                <a:chOff x="4334100" y="814350"/>
                <a:chExt cx="1429375" cy="1260100"/>
              </a:xfrm>
              <a:solidFill>
                <a:srgbClr val="EBCD77"/>
              </a:solidFill>
            </p:grpSpPr>
            <p:sp>
              <p:nvSpPr>
                <p:cNvPr id="31" name="Google Shape;217;p18">
                  <a:extLst>
                    <a:ext uri="{FF2B5EF4-FFF2-40B4-BE49-F238E27FC236}">
                      <a16:creationId xmlns:a16="http://schemas.microsoft.com/office/drawing/2014/main" id="{507AAE51-EE5D-0D1F-E2C1-CA62CE4CFDF9}"/>
                    </a:ext>
                  </a:extLst>
                </p:cNvPr>
                <p:cNvSpPr/>
                <p:nvPr/>
              </p:nvSpPr>
              <p:spPr>
                <a:xfrm>
                  <a:off x="4334100" y="1040350"/>
                  <a:ext cx="1429375" cy="1034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7175" h="41364" extrusionOk="0">
                      <a:moveTo>
                        <a:pt x="51437" y="41364"/>
                      </a:moveTo>
                      <a:lnTo>
                        <a:pt x="36994" y="41364"/>
                      </a:lnTo>
                      <a:cubicBezTo>
                        <a:pt x="36126" y="41364"/>
                        <a:pt x="35426" y="40663"/>
                        <a:pt x="35426" y="39829"/>
                      </a:cubicBezTo>
                      <a:lnTo>
                        <a:pt x="35426" y="13844"/>
                      </a:lnTo>
                      <a:cubicBezTo>
                        <a:pt x="35426" y="13010"/>
                        <a:pt x="35259" y="8607"/>
                        <a:pt x="31756" y="7139"/>
                      </a:cubicBezTo>
                      <a:cubicBezTo>
                        <a:pt x="30355" y="6539"/>
                        <a:pt x="29321" y="5771"/>
                        <a:pt x="28588" y="4971"/>
                      </a:cubicBezTo>
                      <a:cubicBezTo>
                        <a:pt x="27854" y="5771"/>
                        <a:pt x="26853" y="6539"/>
                        <a:pt x="25452" y="7139"/>
                      </a:cubicBezTo>
                      <a:cubicBezTo>
                        <a:pt x="21916" y="8607"/>
                        <a:pt x="21749" y="12977"/>
                        <a:pt x="21749" y="13844"/>
                      </a:cubicBezTo>
                      <a:lnTo>
                        <a:pt x="21749" y="39829"/>
                      </a:lnTo>
                      <a:cubicBezTo>
                        <a:pt x="21749" y="40663"/>
                        <a:pt x="21049" y="41364"/>
                        <a:pt x="20182" y="41364"/>
                      </a:cubicBezTo>
                      <a:lnTo>
                        <a:pt x="5738" y="41364"/>
                      </a:lnTo>
                      <a:cubicBezTo>
                        <a:pt x="4871" y="41364"/>
                        <a:pt x="4170" y="40663"/>
                        <a:pt x="4170" y="39829"/>
                      </a:cubicBezTo>
                      <a:lnTo>
                        <a:pt x="4170" y="23284"/>
                      </a:lnTo>
                      <a:lnTo>
                        <a:pt x="1568" y="23284"/>
                      </a:lnTo>
                      <a:cubicBezTo>
                        <a:pt x="701" y="23284"/>
                        <a:pt x="0" y="22550"/>
                        <a:pt x="0" y="21716"/>
                      </a:cubicBezTo>
                      <a:lnTo>
                        <a:pt x="0" y="14878"/>
                      </a:lnTo>
                      <a:cubicBezTo>
                        <a:pt x="0" y="14044"/>
                        <a:pt x="701" y="13310"/>
                        <a:pt x="1568" y="13310"/>
                      </a:cubicBezTo>
                      <a:lnTo>
                        <a:pt x="10041" y="13310"/>
                      </a:lnTo>
                      <a:cubicBezTo>
                        <a:pt x="10908" y="13310"/>
                        <a:pt x="11609" y="14044"/>
                        <a:pt x="11609" y="14878"/>
                      </a:cubicBezTo>
                      <a:lnTo>
                        <a:pt x="11609" y="35226"/>
                      </a:lnTo>
                      <a:cubicBezTo>
                        <a:pt x="11609" y="36093"/>
                        <a:pt x="10908" y="36794"/>
                        <a:pt x="10041" y="36794"/>
                      </a:cubicBezTo>
                      <a:cubicBezTo>
                        <a:pt x="9174" y="36794"/>
                        <a:pt x="8473" y="36093"/>
                        <a:pt x="8473" y="35226"/>
                      </a:cubicBezTo>
                      <a:lnTo>
                        <a:pt x="8473" y="16446"/>
                      </a:lnTo>
                      <a:lnTo>
                        <a:pt x="3136" y="16446"/>
                      </a:lnTo>
                      <a:lnTo>
                        <a:pt x="3136" y="20148"/>
                      </a:lnTo>
                      <a:lnTo>
                        <a:pt x="5738" y="20148"/>
                      </a:lnTo>
                      <a:cubicBezTo>
                        <a:pt x="6605" y="20148"/>
                        <a:pt x="7306" y="20849"/>
                        <a:pt x="7306" y="21716"/>
                      </a:cubicBezTo>
                      <a:lnTo>
                        <a:pt x="7306" y="38261"/>
                      </a:lnTo>
                      <a:lnTo>
                        <a:pt x="18614" y="38261"/>
                      </a:lnTo>
                      <a:lnTo>
                        <a:pt x="18614" y="13844"/>
                      </a:lnTo>
                      <a:cubicBezTo>
                        <a:pt x="18614" y="10341"/>
                        <a:pt x="20081" y="6005"/>
                        <a:pt x="24218" y="4270"/>
                      </a:cubicBezTo>
                      <a:cubicBezTo>
                        <a:pt x="26753" y="3203"/>
                        <a:pt x="28588" y="1"/>
                        <a:pt x="28588" y="1"/>
                      </a:cubicBezTo>
                      <a:cubicBezTo>
                        <a:pt x="28588" y="1"/>
                        <a:pt x="30422" y="3203"/>
                        <a:pt x="32957" y="4270"/>
                      </a:cubicBezTo>
                      <a:cubicBezTo>
                        <a:pt x="37094" y="6005"/>
                        <a:pt x="38561" y="10341"/>
                        <a:pt x="38561" y="13844"/>
                      </a:cubicBezTo>
                      <a:lnTo>
                        <a:pt x="38561" y="38261"/>
                      </a:lnTo>
                      <a:lnTo>
                        <a:pt x="49869" y="38261"/>
                      </a:lnTo>
                      <a:lnTo>
                        <a:pt x="49869" y="21716"/>
                      </a:lnTo>
                      <a:cubicBezTo>
                        <a:pt x="49869" y="20849"/>
                        <a:pt x="50570" y="20148"/>
                        <a:pt x="51437" y="20148"/>
                      </a:cubicBezTo>
                      <a:lnTo>
                        <a:pt x="54039" y="20148"/>
                      </a:lnTo>
                      <a:lnTo>
                        <a:pt x="54039" y="16446"/>
                      </a:lnTo>
                      <a:lnTo>
                        <a:pt x="48702" y="16446"/>
                      </a:lnTo>
                      <a:lnTo>
                        <a:pt x="48702" y="35226"/>
                      </a:lnTo>
                      <a:cubicBezTo>
                        <a:pt x="48702" y="36093"/>
                        <a:pt x="48001" y="36794"/>
                        <a:pt x="47134" y="36794"/>
                      </a:cubicBezTo>
                      <a:cubicBezTo>
                        <a:pt x="46267" y="36794"/>
                        <a:pt x="45566" y="36093"/>
                        <a:pt x="45566" y="35226"/>
                      </a:cubicBezTo>
                      <a:lnTo>
                        <a:pt x="45566" y="14878"/>
                      </a:lnTo>
                      <a:cubicBezTo>
                        <a:pt x="45566" y="14044"/>
                        <a:pt x="46267" y="13310"/>
                        <a:pt x="47134" y="13310"/>
                      </a:cubicBezTo>
                      <a:lnTo>
                        <a:pt x="55607" y="13310"/>
                      </a:lnTo>
                      <a:cubicBezTo>
                        <a:pt x="56474" y="13310"/>
                        <a:pt x="57175" y="14044"/>
                        <a:pt x="57175" y="14878"/>
                      </a:cubicBezTo>
                      <a:lnTo>
                        <a:pt x="57175" y="21716"/>
                      </a:lnTo>
                      <a:cubicBezTo>
                        <a:pt x="57175" y="22550"/>
                        <a:pt x="56474" y="23284"/>
                        <a:pt x="55607" y="23284"/>
                      </a:cubicBezTo>
                      <a:lnTo>
                        <a:pt x="53005" y="23284"/>
                      </a:lnTo>
                      <a:lnTo>
                        <a:pt x="53005" y="39829"/>
                      </a:lnTo>
                      <a:cubicBezTo>
                        <a:pt x="53005" y="40663"/>
                        <a:pt x="52304" y="41364"/>
                        <a:pt x="51437" y="4136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218;p18">
                  <a:extLst>
                    <a:ext uri="{FF2B5EF4-FFF2-40B4-BE49-F238E27FC236}">
                      <a16:creationId xmlns:a16="http://schemas.microsoft.com/office/drawing/2014/main" id="{F7973389-BC55-655A-DA37-54858191B23C}"/>
                    </a:ext>
                  </a:extLst>
                </p:cNvPr>
                <p:cNvSpPr/>
                <p:nvPr/>
              </p:nvSpPr>
              <p:spPr>
                <a:xfrm>
                  <a:off x="4658500" y="1408950"/>
                  <a:ext cx="118450" cy="55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38" h="22017" extrusionOk="0">
                      <a:moveTo>
                        <a:pt x="1535" y="22016"/>
                      </a:moveTo>
                      <a:cubicBezTo>
                        <a:pt x="2402" y="22016"/>
                        <a:pt x="3103" y="21316"/>
                        <a:pt x="3103" y="20482"/>
                      </a:cubicBezTo>
                      <a:lnTo>
                        <a:pt x="3103" y="6205"/>
                      </a:lnTo>
                      <a:cubicBezTo>
                        <a:pt x="3103" y="5705"/>
                        <a:pt x="3236" y="4170"/>
                        <a:pt x="4737" y="3403"/>
                      </a:cubicBezTo>
                      <a:lnTo>
                        <a:pt x="4737" y="1"/>
                      </a:lnTo>
                      <a:cubicBezTo>
                        <a:pt x="4604" y="101"/>
                        <a:pt x="4404" y="167"/>
                        <a:pt x="4170" y="234"/>
                      </a:cubicBezTo>
                      <a:cubicBezTo>
                        <a:pt x="1068" y="1301"/>
                        <a:pt x="0" y="4103"/>
                        <a:pt x="0" y="6205"/>
                      </a:cubicBezTo>
                      <a:lnTo>
                        <a:pt x="0" y="20482"/>
                      </a:lnTo>
                      <a:cubicBezTo>
                        <a:pt x="0" y="21316"/>
                        <a:pt x="701" y="22016"/>
                        <a:pt x="1535" y="22016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219;p18">
                  <a:extLst>
                    <a:ext uri="{FF2B5EF4-FFF2-40B4-BE49-F238E27FC236}">
                      <a16:creationId xmlns:a16="http://schemas.microsoft.com/office/drawing/2014/main" id="{537C8F3B-64D6-0FFE-48EE-7E0A991249CC}"/>
                    </a:ext>
                  </a:extLst>
                </p:cNvPr>
                <p:cNvSpPr/>
                <p:nvPr/>
              </p:nvSpPr>
              <p:spPr>
                <a:xfrm>
                  <a:off x="4900325" y="1408950"/>
                  <a:ext cx="119300" cy="55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2" h="22017" extrusionOk="0">
                      <a:moveTo>
                        <a:pt x="568" y="234"/>
                      </a:moveTo>
                      <a:cubicBezTo>
                        <a:pt x="368" y="167"/>
                        <a:pt x="168" y="101"/>
                        <a:pt x="1" y="1"/>
                      </a:cubicBezTo>
                      <a:lnTo>
                        <a:pt x="1" y="3403"/>
                      </a:lnTo>
                      <a:cubicBezTo>
                        <a:pt x="1502" y="4170"/>
                        <a:pt x="1635" y="5705"/>
                        <a:pt x="1635" y="6205"/>
                      </a:cubicBezTo>
                      <a:lnTo>
                        <a:pt x="1635" y="20448"/>
                      </a:lnTo>
                      <a:cubicBezTo>
                        <a:pt x="1635" y="21316"/>
                        <a:pt x="2336" y="22016"/>
                        <a:pt x="3203" y="22016"/>
                      </a:cubicBezTo>
                      <a:cubicBezTo>
                        <a:pt x="4071" y="22016"/>
                        <a:pt x="4771" y="21316"/>
                        <a:pt x="4771" y="20448"/>
                      </a:cubicBezTo>
                      <a:lnTo>
                        <a:pt x="4771" y="6205"/>
                      </a:lnTo>
                      <a:cubicBezTo>
                        <a:pt x="4771" y="4103"/>
                        <a:pt x="3670" y="1301"/>
                        <a:pt x="568" y="234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220;p18">
                  <a:extLst>
                    <a:ext uri="{FF2B5EF4-FFF2-40B4-BE49-F238E27FC236}">
                      <a16:creationId xmlns:a16="http://schemas.microsoft.com/office/drawing/2014/main" id="{012BCCAF-A49B-05DD-2780-F835F049BF37}"/>
                    </a:ext>
                  </a:extLst>
                </p:cNvPr>
                <p:cNvSpPr/>
                <p:nvPr/>
              </p:nvSpPr>
              <p:spPr>
                <a:xfrm>
                  <a:off x="5320625" y="1408950"/>
                  <a:ext cx="119300" cy="55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2" h="22017" extrusionOk="0">
                      <a:moveTo>
                        <a:pt x="1" y="3403"/>
                      </a:moveTo>
                      <a:cubicBezTo>
                        <a:pt x="1502" y="4170"/>
                        <a:pt x="1635" y="5705"/>
                        <a:pt x="1635" y="6205"/>
                      </a:cubicBezTo>
                      <a:lnTo>
                        <a:pt x="1635" y="20448"/>
                      </a:lnTo>
                      <a:cubicBezTo>
                        <a:pt x="1635" y="21316"/>
                        <a:pt x="2336" y="22016"/>
                        <a:pt x="3203" y="22016"/>
                      </a:cubicBezTo>
                      <a:cubicBezTo>
                        <a:pt x="4071" y="22016"/>
                        <a:pt x="4771" y="21316"/>
                        <a:pt x="4771" y="20448"/>
                      </a:cubicBezTo>
                      <a:lnTo>
                        <a:pt x="4771" y="6205"/>
                      </a:lnTo>
                      <a:cubicBezTo>
                        <a:pt x="4771" y="4103"/>
                        <a:pt x="3670" y="1301"/>
                        <a:pt x="568" y="234"/>
                      </a:cubicBezTo>
                      <a:cubicBezTo>
                        <a:pt x="335" y="167"/>
                        <a:pt x="168" y="67"/>
                        <a:pt x="1" y="1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221;p18">
                  <a:extLst>
                    <a:ext uri="{FF2B5EF4-FFF2-40B4-BE49-F238E27FC236}">
                      <a16:creationId xmlns:a16="http://schemas.microsoft.com/office/drawing/2014/main" id="{91965D67-6ECD-6D28-2515-F0905577A9DA}"/>
                    </a:ext>
                  </a:extLst>
                </p:cNvPr>
                <p:cNvSpPr/>
                <p:nvPr/>
              </p:nvSpPr>
              <p:spPr>
                <a:xfrm>
                  <a:off x="5078800" y="1408950"/>
                  <a:ext cx="119275" cy="55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1" h="22017" extrusionOk="0">
                      <a:moveTo>
                        <a:pt x="4770" y="1"/>
                      </a:moveTo>
                      <a:cubicBezTo>
                        <a:pt x="4604" y="101"/>
                        <a:pt x="4404" y="167"/>
                        <a:pt x="4170" y="234"/>
                      </a:cubicBezTo>
                      <a:cubicBezTo>
                        <a:pt x="1101" y="1301"/>
                        <a:pt x="0" y="4103"/>
                        <a:pt x="0" y="6205"/>
                      </a:cubicBezTo>
                      <a:lnTo>
                        <a:pt x="0" y="20448"/>
                      </a:lnTo>
                      <a:cubicBezTo>
                        <a:pt x="0" y="21316"/>
                        <a:pt x="701" y="22016"/>
                        <a:pt x="1568" y="22016"/>
                      </a:cubicBezTo>
                      <a:cubicBezTo>
                        <a:pt x="2402" y="22016"/>
                        <a:pt x="3103" y="21316"/>
                        <a:pt x="3103" y="20448"/>
                      </a:cubicBezTo>
                      <a:lnTo>
                        <a:pt x="3103" y="6205"/>
                      </a:lnTo>
                      <a:cubicBezTo>
                        <a:pt x="3103" y="5705"/>
                        <a:pt x="3236" y="4137"/>
                        <a:pt x="4770" y="3403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222;p18">
                  <a:extLst>
                    <a:ext uri="{FF2B5EF4-FFF2-40B4-BE49-F238E27FC236}">
                      <a16:creationId xmlns:a16="http://schemas.microsoft.com/office/drawing/2014/main" id="{E5694958-9719-FCFA-C8A8-3ABDD32BD627}"/>
                    </a:ext>
                  </a:extLst>
                </p:cNvPr>
                <p:cNvSpPr/>
                <p:nvPr/>
              </p:nvSpPr>
              <p:spPr>
                <a:xfrm>
                  <a:off x="4620125" y="814350"/>
                  <a:ext cx="858150" cy="58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326" h="23585" extrusionOk="0">
                      <a:moveTo>
                        <a:pt x="3070" y="23418"/>
                      </a:moveTo>
                      <a:cubicBezTo>
                        <a:pt x="2703" y="23418"/>
                        <a:pt x="2336" y="23284"/>
                        <a:pt x="2036" y="23017"/>
                      </a:cubicBezTo>
                      <a:cubicBezTo>
                        <a:pt x="1836" y="22817"/>
                        <a:pt x="101" y="21183"/>
                        <a:pt x="34" y="18481"/>
                      </a:cubicBezTo>
                      <a:cubicBezTo>
                        <a:pt x="1" y="16246"/>
                        <a:pt x="1035" y="14044"/>
                        <a:pt x="3170" y="11909"/>
                      </a:cubicBezTo>
                      <a:cubicBezTo>
                        <a:pt x="5371" y="9708"/>
                        <a:pt x="7940" y="8273"/>
                        <a:pt x="10175" y="7039"/>
                      </a:cubicBezTo>
                      <a:cubicBezTo>
                        <a:pt x="13644" y="5138"/>
                        <a:pt x="17147" y="1"/>
                        <a:pt x="17147" y="1"/>
                      </a:cubicBezTo>
                      <a:cubicBezTo>
                        <a:pt x="17147" y="1"/>
                        <a:pt x="20682" y="5138"/>
                        <a:pt x="24152" y="7039"/>
                      </a:cubicBezTo>
                      <a:cubicBezTo>
                        <a:pt x="26386" y="8273"/>
                        <a:pt x="28922" y="9708"/>
                        <a:pt x="31123" y="11909"/>
                      </a:cubicBezTo>
                      <a:cubicBezTo>
                        <a:pt x="33258" y="14044"/>
                        <a:pt x="34325" y="16246"/>
                        <a:pt x="34259" y="18481"/>
                      </a:cubicBezTo>
                      <a:cubicBezTo>
                        <a:pt x="34192" y="21183"/>
                        <a:pt x="32457" y="22817"/>
                        <a:pt x="32291" y="23017"/>
                      </a:cubicBezTo>
                      <a:cubicBezTo>
                        <a:pt x="31624" y="23584"/>
                        <a:pt x="30656" y="23518"/>
                        <a:pt x="30056" y="22884"/>
                      </a:cubicBezTo>
                      <a:cubicBezTo>
                        <a:pt x="29489" y="22250"/>
                        <a:pt x="29555" y="21283"/>
                        <a:pt x="30156" y="20682"/>
                      </a:cubicBezTo>
                      <a:cubicBezTo>
                        <a:pt x="30223" y="20616"/>
                        <a:pt x="31123" y="19748"/>
                        <a:pt x="31157" y="18347"/>
                      </a:cubicBezTo>
                      <a:cubicBezTo>
                        <a:pt x="31157" y="17013"/>
                        <a:pt x="30423" y="15612"/>
                        <a:pt x="28922" y="14111"/>
                      </a:cubicBezTo>
                      <a:cubicBezTo>
                        <a:pt x="27020" y="12210"/>
                        <a:pt x="24785" y="10975"/>
                        <a:pt x="22617" y="9774"/>
                      </a:cubicBezTo>
                      <a:cubicBezTo>
                        <a:pt x="20582" y="8674"/>
                        <a:pt x="18514" y="7506"/>
                        <a:pt x="17147" y="5905"/>
                      </a:cubicBezTo>
                      <a:cubicBezTo>
                        <a:pt x="15812" y="7540"/>
                        <a:pt x="13711" y="8674"/>
                        <a:pt x="11709" y="9774"/>
                      </a:cubicBezTo>
                      <a:cubicBezTo>
                        <a:pt x="9541" y="10975"/>
                        <a:pt x="7273" y="12210"/>
                        <a:pt x="5405" y="14111"/>
                      </a:cubicBezTo>
                      <a:cubicBezTo>
                        <a:pt x="3904" y="15612"/>
                        <a:pt x="3137" y="17046"/>
                        <a:pt x="3170" y="18381"/>
                      </a:cubicBezTo>
                      <a:cubicBezTo>
                        <a:pt x="3203" y="19782"/>
                        <a:pt x="4137" y="20682"/>
                        <a:pt x="4137" y="20682"/>
                      </a:cubicBezTo>
                      <a:cubicBezTo>
                        <a:pt x="4771" y="21249"/>
                        <a:pt x="4838" y="22250"/>
                        <a:pt x="4237" y="22884"/>
                      </a:cubicBezTo>
                      <a:cubicBezTo>
                        <a:pt x="3937" y="23217"/>
                        <a:pt x="3503" y="23418"/>
                        <a:pt x="3070" y="23418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cxnSp>
        <p:nvCxnSpPr>
          <p:cNvPr id="11" name="Google Shape;197;p18">
            <a:extLst>
              <a:ext uri="{FF2B5EF4-FFF2-40B4-BE49-F238E27FC236}">
                <a16:creationId xmlns:a16="http://schemas.microsoft.com/office/drawing/2014/main" id="{47DF2091-08D5-E045-FC2B-60FE54EC2D85}"/>
              </a:ext>
            </a:extLst>
          </p:cNvPr>
          <p:cNvCxnSpPr>
            <a:cxnSpLocks/>
          </p:cNvCxnSpPr>
          <p:nvPr/>
        </p:nvCxnSpPr>
        <p:spPr>
          <a:xfrm>
            <a:off x="4558571" y="1653484"/>
            <a:ext cx="53147" cy="1636587"/>
          </a:xfrm>
          <a:prstGeom prst="bentConnector5">
            <a:avLst>
              <a:gd name="adj1" fmla="val -398869"/>
              <a:gd name="adj2" fmla="val 52512"/>
              <a:gd name="adj3" fmla="val 498743"/>
            </a:avLst>
          </a:prstGeom>
          <a:ln w="28575">
            <a:headEnd type="diamond" w="sm" len="sm"/>
            <a:tailEnd type="none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Google Shape;198;p18">
            <a:extLst>
              <a:ext uri="{FF2B5EF4-FFF2-40B4-BE49-F238E27FC236}">
                <a16:creationId xmlns:a16="http://schemas.microsoft.com/office/drawing/2014/main" id="{5986F4F5-4B24-F3BB-B875-4AC31EA2F5AD}"/>
              </a:ext>
            </a:extLst>
          </p:cNvPr>
          <p:cNvCxnSpPr>
            <a:cxnSpLocks/>
          </p:cNvCxnSpPr>
          <p:nvPr/>
        </p:nvCxnSpPr>
        <p:spPr>
          <a:xfrm flipH="1">
            <a:off x="6259788" y="1653484"/>
            <a:ext cx="53147" cy="1636587"/>
          </a:xfrm>
          <a:prstGeom prst="bentConnector5">
            <a:avLst>
              <a:gd name="adj1" fmla="val -398869"/>
              <a:gd name="adj2" fmla="val 52512"/>
              <a:gd name="adj3" fmla="val 498658"/>
            </a:avLst>
          </a:prstGeom>
          <a:ln w="28575">
            <a:headEnd type="none" w="sm" len="sm"/>
            <a:tailEnd type="diamond" w="sm" len="sm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10B94C4-AA98-5FBA-2470-E2FDDDF9B8ED}"/>
              </a:ext>
            </a:extLst>
          </p:cNvPr>
          <p:cNvGrpSpPr/>
          <p:nvPr/>
        </p:nvGrpSpPr>
        <p:grpSpPr>
          <a:xfrm>
            <a:off x="4893049" y="1950597"/>
            <a:ext cx="1085360" cy="2065340"/>
            <a:chOff x="4893049" y="1950597"/>
            <a:chExt cx="1085360" cy="2065340"/>
          </a:xfrm>
        </p:grpSpPr>
        <p:cxnSp>
          <p:nvCxnSpPr>
            <p:cNvPr id="8" name="Google Shape;194;p18">
              <a:extLst>
                <a:ext uri="{FF2B5EF4-FFF2-40B4-BE49-F238E27FC236}">
                  <a16:creationId xmlns:a16="http://schemas.microsoft.com/office/drawing/2014/main" id="{5DC5B9D2-1FF8-520A-DB22-0264E76A2C6E}"/>
                </a:ext>
              </a:extLst>
            </p:cNvPr>
            <p:cNvCxnSpPr>
              <a:cxnSpLocks/>
              <a:endCxn id="4" idx="6"/>
            </p:cNvCxnSpPr>
            <p:nvPr/>
          </p:nvCxnSpPr>
          <p:spPr>
            <a:xfrm rot="16200000" flipH="1">
              <a:off x="4945952" y="2440398"/>
              <a:ext cx="980136" cy="534"/>
            </a:xfrm>
            <a:prstGeom prst="bentConnector3">
              <a:avLst>
                <a:gd name="adj1" fmla="val 50006"/>
              </a:avLst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11BDC853-5A14-60D5-61B6-B983A002B5E7}"/>
                </a:ext>
              </a:extLst>
            </p:cNvPr>
            <p:cNvGrpSpPr/>
            <p:nvPr/>
          </p:nvGrpSpPr>
          <p:grpSpPr>
            <a:xfrm>
              <a:off x="4893049" y="2930843"/>
              <a:ext cx="1085360" cy="1085094"/>
              <a:chOff x="4903175" y="2636016"/>
              <a:chExt cx="1085360" cy="1085094"/>
            </a:xfrm>
          </p:grpSpPr>
          <p:sp>
            <p:nvSpPr>
              <p:cNvPr id="4" name="Google Shape;190;p18">
                <a:extLst>
                  <a:ext uri="{FF2B5EF4-FFF2-40B4-BE49-F238E27FC236}">
                    <a16:creationId xmlns:a16="http://schemas.microsoft.com/office/drawing/2014/main" id="{425AA082-3288-2D6C-F19D-6B00C99BA95F}"/>
                  </a:ext>
                </a:extLst>
              </p:cNvPr>
              <p:cNvSpPr/>
              <p:nvPr/>
            </p:nvSpPr>
            <p:spPr>
              <a:xfrm>
                <a:off x="4903175" y="2636016"/>
                <a:ext cx="1085360" cy="1085094"/>
              </a:xfrm>
              <a:prstGeom prst="star8">
                <a:avLst>
                  <a:gd name="adj" fmla="val 37500"/>
                </a:avLst>
              </a:prstGeom>
              <a:ln w="28575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7" name="Google Shape;223;p18">
                <a:extLst>
                  <a:ext uri="{FF2B5EF4-FFF2-40B4-BE49-F238E27FC236}">
                    <a16:creationId xmlns:a16="http://schemas.microsoft.com/office/drawing/2014/main" id="{D4BEA2CF-6243-ADD6-785F-7B2A18AD6C35}"/>
                  </a:ext>
                </a:extLst>
              </p:cNvPr>
              <p:cNvGrpSpPr/>
              <p:nvPr/>
            </p:nvGrpSpPr>
            <p:grpSpPr>
              <a:xfrm>
                <a:off x="5216411" y="2965056"/>
                <a:ext cx="458987" cy="427008"/>
                <a:chOff x="1785625" y="3054300"/>
                <a:chExt cx="1476900" cy="1315950"/>
              </a:xfrm>
              <a:solidFill>
                <a:srgbClr val="EBCD77"/>
              </a:solidFill>
            </p:grpSpPr>
            <p:sp>
              <p:nvSpPr>
                <p:cNvPr id="38" name="Google Shape;224;p18">
                  <a:extLst>
                    <a:ext uri="{FF2B5EF4-FFF2-40B4-BE49-F238E27FC236}">
                      <a16:creationId xmlns:a16="http://schemas.microsoft.com/office/drawing/2014/main" id="{B3F6C368-CFE9-0365-C255-338DFA330112}"/>
                    </a:ext>
                  </a:extLst>
                </p:cNvPr>
                <p:cNvSpPr/>
                <p:nvPr/>
              </p:nvSpPr>
              <p:spPr>
                <a:xfrm>
                  <a:off x="2012450" y="3054300"/>
                  <a:ext cx="1023250" cy="131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30" h="52638" extrusionOk="0">
                      <a:moveTo>
                        <a:pt x="39895" y="18647"/>
                      </a:moveTo>
                      <a:cubicBezTo>
                        <a:pt x="38895" y="16279"/>
                        <a:pt x="36927" y="14411"/>
                        <a:pt x="34491" y="13543"/>
                      </a:cubicBezTo>
                      <a:cubicBezTo>
                        <a:pt x="34091" y="13410"/>
                        <a:pt x="33691" y="13443"/>
                        <a:pt x="33357" y="13677"/>
                      </a:cubicBezTo>
                      <a:cubicBezTo>
                        <a:pt x="33024" y="13910"/>
                        <a:pt x="32824" y="14277"/>
                        <a:pt x="32824" y="14677"/>
                      </a:cubicBezTo>
                      <a:lnTo>
                        <a:pt x="32824" y="29054"/>
                      </a:lnTo>
                      <a:cubicBezTo>
                        <a:pt x="31689" y="29321"/>
                        <a:pt x="30522" y="29288"/>
                        <a:pt x="29421" y="28988"/>
                      </a:cubicBezTo>
                      <a:cubicBezTo>
                        <a:pt x="27553" y="28454"/>
                        <a:pt x="26019" y="27220"/>
                        <a:pt x="25151" y="25485"/>
                      </a:cubicBezTo>
                      <a:cubicBezTo>
                        <a:pt x="24284" y="23751"/>
                        <a:pt x="24151" y="21816"/>
                        <a:pt x="24818" y="19981"/>
                      </a:cubicBezTo>
                      <a:cubicBezTo>
                        <a:pt x="24818" y="19948"/>
                        <a:pt x="24818" y="19915"/>
                        <a:pt x="24851" y="19881"/>
                      </a:cubicBezTo>
                      <a:cubicBezTo>
                        <a:pt x="24851" y="19881"/>
                        <a:pt x="25618" y="17346"/>
                        <a:pt x="29388" y="15845"/>
                      </a:cubicBezTo>
                      <a:cubicBezTo>
                        <a:pt x="31089" y="15178"/>
                        <a:pt x="32123" y="13577"/>
                        <a:pt x="32056" y="11642"/>
                      </a:cubicBezTo>
                      <a:cubicBezTo>
                        <a:pt x="31990" y="9574"/>
                        <a:pt x="30622" y="6805"/>
                        <a:pt x="26919" y="5638"/>
                      </a:cubicBezTo>
                      <a:cubicBezTo>
                        <a:pt x="22116" y="4103"/>
                        <a:pt x="21149" y="0"/>
                        <a:pt x="20481" y="0"/>
                      </a:cubicBezTo>
                      <a:cubicBezTo>
                        <a:pt x="19781" y="0"/>
                        <a:pt x="18814" y="4103"/>
                        <a:pt x="14010" y="5638"/>
                      </a:cubicBezTo>
                      <a:cubicBezTo>
                        <a:pt x="10308" y="6805"/>
                        <a:pt x="8940" y="9574"/>
                        <a:pt x="8873" y="11642"/>
                      </a:cubicBezTo>
                      <a:cubicBezTo>
                        <a:pt x="8806" y="13577"/>
                        <a:pt x="9841" y="15178"/>
                        <a:pt x="11542" y="15845"/>
                      </a:cubicBezTo>
                      <a:cubicBezTo>
                        <a:pt x="15311" y="17313"/>
                        <a:pt x="16078" y="19814"/>
                        <a:pt x="16078" y="19881"/>
                      </a:cubicBezTo>
                      <a:cubicBezTo>
                        <a:pt x="16112" y="19915"/>
                        <a:pt x="16112" y="19948"/>
                        <a:pt x="16112" y="19981"/>
                      </a:cubicBezTo>
                      <a:cubicBezTo>
                        <a:pt x="16779" y="21816"/>
                        <a:pt x="16645" y="23751"/>
                        <a:pt x="15778" y="25485"/>
                      </a:cubicBezTo>
                      <a:cubicBezTo>
                        <a:pt x="14911" y="27220"/>
                        <a:pt x="13376" y="28454"/>
                        <a:pt x="11508" y="28988"/>
                      </a:cubicBezTo>
                      <a:cubicBezTo>
                        <a:pt x="10408" y="29288"/>
                        <a:pt x="9240" y="29321"/>
                        <a:pt x="8106" y="29054"/>
                      </a:cubicBezTo>
                      <a:lnTo>
                        <a:pt x="8106" y="14711"/>
                      </a:lnTo>
                      <a:cubicBezTo>
                        <a:pt x="8106" y="14311"/>
                        <a:pt x="7906" y="13910"/>
                        <a:pt x="7572" y="13677"/>
                      </a:cubicBezTo>
                      <a:cubicBezTo>
                        <a:pt x="7239" y="13443"/>
                        <a:pt x="6838" y="13410"/>
                        <a:pt x="6438" y="13543"/>
                      </a:cubicBezTo>
                      <a:cubicBezTo>
                        <a:pt x="4036" y="14411"/>
                        <a:pt x="2035" y="16279"/>
                        <a:pt x="1034" y="18680"/>
                      </a:cubicBezTo>
                      <a:cubicBezTo>
                        <a:pt x="0" y="21082"/>
                        <a:pt x="0" y="23751"/>
                        <a:pt x="1068" y="26152"/>
                      </a:cubicBezTo>
                      <a:cubicBezTo>
                        <a:pt x="1968" y="28187"/>
                        <a:pt x="3603" y="29855"/>
                        <a:pt x="5638" y="30789"/>
                      </a:cubicBezTo>
                      <a:lnTo>
                        <a:pt x="5638" y="51404"/>
                      </a:lnTo>
                      <a:cubicBezTo>
                        <a:pt x="5638" y="52071"/>
                        <a:pt x="6171" y="52638"/>
                        <a:pt x="6872" y="52638"/>
                      </a:cubicBezTo>
                      <a:lnTo>
                        <a:pt x="11709" y="52638"/>
                      </a:lnTo>
                      <a:cubicBezTo>
                        <a:pt x="12376" y="52638"/>
                        <a:pt x="12943" y="52104"/>
                        <a:pt x="12943" y="51404"/>
                      </a:cubicBezTo>
                      <a:lnTo>
                        <a:pt x="12943" y="41530"/>
                      </a:lnTo>
                      <a:cubicBezTo>
                        <a:pt x="12943" y="38861"/>
                        <a:pt x="13910" y="36360"/>
                        <a:pt x="15678" y="34525"/>
                      </a:cubicBezTo>
                      <a:cubicBezTo>
                        <a:pt x="17046" y="33091"/>
                        <a:pt x="18680" y="32290"/>
                        <a:pt x="20448" y="32123"/>
                      </a:cubicBezTo>
                      <a:cubicBezTo>
                        <a:pt x="22249" y="32290"/>
                        <a:pt x="23851" y="33091"/>
                        <a:pt x="25218" y="34525"/>
                      </a:cubicBezTo>
                      <a:cubicBezTo>
                        <a:pt x="27019" y="36360"/>
                        <a:pt x="27987" y="38861"/>
                        <a:pt x="27987" y="41530"/>
                      </a:cubicBezTo>
                      <a:lnTo>
                        <a:pt x="27987" y="51404"/>
                      </a:lnTo>
                      <a:cubicBezTo>
                        <a:pt x="27987" y="52071"/>
                        <a:pt x="28554" y="52638"/>
                        <a:pt x="29221" y="52638"/>
                      </a:cubicBezTo>
                      <a:lnTo>
                        <a:pt x="34058" y="52638"/>
                      </a:lnTo>
                      <a:cubicBezTo>
                        <a:pt x="34725" y="52638"/>
                        <a:pt x="35292" y="52104"/>
                        <a:pt x="35292" y="51404"/>
                      </a:cubicBezTo>
                      <a:lnTo>
                        <a:pt x="35292" y="30789"/>
                      </a:lnTo>
                      <a:cubicBezTo>
                        <a:pt x="37327" y="29855"/>
                        <a:pt x="38961" y="28187"/>
                        <a:pt x="39862" y="26152"/>
                      </a:cubicBezTo>
                      <a:cubicBezTo>
                        <a:pt x="40929" y="23717"/>
                        <a:pt x="40929" y="21082"/>
                        <a:pt x="39895" y="18647"/>
                      </a:cubicBezTo>
                      <a:close/>
                      <a:moveTo>
                        <a:pt x="3336" y="25152"/>
                      </a:moveTo>
                      <a:cubicBezTo>
                        <a:pt x="2569" y="23350"/>
                        <a:pt x="2535" y="21416"/>
                        <a:pt x="3303" y="19614"/>
                      </a:cubicBezTo>
                      <a:cubicBezTo>
                        <a:pt x="3803" y="18447"/>
                        <a:pt x="4603" y="17446"/>
                        <a:pt x="5638" y="16712"/>
                      </a:cubicBezTo>
                      <a:lnTo>
                        <a:pt x="5638" y="27954"/>
                      </a:lnTo>
                      <a:cubicBezTo>
                        <a:pt x="4637" y="27253"/>
                        <a:pt x="3836" y="26252"/>
                        <a:pt x="3336" y="25152"/>
                      </a:cubicBezTo>
                      <a:close/>
                      <a:moveTo>
                        <a:pt x="32824" y="50170"/>
                      </a:moveTo>
                      <a:lnTo>
                        <a:pt x="30455" y="50170"/>
                      </a:lnTo>
                      <a:lnTo>
                        <a:pt x="30455" y="41530"/>
                      </a:lnTo>
                      <a:cubicBezTo>
                        <a:pt x="30455" y="38194"/>
                        <a:pt x="29221" y="35092"/>
                        <a:pt x="27019" y="32790"/>
                      </a:cubicBezTo>
                      <a:cubicBezTo>
                        <a:pt x="25185" y="30922"/>
                        <a:pt x="23017" y="29855"/>
                        <a:pt x="20582" y="29655"/>
                      </a:cubicBezTo>
                      <a:cubicBezTo>
                        <a:pt x="20515" y="29655"/>
                        <a:pt x="20448" y="29655"/>
                        <a:pt x="20381" y="29655"/>
                      </a:cubicBezTo>
                      <a:cubicBezTo>
                        <a:pt x="17913" y="29855"/>
                        <a:pt x="15745" y="30922"/>
                        <a:pt x="13910" y="32790"/>
                      </a:cubicBezTo>
                      <a:cubicBezTo>
                        <a:pt x="11709" y="35092"/>
                        <a:pt x="10474" y="38194"/>
                        <a:pt x="10474" y="41530"/>
                      </a:cubicBezTo>
                      <a:lnTo>
                        <a:pt x="10474" y="50170"/>
                      </a:lnTo>
                      <a:lnTo>
                        <a:pt x="8106" y="50170"/>
                      </a:lnTo>
                      <a:lnTo>
                        <a:pt x="8106" y="31590"/>
                      </a:lnTo>
                      <a:cubicBezTo>
                        <a:pt x="9474" y="31790"/>
                        <a:pt x="10875" y="31723"/>
                        <a:pt x="12209" y="31356"/>
                      </a:cubicBezTo>
                      <a:cubicBezTo>
                        <a:pt x="14744" y="30622"/>
                        <a:pt x="16779" y="28954"/>
                        <a:pt x="17980" y="26619"/>
                      </a:cubicBezTo>
                      <a:cubicBezTo>
                        <a:pt x="19147" y="24318"/>
                        <a:pt x="19314" y="21616"/>
                        <a:pt x="18447" y="19181"/>
                      </a:cubicBezTo>
                      <a:cubicBezTo>
                        <a:pt x="18280" y="18647"/>
                        <a:pt x="17112" y="15378"/>
                        <a:pt x="12442" y="13543"/>
                      </a:cubicBezTo>
                      <a:cubicBezTo>
                        <a:pt x="11408" y="13143"/>
                        <a:pt x="11342" y="12109"/>
                        <a:pt x="11342" y="11709"/>
                      </a:cubicBezTo>
                      <a:cubicBezTo>
                        <a:pt x="11375" y="10474"/>
                        <a:pt x="12309" y="8740"/>
                        <a:pt x="14744" y="7973"/>
                      </a:cubicBezTo>
                      <a:cubicBezTo>
                        <a:pt x="17513" y="7105"/>
                        <a:pt x="19381" y="6071"/>
                        <a:pt x="20481" y="4770"/>
                      </a:cubicBezTo>
                      <a:cubicBezTo>
                        <a:pt x="21549" y="6071"/>
                        <a:pt x="23417" y="7105"/>
                        <a:pt x="26186" y="7973"/>
                      </a:cubicBezTo>
                      <a:cubicBezTo>
                        <a:pt x="28621" y="8740"/>
                        <a:pt x="29555" y="10474"/>
                        <a:pt x="29588" y="11709"/>
                      </a:cubicBezTo>
                      <a:cubicBezTo>
                        <a:pt x="29588" y="12109"/>
                        <a:pt x="29521" y="13143"/>
                        <a:pt x="28487" y="13543"/>
                      </a:cubicBezTo>
                      <a:cubicBezTo>
                        <a:pt x="23817" y="15378"/>
                        <a:pt x="22650" y="18647"/>
                        <a:pt x="22483" y="19181"/>
                      </a:cubicBezTo>
                      <a:cubicBezTo>
                        <a:pt x="21616" y="21616"/>
                        <a:pt x="21782" y="24318"/>
                        <a:pt x="22950" y="26619"/>
                      </a:cubicBezTo>
                      <a:cubicBezTo>
                        <a:pt x="24151" y="28954"/>
                        <a:pt x="26186" y="30622"/>
                        <a:pt x="28721" y="31356"/>
                      </a:cubicBezTo>
                      <a:cubicBezTo>
                        <a:pt x="30055" y="31723"/>
                        <a:pt x="31456" y="31790"/>
                        <a:pt x="32824" y="31590"/>
                      </a:cubicBezTo>
                      <a:lnTo>
                        <a:pt x="32824" y="50170"/>
                      </a:lnTo>
                      <a:close/>
                      <a:moveTo>
                        <a:pt x="37594" y="25152"/>
                      </a:moveTo>
                      <a:cubicBezTo>
                        <a:pt x="37093" y="26252"/>
                        <a:pt x="36293" y="27220"/>
                        <a:pt x="35292" y="27954"/>
                      </a:cubicBezTo>
                      <a:lnTo>
                        <a:pt x="35292" y="16712"/>
                      </a:lnTo>
                      <a:cubicBezTo>
                        <a:pt x="36326" y="17446"/>
                        <a:pt x="37127" y="18447"/>
                        <a:pt x="37627" y="19614"/>
                      </a:cubicBezTo>
                      <a:cubicBezTo>
                        <a:pt x="38394" y="21416"/>
                        <a:pt x="38394" y="23350"/>
                        <a:pt x="37594" y="25152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225;p18">
                  <a:extLst>
                    <a:ext uri="{FF2B5EF4-FFF2-40B4-BE49-F238E27FC236}">
                      <a16:creationId xmlns:a16="http://schemas.microsoft.com/office/drawing/2014/main" id="{791AED89-7D35-C9FE-311A-BABB74279DF1}"/>
                    </a:ext>
                  </a:extLst>
                </p:cNvPr>
                <p:cNvSpPr/>
                <p:nvPr/>
              </p:nvSpPr>
              <p:spPr>
                <a:xfrm>
                  <a:off x="1785625" y="3574675"/>
                  <a:ext cx="342750" cy="7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0" h="31823" extrusionOk="0">
                      <a:moveTo>
                        <a:pt x="12476" y="31823"/>
                      </a:moveTo>
                      <a:lnTo>
                        <a:pt x="1234" y="31823"/>
                      </a:lnTo>
                      <a:cubicBezTo>
                        <a:pt x="567" y="31823"/>
                        <a:pt x="0" y="31256"/>
                        <a:pt x="0" y="30589"/>
                      </a:cubicBezTo>
                      <a:lnTo>
                        <a:pt x="0" y="27520"/>
                      </a:lnTo>
                      <a:cubicBezTo>
                        <a:pt x="0" y="26853"/>
                        <a:pt x="567" y="26286"/>
                        <a:pt x="1234" y="26286"/>
                      </a:cubicBezTo>
                      <a:lnTo>
                        <a:pt x="3536" y="26286"/>
                      </a:lnTo>
                      <a:lnTo>
                        <a:pt x="3536" y="16345"/>
                      </a:lnTo>
                      <a:lnTo>
                        <a:pt x="1234" y="16345"/>
                      </a:lnTo>
                      <a:cubicBezTo>
                        <a:pt x="567" y="16345"/>
                        <a:pt x="0" y="15812"/>
                        <a:pt x="0" y="15111"/>
                      </a:cubicBezTo>
                      <a:lnTo>
                        <a:pt x="0" y="12142"/>
                      </a:lnTo>
                      <a:cubicBezTo>
                        <a:pt x="0" y="11475"/>
                        <a:pt x="567" y="10908"/>
                        <a:pt x="1234" y="10908"/>
                      </a:cubicBezTo>
                      <a:lnTo>
                        <a:pt x="1801" y="10908"/>
                      </a:lnTo>
                      <a:cubicBezTo>
                        <a:pt x="1101" y="9841"/>
                        <a:pt x="667" y="8473"/>
                        <a:pt x="1001" y="6838"/>
                      </a:cubicBezTo>
                      <a:cubicBezTo>
                        <a:pt x="1835" y="2902"/>
                        <a:pt x="6371" y="334"/>
                        <a:pt x="6571" y="200"/>
                      </a:cubicBezTo>
                      <a:cubicBezTo>
                        <a:pt x="6972" y="0"/>
                        <a:pt x="7472" y="34"/>
                        <a:pt x="7839" y="300"/>
                      </a:cubicBezTo>
                      <a:cubicBezTo>
                        <a:pt x="8239" y="601"/>
                        <a:pt x="8406" y="1034"/>
                        <a:pt x="8339" y="1501"/>
                      </a:cubicBezTo>
                      <a:cubicBezTo>
                        <a:pt x="8306" y="1701"/>
                        <a:pt x="8039" y="7339"/>
                        <a:pt x="13043" y="10041"/>
                      </a:cubicBezTo>
                      <a:cubicBezTo>
                        <a:pt x="13443" y="10241"/>
                        <a:pt x="13710" y="10675"/>
                        <a:pt x="13710" y="11108"/>
                      </a:cubicBezTo>
                      <a:lnTo>
                        <a:pt x="13710" y="30589"/>
                      </a:lnTo>
                      <a:cubicBezTo>
                        <a:pt x="13710" y="31256"/>
                        <a:pt x="13143" y="31823"/>
                        <a:pt x="12476" y="31823"/>
                      </a:cubicBezTo>
                      <a:close/>
                      <a:moveTo>
                        <a:pt x="5471" y="29355"/>
                      </a:moveTo>
                      <a:lnTo>
                        <a:pt x="11241" y="29355"/>
                      </a:lnTo>
                      <a:lnTo>
                        <a:pt x="11241" y="11842"/>
                      </a:lnTo>
                      <a:cubicBezTo>
                        <a:pt x="7839" y="9741"/>
                        <a:pt x="6171" y="6071"/>
                        <a:pt x="5904" y="3569"/>
                      </a:cubicBezTo>
                      <a:cubicBezTo>
                        <a:pt x="4637" y="4503"/>
                        <a:pt x="3736" y="5871"/>
                        <a:pt x="3436" y="7339"/>
                      </a:cubicBezTo>
                      <a:cubicBezTo>
                        <a:pt x="2935" y="9774"/>
                        <a:pt x="5504" y="11008"/>
                        <a:pt x="5537" y="11008"/>
                      </a:cubicBezTo>
                      <a:cubicBezTo>
                        <a:pt x="6071" y="11275"/>
                        <a:pt x="6338" y="11842"/>
                        <a:pt x="6204" y="12409"/>
                      </a:cubicBezTo>
                      <a:cubicBezTo>
                        <a:pt x="6104" y="12976"/>
                        <a:pt x="5604" y="13376"/>
                        <a:pt x="5004" y="13376"/>
                      </a:cubicBezTo>
                      <a:lnTo>
                        <a:pt x="2468" y="13376"/>
                      </a:lnTo>
                      <a:lnTo>
                        <a:pt x="2468" y="13877"/>
                      </a:lnTo>
                      <a:lnTo>
                        <a:pt x="4737" y="13877"/>
                      </a:lnTo>
                      <a:cubicBezTo>
                        <a:pt x="5437" y="13877"/>
                        <a:pt x="5971" y="14444"/>
                        <a:pt x="5971" y="15111"/>
                      </a:cubicBezTo>
                      <a:lnTo>
                        <a:pt x="5971" y="27520"/>
                      </a:lnTo>
                      <a:cubicBezTo>
                        <a:pt x="5971" y="28187"/>
                        <a:pt x="5437" y="28754"/>
                        <a:pt x="4737" y="28754"/>
                      </a:cubicBezTo>
                      <a:lnTo>
                        <a:pt x="2468" y="28754"/>
                      </a:lnTo>
                      <a:lnTo>
                        <a:pt x="2468" y="2935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226;p18">
                  <a:extLst>
                    <a:ext uri="{FF2B5EF4-FFF2-40B4-BE49-F238E27FC236}">
                      <a16:creationId xmlns:a16="http://schemas.microsoft.com/office/drawing/2014/main" id="{FA885AA5-292F-C47B-E3DB-78F32F24152A}"/>
                    </a:ext>
                  </a:extLst>
                </p:cNvPr>
                <p:cNvSpPr/>
                <p:nvPr/>
              </p:nvSpPr>
              <p:spPr>
                <a:xfrm>
                  <a:off x="2919750" y="3574675"/>
                  <a:ext cx="342775" cy="795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11" h="31823" extrusionOk="0">
                      <a:moveTo>
                        <a:pt x="12476" y="31823"/>
                      </a:moveTo>
                      <a:lnTo>
                        <a:pt x="1235" y="31823"/>
                      </a:lnTo>
                      <a:cubicBezTo>
                        <a:pt x="568" y="31823"/>
                        <a:pt x="1" y="31256"/>
                        <a:pt x="1" y="31022"/>
                      </a:cubicBezTo>
                      <a:lnTo>
                        <a:pt x="1" y="11142"/>
                      </a:lnTo>
                      <a:cubicBezTo>
                        <a:pt x="1" y="10241"/>
                        <a:pt x="268" y="10241"/>
                        <a:pt x="668" y="10041"/>
                      </a:cubicBezTo>
                      <a:cubicBezTo>
                        <a:pt x="5671" y="7339"/>
                        <a:pt x="5405" y="1735"/>
                        <a:pt x="5371" y="1501"/>
                      </a:cubicBezTo>
                      <a:cubicBezTo>
                        <a:pt x="5305" y="1034"/>
                        <a:pt x="5505" y="567"/>
                        <a:pt x="5872" y="300"/>
                      </a:cubicBezTo>
                      <a:cubicBezTo>
                        <a:pt x="6239" y="34"/>
                        <a:pt x="6739" y="0"/>
                        <a:pt x="7139" y="200"/>
                      </a:cubicBezTo>
                      <a:cubicBezTo>
                        <a:pt x="7373" y="334"/>
                        <a:pt x="11909" y="2902"/>
                        <a:pt x="12710" y="6838"/>
                      </a:cubicBezTo>
                      <a:cubicBezTo>
                        <a:pt x="13043" y="8473"/>
                        <a:pt x="12610" y="9841"/>
                        <a:pt x="11909" y="10908"/>
                      </a:cubicBezTo>
                      <a:lnTo>
                        <a:pt x="12476" y="10908"/>
                      </a:lnTo>
                      <a:cubicBezTo>
                        <a:pt x="13143" y="10908"/>
                        <a:pt x="13711" y="11475"/>
                        <a:pt x="13711" y="12142"/>
                      </a:cubicBezTo>
                      <a:lnTo>
                        <a:pt x="13711" y="15111"/>
                      </a:lnTo>
                      <a:cubicBezTo>
                        <a:pt x="13711" y="15812"/>
                        <a:pt x="13177" y="16345"/>
                        <a:pt x="12476" y="16345"/>
                      </a:cubicBezTo>
                      <a:lnTo>
                        <a:pt x="10208" y="16345"/>
                      </a:lnTo>
                      <a:lnTo>
                        <a:pt x="10208" y="26286"/>
                      </a:lnTo>
                      <a:lnTo>
                        <a:pt x="12476" y="26286"/>
                      </a:lnTo>
                      <a:cubicBezTo>
                        <a:pt x="13143" y="26286"/>
                        <a:pt x="13711" y="26853"/>
                        <a:pt x="13711" y="27520"/>
                      </a:cubicBezTo>
                      <a:lnTo>
                        <a:pt x="13711" y="30589"/>
                      </a:lnTo>
                      <a:cubicBezTo>
                        <a:pt x="13711" y="31256"/>
                        <a:pt x="13143" y="31823"/>
                        <a:pt x="12476" y="31823"/>
                      </a:cubicBezTo>
                      <a:close/>
                      <a:moveTo>
                        <a:pt x="8140" y="29355"/>
                      </a:moveTo>
                      <a:lnTo>
                        <a:pt x="11242" y="29355"/>
                      </a:lnTo>
                      <a:lnTo>
                        <a:pt x="11242" y="28754"/>
                      </a:lnTo>
                      <a:lnTo>
                        <a:pt x="8974" y="28754"/>
                      </a:lnTo>
                      <a:cubicBezTo>
                        <a:pt x="8273" y="28754"/>
                        <a:pt x="7740" y="28220"/>
                        <a:pt x="7740" y="27520"/>
                      </a:cubicBezTo>
                      <a:lnTo>
                        <a:pt x="7740" y="15111"/>
                      </a:lnTo>
                      <a:cubicBezTo>
                        <a:pt x="7740" y="14444"/>
                        <a:pt x="8273" y="13877"/>
                        <a:pt x="8974" y="13877"/>
                      </a:cubicBezTo>
                      <a:lnTo>
                        <a:pt x="11242" y="13877"/>
                      </a:lnTo>
                      <a:lnTo>
                        <a:pt x="11242" y="13376"/>
                      </a:lnTo>
                      <a:lnTo>
                        <a:pt x="8707" y="13376"/>
                      </a:lnTo>
                      <a:cubicBezTo>
                        <a:pt x="8107" y="13376"/>
                        <a:pt x="7606" y="12976"/>
                        <a:pt x="7506" y="12409"/>
                      </a:cubicBezTo>
                      <a:cubicBezTo>
                        <a:pt x="7373" y="11842"/>
                        <a:pt x="7640" y="11275"/>
                        <a:pt x="8173" y="11008"/>
                      </a:cubicBezTo>
                      <a:cubicBezTo>
                        <a:pt x="8273" y="10975"/>
                        <a:pt x="10775" y="9741"/>
                        <a:pt x="10308" y="7339"/>
                      </a:cubicBezTo>
                      <a:cubicBezTo>
                        <a:pt x="10008" y="5871"/>
                        <a:pt x="9074" y="4503"/>
                        <a:pt x="7840" y="3569"/>
                      </a:cubicBezTo>
                      <a:cubicBezTo>
                        <a:pt x="7539" y="6071"/>
                        <a:pt x="5872" y="9741"/>
                        <a:pt x="2469" y="11842"/>
                      </a:cubicBezTo>
                      <a:lnTo>
                        <a:pt x="2469" y="2935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227;p18">
                  <a:extLst>
                    <a:ext uri="{FF2B5EF4-FFF2-40B4-BE49-F238E27FC236}">
                      <a16:creationId xmlns:a16="http://schemas.microsoft.com/office/drawing/2014/main" id="{DD917F09-2D19-0506-5408-05DAC087C65C}"/>
                    </a:ext>
                  </a:extLst>
                </p:cNvPr>
                <p:cNvSpPr/>
                <p:nvPr/>
              </p:nvSpPr>
              <p:spPr>
                <a:xfrm>
                  <a:off x="2372700" y="3917425"/>
                  <a:ext cx="303575" cy="303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3" h="12143" extrusionOk="0">
                      <a:moveTo>
                        <a:pt x="10341" y="4270"/>
                      </a:moveTo>
                      <a:lnTo>
                        <a:pt x="10341" y="1768"/>
                      </a:lnTo>
                      <a:lnTo>
                        <a:pt x="7839" y="1768"/>
                      </a:lnTo>
                      <a:lnTo>
                        <a:pt x="6071" y="0"/>
                      </a:lnTo>
                      <a:lnTo>
                        <a:pt x="4270" y="1768"/>
                      </a:lnTo>
                      <a:lnTo>
                        <a:pt x="1768" y="1768"/>
                      </a:lnTo>
                      <a:lnTo>
                        <a:pt x="1768" y="4270"/>
                      </a:lnTo>
                      <a:lnTo>
                        <a:pt x="0" y="6071"/>
                      </a:lnTo>
                      <a:lnTo>
                        <a:pt x="1768" y="7839"/>
                      </a:lnTo>
                      <a:lnTo>
                        <a:pt x="1768" y="10341"/>
                      </a:lnTo>
                      <a:lnTo>
                        <a:pt x="4270" y="10341"/>
                      </a:lnTo>
                      <a:lnTo>
                        <a:pt x="6071" y="12142"/>
                      </a:lnTo>
                      <a:lnTo>
                        <a:pt x="7839" y="10341"/>
                      </a:lnTo>
                      <a:lnTo>
                        <a:pt x="10341" y="10341"/>
                      </a:lnTo>
                      <a:lnTo>
                        <a:pt x="10341" y="7839"/>
                      </a:lnTo>
                      <a:lnTo>
                        <a:pt x="12142" y="6071"/>
                      </a:lnTo>
                      <a:close/>
                      <a:moveTo>
                        <a:pt x="8507" y="7072"/>
                      </a:moveTo>
                      <a:lnTo>
                        <a:pt x="8507" y="8506"/>
                      </a:lnTo>
                      <a:lnTo>
                        <a:pt x="7072" y="8506"/>
                      </a:lnTo>
                      <a:lnTo>
                        <a:pt x="6071" y="9540"/>
                      </a:lnTo>
                      <a:lnTo>
                        <a:pt x="5037" y="8506"/>
                      </a:lnTo>
                      <a:lnTo>
                        <a:pt x="3603" y="8506"/>
                      </a:lnTo>
                      <a:lnTo>
                        <a:pt x="3603" y="7072"/>
                      </a:lnTo>
                      <a:lnTo>
                        <a:pt x="2602" y="6071"/>
                      </a:lnTo>
                      <a:lnTo>
                        <a:pt x="3603" y="5037"/>
                      </a:lnTo>
                      <a:lnTo>
                        <a:pt x="3603" y="3603"/>
                      </a:lnTo>
                      <a:lnTo>
                        <a:pt x="5037" y="3603"/>
                      </a:lnTo>
                      <a:lnTo>
                        <a:pt x="6071" y="2569"/>
                      </a:lnTo>
                      <a:lnTo>
                        <a:pt x="7072" y="3603"/>
                      </a:lnTo>
                      <a:lnTo>
                        <a:pt x="8507" y="3603"/>
                      </a:lnTo>
                      <a:lnTo>
                        <a:pt x="8507" y="5037"/>
                      </a:lnTo>
                      <a:lnTo>
                        <a:pt x="9541" y="607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209AB7CD-43E8-F6CC-33DA-6AF1697DA38F}"/>
              </a:ext>
            </a:extLst>
          </p:cNvPr>
          <p:cNvGrpSpPr/>
          <p:nvPr/>
        </p:nvGrpSpPr>
        <p:grpSpPr>
          <a:xfrm>
            <a:off x="6604504" y="714981"/>
            <a:ext cx="1085360" cy="2065496"/>
            <a:chOff x="6604504" y="714981"/>
            <a:chExt cx="1085360" cy="2065496"/>
          </a:xfrm>
        </p:grpSpPr>
        <p:cxnSp>
          <p:nvCxnSpPr>
            <p:cNvPr id="9" name="Google Shape;195;p18">
              <a:extLst>
                <a:ext uri="{FF2B5EF4-FFF2-40B4-BE49-F238E27FC236}">
                  <a16:creationId xmlns:a16="http://schemas.microsoft.com/office/drawing/2014/main" id="{61D4F18E-15B6-BC10-F0FD-44950B6DF897}"/>
                </a:ext>
              </a:extLst>
            </p:cNvPr>
            <p:cNvCxnSpPr>
              <a:cxnSpLocks/>
              <a:stCxn id="5" idx="2"/>
            </p:cNvCxnSpPr>
            <p:nvPr/>
          </p:nvCxnSpPr>
          <p:spPr>
            <a:xfrm rot="16200000" flipH="1">
              <a:off x="6657250" y="2290009"/>
              <a:ext cx="980403" cy="534"/>
            </a:xfrm>
            <a:prstGeom prst="bentConnector3">
              <a:avLst>
                <a:gd name="adj1" fmla="val 49993"/>
              </a:avLst>
            </a:prstGeom>
            <a:ln w="28575"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0DB3C4C-A079-531C-024D-D695298A9950}"/>
                </a:ext>
              </a:extLst>
            </p:cNvPr>
            <p:cNvGrpSpPr/>
            <p:nvPr/>
          </p:nvGrpSpPr>
          <p:grpSpPr>
            <a:xfrm>
              <a:off x="6604504" y="714981"/>
              <a:ext cx="1085360" cy="1085094"/>
              <a:chOff x="6604504" y="714981"/>
              <a:chExt cx="1085360" cy="1085094"/>
            </a:xfrm>
          </p:grpSpPr>
          <p:sp>
            <p:nvSpPr>
              <p:cNvPr id="5" name="Google Shape;191;p18">
                <a:extLst>
                  <a:ext uri="{FF2B5EF4-FFF2-40B4-BE49-F238E27FC236}">
                    <a16:creationId xmlns:a16="http://schemas.microsoft.com/office/drawing/2014/main" id="{DCF4D8C8-CE94-C341-5703-2069FEE19FD7}"/>
                  </a:ext>
                </a:extLst>
              </p:cNvPr>
              <p:cNvSpPr/>
              <p:nvPr/>
            </p:nvSpPr>
            <p:spPr>
              <a:xfrm>
                <a:off x="6604504" y="714981"/>
                <a:ext cx="1085360" cy="1085094"/>
              </a:xfrm>
              <a:prstGeom prst="star8">
                <a:avLst>
                  <a:gd name="adj" fmla="val 37500"/>
                </a:avLst>
              </a:prstGeom>
              <a:ln w="28575"/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" name="Google Shape;228;p18">
                <a:extLst>
                  <a:ext uri="{FF2B5EF4-FFF2-40B4-BE49-F238E27FC236}">
                    <a16:creationId xmlns:a16="http://schemas.microsoft.com/office/drawing/2014/main" id="{592E9233-EC60-674C-2839-45E177A1BA9B}"/>
                  </a:ext>
                </a:extLst>
              </p:cNvPr>
              <p:cNvGrpSpPr/>
              <p:nvPr/>
            </p:nvGrpSpPr>
            <p:grpSpPr>
              <a:xfrm>
                <a:off x="6869684" y="968704"/>
                <a:ext cx="577668" cy="577668"/>
                <a:chOff x="4290725" y="2885000"/>
                <a:chExt cx="1516125" cy="1516125"/>
              </a:xfrm>
              <a:solidFill>
                <a:srgbClr val="EBCD77"/>
              </a:solidFill>
            </p:grpSpPr>
            <p:sp>
              <p:nvSpPr>
                <p:cNvPr id="43" name="Google Shape;229;p18">
                  <a:extLst>
                    <a:ext uri="{FF2B5EF4-FFF2-40B4-BE49-F238E27FC236}">
                      <a16:creationId xmlns:a16="http://schemas.microsoft.com/office/drawing/2014/main" id="{698A4021-9893-53E3-A90E-BFE693F7D2CB}"/>
                    </a:ext>
                  </a:extLst>
                </p:cNvPr>
                <p:cNvSpPr/>
                <p:nvPr/>
              </p:nvSpPr>
              <p:spPr>
                <a:xfrm>
                  <a:off x="4856150" y="3460425"/>
                  <a:ext cx="375275" cy="37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11" h="15012" extrusionOk="0">
                      <a:moveTo>
                        <a:pt x="2735" y="12276"/>
                      </a:moveTo>
                      <a:cubicBezTo>
                        <a:pt x="5471" y="15011"/>
                        <a:pt x="9940" y="15011"/>
                        <a:pt x="12676" y="12276"/>
                      </a:cubicBezTo>
                      <a:cubicBezTo>
                        <a:pt x="14344" y="10608"/>
                        <a:pt x="15011" y="8340"/>
                        <a:pt x="14677" y="6205"/>
                      </a:cubicBezTo>
                      <a:cubicBezTo>
                        <a:pt x="14677" y="7773"/>
                        <a:pt x="14110" y="9340"/>
                        <a:pt x="12909" y="10508"/>
                      </a:cubicBezTo>
                      <a:cubicBezTo>
                        <a:pt x="10608" y="12843"/>
                        <a:pt x="6805" y="12843"/>
                        <a:pt x="4503" y="10508"/>
                      </a:cubicBezTo>
                      <a:cubicBezTo>
                        <a:pt x="2168" y="8173"/>
                        <a:pt x="2168" y="4403"/>
                        <a:pt x="4503" y="2068"/>
                      </a:cubicBezTo>
                      <a:cubicBezTo>
                        <a:pt x="5671" y="901"/>
                        <a:pt x="7239" y="334"/>
                        <a:pt x="8806" y="334"/>
                      </a:cubicBezTo>
                      <a:cubicBezTo>
                        <a:pt x="6638" y="0"/>
                        <a:pt x="4370" y="667"/>
                        <a:pt x="2735" y="2302"/>
                      </a:cubicBezTo>
                      <a:cubicBezTo>
                        <a:pt x="0" y="5071"/>
                        <a:pt x="0" y="9540"/>
                        <a:pt x="2735" y="12276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230;p18">
                  <a:extLst>
                    <a:ext uri="{FF2B5EF4-FFF2-40B4-BE49-F238E27FC236}">
                      <a16:creationId xmlns:a16="http://schemas.microsoft.com/office/drawing/2014/main" id="{9569DD80-51CE-2489-A591-266DBE80D3AF}"/>
                    </a:ext>
                  </a:extLst>
                </p:cNvPr>
                <p:cNvSpPr/>
                <p:nvPr/>
              </p:nvSpPr>
              <p:spPr>
                <a:xfrm>
                  <a:off x="4956200" y="3487100"/>
                  <a:ext cx="252725" cy="251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9" h="10075" extrusionOk="0">
                      <a:moveTo>
                        <a:pt x="8607" y="3570"/>
                      </a:moveTo>
                      <a:lnTo>
                        <a:pt x="8607" y="1468"/>
                      </a:lnTo>
                      <a:lnTo>
                        <a:pt x="6539" y="1468"/>
                      </a:lnTo>
                      <a:lnTo>
                        <a:pt x="5038" y="1"/>
                      </a:lnTo>
                      <a:lnTo>
                        <a:pt x="3570" y="1468"/>
                      </a:lnTo>
                      <a:lnTo>
                        <a:pt x="1502" y="1468"/>
                      </a:lnTo>
                      <a:lnTo>
                        <a:pt x="1502" y="3570"/>
                      </a:lnTo>
                      <a:lnTo>
                        <a:pt x="1" y="5038"/>
                      </a:lnTo>
                      <a:lnTo>
                        <a:pt x="1502" y="6505"/>
                      </a:lnTo>
                      <a:lnTo>
                        <a:pt x="1502" y="8607"/>
                      </a:lnTo>
                      <a:lnTo>
                        <a:pt x="3570" y="8607"/>
                      </a:lnTo>
                      <a:lnTo>
                        <a:pt x="5038" y="10075"/>
                      </a:lnTo>
                      <a:lnTo>
                        <a:pt x="6539" y="8607"/>
                      </a:lnTo>
                      <a:lnTo>
                        <a:pt x="8607" y="8607"/>
                      </a:lnTo>
                      <a:lnTo>
                        <a:pt x="8607" y="6505"/>
                      </a:lnTo>
                      <a:lnTo>
                        <a:pt x="10108" y="5038"/>
                      </a:lnTo>
                      <a:close/>
                      <a:moveTo>
                        <a:pt x="6973" y="5838"/>
                      </a:moveTo>
                      <a:lnTo>
                        <a:pt x="6973" y="6972"/>
                      </a:lnTo>
                      <a:lnTo>
                        <a:pt x="5838" y="6972"/>
                      </a:lnTo>
                      <a:lnTo>
                        <a:pt x="5071" y="7773"/>
                      </a:lnTo>
                      <a:lnTo>
                        <a:pt x="4271" y="6972"/>
                      </a:lnTo>
                      <a:lnTo>
                        <a:pt x="3136" y="6972"/>
                      </a:lnTo>
                      <a:lnTo>
                        <a:pt x="3136" y="5838"/>
                      </a:lnTo>
                      <a:lnTo>
                        <a:pt x="2336" y="5038"/>
                      </a:lnTo>
                      <a:lnTo>
                        <a:pt x="3136" y="4237"/>
                      </a:lnTo>
                      <a:lnTo>
                        <a:pt x="3136" y="3103"/>
                      </a:lnTo>
                      <a:lnTo>
                        <a:pt x="4271" y="3103"/>
                      </a:lnTo>
                      <a:lnTo>
                        <a:pt x="5071" y="2302"/>
                      </a:lnTo>
                      <a:lnTo>
                        <a:pt x="5838" y="3103"/>
                      </a:lnTo>
                      <a:lnTo>
                        <a:pt x="6973" y="3103"/>
                      </a:lnTo>
                      <a:lnTo>
                        <a:pt x="6973" y="4237"/>
                      </a:lnTo>
                      <a:lnTo>
                        <a:pt x="7773" y="5038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231;p18">
                  <a:extLst>
                    <a:ext uri="{FF2B5EF4-FFF2-40B4-BE49-F238E27FC236}">
                      <a16:creationId xmlns:a16="http://schemas.microsoft.com/office/drawing/2014/main" id="{1423D25C-2198-6FB9-F3D2-E6A6F9907CFD}"/>
                    </a:ext>
                  </a:extLst>
                </p:cNvPr>
                <p:cNvSpPr/>
                <p:nvPr/>
              </p:nvSpPr>
              <p:spPr>
                <a:xfrm>
                  <a:off x="5228075" y="3251100"/>
                  <a:ext cx="212675" cy="2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07" h="8507" extrusionOk="0">
                      <a:moveTo>
                        <a:pt x="1235" y="8507"/>
                      </a:moveTo>
                      <a:lnTo>
                        <a:pt x="8506" y="1235"/>
                      </a:lnTo>
                      <a:lnTo>
                        <a:pt x="7272" y="1"/>
                      </a:lnTo>
                      <a:lnTo>
                        <a:pt x="0" y="727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232;p18">
                  <a:extLst>
                    <a:ext uri="{FF2B5EF4-FFF2-40B4-BE49-F238E27FC236}">
                      <a16:creationId xmlns:a16="http://schemas.microsoft.com/office/drawing/2014/main" id="{3DD4904A-2424-1CD6-21A5-E9B01A73F177}"/>
                    </a:ext>
                  </a:extLst>
                </p:cNvPr>
                <p:cNvSpPr/>
                <p:nvPr/>
              </p:nvSpPr>
              <p:spPr>
                <a:xfrm>
                  <a:off x="5188050" y="3117675"/>
                  <a:ext cx="215175" cy="30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07" h="12210" extrusionOk="0">
                      <a:moveTo>
                        <a:pt x="0" y="10975"/>
                      </a:moveTo>
                      <a:lnTo>
                        <a:pt x="1234" y="12209"/>
                      </a:lnTo>
                      <a:lnTo>
                        <a:pt x="8606" y="4871"/>
                      </a:lnTo>
                      <a:lnTo>
                        <a:pt x="3703" y="0"/>
                      </a:lnTo>
                      <a:lnTo>
                        <a:pt x="2469" y="1235"/>
                      </a:lnTo>
                      <a:lnTo>
                        <a:pt x="6105" y="4871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233;p18">
                  <a:extLst>
                    <a:ext uri="{FF2B5EF4-FFF2-40B4-BE49-F238E27FC236}">
                      <a16:creationId xmlns:a16="http://schemas.microsoft.com/office/drawing/2014/main" id="{AE2371DF-ED72-75B2-8A0A-FFD4830F3FBD}"/>
                    </a:ext>
                  </a:extLst>
                </p:cNvPr>
                <p:cNvSpPr/>
                <p:nvPr/>
              </p:nvSpPr>
              <p:spPr>
                <a:xfrm>
                  <a:off x="5268925" y="3289475"/>
                  <a:ext cx="305250" cy="21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0" h="8573" extrusionOk="0">
                      <a:moveTo>
                        <a:pt x="1235" y="8573"/>
                      </a:moveTo>
                      <a:lnTo>
                        <a:pt x="7339" y="2468"/>
                      </a:lnTo>
                      <a:lnTo>
                        <a:pt x="10975" y="6104"/>
                      </a:lnTo>
                      <a:lnTo>
                        <a:pt x="12210" y="4870"/>
                      </a:lnTo>
                      <a:lnTo>
                        <a:pt x="7339" y="0"/>
                      </a:lnTo>
                      <a:lnTo>
                        <a:pt x="1" y="7339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234;p18">
                  <a:extLst>
                    <a:ext uri="{FF2B5EF4-FFF2-40B4-BE49-F238E27FC236}">
                      <a16:creationId xmlns:a16="http://schemas.microsoft.com/office/drawing/2014/main" id="{EFB6C8FF-FA04-74F8-FD20-2FF3ACE9FDDC}"/>
                    </a:ext>
                  </a:extLst>
                </p:cNvPr>
                <p:cNvSpPr/>
                <p:nvPr/>
              </p:nvSpPr>
              <p:spPr>
                <a:xfrm>
                  <a:off x="5228075" y="3822350"/>
                  <a:ext cx="212675" cy="2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07" h="8507" extrusionOk="0">
                      <a:moveTo>
                        <a:pt x="0" y="1235"/>
                      </a:moveTo>
                      <a:lnTo>
                        <a:pt x="7272" y="8506"/>
                      </a:lnTo>
                      <a:lnTo>
                        <a:pt x="8506" y="7272"/>
                      </a:lnTo>
                      <a:lnTo>
                        <a:pt x="123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235;p18">
                  <a:extLst>
                    <a:ext uri="{FF2B5EF4-FFF2-40B4-BE49-F238E27FC236}">
                      <a16:creationId xmlns:a16="http://schemas.microsoft.com/office/drawing/2014/main" id="{49C6590F-AB9D-5A5E-4CBF-C333D555F52A}"/>
                    </a:ext>
                  </a:extLst>
                </p:cNvPr>
                <p:cNvSpPr/>
                <p:nvPr/>
              </p:nvSpPr>
              <p:spPr>
                <a:xfrm>
                  <a:off x="5268925" y="3782325"/>
                  <a:ext cx="305250" cy="21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0" h="8573" extrusionOk="0">
                      <a:moveTo>
                        <a:pt x="7339" y="6105"/>
                      </a:moveTo>
                      <a:lnTo>
                        <a:pt x="1235" y="0"/>
                      </a:lnTo>
                      <a:lnTo>
                        <a:pt x="1" y="1234"/>
                      </a:lnTo>
                      <a:lnTo>
                        <a:pt x="7339" y="8573"/>
                      </a:lnTo>
                      <a:lnTo>
                        <a:pt x="12210" y="3703"/>
                      </a:lnTo>
                      <a:lnTo>
                        <a:pt x="10975" y="2469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236;p18">
                  <a:extLst>
                    <a:ext uri="{FF2B5EF4-FFF2-40B4-BE49-F238E27FC236}">
                      <a16:creationId xmlns:a16="http://schemas.microsoft.com/office/drawing/2014/main" id="{B50D19F6-B310-C5FE-543B-59D2C254572A}"/>
                    </a:ext>
                  </a:extLst>
                </p:cNvPr>
                <p:cNvSpPr/>
                <p:nvPr/>
              </p:nvSpPr>
              <p:spPr>
                <a:xfrm>
                  <a:off x="5188050" y="3862375"/>
                  <a:ext cx="215175" cy="30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07" h="12243" extrusionOk="0">
                      <a:moveTo>
                        <a:pt x="0" y="1235"/>
                      </a:moveTo>
                      <a:lnTo>
                        <a:pt x="6105" y="7372"/>
                      </a:lnTo>
                      <a:lnTo>
                        <a:pt x="2469" y="11008"/>
                      </a:lnTo>
                      <a:lnTo>
                        <a:pt x="3703" y="12243"/>
                      </a:lnTo>
                      <a:lnTo>
                        <a:pt x="8606" y="7372"/>
                      </a:lnTo>
                      <a:lnTo>
                        <a:pt x="1234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237;p18">
                  <a:extLst>
                    <a:ext uri="{FF2B5EF4-FFF2-40B4-BE49-F238E27FC236}">
                      <a16:creationId xmlns:a16="http://schemas.microsoft.com/office/drawing/2014/main" id="{C19FA458-72FB-6842-46CF-FE0815877335}"/>
                    </a:ext>
                  </a:extLst>
                </p:cNvPr>
                <p:cNvSpPr/>
                <p:nvPr/>
              </p:nvSpPr>
              <p:spPr>
                <a:xfrm>
                  <a:off x="4656825" y="3822350"/>
                  <a:ext cx="212675" cy="2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07" h="8507" extrusionOk="0">
                      <a:moveTo>
                        <a:pt x="7273" y="0"/>
                      </a:moveTo>
                      <a:lnTo>
                        <a:pt x="1" y="7272"/>
                      </a:lnTo>
                      <a:lnTo>
                        <a:pt x="1235" y="8506"/>
                      </a:lnTo>
                      <a:lnTo>
                        <a:pt x="8507" y="1235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238;p18">
                  <a:extLst>
                    <a:ext uri="{FF2B5EF4-FFF2-40B4-BE49-F238E27FC236}">
                      <a16:creationId xmlns:a16="http://schemas.microsoft.com/office/drawing/2014/main" id="{AF40F1DB-01AA-4D94-3C27-BF4FEDDC02FB}"/>
                    </a:ext>
                  </a:extLst>
                </p:cNvPr>
                <p:cNvSpPr/>
                <p:nvPr/>
              </p:nvSpPr>
              <p:spPr>
                <a:xfrm>
                  <a:off x="4695200" y="3862375"/>
                  <a:ext cx="214325" cy="306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3" h="12243" extrusionOk="0">
                      <a:moveTo>
                        <a:pt x="8573" y="1235"/>
                      </a:moveTo>
                      <a:lnTo>
                        <a:pt x="7339" y="0"/>
                      </a:lnTo>
                      <a:lnTo>
                        <a:pt x="0" y="7372"/>
                      </a:lnTo>
                      <a:lnTo>
                        <a:pt x="4870" y="12243"/>
                      </a:lnTo>
                      <a:lnTo>
                        <a:pt x="6104" y="11008"/>
                      </a:lnTo>
                      <a:lnTo>
                        <a:pt x="2469" y="7372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239;p18">
                  <a:extLst>
                    <a:ext uri="{FF2B5EF4-FFF2-40B4-BE49-F238E27FC236}">
                      <a16:creationId xmlns:a16="http://schemas.microsoft.com/office/drawing/2014/main" id="{A45ED987-E852-1520-0116-4EBE37B21729}"/>
                    </a:ext>
                  </a:extLst>
                </p:cNvPr>
                <p:cNvSpPr/>
                <p:nvPr/>
              </p:nvSpPr>
              <p:spPr>
                <a:xfrm>
                  <a:off x="4523400" y="3782325"/>
                  <a:ext cx="306075" cy="21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43" h="8573" extrusionOk="0">
                      <a:moveTo>
                        <a:pt x="11008" y="0"/>
                      </a:moveTo>
                      <a:lnTo>
                        <a:pt x="4871" y="6105"/>
                      </a:lnTo>
                      <a:lnTo>
                        <a:pt x="1235" y="2469"/>
                      </a:lnTo>
                      <a:lnTo>
                        <a:pt x="1" y="3703"/>
                      </a:lnTo>
                      <a:lnTo>
                        <a:pt x="4871" y="8573"/>
                      </a:lnTo>
                      <a:lnTo>
                        <a:pt x="12243" y="1234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240;p18">
                  <a:extLst>
                    <a:ext uri="{FF2B5EF4-FFF2-40B4-BE49-F238E27FC236}">
                      <a16:creationId xmlns:a16="http://schemas.microsoft.com/office/drawing/2014/main" id="{E167BC79-6EA8-BAE9-5F9C-1F243881F359}"/>
                    </a:ext>
                  </a:extLst>
                </p:cNvPr>
                <p:cNvSpPr/>
                <p:nvPr/>
              </p:nvSpPr>
              <p:spPr>
                <a:xfrm>
                  <a:off x="4656825" y="3251100"/>
                  <a:ext cx="212675" cy="212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07" h="8507" extrusionOk="0">
                      <a:moveTo>
                        <a:pt x="8507" y="7272"/>
                      </a:moveTo>
                      <a:lnTo>
                        <a:pt x="1235" y="1"/>
                      </a:lnTo>
                      <a:lnTo>
                        <a:pt x="1" y="1235"/>
                      </a:lnTo>
                      <a:lnTo>
                        <a:pt x="7273" y="8507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241;p18">
                  <a:extLst>
                    <a:ext uri="{FF2B5EF4-FFF2-40B4-BE49-F238E27FC236}">
                      <a16:creationId xmlns:a16="http://schemas.microsoft.com/office/drawing/2014/main" id="{858A2E7E-FDBA-284E-8EB9-620B754621A2}"/>
                    </a:ext>
                  </a:extLst>
                </p:cNvPr>
                <p:cNvSpPr/>
                <p:nvPr/>
              </p:nvSpPr>
              <p:spPr>
                <a:xfrm>
                  <a:off x="4523400" y="3289475"/>
                  <a:ext cx="306075" cy="214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43" h="8573" extrusionOk="0">
                      <a:moveTo>
                        <a:pt x="4871" y="2468"/>
                      </a:moveTo>
                      <a:lnTo>
                        <a:pt x="11008" y="8573"/>
                      </a:lnTo>
                      <a:lnTo>
                        <a:pt x="12243" y="7339"/>
                      </a:lnTo>
                      <a:lnTo>
                        <a:pt x="4871" y="0"/>
                      </a:lnTo>
                      <a:lnTo>
                        <a:pt x="1" y="4870"/>
                      </a:lnTo>
                      <a:lnTo>
                        <a:pt x="1235" y="6104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242;p18">
                  <a:extLst>
                    <a:ext uri="{FF2B5EF4-FFF2-40B4-BE49-F238E27FC236}">
                      <a16:creationId xmlns:a16="http://schemas.microsoft.com/office/drawing/2014/main" id="{D349A1CD-758A-D27E-82AE-8DE6F3814C81}"/>
                    </a:ext>
                  </a:extLst>
                </p:cNvPr>
                <p:cNvSpPr/>
                <p:nvPr/>
              </p:nvSpPr>
              <p:spPr>
                <a:xfrm>
                  <a:off x="4695200" y="3117675"/>
                  <a:ext cx="214325" cy="305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73" h="12210" extrusionOk="0">
                      <a:moveTo>
                        <a:pt x="8573" y="10975"/>
                      </a:moveTo>
                      <a:lnTo>
                        <a:pt x="2469" y="4871"/>
                      </a:lnTo>
                      <a:lnTo>
                        <a:pt x="6104" y="1235"/>
                      </a:lnTo>
                      <a:lnTo>
                        <a:pt x="4870" y="0"/>
                      </a:lnTo>
                      <a:lnTo>
                        <a:pt x="0" y="4871"/>
                      </a:lnTo>
                      <a:lnTo>
                        <a:pt x="7339" y="12209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243;p18">
                  <a:extLst>
                    <a:ext uri="{FF2B5EF4-FFF2-40B4-BE49-F238E27FC236}">
                      <a16:creationId xmlns:a16="http://schemas.microsoft.com/office/drawing/2014/main" id="{56177CFB-F892-2FB6-AFE4-F9B1B1BEB0A6}"/>
                    </a:ext>
                  </a:extLst>
                </p:cNvPr>
                <p:cNvSpPr/>
                <p:nvPr/>
              </p:nvSpPr>
              <p:spPr>
                <a:xfrm>
                  <a:off x="4290725" y="2885000"/>
                  <a:ext cx="1516125" cy="151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45" h="60645" extrusionOk="0">
                      <a:moveTo>
                        <a:pt x="52605" y="22283"/>
                      </a:moveTo>
                      <a:lnTo>
                        <a:pt x="46701" y="28221"/>
                      </a:lnTo>
                      <a:lnTo>
                        <a:pt x="44199" y="25719"/>
                      </a:lnTo>
                      <a:lnTo>
                        <a:pt x="41330" y="25719"/>
                      </a:lnTo>
                      <a:lnTo>
                        <a:pt x="43065" y="27454"/>
                      </a:lnTo>
                      <a:lnTo>
                        <a:pt x="43499" y="27454"/>
                      </a:lnTo>
                      <a:lnTo>
                        <a:pt x="45467" y="29455"/>
                      </a:lnTo>
                      <a:lnTo>
                        <a:pt x="45267" y="29655"/>
                      </a:lnTo>
                      <a:lnTo>
                        <a:pt x="44633" y="30289"/>
                      </a:lnTo>
                      <a:lnTo>
                        <a:pt x="30356" y="16012"/>
                      </a:lnTo>
                      <a:lnTo>
                        <a:pt x="30990" y="15378"/>
                      </a:lnTo>
                      <a:lnTo>
                        <a:pt x="31190" y="15178"/>
                      </a:lnTo>
                      <a:lnTo>
                        <a:pt x="31190" y="15178"/>
                      </a:lnTo>
                      <a:lnTo>
                        <a:pt x="33158" y="17146"/>
                      </a:lnTo>
                      <a:lnTo>
                        <a:pt x="33158" y="17580"/>
                      </a:lnTo>
                      <a:lnTo>
                        <a:pt x="34926" y="19315"/>
                      </a:lnTo>
                      <a:lnTo>
                        <a:pt x="34926" y="16446"/>
                      </a:lnTo>
                      <a:lnTo>
                        <a:pt x="32424" y="13944"/>
                      </a:lnTo>
                      <a:lnTo>
                        <a:pt x="38328" y="8040"/>
                      </a:lnTo>
                      <a:lnTo>
                        <a:pt x="30323" y="1"/>
                      </a:lnTo>
                      <a:lnTo>
                        <a:pt x="22283" y="8040"/>
                      </a:lnTo>
                      <a:lnTo>
                        <a:pt x="28221" y="13944"/>
                      </a:lnTo>
                      <a:lnTo>
                        <a:pt x="25719" y="16446"/>
                      </a:lnTo>
                      <a:lnTo>
                        <a:pt x="25719" y="19315"/>
                      </a:lnTo>
                      <a:lnTo>
                        <a:pt x="27487" y="17580"/>
                      </a:lnTo>
                      <a:lnTo>
                        <a:pt x="27487" y="17146"/>
                      </a:lnTo>
                      <a:lnTo>
                        <a:pt x="29455" y="15178"/>
                      </a:lnTo>
                      <a:lnTo>
                        <a:pt x="29655" y="15378"/>
                      </a:lnTo>
                      <a:lnTo>
                        <a:pt x="30289" y="16012"/>
                      </a:lnTo>
                      <a:lnTo>
                        <a:pt x="16012" y="30289"/>
                      </a:lnTo>
                      <a:lnTo>
                        <a:pt x="15379" y="29655"/>
                      </a:lnTo>
                      <a:lnTo>
                        <a:pt x="15178" y="29455"/>
                      </a:lnTo>
                      <a:lnTo>
                        <a:pt x="15178" y="29455"/>
                      </a:lnTo>
                      <a:lnTo>
                        <a:pt x="17146" y="27487"/>
                      </a:lnTo>
                      <a:lnTo>
                        <a:pt x="17580" y="27487"/>
                      </a:lnTo>
                      <a:lnTo>
                        <a:pt x="19315" y="25719"/>
                      </a:lnTo>
                      <a:lnTo>
                        <a:pt x="16446" y="25719"/>
                      </a:lnTo>
                      <a:lnTo>
                        <a:pt x="13944" y="28221"/>
                      </a:lnTo>
                      <a:lnTo>
                        <a:pt x="8040" y="22283"/>
                      </a:lnTo>
                      <a:lnTo>
                        <a:pt x="1" y="30323"/>
                      </a:lnTo>
                      <a:lnTo>
                        <a:pt x="8040" y="38328"/>
                      </a:lnTo>
                      <a:lnTo>
                        <a:pt x="13944" y="32424"/>
                      </a:lnTo>
                      <a:lnTo>
                        <a:pt x="16446" y="34926"/>
                      </a:lnTo>
                      <a:lnTo>
                        <a:pt x="19315" y="34926"/>
                      </a:lnTo>
                      <a:lnTo>
                        <a:pt x="17580" y="33158"/>
                      </a:lnTo>
                      <a:lnTo>
                        <a:pt x="17146" y="33158"/>
                      </a:lnTo>
                      <a:lnTo>
                        <a:pt x="15178" y="31190"/>
                      </a:lnTo>
                      <a:lnTo>
                        <a:pt x="15379" y="30990"/>
                      </a:lnTo>
                      <a:lnTo>
                        <a:pt x="16012" y="30356"/>
                      </a:lnTo>
                      <a:lnTo>
                        <a:pt x="30289" y="44633"/>
                      </a:lnTo>
                      <a:lnTo>
                        <a:pt x="29655" y="45267"/>
                      </a:lnTo>
                      <a:lnTo>
                        <a:pt x="29455" y="45467"/>
                      </a:lnTo>
                      <a:lnTo>
                        <a:pt x="27454" y="43499"/>
                      </a:lnTo>
                      <a:lnTo>
                        <a:pt x="27454" y="43065"/>
                      </a:lnTo>
                      <a:lnTo>
                        <a:pt x="25719" y="41330"/>
                      </a:lnTo>
                      <a:lnTo>
                        <a:pt x="25719" y="44199"/>
                      </a:lnTo>
                      <a:lnTo>
                        <a:pt x="28221" y="46701"/>
                      </a:lnTo>
                      <a:lnTo>
                        <a:pt x="22283" y="52605"/>
                      </a:lnTo>
                      <a:lnTo>
                        <a:pt x="30323" y="60644"/>
                      </a:lnTo>
                      <a:lnTo>
                        <a:pt x="38328" y="52605"/>
                      </a:lnTo>
                      <a:lnTo>
                        <a:pt x="32424" y="46701"/>
                      </a:lnTo>
                      <a:lnTo>
                        <a:pt x="32424" y="46701"/>
                      </a:lnTo>
                      <a:lnTo>
                        <a:pt x="34926" y="44199"/>
                      </a:lnTo>
                      <a:lnTo>
                        <a:pt x="34926" y="41330"/>
                      </a:lnTo>
                      <a:lnTo>
                        <a:pt x="33158" y="43065"/>
                      </a:lnTo>
                      <a:lnTo>
                        <a:pt x="33158" y="43499"/>
                      </a:lnTo>
                      <a:lnTo>
                        <a:pt x="31190" y="45467"/>
                      </a:lnTo>
                      <a:lnTo>
                        <a:pt x="31190" y="45467"/>
                      </a:lnTo>
                      <a:lnTo>
                        <a:pt x="30990" y="45267"/>
                      </a:lnTo>
                      <a:lnTo>
                        <a:pt x="30356" y="44633"/>
                      </a:lnTo>
                      <a:lnTo>
                        <a:pt x="44633" y="30389"/>
                      </a:lnTo>
                      <a:lnTo>
                        <a:pt x="45233" y="30990"/>
                      </a:lnTo>
                      <a:lnTo>
                        <a:pt x="45467" y="31190"/>
                      </a:lnTo>
                      <a:lnTo>
                        <a:pt x="43465" y="33191"/>
                      </a:lnTo>
                      <a:lnTo>
                        <a:pt x="43065" y="33191"/>
                      </a:lnTo>
                      <a:lnTo>
                        <a:pt x="41297" y="34926"/>
                      </a:lnTo>
                      <a:lnTo>
                        <a:pt x="44199" y="34926"/>
                      </a:lnTo>
                      <a:lnTo>
                        <a:pt x="46701" y="32424"/>
                      </a:lnTo>
                      <a:lnTo>
                        <a:pt x="46701" y="32424"/>
                      </a:lnTo>
                      <a:lnTo>
                        <a:pt x="52605" y="38362"/>
                      </a:lnTo>
                      <a:lnTo>
                        <a:pt x="60644" y="30323"/>
                      </a:lnTo>
                      <a:close/>
                      <a:moveTo>
                        <a:pt x="12710" y="31190"/>
                      </a:moveTo>
                      <a:lnTo>
                        <a:pt x="8040" y="35860"/>
                      </a:lnTo>
                      <a:lnTo>
                        <a:pt x="2503" y="30323"/>
                      </a:lnTo>
                      <a:lnTo>
                        <a:pt x="8040" y="24752"/>
                      </a:lnTo>
                      <a:lnTo>
                        <a:pt x="12710" y="29455"/>
                      </a:lnTo>
                      <a:lnTo>
                        <a:pt x="11843" y="30323"/>
                      </a:lnTo>
                      <a:lnTo>
                        <a:pt x="12710" y="31190"/>
                      </a:lnTo>
                      <a:close/>
                      <a:moveTo>
                        <a:pt x="29455" y="12710"/>
                      </a:moveTo>
                      <a:lnTo>
                        <a:pt x="29455" y="12710"/>
                      </a:lnTo>
                      <a:lnTo>
                        <a:pt x="29455" y="12710"/>
                      </a:lnTo>
                      <a:lnTo>
                        <a:pt x="24785" y="8007"/>
                      </a:lnTo>
                      <a:lnTo>
                        <a:pt x="30323" y="2469"/>
                      </a:lnTo>
                      <a:lnTo>
                        <a:pt x="35893" y="8007"/>
                      </a:lnTo>
                      <a:lnTo>
                        <a:pt x="31190" y="12710"/>
                      </a:lnTo>
                      <a:lnTo>
                        <a:pt x="30323" y="11843"/>
                      </a:lnTo>
                      <a:close/>
                      <a:moveTo>
                        <a:pt x="31190" y="47935"/>
                      </a:moveTo>
                      <a:lnTo>
                        <a:pt x="35893" y="52605"/>
                      </a:lnTo>
                      <a:lnTo>
                        <a:pt x="30323" y="58142"/>
                      </a:lnTo>
                      <a:lnTo>
                        <a:pt x="24785" y="52605"/>
                      </a:lnTo>
                      <a:lnTo>
                        <a:pt x="29455" y="47935"/>
                      </a:lnTo>
                      <a:lnTo>
                        <a:pt x="29455" y="47935"/>
                      </a:lnTo>
                      <a:lnTo>
                        <a:pt x="29455" y="47935"/>
                      </a:lnTo>
                      <a:lnTo>
                        <a:pt x="30323" y="48802"/>
                      </a:lnTo>
                      <a:close/>
                      <a:moveTo>
                        <a:pt x="30323" y="42198"/>
                      </a:moveTo>
                      <a:lnTo>
                        <a:pt x="18447" y="30323"/>
                      </a:lnTo>
                      <a:lnTo>
                        <a:pt x="30323" y="18447"/>
                      </a:lnTo>
                      <a:lnTo>
                        <a:pt x="42231" y="30323"/>
                      </a:lnTo>
                      <a:close/>
                      <a:moveTo>
                        <a:pt x="47935" y="31190"/>
                      </a:moveTo>
                      <a:lnTo>
                        <a:pt x="47935" y="31190"/>
                      </a:lnTo>
                      <a:lnTo>
                        <a:pt x="47935" y="31190"/>
                      </a:lnTo>
                      <a:lnTo>
                        <a:pt x="48802" y="30323"/>
                      </a:lnTo>
                      <a:lnTo>
                        <a:pt x="47935" y="29455"/>
                      </a:lnTo>
                      <a:lnTo>
                        <a:pt x="52605" y="24752"/>
                      </a:lnTo>
                      <a:lnTo>
                        <a:pt x="58176" y="30323"/>
                      </a:lnTo>
                      <a:lnTo>
                        <a:pt x="52605" y="3586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2B737F9-08F4-3BCD-A69D-215997743EFA}"/>
              </a:ext>
            </a:extLst>
          </p:cNvPr>
          <p:cNvSpPr txBox="1"/>
          <p:nvPr/>
        </p:nvSpPr>
        <p:spPr>
          <a:xfrm>
            <a:off x="6223415" y="2740044"/>
            <a:ext cx="191957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9F52FB7-7F4E-F165-36DB-F4656962087B}"/>
              </a:ext>
            </a:extLst>
          </p:cNvPr>
          <p:cNvSpPr txBox="1"/>
          <p:nvPr/>
        </p:nvSpPr>
        <p:spPr>
          <a:xfrm>
            <a:off x="4506523" y="341027"/>
            <a:ext cx="191957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8ABD4FE-20A1-5E4F-D0C5-A5E2D6C9D05F}"/>
              </a:ext>
            </a:extLst>
          </p:cNvPr>
          <p:cNvSpPr txBox="1"/>
          <p:nvPr/>
        </p:nvSpPr>
        <p:spPr>
          <a:xfrm>
            <a:off x="2808212" y="2737683"/>
            <a:ext cx="191957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122A4D9-F3DA-12FA-F870-9F86FB5738C9}"/>
              </a:ext>
            </a:extLst>
          </p:cNvPr>
          <p:cNvSpPr txBox="1"/>
          <p:nvPr/>
        </p:nvSpPr>
        <p:spPr>
          <a:xfrm>
            <a:off x="1091320" y="338666"/>
            <a:ext cx="1919577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pic>
        <p:nvPicPr>
          <p:cNvPr id="64" name="Graphic 63">
            <a:extLst>
              <a:ext uri="{FF2B5EF4-FFF2-40B4-BE49-F238E27FC236}">
                <a16:creationId xmlns:a16="http://schemas.microsoft.com/office/drawing/2014/main" id="{FFE66DB3-2492-7B16-B883-588DDD34E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5735" y="2920236"/>
            <a:ext cx="1349404" cy="2108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465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Group 1050">
            <a:extLst>
              <a:ext uri="{FF2B5EF4-FFF2-40B4-BE49-F238E27FC236}">
                <a16:creationId xmlns:a16="http://schemas.microsoft.com/office/drawing/2014/main" id="{4E2E0F99-405D-F272-0B89-77DBA8A08F0F}"/>
              </a:ext>
            </a:extLst>
          </p:cNvPr>
          <p:cNvGrpSpPr/>
          <p:nvPr/>
        </p:nvGrpSpPr>
        <p:grpSpPr>
          <a:xfrm>
            <a:off x="2951162" y="2028532"/>
            <a:ext cx="3241675" cy="3114968"/>
            <a:chOff x="2669598" y="1389507"/>
            <a:chExt cx="3906694" cy="3753993"/>
          </a:xfrm>
        </p:grpSpPr>
        <p:pic>
          <p:nvPicPr>
            <p:cNvPr id="1044" name="Graphic 1043">
              <a:extLst>
                <a:ext uri="{FF2B5EF4-FFF2-40B4-BE49-F238E27FC236}">
                  <a16:creationId xmlns:a16="http://schemas.microsoft.com/office/drawing/2014/main" id="{816752D5-21B2-32E5-B694-1F9B3F0AE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69598" y="1449411"/>
              <a:ext cx="2327276" cy="3694089"/>
            </a:xfrm>
            <a:prstGeom prst="rect">
              <a:avLst/>
            </a:prstGeom>
          </p:spPr>
        </p:pic>
        <p:pic>
          <p:nvPicPr>
            <p:cNvPr id="1046" name="Graphic 1045">
              <a:extLst>
                <a:ext uri="{FF2B5EF4-FFF2-40B4-BE49-F238E27FC236}">
                  <a16:creationId xmlns:a16="http://schemas.microsoft.com/office/drawing/2014/main" id="{89E6D9EF-6389-B25D-5CFD-78C9D6A95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42027" y="1389507"/>
              <a:ext cx="2834265" cy="3753993"/>
            </a:xfrm>
            <a:prstGeom prst="rect">
              <a:avLst/>
            </a:prstGeom>
          </p:spPr>
        </p:pic>
      </p:grpSp>
      <p:sp>
        <p:nvSpPr>
          <p:cNvPr id="1047" name="Freeform: Shape 1046">
            <a:extLst>
              <a:ext uri="{FF2B5EF4-FFF2-40B4-BE49-F238E27FC236}">
                <a16:creationId xmlns:a16="http://schemas.microsoft.com/office/drawing/2014/main" id="{3576D236-6ED7-A6F3-03B6-0B85D66EF9CE}"/>
              </a:ext>
            </a:extLst>
          </p:cNvPr>
          <p:cNvSpPr/>
          <p:nvPr/>
        </p:nvSpPr>
        <p:spPr>
          <a:xfrm rot="10800000" flipH="1" flipV="1">
            <a:off x="6259462" y="-1132437"/>
            <a:ext cx="2112740" cy="406956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9B8A7CDB-B315-9772-57A5-5D6D1BDB0872}"/>
              </a:ext>
            </a:extLst>
          </p:cNvPr>
          <p:cNvSpPr txBox="1"/>
          <p:nvPr/>
        </p:nvSpPr>
        <p:spPr>
          <a:xfrm>
            <a:off x="6250224" y="147778"/>
            <a:ext cx="2112742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1049" name="Freeform: Shape 1048">
            <a:extLst>
              <a:ext uri="{FF2B5EF4-FFF2-40B4-BE49-F238E27FC236}">
                <a16:creationId xmlns:a16="http://schemas.microsoft.com/office/drawing/2014/main" id="{F30E4681-3576-50C5-2A9D-FCDC5D98F5AF}"/>
              </a:ext>
            </a:extLst>
          </p:cNvPr>
          <p:cNvSpPr/>
          <p:nvPr/>
        </p:nvSpPr>
        <p:spPr>
          <a:xfrm rot="10800000" flipH="1" flipV="1">
            <a:off x="750534" y="-1132437"/>
            <a:ext cx="2112740" cy="4069560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0" name="TextBox 1049">
            <a:extLst>
              <a:ext uri="{FF2B5EF4-FFF2-40B4-BE49-F238E27FC236}">
                <a16:creationId xmlns:a16="http://schemas.microsoft.com/office/drawing/2014/main" id="{7AD4BB9A-D4E1-80F5-3A4C-F4D2E0F493FE}"/>
              </a:ext>
            </a:extLst>
          </p:cNvPr>
          <p:cNvSpPr txBox="1"/>
          <p:nvPr/>
        </p:nvSpPr>
        <p:spPr>
          <a:xfrm>
            <a:off x="741296" y="147778"/>
            <a:ext cx="2112742" cy="2254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8101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7" grpId="0" animBg="1"/>
      <p:bldP spid="1048" grpId="0"/>
      <p:bldP spid="1049" grpId="0" animBg="1"/>
      <p:bldP spid="10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42A7B12-8B4F-CAB5-FF90-EED2D324DDB5}"/>
              </a:ext>
            </a:extLst>
          </p:cNvPr>
          <p:cNvSpPr/>
          <p:nvPr/>
        </p:nvSpPr>
        <p:spPr>
          <a:xfrm rot="5400000">
            <a:off x="2174245" y="-427765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54D4C5B-B2B1-6954-F06D-766D23E708A3}"/>
              </a:ext>
            </a:extLst>
          </p:cNvPr>
          <p:cNvSpPr/>
          <p:nvPr/>
        </p:nvSpPr>
        <p:spPr>
          <a:xfrm rot="5400000">
            <a:off x="2174245" y="703690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B2BB2919-6F4F-7D6B-8D14-EC2001ABE377}"/>
              </a:ext>
            </a:extLst>
          </p:cNvPr>
          <p:cNvSpPr/>
          <p:nvPr/>
        </p:nvSpPr>
        <p:spPr>
          <a:xfrm rot="5400000">
            <a:off x="2174245" y="1835146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6DE5058B-8CC7-FE3F-2A1E-315531C178FD}"/>
              </a:ext>
            </a:extLst>
          </p:cNvPr>
          <p:cNvSpPr/>
          <p:nvPr/>
        </p:nvSpPr>
        <p:spPr>
          <a:xfrm rot="5400000">
            <a:off x="6039663" y="-427765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EED3FD87-9D05-ED3B-DC83-C7B0902E93D7}"/>
              </a:ext>
            </a:extLst>
          </p:cNvPr>
          <p:cNvSpPr/>
          <p:nvPr/>
        </p:nvSpPr>
        <p:spPr>
          <a:xfrm rot="5400000">
            <a:off x="6039663" y="703690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8F59031-6C5B-624E-EE28-7798EF341390}"/>
              </a:ext>
            </a:extLst>
          </p:cNvPr>
          <p:cNvSpPr/>
          <p:nvPr/>
        </p:nvSpPr>
        <p:spPr>
          <a:xfrm rot="5400000">
            <a:off x="6039663" y="1835146"/>
            <a:ext cx="827392" cy="3450884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7BD54B3-1ED8-7AE0-B94F-B9DBF8C7E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30475" y="3157724"/>
            <a:ext cx="1411473" cy="17213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09764C7A-D105-E453-3D41-21CCF8515C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45735" y="2920236"/>
            <a:ext cx="1349404" cy="21084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3902EB-D9D1-8B6E-9AD6-7C3F0085E606}"/>
              </a:ext>
            </a:extLst>
          </p:cNvPr>
          <p:cNvSpPr txBox="1"/>
          <p:nvPr/>
        </p:nvSpPr>
        <p:spPr>
          <a:xfrm>
            <a:off x="1" y="1645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88853A5-745A-4AA9-8B75-3FA2CB482DEE}"/>
              </a:ext>
            </a:extLst>
          </p:cNvPr>
          <p:cNvSpPr txBox="1"/>
          <p:nvPr/>
        </p:nvSpPr>
        <p:spPr>
          <a:xfrm>
            <a:off x="5061527" y="936147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A7D272-C6F6-0D17-36DE-503FB7C04CB8}"/>
              </a:ext>
            </a:extLst>
          </p:cNvPr>
          <p:cNvSpPr txBox="1"/>
          <p:nvPr/>
        </p:nvSpPr>
        <p:spPr>
          <a:xfrm>
            <a:off x="1199023" y="936147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982A36D-938C-84E6-8DE3-7EF691E8F4A1}"/>
              </a:ext>
            </a:extLst>
          </p:cNvPr>
          <p:cNvSpPr txBox="1"/>
          <p:nvPr/>
        </p:nvSpPr>
        <p:spPr>
          <a:xfrm>
            <a:off x="5061527" y="2042333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51305D9-CCF9-66B9-4757-677E9D1FF133}"/>
              </a:ext>
            </a:extLst>
          </p:cNvPr>
          <p:cNvSpPr txBox="1"/>
          <p:nvPr/>
        </p:nvSpPr>
        <p:spPr>
          <a:xfrm>
            <a:off x="1199023" y="2042333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BF6AB6-2F39-C21E-FFBF-393983A0356A}"/>
              </a:ext>
            </a:extLst>
          </p:cNvPr>
          <p:cNvSpPr txBox="1"/>
          <p:nvPr/>
        </p:nvSpPr>
        <p:spPr>
          <a:xfrm>
            <a:off x="5070763" y="3176196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73B3B6-540C-16B0-AEAF-8AC1D3C0F04A}"/>
              </a:ext>
            </a:extLst>
          </p:cNvPr>
          <p:cNvSpPr txBox="1"/>
          <p:nvPr/>
        </p:nvSpPr>
        <p:spPr>
          <a:xfrm>
            <a:off x="1208259" y="3176196"/>
            <a:ext cx="2777836" cy="7117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378300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8" grpId="0" animBg="1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750;p35">
            <a:extLst>
              <a:ext uri="{FF2B5EF4-FFF2-40B4-BE49-F238E27FC236}">
                <a16:creationId xmlns:a16="http://schemas.microsoft.com/office/drawing/2014/main" id="{54D74F14-974A-546C-6696-10DA0114FC3F}"/>
              </a:ext>
            </a:extLst>
          </p:cNvPr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5751;p35">
            <a:extLst>
              <a:ext uri="{FF2B5EF4-FFF2-40B4-BE49-F238E27FC236}">
                <a16:creationId xmlns:a16="http://schemas.microsoft.com/office/drawing/2014/main" id="{0B0E6D0E-993F-90F0-FF37-8EAAB4DFBABD}"/>
              </a:ext>
            </a:extLst>
          </p:cNvPr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" name="Google Shape;5768;p35">
            <a:extLst>
              <a:ext uri="{FF2B5EF4-FFF2-40B4-BE49-F238E27FC236}">
                <a16:creationId xmlns:a16="http://schemas.microsoft.com/office/drawing/2014/main" id="{3340A7DF-D219-6E5C-1A4B-0C7A40359E6F}"/>
              </a:ext>
            </a:extLst>
          </p:cNvPr>
          <p:cNvGrpSpPr/>
          <p:nvPr/>
        </p:nvGrpSpPr>
        <p:grpSpPr>
          <a:xfrm rot="20850585">
            <a:off x="82252" y="3491063"/>
            <a:ext cx="583337" cy="1417573"/>
            <a:chOff x="1535425" y="492925"/>
            <a:chExt cx="524575" cy="1274775"/>
          </a:xfrm>
        </p:grpSpPr>
        <p:sp>
          <p:nvSpPr>
            <p:cNvPr id="9" name="Google Shape;5769;p35">
              <a:extLst>
                <a:ext uri="{FF2B5EF4-FFF2-40B4-BE49-F238E27FC236}">
                  <a16:creationId xmlns:a16="http://schemas.microsoft.com/office/drawing/2014/main" id="{6994B0CE-DDD1-2CE8-A9BD-A3B4C61686DA}"/>
                </a:ext>
              </a:extLst>
            </p:cNvPr>
            <p:cNvSpPr/>
            <p:nvPr/>
          </p:nvSpPr>
          <p:spPr>
            <a:xfrm>
              <a:off x="1734750" y="627100"/>
              <a:ext cx="127600" cy="161425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70;p35">
              <a:extLst>
                <a:ext uri="{FF2B5EF4-FFF2-40B4-BE49-F238E27FC236}">
                  <a16:creationId xmlns:a16="http://schemas.microsoft.com/office/drawing/2014/main" id="{908B7357-0C7F-469A-0AE5-5FAF6077DC1E}"/>
                </a:ext>
              </a:extLst>
            </p:cNvPr>
            <p:cNvSpPr/>
            <p:nvPr/>
          </p:nvSpPr>
          <p:spPr>
            <a:xfrm>
              <a:off x="1865675" y="683675"/>
              <a:ext cx="165975" cy="101750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71;p35">
              <a:extLst>
                <a:ext uri="{FF2B5EF4-FFF2-40B4-BE49-F238E27FC236}">
                  <a16:creationId xmlns:a16="http://schemas.microsoft.com/office/drawing/2014/main" id="{D1BE44A3-E15E-B3C3-3553-95AA1ED3A8F0}"/>
                </a:ext>
              </a:extLst>
            </p:cNvPr>
            <p:cNvSpPr/>
            <p:nvPr/>
          </p:nvSpPr>
          <p:spPr>
            <a:xfrm>
              <a:off x="1664700" y="736275"/>
              <a:ext cx="171800" cy="159825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72;p35">
              <a:extLst>
                <a:ext uri="{FF2B5EF4-FFF2-40B4-BE49-F238E27FC236}">
                  <a16:creationId xmlns:a16="http://schemas.microsoft.com/office/drawing/2014/main" id="{00F49C74-4A17-4763-2071-3E5762E4409E}"/>
                </a:ext>
              </a:extLst>
            </p:cNvPr>
            <p:cNvSpPr/>
            <p:nvPr/>
          </p:nvSpPr>
          <p:spPr>
            <a:xfrm>
              <a:off x="1832325" y="796850"/>
              <a:ext cx="227675" cy="101800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73;p35">
              <a:extLst>
                <a:ext uri="{FF2B5EF4-FFF2-40B4-BE49-F238E27FC236}">
                  <a16:creationId xmlns:a16="http://schemas.microsoft.com/office/drawing/2014/main" id="{A305954C-F4E6-8343-1C98-F20992894EE9}"/>
                </a:ext>
              </a:extLst>
            </p:cNvPr>
            <p:cNvSpPr/>
            <p:nvPr/>
          </p:nvSpPr>
          <p:spPr>
            <a:xfrm>
              <a:off x="1611325" y="872625"/>
              <a:ext cx="204325" cy="129400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774;p35">
              <a:extLst>
                <a:ext uri="{FF2B5EF4-FFF2-40B4-BE49-F238E27FC236}">
                  <a16:creationId xmlns:a16="http://schemas.microsoft.com/office/drawing/2014/main" id="{0EF2669F-869C-03DD-F6B5-CB85848EE1A2}"/>
                </a:ext>
              </a:extLst>
            </p:cNvPr>
            <p:cNvSpPr/>
            <p:nvPr/>
          </p:nvSpPr>
          <p:spPr>
            <a:xfrm>
              <a:off x="1814800" y="929450"/>
              <a:ext cx="210175" cy="82125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775;p35">
              <a:extLst>
                <a:ext uri="{FF2B5EF4-FFF2-40B4-BE49-F238E27FC236}">
                  <a16:creationId xmlns:a16="http://schemas.microsoft.com/office/drawing/2014/main" id="{58CB86AD-212C-2420-AB2C-2D5C7338631E}"/>
                </a:ext>
              </a:extLst>
            </p:cNvPr>
            <p:cNvSpPr/>
            <p:nvPr/>
          </p:nvSpPr>
          <p:spPr>
            <a:xfrm>
              <a:off x="1587150" y="996275"/>
              <a:ext cx="219325" cy="80125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776;p35">
              <a:extLst>
                <a:ext uri="{FF2B5EF4-FFF2-40B4-BE49-F238E27FC236}">
                  <a16:creationId xmlns:a16="http://schemas.microsoft.com/office/drawing/2014/main" id="{1275F489-8BC2-6486-FD01-5AC9A9BA758A}"/>
                </a:ext>
              </a:extLst>
            </p:cNvPr>
            <p:cNvSpPr/>
            <p:nvPr/>
          </p:nvSpPr>
          <p:spPr>
            <a:xfrm>
              <a:off x="1806450" y="1034700"/>
              <a:ext cx="196000" cy="64950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777;p35">
              <a:extLst>
                <a:ext uri="{FF2B5EF4-FFF2-40B4-BE49-F238E27FC236}">
                  <a16:creationId xmlns:a16="http://schemas.microsoft.com/office/drawing/2014/main" id="{7154F2E2-022D-C989-E969-377BFED53F94}"/>
                </a:ext>
              </a:extLst>
            </p:cNvPr>
            <p:cNvSpPr/>
            <p:nvPr/>
          </p:nvSpPr>
          <p:spPr>
            <a:xfrm>
              <a:off x="1574625" y="1125475"/>
              <a:ext cx="221025" cy="83125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778;p35">
              <a:extLst>
                <a:ext uri="{FF2B5EF4-FFF2-40B4-BE49-F238E27FC236}">
                  <a16:creationId xmlns:a16="http://schemas.microsoft.com/office/drawing/2014/main" id="{B09848B5-CAF7-353C-1783-FE1BB5ADBA6A}"/>
                </a:ext>
              </a:extLst>
            </p:cNvPr>
            <p:cNvSpPr/>
            <p:nvPr/>
          </p:nvSpPr>
          <p:spPr>
            <a:xfrm>
              <a:off x="1798125" y="1125650"/>
              <a:ext cx="245200" cy="92000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779;p35">
              <a:extLst>
                <a:ext uri="{FF2B5EF4-FFF2-40B4-BE49-F238E27FC236}">
                  <a16:creationId xmlns:a16="http://schemas.microsoft.com/office/drawing/2014/main" id="{291CDAF0-94BB-68EB-4A3E-39BDB363ACC0}"/>
                </a:ext>
              </a:extLst>
            </p:cNvPr>
            <p:cNvSpPr/>
            <p:nvPr/>
          </p:nvSpPr>
          <p:spPr>
            <a:xfrm>
              <a:off x="1544600" y="1233400"/>
              <a:ext cx="248550" cy="105475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780;p35">
              <a:extLst>
                <a:ext uri="{FF2B5EF4-FFF2-40B4-BE49-F238E27FC236}">
                  <a16:creationId xmlns:a16="http://schemas.microsoft.com/office/drawing/2014/main" id="{F931B2C6-0596-C6C6-E273-6D43B4A67C88}"/>
                </a:ext>
              </a:extLst>
            </p:cNvPr>
            <p:cNvSpPr/>
            <p:nvPr/>
          </p:nvSpPr>
          <p:spPr>
            <a:xfrm>
              <a:off x="1793125" y="1242675"/>
              <a:ext cx="243525" cy="91350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781;p35">
              <a:extLst>
                <a:ext uri="{FF2B5EF4-FFF2-40B4-BE49-F238E27FC236}">
                  <a16:creationId xmlns:a16="http://schemas.microsoft.com/office/drawing/2014/main" id="{9A76B1D5-5304-348E-2DAB-40B58C5982FD}"/>
                </a:ext>
              </a:extLst>
            </p:cNvPr>
            <p:cNvSpPr/>
            <p:nvPr/>
          </p:nvSpPr>
          <p:spPr>
            <a:xfrm>
              <a:off x="1535425" y="1378150"/>
              <a:ext cx="262725" cy="104800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782;p35">
              <a:extLst>
                <a:ext uri="{FF2B5EF4-FFF2-40B4-BE49-F238E27FC236}">
                  <a16:creationId xmlns:a16="http://schemas.microsoft.com/office/drawing/2014/main" id="{45DC9D35-DEE2-F948-18A3-B1F09048FD6A}"/>
                </a:ext>
              </a:extLst>
            </p:cNvPr>
            <p:cNvSpPr/>
            <p:nvPr/>
          </p:nvSpPr>
          <p:spPr>
            <a:xfrm>
              <a:off x="1795625" y="1351125"/>
              <a:ext cx="249375" cy="118975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783;p35">
              <a:extLst>
                <a:ext uri="{FF2B5EF4-FFF2-40B4-BE49-F238E27FC236}">
                  <a16:creationId xmlns:a16="http://schemas.microsoft.com/office/drawing/2014/main" id="{20BEECA3-8EAB-2511-8167-758111E8C664}"/>
                </a:ext>
              </a:extLst>
            </p:cNvPr>
            <p:cNvSpPr/>
            <p:nvPr/>
          </p:nvSpPr>
          <p:spPr>
            <a:xfrm>
              <a:off x="1781450" y="589500"/>
              <a:ext cx="139275" cy="1178200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784;p35">
              <a:extLst>
                <a:ext uri="{FF2B5EF4-FFF2-40B4-BE49-F238E27FC236}">
                  <a16:creationId xmlns:a16="http://schemas.microsoft.com/office/drawing/2014/main" id="{65BE5EA9-37F4-F633-198C-578BCD922959}"/>
                </a:ext>
              </a:extLst>
            </p:cNvPr>
            <p:cNvSpPr/>
            <p:nvPr/>
          </p:nvSpPr>
          <p:spPr>
            <a:xfrm>
              <a:off x="1879850" y="492925"/>
              <a:ext cx="124275" cy="185525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AA295E6-AC04-E077-B197-D007E2B21B3D}"/>
              </a:ext>
            </a:extLst>
          </p:cNvPr>
          <p:cNvGrpSpPr/>
          <p:nvPr/>
        </p:nvGrpSpPr>
        <p:grpSpPr>
          <a:xfrm>
            <a:off x="7586664" y="3869617"/>
            <a:ext cx="1905196" cy="1658448"/>
            <a:chOff x="7586664" y="3869617"/>
            <a:chExt cx="1905196" cy="1658448"/>
          </a:xfrm>
        </p:grpSpPr>
        <p:grpSp>
          <p:nvGrpSpPr>
            <p:cNvPr id="26" name="Google Shape;5752;p35">
              <a:extLst>
                <a:ext uri="{FF2B5EF4-FFF2-40B4-BE49-F238E27FC236}">
                  <a16:creationId xmlns:a16="http://schemas.microsoft.com/office/drawing/2014/main" id="{460C21B7-0429-CE22-3614-053AB6D52960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69" name="Google Shape;5753;p35">
                <a:extLst>
                  <a:ext uri="{FF2B5EF4-FFF2-40B4-BE49-F238E27FC236}">
                    <a16:creationId xmlns:a16="http://schemas.microsoft.com/office/drawing/2014/main" id="{2A63667E-70E1-E465-F16E-13C3BDE99DCA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754;p35">
                <a:extLst>
                  <a:ext uri="{FF2B5EF4-FFF2-40B4-BE49-F238E27FC236}">
                    <a16:creationId xmlns:a16="http://schemas.microsoft.com/office/drawing/2014/main" id="{AC1C661F-818F-BE04-E5CF-9D9167CDAC74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" name="Google Shape;5755;p35">
              <a:extLst>
                <a:ext uri="{FF2B5EF4-FFF2-40B4-BE49-F238E27FC236}">
                  <a16:creationId xmlns:a16="http://schemas.microsoft.com/office/drawing/2014/main" id="{26E7B772-AAEC-CDE5-2F11-205788B39526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60" name="Google Shape;5756;p35">
                <a:extLst>
                  <a:ext uri="{FF2B5EF4-FFF2-40B4-BE49-F238E27FC236}">
                    <a16:creationId xmlns:a16="http://schemas.microsoft.com/office/drawing/2014/main" id="{6573AF23-2C15-B4C4-0510-D9AEF0045B5C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757;p35">
                <a:extLst>
                  <a:ext uri="{FF2B5EF4-FFF2-40B4-BE49-F238E27FC236}">
                    <a16:creationId xmlns:a16="http://schemas.microsoft.com/office/drawing/2014/main" id="{ED015810-31CE-A485-81AF-D9B0B76702B0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758;p35">
                <a:extLst>
                  <a:ext uri="{FF2B5EF4-FFF2-40B4-BE49-F238E27FC236}">
                    <a16:creationId xmlns:a16="http://schemas.microsoft.com/office/drawing/2014/main" id="{110CE640-4835-45C6-2B9E-0033576709CB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759;p35">
                <a:extLst>
                  <a:ext uri="{FF2B5EF4-FFF2-40B4-BE49-F238E27FC236}">
                    <a16:creationId xmlns:a16="http://schemas.microsoft.com/office/drawing/2014/main" id="{17452621-DCD0-D432-45AD-5AD8F394CEC7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760;p35">
                <a:extLst>
                  <a:ext uri="{FF2B5EF4-FFF2-40B4-BE49-F238E27FC236}">
                    <a16:creationId xmlns:a16="http://schemas.microsoft.com/office/drawing/2014/main" id="{1DF06A03-9784-B772-C5DF-D28F742B2478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761;p35">
                <a:extLst>
                  <a:ext uri="{FF2B5EF4-FFF2-40B4-BE49-F238E27FC236}">
                    <a16:creationId xmlns:a16="http://schemas.microsoft.com/office/drawing/2014/main" id="{B0E64CF3-905D-DF7E-5674-FB7EB22C135A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762;p35">
                <a:extLst>
                  <a:ext uri="{FF2B5EF4-FFF2-40B4-BE49-F238E27FC236}">
                    <a16:creationId xmlns:a16="http://schemas.microsoft.com/office/drawing/2014/main" id="{B38A70FD-C694-AB29-2C2B-1B8BC7154819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763;p35">
                <a:extLst>
                  <a:ext uri="{FF2B5EF4-FFF2-40B4-BE49-F238E27FC236}">
                    <a16:creationId xmlns:a16="http://schemas.microsoft.com/office/drawing/2014/main" id="{23B8D95A-0875-D39D-46F0-B3B03FEB3B84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764;p35">
                <a:extLst>
                  <a:ext uri="{FF2B5EF4-FFF2-40B4-BE49-F238E27FC236}">
                    <a16:creationId xmlns:a16="http://schemas.microsoft.com/office/drawing/2014/main" id="{F688F74E-4815-C426-55F0-7950516409C2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oogle Shape;5765;p35">
              <a:extLst>
                <a:ext uri="{FF2B5EF4-FFF2-40B4-BE49-F238E27FC236}">
                  <a16:creationId xmlns:a16="http://schemas.microsoft.com/office/drawing/2014/main" id="{9D1762FF-CF0A-522E-7740-DB0F8986CDB3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58" name="Google Shape;5766;p35">
                <a:extLst>
                  <a:ext uri="{FF2B5EF4-FFF2-40B4-BE49-F238E27FC236}">
                    <a16:creationId xmlns:a16="http://schemas.microsoft.com/office/drawing/2014/main" id="{16C90507-2EEC-4716-63F9-BCD8BFF743AC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767;p35">
                <a:extLst>
                  <a:ext uri="{FF2B5EF4-FFF2-40B4-BE49-F238E27FC236}">
                    <a16:creationId xmlns:a16="http://schemas.microsoft.com/office/drawing/2014/main" id="{0BA5E1B4-C0A1-9E3B-2C56-76EEC9479F28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" name="Google Shape;5785;p35">
              <a:extLst>
                <a:ext uri="{FF2B5EF4-FFF2-40B4-BE49-F238E27FC236}">
                  <a16:creationId xmlns:a16="http://schemas.microsoft.com/office/drawing/2014/main" id="{17938C2D-4D03-20FC-2260-95E49C3383C4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30" name="Google Shape;5786;p35">
                <a:extLst>
                  <a:ext uri="{FF2B5EF4-FFF2-40B4-BE49-F238E27FC236}">
                    <a16:creationId xmlns:a16="http://schemas.microsoft.com/office/drawing/2014/main" id="{D9962887-82B1-CC0D-2EC3-099BD87D3A2B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787;p35">
                <a:extLst>
                  <a:ext uri="{FF2B5EF4-FFF2-40B4-BE49-F238E27FC236}">
                    <a16:creationId xmlns:a16="http://schemas.microsoft.com/office/drawing/2014/main" id="{409A5474-88F7-A298-ED2D-7D1C63439F65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5788;p35">
                <a:extLst>
                  <a:ext uri="{FF2B5EF4-FFF2-40B4-BE49-F238E27FC236}">
                    <a16:creationId xmlns:a16="http://schemas.microsoft.com/office/drawing/2014/main" id="{4FA1DFAD-9929-5D34-B06E-815035EAF974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5789;p35">
                <a:extLst>
                  <a:ext uri="{FF2B5EF4-FFF2-40B4-BE49-F238E27FC236}">
                    <a16:creationId xmlns:a16="http://schemas.microsoft.com/office/drawing/2014/main" id="{CF53AEF1-D075-E17D-37E8-F273B2A242D9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790;p35">
                <a:extLst>
                  <a:ext uri="{FF2B5EF4-FFF2-40B4-BE49-F238E27FC236}">
                    <a16:creationId xmlns:a16="http://schemas.microsoft.com/office/drawing/2014/main" id="{3940E0D6-AE31-F410-8DC6-682ADF1F9E45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791;p35">
                <a:extLst>
                  <a:ext uri="{FF2B5EF4-FFF2-40B4-BE49-F238E27FC236}">
                    <a16:creationId xmlns:a16="http://schemas.microsoft.com/office/drawing/2014/main" id="{65F2F076-DF07-3FE6-84BB-D64BA9DC93A7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792;p35">
                <a:extLst>
                  <a:ext uri="{FF2B5EF4-FFF2-40B4-BE49-F238E27FC236}">
                    <a16:creationId xmlns:a16="http://schemas.microsoft.com/office/drawing/2014/main" id="{AEAB9668-DC3D-E373-A60E-3DC471476807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793;p35">
                <a:extLst>
                  <a:ext uri="{FF2B5EF4-FFF2-40B4-BE49-F238E27FC236}">
                    <a16:creationId xmlns:a16="http://schemas.microsoft.com/office/drawing/2014/main" id="{BB3A241C-F81A-45E8-D8AD-E415174FCE80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794;p35">
                <a:extLst>
                  <a:ext uri="{FF2B5EF4-FFF2-40B4-BE49-F238E27FC236}">
                    <a16:creationId xmlns:a16="http://schemas.microsoft.com/office/drawing/2014/main" id="{F73C4897-9B9A-C058-1694-55F8584FB7CF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795;p35">
                <a:extLst>
                  <a:ext uri="{FF2B5EF4-FFF2-40B4-BE49-F238E27FC236}">
                    <a16:creationId xmlns:a16="http://schemas.microsoft.com/office/drawing/2014/main" id="{1AB511C7-9134-9DC4-4D51-3E15AE36C1F1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796;p35">
                <a:extLst>
                  <a:ext uri="{FF2B5EF4-FFF2-40B4-BE49-F238E27FC236}">
                    <a16:creationId xmlns:a16="http://schemas.microsoft.com/office/drawing/2014/main" id="{7E8C2255-BD6A-07CC-C860-782A0E349613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797;p35">
                <a:extLst>
                  <a:ext uri="{FF2B5EF4-FFF2-40B4-BE49-F238E27FC236}">
                    <a16:creationId xmlns:a16="http://schemas.microsoft.com/office/drawing/2014/main" id="{55985C68-55E3-49C6-7AC6-3698180DF1EA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798;p35">
                <a:extLst>
                  <a:ext uri="{FF2B5EF4-FFF2-40B4-BE49-F238E27FC236}">
                    <a16:creationId xmlns:a16="http://schemas.microsoft.com/office/drawing/2014/main" id="{9A381688-E340-CB4A-922F-9FEC724BC2E7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799;p35">
                <a:extLst>
                  <a:ext uri="{FF2B5EF4-FFF2-40B4-BE49-F238E27FC236}">
                    <a16:creationId xmlns:a16="http://schemas.microsoft.com/office/drawing/2014/main" id="{48CDE62F-CBFE-AD7D-11D4-BC5AD4888D00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800;p35">
                <a:extLst>
                  <a:ext uri="{FF2B5EF4-FFF2-40B4-BE49-F238E27FC236}">
                    <a16:creationId xmlns:a16="http://schemas.microsoft.com/office/drawing/2014/main" id="{6ADD3564-9477-ACEE-974E-9379BF90C78D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801;p35">
                <a:extLst>
                  <a:ext uri="{FF2B5EF4-FFF2-40B4-BE49-F238E27FC236}">
                    <a16:creationId xmlns:a16="http://schemas.microsoft.com/office/drawing/2014/main" id="{F236B40D-C692-2C03-C3F9-064E01934483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802;p35">
                <a:extLst>
                  <a:ext uri="{FF2B5EF4-FFF2-40B4-BE49-F238E27FC236}">
                    <a16:creationId xmlns:a16="http://schemas.microsoft.com/office/drawing/2014/main" id="{00907EF3-FD46-5290-AAB0-3DC8F5854250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803;p35">
                <a:extLst>
                  <a:ext uri="{FF2B5EF4-FFF2-40B4-BE49-F238E27FC236}">
                    <a16:creationId xmlns:a16="http://schemas.microsoft.com/office/drawing/2014/main" id="{18E73654-056C-FF85-6823-234A907AA532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804;p35">
                <a:extLst>
                  <a:ext uri="{FF2B5EF4-FFF2-40B4-BE49-F238E27FC236}">
                    <a16:creationId xmlns:a16="http://schemas.microsoft.com/office/drawing/2014/main" id="{86906104-F901-1508-0AA1-91E6CED1127F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805;p35">
                <a:extLst>
                  <a:ext uri="{FF2B5EF4-FFF2-40B4-BE49-F238E27FC236}">
                    <a16:creationId xmlns:a16="http://schemas.microsoft.com/office/drawing/2014/main" id="{BDBEEDE9-8047-8F33-1D8E-4568A78E5834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806;p35">
                <a:extLst>
                  <a:ext uri="{FF2B5EF4-FFF2-40B4-BE49-F238E27FC236}">
                    <a16:creationId xmlns:a16="http://schemas.microsoft.com/office/drawing/2014/main" id="{3417B37A-3BB6-BFC3-1F4A-E95F87939963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807;p35">
                <a:extLst>
                  <a:ext uri="{FF2B5EF4-FFF2-40B4-BE49-F238E27FC236}">
                    <a16:creationId xmlns:a16="http://schemas.microsoft.com/office/drawing/2014/main" id="{98E2C147-71D0-38E5-B129-0402092AE6D3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808;p35">
                <a:extLst>
                  <a:ext uri="{FF2B5EF4-FFF2-40B4-BE49-F238E27FC236}">
                    <a16:creationId xmlns:a16="http://schemas.microsoft.com/office/drawing/2014/main" id="{21382317-2E41-0F39-337F-CE204531487D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809;p35">
                <a:extLst>
                  <a:ext uri="{FF2B5EF4-FFF2-40B4-BE49-F238E27FC236}">
                    <a16:creationId xmlns:a16="http://schemas.microsoft.com/office/drawing/2014/main" id="{3B5BCAA3-8CBB-2177-AD09-45A61518D291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810;p35">
                <a:extLst>
                  <a:ext uri="{FF2B5EF4-FFF2-40B4-BE49-F238E27FC236}">
                    <a16:creationId xmlns:a16="http://schemas.microsoft.com/office/drawing/2014/main" id="{F3F8B03E-2172-40A4-3A23-D195BD577BC8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811;p35">
                <a:extLst>
                  <a:ext uri="{FF2B5EF4-FFF2-40B4-BE49-F238E27FC236}">
                    <a16:creationId xmlns:a16="http://schemas.microsoft.com/office/drawing/2014/main" id="{D542EB34-CA5A-3460-7042-765F25F7EEB4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812;p35">
                <a:extLst>
                  <a:ext uri="{FF2B5EF4-FFF2-40B4-BE49-F238E27FC236}">
                    <a16:creationId xmlns:a16="http://schemas.microsoft.com/office/drawing/2014/main" id="{80047CE0-3EE0-C5F0-BAB5-322D72C8E881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813;p35">
                <a:extLst>
                  <a:ext uri="{FF2B5EF4-FFF2-40B4-BE49-F238E27FC236}">
                    <a16:creationId xmlns:a16="http://schemas.microsoft.com/office/drawing/2014/main" id="{146B78EB-998C-E644-A2B7-1B38827182AB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1" name="Google Shape;5814;p35">
            <a:extLst>
              <a:ext uri="{FF2B5EF4-FFF2-40B4-BE49-F238E27FC236}">
                <a16:creationId xmlns:a16="http://schemas.microsoft.com/office/drawing/2014/main" id="{13358721-335D-E48B-3762-D48D1820618B}"/>
              </a:ext>
            </a:extLst>
          </p:cNvPr>
          <p:cNvGrpSpPr/>
          <p:nvPr/>
        </p:nvGrpSpPr>
        <p:grpSpPr>
          <a:xfrm rot="19880654" flipH="1">
            <a:off x="-302167" y="4093192"/>
            <a:ext cx="889403" cy="1363591"/>
            <a:chOff x="2235100" y="548200"/>
            <a:chExt cx="759725" cy="1164775"/>
          </a:xfrm>
        </p:grpSpPr>
        <p:sp>
          <p:nvSpPr>
            <p:cNvPr id="72" name="Google Shape;5815;p35">
              <a:extLst>
                <a:ext uri="{FF2B5EF4-FFF2-40B4-BE49-F238E27FC236}">
                  <a16:creationId xmlns:a16="http://schemas.microsoft.com/office/drawing/2014/main" id="{37F36F17-49D1-9D00-409A-3971E9C2B52F}"/>
                </a:ext>
              </a:extLst>
            </p:cNvPr>
            <p:cNvSpPr/>
            <p:nvPr/>
          </p:nvSpPr>
          <p:spPr>
            <a:xfrm>
              <a:off x="2235100" y="548200"/>
              <a:ext cx="759725" cy="1100125"/>
            </a:xfrm>
            <a:custGeom>
              <a:avLst/>
              <a:gdLst/>
              <a:ahLst/>
              <a:cxnLst/>
              <a:rect l="l" t="t" r="r" b="b"/>
              <a:pathLst>
                <a:path w="30389" h="44005" extrusionOk="0">
                  <a:moveTo>
                    <a:pt x="14146" y="0"/>
                  </a:moveTo>
                  <a:cubicBezTo>
                    <a:pt x="12773" y="0"/>
                    <a:pt x="11816" y="1695"/>
                    <a:pt x="11509" y="3108"/>
                  </a:cubicBezTo>
                  <a:cubicBezTo>
                    <a:pt x="11175" y="4643"/>
                    <a:pt x="10742" y="6577"/>
                    <a:pt x="9207" y="7044"/>
                  </a:cubicBezTo>
                  <a:cubicBezTo>
                    <a:pt x="8507" y="7211"/>
                    <a:pt x="7673" y="7044"/>
                    <a:pt x="7039" y="7445"/>
                  </a:cubicBezTo>
                  <a:cubicBezTo>
                    <a:pt x="5338" y="8579"/>
                    <a:pt x="7873" y="11447"/>
                    <a:pt x="6839" y="13249"/>
                  </a:cubicBezTo>
                  <a:cubicBezTo>
                    <a:pt x="5871" y="14917"/>
                    <a:pt x="2669" y="14083"/>
                    <a:pt x="1935" y="15884"/>
                  </a:cubicBezTo>
                  <a:cubicBezTo>
                    <a:pt x="1168" y="17785"/>
                    <a:pt x="4504" y="19720"/>
                    <a:pt x="3570" y="21555"/>
                  </a:cubicBezTo>
                  <a:cubicBezTo>
                    <a:pt x="3236" y="22255"/>
                    <a:pt x="2402" y="22555"/>
                    <a:pt x="1835" y="23056"/>
                  </a:cubicBezTo>
                  <a:cubicBezTo>
                    <a:pt x="1" y="24590"/>
                    <a:pt x="768" y="27592"/>
                    <a:pt x="1902" y="29761"/>
                  </a:cubicBezTo>
                  <a:cubicBezTo>
                    <a:pt x="4771" y="35264"/>
                    <a:pt x="8773" y="40135"/>
                    <a:pt x="13610" y="44004"/>
                  </a:cubicBezTo>
                  <a:cubicBezTo>
                    <a:pt x="20182" y="40001"/>
                    <a:pt x="24985" y="34464"/>
                    <a:pt x="28721" y="28326"/>
                  </a:cubicBezTo>
                  <a:cubicBezTo>
                    <a:pt x="29622" y="26758"/>
                    <a:pt x="30389" y="24457"/>
                    <a:pt x="28921" y="23389"/>
                  </a:cubicBezTo>
                  <a:cubicBezTo>
                    <a:pt x="28254" y="22889"/>
                    <a:pt x="27387" y="22822"/>
                    <a:pt x="26753" y="22322"/>
                  </a:cubicBezTo>
                  <a:cubicBezTo>
                    <a:pt x="25419" y="21288"/>
                    <a:pt x="26052" y="19220"/>
                    <a:pt x="26686" y="17618"/>
                  </a:cubicBezTo>
                  <a:cubicBezTo>
                    <a:pt x="27287" y="16084"/>
                    <a:pt x="27554" y="13782"/>
                    <a:pt x="26019" y="13115"/>
                  </a:cubicBezTo>
                  <a:cubicBezTo>
                    <a:pt x="25419" y="12815"/>
                    <a:pt x="24718" y="12915"/>
                    <a:pt x="24118" y="12648"/>
                  </a:cubicBezTo>
                  <a:cubicBezTo>
                    <a:pt x="22683" y="11981"/>
                    <a:pt x="22817" y="9913"/>
                    <a:pt x="23150" y="8379"/>
                  </a:cubicBezTo>
                  <a:cubicBezTo>
                    <a:pt x="23451" y="6811"/>
                    <a:pt x="23250" y="4609"/>
                    <a:pt x="21649" y="4409"/>
                  </a:cubicBezTo>
                  <a:cubicBezTo>
                    <a:pt x="21578" y="4399"/>
                    <a:pt x="21506" y="4395"/>
                    <a:pt x="21436" y="4395"/>
                  </a:cubicBezTo>
                  <a:cubicBezTo>
                    <a:pt x="20556" y="4395"/>
                    <a:pt x="19742" y="5080"/>
                    <a:pt x="18829" y="5080"/>
                  </a:cubicBezTo>
                  <a:cubicBezTo>
                    <a:pt x="18791" y="5080"/>
                    <a:pt x="18752" y="5079"/>
                    <a:pt x="18714" y="5076"/>
                  </a:cubicBezTo>
                  <a:cubicBezTo>
                    <a:pt x="16412" y="4809"/>
                    <a:pt x="16746" y="540"/>
                    <a:pt x="14511" y="39"/>
                  </a:cubicBezTo>
                  <a:cubicBezTo>
                    <a:pt x="14386" y="13"/>
                    <a:pt x="14265" y="0"/>
                    <a:pt x="14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5816;p35">
              <a:extLst>
                <a:ext uri="{FF2B5EF4-FFF2-40B4-BE49-F238E27FC236}">
                  <a16:creationId xmlns:a16="http://schemas.microsoft.com/office/drawing/2014/main" id="{44024EA1-2AFA-3947-5CAF-39F9BD6CEA60}"/>
                </a:ext>
              </a:extLst>
            </p:cNvPr>
            <p:cNvSpPr/>
            <p:nvPr/>
          </p:nvSpPr>
          <p:spPr>
            <a:xfrm>
              <a:off x="2559150" y="599000"/>
              <a:ext cx="64575" cy="1113975"/>
            </a:xfrm>
            <a:custGeom>
              <a:avLst/>
              <a:gdLst/>
              <a:ahLst/>
              <a:cxnLst/>
              <a:rect l="l" t="t" r="r" b="b"/>
              <a:pathLst>
                <a:path w="2583" h="44559" extrusionOk="0">
                  <a:moveTo>
                    <a:pt x="725" y="0"/>
                  </a:moveTo>
                  <a:cubicBezTo>
                    <a:pt x="698" y="0"/>
                    <a:pt x="697" y="201"/>
                    <a:pt x="748" y="576"/>
                  </a:cubicBezTo>
                  <a:cubicBezTo>
                    <a:pt x="2349" y="13752"/>
                    <a:pt x="2116" y="27562"/>
                    <a:pt x="348" y="40604"/>
                  </a:cubicBezTo>
                  <a:cubicBezTo>
                    <a:pt x="1" y="43217"/>
                    <a:pt x="4" y="44558"/>
                    <a:pt x="198" y="44558"/>
                  </a:cubicBezTo>
                  <a:cubicBezTo>
                    <a:pt x="359" y="44558"/>
                    <a:pt x="650" y="43643"/>
                    <a:pt x="982" y="41772"/>
                  </a:cubicBezTo>
                  <a:cubicBezTo>
                    <a:pt x="2016" y="35567"/>
                    <a:pt x="2583" y="28396"/>
                    <a:pt x="2483" y="21224"/>
                  </a:cubicBezTo>
                  <a:cubicBezTo>
                    <a:pt x="2416" y="14052"/>
                    <a:pt x="1782" y="6880"/>
                    <a:pt x="848" y="576"/>
                  </a:cubicBezTo>
                  <a:cubicBezTo>
                    <a:pt x="799" y="184"/>
                    <a:pt x="750" y="0"/>
                    <a:pt x="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5817;p35">
              <a:extLst>
                <a:ext uri="{FF2B5EF4-FFF2-40B4-BE49-F238E27FC236}">
                  <a16:creationId xmlns:a16="http://schemas.microsoft.com/office/drawing/2014/main" id="{EBE3AD80-0E76-C479-EF74-203BCE0452E3}"/>
                </a:ext>
              </a:extLst>
            </p:cNvPr>
            <p:cNvSpPr/>
            <p:nvPr/>
          </p:nvSpPr>
          <p:spPr>
            <a:xfrm>
              <a:off x="2369175" y="1333150"/>
              <a:ext cx="223000" cy="194875"/>
            </a:xfrm>
            <a:custGeom>
              <a:avLst/>
              <a:gdLst/>
              <a:ahLst/>
              <a:cxnLst/>
              <a:rect l="l" t="t" r="r" b="b"/>
              <a:pathLst>
                <a:path w="8920" h="7795" extrusionOk="0">
                  <a:moveTo>
                    <a:pt x="52" y="1"/>
                  </a:moveTo>
                  <a:cubicBezTo>
                    <a:pt x="1" y="1"/>
                    <a:pt x="8" y="75"/>
                    <a:pt x="75" y="164"/>
                  </a:cubicBezTo>
                  <a:cubicBezTo>
                    <a:pt x="2643" y="2532"/>
                    <a:pt x="5178" y="5067"/>
                    <a:pt x="7747" y="7369"/>
                  </a:cubicBezTo>
                  <a:cubicBezTo>
                    <a:pt x="8096" y="7668"/>
                    <a:pt x="8384" y="7795"/>
                    <a:pt x="8572" y="7795"/>
                  </a:cubicBezTo>
                  <a:cubicBezTo>
                    <a:pt x="8887" y="7795"/>
                    <a:pt x="8920" y="7437"/>
                    <a:pt x="8481" y="6935"/>
                  </a:cubicBezTo>
                  <a:cubicBezTo>
                    <a:pt x="6246" y="4500"/>
                    <a:pt x="2810" y="2099"/>
                    <a:pt x="175" y="64"/>
                  </a:cubicBezTo>
                  <a:cubicBezTo>
                    <a:pt x="119" y="19"/>
                    <a:pt x="78" y="1"/>
                    <a:pt x="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5818;p35">
              <a:extLst>
                <a:ext uri="{FF2B5EF4-FFF2-40B4-BE49-F238E27FC236}">
                  <a16:creationId xmlns:a16="http://schemas.microsoft.com/office/drawing/2014/main" id="{0808E392-6F2E-D97D-00D5-5724AE4ED0D4}"/>
                </a:ext>
              </a:extLst>
            </p:cNvPr>
            <p:cNvSpPr/>
            <p:nvPr/>
          </p:nvSpPr>
          <p:spPr>
            <a:xfrm>
              <a:off x="2415400" y="1090275"/>
              <a:ext cx="197975" cy="265900"/>
            </a:xfrm>
            <a:custGeom>
              <a:avLst/>
              <a:gdLst/>
              <a:ahLst/>
              <a:cxnLst/>
              <a:rect l="l" t="t" r="r" b="b"/>
              <a:pathLst>
                <a:path w="7919" h="10636" extrusionOk="0">
                  <a:moveTo>
                    <a:pt x="36" y="1"/>
                  </a:moveTo>
                  <a:cubicBezTo>
                    <a:pt x="0" y="1"/>
                    <a:pt x="2" y="69"/>
                    <a:pt x="60" y="205"/>
                  </a:cubicBezTo>
                  <a:cubicBezTo>
                    <a:pt x="2262" y="3374"/>
                    <a:pt x="4497" y="6777"/>
                    <a:pt x="6765" y="9912"/>
                  </a:cubicBezTo>
                  <a:cubicBezTo>
                    <a:pt x="7150" y="10415"/>
                    <a:pt x="7475" y="10636"/>
                    <a:pt x="7663" y="10636"/>
                  </a:cubicBezTo>
                  <a:cubicBezTo>
                    <a:pt x="7899" y="10636"/>
                    <a:pt x="7919" y="10288"/>
                    <a:pt x="7566" y="9712"/>
                  </a:cubicBezTo>
                  <a:cubicBezTo>
                    <a:pt x="5698" y="6476"/>
                    <a:pt x="2495" y="3041"/>
                    <a:pt x="160" y="105"/>
                  </a:cubicBezTo>
                  <a:cubicBezTo>
                    <a:pt x="105" y="36"/>
                    <a:pt x="61" y="1"/>
                    <a:pt x="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819;p35">
              <a:extLst>
                <a:ext uri="{FF2B5EF4-FFF2-40B4-BE49-F238E27FC236}">
                  <a16:creationId xmlns:a16="http://schemas.microsoft.com/office/drawing/2014/main" id="{8EAD0E12-ECC0-C5EE-BC81-69B0207B3E37}"/>
                </a:ext>
              </a:extLst>
            </p:cNvPr>
            <p:cNvSpPr/>
            <p:nvPr/>
          </p:nvSpPr>
          <p:spPr>
            <a:xfrm>
              <a:off x="2583300" y="1281200"/>
              <a:ext cx="207250" cy="197150"/>
            </a:xfrm>
            <a:custGeom>
              <a:avLst/>
              <a:gdLst/>
              <a:ahLst/>
              <a:cxnLst/>
              <a:rect l="l" t="t" r="r" b="b"/>
              <a:pathLst>
                <a:path w="8290" h="7886" extrusionOk="0">
                  <a:moveTo>
                    <a:pt x="8252" y="1"/>
                  </a:moveTo>
                  <a:cubicBezTo>
                    <a:pt x="8230" y="1"/>
                    <a:pt x="8185" y="23"/>
                    <a:pt x="8122" y="74"/>
                  </a:cubicBezTo>
                  <a:cubicBezTo>
                    <a:pt x="5653" y="2309"/>
                    <a:pt x="2985" y="4577"/>
                    <a:pt x="583" y="6912"/>
                  </a:cubicBezTo>
                  <a:cubicBezTo>
                    <a:pt x="1" y="7447"/>
                    <a:pt x="4" y="7886"/>
                    <a:pt x="342" y="7886"/>
                  </a:cubicBezTo>
                  <a:cubicBezTo>
                    <a:pt x="489" y="7886"/>
                    <a:pt x="698" y="7804"/>
                    <a:pt x="950" y="7612"/>
                  </a:cubicBezTo>
                  <a:cubicBezTo>
                    <a:pt x="3518" y="5678"/>
                    <a:pt x="6020" y="2475"/>
                    <a:pt x="8188" y="140"/>
                  </a:cubicBezTo>
                  <a:cubicBezTo>
                    <a:pt x="8271" y="58"/>
                    <a:pt x="8290" y="1"/>
                    <a:pt x="82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820;p35">
              <a:extLst>
                <a:ext uri="{FF2B5EF4-FFF2-40B4-BE49-F238E27FC236}">
                  <a16:creationId xmlns:a16="http://schemas.microsoft.com/office/drawing/2014/main" id="{0574E85F-F3D9-BDF9-0CB3-46DB9DD5ED30}"/>
                </a:ext>
              </a:extLst>
            </p:cNvPr>
            <p:cNvSpPr/>
            <p:nvPr/>
          </p:nvSpPr>
          <p:spPr>
            <a:xfrm>
              <a:off x="2611650" y="1014125"/>
              <a:ext cx="185275" cy="167600"/>
            </a:xfrm>
            <a:custGeom>
              <a:avLst/>
              <a:gdLst/>
              <a:ahLst/>
              <a:cxnLst/>
              <a:rect l="l" t="t" r="r" b="b"/>
              <a:pathLst>
                <a:path w="7411" h="6704" extrusionOk="0">
                  <a:moveTo>
                    <a:pt x="7336" y="1"/>
                  </a:moveTo>
                  <a:cubicBezTo>
                    <a:pt x="7306" y="1"/>
                    <a:pt x="7266" y="16"/>
                    <a:pt x="7221" y="49"/>
                  </a:cubicBezTo>
                  <a:cubicBezTo>
                    <a:pt x="5020" y="1950"/>
                    <a:pt x="2685" y="3818"/>
                    <a:pt x="550" y="5786"/>
                  </a:cubicBezTo>
                  <a:cubicBezTo>
                    <a:pt x="0" y="6288"/>
                    <a:pt x="15" y="6704"/>
                    <a:pt x="350" y="6704"/>
                  </a:cubicBezTo>
                  <a:cubicBezTo>
                    <a:pt x="482" y="6704"/>
                    <a:pt x="665" y="6638"/>
                    <a:pt x="883" y="6487"/>
                  </a:cubicBezTo>
                  <a:cubicBezTo>
                    <a:pt x="3185" y="4919"/>
                    <a:pt x="5353" y="2150"/>
                    <a:pt x="7321" y="149"/>
                  </a:cubicBezTo>
                  <a:cubicBezTo>
                    <a:pt x="7410" y="60"/>
                    <a:pt x="7395" y="1"/>
                    <a:pt x="7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821;p35">
              <a:extLst>
                <a:ext uri="{FF2B5EF4-FFF2-40B4-BE49-F238E27FC236}">
                  <a16:creationId xmlns:a16="http://schemas.microsoft.com/office/drawing/2014/main" id="{163CC079-6180-9D36-70ED-384EE8C1BB5A}"/>
                </a:ext>
              </a:extLst>
            </p:cNvPr>
            <p:cNvSpPr/>
            <p:nvPr/>
          </p:nvSpPr>
          <p:spPr>
            <a:xfrm>
              <a:off x="2488650" y="948675"/>
              <a:ext cx="125025" cy="152275"/>
            </a:xfrm>
            <a:custGeom>
              <a:avLst/>
              <a:gdLst/>
              <a:ahLst/>
              <a:cxnLst/>
              <a:rect l="l" t="t" r="r" b="b"/>
              <a:pathLst>
                <a:path w="5001" h="6091" extrusionOk="0">
                  <a:moveTo>
                    <a:pt x="61" y="1"/>
                  </a:moveTo>
                  <a:cubicBezTo>
                    <a:pt x="21" y="1"/>
                    <a:pt x="0" y="66"/>
                    <a:pt x="66" y="132"/>
                  </a:cubicBezTo>
                  <a:cubicBezTo>
                    <a:pt x="1200" y="2100"/>
                    <a:pt x="2468" y="4135"/>
                    <a:pt x="4069" y="5803"/>
                  </a:cubicBezTo>
                  <a:cubicBezTo>
                    <a:pt x="4261" y="6006"/>
                    <a:pt x="4445" y="6090"/>
                    <a:pt x="4589" y="6090"/>
                  </a:cubicBezTo>
                  <a:cubicBezTo>
                    <a:pt x="4871" y="6090"/>
                    <a:pt x="5001" y="5766"/>
                    <a:pt x="4736" y="5369"/>
                  </a:cubicBezTo>
                  <a:cubicBezTo>
                    <a:pt x="4135" y="4435"/>
                    <a:pt x="3301" y="3568"/>
                    <a:pt x="2468" y="2667"/>
                  </a:cubicBezTo>
                  <a:cubicBezTo>
                    <a:pt x="1634" y="1800"/>
                    <a:pt x="800" y="899"/>
                    <a:pt x="133" y="65"/>
                  </a:cubicBezTo>
                  <a:cubicBezTo>
                    <a:pt x="109" y="19"/>
                    <a:pt x="82" y="1"/>
                    <a:pt x="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822;p35">
              <a:extLst>
                <a:ext uri="{FF2B5EF4-FFF2-40B4-BE49-F238E27FC236}">
                  <a16:creationId xmlns:a16="http://schemas.microsoft.com/office/drawing/2014/main" id="{D26A2B42-F4A8-A17A-282C-DAA5D45EC9FF}"/>
                </a:ext>
              </a:extLst>
            </p:cNvPr>
            <p:cNvSpPr/>
            <p:nvPr/>
          </p:nvSpPr>
          <p:spPr>
            <a:xfrm>
              <a:off x="2608050" y="818075"/>
              <a:ext cx="101225" cy="166025"/>
            </a:xfrm>
            <a:custGeom>
              <a:avLst/>
              <a:gdLst/>
              <a:ahLst/>
              <a:cxnLst/>
              <a:rect l="l" t="t" r="r" b="b"/>
              <a:pathLst>
                <a:path w="4049" h="6641" extrusionOk="0">
                  <a:moveTo>
                    <a:pt x="4003" y="0"/>
                  </a:moveTo>
                  <a:cubicBezTo>
                    <a:pt x="3977" y="0"/>
                    <a:pt x="3940" y="27"/>
                    <a:pt x="3896" y="85"/>
                  </a:cubicBezTo>
                  <a:cubicBezTo>
                    <a:pt x="2962" y="2120"/>
                    <a:pt x="1628" y="4021"/>
                    <a:pt x="327" y="5823"/>
                  </a:cubicBezTo>
                  <a:cubicBezTo>
                    <a:pt x="1" y="6288"/>
                    <a:pt x="130" y="6640"/>
                    <a:pt x="419" y="6640"/>
                  </a:cubicBezTo>
                  <a:cubicBezTo>
                    <a:pt x="544" y="6640"/>
                    <a:pt x="699" y="6574"/>
                    <a:pt x="860" y="6423"/>
                  </a:cubicBezTo>
                  <a:cubicBezTo>
                    <a:pt x="1661" y="5656"/>
                    <a:pt x="2328" y="4555"/>
                    <a:pt x="2829" y="3454"/>
                  </a:cubicBezTo>
                  <a:cubicBezTo>
                    <a:pt x="3329" y="2320"/>
                    <a:pt x="3696" y="1119"/>
                    <a:pt x="4029" y="119"/>
                  </a:cubicBezTo>
                  <a:cubicBezTo>
                    <a:pt x="4048" y="44"/>
                    <a:pt x="4035" y="0"/>
                    <a:pt x="40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823;p35">
              <a:extLst>
                <a:ext uri="{FF2B5EF4-FFF2-40B4-BE49-F238E27FC236}">
                  <a16:creationId xmlns:a16="http://schemas.microsoft.com/office/drawing/2014/main" id="{451E0E8D-E2CE-3B66-F48E-75478D082C96}"/>
                </a:ext>
              </a:extLst>
            </p:cNvPr>
            <p:cNvSpPr/>
            <p:nvPr/>
          </p:nvSpPr>
          <p:spPr>
            <a:xfrm>
              <a:off x="2523750" y="818350"/>
              <a:ext cx="90075" cy="87075"/>
            </a:xfrm>
            <a:custGeom>
              <a:avLst/>
              <a:gdLst/>
              <a:ahLst/>
              <a:cxnLst/>
              <a:rect l="l" t="t" r="r" b="b"/>
              <a:pathLst>
                <a:path w="3603" h="3483" extrusionOk="0">
                  <a:moveTo>
                    <a:pt x="70" y="1"/>
                  </a:moveTo>
                  <a:cubicBezTo>
                    <a:pt x="21" y="1"/>
                    <a:pt x="1" y="79"/>
                    <a:pt x="29" y="108"/>
                  </a:cubicBezTo>
                  <a:cubicBezTo>
                    <a:pt x="997" y="1142"/>
                    <a:pt x="1864" y="2343"/>
                    <a:pt x="2865" y="3343"/>
                  </a:cubicBezTo>
                  <a:cubicBezTo>
                    <a:pt x="2954" y="3442"/>
                    <a:pt x="3053" y="3483"/>
                    <a:pt x="3146" y="3483"/>
                  </a:cubicBezTo>
                  <a:cubicBezTo>
                    <a:pt x="3398" y="3483"/>
                    <a:pt x="3603" y="3178"/>
                    <a:pt x="3432" y="2910"/>
                  </a:cubicBezTo>
                  <a:cubicBezTo>
                    <a:pt x="2798" y="1642"/>
                    <a:pt x="1197" y="842"/>
                    <a:pt x="96" y="8"/>
                  </a:cubicBezTo>
                  <a:cubicBezTo>
                    <a:pt x="87" y="3"/>
                    <a:pt x="78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5824;p35">
            <a:extLst>
              <a:ext uri="{FF2B5EF4-FFF2-40B4-BE49-F238E27FC236}">
                <a16:creationId xmlns:a16="http://schemas.microsoft.com/office/drawing/2014/main" id="{5C43DA30-D518-363A-593F-447A727B2481}"/>
              </a:ext>
            </a:extLst>
          </p:cNvPr>
          <p:cNvGrpSpPr/>
          <p:nvPr/>
        </p:nvGrpSpPr>
        <p:grpSpPr>
          <a:xfrm rot="1031996">
            <a:off x="286147" y="4355707"/>
            <a:ext cx="988287" cy="895065"/>
            <a:chOff x="4048900" y="1919750"/>
            <a:chExt cx="1060775" cy="960715"/>
          </a:xfrm>
        </p:grpSpPr>
        <p:sp>
          <p:nvSpPr>
            <p:cNvPr id="82" name="Google Shape;5825;p35">
              <a:extLst>
                <a:ext uri="{FF2B5EF4-FFF2-40B4-BE49-F238E27FC236}">
                  <a16:creationId xmlns:a16="http://schemas.microsoft.com/office/drawing/2014/main" id="{35FDF6F0-9A04-E6D6-F5ED-3E5DAA572669}"/>
                </a:ext>
              </a:extLst>
            </p:cNvPr>
            <p:cNvSpPr/>
            <p:nvPr/>
          </p:nvSpPr>
          <p:spPr>
            <a:xfrm>
              <a:off x="4133125" y="1919750"/>
              <a:ext cx="968225" cy="911900"/>
            </a:xfrm>
            <a:custGeom>
              <a:avLst/>
              <a:gdLst/>
              <a:ahLst/>
              <a:cxnLst/>
              <a:rect l="l" t="t" r="r" b="b"/>
              <a:pathLst>
                <a:path w="38729" h="36476" extrusionOk="0">
                  <a:moveTo>
                    <a:pt x="20075" y="0"/>
                  </a:moveTo>
                  <a:cubicBezTo>
                    <a:pt x="17881" y="0"/>
                    <a:pt x="15579" y="1191"/>
                    <a:pt x="14211" y="2985"/>
                  </a:cubicBezTo>
                  <a:cubicBezTo>
                    <a:pt x="12209" y="5721"/>
                    <a:pt x="11842" y="9290"/>
                    <a:pt x="12009" y="12626"/>
                  </a:cubicBezTo>
                  <a:cubicBezTo>
                    <a:pt x="12209" y="15961"/>
                    <a:pt x="12876" y="19330"/>
                    <a:pt x="12676" y="22666"/>
                  </a:cubicBezTo>
                  <a:cubicBezTo>
                    <a:pt x="12309" y="19731"/>
                    <a:pt x="11142" y="16662"/>
                    <a:pt x="9507" y="13926"/>
                  </a:cubicBezTo>
                  <a:cubicBezTo>
                    <a:pt x="8807" y="12759"/>
                    <a:pt x="8006" y="11591"/>
                    <a:pt x="6872" y="10791"/>
                  </a:cubicBezTo>
                  <a:cubicBezTo>
                    <a:pt x="6042" y="10205"/>
                    <a:pt x="5051" y="9833"/>
                    <a:pt x="4069" y="9833"/>
                  </a:cubicBezTo>
                  <a:cubicBezTo>
                    <a:pt x="3709" y="9833"/>
                    <a:pt x="3351" y="9883"/>
                    <a:pt x="3003" y="9990"/>
                  </a:cubicBezTo>
                  <a:cubicBezTo>
                    <a:pt x="1501" y="10457"/>
                    <a:pt x="501" y="11958"/>
                    <a:pt x="234" y="13493"/>
                  </a:cubicBezTo>
                  <a:cubicBezTo>
                    <a:pt x="0" y="15061"/>
                    <a:pt x="334" y="16628"/>
                    <a:pt x="868" y="18096"/>
                  </a:cubicBezTo>
                  <a:cubicBezTo>
                    <a:pt x="3036" y="24100"/>
                    <a:pt x="7739" y="28737"/>
                    <a:pt x="12343" y="33140"/>
                  </a:cubicBezTo>
                  <a:cubicBezTo>
                    <a:pt x="14177" y="34908"/>
                    <a:pt x="15411" y="35408"/>
                    <a:pt x="16345" y="36476"/>
                  </a:cubicBezTo>
                  <a:cubicBezTo>
                    <a:pt x="19581" y="32940"/>
                    <a:pt x="23817" y="30472"/>
                    <a:pt x="27720" y="27736"/>
                  </a:cubicBezTo>
                  <a:cubicBezTo>
                    <a:pt x="31656" y="24968"/>
                    <a:pt x="35526" y="21765"/>
                    <a:pt x="37494" y="17396"/>
                  </a:cubicBezTo>
                  <a:cubicBezTo>
                    <a:pt x="38561" y="14927"/>
                    <a:pt x="38728" y="11458"/>
                    <a:pt x="36393" y="10124"/>
                  </a:cubicBezTo>
                  <a:cubicBezTo>
                    <a:pt x="35821" y="9792"/>
                    <a:pt x="35215" y="9648"/>
                    <a:pt x="34601" y="9648"/>
                  </a:cubicBezTo>
                  <a:cubicBezTo>
                    <a:pt x="32743" y="9648"/>
                    <a:pt x="30800" y="10963"/>
                    <a:pt x="29421" y="12392"/>
                  </a:cubicBezTo>
                  <a:cubicBezTo>
                    <a:pt x="26319" y="15494"/>
                    <a:pt x="23851" y="19297"/>
                    <a:pt x="22250" y="23433"/>
                  </a:cubicBezTo>
                  <a:cubicBezTo>
                    <a:pt x="23517" y="19130"/>
                    <a:pt x="25152" y="14560"/>
                    <a:pt x="25719" y="9723"/>
                  </a:cubicBezTo>
                  <a:cubicBezTo>
                    <a:pt x="26086" y="6555"/>
                    <a:pt x="25719" y="2752"/>
                    <a:pt x="23084" y="917"/>
                  </a:cubicBezTo>
                  <a:cubicBezTo>
                    <a:pt x="22187" y="283"/>
                    <a:pt x="21144" y="0"/>
                    <a:pt x="20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826;p35">
              <a:extLst>
                <a:ext uri="{FF2B5EF4-FFF2-40B4-BE49-F238E27FC236}">
                  <a16:creationId xmlns:a16="http://schemas.microsoft.com/office/drawing/2014/main" id="{1267182E-5BF4-26BA-02D7-D0FC50408C42}"/>
                </a:ext>
              </a:extLst>
            </p:cNvPr>
            <p:cNvSpPr/>
            <p:nvPr/>
          </p:nvSpPr>
          <p:spPr>
            <a:xfrm>
              <a:off x="4576500" y="2085450"/>
              <a:ext cx="109600" cy="597875"/>
            </a:xfrm>
            <a:custGeom>
              <a:avLst/>
              <a:gdLst/>
              <a:ahLst/>
              <a:cxnLst/>
              <a:rect l="l" t="t" r="r" b="b"/>
              <a:pathLst>
                <a:path w="4384" h="23915" extrusionOk="0">
                  <a:moveTo>
                    <a:pt x="4307" y="1"/>
                  </a:moveTo>
                  <a:cubicBezTo>
                    <a:pt x="4266" y="1"/>
                    <a:pt x="4213" y="67"/>
                    <a:pt x="4181" y="193"/>
                  </a:cubicBezTo>
                  <a:cubicBezTo>
                    <a:pt x="2913" y="7465"/>
                    <a:pt x="1479" y="14670"/>
                    <a:pt x="245" y="21876"/>
                  </a:cubicBezTo>
                  <a:cubicBezTo>
                    <a:pt x="1" y="23219"/>
                    <a:pt x="286" y="23914"/>
                    <a:pt x="661" y="23914"/>
                  </a:cubicBezTo>
                  <a:cubicBezTo>
                    <a:pt x="1003" y="23914"/>
                    <a:pt x="1420" y="23336"/>
                    <a:pt x="1579" y="22142"/>
                  </a:cubicBezTo>
                  <a:cubicBezTo>
                    <a:pt x="2513" y="14837"/>
                    <a:pt x="3414" y="7532"/>
                    <a:pt x="4348" y="260"/>
                  </a:cubicBezTo>
                  <a:cubicBezTo>
                    <a:pt x="4383" y="84"/>
                    <a:pt x="4353" y="1"/>
                    <a:pt x="43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827;p35">
              <a:extLst>
                <a:ext uri="{FF2B5EF4-FFF2-40B4-BE49-F238E27FC236}">
                  <a16:creationId xmlns:a16="http://schemas.microsoft.com/office/drawing/2014/main" id="{55ACDEAA-D96C-303D-2DAE-50AC2EB694C5}"/>
                </a:ext>
              </a:extLst>
            </p:cNvPr>
            <p:cNvSpPr/>
            <p:nvPr/>
          </p:nvSpPr>
          <p:spPr>
            <a:xfrm>
              <a:off x="4509225" y="1954950"/>
              <a:ext cx="58825" cy="699400"/>
            </a:xfrm>
            <a:custGeom>
              <a:avLst/>
              <a:gdLst/>
              <a:ahLst/>
              <a:cxnLst/>
              <a:rect l="l" t="t" r="r" b="b"/>
              <a:pathLst>
                <a:path w="2353" h="27976" extrusionOk="0">
                  <a:moveTo>
                    <a:pt x="2271" y="1"/>
                  </a:moveTo>
                  <a:cubicBezTo>
                    <a:pt x="2231" y="1"/>
                    <a:pt x="2185" y="84"/>
                    <a:pt x="2169" y="243"/>
                  </a:cubicBezTo>
                  <a:cubicBezTo>
                    <a:pt x="801" y="8682"/>
                    <a:pt x="0" y="17222"/>
                    <a:pt x="34" y="25761"/>
                  </a:cubicBezTo>
                  <a:cubicBezTo>
                    <a:pt x="67" y="27241"/>
                    <a:pt x="440" y="27975"/>
                    <a:pt x="794" y="27975"/>
                  </a:cubicBezTo>
                  <a:cubicBezTo>
                    <a:pt x="1149" y="27975"/>
                    <a:pt x="1485" y="27233"/>
                    <a:pt x="1435" y="25761"/>
                  </a:cubicBezTo>
                  <a:cubicBezTo>
                    <a:pt x="1101" y="17322"/>
                    <a:pt x="1335" y="8749"/>
                    <a:pt x="2335" y="310"/>
                  </a:cubicBezTo>
                  <a:cubicBezTo>
                    <a:pt x="2353" y="100"/>
                    <a:pt x="2316" y="1"/>
                    <a:pt x="2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828;p35">
              <a:extLst>
                <a:ext uri="{FF2B5EF4-FFF2-40B4-BE49-F238E27FC236}">
                  <a16:creationId xmlns:a16="http://schemas.microsoft.com/office/drawing/2014/main" id="{9C7E54BD-21D4-1718-3C98-40DA16E1AFC4}"/>
                </a:ext>
              </a:extLst>
            </p:cNvPr>
            <p:cNvSpPr/>
            <p:nvPr/>
          </p:nvSpPr>
          <p:spPr>
            <a:xfrm>
              <a:off x="4542350" y="2076150"/>
              <a:ext cx="97900" cy="573275"/>
            </a:xfrm>
            <a:custGeom>
              <a:avLst/>
              <a:gdLst/>
              <a:ahLst/>
              <a:cxnLst/>
              <a:rect l="l" t="t" r="r" b="b"/>
              <a:pathLst>
                <a:path w="3916" h="22931" extrusionOk="0">
                  <a:moveTo>
                    <a:pt x="3835" y="1"/>
                  </a:moveTo>
                  <a:cubicBezTo>
                    <a:pt x="3794" y="1"/>
                    <a:pt x="3743" y="61"/>
                    <a:pt x="3712" y="198"/>
                  </a:cubicBezTo>
                  <a:cubicBezTo>
                    <a:pt x="2545" y="7103"/>
                    <a:pt x="1344" y="14075"/>
                    <a:pt x="210" y="21013"/>
                  </a:cubicBezTo>
                  <a:cubicBezTo>
                    <a:pt x="1" y="22268"/>
                    <a:pt x="301" y="22931"/>
                    <a:pt x="674" y="22931"/>
                  </a:cubicBezTo>
                  <a:cubicBezTo>
                    <a:pt x="1015" y="22931"/>
                    <a:pt x="1417" y="22377"/>
                    <a:pt x="1544" y="21213"/>
                  </a:cubicBezTo>
                  <a:cubicBezTo>
                    <a:pt x="2378" y="14208"/>
                    <a:pt x="3112" y="7203"/>
                    <a:pt x="3879" y="232"/>
                  </a:cubicBezTo>
                  <a:cubicBezTo>
                    <a:pt x="3915" y="87"/>
                    <a:pt x="3883" y="1"/>
                    <a:pt x="3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829;p35">
              <a:extLst>
                <a:ext uri="{FF2B5EF4-FFF2-40B4-BE49-F238E27FC236}">
                  <a16:creationId xmlns:a16="http://schemas.microsoft.com/office/drawing/2014/main" id="{1D0ABB9E-565E-F64E-9086-CA1D37E9D97A}"/>
                </a:ext>
              </a:extLst>
            </p:cNvPr>
            <p:cNvSpPr/>
            <p:nvPr/>
          </p:nvSpPr>
          <p:spPr>
            <a:xfrm>
              <a:off x="4579650" y="2148850"/>
              <a:ext cx="150175" cy="488100"/>
            </a:xfrm>
            <a:custGeom>
              <a:avLst/>
              <a:gdLst/>
              <a:ahLst/>
              <a:cxnLst/>
              <a:rect l="l" t="t" r="r" b="b"/>
              <a:pathLst>
                <a:path w="6007" h="19524" extrusionOk="0">
                  <a:moveTo>
                    <a:pt x="5931" y="1"/>
                  </a:moveTo>
                  <a:cubicBezTo>
                    <a:pt x="5890" y="1"/>
                    <a:pt x="5840" y="76"/>
                    <a:pt x="5823" y="226"/>
                  </a:cubicBezTo>
                  <a:cubicBezTo>
                    <a:pt x="4956" y="6330"/>
                    <a:pt x="3121" y="12268"/>
                    <a:pt x="519" y="17772"/>
                  </a:cubicBezTo>
                  <a:cubicBezTo>
                    <a:pt x="1" y="18847"/>
                    <a:pt x="212" y="19524"/>
                    <a:pt x="649" y="19524"/>
                  </a:cubicBezTo>
                  <a:cubicBezTo>
                    <a:pt x="972" y="19524"/>
                    <a:pt x="1419" y="19155"/>
                    <a:pt x="1787" y="18305"/>
                  </a:cubicBezTo>
                  <a:cubicBezTo>
                    <a:pt x="4155" y="12501"/>
                    <a:pt x="5489" y="6397"/>
                    <a:pt x="5990" y="226"/>
                  </a:cubicBezTo>
                  <a:cubicBezTo>
                    <a:pt x="6006" y="76"/>
                    <a:pt x="5973" y="1"/>
                    <a:pt x="5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830;p35">
              <a:extLst>
                <a:ext uri="{FF2B5EF4-FFF2-40B4-BE49-F238E27FC236}">
                  <a16:creationId xmlns:a16="http://schemas.microsoft.com/office/drawing/2014/main" id="{F836EFD5-AB73-2B96-B858-A2CF3946B9A8}"/>
                </a:ext>
              </a:extLst>
            </p:cNvPr>
            <p:cNvSpPr/>
            <p:nvPr/>
          </p:nvSpPr>
          <p:spPr>
            <a:xfrm>
              <a:off x="4529250" y="2045225"/>
              <a:ext cx="88450" cy="614175"/>
            </a:xfrm>
            <a:custGeom>
              <a:avLst/>
              <a:gdLst/>
              <a:ahLst/>
              <a:cxnLst/>
              <a:rect l="l" t="t" r="r" b="b"/>
              <a:pathLst>
                <a:path w="3538" h="24567" extrusionOk="0">
                  <a:moveTo>
                    <a:pt x="3463" y="0"/>
                  </a:moveTo>
                  <a:cubicBezTo>
                    <a:pt x="3422" y="0"/>
                    <a:pt x="3367" y="76"/>
                    <a:pt x="3336" y="235"/>
                  </a:cubicBezTo>
                  <a:cubicBezTo>
                    <a:pt x="1034" y="7440"/>
                    <a:pt x="0" y="15079"/>
                    <a:pt x="467" y="22717"/>
                  </a:cubicBezTo>
                  <a:cubicBezTo>
                    <a:pt x="548" y="23964"/>
                    <a:pt x="927" y="24566"/>
                    <a:pt x="1266" y="24566"/>
                  </a:cubicBezTo>
                  <a:cubicBezTo>
                    <a:pt x="1625" y="24566"/>
                    <a:pt x="1939" y="23889"/>
                    <a:pt x="1801" y="22584"/>
                  </a:cubicBezTo>
                  <a:cubicBezTo>
                    <a:pt x="1034" y="15145"/>
                    <a:pt x="1568" y="7573"/>
                    <a:pt x="3503" y="268"/>
                  </a:cubicBezTo>
                  <a:cubicBezTo>
                    <a:pt x="3538" y="93"/>
                    <a:pt x="3508" y="0"/>
                    <a:pt x="3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831;p35">
              <a:extLst>
                <a:ext uri="{FF2B5EF4-FFF2-40B4-BE49-F238E27FC236}">
                  <a16:creationId xmlns:a16="http://schemas.microsoft.com/office/drawing/2014/main" id="{E5E1F406-E9A8-D049-D518-D578E363030A}"/>
                </a:ext>
              </a:extLst>
            </p:cNvPr>
            <p:cNvSpPr/>
            <p:nvPr/>
          </p:nvSpPr>
          <p:spPr>
            <a:xfrm>
              <a:off x="4630625" y="2266000"/>
              <a:ext cx="364725" cy="392800"/>
            </a:xfrm>
            <a:custGeom>
              <a:avLst/>
              <a:gdLst/>
              <a:ahLst/>
              <a:cxnLst/>
              <a:rect l="l" t="t" r="r" b="b"/>
              <a:pathLst>
                <a:path w="14589" h="15712" extrusionOk="0">
                  <a:moveTo>
                    <a:pt x="14510" y="0"/>
                  </a:moveTo>
                  <a:cubicBezTo>
                    <a:pt x="14464" y="0"/>
                    <a:pt x="14395" y="46"/>
                    <a:pt x="14325" y="143"/>
                  </a:cubicBezTo>
                  <a:cubicBezTo>
                    <a:pt x="10622" y="5414"/>
                    <a:pt x="6119" y="10050"/>
                    <a:pt x="1149" y="13986"/>
                  </a:cubicBezTo>
                  <a:cubicBezTo>
                    <a:pt x="1" y="14887"/>
                    <a:pt x="38" y="15711"/>
                    <a:pt x="696" y="15711"/>
                  </a:cubicBezTo>
                  <a:cubicBezTo>
                    <a:pt x="1013" y="15711"/>
                    <a:pt x="1474" y="15520"/>
                    <a:pt x="2016" y="15054"/>
                  </a:cubicBezTo>
                  <a:cubicBezTo>
                    <a:pt x="6920" y="10751"/>
                    <a:pt x="11089" y="5714"/>
                    <a:pt x="14492" y="243"/>
                  </a:cubicBezTo>
                  <a:cubicBezTo>
                    <a:pt x="14589" y="88"/>
                    <a:pt x="14573" y="0"/>
                    <a:pt x="145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832;p35">
              <a:extLst>
                <a:ext uri="{FF2B5EF4-FFF2-40B4-BE49-F238E27FC236}">
                  <a16:creationId xmlns:a16="http://schemas.microsoft.com/office/drawing/2014/main" id="{AD5EAF40-8DA0-2B8E-0947-6DDE0D43F9CE}"/>
                </a:ext>
              </a:extLst>
            </p:cNvPr>
            <p:cNvSpPr/>
            <p:nvPr/>
          </p:nvSpPr>
          <p:spPr>
            <a:xfrm>
              <a:off x="4660525" y="2299625"/>
              <a:ext cx="375975" cy="347550"/>
            </a:xfrm>
            <a:custGeom>
              <a:avLst/>
              <a:gdLst/>
              <a:ahLst/>
              <a:cxnLst/>
              <a:rect l="l" t="t" r="r" b="b"/>
              <a:pathLst>
                <a:path w="15039" h="13902" extrusionOk="0">
                  <a:moveTo>
                    <a:pt x="14948" y="0"/>
                  </a:moveTo>
                  <a:cubicBezTo>
                    <a:pt x="14909" y="0"/>
                    <a:pt x="14855" y="29"/>
                    <a:pt x="14797" y="99"/>
                  </a:cubicBezTo>
                  <a:cubicBezTo>
                    <a:pt x="10994" y="4936"/>
                    <a:pt x="6324" y="9039"/>
                    <a:pt x="1254" y="12274"/>
                  </a:cubicBezTo>
                  <a:cubicBezTo>
                    <a:pt x="1" y="13055"/>
                    <a:pt x="21" y="13902"/>
                    <a:pt x="757" y="13902"/>
                  </a:cubicBezTo>
                  <a:cubicBezTo>
                    <a:pt x="1059" y="13902"/>
                    <a:pt x="1482" y="13758"/>
                    <a:pt x="1988" y="13409"/>
                  </a:cubicBezTo>
                  <a:cubicBezTo>
                    <a:pt x="7091" y="9806"/>
                    <a:pt x="11428" y="5269"/>
                    <a:pt x="14930" y="233"/>
                  </a:cubicBezTo>
                  <a:cubicBezTo>
                    <a:pt x="15039" y="102"/>
                    <a:pt x="15020" y="0"/>
                    <a:pt x="149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833;p35">
              <a:extLst>
                <a:ext uri="{FF2B5EF4-FFF2-40B4-BE49-F238E27FC236}">
                  <a16:creationId xmlns:a16="http://schemas.microsoft.com/office/drawing/2014/main" id="{9ADDA222-7068-76CC-59FC-9EEA8FAB7FAF}"/>
                </a:ext>
              </a:extLst>
            </p:cNvPr>
            <p:cNvSpPr/>
            <p:nvPr/>
          </p:nvSpPr>
          <p:spPr>
            <a:xfrm>
              <a:off x="4645350" y="2236800"/>
              <a:ext cx="299525" cy="365350"/>
            </a:xfrm>
            <a:custGeom>
              <a:avLst/>
              <a:gdLst/>
              <a:ahLst/>
              <a:cxnLst/>
              <a:rect l="l" t="t" r="r" b="b"/>
              <a:pathLst>
                <a:path w="11981" h="14614" extrusionOk="0">
                  <a:moveTo>
                    <a:pt x="11877" y="0"/>
                  </a:moveTo>
                  <a:cubicBezTo>
                    <a:pt x="11839" y="0"/>
                    <a:pt x="11789" y="23"/>
                    <a:pt x="11734" y="77"/>
                  </a:cubicBezTo>
                  <a:cubicBezTo>
                    <a:pt x="7698" y="3980"/>
                    <a:pt x="3895" y="8283"/>
                    <a:pt x="693" y="12953"/>
                  </a:cubicBezTo>
                  <a:cubicBezTo>
                    <a:pt x="1" y="13951"/>
                    <a:pt x="204" y="14613"/>
                    <a:pt x="694" y="14613"/>
                  </a:cubicBezTo>
                  <a:cubicBezTo>
                    <a:pt x="1007" y="14613"/>
                    <a:pt x="1438" y="14344"/>
                    <a:pt x="1827" y="13720"/>
                  </a:cubicBezTo>
                  <a:cubicBezTo>
                    <a:pt x="4729" y="8950"/>
                    <a:pt x="8065" y="4380"/>
                    <a:pt x="11868" y="210"/>
                  </a:cubicBezTo>
                  <a:cubicBezTo>
                    <a:pt x="11980" y="98"/>
                    <a:pt x="11956" y="0"/>
                    <a:pt x="118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834;p35">
              <a:extLst>
                <a:ext uri="{FF2B5EF4-FFF2-40B4-BE49-F238E27FC236}">
                  <a16:creationId xmlns:a16="http://schemas.microsoft.com/office/drawing/2014/main" id="{0949FAA8-C8F5-4B3D-5CE3-E6C634D6D64D}"/>
                </a:ext>
              </a:extLst>
            </p:cNvPr>
            <p:cNvSpPr/>
            <p:nvPr/>
          </p:nvSpPr>
          <p:spPr>
            <a:xfrm>
              <a:off x="4048900" y="2085525"/>
              <a:ext cx="879825" cy="746125"/>
            </a:xfrm>
            <a:custGeom>
              <a:avLst/>
              <a:gdLst/>
              <a:ahLst/>
              <a:cxnLst/>
              <a:rect l="l" t="t" r="r" b="b"/>
              <a:pathLst>
                <a:path w="35193" h="29845" extrusionOk="0">
                  <a:moveTo>
                    <a:pt x="19085" y="1"/>
                  </a:moveTo>
                  <a:cubicBezTo>
                    <a:pt x="18147" y="1"/>
                    <a:pt x="17180" y="379"/>
                    <a:pt x="16445" y="991"/>
                  </a:cubicBezTo>
                  <a:cubicBezTo>
                    <a:pt x="15445" y="1825"/>
                    <a:pt x="14844" y="3026"/>
                    <a:pt x="14411" y="4260"/>
                  </a:cubicBezTo>
                  <a:cubicBezTo>
                    <a:pt x="12743" y="9130"/>
                    <a:pt x="14077" y="14467"/>
                    <a:pt x="15411" y="19437"/>
                  </a:cubicBezTo>
                  <a:cubicBezTo>
                    <a:pt x="13543" y="15668"/>
                    <a:pt x="10274" y="13133"/>
                    <a:pt x="6605" y="12432"/>
                  </a:cubicBezTo>
                  <a:cubicBezTo>
                    <a:pt x="6078" y="12327"/>
                    <a:pt x="5525" y="12268"/>
                    <a:pt x="4974" y="12268"/>
                  </a:cubicBezTo>
                  <a:cubicBezTo>
                    <a:pt x="3434" y="12268"/>
                    <a:pt x="1910" y="12730"/>
                    <a:pt x="1001" y="13934"/>
                  </a:cubicBezTo>
                  <a:cubicBezTo>
                    <a:pt x="0" y="15168"/>
                    <a:pt x="34" y="17002"/>
                    <a:pt x="667" y="18503"/>
                  </a:cubicBezTo>
                  <a:cubicBezTo>
                    <a:pt x="1268" y="20005"/>
                    <a:pt x="2502" y="21172"/>
                    <a:pt x="3736" y="22173"/>
                  </a:cubicBezTo>
                  <a:cubicBezTo>
                    <a:pt x="8473" y="26009"/>
                    <a:pt x="14411" y="27977"/>
                    <a:pt x="20215" y="29845"/>
                  </a:cubicBezTo>
                  <a:cubicBezTo>
                    <a:pt x="25352" y="25842"/>
                    <a:pt x="31389" y="21372"/>
                    <a:pt x="34125" y="14868"/>
                  </a:cubicBezTo>
                  <a:cubicBezTo>
                    <a:pt x="34859" y="13133"/>
                    <a:pt x="35192" y="10831"/>
                    <a:pt x="33791" y="9530"/>
                  </a:cubicBezTo>
                  <a:cubicBezTo>
                    <a:pt x="33186" y="8948"/>
                    <a:pt x="32369" y="8691"/>
                    <a:pt x="31556" y="8691"/>
                  </a:cubicBezTo>
                  <a:cubicBezTo>
                    <a:pt x="31205" y="8691"/>
                    <a:pt x="30854" y="8739"/>
                    <a:pt x="30522" y="8830"/>
                  </a:cubicBezTo>
                  <a:cubicBezTo>
                    <a:pt x="29388" y="9130"/>
                    <a:pt x="28387" y="9797"/>
                    <a:pt x="27520" y="10598"/>
                  </a:cubicBezTo>
                  <a:cubicBezTo>
                    <a:pt x="25084" y="12742"/>
                    <a:pt x="23280" y="15613"/>
                    <a:pt x="22356" y="18719"/>
                  </a:cubicBezTo>
                  <a:lnTo>
                    <a:pt x="22356" y="18719"/>
                  </a:lnTo>
                  <a:cubicBezTo>
                    <a:pt x="23759" y="13805"/>
                    <a:pt x="24001" y="9053"/>
                    <a:pt x="23017" y="4527"/>
                  </a:cubicBezTo>
                  <a:cubicBezTo>
                    <a:pt x="22583" y="2759"/>
                    <a:pt x="21783" y="791"/>
                    <a:pt x="20081" y="157"/>
                  </a:cubicBezTo>
                  <a:cubicBezTo>
                    <a:pt x="19762" y="50"/>
                    <a:pt x="19425" y="1"/>
                    <a:pt x="19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835;p35">
              <a:extLst>
                <a:ext uri="{FF2B5EF4-FFF2-40B4-BE49-F238E27FC236}">
                  <a16:creationId xmlns:a16="http://schemas.microsoft.com/office/drawing/2014/main" id="{F0E030CA-9519-8C3A-3B24-A85E57DE2CF9}"/>
                </a:ext>
              </a:extLst>
            </p:cNvPr>
            <p:cNvSpPr/>
            <p:nvPr/>
          </p:nvSpPr>
          <p:spPr>
            <a:xfrm>
              <a:off x="4521725" y="2259600"/>
              <a:ext cx="255225" cy="567900"/>
            </a:xfrm>
            <a:custGeom>
              <a:avLst/>
              <a:gdLst/>
              <a:ahLst/>
              <a:cxnLst/>
              <a:rect l="l" t="t" r="r" b="b"/>
              <a:pathLst>
                <a:path w="10209" h="22716" extrusionOk="0">
                  <a:moveTo>
                    <a:pt x="6622" y="0"/>
                  </a:moveTo>
                  <a:cubicBezTo>
                    <a:pt x="5691" y="0"/>
                    <a:pt x="4771" y="466"/>
                    <a:pt x="4104" y="1133"/>
                  </a:cubicBezTo>
                  <a:cubicBezTo>
                    <a:pt x="3303" y="1867"/>
                    <a:pt x="2803" y="2868"/>
                    <a:pt x="2369" y="3868"/>
                  </a:cubicBezTo>
                  <a:cubicBezTo>
                    <a:pt x="1" y="9739"/>
                    <a:pt x="735" y="16377"/>
                    <a:pt x="1502" y="22715"/>
                  </a:cubicBezTo>
                  <a:cubicBezTo>
                    <a:pt x="5371" y="17345"/>
                    <a:pt x="9441" y="12141"/>
                    <a:pt x="10108" y="5970"/>
                  </a:cubicBezTo>
                  <a:cubicBezTo>
                    <a:pt x="10208" y="4736"/>
                    <a:pt x="10175" y="3468"/>
                    <a:pt x="9708" y="2334"/>
                  </a:cubicBezTo>
                  <a:cubicBezTo>
                    <a:pt x="9274" y="1200"/>
                    <a:pt x="8273" y="199"/>
                    <a:pt x="7039" y="32"/>
                  </a:cubicBezTo>
                  <a:cubicBezTo>
                    <a:pt x="6900" y="11"/>
                    <a:pt x="6761" y="0"/>
                    <a:pt x="6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836;p35">
              <a:extLst>
                <a:ext uri="{FF2B5EF4-FFF2-40B4-BE49-F238E27FC236}">
                  <a16:creationId xmlns:a16="http://schemas.microsoft.com/office/drawing/2014/main" id="{2AA8F71B-440A-49F2-61D5-900716F47852}"/>
                </a:ext>
              </a:extLst>
            </p:cNvPr>
            <p:cNvSpPr/>
            <p:nvPr/>
          </p:nvSpPr>
          <p:spPr>
            <a:xfrm>
              <a:off x="4188150" y="2420700"/>
              <a:ext cx="367800" cy="411800"/>
            </a:xfrm>
            <a:custGeom>
              <a:avLst/>
              <a:gdLst/>
              <a:ahLst/>
              <a:cxnLst/>
              <a:rect l="l" t="t" r="r" b="b"/>
              <a:pathLst>
                <a:path w="14712" h="16472" extrusionOk="0">
                  <a:moveTo>
                    <a:pt x="4051" y="0"/>
                  </a:moveTo>
                  <a:cubicBezTo>
                    <a:pt x="3592" y="0"/>
                    <a:pt x="3137" y="82"/>
                    <a:pt x="2703" y="260"/>
                  </a:cubicBezTo>
                  <a:cubicBezTo>
                    <a:pt x="802" y="1060"/>
                    <a:pt x="1" y="3529"/>
                    <a:pt x="501" y="5530"/>
                  </a:cubicBezTo>
                  <a:cubicBezTo>
                    <a:pt x="1002" y="7532"/>
                    <a:pt x="2503" y="9133"/>
                    <a:pt x="4071" y="10467"/>
                  </a:cubicBezTo>
                  <a:cubicBezTo>
                    <a:pt x="7006" y="13035"/>
                    <a:pt x="10442" y="14970"/>
                    <a:pt x="14711" y="16471"/>
                  </a:cubicBezTo>
                  <a:cubicBezTo>
                    <a:pt x="13310" y="12135"/>
                    <a:pt x="11843" y="7798"/>
                    <a:pt x="9441" y="3929"/>
                  </a:cubicBezTo>
                  <a:cubicBezTo>
                    <a:pt x="8674" y="2761"/>
                    <a:pt x="7840" y="1594"/>
                    <a:pt x="6672" y="860"/>
                  </a:cubicBezTo>
                  <a:cubicBezTo>
                    <a:pt x="5894" y="326"/>
                    <a:pt x="4967" y="0"/>
                    <a:pt x="4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837;p35">
              <a:extLst>
                <a:ext uri="{FF2B5EF4-FFF2-40B4-BE49-F238E27FC236}">
                  <a16:creationId xmlns:a16="http://schemas.microsoft.com/office/drawing/2014/main" id="{C62372B6-4714-BA3F-A794-D1F76B728CCB}"/>
                </a:ext>
              </a:extLst>
            </p:cNvPr>
            <p:cNvSpPr/>
            <p:nvPr/>
          </p:nvSpPr>
          <p:spPr>
            <a:xfrm>
              <a:off x="4562600" y="2469700"/>
              <a:ext cx="547075" cy="352775"/>
            </a:xfrm>
            <a:custGeom>
              <a:avLst/>
              <a:gdLst/>
              <a:ahLst/>
              <a:cxnLst/>
              <a:rect l="l" t="t" r="r" b="b"/>
              <a:pathLst>
                <a:path w="21883" h="14111" extrusionOk="0">
                  <a:moveTo>
                    <a:pt x="17813" y="1"/>
                  </a:moveTo>
                  <a:cubicBezTo>
                    <a:pt x="16512" y="1"/>
                    <a:pt x="15311" y="435"/>
                    <a:pt x="14144" y="935"/>
                  </a:cubicBezTo>
                  <a:cubicBezTo>
                    <a:pt x="7906" y="3503"/>
                    <a:pt x="2636" y="8173"/>
                    <a:pt x="0" y="14111"/>
                  </a:cubicBezTo>
                  <a:cubicBezTo>
                    <a:pt x="6738" y="13477"/>
                    <a:pt x="13977" y="12643"/>
                    <a:pt x="19081" y="8240"/>
                  </a:cubicBezTo>
                  <a:cubicBezTo>
                    <a:pt x="20048" y="7406"/>
                    <a:pt x="20915" y="6405"/>
                    <a:pt x="21416" y="5238"/>
                  </a:cubicBezTo>
                  <a:cubicBezTo>
                    <a:pt x="21883" y="4004"/>
                    <a:pt x="21883" y="2603"/>
                    <a:pt x="21149" y="1569"/>
                  </a:cubicBezTo>
                  <a:cubicBezTo>
                    <a:pt x="20382" y="501"/>
                    <a:pt x="19081" y="1"/>
                    <a:pt x="17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38;p35">
              <a:extLst>
                <a:ext uri="{FF2B5EF4-FFF2-40B4-BE49-F238E27FC236}">
                  <a16:creationId xmlns:a16="http://schemas.microsoft.com/office/drawing/2014/main" id="{5730BBEF-25E0-3244-61F3-74CF6C33F953}"/>
                </a:ext>
              </a:extLst>
            </p:cNvPr>
            <p:cNvSpPr/>
            <p:nvPr/>
          </p:nvSpPr>
          <p:spPr>
            <a:xfrm>
              <a:off x="4555925" y="2449800"/>
              <a:ext cx="44400" cy="292100"/>
            </a:xfrm>
            <a:custGeom>
              <a:avLst/>
              <a:gdLst/>
              <a:ahLst/>
              <a:cxnLst/>
              <a:rect l="l" t="t" r="r" b="b"/>
              <a:pathLst>
                <a:path w="1776" h="11684" extrusionOk="0">
                  <a:moveTo>
                    <a:pt x="1091" y="0"/>
                  </a:moveTo>
                  <a:cubicBezTo>
                    <a:pt x="1055" y="0"/>
                    <a:pt x="1017" y="33"/>
                    <a:pt x="1001" y="96"/>
                  </a:cubicBezTo>
                  <a:cubicBezTo>
                    <a:pt x="334" y="3599"/>
                    <a:pt x="0" y="7235"/>
                    <a:pt x="301" y="10804"/>
                  </a:cubicBezTo>
                  <a:cubicBezTo>
                    <a:pt x="379" y="11411"/>
                    <a:pt x="725" y="11684"/>
                    <a:pt x="1052" y="11684"/>
                  </a:cubicBezTo>
                  <a:cubicBezTo>
                    <a:pt x="1426" y="11684"/>
                    <a:pt x="1775" y="11327"/>
                    <a:pt x="1668" y="10704"/>
                  </a:cubicBezTo>
                  <a:cubicBezTo>
                    <a:pt x="1101" y="7235"/>
                    <a:pt x="901" y="3699"/>
                    <a:pt x="1168" y="130"/>
                  </a:cubicBezTo>
                  <a:cubicBezTo>
                    <a:pt x="1168" y="42"/>
                    <a:pt x="1131" y="0"/>
                    <a:pt x="10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39;p35">
              <a:extLst>
                <a:ext uri="{FF2B5EF4-FFF2-40B4-BE49-F238E27FC236}">
                  <a16:creationId xmlns:a16="http://schemas.microsoft.com/office/drawing/2014/main" id="{B63DE3E1-38C7-4980-70AC-BB6ABD6398F7}"/>
                </a:ext>
              </a:extLst>
            </p:cNvPr>
            <p:cNvSpPr/>
            <p:nvPr/>
          </p:nvSpPr>
          <p:spPr>
            <a:xfrm>
              <a:off x="4566000" y="2436125"/>
              <a:ext cx="113825" cy="315600"/>
            </a:xfrm>
            <a:custGeom>
              <a:avLst/>
              <a:gdLst/>
              <a:ahLst/>
              <a:cxnLst/>
              <a:rect l="l" t="t" r="r" b="b"/>
              <a:pathLst>
                <a:path w="4553" h="12624" extrusionOk="0">
                  <a:moveTo>
                    <a:pt x="4477" y="0"/>
                  </a:moveTo>
                  <a:cubicBezTo>
                    <a:pt x="4441" y="0"/>
                    <a:pt x="4398" y="35"/>
                    <a:pt x="4368" y="110"/>
                  </a:cubicBezTo>
                  <a:cubicBezTo>
                    <a:pt x="2866" y="3812"/>
                    <a:pt x="1399" y="7582"/>
                    <a:pt x="265" y="11451"/>
                  </a:cubicBezTo>
                  <a:cubicBezTo>
                    <a:pt x="1" y="12186"/>
                    <a:pt x="355" y="12623"/>
                    <a:pt x="767" y="12623"/>
                  </a:cubicBezTo>
                  <a:cubicBezTo>
                    <a:pt x="1084" y="12623"/>
                    <a:pt x="1435" y="12365"/>
                    <a:pt x="1566" y="11785"/>
                  </a:cubicBezTo>
                  <a:cubicBezTo>
                    <a:pt x="2399" y="7915"/>
                    <a:pt x="3333" y="3979"/>
                    <a:pt x="4534" y="143"/>
                  </a:cubicBezTo>
                  <a:cubicBezTo>
                    <a:pt x="4553" y="51"/>
                    <a:pt x="4521" y="0"/>
                    <a:pt x="44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40;p35">
              <a:extLst>
                <a:ext uri="{FF2B5EF4-FFF2-40B4-BE49-F238E27FC236}">
                  <a16:creationId xmlns:a16="http://schemas.microsoft.com/office/drawing/2014/main" id="{EA13CD26-8DFC-B50C-2205-F459BE63FB87}"/>
                </a:ext>
              </a:extLst>
            </p:cNvPr>
            <p:cNvSpPr/>
            <p:nvPr/>
          </p:nvSpPr>
          <p:spPr>
            <a:xfrm>
              <a:off x="4584575" y="2557475"/>
              <a:ext cx="104475" cy="196475"/>
            </a:xfrm>
            <a:custGeom>
              <a:avLst/>
              <a:gdLst/>
              <a:ahLst/>
              <a:cxnLst/>
              <a:rect l="l" t="t" r="r" b="b"/>
              <a:pathLst>
                <a:path w="4179" h="7859" extrusionOk="0">
                  <a:moveTo>
                    <a:pt x="4073" y="1"/>
                  </a:moveTo>
                  <a:cubicBezTo>
                    <a:pt x="4039" y="1"/>
                    <a:pt x="4005" y="20"/>
                    <a:pt x="3991" y="59"/>
                  </a:cubicBezTo>
                  <a:cubicBezTo>
                    <a:pt x="2791" y="2327"/>
                    <a:pt x="1456" y="4596"/>
                    <a:pt x="289" y="6897"/>
                  </a:cubicBezTo>
                  <a:cubicBezTo>
                    <a:pt x="1" y="7407"/>
                    <a:pt x="494" y="7859"/>
                    <a:pt x="955" y="7859"/>
                  </a:cubicBezTo>
                  <a:cubicBezTo>
                    <a:pt x="1187" y="7859"/>
                    <a:pt x="1411" y="7744"/>
                    <a:pt x="1523" y="7464"/>
                  </a:cubicBezTo>
                  <a:cubicBezTo>
                    <a:pt x="2457" y="5063"/>
                    <a:pt x="3291" y="2594"/>
                    <a:pt x="4158" y="126"/>
                  </a:cubicBezTo>
                  <a:cubicBezTo>
                    <a:pt x="4178" y="45"/>
                    <a:pt x="4125" y="1"/>
                    <a:pt x="40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41;p35">
              <a:extLst>
                <a:ext uri="{FF2B5EF4-FFF2-40B4-BE49-F238E27FC236}">
                  <a16:creationId xmlns:a16="http://schemas.microsoft.com/office/drawing/2014/main" id="{D1C24798-71A2-7918-4323-1B706C46CF89}"/>
                </a:ext>
              </a:extLst>
            </p:cNvPr>
            <p:cNvSpPr/>
            <p:nvPr/>
          </p:nvSpPr>
          <p:spPr>
            <a:xfrm>
              <a:off x="4580475" y="2553375"/>
              <a:ext cx="316200" cy="224850"/>
            </a:xfrm>
            <a:custGeom>
              <a:avLst/>
              <a:gdLst/>
              <a:ahLst/>
              <a:cxnLst/>
              <a:rect l="l" t="t" r="r" b="b"/>
              <a:pathLst>
                <a:path w="12648" h="8994" extrusionOk="0">
                  <a:moveTo>
                    <a:pt x="12581" y="0"/>
                  </a:moveTo>
                  <a:cubicBezTo>
                    <a:pt x="12553" y="0"/>
                    <a:pt x="12512" y="16"/>
                    <a:pt x="12461" y="56"/>
                  </a:cubicBezTo>
                  <a:cubicBezTo>
                    <a:pt x="8625" y="2558"/>
                    <a:pt x="4756" y="4993"/>
                    <a:pt x="953" y="7562"/>
                  </a:cubicBezTo>
                  <a:cubicBezTo>
                    <a:pt x="0" y="8197"/>
                    <a:pt x="211" y="8994"/>
                    <a:pt x="877" y="8994"/>
                  </a:cubicBezTo>
                  <a:cubicBezTo>
                    <a:pt x="1120" y="8994"/>
                    <a:pt x="1424" y="8888"/>
                    <a:pt x="1754" y="8629"/>
                  </a:cubicBezTo>
                  <a:cubicBezTo>
                    <a:pt x="5356" y="5827"/>
                    <a:pt x="8959" y="2958"/>
                    <a:pt x="12528" y="156"/>
                  </a:cubicBezTo>
                  <a:cubicBezTo>
                    <a:pt x="12645" y="86"/>
                    <a:pt x="12647" y="0"/>
                    <a:pt x="125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842;p35">
              <a:extLst>
                <a:ext uri="{FF2B5EF4-FFF2-40B4-BE49-F238E27FC236}">
                  <a16:creationId xmlns:a16="http://schemas.microsoft.com/office/drawing/2014/main" id="{5E0A3B9E-83EB-E155-470B-182B7DFE73A4}"/>
                </a:ext>
              </a:extLst>
            </p:cNvPr>
            <p:cNvSpPr/>
            <p:nvPr/>
          </p:nvSpPr>
          <p:spPr>
            <a:xfrm>
              <a:off x="4605150" y="2623600"/>
              <a:ext cx="302175" cy="152400"/>
            </a:xfrm>
            <a:custGeom>
              <a:avLst/>
              <a:gdLst/>
              <a:ahLst/>
              <a:cxnLst/>
              <a:rect l="l" t="t" r="r" b="b"/>
              <a:pathLst>
                <a:path w="12087" h="6096" extrusionOk="0">
                  <a:moveTo>
                    <a:pt x="11936" y="1"/>
                  </a:moveTo>
                  <a:cubicBezTo>
                    <a:pt x="11917" y="1"/>
                    <a:pt x="11896" y="5"/>
                    <a:pt x="11875" y="16"/>
                  </a:cubicBezTo>
                  <a:cubicBezTo>
                    <a:pt x="8472" y="2017"/>
                    <a:pt x="4836" y="3518"/>
                    <a:pt x="1134" y="4686"/>
                  </a:cubicBezTo>
                  <a:cubicBezTo>
                    <a:pt x="1" y="5054"/>
                    <a:pt x="166" y="6095"/>
                    <a:pt x="1018" y="6095"/>
                  </a:cubicBezTo>
                  <a:cubicBezTo>
                    <a:pt x="1169" y="6095"/>
                    <a:pt x="1343" y="6062"/>
                    <a:pt x="1534" y="5987"/>
                  </a:cubicBezTo>
                  <a:cubicBezTo>
                    <a:pt x="5270" y="4519"/>
                    <a:pt x="8772" y="2484"/>
                    <a:pt x="11975" y="183"/>
                  </a:cubicBezTo>
                  <a:cubicBezTo>
                    <a:pt x="12087" y="127"/>
                    <a:pt x="12034" y="1"/>
                    <a:pt x="119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843;p35">
              <a:extLst>
                <a:ext uri="{FF2B5EF4-FFF2-40B4-BE49-F238E27FC236}">
                  <a16:creationId xmlns:a16="http://schemas.microsoft.com/office/drawing/2014/main" id="{55C560C6-06DC-9E94-0BDF-5D21108477FC}"/>
                </a:ext>
              </a:extLst>
            </p:cNvPr>
            <p:cNvSpPr/>
            <p:nvPr/>
          </p:nvSpPr>
          <p:spPr>
            <a:xfrm>
              <a:off x="4601825" y="2714750"/>
              <a:ext cx="272325" cy="76175"/>
            </a:xfrm>
            <a:custGeom>
              <a:avLst/>
              <a:gdLst/>
              <a:ahLst/>
              <a:cxnLst/>
              <a:rect l="l" t="t" r="r" b="b"/>
              <a:pathLst>
                <a:path w="10893" h="3047" extrusionOk="0">
                  <a:moveTo>
                    <a:pt x="10724" y="1"/>
                  </a:moveTo>
                  <a:cubicBezTo>
                    <a:pt x="10708" y="1"/>
                    <a:pt x="10691" y="2"/>
                    <a:pt x="10673" y="6"/>
                  </a:cubicBezTo>
                  <a:cubicBezTo>
                    <a:pt x="7605" y="1140"/>
                    <a:pt x="4302" y="1640"/>
                    <a:pt x="1100" y="1674"/>
                  </a:cubicBezTo>
                  <a:cubicBezTo>
                    <a:pt x="35" y="1674"/>
                    <a:pt x="0" y="3046"/>
                    <a:pt x="1055" y="3046"/>
                  </a:cubicBezTo>
                  <a:cubicBezTo>
                    <a:pt x="1091" y="3046"/>
                    <a:pt x="1128" y="3045"/>
                    <a:pt x="1167" y="3041"/>
                  </a:cubicBezTo>
                  <a:cubicBezTo>
                    <a:pt x="4569" y="2708"/>
                    <a:pt x="7805" y="1674"/>
                    <a:pt x="10773" y="173"/>
                  </a:cubicBezTo>
                  <a:cubicBezTo>
                    <a:pt x="10892" y="113"/>
                    <a:pt x="10852" y="1"/>
                    <a:pt x="10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844;p35">
              <a:extLst>
                <a:ext uri="{FF2B5EF4-FFF2-40B4-BE49-F238E27FC236}">
                  <a16:creationId xmlns:a16="http://schemas.microsoft.com/office/drawing/2014/main" id="{D5770FF2-DFE4-5B53-A8D6-098AC435B9CB}"/>
                </a:ext>
              </a:extLst>
            </p:cNvPr>
            <p:cNvSpPr/>
            <p:nvPr/>
          </p:nvSpPr>
          <p:spPr>
            <a:xfrm>
              <a:off x="4362800" y="2519350"/>
              <a:ext cx="178750" cy="260800"/>
            </a:xfrm>
            <a:custGeom>
              <a:avLst/>
              <a:gdLst/>
              <a:ahLst/>
              <a:cxnLst/>
              <a:rect l="l" t="t" r="r" b="b"/>
              <a:pathLst>
                <a:path w="7150" h="10432" extrusionOk="0">
                  <a:moveTo>
                    <a:pt x="85" y="1"/>
                  </a:moveTo>
                  <a:cubicBezTo>
                    <a:pt x="38" y="1"/>
                    <a:pt x="1" y="53"/>
                    <a:pt x="20" y="150"/>
                  </a:cubicBezTo>
                  <a:cubicBezTo>
                    <a:pt x="1521" y="3552"/>
                    <a:pt x="3322" y="6888"/>
                    <a:pt x="5524" y="9957"/>
                  </a:cubicBezTo>
                  <a:cubicBezTo>
                    <a:pt x="5756" y="10294"/>
                    <a:pt x="6027" y="10431"/>
                    <a:pt x="6266" y="10431"/>
                  </a:cubicBezTo>
                  <a:cubicBezTo>
                    <a:pt x="6784" y="10431"/>
                    <a:pt x="7150" y="9785"/>
                    <a:pt x="6625" y="9123"/>
                  </a:cubicBezTo>
                  <a:cubicBezTo>
                    <a:pt x="4223" y="6321"/>
                    <a:pt x="2021" y="3319"/>
                    <a:pt x="187" y="83"/>
                  </a:cubicBezTo>
                  <a:cubicBezTo>
                    <a:pt x="159" y="27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845;p35">
              <a:extLst>
                <a:ext uri="{FF2B5EF4-FFF2-40B4-BE49-F238E27FC236}">
                  <a16:creationId xmlns:a16="http://schemas.microsoft.com/office/drawing/2014/main" id="{E880A70A-02B7-D405-9652-7C75EA00EC90}"/>
                </a:ext>
              </a:extLst>
            </p:cNvPr>
            <p:cNvSpPr/>
            <p:nvPr/>
          </p:nvSpPr>
          <p:spPr>
            <a:xfrm>
              <a:off x="4323125" y="2592125"/>
              <a:ext cx="199950" cy="198200"/>
            </a:xfrm>
            <a:custGeom>
              <a:avLst/>
              <a:gdLst/>
              <a:ahLst/>
              <a:cxnLst/>
              <a:rect l="l" t="t" r="r" b="b"/>
              <a:pathLst>
                <a:path w="7998" h="7928" extrusionOk="0">
                  <a:moveTo>
                    <a:pt x="104" y="0"/>
                  </a:moveTo>
                  <a:cubicBezTo>
                    <a:pt x="32" y="0"/>
                    <a:pt x="1" y="79"/>
                    <a:pt x="73" y="174"/>
                  </a:cubicBezTo>
                  <a:cubicBezTo>
                    <a:pt x="2207" y="2609"/>
                    <a:pt x="4242" y="5178"/>
                    <a:pt x="6410" y="7613"/>
                  </a:cubicBezTo>
                  <a:cubicBezTo>
                    <a:pt x="6607" y="7836"/>
                    <a:pt x="6827" y="7928"/>
                    <a:pt x="7029" y="7928"/>
                  </a:cubicBezTo>
                  <a:cubicBezTo>
                    <a:pt x="7582" y="7928"/>
                    <a:pt x="7997" y="7241"/>
                    <a:pt x="7411" y="6679"/>
                  </a:cubicBezTo>
                  <a:cubicBezTo>
                    <a:pt x="5043" y="4411"/>
                    <a:pt x="2608" y="2242"/>
                    <a:pt x="206" y="41"/>
                  </a:cubicBezTo>
                  <a:cubicBezTo>
                    <a:pt x="168" y="12"/>
                    <a:pt x="133" y="0"/>
                    <a:pt x="1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846;p35">
              <a:extLst>
                <a:ext uri="{FF2B5EF4-FFF2-40B4-BE49-F238E27FC236}">
                  <a16:creationId xmlns:a16="http://schemas.microsoft.com/office/drawing/2014/main" id="{8BFA6B61-D31D-16B4-BDA4-36D36AA5C943}"/>
                </a:ext>
              </a:extLst>
            </p:cNvPr>
            <p:cNvSpPr/>
            <p:nvPr/>
          </p:nvSpPr>
          <p:spPr>
            <a:xfrm>
              <a:off x="4279600" y="2644450"/>
              <a:ext cx="229575" cy="147875"/>
            </a:xfrm>
            <a:custGeom>
              <a:avLst/>
              <a:gdLst/>
              <a:ahLst/>
              <a:cxnLst/>
              <a:rect l="l" t="t" r="r" b="b"/>
              <a:pathLst>
                <a:path w="9183" h="5915" extrusionOk="0">
                  <a:moveTo>
                    <a:pt x="120" y="0"/>
                  </a:moveTo>
                  <a:cubicBezTo>
                    <a:pt x="29" y="0"/>
                    <a:pt x="0" y="127"/>
                    <a:pt x="112" y="183"/>
                  </a:cubicBezTo>
                  <a:cubicBezTo>
                    <a:pt x="2647" y="2017"/>
                    <a:pt x="5149" y="3952"/>
                    <a:pt x="7684" y="5753"/>
                  </a:cubicBezTo>
                  <a:cubicBezTo>
                    <a:pt x="7848" y="5866"/>
                    <a:pt x="8008" y="5914"/>
                    <a:pt x="8156" y="5914"/>
                  </a:cubicBezTo>
                  <a:cubicBezTo>
                    <a:pt x="8793" y="5914"/>
                    <a:pt x="9183" y="5019"/>
                    <a:pt x="8452" y="4586"/>
                  </a:cubicBezTo>
                  <a:cubicBezTo>
                    <a:pt x="5716" y="3018"/>
                    <a:pt x="2948" y="1584"/>
                    <a:pt x="179" y="16"/>
                  </a:cubicBezTo>
                  <a:cubicBezTo>
                    <a:pt x="158" y="5"/>
                    <a:pt x="138" y="0"/>
                    <a:pt x="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847;p35">
              <a:extLst>
                <a:ext uri="{FF2B5EF4-FFF2-40B4-BE49-F238E27FC236}">
                  <a16:creationId xmlns:a16="http://schemas.microsoft.com/office/drawing/2014/main" id="{F30A9A10-138D-1C14-56CF-7018CB6AF185}"/>
                </a:ext>
              </a:extLst>
            </p:cNvPr>
            <p:cNvSpPr/>
            <p:nvPr/>
          </p:nvSpPr>
          <p:spPr>
            <a:xfrm>
              <a:off x="4399081" y="2659390"/>
              <a:ext cx="321900" cy="221075"/>
            </a:xfrm>
            <a:custGeom>
              <a:avLst/>
              <a:gdLst/>
              <a:ahLst/>
              <a:cxnLst/>
              <a:rect l="l" t="t" r="r" b="b"/>
              <a:pathLst>
                <a:path w="12876" h="8843" extrusionOk="0">
                  <a:moveTo>
                    <a:pt x="7147" y="1"/>
                  </a:moveTo>
                  <a:cubicBezTo>
                    <a:pt x="6676" y="1"/>
                    <a:pt x="6329" y="387"/>
                    <a:pt x="6104" y="803"/>
                  </a:cubicBezTo>
                  <a:cubicBezTo>
                    <a:pt x="5270" y="2138"/>
                    <a:pt x="4870" y="3705"/>
                    <a:pt x="4970" y="5307"/>
                  </a:cubicBezTo>
                  <a:cubicBezTo>
                    <a:pt x="4336" y="3972"/>
                    <a:pt x="3136" y="2871"/>
                    <a:pt x="1701" y="2471"/>
                  </a:cubicBezTo>
                  <a:cubicBezTo>
                    <a:pt x="1515" y="2425"/>
                    <a:pt x="1313" y="2394"/>
                    <a:pt x="1119" y="2394"/>
                  </a:cubicBezTo>
                  <a:cubicBezTo>
                    <a:pt x="755" y="2394"/>
                    <a:pt x="419" y="2500"/>
                    <a:pt x="267" y="2805"/>
                  </a:cubicBezTo>
                  <a:cubicBezTo>
                    <a:pt x="0" y="3272"/>
                    <a:pt x="334" y="3805"/>
                    <a:pt x="667" y="4172"/>
                  </a:cubicBezTo>
                  <a:cubicBezTo>
                    <a:pt x="2102" y="5840"/>
                    <a:pt x="3669" y="7441"/>
                    <a:pt x="5337" y="8842"/>
                  </a:cubicBezTo>
                  <a:cubicBezTo>
                    <a:pt x="7605" y="7942"/>
                    <a:pt x="9507" y="6841"/>
                    <a:pt x="11341" y="5507"/>
                  </a:cubicBezTo>
                  <a:cubicBezTo>
                    <a:pt x="11842" y="5206"/>
                    <a:pt x="12309" y="4873"/>
                    <a:pt x="12609" y="4373"/>
                  </a:cubicBezTo>
                  <a:cubicBezTo>
                    <a:pt x="12876" y="3872"/>
                    <a:pt x="12843" y="3172"/>
                    <a:pt x="12376" y="2838"/>
                  </a:cubicBezTo>
                  <a:cubicBezTo>
                    <a:pt x="12184" y="2716"/>
                    <a:pt x="11955" y="2667"/>
                    <a:pt x="11724" y="2667"/>
                  </a:cubicBezTo>
                  <a:cubicBezTo>
                    <a:pt x="11513" y="2667"/>
                    <a:pt x="11299" y="2708"/>
                    <a:pt x="11108" y="2771"/>
                  </a:cubicBezTo>
                  <a:cubicBezTo>
                    <a:pt x="9473" y="3172"/>
                    <a:pt x="8039" y="4272"/>
                    <a:pt x="7272" y="5673"/>
                  </a:cubicBezTo>
                  <a:cubicBezTo>
                    <a:pt x="7772" y="4373"/>
                    <a:pt x="8006" y="2972"/>
                    <a:pt x="8039" y="1604"/>
                  </a:cubicBezTo>
                  <a:cubicBezTo>
                    <a:pt x="8106" y="903"/>
                    <a:pt x="7872" y="69"/>
                    <a:pt x="7205" y="3"/>
                  </a:cubicBezTo>
                  <a:cubicBezTo>
                    <a:pt x="7186" y="1"/>
                    <a:pt x="7166" y="1"/>
                    <a:pt x="71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" name="Google Shape;5851;p35">
            <a:extLst>
              <a:ext uri="{FF2B5EF4-FFF2-40B4-BE49-F238E27FC236}">
                <a16:creationId xmlns:a16="http://schemas.microsoft.com/office/drawing/2014/main" id="{ED1E01B8-EE49-97EF-61CE-E2050D5C762F}"/>
              </a:ext>
            </a:extLst>
          </p:cNvPr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106" name="Google Shape;5852;p35">
              <a:extLst>
                <a:ext uri="{FF2B5EF4-FFF2-40B4-BE49-F238E27FC236}">
                  <a16:creationId xmlns:a16="http://schemas.microsoft.com/office/drawing/2014/main" id="{DBD8B751-B862-40F7-4CDF-EB309C294253}"/>
                </a:ext>
              </a:extLst>
            </p:cNvPr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53;p35">
              <a:extLst>
                <a:ext uri="{FF2B5EF4-FFF2-40B4-BE49-F238E27FC236}">
                  <a16:creationId xmlns:a16="http://schemas.microsoft.com/office/drawing/2014/main" id="{691DE3EC-ED31-916D-8393-5BDF582ACE8C}"/>
                </a:ext>
              </a:extLst>
            </p:cNvPr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C18FAF6-DF19-6463-ECED-7325753EA8BE}"/>
              </a:ext>
            </a:extLst>
          </p:cNvPr>
          <p:cNvSpPr/>
          <p:nvPr/>
        </p:nvSpPr>
        <p:spPr>
          <a:xfrm rot="5400000">
            <a:off x="3615889" y="-1813037"/>
            <a:ext cx="1934800" cy="8069656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858A352-835C-570A-2F56-638C650714E7}"/>
              </a:ext>
            </a:extLst>
          </p:cNvPr>
          <p:cNvSpPr txBox="1"/>
          <p:nvPr/>
        </p:nvSpPr>
        <p:spPr>
          <a:xfrm>
            <a:off x="629444" y="1865383"/>
            <a:ext cx="7783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با تشکر از توجه </a:t>
            </a:r>
            <a:r>
              <a:rPr lang="fa-IR" sz="40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شما عزیزان</a:t>
            </a:r>
            <a:endParaRPr lang="en-US" sz="4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2" name="Google Shape;10798;p74">
            <a:extLst>
              <a:ext uri="{FF2B5EF4-FFF2-40B4-BE49-F238E27FC236}">
                <a16:creationId xmlns:a16="http://schemas.microsoft.com/office/drawing/2014/main" id="{0E2930BC-3F4F-8F9A-B3D9-7440E6BBC114}"/>
              </a:ext>
            </a:extLst>
          </p:cNvPr>
          <p:cNvGrpSpPr/>
          <p:nvPr/>
        </p:nvGrpSpPr>
        <p:grpSpPr>
          <a:xfrm>
            <a:off x="7290809" y="-48580"/>
            <a:ext cx="1897021" cy="1930093"/>
            <a:chOff x="406800" y="2858225"/>
            <a:chExt cx="1613275" cy="1641400"/>
          </a:xfrm>
        </p:grpSpPr>
        <p:sp>
          <p:nvSpPr>
            <p:cNvPr id="8" name="Google Shape;10799;p74">
              <a:extLst>
                <a:ext uri="{FF2B5EF4-FFF2-40B4-BE49-F238E27FC236}">
                  <a16:creationId xmlns:a16="http://schemas.microsoft.com/office/drawing/2014/main" id="{D8E70AE8-3D11-D890-FBF0-1AB725F94AB4}"/>
                </a:ext>
              </a:extLst>
            </p:cNvPr>
            <p:cNvSpPr/>
            <p:nvPr/>
          </p:nvSpPr>
          <p:spPr>
            <a:xfrm>
              <a:off x="406800" y="2858225"/>
              <a:ext cx="1613275" cy="1641400"/>
            </a:xfrm>
            <a:custGeom>
              <a:avLst/>
              <a:gdLst/>
              <a:ahLst/>
              <a:cxnLst/>
              <a:rect l="l" t="t" r="r" b="b"/>
              <a:pathLst>
                <a:path w="64531" h="65656" extrusionOk="0">
                  <a:moveTo>
                    <a:pt x="7965" y="1"/>
                  </a:moveTo>
                  <a:cubicBezTo>
                    <a:pt x="7113" y="1"/>
                    <a:pt x="6323" y="92"/>
                    <a:pt x="5533" y="214"/>
                  </a:cubicBezTo>
                  <a:cubicBezTo>
                    <a:pt x="4530" y="366"/>
                    <a:pt x="3709" y="974"/>
                    <a:pt x="3253" y="1825"/>
                  </a:cubicBezTo>
                  <a:cubicBezTo>
                    <a:pt x="2797" y="2706"/>
                    <a:pt x="2797" y="3740"/>
                    <a:pt x="3253" y="4621"/>
                  </a:cubicBezTo>
                  <a:cubicBezTo>
                    <a:pt x="4530" y="7113"/>
                    <a:pt x="6779" y="9089"/>
                    <a:pt x="9788" y="10427"/>
                  </a:cubicBezTo>
                  <a:cubicBezTo>
                    <a:pt x="11095" y="11004"/>
                    <a:pt x="12433" y="11399"/>
                    <a:pt x="13770" y="11703"/>
                  </a:cubicBezTo>
                  <a:cubicBezTo>
                    <a:pt x="13193" y="11642"/>
                    <a:pt x="12615" y="11521"/>
                    <a:pt x="12007" y="11399"/>
                  </a:cubicBezTo>
                  <a:cubicBezTo>
                    <a:pt x="10943" y="11156"/>
                    <a:pt x="9940" y="10761"/>
                    <a:pt x="8907" y="10275"/>
                  </a:cubicBezTo>
                  <a:cubicBezTo>
                    <a:pt x="8876" y="10275"/>
                    <a:pt x="8816" y="10244"/>
                    <a:pt x="8785" y="10244"/>
                  </a:cubicBezTo>
                  <a:cubicBezTo>
                    <a:pt x="7873" y="9727"/>
                    <a:pt x="6961" y="9180"/>
                    <a:pt x="6050" y="8481"/>
                  </a:cubicBezTo>
                  <a:cubicBezTo>
                    <a:pt x="6019" y="8481"/>
                    <a:pt x="6019" y="8451"/>
                    <a:pt x="5989" y="8451"/>
                  </a:cubicBezTo>
                  <a:cubicBezTo>
                    <a:pt x="5928" y="8420"/>
                    <a:pt x="5867" y="8360"/>
                    <a:pt x="5837" y="8329"/>
                  </a:cubicBezTo>
                  <a:lnTo>
                    <a:pt x="5472" y="8117"/>
                  </a:lnTo>
                  <a:cubicBezTo>
                    <a:pt x="4955" y="7813"/>
                    <a:pt x="4347" y="7600"/>
                    <a:pt x="3740" y="7600"/>
                  </a:cubicBezTo>
                  <a:cubicBezTo>
                    <a:pt x="2706" y="7600"/>
                    <a:pt x="1764" y="8056"/>
                    <a:pt x="1125" y="8876"/>
                  </a:cubicBezTo>
                  <a:lnTo>
                    <a:pt x="1034" y="8937"/>
                  </a:lnTo>
                  <a:cubicBezTo>
                    <a:pt x="1" y="10305"/>
                    <a:pt x="153" y="12250"/>
                    <a:pt x="1369" y="13436"/>
                  </a:cubicBezTo>
                  <a:cubicBezTo>
                    <a:pt x="2554" y="14560"/>
                    <a:pt x="3800" y="15594"/>
                    <a:pt x="5138" y="16415"/>
                  </a:cubicBezTo>
                  <a:lnTo>
                    <a:pt x="5168" y="16475"/>
                  </a:lnTo>
                  <a:cubicBezTo>
                    <a:pt x="5259" y="16506"/>
                    <a:pt x="5381" y="16566"/>
                    <a:pt x="5472" y="16658"/>
                  </a:cubicBezTo>
                  <a:cubicBezTo>
                    <a:pt x="5472" y="16658"/>
                    <a:pt x="5533" y="16658"/>
                    <a:pt x="5533" y="16688"/>
                  </a:cubicBezTo>
                  <a:cubicBezTo>
                    <a:pt x="6809" y="17448"/>
                    <a:pt x="8147" y="18086"/>
                    <a:pt x="9424" y="18603"/>
                  </a:cubicBezTo>
                  <a:cubicBezTo>
                    <a:pt x="9484" y="18603"/>
                    <a:pt x="9697" y="18664"/>
                    <a:pt x="9788" y="18694"/>
                  </a:cubicBezTo>
                  <a:cubicBezTo>
                    <a:pt x="9819" y="18694"/>
                    <a:pt x="10031" y="18785"/>
                    <a:pt x="10031" y="18785"/>
                  </a:cubicBezTo>
                  <a:cubicBezTo>
                    <a:pt x="10761" y="18998"/>
                    <a:pt x="11460" y="19241"/>
                    <a:pt x="12159" y="19393"/>
                  </a:cubicBezTo>
                  <a:cubicBezTo>
                    <a:pt x="9636" y="21369"/>
                    <a:pt x="7965" y="23801"/>
                    <a:pt x="7265" y="26506"/>
                  </a:cubicBezTo>
                  <a:cubicBezTo>
                    <a:pt x="7053" y="27448"/>
                    <a:pt x="7265" y="28482"/>
                    <a:pt x="7904" y="29181"/>
                  </a:cubicBezTo>
                  <a:cubicBezTo>
                    <a:pt x="8481" y="29880"/>
                    <a:pt x="9332" y="30245"/>
                    <a:pt x="10183" y="30245"/>
                  </a:cubicBezTo>
                  <a:lnTo>
                    <a:pt x="10487" y="30245"/>
                  </a:lnTo>
                  <a:lnTo>
                    <a:pt x="11521" y="30153"/>
                  </a:lnTo>
                  <a:lnTo>
                    <a:pt x="11521" y="30153"/>
                  </a:lnTo>
                  <a:cubicBezTo>
                    <a:pt x="11308" y="30640"/>
                    <a:pt x="11156" y="31126"/>
                    <a:pt x="11034" y="31673"/>
                  </a:cubicBezTo>
                  <a:cubicBezTo>
                    <a:pt x="10943" y="31703"/>
                    <a:pt x="10883" y="31734"/>
                    <a:pt x="10791" y="31734"/>
                  </a:cubicBezTo>
                  <a:cubicBezTo>
                    <a:pt x="9849" y="32129"/>
                    <a:pt x="8937" y="32737"/>
                    <a:pt x="8177" y="33436"/>
                  </a:cubicBezTo>
                  <a:lnTo>
                    <a:pt x="7904" y="33710"/>
                  </a:lnTo>
                  <a:cubicBezTo>
                    <a:pt x="7357" y="34318"/>
                    <a:pt x="6840" y="35017"/>
                    <a:pt x="6506" y="35776"/>
                  </a:cubicBezTo>
                  <a:cubicBezTo>
                    <a:pt x="6475" y="35837"/>
                    <a:pt x="6445" y="35959"/>
                    <a:pt x="6354" y="36080"/>
                  </a:cubicBezTo>
                  <a:cubicBezTo>
                    <a:pt x="6141" y="36597"/>
                    <a:pt x="5928" y="37175"/>
                    <a:pt x="5837" y="37752"/>
                  </a:cubicBezTo>
                  <a:cubicBezTo>
                    <a:pt x="5563" y="39029"/>
                    <a:pt x="5594" y="40427"/>
                    <a:pt x="5928" y="41795"/>
                  </a:cubicBezTo>
                  <a:cubicBezTo>
                    <a:pt x="5928" y="41856"/>
                    <a:pt x="5989" y="41916"/>
                    <a:pt x="5989" y="41947"/>
                  </a:cubicBezTo>
                  <a:lnTo>
                    <a:pt x="6019" y="42068"/>
                  </a:lnTo>
                  <a:cubicBezTo>
                    <a:pt x="6323" y="43132"/>
                    <a:pt x="6809" y="44135"/>
                    <a:pt x="7417" y="44986"/>
                  </a:cubicBezTo>
                  <a:cubicBezTo>
                    <a:pt x="7752" y="45442"/>
                    <a:pt x="8116" y="45868"/>
                    <a:pt x="8481" y="46263"/>
                  </a:cubicBezTo>
                  <a:lnTo>
                    <a:pt x="8633" y="46415"/>
                  </a:lnTo>
                  <a:cubicBezTo>
                    <a:pt x="9363" y="47084"/>
                    <a:pt x="10427" y="47722"/>
                    <a:pt x="11460" y="48269"/>
                  </a:cubicBezTo>
                  <a:cubicBezTo>
                    <a:pt x="11399" y="48573"/>
                    <a:pt x="11399" y="48847"/>
                    <a:pt x="11399" y="49090"/>
                  </a:cubicBezTo>
                  <a:lnTo>
                    <a:pt x="11399" y="49606"/>
                  </a:lnTo>
                  <a:lnTo>
                    <a:pt x="11399" y="49667"/>
                  </a:lnTo>
                  <a:lnTo>
                    <a:pt x="11399" y="49850"/>
                  </a:lnTo>
                  <a:cubicBezTo>
                    <a:pt x="11399" y="50822"/>
                    <a:pt x="11551" y="51765"/>
                    <a:pt x="11794" y="52646"/>
                  </a:cubicBezTo>
                  <a:cubicBezTo>
                    <a:pt x="11916" y="53011"/>
                    <a:pt x="12007" y="53406"/>
                    <a:pt x="12159" y="53801"/>
                  </a:cubicBezTo>
                  <a:cubicBezTo>
                    <a:pt x="12281" y="54166"/>
                    <a:pt x="12402" y="54409"/>
                    <a:pt x="12524" y="54652"/>
                  </a:cubicBezTo>
                  <a:cubicBezTo>
                    <a:pt x="13132" y="55990"/>
                    <a:pt x="13983" y="57205"/>
                    <a:pt x="15108" y="58300"/>
                  </a:cubicBezTo>
                  <a:cubicBezTo>
                    <a:pt x="15047" y="58452"/>
                    <a:pt x="15047" y="58634"/>
                    <a:pt x="15016" y="58786"/>
                  </a:cubicBezTo>
                  <a:cubicBezTo>
                    <a:pt x="14864" y="59850"/>
                    <a:pt x="15290" y="60914"/>
                    <a:pt x="16111" y="61613"/>
                  </a:cubicBezTo>
                  <a:cubicBezTo>
                    <a:pt x="16658" y="62008"/>
                    <a:pt x="17326" y="62251"/>
                    <a:pt x="18025" y="62251"/>
                  </a:cubicBezTo>
                  <a:cubicBezTo>
                    <a:pt x="18390" y="62251"/>
                    <a:pt x="18785" y="62160"/>
                    <a:pt x="19120" y="62069"/>
                  </a:cubicBezTo>
                  <a:lnTo>
                    <a:pt x="20032" y="61704"/>
                  </a:lnTo>
                  <a:cubicBezTo>
                    <a:pt x="21217" y="62251"/>
                    <a:pt x="22494" y="62707"/>
                    <a:pt x="23801" y="63011"/>
                  </a:cubicBezTo>
                  <a:cubicBezTo>
                    <a:pt x="24257" y="63315"/>
                    <a:pt x="24713" y="63588"/>
                    <a:pt x="25168" y="63832"/>
                  </a:cubicBezTo>
                  <a:cubicBezTo>
                    <a:pt x="27479" y="65047"/>
                    <a:pt x="30153" y="65655"/>
                    <a:pt x="33071" y="65655"/>
                  </a:cubicBezTo>
                  <a:cubicBezTo>
                    <a:pt x="33406" y="65655"/>
                    <a:pt x="33801" y="65655"/>
                    <a:pt x="34135" y="65625"/>
                  </a:cubicBezTo>
                  <a:cubicBezTo>
                    <a:pt x="34743" y="65595"/>
                    <a:pt x="35351" y="65564"/>
                    <a:pt x="35959" y="65473"/>
                  </a:cubicBezTo>
                  <a:cubicBezTo>
                    <a:pt x="36081" y="65473"/>
                    <a:pt x="36141" y="65503"/>
                    <a:pt x="36233" y="65503"/>
                  </a:cubicBezTo>
                  <a:cubicBezTo>
                    <a:pt x="36293" y="65503"/>
                    <a:pt x="36476" y="65564"/>
                    <a:pt x="36476" y="65564"/>
                  </a:cubicBezTo>
                  <a:cubicBezTo>
                    <a:pt x="36628" y="65564"/>
                    <a:pt x="36780" y="65595"/>
                    <a:pt x="36932" y="65595"/>
                  </a:cubicBezTo>
                  <a:cubicBezTo>
                    <a:pt x="37053" y="65595"/>
                    <a:pt x="37296" y="65625"/>
                    <a:pt x="37296" y="65625"/>
                  </a:cubicBezTo>
                  <a:cubicBezTo>
                    <a:pt x="37388" y="65625"/>
                    <a:pt x="37540" y="65625"/>
                    <a:pt x="37661" y="65655"/>
                  </a:cubicBezTo>
                  <a:lnTo>
                    <a:pt x="39576" y="65655"/>
                  </a:lnTo>
                  <a:cubicBezTo>
                    <a:pt x="39728" y="65655"/>
                    <a:pt x="39910" y="65655"/>
                    <a:pt x="40062" y="65625"/>
                  </a:cubicBezTo>
                  <a:lnTo>
                    <a:pt x="40336" y="65625"/>
                  </a:lnTo>
                  <a:cubicBezTo>
                    <a:pt x="40579" y="65595"/>
                    <a:pt x="40853" y="65595"/>
                    <a:pt x="41096" y="65564"/>
                  </a:cubicBezTo>
                  <a:lnTo>
                    <a:pt x="41187" y="65564"/>
                  </a:lnTo>
                  <a:lnTo>
                    <a:pt x="41886" y="65443"/>
                  </a:lnTo>
                  <a:cubicBezTo>
                    <a:pt x="41917" y="65443"/>
                    <a:pt x="41947" y="65443"/>
                    <a:pt x="42008" y="65412"/>
                  </a:cubicBezTo>
                  <a:cubicBezTo>
                    <a:pt x="42312" y="65351"/>
                    <a:pt x="42646" y="65291"/>
                    <a:pt x="42950" y="65199"/>
                  </a:cubicBezTo>
                  <a:lnTo>
                    <a:pt x="43072" y="65169"/>
                  </a:lnTo>
                  <a:cubicBezTo>
                    <a:pt x="43376" y="65108"/>
                    <a:pt x="43710" y="65017"/>
                    <a:pt x="44044" y="64895"/>
                  </a:cubicBezTo>
                  <a:cubicBezTo>
                    <a:pt x="44135" y="64865"/>
                    <a:pt x="44196" y="64865"/>
                    <a:pt x="44287" y="64835"/>
                  </a:cubicBezTo>
                  <a:cubicBezTo>
                    <a:pt x="44622" y="64713"/>
                    <a:pt x="44956" y="64591"/>
                    <a:pt x="45230" y="64500"/>
                  </a:cubicBezTo>
                  <a:lnTo>
                    <a:pt x="45260" y="64500"/>
                  </a:lnTo>
                  <a:cubicBezTo>
                    <a:pt x="45564" y="64379"/>
                    <a:pt x="45898" y="64227"/>
                    <a:pt x="46263" y="64044"/>
                  </a:cubicBezTo>
                  <a:cubicBezTo>
                    <a:pt x="46354" y="63984"/>
                    <a:pt x="46476" y="63923"/>
                    <a:pt x="46567" y="63892"/>
                  </a:cubicBezTo>
                  <a:lnTo>
                    <a:pt x="46628" y="63832"/>
                  </a:lnTo>
                  <a:cubicBezTo>
                    <a:pt x="46901" y="63680"/>
                    <a:pt x="47175" y="63528"/>
                    <a:pt x="47479" y="63376"/>
                  </a:cubicBezTo>
                  <a:lnTo>
                    <a:pt x="47540" y="63315"/>
                  </a:lnTo>
                  <a:cubicBezTo>
                    <a:pt x="47783" y="63163"/>
                    <a:pt x="48026" y="63011"/>
                    <a:pt x="48269" y="62829"/>
                  </a:cubicBezTo>
                  <a:lnTo>
                    <a:pt x="48330" y="62768"/>
                  </a:lnTo>
                  <a:cubicBezTo>
                    <a:pt x="48604" y="62585"/>
                    <a:pt x="48847" y="62403"/>
                    <a:pt x="49060" y="62221"/>
                  </a:cubicBezTo>
                  <a:lnTo>
                    <a:pt x="49090" y="62160"/>
                  </a:lnTo>
                  <a:cubicBezTo>
                    <a:pt x="49637" y="61704"/>
                    <a:pt x="50123" y="61218"/>
                    <a:pt x="50579" y="60731"/>
                  </a:cubicBezTo>
                  <a:cubicBezTo>
                    <a:pt x="50670" y="60640"/>
                    <a:pt x="50731" y="60549"/>
                    <a:pt x="50822" y="60458"/>
                  </a:cubicBezTo>
                  <a:cubicBezTo>
                    <a:pt x="50883" y="60397"/>
                    <a:pt x="50914" y="60306"/>
                    <a:pt x="51005" y="60245"/>
                  </a:cubicBezTo>
                  <a:cubicBezTo>
                    <a:pt x="51126" y="60123"/>
                    <a:pt x="51218" y="59971"/>
                    <a:pt x="51309" y="59819"/>
                  </a:cubicBezTo>
                  <a:lnTo>
                    <a:pt x="51430" y="59698"/>
                  </a:lnTo>
                  <a:cubicBezTo>
                    <a:pt x="51582" y="59515"/>
                    <a:pt x="51674" y="59333"/>
                    <a:pt x="51795" y="59120"/>
                  </a:cubicBezTo>
                  <a:lnTo>
                    <a:pt x="51917" y="58968"/>
                  </a:lnTo>
                  <a:lnTo>
                    <a:pt x="52251" y="58421"/>
                  </a:lnTo>
                  <a:cubicBezTo>
                    <a:pt x="52251" y="58421"/>
                    <a:pt x="52281" y="58360"/>
                    <a:pt x="52281" y="58330"/>
                  </a:cubicBezTo>
                  <a:cubicBezTo>
                    <a:pt x="52403" y="58117"/>
                    <a:pt x="52525" y="57904"/>
                    <a:pt x="52646" y="57692"/>
                  </a:cubicBezTo>
                  <a:lnTo>
                    <a:pt x="52707" y="57540"/>
                  </a:lnTo>
                  <a:cubicBezTo>
                    <a:pt x="52798" y="57357"/>
                    <a:pt x="52889" y="57145"/>
                    <a:pt x="52981" y="56932"/>
                  </a:cubicBezTo>
                  <a:cubicBezTo>
                    <a:pt x="52981" y="56901"/>
                    <a:pt x="53011" y="56841"/>
                    <a:pt x="53011" y="56841"/>
                  </a:cubicBezTo>
                  <a:lnTo>
                    <a:pt x="53254" y="56172"/>
                  </a:lnTo>
                  <a:cubicBezTo>
                    <a:pt x="53285" y="56081"/>
                    <a:pt x="53285" y="56020"/>
                    <a:pt x="53315" y="55990"/>
                  </a:cubicBezTo>
                  <a:cubicBezTo>
                    <a:pt x="53406" y="55777"/>
                    <a:pt x="53436" y="55564"/>
                    <a:pt x="53467" y="55382"/>
                  </a:cubicBezTo>
                  <a:cubicBezTo>
                    <a:pt x="53649" y="55260"/>
                    <a:pt x="53862" y="55108"/>
                    <a:pt x="54014" y="54986"/>
                  </a:cubicBezTo>
                  <a:lnTo>
                    <a:pt x="54044" y="54956"/>
                  </a:lnTo>
                  <a:cubicBezTo>
                    <a:pt x="54166" y="54865"/>
                    <a:pt x="54257" y="54804"/>
                    <a:pt x="54379" y="54683"/>
                  </a:cubicBezTo>
                  <a:lnTo>
                    <a:pt x="54652" y="54409"/>
                  </a:lnTo>
                  <a:lnTo>
                    <a:pt x="54713" y="54348"/>
                  </a:lnTo>
                  <a:cubicBezTo>
                    <a:pt x="54835" y="54257"/>
                    <a:pt x="54926" y="54166"/>
                    <a:pt x="55017" y="54044"/>
                  </a:cubicBezTo>
                  <a:lnTo>
                    <a:pt x="55230" y="53862"/>
                  </a:lnTo>
                  <a:cubicBezTo>
                    <a:pt x="55260" y="53801"/>
                    <a:pt x="55291" y="53771"/>
                    <a:pt x="55321" y="53710"/>
                  </a:cubicBezTo>
                  <a:cubicBezTo>
                    <a:pt x="55382" y="53649"/>
                    <a:pt x="55412" y="53588"/>
                    <a:pt x="55443" y="53558"/>
                  </a:cubicBezTo>
                  <a:cubicBezTo>
                    <a:pt x="55564" y="53406"/>
                    <a:pt x="55716" y="53254"/>
                    <a:pt x="55838" y="53041"/>
                  </a:cubicBezTo>
                  <a:cubicBezTo>
                    <a:pt x="55899" y="52980"/>
                    <a:pt x="55929" y="52859"/>
                    <a:pt x="56020" y="52737"/>
                  </a:cubicBezTo>
                  <a:lnTo>
                    <a:pt x="56051" y="52676"/>
                  </a:lnTo>
                  <a:cubicBezTo>
                    <a:pt x="56142" y="52524"/>
                    <a:pt x="56233" y="52403"/>
                    <a:pt x="56324" y="52251"/>
                  </a:cubicBezTo>
                  <a:cubicBezTo>
                    <a:pt x="56354" y="52129"/>
                    <a:pt x="56446" y="52069"/>
                    <a:pt x="56476" y="51947"/>
                  </a:cubicBezTo>
                  <a:lnTo>
                    <a:pt x="56506" y="51825"/>
                  </a:lnTo>
                  <a:cubicBezTo>
                    <a:pt x="56598" y="51673"/>
                    <a:pt x="56658" y="51582"/>
                    <a:pt x="56689" y="51430"/>
                  </a:cubicBezTo>
                  <a:cubicBezTo>
                    <a:pt x="56810" y="51157"/>
                    <a:pt x="56932" y="50853"/>
                    <a:pt x="57054" y="50549"/>
                  </a:cubicBezTo>
                  <a:cubicBezTo>
                    <a:pt x="57114" y="50275"/>
                    <a:pt x="57206" y="50002"/>
                    <a:pt x="57266" y="49698"/>
                  </a:cubicBezTo>
                  <a:cubicBezTo>
                    <a:pt x="57266" y="49637"/>
                    <a:pt x="57297" y="49546"/>
                    <a:pt x="57297" y="49485"/>
                  </a:cubicBezTo>
                  <a:lnTo>
                    <a:pt x="57297" y="49455"/>
                  </a:lnTo>
                  <a:lnTo>
                    <a:pt x="57418" y="48877"/>
                  </a:lnTo>
                  <a:cubicBezTo>
                    <a:pt x="57418" y="48755"/>
                    <a:pt x="57449" y="48695"/>
                    <a:pt x="57449" y="48573"/>
                  </a:cubicBezTo>
                  <a:cubicBezTo>
                    <a:pt x="57510" y="48391"/>
                    <a:pt x="57510" y="48239"/>
                    <a:pt x="57540" y="48026"/>
                  </a:cubicBezTo>
                  <a:lnTo>
                    <a:pt x="57540" y="47996"/>
                  </a:lnTo>
                  <a:cubicBezTo>
                    <a:pt x="57540" y="47935"/>
                    <a:pt x="57540" y="47813"/>
                    <a:pt x="57570" y="47722"/>
                  </a:cubicBezTo>
                  <a:cubicBezTo>
                    <a:pt x="57570" y="47540"/>
                    <a:pt x="57570" y="47357"/>
                    <a:pt x="57601" y="47205"/>
                  </a:cubicBezTo>
                  <a:lnTo>
                    <a:pt x="57601" y="46719"/>
                  </a:lnTo>
                  <a:lnTo>
                    <a:pt x="57601" y="46263"/>
                  </a:lnTo>
                  <a:cubicBezTo>
                    <a:pt x="57601" y="46111"/>
                    <a:pt x="57570" y="45898"/>
                    <a:pt x="57570" y="45746"/>
                  </a:cubicBezTo>
                  <a:lnTo>
                    <a:pt x="57570" y="45564"/>
                  </a:lnTo>
                  <a:cubicBezTo>
                    <a:pt x="57570" y="45381"/>
                    <a:pt x="57540" y="45199"/>
                    <a:pt x="57510" y="44986"/>
                  </a:cubicBezTo>
                  <a:lnTo>
                    <a:pt x="57510" y="44895"/>
                  </a:lnTo>
                  <a:cubicBezTo>
                    <a:pt x="57418" y="44470"/>
                    <a:pt x="57388" y="44074"/>
                    <a:pt x="57297" y="43740"/>
                  </a:cubicBezTo>
                  <a:cubicBezTo>
                    <a:pt x="57054" y="42403"/>
                    <a:pt x="56628" y="41248"/>
                    <a:pt x="56081" y="40214"/>
                  </a:cubicBezTo>
                  <a:cubicBezTo>
                    <a:pt x="56142" y="40093"/>
                    <a:pt x="56203" y="39971"/>
                    <a:pt x="56233" y="39880"/>
                  </a:cubicBezTo>
                  <a:lnTo>
                    <a:pt x="56294" y="39758"/>
                  </a:lnTo>
                  <a:cubicBezTo>
                    <a:pt x="56506" y="39150"/>
                    <a:pt x="56689" y="38451"/>
                    <a:pt x="56841" y="37813"/>
                  </a:cubicBezTo>
                  <a:lnTo>
                    <a:pt x="56902" y="37631"/>
                  </a:lnTo>
                  <a:cubicBezTo>
                    <a:pt x="56932" y="37327"/>
                    <a:pt x="56993" y="37023"/>
                    <a:pt x="56993" y="36749"/>
                  </a:cubicBezTo>
                  <a:lnTo>
                    <a:pt x="56993" y="36688"/>
                  </a:lnTo>
                  <a:cubicBezTo>
                    <a:pt x="57054" y="36384"/>
                    <a:pt x="57054" y="36020"/>
                    <a:pt x="57084" y="35685"/>
                  </a:cubicBezTo>
                  <a:lnTo>
                    <a:pt x="57084" y="35533"/>
                  </a:lnTo>
                  <a:cubicBezTo>
                    <a:pt x="57084" y="35229"/>
                    <a:pt x="57084" y="34925"/>
                    <a:pt x="57054" y="34621"/>
                  </a:cubicBezTo>
                  <a:lnTo>
                    <a:pt x="57054" y="34561"/>
                  </a:lnTo>
                  <a:lnTo>
                    <a:pt x="56932" y="33527"/>
                  </a:lnTo>
                  <a:lnTo>
                    <a:pt x="56932" y="33497"/>
                  </a:lnTo>
                  <a:cubicBezTo>
                    <a:pt x="56780" y="32585"/>
                    <a:pt x="56598" y="31734"/>
                    <a:pt x="56233" y="30913"/>
                  </a:cubicBezTo>
                  <a:cubicBezTo>
                    <a:pt x="56172" y="30640"/>
                    <a:pt x="56051" y="30396"/>
                    <a:pt x="55929" y="30184"/>
                  </a:cubicBezTo>
                  <a:lnTo>
                    <a:pt x="55838" y="29941"/>
                  </a:lnTo>
                  <a:cubicBezTo>
                    <a:pt x="55747" y="29789"/>
                    <a:pt x="55686" y="29606"/>
                    <a:pt x="55564" y="29454"/>
                  </a:cubicBezTo>
                  <a:lnTo>
                    <a:pt x="55443" y="29241"/>
                  </a:lnTo>
                  <a:cubicBezTo>
                    <a:pt x="55382" y="29089"/>
                    <a:pt x="55260" y="28937"/>
                    <a:pt x="55169" y="28786"/>
                  </a:cubicBezTo>
                  <a:cubicBezTo>
                    <a:pt x="55139" y="28694"/>
                    <a:pt x="55108" y="28634"/>
                    <a:pt x="55017" y="28542"/>
                  </a:cubicBezTo>
                  <a:cubicBezTo>
                    <a:pt x="54926" y="28390"/>
                    <a:pt x="54804" y="28208"/>
                    <a:pt x="54683" y="28056"/>
                  </a:cubicBezTo>
                  <a:lnTo>
                    <a:pt x="54622" y="27934"/>
                  </a:lnTo>
                  <a:cubicBezTo>
                    <a:pt x="54014" y="27114"/>
                    <a:pt x="53285" y="26263"/>
                    <a:pt x="52494" y="25503"/>
                  </a:cubicBezTo>
                  <a:cubicBezTo>
                    <a:pt x="52433" y="25472"/>
                    <a:pt x="52403" y="25442"/>
                    <a:pt x="52342" y="25381"/>
                  </a:cubicBezTo>
                  <a:cubicBezTo>
                    <a:pt x="52099" y="25199"/>
                    <a:pt x="51917" y="25016"/>
                    <a:pt x="51674" y="24864"/>
                  </a:cubicBezTo>
                  <a:lnTo>
                    <a:pt x="51461" y="24682"/>
                  </a:lnTo>
                  <a:cubicBezTo>
                    <a:pt x="51309" y="24530"/>
                    <a:pt x="51126" y="24409"/>
                    <a:pt x="50914" y="24287"/>
                  </a:cubicBezTo>
                  <a:lnTo>
                    <a:pt x="50701" y="24135"/>
                  </a:lnTo>
                  <a:lnTo>
                    <a:pt x="50701" y="23801"/>
                  </a:lnTo>
                  <a:lnTo>
                    <a:pt x="50701" y="23649"/>
                  </a:lnTo>
                  <a:cubicBezTo>
                    <a:pt x="50701" y="23405"/>
                    <a:pt x="50670" y="23223"/>
                    <a:pt x="50670" y="22950"/>
                  </a:cubicBezTo>
                  <a:lnTo>
                    <a:pt x="50670" y="22858"/>
                  </a:lnTo>
                  <a:cubicBezTo>
                    <a:pt x="50610" y="22402"/>
                    <a:pt x="50549" y="21977"/>
                    <a:pt x="50427" y="21551"/>
                  </a:cubicBezTo>
                  <a:lnTo>
                    <a:pt x="50427" y="21491"/>
                  </a:lnTo>
                  <a:cubicBezTo>
                    <a:pt x="50427" y="21430"/>
                    <a:pt x="50397" y="21369"/>
                    <a:pt x="50397" y="21339"/>
                  </a:cubicBezTo>
                  <a:cubicBezTo>
                    <a:pt x="50306" y="21035"/>
                    <a:pt x="50245" y="20731"/>
                    <a:pt x="50123" y="20427"/>
                  </a:cubicBezTo>
                  <a:lnTo>
                    <a:pt x="50093" y="20336"/>
                  </a:lnTo>
                  <a:cubicBezTo>
                    <a:pt x="50002" y="20062"/>
                    <a:pt x="49911" y="19819"/>
                    <a:pt x="49789" y="19545"/>
                  </a:cubicBezTo>
                  <a:cubicBezTo>
                    <a:pt x="49789" y="19545"/>
                    <a:pt x="49667" y="19302"/>
                    <a:pt x="49667" y="19272"/>
                  </a:cubicBezTo>
                  <a:lnTo>
                    <a:pt x="49667" y="19272"/>
                  </a:lnTo>
                  <a:cubicBezTo>
                    <a:pt x="50549" y="19363"/>
                    <a:pt x="51430" y="19393"/>
                    <a:pt x="52281" y="19424"/>
                  </a:cubicBezTo>
                  <a:cubicBezTo>
                    <a:pt x="52829" y="19424"/>
                    <a:pt x="53315" y="19454"/>
                    <a:pt x="53862" y="19454"/>
                  </a:cubicBezTo>
                  <a:cubicBezTo>
                    <a:pt x="55412" y="19454"/>
                    <a:pt x="56962" y="19393"/>
                    <a:pt x="58482" y="19211"/>
                  </a:cubicBezTo>
                  <a:cubicBezTo>
                    <a:pt x="58634" y="19211"/>
                    <a:pt x="58756" y="19150"/>
                    <a:pt x="58908" y="19150"/>
                  </a:cubicBezTo>
                  <a:cubicBezTo>
                    <a:pt x="59272" y="19120"/>
                    <a:pt x="59698" y="19059"/>
                    <a:pt x="60124" y="18998"/>
                  </a:cubicBezTo>
                  <a:cubicBezTo>
                    <a:pt x="62099" y="18998"/>
                    <a:pt x="64227" y="17326"/>
                    <a:pt x="64227" y="12676"/>
                  </a:cubicBezTo>
                  <a:cubicBezTo>
                    <a:pt x="64531" y="11004"/>
                    <a:pt x="64227" y="8086"/>
                    <a:pt x="62251" y="6810"/>
                  </a:cubicBezTo>
                  <a:cubicBezTo>
                    <a:pt x="61735" y="6475"/>
                    <a:pt x="61066" y="6293"/>
                    <a:pt x="60428" y="6293"/>
                  </a:cubicBezTo>
                  <a:cubicBezTo>
                    <a:pt x="60063" y="6293"/>
                    <a:pt x="59698" y="6354"/>
                    <a:pt x="59364" y="6475"/>
                  </a:cubicBezTo>
                  <a:cubicBezTo>
                    <a:pt x="59333" y="6475"/>
                    <a:pt x="59242" y="6506"/>
                    <a:pt x="59212" y="6506"/>
                  </a:cubicBezTo>
                  <a:cubicBezTo>
                    <a:pt x="59029" y="6597"/>
                    <a:pt x="58817" y="6627"/>
                    <a:pt x="58634" y="6658"/>
                  </a:cubicBezTo>
                  <a:cubicBezTo>
                    <a:pt x="58604" y="6658"/>
                    <a:pt x="58604" y="6658"/>
                    <a:pt x="58573" y="6718"/>
                  </a:cubicBezTo>
                  <a:cubicBezTo>
                    <a:pt x="58421" y="6749"/>
                    <a:pt x="58269" y="6779"/>
                    <a:pt x="58148" y="6810"/>
                  </a:cubicBezTo>
                  <a:cubicBezTo>
                    <a:pt x="58117" y="6810"/>
                    <a:pt x="58087" y="6810"/>
                    <a:pt x="58026" y="6870"/>
                  </a:cubicBezTo>
                  <a:cubicBezTo>
                    <a:pt x="56294" y="7326"/>
                    <a:pt x="54379" y="7630"/>
                    <a:pt x="52403" y="7721"/>
                  </a:cubicBezTo>
                  <a:cubicBezTo>
                    <a:pt x="51613" y="7782"/>
                    <a:pt x="50762" y="7813"/>
                    <a:pt x="49941" y="7813"/>
                  </a:cubicBezTo>
                  <a:cubicBezTo>
                    <a:pt x="48421" y="7813"/>
                    <a:pt x="46749" y="7721"/>
                    <a:pt x="44835" y="7539"/>
                  </a:cubicBezTo>
                  <a:cubicBezTo>
                    <a:pt x="44135" y="7478"/>
                    <a:pt x="43406" y="7387"/>
                    <a:pt x="42646" y="7326"/>
                  </a:cubicBezTo>
                  <a:cubicBezTo>
                    <a:pt x="41278" y="7174"/>
                    <a:pt x="39819" y="7022"/>
                    <a:pt x="38299" y="6931"/>
                  </a:cubicBezTo>
                  <a:cubicBezTo>
                    <a:pt x="38087" y="6931"/>
                    <a:pt x="37843" y="6901"/>
                    <a:pt x="37631" y="6901"/>
                  </a:cubicBezTo>
                  <a:cubicBezTo>
                    <a:pt x="37205" y="6870"/>
                    <a:pt x="36749" y="6870"/>
                    <a:pt x="36263" y="6870"/>
                  </a:cubicBezTo>
                  <a:lnTo>
                    <a:pt x="35837" y="6870"/>
                  </a:lnTo>
                  <a:cubicBezTo>
                    <a:pt x="35017" y="6870"/>
                    <a:pt x="34166" y="6931"/>
                    <a:pt x="33375" y="7022"/>
                  </a:cubicBezTo>
                  <a:cubicBezTo>
                    <a:pt x="30397" y="6658"/>
                    <a:pt x="27357" y="5594"/>
                    <a:pt x="24561" y="3922"/>
                  </a:cubicBezTo>
                  <a:cubicBezTo>
                    <a:pt x="24287" y="3770"/>
                    <a:pt x="23983" y="3588"/>
                    <a:pt x="23679" y="3375"/>
                  </a:cubicBezTo>
                  <a:cubicBezTo>
                    <a:pt x="23618" y="3314"/>
                    <a:pt x="23558" y="3284"/>
                    <a:pt x="23497" y="3253"/>
                  </a:cubicBezTo>
                  <a:cubicBezTo>
                    <a:pt x="23466" y="3192"/>
                    <a:pt x="23406" y="3192"/>
                    <a:pt x="23375" y="3162"/>
                  </a:cubicBezTo>
                  <a:cubicBezTo>
                    <a:pt x="22950" y="2919"/>
                    <a:pt x="22494" y="2706"/>
                    <a:pt x="22007" y="2676"/>
                  </a:cubicBezTo>
                  <a:cubicBezTo>
                    <a:pt x="21855" y="2645"/>
                    <a:pt x="21703" y="2645"/>
                    <a:pt x="21551" y="2645"/>
                  </a:cubicBezTo>
                  <a:cubicBezTo>
                    <a:pt x="21035" y="2645"/>
                    <a:pt x="20457" y="2797"/>
                    <a:pt x="19971" y="3010"/>
                  </a:cubicBezTo>
                  <a:cubicBezTo>
                    <a:pt x="19667" y="3162"/>
                    <a:pt x="19393" y="3344"/>
                    <a:pt x="19150" y="3588"/>
                  </a:cubicBezTo>
                  <a:cubicBezTo>
                    <a:pt x="15746" y="1278"/>
                    <a:pt x="11825" y="1"/>
                    <a:pt x="7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0800;p74">
              <a:extLst>
                <a:ext uri="{FF2B5EF4-FFF2-40B4-BE49-F238E27FC236}">
                  <a16:creationId xmlns:a16="http://schemas.microsoft.com/office/drawing/2014/main" id="{F40F0995-207D-B00E-B535-436556E64790}"/>
                </a:ext>
              </a:extLst>
            </p:cNvPr>
            <p:cNvSpPr/>
            <p:nvPr/>
          </p:nvSpPr>
          <p:spPr>
            <a:xfrm>
              <a:off x="839200" y="3188025"/>
              <a:ext cx="942275" cy="1235700"/>
            </a:xfrm>
            <a:custGeom>
              <a:avLst/>
              <a:gdLst/>
              <a:ahLst/>
              <a:cxnLst/>
              <a:rect l="l" t="t" r="r" b="b"/>
              <a:pathLst>
                <a:path w="37691" h="49428" extrusionOk="0">
                  <a:moveTo>
                    <a:pt x="18298" y="1"/>
                  </a:moveTo>
                  <a:cubicBezTo>
                    <a:pt x="18085" y="61"/>
                    <a:pt x="17873" y="92"/>
                    <a:pt x="17690" y="122"/>
                  </a:cubicBezTo>
                  <a:cubicBezTo>
                    <a:pt x="15198" y="548"/>
                    <a:pt x="12827" y="1520"/>
                    <a:pt x="10912" y="3131"/>
                  </a:cubicBezTo>
                  <a:cubicBezTo>
                    <a:pt x="10882" y="3162"/>
                    <a:pt x="10790" y="3192"/>
                    <a:pt x="10760" y="3253"/>
                  </a:cubicBezTo>
                  <a:cubicBezTo>
                    <a:pt x="10638" y="3344"/>
                    <a:pt x="10547" y="3435"/>
                    <a:pt x="10426" y="3557"/>
                  </a:cubicBezTo>
                  <a:cubicBezTo>
                    <a:pt x="8936" y="4955"/>
                    <a:pt x="7812" y="6809"/>
                    <a:pt x="7295" y="8785"/>
                  </a:cubicBezTo>
                  <a:cubicBezTo>
                    <a:pt x="7295" y="8815"/>
                    <a:pt x="7265" y="8906"/>
                    <a:pt x="7265" y="8937"/>
                  </a:cubicBezTo>
                  <a:cubicBezTo>
                    <a:pt x="6961" y="10092"/>
                    <a:pt x="6930" y="11247"/>
                    <a:pt x="7113" y="12432"/>
                  </a:cubicBezTo>
                  <a:cubicBezTo>
                    <a:pt x="6170" y="13010"/>
                    <a:pt x="5258" y="13648"/>
                    <a:pt x="4407" y="14408"/>
                  </a:cubicBezTo>
                  <a:cubicBezTo>
                    <a:pt x="4347" y="14438"/>
                    <a:pt x="4316" y="14499"/>
                    <a:pt x="4255" y="14530"/>
                  </a:cubicBezTo>
                  <a:cubicBezTo>
                    <a:pt x="2979" y="15745"/>
                    <a:pt x="1915" y="17144"/>
                    <a:pt x="1307" y="18785"/>
                  </a:cubicBezTo>
                  <a:cubicBezTo>
                    <a:pt x="1185" y="19119"/>
                    <a:pt x="1064" y="19423"/>
                    <a:pt x="1003" y="19758"/>
                  </a:cubicBezTo>
                  <a:cubicBezTo>
                    <a:pt x="1003" y="19818"/>
                    <a:pt x="973" y="19879"/>
                    <a:pt x="973" y="19910"/>
                  </a:cubicBezTo>
                  <a:cubicBezTo>
                    <a:pt x="456" y="21977"/>
                    <a:pt x="608" y="24226"/>
                    <a:pt x="1581" y="26110"/>
                  </a:cubicBezTo>
                  <a:cubicBezTo>
                    <a:pt x="1611" y="26202"/>
                    <a:pt x="1641" y="26232"/>
                    <a:pt x="1672" y="26293"/>
                  </a:cubicBezTo>
                  <a:cubicBezTo>
                    <a:pt x="1824" y="26597"/>
                    <a:pt x="2037" y="26901"/>
                    <a:pt x="2219" y="27174"/>
                  </a:cubicBezTo>
                  <a:cubicBezTo>
                    <a:pt x="1216" y="28238"/>
                    <a:pt x="699" y="29758"/>
                    <a:pt x="395" y="31156"/>
                  </a:cubicBezTo>
                  <a:cubicBezTo>
                    <a:pt x="304" y="31430"/>
                    <a:pt x="274" y="31703"/>
                    <a:pt x="243" y="31977"/>
                  </a:cubicBezTo>
                  <a:cubicBezTo>
                    <a:pt x="213" y="32007"/>
                    <a:pt x="213" y="32068"/>
                    <a:pt x="213" y="32129"/>
                  </a:cubicBezTo>
                  <a:cubicBezTo>
                    <a:pt x="0" y="33557"/>
                    <a:pt x="61" y="35047"/>
                    <a:pt x="517" y="36445"/>
                  </a:cubicBezTo>
                  <a:cubicBezTo>
                    <a:pt x="729" y="37205"/>
                    <a:pt x="1125" y="37965"/>
                    <a:pt x="1641" y="38573"/>
                  </a:cubicBezTo>
                  <a:cubicBezTo>
                    <a:pt x="1672" y="38603"/>
                    <a:pt x="1763" y="38694"/>
                    <a:pt x="1793" y="38755"/>
                  </a:cubicBezTo>
                  <a:cubicBezTo>
                    <a:pt x="2401" y="39424"/>
                    <a:pt x="3131" y="39940"/>
                    <a:pt x="3951" y="40244"/>
                  </a:cubicBezTo>
                  <a:cubicBezTo>
                    <a:pt x="3951" y="40366"/>
                    <a:pt x="4012" y="40427"/>
                    <a:pt x="4012" y="40548"/>
                  </a:cubicBezTo>
                  <a:cubicBezTo>
                    <a:pt x="4225" y="42554"/>
                    <a:pt x="5289" y="44439"/>
                    <a:pt x="6748" y="45898"/>
                  </a:cubicBezTo>
                  <a:cubicBezTo>
                    <a:pt x="6809" y="45989"/>
                    <a:pt x="6839" y="46050"/>
                    <a:pt x="6930" y="46111"/>
                  </a:cubicBezTo>
                  <a:cubicBezTo>
                    <a:pt x="7690" y="46871"/>
                    <a:pt x="8572" y="47478"/>
                    <a:pt x="9483" y="47965"/>
                  </a:cubicBezTo>
                  <a:cubicBezTo>
                    <a:pt x="11489" y="49008"/>
                    <a:pt x="13731" y="49416"/>
                    <a:pt x="16000" y="49416"/>
                  </a:cubicBezTo>
                  <a:cubicBezTo>
                    <a:pt x="16310" y="49416"/>
                    <a:pt x="16620" y="49408"/>
                    <a:pt x="16930" y="49393"/>
                  </a:cubicBezTo>
                  <a:cubicBezTo>
                    <a:pt x="17569" y="49363"/>
                    <a:pt x="18207" y="49333"/>
                    <a:pt x="18845" y="49211"/>
                  </a:cubicBezTo>
                  <a:cubicBezTo>
                    <a:pt x="19781" y="49351"/>
                    <a:pt x="20741" y="49428"/>
                    <a:pt x="21700" y="49428"/>
                  </a:cubicBezTo>
                  <a:cubicBezTo>
                    <a:pt x="22610" y="49428"/>
                    <a:pt x="23520" y="49359"/>
                    <a:pt x="24408" y="49211"/>
                  </a:cubicBezTo>
                  <a:cubicBezTo>
                    <a:pt x="25624" y="49029"/>
                    <a:pt x="26809" y="48694"/>
                    <a:pt x="27934" y="48117"/>
                  </a:cubicBezTo>
                  <a:cubicBezTo>
                    <a:pt x="28025" y="48086"/>
                    <a:pt x="28116" y="47995"/>
                    <a:pt x="28207" y="47965"/>
                  </a:cubicBezTo>
                  <a:cubicBezTo>
                    <a:pt x="29089" y="47478"/>
                    <a:pt x="29940" y="46871"/>
                    <a:pt x="30700" y="46141"/>
                  </a:cubicBezTo>
                  <a:lnTo>
                    <a:pt x="30912" y="45959"/>
                  </a:lnTo>
                  <a:cubicBezTo>
                    <a:pt x="32463" y="44378"/>
                    <a:pt x="33557" y="42372"/>
                    <a:pt x="33709" y="40244"/>
                  </a:cubicBezTo>
                  <a:lnTo>
                    <a:pt x="33739" y="40244"/>
                  </a:lnTo>
                  <a:cubicBezTo>
                    <a:pt x="33800" y="40244"/>
                    <a:pt x="33800" y="40214"/>
                    <a:pt x="33830" y="40214"/>
                  </a:cubicBezTo>
                  <a:cubicBezTo>
                    <a:pt x="34590" y="39910"/>
                    <a:pt x="35259" y="39454"/>
                    <a:pt x="35806" y="38846"/>
                  </a:cubicBezTo>
                  <a:cubicBezTo>
                    <a:pt x="35867" y="38816"/>
                    <a:pt x="35958" y="38725"/>
                    <a:pt x="35989" y="38664"/>
                  </a:cubicBezTo>
                  <a:cubicBezTo>
                    <a:pt x="36505" y="37995"/>
                    <a:pt x="36931" y="37235"/>
                    <a:pt x="37204" y="36445"/>
                  </a:cubicBezTo>
                  <a:cubicBezTo>
                    <a:pt x="37660" y="35077"/>
                    <a:pt x="37691" y="33648"/>
                    <a:pt x="37630" y="32068"/>
                  </a:cubicBezTo>
                  <a:cubicBezTo>
                    <a:pt x="37630" y="32038"/>
                    <a:pt x="37599" y="31977"/>
                    <a:pt x="37599" y="31916"/>
                  </a:cubicBezTo>
                  <a:cubicBezTo>
                    <a:pt x="37539" y="31612"/>
                    <a:pt x="37508" y="31369"/>
                    <a:pt x="37448" y="31065"/>
                  </a:cubicBezTo>
                  <a:cubicBezTo>
                    <a:pt x="37144" y="29636"/>
                    <a:pt x="36596" y="28116"/>
                    <a:pt x="35624" y="27053"/>
                  </a:cubicBezTo>
                  <a:cubicBezTo>
                    <a:pt x="35806" y="26840"/>
                    <a:pt x="35958" y="26566"/>
                    <a:pt x="36110" y="26293"/>
                  </a:cubicBezTo>
                  <a:cubicBezTo>
                    <a:pt x="36140" y="26232"/>
                    <a:pt x="36171" y="26202"/>
                    <a:pt x="36232" y="26110"/>
                  </a:cubicBezTo>
                  <a:cubicBezTo>
                    <a:pt x="37204" y="24256"/>
                    <a:pt x="37387" y="22007"/>
                    <a:pt x="36900" y="19910"/>
                  </a:cubicBezTo>
                  <a:cubicBezTo>
                    <a:pt x="36900" y="19879"/>
                    <a:pt x="36870" y="19818"/>
                    <a:pt x="36870" y="19758"/>
                  </a:cubicBezTo>
                  <a:cubicBezTo>
                    <a:pt x="36779" y="19423"/>
                    <a:pt x="36688" y="19089"/>
                    <a:pt x="36566" y="18755"/>
                  </a:cubicBezTo>
                  <a:cubicBezTo>
                    <a:pt x="35958" y="17144"/>
                    <a:pt x="34894" y="15745"/>
                    <a:pt x="33648" y="14560"/>
                  </a:cubicBezTo>
                  <a:cubicBezTo>
                    <a:pt x="33557" y="14530"/>
                    <a:pt x="33526" y="14499"/>
                    <a:pt x="33496" y="14438"/>
                  </a:cubicBezTo>
                  <a:cubicBezTo>
                    <a:pt x="32645" y="13679"/>
                    <a:pt x="31733" y="13010"/>
                    <a:pt x="30760" y="12432"/>
                  </a:cubicBezTo>
                  <a:cubicBezTo>
                    <a:pt x="30943" y="11308"/>
                    <a:pt x="30912" y="10122"/>
                    <a:pt x="30639" y="8967"/>
                  </a:cubicBezTo>
                  <a:cubicBezTo>
                    <a:pt x="30639" y="8937"/>
                    <a:pt x="30608" y="8876"/>
                    <a:pt x="30608" y="8815"/>
                  </a:cubicBezTo>
                  <a:cubicBezTo>
                    <a:pt x="30092" y="6809"/>
                    <a:pt x="28967" y="4955"/>
                    <a:pt x="27447" y="3557"/>
                  </a:cubicBezTo>
                  <a:cubicBezTo>
                    <a:pt x="27326" y="3466"/>
                    <a:pt x="27265" y="3344"/>
                    <a:pt x="27143" y="3283"/>
                  </a:cubicBezTo>
                  <a:cubicBezTo>
                    <a:pt x="27113" y="3253"/>
                    <a:pt x="27022" y="3192"/>
                    <a:pt x="26991" y="3162"/>
                  </a:cubicBezTo>
                  <a:cubicBezTo>
                    <a:pt x="24894" y="1429"/>
                    <a:pt x="22280" y="396"/>
                    <a:pt x="195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0801;p74">
              <a:extLst>
                <a:ext uri="{FF2B5EF4-FFF2-40B4-BE49-F238E27FC236}">
                  <a16:creationId xmlns:a16="http://schemas.microsoft.com/office/drawing/2014/main" id="{373E605C-B0DA-87F5-5E7C-540B42788864}"/>
                </a:ext>
              </a:extLst>
            </p:cNvPr>
            <p:cNvSpPr/>
            <p:nvPr/>
          </p:nvSpPr>
          <p:spPr>
            <a:xfrm>
              <a:off x="839200" y="3188025"/>
              <a:ext cx="942275" cy="1235700"/>
            </a:xfrm>
            <a:custGeom>
              <a:avLst/>
              <a:gdLst/>
              <a:ahLst/>
              <a:cxnLst/>
              <a:rect l="l" t="t" r="r" b="b"/>
              <a:pathLst>
                <a:path w="37691" h="49428" extrusionOk="0">
                  <a:moveTo>
                    <a:pt x="18298" y="1"/>
                  </a:moveTo>
                  <a:cubicBezTo>
                    <a:pt x="18085" y="61"/>
                    <a:pt x="17873" y="92"/>
                    <a:pt x="17690" y="122"/>
                  </a:cubicBezTo>
                  <a:cubicBezTo>
                    <a:pt x="15198" y="548"/>
                    <a:pt x="12827" y="1520"/>
                    <a:pt x="10912" y="3131"/>
                  </a:cubicBezTo>
                  <a:cubicBezTo>
                    <a:pt x="10882" y="3162"/>
                    <a:pt x="10790" y="3192"/>
                    <a:pt x="10760" y="3253"/>
                  </a:cubicBezTo>
                  <a:cubicBezTo>
                    <a:pt x="10638" y="3344"/>
                    <a:pt x="10547" y="3435"/>
                    <a:pt x="10426" y="3557"/>
                  </a:cubicBezTo>
                  <a:cubicBezTo>
                    <a:pt x="8936" y="4955"/>
                    <a:pt x="7812" y="6809"/>
                    <a:pt x="7295" y="8785"/>
                  </a:cubicBezTo>
                  <a:cubicBezTo>
                    <a:pt x="7295" y="8815"/>
                    <a:pt x="7265" y="8906"/>
                    <a:pt x="7265" y="8937"/>
                  </a:cubicBezTo>
                  <a:cubicBezTo>
                    <a:pt x="6961" y="10092"/>
                    <a:pt x="6930" y="11247"/>
                    <a:pt x="7113" y="12432"/>
                  </a:cubicBezTo>
                  <a:cubicBezTo>
                    <a:pt x="6170" y="13010"/>
                    <a:pt x="5258" y="13648"/>
                    <a:pt x="4407" y="14408"/>
                  </a:cubicBezTo>
                  <a:cubicBezTo>
                    <a:pt x="4347" y="14438"/>
                    <a:pt x="4316" y="14499"/>
                    <a:pt x="4255" y="14530"/>
                  </a:cubicBezTo>
                  <a:cubicBezTo>
                    <a:pt x="2979" y="15745"/>
                    <a:pt x="1915" y="17144"/>
                    <a:pt x="1307" y="18785"/>
                  </a:cubicBezTo>
                  <a:cubicBezTo>
                    <a:pt x="1185" y="19119"/>
                    <a:pt x="1064" y="19423"/>
                    <a:pt x="1003" y="19758"/>
                  </a:cubicBezTo>
                  <a:cubicBezTo>
                    <a:pt x="1003" y="19818"/>
                    <a:pt x="973" y="19879"/>
                    <a:pt x="973" y="19910"/>
                  </a:cubicBezTo>
                  <a:cubicBezTo>
                    <a:pt x="456" y="21977"/>
                    <a:pt x="608" y="24226"/>
                    <a:pt x="1581" y="26110"/>
                  </a:cubicBezTo>
                  <a:cubicBezTo>
                    <a:pt x="1611" y="26202"/>
                    <a:pt x="1641" y="26232"/>
                    <a:pt x="1672" y="26293"/>
                  </a:cubicBezTo>
                  <a:cubicBezTo>
                    <a:pt x="1824" y="26597"/>
                    <a:pt x="2037" y="26901"/>
                    <a:pt x="2219" y="27174"/>
                  </a:cubicBezTo>
                  <a:cubicBezTo>
                    <a:pt x="1216" y="28238"/>
                    <a:pt x="699" y="29758"/>
                    <a:pt x="395" y="31156"/>
                  </a:cubicBezTo>
                  <a:cubicBezTo>
                    <a:pt x="304" y="31430"/>
                    <a:pt x="274" y="31703"/>
                    <a:pt x="243" y="31977"/>
                  </a:cubicBezTo>
                  <a:cubicBezTo>
                    <a:pt x="213" y="32007"/>
                    <a:pt x="213" y="32068"/>
                    <a:pt x="213" y="32129"/>
                  </a:cubicBezTo>
                  <a:cubicBezTo>
                    <a:pt x="0" y="33557"/>
                    <a:pt x="61" y="35047"/>
                    <a:pt x="517" y="36445"/>
                  </a:cubicBezTo>
                  <a:cubicBezTo>
                    <a:pt x="729" y="37205"/>
                    <a:pt x="1125" y="37965"/>
                    <a:pt x="1641" y="38573"/>
                  </a:cubicBezTo>
                  <a:cubicBezTo>
                    <a:pt x="1672" y="38603"/>
                    <a:pt x="1763" y="38694"/>
                    <a:pt x="1793" y="38755"/>
                  </a:cubicBezTo>
                  <a:cubicBezTo>
                    <a:pt x="2401" y="39424"/>
                    <a:pt x="3131" y="39940"/>
                    <a:pt x="3951" y="40244"/>
                  </a:cubicBezTo>
                  <a:cubicBezTo>
                    <a:pt x="3951" y="40366"/>
                    <a:pt x="4012" y="40427"/>
                    <a:pt x="4012" y="40548"/>
                  </a:cubicBezTo>
                  <a:cubicBezTo>
                    <a:pt x="4225" y="42554"/>
                    <a:pt x="5289" y="44439"/>
                    <a:pt x="6748" y="45898"/>
                  </a:cubicBezTo>
                  <a:cubicBezTo>
                    <a:pt x="6809" y="45989"/>
                    <a:pt x="6839" y="46050"/>
                    <a:pt x="6930" y="46111"/>
                  </a:cubicBezTo>
                  <a:cubicBezTo>
                    <a:pt x="7690" y="46871"/>
                    <a:pt x="8572" y="47478"/>
                    <a:pt x="9483" y="47965"/>
                  </a:cubicBezTo>
                  <a:cubicBezTo>
                    <a:pt x="11489" y="49008"/>
                    <a:pt x="13731" y="49416"/>
                    <a:pt x="16000" y="49416"/>
                  </a:cubicBezTo>
                  <a:cubicBezTo>
                    <a:pt x="16310" y="49416"/>
                    <a:pt x="16620" y="49408"/>
                    <a:pt x="16930" y="49393"/>
                  </a:cubicBezTo>
                  <a:cubicBezTo>
                    <a:pt x="17569" y="49363"/>
                    <a:pt x="18207" y="49333"/>
                    <a:pt x="18845" y="49211"/>
                  </a:cubicBezTo>
                  <a:cubicBezTo>
                    <a:pt x="19781" y="49351"/>
                    <a:pt x="20741" y="49428"/>
                    <a:pt x="21700" y="49428"/>
                  </a:cubicBezTo>
                  <a:cubicBezTo>
                    <a:pt x="22610" y="49428"/>
                    <a:pt x="23520" y="49359"/>
                    <a:pt x="24408" y="49211"/>
                  </a:cubicBezTo>
                  <a:cubicBezTo>
                    <a:pt x="25624" y="49029"/>
                    <a:pt x="26809" y="48694"/>
                    <a:pt x="27934" y="48117"/>
                  </a:cubicBezTo>
                  <a:cubicBezTo>
                    <a:pt x="28025" y="48086"/>
                    <a:pt x="28116" y="47995"/>
                    <a:pt x="28207" y="47965"/>
                  </a:cubicBezTo>
                  <a:cubicBezTo>
                    <a:pt x="29089" y="47478"/>
                    <a:pt x="29940" y="46871"/>
                    <a:pt x="30700" y="46141"/>
                  </a:cubicBezTo>
                  <a:lnTo>
                    <a:pt x="30912" y="45959"/>
                  </a:lnTo>
                  <a:cubicBezTo>
                    <a:pt x="32463" y="44378"/>
                    <a:pt x="33557" y="42372"/>
                    <a:pt x="33709" y="40244"/>
                  </a:cubicBezTo>
                  <a:lnTo>
                    <a:pt x="33739" y="40244"/>
                  </a:lnTo>
                  <a:cubicBezTo>
                    <a:pt x="33800" y="40244"/>
                    <a:pt x="33800" y="40214"/>
                    <a:pt x="33830" y="40214"/>
                  </a:cubicBezTo>
                  <a:cubicBezTo>
                    <a:pt x="34590" y="39910"/>
                    <a:pt x="35259" y="39454"/>
                    <a:pt x="35806" y="38846"/>
                  </a:cubicBezTo>
                  <a:cubicBezTo>
                    <a:pt x="35867" y="38816"/>
                    <a:pt x="35958" y="38725"/>
                    <a:pt x="35989" y="38664"/>
                  </a:cubicBezTo>
                  <a:cubicBezTo>
                    <a:pt x="36505" y="37995"/>
                    <a:pt x="36931" y="37235"/>
                    <a:pt x="37204" y="36445"/>
                  </a:cubicBezTo>
                  <a:cubicBezTo>
                    <a:pt x="37660" y="35077"/>
                    <a:pt x="37691" y="33648"/>
                    <a:pt x="37630" y="32068"/>
                  </a:cubicBezTo>
                  <a:cubicBezTo>
                    <a:pt x="37630" y="32038"/>
                    <a:pt x="37599" y="31977"/>
                    <a:pt x="37599" y="31916"/>
                  </a:cubicBezTo>
                  <a:cubicBezTo>
                    <a:pt x="37539" y="31612"/>
                    <a:pt x="37508" y="31369"/>
                    <a:pt x="37448" y="31065"/>
                  </a:cubicBezTo>
                  <a:cubicBezTo>
                    <a:pt x="37144" y="29636"/>
                    <a:pt x="36596" y="28116"/>
                    <a:pt x="35624" y="27053"/>
                  </a:cubicBezTo>
                  <a:cubicBezTo>
                    <a:pt x="35806" y="26840"/>
                    <a:pt x="35958" y="26566"/>
                    <a:pt x="36110" y="26293"/>
                  </a:cubicBezTo>
                  <a:cubicBezTo>
                    <a:pt x="36140" y="26232"/>
                    <a:pt x="36171" y="26202"/>
                    <a:pt x="36232" y="26110"/>
                  </a:cubicBezTo>
                  <a:cubicBezTo>
                    <a:pt x="37204" y="24256"/>
                    <a:pt x="37387" y="22007"/>
                    <a:pt x="36900" y="19910"/>
                  </a:cubicBezTo>
                  <a:cubicBezTo>
                    <a:pt x="36900" y="19879"/>
                    <a:pt x="36870" y="19818"/>
                    <a:pt x="36870" y="19758"/>
                  </a:cubicBezTo>
                  <a:cubicBezTo>
                    <a:pt x="36779" y="19423"/>
                    <a:pt x="36688" y="19089"/>
                    <a:pt x="36566" y="18755"/>
                  </a:cubicBezTo>
                  <a:cubicBezTo>
                    <a:pt x="35958" y="17144"/>
                    <a:pt x="34894" y="15745"/>
                    <a:pt x="33648" y="14560"/>
                  </a:cubicBezTo>
                  <a:cubicBezTo>
                    <a:pt x="33557" y="14530"/>
                    <a:pt x="33526" y="14499"/>
                    <a:pt x="33496" y="14438"/>
                  </a:cubicBezTo>
                  <a:cubicBezTo>
                    <a:pt x="32645" y="13679"/>
                    <a:pt x="31733" y="13010"/>
                    <a:pt x="30760" y="12432"/>
                  </a:cubicBezTo>
                  <a:cubicBezTo>
                    <a:pt x="30943" y="11308"/>
                    <a:pt x="30912" y="10122"/>
                    <a:pt x="30639" y="8967"/>
                  </a:cubicBezTo>
                  <a:cubicBezTo>
                    <a:pt x="30639" y="8937"/>
                    <a:pt x="30608" y="8876"/>
                    <a:pt x="30608" y="8815"/>
                  </a:cubicBezTo>
                  <a:cubicBezTo>
                    <a:pt x="30092" y="6809"/>
                    <a:pt x="28967" y="4955"/>
                    <a:pt x="27447" y="3557"/>
                  </a:cubicBezTo>
                  <a:cubicBezTo>
                    <a:pt x="27326" y="3466"/>
                    <a:pt x="27265" y="3344"/>
                    <a:pt x="27143" y="3283"/>
                  </a:cubicBezTo>
                  <a:cubicBezTo>
                    <a:pt x="27113" y="3253"/>
                    <a:pt x="27022" y="3192"/>
                    <a:pt x="26991" y="3162"/>
                  </a:cubicBezTo>
                  <a:cubicBezTo>
                    <a:pt x="24894" y="1429"/>
                    <a:pt x="22280" y="396"/>
                    <a:pt x="19575" y="1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0802;p74">
              <a:extLst>
                <a:ext uri="{FF2B5EF4-FFF2-40B4-BE49-F238E27FC236}">
                  <a16:creationId xmlns:a16="http://schemas.microsoft.com/office/drawing/2014/main" id="{9CEA9D97-5F8D-BB0D-D2B8-FE847FCD4A47}"/>
                </a:ext>
              </a:extLst>
            </p:cNvPr>
            <p:cNvSpPr/>
            <p:nvPr/>
          </p:nvSpPr>
          <p:spPr>
            <a:xfrm>
              <a:off x="1106675" y="3268575"/>
              <a:ext cx="408075" cy="15975"/>
            </a:xfrm>
            <a:custGeom>
              <a:avLst/>
              <a:gdLst/>
              <a:ahLst/>
              <a:cxnLst/>
              <a:rect l="l" t="t" r="r" b="b"/>
              <a:pathLst>
                <a:path w="16323" h="639" extrusionOk="0">
                  <a:moveTo>
                    <a:pt x="152" y="1"/>
                  </a:moveTo>
                  <a:cubicBezTo>
                    <a:pt x="91" y="61"/>
                    <a:pt x="31" y="92"/>
                    <a:pt x="0" y="122"/>
                  </a:cubicBezTo>
                  <a:cubicBezTo>
                    <a:pt x="2736" y="487"/>
                    <a:pt x="5502" y="639"/>
                    <a:pt x="8268" y="639"/>
                  </a:cubicBezTo>
                  <a:lnTo>
                    <a:pt x="8967" y="639"/>
                  </a:lnTo>
                  <a:cubicBezTo>
                    <a:pt x="11429" y="578"/>
                    <a:pt x="13891" y="426"/>
                    <a:pt x="16323" y="122"/>
                  </a:cubicBezTo>
                  <a:cubicBezTo>
                    <a:pt x="16292" y="92"/>
                    <a:pt x="16232" y="61"/>
                    <a:pt x="16171" y="61"/>
                  </a:cubicBezTo>
                  <a:cubicBezTo>
                    <a:pt x="13575" y="358"/>
                    <a:pt x="10964" y="510"/>
                    <a:pt x="8353" y="510"/>
                  </a:cubicBezTo>
                  <a:cubicBezTo>
                    <a:pt x="5614" y="510"/>
                    <a:pt x="2875" y="343"/>
                    <a:pt x="15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0803;p74">
              <a:extLst>
                <a:ext uri="{FF2B5EF4-FFF2-40B4-BE49-F238E27FC236}">
                  <a16:creationId xmlns:a16="http://schemas.microsoft.com/office/drawing/2014/main" id="{FED8F16A-76BA-780F-DD92-3B43BA89B253}"/>
                </a:ext>
              </a:extLst>
            </p:cNvPr>
            <p:cNvSpPr/>
            <p:nvPr/>
          </p:nvSpPr>
          <p:spPr>
            <a:xfrm>
              <a:off x="1019275" y="3409925"/>
              <a:ext cx="582875" cy="28900"/>
            </a:xfrm>
            <a:custGeom>
              <a:avLst/>
              <a:gdLst/>
              <a:ahLst/>
              <a:cxnLst/>
              <a:rect l="l" t="t" r="r" b="b"/>
              <a:pathLst>
                <a:path w="23315" h="1156" extrusionOk="0">
                  <a:moveTo>
                    <a:pt x="31" y="0"/>
                  </a:moveTo>
                  <a:cubicBezTo>
                    <a:pt x="31" y="30"/>
                    <a:pt x="1" y="91"/>
                    <a:pt x="1" y="152"/>
                  </a:cubicBezTo>
                  <a:cubicBezTo>
                    <a:pt x="3861" y="821"/>
                    <a:pt x="7782" y="1155"/>
                    <a:pt x="11764" y="1155"/>
                  </a:cubicBezTo>
                  <a:lnTo>
                    <a:pt x="12463" y="1155"/>
                  </a:lnTo>
                  <a:cubicBezTo>
                    <a:pt x="16141" y="1125"/>
                    <a:pt x="19728" y="790"/>
                    <a:pt x="23314" y="182"/>
                  </a:cubicBezTo>
                  <a:cubicBezTo>
                    <a:pt x="23284" y="91"/>
                    <a:pt x="23284" y="61"/>
                    <a:pt x="23284" y="30"/>
                  </a:cubicBezTo>
                  <a:cubicBezTo>
                    <a:pt x="19460" y="695"/>
                    <a:pt x="15584" y="1030"/>
                    <a:pt x="11712" y="1030"/>
                  </a:cubicBezTo>
                  <a:cubicBezTo>
                    <a:pt x="7795" y="1030"/>
                    <a:pt x="3883" y="688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0804;p74">
              <a:extLst>
                <a:ext uri="{FF2B5EF4-FFF2-40B4-BE49-F238E27FC236}">
                  <a16:creationId xmlns:a16="http://schemas.microsoft.com/office/drawing/2014/main" id="{C19FE09E-2755-E067-85AA-2659486D0C40}"/>
                </a:ext>
              </a:extLst>
            </p:cNvPr>
            <p:cNvSpPr/>
            <p:nvPr/>
          </p:nvSpPr>
          <p:spPr>
            <a:xfrm>
              <a:off x="1019275" y="3409925"/>
              <a:ext cx="582875" cy="28900"/>
            </a:xfrm>
            <a:custGeom>
              <a:avLst/>
              <a:gdLst/>
              <a:ahLst/>
              <a:cxnLst/>
              <a:rect l="l" t="t" r="r" b="b"/>
              <a:pathLst>
                <a:path w="23315" h="1156" extrusionOk="0">
                  <a:moveTo>
                    <a:pt x="31" y="0"/>
                  </a:moveTo>
                  <a:cubicBezTo>
                    <a:pt x="31" y="30"/>
                    <a:pt x="1" y="91"/>
                    <a:pt x="1" y="152"/>
                  </a:cubicBezTo>
                  <a:cubicBezTo>
                    <a:pt x="3861" y="821"/>
                    <a:pt x="7782" y="1155"/>
                    <a:pt x="11764" y="1155"/>
                  </a:cubicBezTo>
                  <a:lnTo>
                    <a:pt x="12463" y="1155"/>
                  </a:lnTo>
                  <a:cubicBezTo>
                    <a:pt x="16141" y="1125"/>
                    <a:pt x="19728" y="790"/>
                    <a:pt x="23314" y="182"/>
                  </a:cubicBezTo>
                  <a:cubicBezTo>
                    <a:pt x="23284" y="91"/>
                    <a:pt x="23284" y="61"/>
                    <a:pt x="23284" y="30"/>
                  </a:cubicBezTo>
                  <a:cubicBezTo>
                    <a:pt x="19460" y="695"/>
                    <a:pt x="15584" y="1030"/>
                    <a:pt x="11712" y="1030"/>
                  </a:cubicBezTo>
                  <a:cubicBezTo>
                    <a:pt x="7795" y="1030"/>
                    <a:pt x="3883" y="688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0805;p74">
              <a:extLst>
                <a:ext uri="{FF2B5EF4-FFF2-40B4-BE49-F238E27FC236}">
                  <a16:creationId xmlns:a16="http://schemas.microsoft.com/office/drawing/2014/main" id="{BD1B0755-23A9-F152-BFFA-F5B76485A206}"/>
                </a:ext>
              </a:extLst>
            </p:cNvPr>
            <p:cNvSpPr/>
            <p:nvPr/>
          </p:nvSpPr>
          <p:spPr>
            <a:xfrm>
              <a:off x="945575" y="3548975"/>
              <a:ext cx="731800" cy="44100"/>
            </a:xfrm>
            <a:custGeom>
              <a:avLst/>
              <a:gdLst/>
              <a:ahLst/>
              <a:cxnLst/>
              <a:rect l="l" t="t" r="r" b="b"/>
              <a:pathLst>
                <a:path w="29272" h="1764" extrusionOk="0">
                  <a:moveTo>
                    <a:pt x="152" y="0"/>
                  </a:moveTo>
                  <a:cubicBezTo>
                    <a:pt x="92" y="61"/>
                    <a:pt x="31" y="92"/>
                    <a:pt x="0" y="122"/>
                  </a:cubicBezTo>
                  <a:cubicBezTo>
                    <a:pt x="4803" y="1216"/>
                    <a:pt x="9697" y="1763"/>
                    <a:pt x="14712" y="1763"/>
                  </a:cubicBezTo>
                  <a:lnTo>
                    <a:pt x="15411" y="1763"/>
                  </a:lnTo>
                  <a:cubicBezTo>
                    <a:pt x="20122" y="1733"/>
                    <a:pt x="24743" y="1186"/>
                    <a:pt x="29271" y="213"/>
                  </a:cubicBezTo>
                  <a:cubicBezTo>
                    <a:pt x="29180" y="152"/>
                    <a:pt x="29150" y="122"/>
                    <a:pt x="29150" y="61"/>
                  </a:cubicBezTo>
                  <a:cubicBezTo>
                    <a:pt x="24476" y="1110"/>
                    <a:pt x="19684" y="1627"/>
                    <a:pt x="14883" y="1627"/>
                  </a:cubicBezTo>
                  <a:cubicBezTo>
                    <a:pt x="9942" y="1627"/>
                    <a:pt x="4993" y="1080"/>
                    <a:pt x="152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0806;p74">
              <a:extLst>
                <a:ext uri="{FF2B5EF4-FFF2-40B4-BE49-F238E27FC236}">
                  <a16:creationId xmlns:a16="http://schemas.microsoft.com/office/drawing/2014/main" id="{612BCB21-BEC6-4473-4384-10C11095F562}"/>
                </a:ext>
              </a:extLst>
            </p:cNvPr>
            <p:cNvSpPr/>
            <p:nvPr/>
          </p:nvSpPr>
          <p:spPr>
            <a:xfrm>
              <a:off x="945575" y="3548975"/>
              <a:ext cx="731800" cy="44100"/>
            </a:xfrm>
            <a:custGeom>
              <a:avLst/>
              <a:gdLst/>
              <a:ahLst/>
              <a:cxnLst/>
              <a:rect l="l" t="t" r="r" b="b"/>
              <a:pathLst>
                <a:path w="29272" h="1764" extrusionOk="0">
                  <a:moveTo>
                    <a:pt x="152" y="0"/>
                  </a:moveTo>
                  <a:cubicBezTo>
                    <a:pt x="92" y="61"/>
                    <a:pt x="31" y="92"/>
                    <a:pt x="0" y="122"/>
                  </a:cubicBezTo>
                  <a:cubicBezTo>
                    <a:pt x="4803" y="1216"/>
                    <a:pt x="9697" y="1763"/>
                    <a:pt x="14712" y="1763"/>
                  </a:cubicBezTo>
                  <a:lnTo>
                    <a:pt x="15411" y="1763"/>
                  </a:lnTo>
                  <a:cubicBezTo>
                    <a:pt x="20122" y="1733"/>
                    <a:pt x="24743" y="1186"/>
                    <a:pt x="29271" y="213"/>
                  </a:cubicBezTo>
                  <a:cubicBezTo>
                    <a:pt x="29180" y="152"/>
                    <a:pt x="29150" y="122"/>
                    <a:pt x="29150" y="61"/>
                  </a:cubicBezTo>
                  <a:cubicBezTo>
                    <a:pt x="24476" y="1110"/>
                    <a:pt x="19684" y="1627"/>
                    <a:pt x="14883" y="1627"/>
                  </a:cubicBezTo>
                  <a:cubicBezTo>
                    <a:pt x="9942" y="1627"/>
                    <a:pt x="4993" y="1080"/>
                    <a:pt x="152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0807;p74">
              <a:extLst>
                <a:ext uri="{FF2B5EF4-FFF2-40B4-BE49-F238E27FC236}">
                  <a16:creationId xmlns:a16="http://schemas.microsoft.com/office/drawing/2014/main" id="{35CB0347-5C66-889E-9458-D36DAACC76A5}"/>
                </a:ext>
              </a:extLst>
            </p:cNvPr>
            <p:cNvSpPr/>
            <p:nvPr/>
          </p:nvSpPr>
          <p:spPr>
            <a:xfrm>
              <a:off x="863500" y="3683475"/>
              <a:ext cx="895175" cy="65375"/>
            </a:xfrm>
            <a:custGeom>
              <a:avLst/>
              <a:gdLst/>
              <a:ahLst/>
              <a:cxnLst/>
              <a:rect l="l" t="t" r="r" b="b"/>
              <a:pathLst>
                <a:path w="35807" h="2615" extrusionOk="0">
                  <a:moveTo>
                    <a:pt x="31" y="0"/>
                  </a:moveTo>
                  <a:cubicBezTo>
                    <a:pt x="31" y="31"/>
                    <a:pt x="1" y="92"/>
                    <a:pt x="1" y="152"/>
                  </a:cubicBezTo>
                  <a:cubicBezTo>
                    <a:pt x="5806" y="1763"/>
                    <a:pt x="11855" y="2615"/>
                    <a:pt x="17995" y="2615"/>
                  </a:cubicBezTo>
                  <a:lnTo>
                    <a:pt x="18694" y="2615"/>
                  </a:lnTo>
                  <a:cubicBezTo>
                    <a:pt x="24530" y="2523"/>
                    <a:pt x="30275" y="1733"/>
                    <a:pt x="35807" y="213"/>
                  </a:cubicBezTo>
                  <a:cubicBezTo>
                    <a:pt x="35776" y="152"/>
                    <a:pt x="35776" y="92"/>
                    <a:pt x="35776" y="61"/>
                  </a:cubicBezTo>
                  <a:cubicBezTo>
                    <a:pt x="29968" y="1650"/>
                    <a:pt x="23964" y="2447"/>
                    <a:pt x="17966" y="2447"/>
                  </a:cubicBezTo>
                  <a:cubicBezTo>
                    <a:pt x="11912" y="2447"/>
                    <a:pt x="5864" y="1634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0808;p74">
              <a:extLst>
                <a:ext uri="{FF2B5EF4-FFF2-40B4-BE49-F238E27FC236}">
                  <a16:creationId xmlns:a16="http://schemas.microsoft.com/office/drawing/2014/main" id="{F0D52955-A9B1-74A2-6904-869E92AE9BD0}"/>
                </a:ext>
              </a:extLst>
            </p:cNvPr>
            <p:cNvSpPr/>
            <p:nvPr/>
          </p:nvSpPr>
          <p:spPr>
            <a:xfrm>
              <a:off x="863500" y="3683475"/>
              <a:ext cx="895175" cy="65375"/>
            </a:xfrm>
            <a:custGeom>
              <a:avLst/>
              <a:gdLst/>
              <a:ahLst/>
              <a:cxnLst/>
              <a:rect l="l" t="t" r="r" b="b"/>
              <a:pathLst>
                <a:path w="35807" h="2615" extrusionOk="0">
                  <a:moveTo>
                    <a:pt x="31" y="0"/>
                  </a:moveTo>
                  <a:cubicBezTo>
                    <a:pt x="31" y="31"/>
                    <a:pt x="1" y="92"/>
                    <a:pt x="1" y="152"/>
                  </a:cubicBezTo>
                  <a:cubicBezTo>
                    <a:pt x="5806" y="1763"/>
                    <a:pt x="11855" y="2615"/>
                    <a:pt x="17995" y="2615"/>
                  </a:cubicBezTo>
                  <a:lnTo>
                    <a:pt x="18694" y="2615"/>
                  </a:lnTo>
                  <a:cubicBezTo>
                    <a:pt x="24530" y="2523"/>
                    <a:pt x="30275" y="1733"/>
                    <a:pt x="35807" y="213"/>
                  </a:cubicBezTo>
                  <a:cubicBezTo>
                    <a:pt x="35776" y="152"/>
                    <a:pt x="35776" y="92"/>
                    <a:pt x="35776" y="61"/>
                  </a:cubicBezTo>
                  <a:cubicBezTo>
                    <a:pt x="29968" y="1650"/>
                    <a:pt x="23964" y="2447"/>
                    <a:pt x="17966" y="2447"/>
                  </a:cubicBezTo>
                  <a:cubicBezTo>
                    <a:pt x="11912" y="2447"/>
                    <a:pt x="5864" y="1634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0809;p74">
              <a:extLst>
                <a:ext uri="{FF2B5EF4-FFF2-40B4-BE49-F238E27FC236}">
                  <a16:creationId xmlns:a16="http://schemas.microsoft.com/office/drawing/2014/main" id="{F172D445-5BEA-EADF-A58D-B670ABC255A0}"/>
                </a:ext>
              </a:extLst>
            </p:cNvPr>
            <p:cNvSpPr/>
            <p:nvPr/>
          </p:nvSpPr>
          <p:spPr>
            <a:xfrm>
              <a:off x="876425" y="3840775"/>
              <a:ext cx="865550" cy="61575"/>
            </a:xfrm>
            <a:custGeom>
              <a:avLst/>
              <a:gdLst/>
              <a:ahLst/>
              <a:cxnLst/>
              <a:rect l="l" t="t" r="r" b="b"/>
              <a:pathLst>
                <a:path w="34622" h="2463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92"/>
                    <a:pt x="92" y="122"/>
                    <a:pt x="122" y="183"/>
                  </a:cubicBezTo>
                  <a:cubicBezTo>
                    <a:pt x="5745" y="1703"/>
                    <a:pt x="11520" y="2462"/>
                    <a:pt x="17448" y="2462"/>
                  </a:cubicBezTo>
                  <a:lnTo>
                    <a:pt x="18116" y="2462"/>
                  </a:lnTo>
                  <a:cubicBezTo>
                    <a:pt x="23709" y="2432"/>
                    <a:pt x="29211" y="1703"/>
                    <a:pt x="34500" y="304"/>
                  </a:cubicBezTo>
                  <a:cubicBezTo>
                    <a:pt x="34530" y="244"/>
                    <a:pt x="34591" y="183"/>
                    <a:pt x="34621" y="122"/>
                  </a:cubicBezTo>
                  <a:lnTo>
                    <a:pt x="34621" y="122"/>
                  </a:lnTo>
                  <a:cubicBezTo>
                    <a:pt x="29067" y="1604"/>
                    <a:pt x="23336" y="2341"/>
                    <a:pt x="17596" y="2341"/>
                  </a:cubicBezTo>
                  <a:cubicBezTo>
                    <a:pt x="11680" y="2341"/>
                    <a:pt x="5754" y="155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0810;p74">
              <a:extLst>
                <a:ext uri="{FF2B5EF4-FFF2-40B4-BE49-F238E27FC236}">
                  <a16:creationId xmlns:a16="http://schemas.microsoft.com/office/drawing/2014/main" id="{4D548A93-9291-AADF-08D9-CEA0402F32A1}"/>
                </a:ext>
              </a:extLst>
            </p:cNvPr>
            <p:cNvSpPr/>
            <p:nvPr/>
          </p:nvSpPr>
          <p:spPr>
            <a:xfrm>
              <a:off x="876425" y="3840775"/>
              <a:ext cx="865550" cy="61575"/>
            </a:xfrm>
            <a:custGeom>
              <a:avLst/>
              <a:gdLst/>
              <a:ahLst/>
              <a:cxnLst/>
              <a:rect l="l" t="t" r="r" b="b"/>
              <a:pathLst>
                <a:path w="34622" h="2463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92"/>
                    <a:pt x="92" y="122"/>
                    <a:pt x="122" y="183"/>
                  </a:cubicBezTo>
                  <a:cubicBezTo>
                    <a:pt x="5745" y="1703"/>
                    <a:pt x="11520" y="2462"/>
                    <a:pt x="17448" y="2462"/>
                  </a:cubicBezTo>
                  <a:lnTo>
                    <a:pt x="18116" y="2462"/>
                  </a:lnTo>
                  <a:cubicBezTo>
                    <a:pt x="23709" y="2432"/>
                    <a:pt x="29211" y="1703"/>
                    <a:pt x="34500" y="304"/>
                  </a:cubicBezTo>
                  <a:cubicBezTo>
                    <a:pt x="34530" y="244"/>
                    <a:pt x="34591" y="183"/>
                    <a:pt x="34621" y="122"/>
                  </a:cubicBezTo>
                  <a:lnTo>
                    <a:pt x="34621" y="122"/>
                  </a:lnTo>
                  <a:cubicBezTo>
                    <a:pt x="29067" y="1604"/>
                    <a:pt x="23336" y="2341"/>
                    <a:pt x="17596" y="2341"/>
                  </a:cubicBezTo>
                  <a:cubicBezTo>
                    <a:pt x="11680" y="2341"/>
                    <a:pt x="5754" y="155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0811;p74">
              <a:extLst>
                <a:ext uri="{FF2B5EF4-FFF2-40B4-BE49-F238E27FC236}">
                  <a16:creationId xmlns:a16="http://schemas.microsoft.com/office/drawing/2014/main" id="{63508646-0BBF-6323-37F8-9DAC8ACB4483}"/>
                </a:ext>
              </a:extLst>
            </p:cNvPr>
            <p:cNvSpPr/>
            <p:nvPr/>
          </p:nvSpPr>
          <p:spPr>
            <a:xfrm>
              <a:off x="842975" y="3987425"/>
              <a:ext cx="933950" cy="69950"/>
            </a:xfrm>
            <a:custGeom>
              <a:avLst/>
              <a:gdLst/>
              <a:ahLst/>
              <a:cxnLst/>
              <a:rect l="l" t="t" r="r" b="b"/>
              <a:pathLst>
                <a:path w="37358" h="2798" extrusionOk="0">
                  <a:moveTo>
                    <a:pt x="62" y="1"/>
                  </a:moveTo>
                  <a:cubicBezTo>
                    <a:pt x="1" y="31"/>
                    <a:pt x="1" y="92"/>
                    <a:pt x="1" y="153"/>
                  </a:cubicBezTo>
                  <a:cubicBezTo>
                    <a:pt x="6050" y="1885"/>
                    <a:pt x="12372" y="2797"/>
                    <a:pt x="18786" y="2797"/>
                  </a:cubicBezTo>
                  <a:lnTo>
                    <a:pt x="19454" y="2797"/>
                  </a:lnTo>
                  <a:cubicBezTo>
                    <a:pt x="25594" y="2736"/>
                    <a:pt x="31582" y="1885"/>
                    <a:pt x="37357" y="213"/>
                  </a:cubicBezTo>
                  <a:cubicBezTo>
                    <a:pt x="37357" y="183"/>
                    <a:pt x="37357" y="92"/>
                    <a:pt x="37327" y="62"/>
                  </a:cubicBezTo>
                  <a:cubicBezTo>
                    <a:pt x="31289" y="1802"/>
                    <a:pt x="25025" y="2676"/>
                    <a:pt x="18764" y="2676"/>
                  </a:cubicBezTo>
                  <a:cubicBezTo>
                    <a:pt x="12449" y="2676"/>
                    <a:pt x="6137" y="1787"/>
                    <a:pt x="6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0812;p74">
              <a:extLst>
                <a:ext uri="{FF2B5EF4-FFF2-40B4-BE49-F238E27FC236}">
                  <a16:creationId xmlns:a16="http://schemas.microsoft.com/office/drawing/2014/main" id="{ED14F379-D5DB-8E65-F4AE-822BDD89478C}"/>
                </a:ext>
              </a:extLst>
            </p:cNvPr>
            <p:cNvSpPr/>
            <p:nvPr/>
          </p:nvSpPr>
          <p:spPr>
            <a:xfrm>
              <a:off x="842975" y="3987425"/>
              <a:ext cx="933950" cy="69950"/>
            </a:xfrm>
            <a:custGeom>
              <a:avLst/>
              <a:gdLst/>
              <a:ahLst/>
              <a:cxnLst/>
              <a:rect l="l" t="t" r="r" b="b"/>
              <a:pathLst>
                <a:path w="37358" h="2798" extrusionOk="0">
                  <a:moveTo>
                    <a:pt x="62" y="1"/>
                  </a:moveTo>
                  <a:cubicBezTo>
                    <a:pt x="1" y="31"/>
                    <a:pt x="1" y="92"/>
                    <a:pt x="1" y="153"/>
                  </a:cubicBezTo>
                  <a:cubicBezTo>
                    <a:pt x="6050" y="1885"/>
                    <a:pt x="12372" y="2797"/>
                    <a:pt x="18786" y="2797"/>
                  </a:cubicBezTo>
                  <a:lnTo>
                    <a:pt x="19454" y="2797"/>
                  </a:lnTo>
                  <a:cubicBezTo>
                    <a:pt x="25594" y="2736"/>
                    <a:pt x="31582" y="1885"/>
                    <a:pt x="37357" y="213"/>
                  </a:cubicBezTo>
                  <a:cubicBezTo>
                    <a:pt x="37357" y="183"/>
                    <a:pt x="37357" y="92"/>
                    <a:pt x="37327" y="62"/>
                  </a:cubicBezTo>
                  <a:cubicBezTo>
                    <a:pt x="31289" y="1802"/>
                    <a:pt x="25025" y="2676"/>
                    <a:pt x="18764" y="2676"/>
                  </a:cubicBezTo>
                  <a:cubicBezTo>
                    <a:pt x="12449" y="2676"/>
                    <a:pt x="6137" y="1787"/>
                    <a:pt x="6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0813;p74">
              <a:extLst>
                <a:ext uri="{FF2B5EF4-FFF2-40B4-BE49-F238E27FC236}">
                  <a16:creationId xmlns:a16="http://schemas.microsoft.com/office/drawing/2014/main" id="{D760D64F-FA2D-EEE0-15B4-19717C0B7AE7}"/>
                </a:ext>
              </a:extLst>
            </p:cNvPr>
            <p:cNvSpPr/>
            <p:nvPr/>
          </p:nvSpPr>
          <p:spPr>
            <a:xfrm>
              <a:off x="880225" y="4152325"/>
              <a:ext cx="858700" cy="60050"/>
            </a:xfrm>
            <a:custGeom>
              <a:avLst/>
              <a:gdLst/>
              <a:ahLst/>
              <a:cxnLst/>
              <a:rect l="l" t="t" r="r" b="b"/>
              <a:pathLst>
                <a:path w="34348" h="2402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31"/>
                    <a:pt x="122" y="122"/>
                    <a:pt x="152" y="183"/>
                  </a:cubicBezTo>
                  <a:cubicBezTo>
                    <a:pt x="5715" y="1642"/>
                    <a:pt x="11429" y="2402"/>
                    <a:pt x="17296" y="2402"/>
                  </a:cubicBezTo>
                  <a:lnTo>
                    <a:pt x="17964" y="2402"/>
                  </a:lnTo>
                  <a:cubicBezTo>
                    <a:pt x="23496" y="2311"/>
                    <a:pt x="28907" y="1642"/>
                    <a:pt x="34165" y="274"/>
                  </a:cubicBezTo>
                  <a:cubicBezTo>
                    <a:pt x="34226" y="244"/>
                    <a:pt x="34317" y="153"/>
                    <a:pt x="34348" y="92"/>
                  </a:cubicBezTo>
                  <a:lnTo>
                    <a:pt x="34348" y="92"/>
                  </a:lnTo>
                  <a:cubicBezTo>
                    <a:pt x="28797" y="1551"/>
                    <a:pt x="23075" y="2280"/>
                    <a:pt x="17351" y="2280"/>
                  </a:cubicBezTo>
                  <a:cubicBezTo>
                    <a:pt x="11509" y="2280"/>
                    <a:pt x="5666" y="1521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0814;p74">
              <a:extLst>
                <a:ext uri="{FF2B5EF4-FFF2-40B4-BE49-F238E27FC236}">
                  <a16:creationId xmlns:a16="http://schemas.microsoft.com/office/drawing/2014/main" id="{F7388802-190A-9CE5-DD17-5D34BD19E4E9}"/>
                </a:ext>
              </a:extLst>
            </p:cNvPr>
            <p:cNvSpPr/>
            <p:nvPr/>
          </p:nvSpPr>
          <p:spPr>
            <a:xfrm>
              <a:off x="880225" y="4152325"/>
              <a:ext cx="858700" cy="60050"/>
            </a:xfrm>
            <a:custGeom>
              <a:avLst/>
              <a:gdLst/>
              <a:ahLst/>
              <a:cxnLst/>
              <a:rect l="l" t="t" r="r" b="b"/>
              <a:pathLst>
                <a:path w="34348" h="2402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31"/>
                    <a:pt x="122" y="122"/>
                    <a:pt x="152" y="183"/>
                  </a:cubicBezTo>
                  <a:cubicBezTo>
                    <a:pt x="5715" y="1642"/>
                    <a:pt x="11429" y="2402"/>
                    <a:pt x="17296" y="2402"/>
                  </a:cubicBezTo>
                  <a:lnTo>
                    <a:pt x="17964" y="2402"/>
                  </a:lnTo>
                  <a:cubicBezTo>
                    <a:pt x="23496" y="2311"/>
                    <a:pt x="28907" y="1642"/>
                    <a:pt x="34165" y="274"/>
                  </a:cubicBezTo>
                  <a:cubicBezTo>
                    <a:pt x="34226" y="244"/>
                    <a:pt x="34317" y="153"/>
                    <a:pt x="34348" y="92"/>
                  </a:cubicBezTo>
                  <a:lnTo>
                    <a:pt x="34348" y="92"/>
                  </a:lnTo>
                  <a:cubicBezTo>
                    <a:pt x="28797" y="1551"/>
                    <a:pt x="23075" y="2280"/>
                    <a:pt x="17351" y="2280"/>
                  </a:cubicBezTo>
                  <a:cubicBezTo>
                    <a:pt x="11509" y="2280"/>
                    <a:pt x="5666" y="1521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0815;p74">
              <a:extLst>
                <a:ext uri="{FF2B5EF4-FFF2-40B4-BE49-F238E27FC236}">
                  <a16:creationId xmlns:a16="http://schemas.microsoft.com/office/drawing/2014/main" id="{85FF0A40-0F77-45DA-F7C4-47E486F72CD3}"/>
                </a:ext>
              </a:extLst>
            </p:cNvPr>
            <p:cNvSpPr/>
            <p:nvPr/>
          </p:nvSpPr>
          <p:spPr>
            <a:xfrm>
              <a:off x="1006375" y="4335450"/>
              <a:ext cx="606400" cy="31950"/>
            </a:xfrm>
            <a:custGeom>
              <a:avLst/>
              <a:gdLst/>
              <a:ahLst/>
              <a:cxnLst/>
              <a:rect l="l" t="t" r="r" b="b"/>
              <a:pathLst>
                <a:path w="24256" h="1278" extrusionOk="0">
                  <a:moveTo>
                    <a:pt x="0" y="1"/>
                  </a:moveTo>
                  <a:cubicBezTo>
                    <a:pt x="91" y="92"/>
                    <a:pt x="122" y="153"/>
                    <a:pt x="182" y="214"/>
                  </a:cubicBezTo>
                  <a:cubicBezTo>
                    <a:pt x="4164" y="913"/>
                    <a:pt x="8177" y="1278"/>
                    <a:pt x="12250" y="1278"/>
                  </a:cubicBezTo>
                  <a:lnTo>
                    <a:pt x="12918" y="1278"/>
                  </a:lnTo>
                  <a:cubicBezTo>
                    <a:pt x="16687" y="1217"/>
                    <a:pt x="20426" y="882"/>
                    <a:pt x="24043" y="244"/>
                  </a:cubicBezTo>
                  <a:lnTo>
                    <a:pt x="24256" y="62"/>
                  </a:lnTo>
                  <a:lnTo>
                    <a:pt x="24256" y="62"/>
                  </a:lnTo>
                  <a:cubicBezTo>
                    <a:pt x="20306" y="780"/>
                    <a:pt x="16311" y="1137"/>
                    <a:pt x="12316" y="1137"/>
                  </a:cubicBezTo>
                  <a:cubicBezTo>
                    <a:pt x="8196" y="1137"/>
                    <a:pt x="4074" y="757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0816;p74">
              <a:extLst>
                <a:ext uri="{FF2B5EF4-FFF2-40B4-BE49-F238E27FC236}">
                  <a16:creationId xmlns:a16="http://schemas.microsoft.com/office/drawing/2014/main" id="{3C99FBC8-B417-3677-5FDC-19A0B1082ED6}"/>
                </a:ext>
              </a:extLst>
            </p:cNvPr>
            <p:cNvSpPr/>
            <p:nvPr/>
          </p:nvSpPr>
          <p:spPr>
            <a:xfrm>
              <a:off x="1006375" y="4335450"/>
              <a:ext cx="606400" cy="31950"/>
            </a:xfrm>
            <a:custGeom>
              <a:avLst/>
              <a:gdLst/>
              <a:ahLst/>
              <a:cxnLst/>
              <a:rect l="l" t="t" r="r" b="b"/>
              <a:pathLst>
                <a:path w="24256" h="1278" extrusionOk="0">
                  <a:moveTo>
                    <a:pt x="0" y="1"/>
                  </a:moveTo>
                  <a:cubicBezTo>
                    <a:pt x="91" y="92"/>
                    <a:pt x="122" y="153"/>
                    <a:pt x="182" y="214"/>
                  </a:cubicBezTo>
                  <a:cubicBezTo>
                    <a:pt x="4164" y="913"/>
                    <a:pt x="8177" y="1278"/>
                    <a:pt x="12250" y="1278"/>
                  </a:cubicBezTo>
                  <a:lnTo>
                    <a:pt x="12918" y="1278"/>
                  </a:lnTo>
                  <a:cubicBezTo>
                    <a:pt x="16687" y="1217"/>
                    <a:pt x="20426" y="882"/>
                    <a:pt x="24043" y="244"/>
                  </a:cubicBezTo>
                  <a:lnTo>
                    <a:pt x="24256" y="62"/>
                  </a:lnTo>
                  <a:lnTo>
                    <a:pt x="24256" y="62"/>
                  </a:lnTo>
                  <a:cubicBezTo>
                    <a:pt x="20306" y="780"/>
                    <a:pt x="16311" y="1137"/>
                    <a:pt x="12316" y="1137"/>
                  </a:cubicBezTo>
                  <a:cubicBezTo>
                    <a:pt x="8196" y="1137"/>
                    <a:pt x="4074" y="757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0817;p74">
              <a:extLst>
                <a:ext uri="{FF2B5EF4-FFF2-40B4-BE49-F238E27FC236}">
                  <a16:creationId xmlns:a16="http://schemas.microsoft.com/office/drawing/2014/main" id="{D31B70E4-BCAC-FD47-28B5-465B947A2156}"/>
                </a:ext>
              </a:extLst>
            </p:cNvPr>
            <p:cNvSpPr/>
            <p:nvPr/>
          </p:nvSpPr>
          <p:spPr>
            <a:xfrm>
              <a:off x="1262450" y="3189550"/>
              <a:ext cx="521300" cy="1234425"/>
            </a:xfrm>
            <a:custGeom>
              <a:avLst/>
              <a:gdLst/>
              <a:ahLst/>
              <a:cxnLst/>
              <a:rect l="l" t="t" r="r" b="b"/>
              <a:pathLst>
                <a:path w="20852" h="49377" extrusionOk="0">
                  <a:moveTo>
                    <a:pt x="1277" y="0"/>
                  </a:moveTo>
                  <a:cubicBezTo>
                    <a:pt x="1095" y="31"/>
                    <a:pt x="851" y="61"/>
                    <a:pt x="669" y="92"/>
                  </a:cubicBezTo>
                  <a:cubicBezTo>
                    <a:pt x="10122" y="6779"/>
                    <a:pt x="15593" y="17539"/>
                    <a:pt x="15229" y="29211"/>
                  </a:cubicBezTo>
                  <a:cubicBezTo>
                    <a:pt x="15107" y="32311"/>
                    <a:pt x="14742" y="35320"/>
                    <a:pt x="13283" y="38056"/>
                  </a:cubicBezTo>
                  <a:cubicBezTo>
                    <a:pt x="11794" y="40913"/>
                    <a:pt x="9605" y="43253"/>
                    <a:pt x="7143" y="45229"/>
                  </a:cubicBezTo>
                  <a:cubicBezTo>
                    <a:pt x="5016" y="46962"/>
                    <a:pt x="2614" y="48481"/>
                    <a:pt x="0" y="49332"/>
                  </a:cubicBezTo>
                  <a:cubicBezTo>
                    <a:pt x="639" y="49302"/>
                    <a:pt x="1277" y="49272"/>
                    <a:pt x="1915" y="49150"/>
                  </a:cubicBezTo>
                  <a:cubicBezTo>
                    <a:pt x="2867" y="49297"/>
                    <a:pt x="3839" y="49377"/>
                    <a:pt x="4810" y="49377"/>
                  </a:cubicBezTo>
                  <a:cubicBezTo>
                    <a:pt x="7062" y="49377"/>
                    <a:pt x="9311" y="48945"/>
                    <a:pt x="11308" y="47904"/>
                  </a:cubicBezTo>
                  <a:cubicBezTo>
                    <a:pt x="14165" y="46384"/>
                    <a:pt x="16627" y="43405"/>
                    <a:pt x="16809" y="40183"/>
                  </a:cubicBezTo>
                  <a:cubicBezTo>
                    <a:pt x="18481" y="39575"/>
                    <a:pt x="19697" y="38056"/>
                    <a:pt x="20274" y="36384"/>
                  </a:cubicBezTo>
                  <a:cubicBezTo>
                    <a:pt x="20852" y="34712"/>
                    <a:pt x="20761" y="32858"/>
                    <a:pt x="20426" y="31065"/>
                  </a:cubicBezTo>
                  <a:cubicBezTo>
                    <a:pt x="20122" y="29666"/>
                    <a:pt x="19575" y="28147"/>
                    <a:pt x="18603" y="27083"/>
                  </a:cubicBezTo>
                  <a:cubicBezTo>
                    <a:pt x="20335" y="24712"/>
                    <a:pt x="20548" y="21460"/>
                    <a:pt x="19514" y="18724"/>
                  </a:cubicBezTo>
                  <a:cubicBezTo>
                    <a:pt x="18481" y="16019"/>
                    <a:pt x="16232" y="13891"/>
                    <a:pt x="13739" y="12402"/>
                  </a:cubicBezTo>
                  <a:cubicBezTo>
                    <a:pt x="14256" y="9149"/>
                    <a:pt x="12827" y="5745"/>
                    <a:pt x="10426" y="3526"/>
                  </a:cubicBezTo>
                  <a:cubicBezTo>
                    <a:pt x="8268" y="1551"/>
                    <a:pt x="5441" y="396"/>
                    <a:pt x="2554" y="0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0818;p74">
              <a:extLst>
                <a:ext uri="{FF2B5EF4-FFF2-40B4-BE49-F238E27FC236}">
                  <a16:creationId xmlns:a16="http://schemas.microsoft.com/office/drawing/2014/main" id="{368CACC9-D852-EE71-D94D-A8F274023A90}"/>
                </a:ext>
              </a:extLst>
            </p:cNvPr>
            <p:cNvSpPr/>
            <p:nvPr/>
          </p:nvSpPr>
          <p:spPr>
            <a:xfrm>
              <a:off x="1537525" y="4193350"/>
              <a:ext cx="147450" cy="197600"/>
            </a:xfrm>
            <a:custGeom>
              <a:avLst/>
              <a:gdLst/>
              <a:ahLst/>
              <a:cxnLst/>
              <a:rect l="l" t="t" r="r" b="b"/>
              <a:pathLst>
                <a:path w="5898" h="7904" extrusionOk="0">
                  <a:moveTo>
                    <a:pt x="5897" y="1"/>
                  </a:moveTo>
                  <a:cubicBezTo>
                    <a:pt x="5320" y="1"/>
                    <a:pt x="4742" y="1"/>
                    <a:pt x="4742" y="31"/>
                  </a:cubicBezTo>
                  <a:cubicBezTo>
                    <a:pt x="4286" y="2281"/>
                    <a:pt x="3314" y="4439"/>
                    <a:pt x="1824" y="6202"/>
                  </a:cubicBezTo>
                  <a:cubicBezTo>
                    <a:pt x="1247" y="6840"/>
                    <a:pt x="700" y="7417"/>
                    <a:pt x="1" y="7904"/>
                  </a:cubicBezTo>
                  <a:cubicBezTo>
                    <a:pt x="92" y="7873"/>
                    <a:pt x="183" y="7782"/>
                    <a:pt x="274" y="7752"/>
                  </a:cubicBezTo>
                  <a:cubicBezTo>
                    <a:pt x="3131" y="6232"/>
                    <a:pt x="5593" y="3253"/>
                    <a:pt x="5776" y="31"/>
                  </a:cubicBezTo>
                  <a:lnTo>
                    <a:pt x="5806" y="31"/>
                  </a:lnTo>
                  <a:cubicBezTo>
                    <a:pt x="5867" y="31"/>
                    <a:pt x="5867" y="1"/>
                    <a:pt x="5897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0819;p74">
              <a:extLst>
                <a:ext uri="{FF2B5EF4-FFF2-40B4-BE49-F238E27FC236}">
                  <a16:creationId xmlns:a16="http://schemas.microsoft.com/office/drawing/2014/main" id="{5CBCB766-D4B0-D240-A1B9-14133157FAB0}"/>
                </a:ext>
              </a:extLst>
            </p:cNvPr>
            <p:cNvSpPr/>
            <p:nvPr/>
          </p:nvSpPr>
          <p:spPr>
            <a:xfrm>
              <a:off x="1013975" y="3501100"/>
              <a:ext cx="243175" cy="26625"/>
            </a:xfrm>
            <a:custGeom>
              <a:avLst/>
              <a:gdLst/>
              <a:ahLst/>
              <a:cxnLst/>
              <a:rect l="l" t="t" r="r" b="b"/>
              <a:pathLst>
                <a:path w="9727" h="1065" fill="none" extrusionOk="0">
                  <a:moveTo>
                    <a:pt x="0" y="1"/>
                  </a:moveTo>
                  <a:cubicBezTo>
                    <a:pt x="0" y="1"/>
                    <a:pt x="5289" y="1064"/>
                    <a:pt x="9727" y="852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0820;p74">
              <a:extLst>
                <a:ext uri="{FF2B5EF4-FFF2-40B4-BE49-F238E27FC236}">
                  <a16:creationId xmlns:a16="http://schemas.microsoft.com/office/drawing/2014/main" id="{9B2D8D59-0665-5A18-B667-41B6228333C5}"/>
                </a:ext>
              </a:extLst>
            </p:cNvPr>
            <p:cNvSpPr/>
            <p:nvPr/>
          </p:nvSpPr>
          <p:spPr>
            <a:xfrm>
              <a:off x="1437975" y="3498050"/>
              <a:ext cx="171000" cy="27400"/>
            </a:xfrm>
            <a:custGeom>
              <a:avLst/>
              <a:gdLst/>
              <a:ahLst/>
              <a:cxnLst/>
              <a:rect l="l" t="t" r="r" b="b"/>
              <a:pathLst>
                <a:path w="6840" h="1096" fill="none" extrusionOk="0">
                  <a:moveTo>
                    <a:pt x="6840" y="1"/>
                  </a:moveTo>
                  <a:cubicBezTo>
                    <a:pt x="4682" y="791"/>
                    <a:pt x="2311" y="1095"/>
                    <a:pt x="1" y="882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0821;p74">
              <a:extLst>
                <a:ext uri="{FF2B5EF4-FFF2-40B4-BE49-F238E27FC236}">
                  <a16:creationId xmlns:a16="http://schemas.microsoft.com/office/drawing/2014/main" id="{C835FA22-BD54-D060-E9A1-058A5EDE66B9}"/>
                </a:ext>
              </a:extLst>
            </p:cNvPr>
            <p:cNvSpPr/>
            <p:nvPr/>
          </p:nvSpPr>
          <p:spPr>
            <a:xfrm>
              <a:off x="1428100" y="3871925"/>
              <a:ext cx="301700" cy="33450"/>
            </a:xfrm>
            <a:custGeom>
              <a:avLst/>
              <a:gdLst/>
              <a:ahLst/>
              <a:cxnLst/>
              <a:rect l="l" t="t" r="r" b="b"/>
              <a:pathLst>
                <a:path w="12068" h="1338" fill="none" extrusionOk="0">
                  <a:moveTo>
                    <a:pt x="1" y="882"/>
                  </a:moveTo>
                  <a:cubicBezTo>
                    <a:pt x="4043" y="1338"/>
                    <a:pt x="8147" y="1034"/>
                    <a:pt x="12068" y="1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0822;p74">
              <a:extLst>
                <a:ext uri="{FF2B5EF4-FFF2-40B4-BE49-F238E27FC236}">
                  <a16:creationId xmlns:a16="http://schemas.microsoft.com/office/drawing/2014/main" id="{01C24DD0-7FAA-B816-7F69-3EF0207633FE}"/>
                </a:ext>
              </a:extLst>
            </p:cNvPr>
            <p:cNvSpPr/>
            <p:nvPr/>
          </p:nvSpPr>
          <p:spPr>
            <a:xfrm>
              <a:off x="890850" y="3866600"/>
              <a:ext cx="246250" cy="33475"/>
            </a:xfrm>
            <a:custGeom>
              <a:avLst/>
              <a:gdLst/>
              <a:ahLst/>
              <a:cxnLst/>
              <a:rect l="l" t="t" r="r" b="b"/>
              <a:pathLst>
                <a:path w="9850" h="1339" fill="none" extrusionOk="0">
                  <a:moveTo>
                    <a:pt x="1" y="1"/>
                  </a:moveTo>
                  <a:cubicBezTo>
                    <a:pt x="3223" y="822"/>
                    <a:pt x="6536" y="1277"/>
                    <a:pt x="9849" y="1338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0823;p74">
              <a:extLst>
                <a:ext uri="{FF2B5EF4-FFF2-40B4-BE49-F238E27FC236}">
                  <a16:creationId xmlns:a16="http://schemas.microsoft.com/office/drawing/2014/main" id="{869FC151-4526-3F0A-F046-AF839471DF36}"/>
                </a:ext>
              </a:extLst>
            </p:cNvPr>
            <p:cNvSpPr/>
            <p:nvPr/>
          </p:nvSpPr>
          <p:spPr>
            <a:xfrm>
              <a:off x="937975" y="4194125"/>
              <a:ext cx="166450" cy="22050"/>
            </a:xfrm>
            <a:custGeom>
              <a:avLst/>
              <a:gdLst/>
              <a:ahLst/>
              <a:cxnLst/>
              <a:rect l="l" t="t" r="r" b="b"/>
              <a:pathLst>
                <a:path w="6658" h="882" extrusionOk="0">
                  <a:moveTo>
                    <a:pt x="0" y="0"/>
                  </a:moveTo>
                  <a:cubicBezTo>
                    <a:pt x="0" y="122"/>
                    <a:pt x="61" y="183"/>
                    <a:pt x="61" y="304"/>
                  </a:cubicBezTo>
                  <a:cubicBezTo>
                    <a:pt x="1763" y="699"/>
                    <a:pt x="3466" y="882"/>
                    <a:pt x="5168" y="882"/>
                  </a:cubicBezTo>
                  <a:cubicBezTo>
                    <a:pt x="5624" y="882"/>
                    <a:pt x="6080" y="882"/>
                    <a:pt x="6536" y="851"/>
                  </a:cubicBezTo>
                  <a:cubicBezTo>
                    <a:pt x="6627" y="851"/>
                    <a:pt x="6657" y="760"/>
                    <a:pt x="6657" y="699"/>
                  </a:cubicBezTo>
                  <a:cubicBezTo>
                    <a:pt x="6627" y="608"/>
                    <a:pt x="6596" y="547"/>
                    <a:pt x="6505" y="547"/>
                  </a:cubicBezTo>
                  <a:cubicBezTo>
                    <a:pt x="6108" y="564"/>
                    <a:pt x="5711" y="573"/>
                    <a:pt x="5315" y="573"/>
                  </a:cubicBezTo>
                  <a:cubicBezTo>
                    <a:pt x="3525" y="573"/>
                    <a:pt x="1742" y="39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0824;p74">
              <a:extLst>
                <a:ext uri="{FF2B5EF4-FFF2-40B4-BE49-F238E27FC236}">
                  <a16:creationId xmlns:a16="http://schemas.microsoft.com/office/drawing/2014/main" id="{45DDAB21-902C-278C-A514-620BB91716C8}"/>
                </a:ext>
              </a:extLst>
            </p:cNvPr>
            <p:cNvSpPr/>
            <p:nvPr/>
          </p:nvSpPr>
          <p:spPr>
            <a:xfrm>
              <a:off x="1086150" y="3852925"/>
              <a:ext cx="410375" cy="440775"/>
            </a:xfrm>
            <a:custGeom>
              <a:avLst/>
              <a:gdLst/>
              <a:ahLst/>
              <a:cxnLst/>
              <a:rect l="l" t="t" r="r" b="b"/>
              <a:pathLst>
                <a:path w="16415" h="17631" extrusionOk="0">
                  <a:moveTo>
                    <a:pt x="8207" y="1"/>
                  </a:moveTo>
                  <a:cubicBezTo>
                    <a:pt x="3678" y="1"/>
                    <a:pt x="1" y="3952"/>
                    <a:pt x="1" y="8815"/>
                  </a:cubicBezTo>
                  <a:cubicBezTo>
                    <a:pt x="1" y="13679"/>
                    <a:pt x="3678" y="17630"/>
                    <a:pt x="8207" y="17630"/>
                  </a:cubicBezTo>
                  <a:cubicBezTo>
                    <a:pt x="12736" y="17630"/>
                    <a:pt x="16414" y="13679"/>
                    <a:pt x="16414" y="8815"/>
                  </a:cubicBezTo>
                  <a:cubicBezTo>
                    <a:pt x="16414" y="3952"/>
                    <a:pt x="12736" y="1"/>
                    <a:pt x="82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0825;p74">
              <a:extLst>
                <a:ext uri="{FF2B5EF4-FFF2-40B4-BE49-F238E27FC236}">
                  <a16:creationId xmlns:a16="http://schemas.microsoft.com/office/drawing/2014/main" id="{0AEDDFBF-D756-4EC5-B8CC-D6D959F7672E}"/>
                </a:ext>
              </a:extLst>
            </p:cNvPr>
            <p:cNvSpPr/>
            <p:nvPr/>
          </p:nvSpPr>
          <p:spPr>
            <a:xfrm>
              <a:off x="1087675" y="3852925"/>
              <a:ext cx="321450" cy="420250"/>
            </a:xfrm>
            <a:custGeom>
              <a:avLst/>
              <a:gdLst/>
              <a:ahLst/>
              <a:cxnLst/>
              <a:rect l="l" t="t" r="r" b="b"/>
              <a:pathLst>
                <a:path w="12858" h="16810" extrusionOk="0">
                  <a:moveTo>
                    <a:pt x="8207" y="1"/>
                  </a:moveTo>
                  <a:cubicBezTo>
                    <a:pt x="3678" y="1"/>
                    <a:pt x="0" y="3952"/>
                    <a:pt x="0" y="8815"/>
                  </a:cubicBezTo>
                  <a:cubicBezTo>
                    <a:pt x="0" y="12372"/>
                    <a:pt x="1885" y="15411"/>
                    <a:pt x="4651" y="16809"/>
                  </a:cubicBezTo>
                  <a:cubicBezTo>
                    <a:pt x="2523" y="15198"/>
                    <a:pt x="1125" y="12554"/>
                    <a:pt x="1125" y="9545"/>
                  </a:cubicBezTo>
                  <a:cubicBezTo>
                    <a:pt x="1125" y="4700"/>
                    <a:pt x="4775" y="760"/>
                    <a:pt x="9280" y="760"/>
                  </a:cubicBezTo>
                  <a:cubicBezTo>
                    <a:pt x="9297" y="760"/>
                    <a:pt x="9315" y="760"/>
                    <a:pt x="9332" y="761"/>
                  </a:cubicBezTo>
                  <a:cubicBezTo>
                    <a:pt x="10639" y="761"/>
                    <a:pt x="11794" y="1065"/>
                    <a:pt x="12858" y="1612"/>
                  </a:cubicBezTo>
                  <a:cubicBezTo>
                    <a:pt x="11551" y="578"/>
                    <a:pt x="9940" y="1"/>
                    <a:pt x="8207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0826;p74">
              <a:extLst>
                <a:ext uri="{FF2B5EF4-FFF2-40B4-BE49-F238E27FC236}">
                  <a16:creationId xmlns:a16="http://schemas.microsoft.com/office/drawing/2014/main" id="{6E28A715-BA69-4DAC-8315-86EDBC787FB6}"/>
                </a:ext>
              </a:extLst>
            </p:cNvPr>
            <p:cNvSpPr/>
            <p:nvPr/>
          </p:nvSpPr>
          <p:spPr>
            <a:xfrm>
              <a:off x="557275" y="2936975"/>
              <a:ext cx="414925" cy="170525"/>
            </a:xfrm>
            <a:custGeom>
              <a:avLst/>
              <a:gdLst/>
              <a:ahLst/>
              <a:cxnLst/>
              <a:rect l="l" t="t" r="r" b="b"/>
              <a:pathLst>
                <a:path w="16597" h="6821" extrusionOk="0">
                  <a:moveTo>
                    <a:pt x="1949" y="0"/>
                  </a:moveTo>
                  <a:cubicBezTo>
                    <a:pt x="1298" y="0"/>
                    <a:pt x="647" y="44"/>
                    <a:pt x="0" y="134"/>
                  </a:cubicBezTo>
                  <a:cubicBezTo>
                    <a:pt x="1064" y="2170"/>
                    <a:pt x="2918" y="3629"/>
                    <a:pt x="5046" y="4541"/>
                  </a:cubicBezTo>
                  <a:cubicBezTo>
                    <a:pt x="7174" y="5453"/>
                    <a:pt x="9484" y="5878"/>
                    <a:pt x="11763" y="6243"/>
                  </a:cubicBezTo>
                  <a:cubicBezTo>
                    <a:pt x="13344" y="6517"/>
                    <a:pt x="15016" y="6669"/>
                    <a:pt x="16596" y="6821"/>
                  </a:cubicBezTo>
                  <a:cubicBezTo>
                    <a:pt x="15228" y="6182"/>
                    <a:pt x="14165" y="5118"/>
                    <a:pt x="13010" y="4176"/>
                  </a:cubicBezTo>
                  <a:cubicBezTo>
                    <a:pt x="9902" y="1617"/>
                    <a:pt x="5920" y="0"/>
                    <a:pt x="19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0827;p74">
              <a:extLst>
                <a:ext uri="{FF2B5EF4-FFF2-40B4-BE49-F238E27FC236}">
                  <a16:creationId xmlns:a16="http://schemas.microsoft.com/office/drawing/2014/main" id="{17445327-ADAB-88F6-9CBF-E87758D657EF}"/>
                </a:ext>
              </a:extLst>
            </p:cNvPr>
            <p:cNvSpPr/>
            <p:nvPr/>
          </p:nvSpPr>
          <p:spPr>
            <a:xfrm>
              <a:off x="494950" y="3092275"/>
              <a:ext cx="1429400" cy="190800"/>
            </a:xfrm>
            <a:custGeom>
              <a:avLst/>
              <a:gdLst/>
              <a:ahLst/>
              <a:cxnLst/>
              <a:rect l="l" t="t" r="r" b="b"/>
              <a:pathLst>
                <a:path w="57176" h="7632" extrusionOk="0">
                  <a:moveTo>
                    <a:pt x="56932" y="1"/>
                  </a:moveTo>
                  <a:cubicBezTo>
                    <a:pt x="56902" y="31"/>
                    <a:pt x="56841" y="31"/>
                    <a:pt x="56780" y="31"/>
                  </a:cubicBezTo>
                  <a:cubicBezTo>
                    <a:pt x="56567" y="122"/>
                    <a:pt x="56324" y="183"/>
                    <a:pt x="56081" y="274"/>
                  </a:cubicBezTo>
                  <a:cubicBezTo>
                    <a:pt x="55838" y="335"/>
                    <a:pt x="55655" y="365"/>
                    <a:pt x="55412" y="457"/>
                  </a:cubicBezTo>
                  <a:cubicBezTo>
                    <a:pt x="53436" y="973"/>
                    <a:pt x="51369" y="1338"/>
                    <a:pt x="49242" y="1429"/>
                  </a:cubicBezTo>
                  <a:cubicBezTo>
                    <a:pt x="48311" y="1504"/>
                    <a:pt x="47377" y="1538"/>
                    <a:pt x="46437" y="1538"/>
                  </a:cubicBezTo>
                  <a:cubicBezTo>
                    <a:pt x="44707" y="1538"/>
                    <a:pt x="42960" y="1424"/>
                    <a:pt x="41187" y="1247"/>
                  </a:cubicBezTo>
                  <a:cubicBezTo>
                    <a:pt x="39120" y="1065"/>
                    <a:pt x="36992" y="761"/>
                    <a:pt x="34743" y="639"/>
                  </a:cubicBezTo>
                  <a:cubicBezTo>
                    <a:pt x="34561" y="639"/>
                    <a:pt x="34348" y="609"/>
                    <a:pt x="34135" y="609"/>
                  </a:cubicBezTo>
                  <a:cubicBezTo>
                    <a:pt x="33618" y="578"/>
                    <a:pt x="33071" y="578"/>
                    <a:pt x="32524" y="578"/>
                  </a:cubicBezTo>
                  <a:cubicBezTo>
                    <a:pt x="31673" y="578"/>
                    <a:pt x="30883" y="639"/>
                    <a:pt x="30032" y="730"/>
                  </a:cubicBezTo>
                  <a:cubicBezTo>
                    <a:pt x="29637" y="761"/>
                    <a:pt x="29211" y="821"/>
                    <a:pt x="28785" y="913"/>
                  </a:cubicBezTo>
                  <a:cubicBezTo>
                    <a:pt x="28664" y="913"/>
                    <a:pt x="28603" y="943"/>
                    <a:pt x="28482" y="973"/>
                  </a:cubicBezTo>
                  <a:lnTo>
                    <a:pt x="27904" y="1095"/>
                  </a:lnTo>
                  <a:cubicBezTo>
                    <a:pt x="27205" y="1277"/>
                    <a:pt x="26506" y="1490"/>
                    <a:pt x="25837" y="1733"/>
                  </a:cubicBezTo>
                  <a:cubicBezTo>
                    <a:pt x="25442" y="1855"/>
                    <a:pt x="25108" y="2007"/>
                    <a:pt x="24712" y="2159"/>
                  </a:cubicBezTo>
                  <a:cubicBezTo>
                    <a:pt x="24621" y="2189"/>
                    <a:pt x="24469" y="2280"/>
                    <a:pt x="24348" y="2311"/>
                  </a:cubicBezTo>
                  <a:cubicBezTo>
                    <a:pt x="24105" y="2432"/>
                    <a:pt x="23892" y="2493"/>
                    <a:pt x="23649" y="2615"/>
                  </a:cubicBezTo>
                  <a:cubicBezTo>
                    <a:pt x="22372" y="3192"/>
                    <a:pt x="21126" y="3770"/>
                    <a:pt x="19849" y="4226"/>
                  </a:cubicBezTo>
                  <a:lnTo>
                    <a:pt x="19819" y="4226"/>
                  </a:lnTo>
                  <a:cubicBezTo>
                    <a:pt x="19545" y="4317"/>
                    <a:pt x="19302" y="4408"/>
                    <a:pt x="18998" y="4469"/>
                  </a:cubicBezTo>
                  <a:cubicBezTo>
                    <a:pt x="17995" y="4834"/>
                    <a:pt x="16962" y="5046"/>
                    <a:pt x="15958" y="5229"/>
                  </a:cubicBezTo>
                  <a:cubicBezTo>
                    <a:pt x="14794" y="5430"/>
                    <a:pt x="13645" y="5549"/>
                    <a:pt x="12501" y="5549"/>
                  </a:cubicBezTo>
                  <a:cubicBezTo>
                    <a:pt x="12093" y="5549"/>
                    <a:pt x="11685" y="5534"/>
                    <a:pt x="11278" y="5502"/>
                  </a:cubicBezTo>
                  <a:lnTo>
                    <a:pt x="11186" y="5502"/>
                  </a:lnTo>
                  <a:cubicBezTo>
                    <a:pt x="10092" y="5442"/>
                    <a:pt x="9028" y="5290"/>
                    <a:pt x="7964" y="5016"/>
                  </a:cubicBezTo>
                  <a:cubicBezTo>
                    <a:pt x="6718" y="4682"/>
                    <a:pt x="5472" y="4256"/>
                    <a:pt x="4287" y="3648"/>
                  </a:cubicBezTo>
                  <a:cubicBezTo>
                    <a:pt x="4256" y="3648"/>
                    <a:pt x="4195" y="3618"/>
                    <a:pt x="4135" y="3557"/>
                  </a:cubicBezTo>
                  <a:cubicBezTo>
                    <a:pt x="2980" y="3010"/>
                    <a:pt x="1916" y="2280"/>
                    <a:pt x="913" y="1521"/>
                  </a:cubicBezTo>
                  <a:cubicBezTo>
                    <a:pt x="821" y="1429"/>
                    <a:pt x="761" y="1399"/>
                    <a:pt x="669" y="1338"/>
                  </a:cubicBezTo>
                  <a:cubicBezTo>
                    <a:pt x="598" y="1281"/>
                    <a:pt x="519" y="1250"/>
                    <a:pt x="443" y="1250"/>
                  </a:cubicBezTo>
                  <a:cubicBezTo>
                    <a:pt x="359" y="1250"/>
                    <a:pt x="278" y="1288"/>
                    <a:pt x="214" y="1369"/>
                  </a:cubicBezTo>
                  <a:cubicBezTo>
                    <a:pt x="1" y="1551"/>
                    <a:pt x="1" y="1764"/>
                    <a:pt x="92" y="1855"/>
                  </a:cubicBezTo>
                  <a:cubicBezTo>
                    <a:pt x="1125" y="2858"/>
                    <a:pt x="2220" y="3709"/>
                    <a:pt x="3435" y="4530"/>
                  </a:cubicBezTo>
                  <a:lnTo>
                    <a:pt x="3496" y="4560"/>
                  </a:lnTo>
                  <a:lnTo>
                    <a:pt x="3709" y="4682"/>
                  </a:lnTo>
                  <a:cubicBezTo>
                    <a:pt x="4803" y="5320"/>
                    <a:pt x="5958" y="5897"/>
                    <a:pt x="7144" y="6353"/>
                  </a:cubicBezTo>
                  <a:cubicBezTo>
                    <a:pt x="7235" y="6384"/>
                    <a:pt x="7326" y="6414"/>
                    <a:pt x="7448" y="6475"/>
                  </a:cubicBezTo>
                  <a:cubicBezTo>
                    <a:pt x="7508" y="6505"/>
                    <a:pt x="7600" y="6505"/>
                    <a:pt x="7630" y="6536"/>
                  </a:cubicBezTo>
                  <a:cubicBezTo>
                    <a:pt x="9812" y="7271"/>
                    <a:pt x="12133" y="7631"/>
                    <a:pt x="14464" y="7631"/>
                  </a:cubicBezTo>
                  <a:cubicBezTo>
                    <a:pt x="15023" y="7631"/>
                    <a:pt x="15582" y="7610"/>
                    <a:pt x="16141" y="7569"/>
                  </a:cubicBezTo>
                  <a:cubicBezTo>
                    <a:pt x="17539" y="7448"/>
                    <a:pt x="18907" y="7265"/>
                    <a:pt x="20275" y="6931"/>
                  </a:cubicBezTo>
                  <a:cubicBezTo>
                    <a:pt x="20366" y="6931"/>
                    <a:pt x="20427" y="6870"/>
                    <a:pt x="20518" y="6870"/>
                  </a:cubicBezTo>
                  <a:lnTo>
                    <a:pt x="20548" y="6870"/>
                  </a:lnTo>
                  <a:cubicBezTo>
                    <a:pt x="21977" y="6536"/>
                    <a:pt x="23345" y="6049"/>
                    <a:pt x="24682" y="5624"/>
                  </a:cubicBezTo>
                  <a:cubicBezTo>
                    <a:pt x="25776" y="5290"/>
                    <a:pt x="26840" y="4925"/>
                    <a:pt x="27904" y="4742"/>
                  </a:cubicBezTo>
                  <a:cubicBezTo>
                    <a:pt x="28117" y="4712"/>
                    <a:pt x="28299" y="4682"/>
                    <a:pt x="28451" y="4621"/>
                  </a:cubicBezTo>
                  <a:lnTo>
                    <a:pt x="28512" y="4621"/>
                  </a:lnTo>
                  <a:cubicBezTo>
                    <a:pt x="29256" y="4532"/>
                    <a:pt x="29989" y="4485"/>
                    <a:pt x="30724" y="4485"/>
                  </a:cubicBezTo>
                  <a:cubicBezTo>
                    <a:pt x="31251" y="4485"/>
                    <a:pt x="31778" y="4509"/>
                    <a:pt x="32311" y="4560"/>
                  </a:cubicBezTo>
                  <a:cubicBezTo>
                    <a:pt x="32585" y="4590"/>
                    <a:pt x="32889" y="4590"/>
                    <a:pt x="33162" y="4621"/>
                  </a:cubicBezTo>
                  <a:cubicBezTo>
                    <a:pt x="33284" y="4621"/>
                    <a:pt x="33375" y="4682"/>
                    <a:pt x="33497" y="4682"/>
                  </a:cubicBezTo>
                  <a:cubicBezTo>
                    <a:pt x="35716" y="4986"/>
                    <a:pt x="38026" y="5502"/>
                    <a:pt x="40457" y="5989"/>
                  </a:cubicBezTo>
                  <a:cubicBezTo>
                    <a:pt x="43315" y="6536"/>
                    <a:pt x="46233" y="6961"/>
                    <a:pt x="49272" y="7053"/>
                  </a:cubicBezTo>
                  <a:cubicBezTo>
                    <a:pt x="49765" y="7076"/>
                    <a:pt x="50259" y="7088"/>
                    <a:pt x="50756" y="7088"/>
                  </a:cubicBezTo>
                  <a:cubicBezTo>
                    <a:pt x="52160" y="7088"/>
                    <a:pt x="53580" y="6997"/>
                    <a:pt x="55017" y="6840"/>
                  </a:cubicBezTo>
                  <a:cubicBezTo>
                    <a:pt x="55108" y="6840"/>
                    <a:pt x="55230" y="6809"/>
                    <a:pt x="55351" y="6809"/>
                  </a:cubicBezTo>
                  <a:lnTo>
                    <a:pt x="56841" y="6566"/>
                  </a:lnTo>
                  <a:cubicBezTo>
                    <a:pt x="56932" y="6566"/>
                    <a:pt x="57053" y="6536"/>
                    <a:pt x="57175" y="6536"/>
                  </a:cubicBezTo>
                  <a:lnTo>
                    <a:pt x="57175" y="62"/>
                  </a:lnTo>
                  <a:cubicBezTo>
                    <a:pt x="57084" y="31"/>
                    <a:pt x="57023" y="1"/>
                    <a:pt x="569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0828;p74">
              <a:extLst>
                <a:ext uri="{FF2B5EF4-FFF2-40B4-BE49-F238E27FC236}">
                  <a16:creationId xmlns:a16="http://schemas.microsoft.com/office/drawing/2014/main" id="{E8BDA99B-2D82-1C16-9405-2EE807BFC4AB}"/>
                </a:ext>
              </a:extLst>
            </p:cNvPr>
            <p:cNvSpPr/>
            <p:nvPr/>
          </p:nvSpPr>
          <p:spPr>
            <a:xfrm>
              <a:off x="781425" y="3015025"/>
              <a:ext cx="382250" cy="128600"/>
            </a:xfrm>
            <a:custGeom>
              <a:avLst/>
              <a:gdLst/>
              <a:ahLst/>
              <a:cxnLst/>
              <a:rect l="l" t="t" r="r" b="b"/>
              <a:pathLst>
                <a:path w="15290" h="5144" extrusionOk="0">
                  <a:moveTo>
                    <a:pt x="132" y="1"/>
                  </a:moveTo>
                  <a:cubicBezTo>
                    <a:pt x="103" y="1"/>
                    <a:pt x="67" y="16"/>
                    <a:pt x="31" y="51"/>
                  </a:cubicBezTo>
                  <a:cubicBezTo>
                    <a:pt x="1" y="82"/>
                    <a:pt x="1" y="173"/>
                    <a:pt x="92" y="203"/>
                  </a:cubicBezTo>
                  <a:cubicBezTo>
                    <a:pt x="2372" y="1571"/>
                    <a:pt x="4803" y="2635"/>
                    <a:pt x="7296" y="3486"/>
                  </a:cubicBezTo>
                  <a:cubicBezTo>
                    <a:pt x="9819" y="4307"/>
                    <a:pt x="12433" y="4884"/>
                    <a:pt x="15047" y="5127"/>
                  </a:cubicBezTo>
                  <a:cubicBezTo>
                    <a:pt x="15076" y="5139"/>
                    <a:pt x="15103" y="5144"/>
                    <a:pt x="15127" y="5144"/>
                  </a:cubicBezTo>
                  <a:cubicBezTo>
                    <a:pt x="15230" y="5144"/>
                    <a:pt x="15290" y="5055"/>
                    <a:pt x="15290" y="5006"/>
                  </a:cubicBezTo>
                  <a:cubicBezTo>
                    <a:pt x="15290" y="4884"/>
                    <a:pt x="15199" y="4762"/>
                    <a:pt x="15077" y="4762"/>
                  </a:cubicBezTo>
                  <a:cubicBezTo>
                    <a:pt x="12463" y="4489"/>
                    <a:pt x="9880" y="4003"/>
                    <a:pt x="7357" y="3212"/>
                  </a:cubicBezTo>
                  <a:cubicBezTo>
                    <a:pt x="4864" y="2422"/>
                    <a:pt x="2433" y="1328"/>
                    <a:pt x="183" y="21"/>
                  </a:cubicBezTo>
                  <a:cubicBezTo>
                    <a:pt x="171" y="8"/>
                    <a:pt x="153" y="1"/>
                    <a:pt x="132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829;p74">
              <a:extLst>
                <a:ext uri="{FF2B5EF4-FFF2-40B4-BE49-F238E27FC236}">
                  <a16:creationId xmlns:a16="http://schemas.microsoft.com/office/drawing/2014/main" id="{098D8961-0425-DF66-4FA6-8E1D92E48A50}"/>
                </a:ext>
              </a:extLst>
            </p:cNvPr>
            <p:cNvSpPr/>
            <p:nvPr/>
          </p:nvSpPr>
          <p:spPr>
            <a:xfrm>
              <a:off x="666700" y="3279225"/>
              <a:ext cx="373875" cy="259125"/>
            </a:xfrm>
            <a:custGeom>
              <a:avLst/>
              <a:gdLst/>
              <a:ahLst/>
              <a:cxnLst/>
              <a:rect l="l" t="t" r="r" b="b"/>
              <a:pathLst>
                <a:path w="14955" h="10365" extrusionOk="0">
                  <a:moveTo>
                    <a:pt x="14955" y="0"/>
                  </a:moveTo>
                  <a:lnTo>
                    <a:pt x="14955" y="0"/>
                  </a:lnTo>
                  <a:cubicBezTo>
                    <a:pt x="13405" y="547"/>
                    <a:pt x="11459" y="1003"/>
                    <a:pt x="9940" y="1641"/>
                  </a:cubicBezTo>
                  <a:cubicBezTo>
                    <a:pt x="7812" y="2553"/>
                    <a:pt x="5684" y="3496"/>
                    <a:pt x="3830" y="4894"/>
                  </a:cubicBezTo>
                  <a:cubicBezTo>
                    <a:pt x="2006" y="6322"/>
                    <a:pt x="517" y="8146"/>
                    <a:pt x="0" y="10365"/>
                  </a:cubicBezTo>
                  <a:cubicBezTo>
                    <a:pt x="4681" y="9909"/>
                    <a:pt x="8876" y="7113"/>
                    <a:pt x="11703" y="3374"/>
                  </a:cubicBezTo>
                  <a:cubicBezTo>
                    <a:pt x="12614" y="2219"/>
                    <a:pt x="13800" y="973"/>
                    <a:pt x="14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830;p74">
              <a:extLst>
                <a:ext uri="{FF2B5EF4-FFF2-40B4-BE49-F238E27FC236}">
                  <a16:creationId xmlns:a16="http://schemas.microsoft.com/office/drawing/2014/main" id="{A6C33BF7-0D00-A2B6-C0E0-DB491FF7E1D2}"/>
                </a:ext>
              </a:extLst>
            </p:cNvPr>
            <p:cNvSpPr/>
            <p:nvPr/>
          </p:nvSpPr>
          <p:spPr>
            <a:xfrm>
              <a:off x="865775" y="3197625"/>
              <a:ext cx="344275" cy="214400"/>
            </a:xfrm>
            <a:custGeom>
              <a:avLst/>
              <a:gdLst/>
              <a:ahLst/>
              <a:cxnLst/>
              <a:rect l="l" t="t" r="r" b="b"/>
              <a:pathLst>
                <a:path w="13771" h="8576" extrusionOk="0">
                  <a:moveTo>
                    <a:pt x="13504" y="1"/>
                  </a:moveTo>
                  <a:cubicBezTo>
                    <a:pt x="13480" y="1"/>
                    <a:pt x="13457" y="5"/>
                    <a:pt x="13436" y="12"/>
                  </a:cubicBezTo>
                  <a:cubicBezTo>
                    <a:pt x="10913" y="924"/>
                    <a:pt x="8512" y="2048"/>
                    <a:pt x="6293" y="3477"/>
                  </a:cubicBezTo>
                  <a:cubicBezTo>
                    <a:pt x="4043" y="4875"/>
                    <a:pt x="1916" y="6516"/>
                    <a:pt x="31" y="8371"/>
                  </a:cubicBezTo>
                  <a:cubicBezTo>
                    <a:pt x="1" y="8431"/>
                    <a:pt x="1" y="8522"/>
                    <a:pt x="31" y="8553"/>
                  </a:cubicBezTo>
                  <a:cubicBezTo>
                    <a:pt x="77" y="8568"/>
                    <a:pt x="115" y="8576"/>
                    <a:pt x="149" y="8576"/>
                  </a:cubicBezTo>
                  <a:cubicBezTo>
                    <a:pt x="183" y="8576"/>
                    <a:pt x="214" y="8568"/>
                    <a:pt x="244" y="8553"/>
                  </a:cubicBezTo>
                  <a:cubicBezTo>
                    <a:pt x="2098" y="6729"/>
                    <a:pt x="4226" y="5149"/>
                    <a:pt x="6475" y="3781"/>
                  </a:cubicBezTo>
                  <a:cubicBezTo>
                    <a:pt x="8724" y="2383"/>
                    <a:pt x="11095" y="1288"/>
                    <a:pt x="13588" y="437"/>
                  </a:cubicBezTo>
                  <a:cubicBezTo>
                    <a:pt x="13679" y="376"/>
                    <a:pt x="13770" y="285"/>
                    <a:pt x="13679" y="133"/>
                  </a:cubicBezTo>
                  <a:cubicBezTo>
                    <a:pt x="13656" y="40"/>
                    <a:pt x="13579" y="1"/>
                    <a:pt x="13504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831;p74">
              <a:extLst>
                <a:ext uri="{FF2B5EF4-FFF2-40B4-BE49-F238E27FC236}">
                  <a16:creationId xmlns:a16="http://schemas.microsoft.com/office/drawing/2014/main" id="{E4478484-026E-86DF-FCA6-1C783F5B905E}"/>
                </a:ext>
              </a:extLst>
            </p:cNvPr>
            <p:cNvSpPr/>
            <p:nvPr/>
          </p:nvSpPr>
          <p:spPr>
            <a:xfrm>
              <a:off x="1890875" y="3091525"/>
              <a:ext cx="53225" cy="164925"/>
            </a:xfrm>
            <a:custGeom>
              <a:avLst/>
              <a:gdLst/>
              <a:ahLst/>
              <a:cxnLst/>
              <a:rect l="l" t="t" r="r" b="b"/>
              <a:pathLst>
                <a:path w="2129" h="6597" extrusionOk="0">
                  <a:moveTo>
                    <a:pt x="1034" y="0"/>
                  </a:moveTo>
                  <a:cubicBezTo>
                    <a:pt x="1004" y="31"/>
                    <a:pt x="913" y="31"/>
                    <a:pt x="882" y="31"/>
                  </a:cubicBezTo>
                  <a:cubicBezTo>
                    <a:pt x="396" y="365"/>
                    <a:pt x="1" y="1702"/>
                    <a:pt x="1" y="3313"/>
                  </a:cubicBezTo>
                  <a:cubicBezTo>
                    <a:pt x="1" y="4985"/>
                    <a:pt x="426" y="6383"/>
                    <a:pt x="943" y="6566"/>
                  </a:cubicBezTo>
                  <a:cubicBezTo>
                    <a:pt x="1004" y="6566"/>
                    <a:pt x="1034" y="6596"/>
                    <a:pt x="1065" y="6596"/>
                  </a:cubicBezTo>
                  <a:cubicBezTo>
                    <a:pt x="1642" y="6596"/>
                    <a:pt x="2128" y="5137"/>
                    <a:pt x="2128" y="3313"/>
                  </a:cubicBezTo>
                  <a:cubicBezTo>
                    <a:pt x="2128" y="1702"/>
                    <a:pt x="1764" y="335"/>
                    <a:pt x="1247" y="61"/>
                  </a:cubicBezTo>
                  <a:cubicBezTo>
                    <a:pt x="1186" y="31"/>
                    <a:pt x="1095" y="0"/>
                    <a:pt x="10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0832;p74">
              <a:extLst>
                <a:ext uri="{FF2B5EF4-FFF2-40B4-BE49-F238E27FC236}">
                  <a16:creationId xmlns:a16="http://schemas.microsoft.com/office/drawing/2014/main" id="{ECAB20C1-C4A4-2DAF-45ED-A6FB9ACDDA6A}"/>
                </a:ext>
              </a:extLst>
            </p:cNvPr>
            <p:cNvSpPr/>
            <p:nvPr/>
          </p:nvSpPr>
          <p:spPr>
            <a:xfrm>
              <a:off x="937225" y="3002625"/>
              <a:ext cx="329050" cy="164125"/>
            </a:xfrm>
            <a:custGeom>
              <a:avLst/>
              <a:gdLst/>
              <a:ahLst/>
              <a:cxnLst/>
              <a:rect l="l" t="t" r="r" b="b"/>
              <a:pathLst>
                <a:path w="13162" h="6565" extrusionOk="0">
                  <a:moveTo>
                    <a:pt x="426" y="0"/>
                  </a:moveTo>
                  <a:cubicBezTo>
                    <a:pt x="334" y="0"/>
                    <a:pt x="274" y="0"/>
                    <a:pt x="182" y="61"/>
                  </a:cubicBezTo>
                  <a:lnTo>
                    <a:pt x="91" y="152"/>
                  </a:lnTo>
                  <a:cubicBezTo>
                    <a:pt x="0" y="243"/>
                    <a:pt x="30" y="426"/>
                    <a:pt x="152" y="547"/>
                  </a:cubicBezTo>
                  <a:cubicBezTo>
                    <a:pt x="486" y="851"/>
                    <a:pt x="882" y="1155"/>
                    <a:pt x="1246" y="1459"/>
                  </a:cubicBezTo>
                  <a:cubicBezTo>
                    <a:pt x="1368" y="1581"/>
                    <a:pt x="1489" y="1641"/>
                    <a:pt x="1611" y="1733"/>
                  </a:cubicBezTo>
                  <a:cubicBezTo>
                    <a:pt x="3526" y="3192"/>
                    <a:pt x="5714" y="4468"/>
                    <a:pt x="8025" y="5380"/>
                  </a:cubicBezTo>
                  <a:cubicBezTo>
                    <a:pt x="8359" y="5532"/>
                    <a:pt x="8693" y="5623"/>
                    <a:pt x="9058" y="5745"/>
                  </a:cubicBezTo>
                  <a:cubicBezTo>
                    <a:pt x="9210" y="5806"/>
                    <a:pt x="9362" y="5866"/>
                    <a:pt x="9514" y="5897"/>
                  </a:cubicBezTo>
                  <a:cubicBezTo>
                    <a:pt x="10213" y="6140"/>
                    <a:pt x="10973" y="6353"/>
                    <a:pt x="11794" y="6535"/>
                  </a:cubicBezTo>
                  <a:cubicBezTo>
                    <a:pt x="11880" y="6555"/>
                    <a:pt x="11966" y="6565"/>
                    <a:pt x="12050" y="6565"/>
                  </a:cubicBezTo>
                  <a:cubicBezTo>
                    <a:pt x="12355" y="6565"/>
                    <a:pt x="12643" y="6439"/>
                    <a:pt x="12857" y="6201"/>
                  </a:cubicBezTo>
                  <a:lnTo>
                    <a:pt x="12949" y="6079"/>
                  </a:lnTo>
                  <a:cubicBezTo>
                    <a:pt x="13040" y="5988"/>
                    <a:pt x="13101" y="5866"/>
                    <a:pt x="13101" y="5714"/>
                  </a:cubicBezTo>
                  <a:cubicBezTo>
                    <a:pt x="13161" y="5562"/>
                    <a:pt x="13161" y="5441"/>
                    <a:pt x="13101" y="5289"/>
                  </a:cubicBezTo>
                  <a:cubicBezTo>
                    <a:pt x="13101" y="5258"/>
                    <a:pt x="13101" y="5167"/>
                    <a:pt x="13070" y="5137"/>
                  </a:cubicBezTo>
                  <a:cubicBezTo>
                    <a:pt x="12949" y="4772"/>
                    <a:pt x="12645" y="4468"/>
                    <a:pt x="12250" y="4377"/>
                  </a:cubicBezTo>
                  <a:lnTo>
                    <a:pt x="12098" y="4377"/>
                  </a:lnTo>
                  <a:cubicBezTo>
                    <a:pt x="8511" y="4043"/>
                    <a:pt x="4985" y="2796"/>
                    <a:pt x="1793" y="851"/>
                  </a:cubicBezTo>
                  <a:cubicBezTo>
                    <a:pt x="1398" y="608"/>
                    <a:pt x="1064" y="395"/>
                    <a:pt x="730" y="152"/>
                  </a:cubicBezTo>
                  <a:lnTo>
                    <a:pt x="699" y="152"/>
                  </a:lnTo>
                  <a:cubicBezTo>
                    <a:pt x="638" y="122"/>
                    <a:pt x="578" y="91"/>
                    <a:pt x="547" y="61"/>
                  </a:cubicBezTo>
                  <a:cubicBezTo>
                    <a:pt x="486" y="0"/>
                    <a:pt x="456" y="0"/>
                    <a:pt x="4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0833;p74">
              <a:extLst>
                <a:ext uri="{FF2B5EF4-FFF2-40B4-BE49-F238E27FC236}">
                  <a16:creationId xmlns:a16="http://schemas.microsoft.com/office/drawing/2014/main" id="{175BE525-ECDD-DF87-3792-AE77117BC76C}"/>
                </a:ext>
              </a:extLst>
            </p:cNvPr>
            <p:cNvSpPr/>
            <p:nvPr/>
          </p:nvSpPr>
          <p:spPr>
            <a:xfrm>
              <a:off x="1346800" y="3099125"/>
              <a:ext cx="547900" cy="64950"/>
            </a:xfrm>
            <a:custGeom>
              <a:avLst/>
              <a:gdLst/>
              <a:ahLst/>
              <a:cxnLst/>
              <a:rect l="l" t="t" r="r" b="b"/>
              <a:pathLst>
                <a:path w="21916" h="2598" extrusionOk="0">
                  <a:moveTo>
                    <a:pt x="21916" y="0"/>
                  </a:moveTo>
                  <a:lnTo>
                    <a:pt x="21916" y="0"/>
                  </a:lnTo>
                  <a:cubicBezTo>
                    <a:pt x="21703" y="61"/>
                    <a:pt x="21490" y="122"/>
                    <a:pt x="21277" y="183"/>
                  </a:cubicBezTo>
                  <a:cubicBezTo>
                    <a:pt x="18224" y="1709"/>
                    <a:pt x="14766" y="2491"/>
                    <a:pt x="11313" y="2491"/>
                  </a:cubicBezTo>
                  <a:cubicBezTo>
                    <a:pt x="10641" y="2491"/>
                    <a:pt x="9970" y="2461"/>
                    <a:pt x="9301" y="2402"/>
                  </a:cubicBezTo>
                  <a:cubicBezTo>
                    <a:pt x="6596" y="2128"/>
                    <a:pt x="3921" y="1368"/>
                    <a:pt x="1368" y="608"/>
                  </a:cubicBezTo>
                  <a:cubicBezTo>
                    <a:pt x="1095" y="517"/>
                    <a:pt x="882" y="456"/>
                    <a:pt x="608" y="365"/>
                  </a:cubicBezTo>
                  <a:cubicBezTo>
                    <a:pt x="426" y="365"/>
                    <a:pt x="183" y="335"/>
                    <a:pt x="0" y="335"/>
                  </a:cubicBezTo>
                  <a:cubicBezTo>
                    <a:pt x="456" y="456"/>
                    <a:pt x="912" y="608"/>
                    <a:pt x="1368" y="699"/>
                  </a:cubicBezTo>
                  <a:cubicBezTo>
                    <a:pt x="3952" y="1459"/>
                    <a:pt x="6596" y="2219"/>
                    <a:pt x="9332" y="2493"/>
                  </a:cubicBezTo>
                  <a:cubicBezTo>
                    <a:pt x="10046" y="2563"/>
                    <a:pt x="10763" y="2597"/>
                    <a:pt x="11479" y="2597"/>
                  </a:cubicBezTo>
                  <a:cubicBezTo>
                    <a:pt x="15120" y="2597"/>
                    <a:pt x="18741" y="1702"/>
                    <a:pt x="21916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0834;p74">
              <a:extLst>
                <a:ext uri="{FF2B5EF4-FFF2-40B4-BE49-F238E27FC236}">
                  <a16:creationId xmlns:a16="http://schemas.microsoft.com/office/drawing/2014/main" id="{4496F389-476E-9925-5539-7EDBDEF2D29C}"/>
                </a:ext>
              </a:extLst>
            </p:cNvPr>
            <p:cNvSpPr/>
            <p:nvPr/>
          </p:nvSpPr>
          <p:spPr>
            <a:xfrm>
              <a:off x="969900" y="3039100"/>
              <a:ext cx="952150" cy="149275"/>
            </a:xfrm>
            <a:custGeom>
              <a:avLst/>
              <a:gdLst/>
              <a:ahLst/>
              <a:cxnLst/>
              <a:rect l="l" t="t" r="r" b="b"/>
              <a:pathLst>
                <a:path w="38086" h="5971" extrusionOk="0">
                  <a:moveTo>
                    <a:pt x="0" y="0"/>
                  </a:moveTo>
                  <a:lnTo>
                    <a:pt x="0" y="0"/>
                  </a:lnTo>
                  <a:cubicBezTo>
                    <a:pt x="91" y="122"/>
                    <a:pt x="213" y="182"/>
                    <a:pt x="334" y="274"/>
                  </a:cubicBezTo>
                  <a:cubicBezTo>
                    <a:pt x="3252" y="1246"/>
                    <a:pt x="6292" y="2249"/>
                    <a:pt x="9423" y="3161"/>
                  </a:cubicBezTo>
                  <a:cubicBezTo>
                    <a:pt x="10213" y="3374"/>
                    <a:pt x="11034" y="3617"/>
                    <a:pt x="11854" y="3830"/>
                  </a:cubicBezTo>
                  <a:cubicBezTo>
                    <a:pt x="16618" y="5081"/>
                    <a:pt x="21571" y="5970"/>
                    <a:pt x="26535" y="5970"/>
                  </a:cubicBezTo>
                  <a:cubicBezTo>
                    <a:pt x="27842" y="5970"/>
                    <a:pt x="29151" y="5908"/>
                    <a:pt x="30457" y="5775"/>
                  </a:cubicBezTo>
                  <a:cubicBezTo>
                    <a:pt x="30912" y="5745"/>
                    <a:pt x="31368" y="5654"/>
                    <a:pt x="31794" y="5623"/>
                  </a:cubicBezTo>
                  <a:cubicBezTo>
                    <a:pt x="32898" y="5492"/>
                    <a:pt x="34070" y="5338"/>
                    <a:pt x="35232" y="5338"/>
                  </a:cubicBezTo>
                  <a:cubicBezTo>
                    <a:pt x="35413" y="5338"/>
                    <a:pt x="35595" y="5341"/>
                    <a:pt x="35776" y="5350"/>
                  </a:cubicBezTo>
                  <a:cubicBezTo>
                    <a:pt x="36566" y="5410"/>
                    <a:pt x="37417" y="5593"/>
                    <a:pt x="38086" y="5897"/>
                  </a:cubicBezTo>
                  <a:lnTo>
                    <a:pt x="38086" y="5745"/>
                  </a:lnTo>
                  <a:cubicBezTo>
                    <a:pt x="37387" y="5441"/>
                    <a:pt x="36566" y="5258"/>
                    <a:pt x="35776" y="5198"/>
                  </a:cubicBezTo>
                  <a:cubicBezTo>
                    <a:pt x="35659" y="5195"/>
                    <a:pt x="35543" y="5194"/>
                    <a:pt x="35426" y="5194"/>
                  </a:cubicBezTo>
                  <a:cubicBezTo>
                    <a:pt x="34201" y="5194"/>
                    <a:pt x="32959" y="5333"/>
                    <a:pt x="31794" y="5471"/>
                  </a:cubicBezTo>
                  <a:cubicBezTo>
                    <a:pt x="31338" y="5502"/>
                    <a:pt x="30882" y="5593"/>
                    <a:pt x="30457" y="5623"/>
                  </a:cubicBezTo>
                  <a:cubicBezTo>
                    <a:pt x="29125" y="5758"/>
                    <a:pt x="27792" y="5821"/>
                    <a:pt x="26461" y="5821"/>
                  </a:cubicBezTo>
                  <a:cubicBezTo>
                    <a:pt x="21501" y="5821"/>
                    <a:pt x="16562" y="4948"/>
                    <a:pt x="11794" y="3678"/>
                  </a:cubicBezTo>
                  <a:cubicBezTo>
                    <a:pt x="11094" y="3496"/>
                    <a:pt x="10395" y="3313"/>
                    <a:pt x="9666" y="3131"/>
                  </a:cubicBezTo>
                  <a:cubicBezTo>
                    <a:pt x="6444" y="2128"/>
                    <a:pt x="3252" y="1064"/>
                    <a:pt x="213" y="91"/>
                  </a:cubicBezTo>
                  <a:cubicBezTo>
                    <a:pt x="122" y="30"/>
                    <a:pt x="61" y="30"/>
                    <a:pt x="0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0835;p74">
              <a:extLst>
                <a:ext uri="{FF2B5EF4-FFF2-40B4-BE49-F238E27FC236}">
                  <a16:creationId xmlns:a16="http://schemas.microsoft.com/office/drawing/2014/main" id="{14588483-3CB4-86D4-53F4-6B10FDFAF3F3}"/>
                </a:ext>
              </a:extLst>
            </p:cNvPr>
            <p:cNvSpPr/>
            <p:nvPr/>
          </p:nvSpPr>
          <p:spPr>
            <a:xfrm>
              <a:off x="943300" y="3001275"/>
              <a:ext cx="39525" cy="21875"/>
            </a:xfrm>
            <a:custGeom>
              <a:avLst/>
              <a:gdLst/>
              <a:ahLst/>
              <a:cxnLst/>
              <a:rect l="l" t="t" r="r" b="b"/>
              <a:pathLst>
                <a:path w="1581" h="875" extrusionOk="0">
                  <a:moveTo>
                    <a:pt x="91" y="1"/>
                  </a:moveTo>
                  <a:cubicBezTo>
                    <a:pt x="61" y="1"/>
                    <a:pt x="31" y="8"/>
                    <a:pt x="0" y="24"/>
                  </a:cubicBezTo>
                  <a:cubicBezTo>
                    <a:pt x="91" y="84"/>
                    <a:pt x="183" y="145"/>
                    <a:pt x="243" y="176"/>
                  </a:cubicBezTo>
                  <a:cubicBezTo>
                    <a:pt x="669" y="419"/>
                    <a:pt x="1125" y="632"/>
                    <a:pt x="1581" y="875"/>
                  </a:cubicBezTo>
                  <a:cubicBezTo>
                    <a:pt x="1216" y="632"/>
                    <a:pt x="851" y="419"/>
                    <a:pt x="517" y="176"/>
                  </a:cubicBezTo>
                  <a:lnTo>
                    <a:pt x="487" y="176"/>
                  </a:lnTo>
                  <a:cubicBezTo>
                    <a:pt x="395" y="145"/>
                    <a:pt x="365" y="145"/>
                    <a:pt x="304" y="115"/>
                  </a:cubicBezTo>
                  <a:cubicBezTo>
                    <a:pt x="243" y="54"/>
                    <a:pt x="213" y="54"/>
                    <a:pt x="183" y="24"/>
                  </a:cubicBezTo>
                  <a:cubicBezTo>
                    <a:pt x="152" y="8"/>
                    <a:pt x="122" y="1"/>
                    <a:pt x="91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0836;p74">
              <a:extLst>
                <a:ext uri="{FF2B5EF4-FFF2-40B4-BE49-F238E27FC236}">
                  <a16:creationId xmlns:a16="http://schemas.microsoft.com/office/drawing/2014/main" id="{EB650C6D-4CB5-738B-0455-18B8BCD5D027}"/>
                </a:ext>
              </a:extLst>
            </p:cNvPr>
            <p:cNvSpPr/>
            <p:nvPr/>
          </p:nvSpPr>
          <p:spPr>
            <a:xfrm>
              <a:off x="1100600" y="3144725"/>
              <a:ext cx="775875" cy="117800"/>
            </a:xfrm>
            <a:custGeom>
              <a:avLst/>
              <a:gdLst/>
              <a:ahLst/>
              <a:cxnLst/>
              <a:rect l="l" t="t" r="r" b="b"/>
              <a:pathLst>
                <a:path w="31035" h="4712" extrusionOk="0">
                  <a:moveTo>
                    <a:pt x="2523" y="0"/>
                  </a:moveTo>
                  <a:cubicBezTo>
                    <a:pt x="1793" y="0"/>
                    <a:pt x="1094" y="0"/>
                    <a:pt x="395" y="30"/>
                  </a:cubicBezTo>
                  <a:cubicBezTo>
                    <a:pt x="274" y="61"/>
                    <a:pt x="122" y="152"/>
                    <a:pt x="0" y="182"/>
                  </a:cubicBezTo>
                  <a:cubicBezTo>
                    <a:pt x="692" y="161"/>
                    <a:pt x="1370" y="126"/>
                    <a:pt x="2053" y="126"/>
                  </a:cubicBezTo>
                  <a:cubicBezTo>
                    <a:pt x="2360" y="126"/>
                    <a:pt x="2668" y="133"/>
                    <a:pt x="2979" y="152"/>
                  </a:cubicBezTo>
                  <a:lnTo>
                    <a:pt x="3374" y="152"/>
                  </a:lnTo>
                  <a:cubicBezTo>
                    <a:pt x="4408" y="274"/>
                    <a:pt x="5350" y="365"/>
                    <a:pt x="6353" y="486"/>
                  </a:cubicBezTo>
                  <a:cubicBezTo>
                    <a:pt x="8663" y="790"/>
                    <a:pt x="10943" y="1337"/>
                    <a:pt x="13161" y="1793"/>
                  </a:cubicBezTo>
                  <a:cubicBezTo>
                    <a:pt x="15320" y="2280"/>
                    <a:pt x="17508" y="2766"/>
                    <a:pt x="19727" y="3070"/>
                  </a:cubicBezTo>
                  <a:cubicBezTo>
                    <a:pt x="20912" y="3222"/>
                    <a:pt x="22128" y="3374"/>
                    <a:pt x="23253" y="3496"/>
                  </a:cubicBezTo>
                  <a:cubicBezTo>
                    <a:pt x="25715" y="3708"/>
                    <a:pt x="28299" y="3982"/>
                    <a:pt x="30700" y="4711"/>
                  </a:cubicBezTo>
                  <a:cubicBezTo>
                    <a:pt x="30821" y="4711"/>
                    <a:pt x="30943" y="4651"/>
                    <a:pt x="31034" y="4651"/>
                  </a:cubicBezTo>
                  <a:cubicBezTo>
                    <a:pt x="28542" y="3860"/>
                    <a:pt x="25836" y="3587"/>
                    <a:pt x="23253" y="3344"/>
                  </a:cubicBezTo>
                  <a:cubicBezTo>
                    <a:pt x="22067" y="3222"/>
                    <a:pt x="20912" y="3100"/>
                    <a:pt x="19727" y="2918"/>
                  </a:cubicBezTo>
                  <a:cubicBezTo>
                    <a:pt x="17508" y="2614"/>
                    <a:pt x="15320" y="2128"/>
                    <a:pt x="13161" y="1611"/>
                  </a:cubicBezTo>
                  <a:cubicBezTo>
                    <a:pt x="10943" y="1125"/>
                    <a:pt x="8693" y="638"/>
                    <a:pt x="6414" y="334"/>
                  </a:cubicBezTo>
                  <a:cubicBezTo>
                    <a:pt x="5441" y="182"/>
                    <a:pt x="4408" y="91"/>
                    <a:pt x="3435" y="30"/>
                  </a:cubicBezTo>
                  <a:cubicBezTo>
                    <a:pt x="3131" y="30"/>
                    <a:pt x="2827" y="0"/>
                    <a:pt x="2523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0837;p74">
              <a:extLst>
                <a:ext uri="{FF2B5EF4-FFF2-40B4-BE49-F238E27FC236}">
                  <a16:creationId xmlns:a16="http://schemas.microsoft.com/office/drawing/2014/main" id="{50F114C3-8BCE-35F6-4977-62C61F4DCD29}"/>
                </a:ext>
              </a:extLst>
            </p:cNvPr>
            <p:cNvSpPr/>
            <p:nvPr/>
          </p:nvSpPr>
          <p:spPr>
            <a:xfrm>
              <a:off x="772325" y="32298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31" y="0"/>
                  </a:move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0838;p74">
              <a:extLst>
                <a:ext uri="{FF2B5EF4-FFF2-40B4-BE49-F238E27FC236}">
                  <a16:creationId xmlns:a16="http://schemas.microsoft.com/office/drawing/2014/main" id="{DD59562A-F5CE-C9C1-B533-BF334D452840}"/>
                </a:ext>
              </a:extLst>
            </p:cNvPr>
            <p:cNvSpPr/>
            <p:nvPr/>
          </p:nvSpPr>
          <p:spPr>
            <a:xfrm>
              <a:off x="966850" y="3176275"/>
              <a:ext cx="364775" cy="33050"/>
            </a:xfrm>
            <a:custGeom>
              <a:avLst/>
              <a:gdLst/>
              <a:ahLst/>
              <a:cxnLst/>
              <a:rect l="l" t="t" r="r" b="b"/>
              <a:pathLst>
                <a:path w="14591" h="1322" extrusionOk="0">
                  <a:moveTo>
                    <a:pt x="8431" y="0"/>
                  </a:moveTo>
                  <a:cubicBezTo>
                    <a:pt x="5907" y="0"/>
                    <a:pt x="3376" y="414"/>
                    <a:pt x="882" y="866"/>
                  </a:cubicBezTo>
                  <a:lnTo>
                    <a:pt x="821" y="866"/>
                  </a:lnTo>
                  <a:cubicBezTo>
                    <a:pt x="578" y="987"/>
                    <a:pt x="304" y="1048"/>
                    <a:pt x="0" y="1139"/>
                  </a:cubicBezTo>
                  <a:cubicBezTo>
                    <a:pt x="2766" y="658"/>
                    <a:pt x="5570" y="139"/>
                    <a:pt x="8352" y="139"/>
                  </a:cubicBezTo>
                  <a:cubicBezTo>
                    <a:pt x="9086" y="139"/>
                    <a:pt x="9818" y="175"/>
                    <a:pt x="10548" y="258"/>
                  </a:cubicBezTo>
                  <a:cubicBezTo>
                    <a:pt x="12068" y="410"/>
                    <a:pt x="13283" y="744"/>
                    <a:pt x="14256" y="1291"/>
                  </a:cubicBezTo>
                  <a:cubicBezTo>
                    <a:pt x="14347" y="1291"/>
                    <a:pt x="14469" y="1322"/>
                    <a:pt x="14590" y="1322"/>
                  </a:cubicBezTo>
                  <a:cubicBezTo>
                    <a:pt x="13557" y="683"/>
                    <a:pt x="12280" y="288"/>
                    <a:pt x="10548" y="106"/>
                  </a:cubicBezTo>
                  <a:cubicBezTo>
                    <a:pt x="9843" y="33"/>
                    <a:pt x="9138" y="0"/>
                    <a:pt x="8431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0839;p74">
              <a:extLst>
                <a:ext uri="{FF2B5EF4-FFF2-40B4-BE49-F238E27FC236}">
                  <a16:creationId xmlns:a16="http://schemas.microsoft.com/office/drawing/2014/main" id="{C9C28177-CD25-D53B-87B4-D4B8BB1D08DD}"/>
                </a:ext>
              </a:extLst>
            </p:cNvPr>
            <p:cNvSpPr/>
            <p:nvPr/>
          </p:nvSpPr>
          <p:spPr>
            <a:xfrm>
              <a:off x="673525" y="3251100"/>
              <a:ext cx="335150" cy="15225"/>
            </a:xfrm>
            <a:custGeom>
              <a:avLst/>
              <a:gdLst/>
              <a:ahLst/>
              <a:cxnLst/>
              <a:rect l="l" t="t" r="r" b="b"/>
              <a:pathLst>
                <a:path w="13406" h="609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31"/>
                    <a:pt x="183" y="61"/>
                    <a:pt x="274" y="122"/>
                  </a:cubicBezTo>
                  <a:cubicBezTo>
                    <a:pt x="365" y="152"/>
                    <a:pt x="426" y="152"/>
                    <a:pt x="487" y="183"/>
                  </a:cubicBezTo>
                  <a:cubicBezTo>
                    <a:pt x="2372" y="304"/>
                    <a:pt x="4287" y="304"/>
                    <a:pt x="6171" y="304"/>
                  </a:cubicBezTo>
                  <a:cubicBezTo>
                    <a:pt x="8238" y="304"/>
                    <a:pt x="10366" y="304"/>
                    <a:pt x="12433" y="456"/>
                  </a:cubicBezTo>
                  <a:cubicBezTo>
                    <a:pt x="12737" y="487"/>
                    <a:pt x="12980" y="517"/>
                    <a:pt x="13162" y="608"/>
                  </a:cubicBezTo>
                  <a:cubicBezTo>
                    <a:pt x="13253" y="608"/>
                    <a:pt x="13314" y="578"/>
                    <a:pt x="13405" y="578"/>
                  </a:cubicBezTo>
                  <a:cubicBezTo>
                    <a:pt x="13132" y="426"/>
                    <a:pt x="12737" y="365"/>
                    <a:pt x="12493" y="335"/>
                  </a:cubicBezTo>
                  <a:cubicBezTo>
                    <a:pt x="10366" y="152"/>
                    <a:pt x="8238" y="152"/>
                    <a:pt x="6171" y="152"/>
                  </a:cubicBezTo>
                  <a:cubicBezTo>
                    <a:pt x="4135" y="152"/>
                    <a:pt x="2068" y="152"/>
                    <a:pt x="1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0840;p74">
              <a:extLst>
                <a:ext uri="{FF2B5EF4-FFF2-40B4-BE49-F238E27FC236}">
                  <a16:creationId xmlns:a16="http://schemas.microsoft.com/office/drawing/2014/main" id="{6E386D0F-3F3B-49FB-5D24-892F731C1461}"/>
                </a:ext>
              </a:extLst>
            </p:cNvPr>
            <p:cNvSpPr/>
            <p:nvPr/>
          </p:nvSpPr>
          <p:spPr>
            <a:xfrm>
              <a:off x="580825" y="3204575"/>
              <a:ext cx="625425" cy="39375"/>
            </a:xfrm>
            <a:custGeom>
              <a:avLst/>
              <a:gdLst/>
              <a:ahLst/>
              <a:cxnLst/>
              <a:rect l="l" t="t" r="r" b="b"/>
              <a:pathLst>
                <a:path w="25017" h="1575" extrusionOk="0">
                  <a:moveTo>
                    <a:pt x="22974" y="0"/>
                  </a:moveTo>
                  <a:cubicBezTo>
                    <a:pt x="20628" y="0"/>
                    <a:pt x="18266" y="353"/>
                    <a:pt x="15958" y="706"/>
                  </a:cubicBezTo>
                  <a:cubicBezTo>
                    <a:pt x="13640" y="1061"/>
                    <a:pt x="11278" y="1417"/>
                    <a:pt x="8933" y="1417"/>
                  </a:cubicBezTo>
                  <a:cubicBezTo>
                    <a:pt x="7865" y="1417"/>
                    <a:pt x="6801" y="1343"/>
                    <a:pt x="5745" y="1162"/>
                  </a:cubicBezTo>
                  <a:cubicBezTo>
                    <a:pt x="4985" y="1071"/>
                    <a:pt x="4256" y="858"/>
                    <a:pt x="3557" y="676"/>
                  </a:cubicBezTo>
                  <a:cubicBezTo>
                    <a:pt x="2402" y="402"/>
                    <a:pt x="1186" y="98"/>
                    <a:pt x="0" y="38"/>
                  </a:cubicBezTo>
                  <a:lnTo>
                    <a:pt x="0" y="38"/>
                  </a:lnTo>
                  <a:lnTo>
                    <a:pt x="61" y="68"/>
                  </a:lnTo>
                  <a:lnTo>
                    <a:pt x="274" y="190"/>
                  </a:lnTo>
                  <a:cubicBezTo>
                    <a:pt x="1368" y="311"/>
                    <a:pt x="2432" y="554"/>
                    <a:pt x="3496" y="828"/>
                  </a:cubicBezTo>
                  <a:cubicBezTo>
                    <a:pt x="4225" y="1010"/>
                    <a:pt x="4985" y="1223"/>
                    <a:pt x="5745" y="1314"/>
                  </a:cubicBezTo>
                  <a:cubicBezTo>
                    <a:pt x="6823" y="1499"/>
                    <a:pt x="7914" y="1575"/>
                    <a:pt x="9010" y="1575"/>
                  </a:cubicBezTo>
                  <a:cubicBezTo>
                    <a:pt x="11344" y="1575"/>
                    <a:pt x="13703" y="1231"/>
                    <a:pt x="16019" y="858"/>
                  </a:cubicBezTo>
                  <a:cubicBezTo>
                    <a:pt x="18331" y="528"/>
                    <a:pt x="20728" y="177"/>
                    <a:pt x="23086" y="177"/>
                  </a:cubicBezTo>
                  <a:cubicBezTo>
                    <a:pt x="23549" y="177"/>
                    <a:pt x="24010" y="190"/>
                    <a:pt x="24469" y="220"/>
                  </a:cubicBezTo>
                  <a:cubicBezTo>
                    <a:pt x="24682" y="190"/>
                    <a:pt x="24864" y="159"/>
                    <a:pt x="25016" y="98"/>
                  </a:cubicBezTo>
                  <a:cubicBezTo>
                    <a:pt x="24338" y="30"/>
                    <a:pt x="23656" y="0"/>
                    <a:pt x="22974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10841;p74">
              <a:extLst>
                <a:ext uri="{FF2B5EF4-FFF2-40B4-BE49-F238E27FC236}">
                  <a16:creationId xmlns:a16="http://schemas.microsoft.com/office/drawing/2014/main" id="{9E8B0FD7-A770-617D-E12E-C0B561DEC13E}"/>
                </a:ext>
              </a:extLst>
            </p:cNvPr>
            <p:cNvSpPr/>
            <p:nvPr/>
          </p:nvSpPr>
          <p:spPr>
            <a:xfrm>
              <a:off x="508625" y="3126475"/>
              <a:ext cx="90450" cy="65375"/>
            </a:xfrm>
            <a:custGeom>
              <a:avLst/>
              <a:gdLst/>
              <a:ahLst/>
              <a:cxnLst/>
              <a:rect l="l" t="t" r="r" b="b"/>
              <a:pathLst>
                <a:path w="3618" h="2615" extrusionOk="0">
                  <a:moveTo>
                    <a:pt x="1" y="1"/>
                  </a:moveTo>
                  <a:cubicBezTo>
                    <a:pt x="92" y="153"/>
                    <a:pt x="153" y="274"/>
                    <a:pt x="244" y="426"/>
                  </a:cubicBezTo>
                  <a:cubicBezTo>
                    <a:pt x="730" y="1156"/>
                    <a:pt x="1338" y="1794"/>
                    <a:pt x="2068" y="2280"/>
                  </a:cubicBezTo>
                  <a:cubicBezTo>
                    <a:pt x="2281" y="2432"/>
                    <a:pt x="2554" y="2584"/>
                    <a:pt x="2858" y="2615"/>
                  </a:cubicBezTo>
                  <a:lnTo>
                    <a:pt x="2980" y="2615"/>
                  </a:lnTo>
                  <a:cubicBezTo>
                    <a:pt x="3192" y="2615"/>
                    <a:pt x="3466" y="2554"/>
                    <a:pt x="3618" y="2311"/>
                  </a:cubicBezTo>
                  <a:cubicBezTo>
                    <a:pt x="3588" y="2311"/>
                    <a:pt x="3527" y="2280"/>
                    <a:pt x="3466" y="2250"/>
                  </a:cubicBezTo>
                  <a:cubicBezTo>
                    <a:pt x="3346" y="2394"/>
                    <a:pt x="3149" y="2481"/>
                    <a:pt x="2982" y="2481"/>
                  </a:cubicBezTo>
                  <a:cubicBezTo>
                    <a:pt x="2938" y="2481"/>
                    <a:pt x="2896" y="2475"/>
                    <a:pt x="2858" y="2463"/>
                  </a:cubicBezTo>
                  <a:cubicBezTo>
                    <a:pt x="2585" y="2432"/>
                    <a:pt x="2341" y="2280"/>
                    <a:pt x="2129" y="2128"/>
                  </a:cubicBezTo>
                  <a:cubicBezTo>
                    <a:pt x="1460" y="1642"/>
                    <a:pt x="822" y="1034"/>
                    <a:pt x="366" y="304"/>
                  </a:cubicBezTo>
                  <a:cubicBezTo>
                    <a:pt x="305" y="274"/>
                    <a:pt x="274" y="183"/>
                    <a:pt x="244" y="153"/>
                  </a:cubicBezTo>
                  <a:cubicBezTo>
                    <a:pt x="153" y="122"/>
                    <a:pt x="92" y="31"/>
                    <a:pt x="1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10842;p74">
              <a:extLst>
                <a:ext uri="{FF2B5EF4-FFF2-40B4-BE49-F238E27FC236}">
                  <a16:creationId xmlns:a16="http://schemas.microsoft.com/office/drawing/2014/main" id="{9D752AD6-2C82-CCDC-3BA5-2CD64B171917}"/>
                </a:ext>
              </a:extLst>
            </p:cNvPr>
            <p:cNvSpPr/>
            <p:nvPr/>
          </p:nvSpPr>
          <p:spPr>
            <a:xfrm>
              <a:off x="757125" y="3565225"/>
              <a:ext cx="341975" cy="305975"/>
            </a:xfrm>
            <a:custGeom>
              <a:avLst/>
              <a:gdLst/>
              <a:ahLst/>
              <a:cxnLst/>
              <a:rect l="l" t="t" r="r" b="b"/>
              <a:pathLst>
                <a:path w="13679" h="12239" extrusionOk="0">
                  <a:moveTo>
                    <a:pt x="5016" y="0"/>
                  </a:moveTo>
                  <a:cubicBezTo>
                    <a:pt x="4893" y="0"/>
                    <a:pt x="4771" y="6"/>
                    <a:pt x="4651" y="19"/>
                  </a:cubicBezTo>
                  <a:lnTo>
                    <a:pt x="4560" y="19"/>
                  </a:lnTo>
                  <a:cubicBezTo>
                    <a:pt x="4043" y="50"/>
                    <a:pt x="3557" y="171"/>
                    <a:pt x="3101" y="354"/>
                  </a:cubicBezTo>
                  <a:cubicBezTo>
                    <a:pt x="3070" y="354"/>
                    <a:pt x="3070" y="384"/>
                    <a:pt x="3040" y="384"/>
                  </a:cubicBezTo>
                  <a:cubicBezTo>
                    <a:pt x="2675" y="536"/>
                    <a:pt x="2371" y="718"/>
                    <a:pt x="2128" y="931"/>
                  </a:cubicBezTo>
                  <a:cubicBezTo>
                    <a:pt x="1459" y="1417"/>
                    <a:pt x="943" y="2056"/>
                    <a:pt x="608" y="2785"/>
                  </a:cubicBezTo>
                  <a:cubicBezTo>
                    <a:pt x="608" y="2816"/>
                    <a:pt x="547" y="2846"/>
                    <a:pt x="547" y="2907"/>
                  </a:cubicBezTo>
                  <a:cubicBezTo>
                    <a:pt x="243" y="3454"/>
                    <a:pt x="91" y="4123"/>
                    <a:pt x="31" y="4761"/>
                  </a:cubicBezTo>
                  <a:cubicBezTo>
                    <a:pt x="0" y="5095"/>
                    <a:pt x="0" y="5490"/>
                    <a:pt x="31" y="5825"/>
                  </a:cubicBezTo>
                  <a:lnTo>
                    <a:pt x="31" y="5886"/>
                  </a:lnTo>
                  <a:cubicBezTo>
                    <a:pt x="152" y="7010"/>
                    <a:pt x="517" y="8074"/>
                    <a:pt x="1095" y="9016"/>
                  </a:cubicBezTo>
                  <a:cubicBezTo>
                    <a:pt x="1976" y="9381"/>
                    <a:pt x="2888" y="9472"/>
                    <a:pt x="3769" y="9655"/>
                  </a:cubicBezTo>
                  <a:cubicBezTo>
                    <a:pt x="4499" y="9776"/>
                    <a:pt x="5198" y="9898"/>
                    <a:pt x="5897" y="9989"/>
                  </a:cubicBezTo>
                  <a:cubicBezTo>
                    <a:pt x="5988" y="9989"/>
                    <a:pt x="6019" y="10050"/>
                    <a:pt x="6110" y="10050"/>
                  </a:cubicBezTo>
                  <a:cubicBezTo>
                    <a:pt x="6870" y="10202"/>
                    <a:pt x="7660" y="10354"/>
                    <a:pt x="8420" y="10536"/>
                  </a:cubicBezTo>
                  <a:cubicBezTo>
                    <a:pt x="8450" y="10536"/>
                    <a:pt x="8541" y="10566"/>
                    <a:pt x="8572" y="10566"/>
                  </a:cubicBezTo>
                  <a:cubicBezTo>
                    <a:pt x="9909" y="10870"/>
                    <a:pt x="11216" y="11296"/>
                    <a:pt x="12523" y="11782"/>
                  </a:cubicBezTo>
                  <a:cubicBezTo>
                    <a:pt x="12554" y="11782"/>
                    <a:pt x="12614" y="11813"/>
                    <a:pt x="12645" y="11813"/>
                  </a:cubicBezTo>
                  <a:cubicBezTo>
                    <a:pt x="12979" y="11934"/>
                    <a:pt x="13314" y="12086"/>
                    <a:pt x="13678" y="12238"/>
                  </a:cubicBezTo>
                  <a:cubicBezTo>
                    <a:pt x="13405" y="9381"/>
                    <a:pt x="12463" y="6585"/>
                    <a:pt x="10821" y="4214"/>
                  </a:cubicBezTo>
                  <a:cubicBezTo>
                    <a:pt x="10791" y="4153"/>
                    <a:pt x="10730" y="4062"/>
                    <a:pt x="10700" y="4031"/>
                  </a:cubicBezTo>
                  <a:cubicBezTo>
                    <a:pt x="9970" y="2998"/>
                    <a:pt x="9089" y="2086"/>
                    <a:pt x="8116" y="1296"/>
                  </a:cubicBezTo>
                  <a:cubicBezTo>
                    <a:pt x="7599" y="840"/>
                    <a:pt x="7022" y="475"/>
                    <a:pt x="6383" y="232"/>
                  </a:cubicBezTo>
                  <a:cubicBezTo>
                    <a:pt x="5950" y="88"/>
                    <a:pt x="5479" y="0"/>
                    <a:pt x="50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0843;p74">
              <a:extLst>
                <a:ext uri="{FF2B5EF4-FFF2-40B4-BE49-F238E27FC236}">
                  <a16:creationId xmlns:a16="http://schemas.microsoft.com/office/drawing/2014/main" id="{DD8A402F-D3C6-BD80-7083-DEF0CE6E7A37}"/>
                </a:ext>
              </a:extLst>
            </p:cNvPr>
            <p:cNvSpPr/>
            <p:nvPr/>
          </p:nvSpPr>
          <p:spPr>
            <a:xfrm>
              <a:off x="757125" y="3565225"/>
              <a:ext cx="341975" cy="305975"/>
            </a:xfrm>
            <a:custGeom>
              <a:avLst/>
              <a:gdLst/>
              <a:ahLst/>
              <a:cxnLst/>
              <a:rect l="l" t="t" r="r" b="b"/>
              <a:pathLst>
                <a:path w="13679" h="12239" extrusionOk="0">
                  <a:moveTo>
                    <a:pt x="5016" y="0"/>
                  </a:moveTo>
                  <a:cubicBezTo>
                    <a:pt x="4893" y="0"/>
                    <a:pt x="4771" y="6"/>
                    <a:pt x="4651" y="19"/>
                  </a:cubicBezTo>
                  <a:lnTo>
                    <a:pt x="4560" y="19"/>
                  </a:lnTo>
                  <a:cubicBezTo>
                    <a:pt x="4043" y="50"/>
                    <a:pt x="3557" y="171"/>
                    <a:pt x="3101" y="354"/>
                  </a:cubicBezTo>
                  <a:cubicBezTo>
                    <a:pt x="3070" y="354"/>
                    <a:pt x="3070" y="384"/>
                    <a:pt x="3040" y="384"/>
                  </a:cubicBezTo>
                  <a:cubicBezTo>
                    <a:pt x="2675" y="536"/>
                    <a:pt x="2371" y="718"/>
                    <a:pt x="2128" y="931"/>
                  </a:cubicBezTo>
                  <a:cubicBezTo>
                    <a:pt x="1459" y="1417"/>
                    <a:pt x="943" y="2056"/>
                    <a:pt x="608" y="2785"/>
                  </a:cubicBezTo>
                  <a:cubicBezTo>
                    <a:pt x="608" y="2816"/>
                    <a:pt x="547" y="2846"/>
                    <a:pt x="547" y="2907"/>
                  </a:cubicBezTo>
                  <a:cubicBezTo>
                    <a:pt x="243" y="3454"/>
                    <a:pt x="91" y="4123"/>
                    <a:pt x="31" y="4761"/>
                  </a:cubicBezTo>
                  <a:cubicBezTo>
                    <a:pt x="0" y="5095"/>
                    <a:pt x="0" y="5490"/>
                    <a:pt x="31" y="5825"/>
                  </a:cubicBezTo>
                  <a:lnTo>
                    <a:pt x="31" y="5886"/>
                  </a:lnTo>
                  <a:cubicBezTo>
                    <a:pt x="152" y="7010"/>
                    <a:pt x="517" y="8074"/>
                    <a:pt x="1095" y="9016"/>
                  </a:cubicBezTo>
                  <a:cubicBezTo>
                    <a:pt x="1976" y="9381"/>
                    <a:pt x="2888" y="9472"/>
                    <a:pt x="3769" y="9655"/>
                  </a:cubicBezTo>
                  <a:cubicBezTo>
                    <a:pt x="4499" y="9776"/>
                    <a:pt x="5198" y="9898"/>
                    <a:pt x="5897" y="9989"/>
                  </a:cubicBezTo>
                  <a:cubicBezTo>
                    <a:pt x="5988" y="9989"/>
                    <a:pt x="6019" y="10050"/>
                    <a:pt x="6110" y="10050"/>
                  </a:cubicBezTo>
                  <a:cubicBezTo>
                    <a:pt x="6870" y="10202"/>
                    <a:pt x="7660" y="10354"/>
                    <a:pt x="8420" y="10536"/>
                  </a:cubicBezTo>
                  <a:cubicBezTo>
                    <a:pt x="8450" y="10536"/>
                    <a:pt x="8541" y="10566"/>
                    <a:pt x="8572" y="10566"/>
                  </a:cubicBezTo>
                  <a:cubicBezTo>
                    <a:pt x="9909" y="10870"/>
                    <a:pt x="11216" y="11296"/>
                    <a:pt x="12523" y="11782"/>
                  </a:cubicBezTo>
                  <a:cubicBezTo>
                    <a:pt x="12554" y="11782"/>
                    <a:pt x="12614" y="11813"/>
                    <a:pt x="12645" y="11813"/>
                  </a:cubicBezTo>
                  <a:cubicBezTo>
                    <a:pt x="12979" y="11934"/>
                    <a:pt x="13314" y="12086"/>
                    <a:pt x="13678" y="12238"/>
                  </a:cubicBezTo>
                  <a:cubicBezTo>
                    <a:pt x="13405" y="9381"/>
                    <a:pt x="12463" y="6585"/>
                    <a:pt x="10821" y="4214"/>
                  </a:cubicBezTo>
                  <a:cubicBezTo>
                    <a:pt x="10791" y="4153"/>
                    <a:pt x="10730" y="4062"/>
                    <a:pt x="10700" y="4031"/>
                  </a:cubicBezTo>
                  <a:cubicBezTo>
                    <a:pt x="9970" y="2998"/>
                    <a:pt x="9089" y="2086"/>
                    <a:pt x="8116" y="1296"/>
                  </a:cubicBezTo>
                  <a:cubicBezTo>
                    <a:pt x="7599" y="840"/>
                    <a:pt x="7022" y="475"/>
                    <a:pt x="6383" y="232"/>
                  </a:cubicBezTo>
                  <a:cubicBezTo>
                    <a:pt x="5950" y="88"/>
                    <a:pt x="5479" y="0"/>
                    <a:pt x="5016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0844;p74">
              <a:extLst>
                <a:ext uri="{FF2B5EF4-FFF2-40B4-BE49-F238E27FC236}">
                  <a16:creationId xmlns:a16="http://schemas.microsoft.com/office/drawing/2014/main" id="{4D46068B-971D-ECBD-704D-AA78662DB399}"/>
                </a:ext>
              </a:extLst>
            </p:cNvPr>
            <p:cNvSpPr/>
            <p:nvPr/>
          </p:nvSpPr>
          <p:spPr>
            <a:xfrm>
              <a:off x="871875" y="3564175"/>
              <a:ext cx="203675" cy="295625"/>
            </a:xfrm>
            <a:custGeom>
              <a:avLst/>
              <a:gdLst/>
              <a:ahLst/>
              <a:cxnLst/>
              <a:rect l="l" t="t" r="r" b="b"/>
              <a:pathLst>
                <a:path w="8147" h="11825" extrusionOk="0">
                  <a:moveTo>
                    <a:pt x="0" y="0"/>
                  </a:moveTo>
                  <a:cubicBezTo>
                    <a:pt x="517" y="791"/>
                    <a:pt x="1216" y="1520"/>
                    <a:pt x="1854" y="2250"/>
                  </a:cubicBezTo>
                  <a:cubicBezTo>
                    <a:pt x="2006" y="2402"/>
                    <a:pt x="2128" y="2554"/>
                    <a:pt x="2280" y="2706"/>
                  </a:cubicBezTo>
                  <a:cubicBezTo>
                    <a:pt x="2553" y="3010"/>
                    <a:pt x="2857" y="3314"/>
                    <a:pt x="3100" y="3648"/>
                  </a:cubicBezTo>
                  <a:cubicBezTo>
                    <a:pt x="3161" y="3678"/>
                    <a:pt x="3192" y="3769"/>
                    <a:pt x="3222" y="3800"/>
                  </a:cubicBezTo>
                  <a:cubicBezTo>
                    <a:pt x="3678" y="4286"/>
                    <a:pt x="4103" y="4833"/>
                    <a:pt x="4529" y="5350"/>
                  </a:cubicBezTo>
                  <a:cubicBezTo>
                    <a:pt x="5623" y="6809"/>
                    <a:pt x="6414" y="8025"/>
                    <a:pt x="6991" y="9210"/>
                  </a:cubicBezTo>
                  <a:cubicBezTo>
                    <a:pt x="6991" y="9241"/>
                    <a:pt x="7021" y="9241"/>
                    <a:pt x="7021" y="9271"/>
                  </a:cubicBezTo>
                  <a:cubicBezTo>
                    <a:pt x="7143" y="9545"/>
                    <a:pt x="7265" y="9788"/>
                    <a:pt x="7356" y="10031"/>
                  </a:cubicBezTo>
                  <a:cubicBezTo>
                    <a:pt x="7599" y="10608"/>
                    <a:pt x="7781" y="11216"/>
                    <a:pt x="7964" y="11794"/>
                  </a:cubicBezTo>
                  <a:cubicBezTo>
                    <a:pt x="8024" y="11794"/>
                    <a:pt x="8055" y="11794"/>
                    <a:pt x="8146" y="11824"/>
                  </a:cubicBezTo>
                  <a:cubicBezTo>
                    <a:pt x="7964" y="11216"/>
                    <a:pt x="7751" y="10608"/>
                    <a:pt x="7508" y="10001"/>
                  </a:cubicBezTo>
                  <a:cubicBezTo>
                    <a:pt x="7386" y="9697"/>
                    <a:pt x="7295" y="9423"/>
                    <a:pt x="7143" y="9180"/>
                  </a:cubicBezTo>
                  <a:lnTo>
                    <a:pt x="7021" y="8937"/>
                  </a:lnTo>
                  <a:cubicBezTo>
                    <a:pt x="6444" y="7812"/>
                    <a:pt x="5684" y="6657"/>
                    <a:pt x="4620" y="5289"/>
                  </a:cubicBezTo>
                  <a:cubicBezTo>
                    <a:pt x="4164" y="4712"/>
                    <a:pt x="3708" y="4165"/>
                    <a:pt x="3222" y="3587"/>
                  </a:cubicBezTo>
                  <a:lnTo>
                    <a:pt x="3131" y="3496"/>
                  </a:lnTo>
                  <a:cubicBezTo>
                    <a:pt x="2888" y="3192"/>
                    <a:pt x="2614" y="2949"/>
                    <a:pt x="2340" y="2645"/>
                  </a:cubicBezTo>
                  <a:cubicBezTo>
                    <a:pt x="2189" y="2493"/>
                    <a:pt x="2097" y="2310"/>
                    <a:pt x="1945" y="2189"/>
                  </a:cubicBezTo>
                  <a:cubicBezTo>
                    <a:pt x="1277" y="1490"/>
                    <a:pt x="638" y="821"/>
                    <a:pt x="122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0845;p74">
              <a:extLst>
                <a:ext uri="{FF2B5EF4-FFF2-40B4-BE49-F238E27FC236}">
                  <a16:creationId xmlns:a16="http://schemas.microsoft.com/office/drawing/2014/main" id="{14A6936E-BC1F-92D6-C951-4670AE6FF575}"/>
                </a:ext>
              </a:extLst>
            </p:cNvPr>
            <p:cNvSpPr/>
            <p:nvPr/>
          </p:nvSpPr>
          <p:spPr>
            <a:xfrm>
              <a:off x="1024600" y="3666000"/>
              <a:ext cx="22825" cy="129975"/>
            </a:xfrm>
            <a:custGeom>
              <a:avLst/>
              <a:gdLst/>
              <a:ahLst/>
              <a:cxnLst/>
              <a:rect l="l" t="t" r="r" b="b"/>
              <a:pathLst>
                <a:path w="913" h="5199" extrusionOk="0">
                  <a:moveTo>
                    <a:pt x="1" y="0"/>
                  </a:moveTo>
                  <a:lnTo>
                    <a:pt x="1" y="0"/>
                  </a:lnTo>
                  <a:cubicBezTo>
                    <a:pt x="396" y="1611"/>
                    <a:pt x="700" y="3283"/>
                    <a:pt x="852" y="4894"/>
                  </a:cubicBezTo>
                  <a:cubicBezTo>
                    <a:pt x="882" y="4985"/>
                    <a:pt x="882" y="5046"/>
                    <a:pt x="882" y="5137"/>
                  </a:cubicBezTo>
                  <a:lnTo>
                    <a:pt x="882" y="5198"/>
                  </a:lnTo>
                  <a:lnTo>
                    <a:pt x="912" y="5198"/>
                  </a:lnTo>
                  <a:lnTo>
                    <a:pt x="912" y="5137"/>
                  </a:lnTo>
                  <a:cubicBezTo>
                    <a:pt x="760" y="3496"/>
                    <a:pt x="487" y="1794"/>
                    <a:pt x="122" y="183"/>
                  </a:cubicBezTo>
                  <a:cubicBezTo>
                    <a:pt x="92" y="122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0846;p74">
              <a:extLst>
                <a:ext uri="{FF2B5EF4-FFF2-40B4-BE49-F238E27FC236}">
                  <a16:creationId xmlns:a16="http://schemas.microsoft.com/office/drawing/2014/main" id="{2455927A-5EC8-DB0B-4A5E-722384C34F5E}"/>
                </a:ext>
              </a:extLst>
            </p:cNvPr>
            <p:cNvSpPr/>
            <p:nvPr/>
          </p:nvSpPr>
          <p:spPr>
            <a:xfrm>
              <a:off x="833875" y="3574050"/>
              <a:ext cx="139850" cy="254600"/>
            </a:xfrm>
            <a:custGeom>
              <a:avLst/>
              <a:gdLst/>
              <a:ahLst/>
              <a:cxnLst/>
              <a:rect l="l" t="t" r="r" b="b"/>
              <a:pathLst>
                <a:path w="5594" h="10184" extrusionOk="0">
                  <a:moveTo>
                    <a:pt x="61" y="1"/>
                  </a:moveTo>
                  <a:cubicBezTo>
                    <a:pt x="31" y="1"/>
                    <a:pt x="31" y="31"/>
                    <a:pt x="0" y="31"/>
                  </a:cubicBezTo>
                  <a:cubicBezTo>
                    <a:pt x="730" y="2280"/>
                    <a:pt x="1429" y="4104"/>
                    <a:pt x="2280" y="5654"/>
                  </a:cubicBezTo>
                  <a:cubicBezTo>
                    <a:pt x="3192" y="7417"/>
                    <a:pt x="4256" y="8876"/>
                    <a:pt x="5441" y="10153"/>
                  </a:cubicBezTo>
                  <a:cubicBezTo>
                    <a:pt x="5471" y="10153"/>
                    <a:pt x="5502" y="10153"/>
                    <a:pt x="5593" y="10183"/>
                  </a:cubicBezTo>
                  <a:cubicBezTo>
                    <a:pt x="5441" y="10031"/>
                    <a:pt x="5289" y="9879"/>
                    <a:pt x="5137" y="9666"/>
                  </a:cubicBezTo>
                  <a:cubicBezTo>
                    <a:pt x="5137" y="9636"/>
                    <a:pt x="5076" y="9636"/>
                    <a:pt x="5076" y="9606"/>
                  </a:cubicBezTo>
                  <a:cubicBezTo>
                    <a:pt x="4073" y="8451"/>
                    <a:pt x="3161" y="7143"/>
                    <a:pt x="2341" y="5624"/>
                  </a:cubicBezTo>
                  <a:cubicBezTo>
                    <a:pt x="1520" y="4013"/>
                    <a:pt x="791" y="2219"/>
                    <a:pt x="6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10847;p74">
              <a:extLst>
                <a:ext uri="{FF2B5EF4-FFF2-40B4-BE49-F238E27FC236}">
                  <a16:creationId xmlns:a16="http://schemas.microsoft.com/office/drawing/2014/main" id="{C143BC13-3078-B0CF-A193-F5B24A0073BF}"/>
                </a:ext>
              </a:extLst>
            </p:cNvPr>
            <p:cNvSpPr/>
            <p:nvPr/>
          </p:nvSpPr>
          <p:spPr>
            <a:xfrm>
              <a:off x="948600" y="3651550"/>
              <a:ext cx="22825" cy="163400"/>
            </a:xfrm>
            <a:custGeom>
              <a:avLst/>
              <a:gdLst/>
              <a:ahLst/>
              <a:cxnLst/>
              <a:rect l="l" t="t" r="r" b="b"/>
              <a:pathLst>
                <a:path w="913" h="6536" extrusionOk="0">
                  <a:moveTo>
                    <a:pt x="92" y="1"/>
                  </a:moveTo>
                  <a:lnTo>
                    <a:pt x="1" y="62"/>
                  </a:lnTo>
                  <a:cubicBezTo>
                    <a:pt x="639" y="2189"/>
                    <a:pt x="852" y="4499"/>
                    <a:pt x="457" y="6536"/>
                  </a:cubicBezTo>
                  <a:lnTo>
                    <a:pt x="548" y="6536"/>
                  </a:lnTo>
                  <a:cubicBezTo>
                    <a:pt x="913" y="4499"/>
                    <a:pt x="730" y="2189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10848;p74">
              <a:extLst>
                <a:ext uri="{FF2B5EF4-FFF2-40B4-BE49-F238E27FC236}">
                  <a16:creationId xmlns:a16="http://schemas.microsoft.com/office/drawing/2014/main" id="{65D38CAE-BE09-6451-9B6B-E26CA9366872}"/>
                </a:ext>
              </a:extLst>
            </p:cNvPr>
            <p:cNvSpPr/>
            <p:nvPr/>
          </p:nvSpPr>
          <p:spPr>
            <a:xfrm>
              <a:off x="770800" y="3634850"/>
              <a:ext cx="139075" cy="180100"/>
            </a:xfrm>
            <a:custGeom>
              <a:avLst/>
              <a:gdLst/>
              <a:ahLst/>
              <a:cxnLst/>
              <a:rect l="l" t="t" r="r" b="b"/>
              <a:pathLst>
                <a:path w="5563" h="7204" extrusionOk="0">
                  <a:moveTo>
                    <a:pt x="61" y="0"/>
                  </a:moveTo>
                  <a:cubicBezTo>
                    <a:pt x="61" y="31"/>
                    <a:pt x="0" y="61"/>
                    <a:pt x="0" y="122"/>
                  </a:cubicBezTo>
                  <a:cubicBezTo>
                    <a:pt x="517" y="1338"/>
                    <a:pt x="1155" y="2493"/>
                    <a:pt x="1946" y="3617"/>
                  </a:cubicBezTo>
                  <a:lnTo>
                    <a:pt x="1976" y="3648"/>
                  </a:lnTo>
                  <a:cubicBezTo>
                    <a:pt x="2949" y="4985"/>
                    <a:pt x="4073" y="6140"/>
                    <a:pt x="5350" y="7174"/>
                  </a:cubicBezTo>
                  <a:cubicBezTo>
                    <a:pt x="5441" y="7174"/>
                    <a:pt x="5472" y="7204"/>
                    <a:pt x="5563" y="7204"/>
                  </a:cubicBezTo>
                  <a:cubicBezTo>
                    <a:pt x="3131" y="5380"/>
                    <a:pt x="1186" y="2857"/>
                    <a:pt x="6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0849;p74">
              <a:extLst>
                <a:ext uri="{FF2B5EF4-FFF2-40B4-BE49-F238E27FC236}">
                  <a16:creationId xmlns:a16="http://schemas.microsoft.com/office/drawing/2014/main" id="{2F93C4F7-DBED-0836-E1E9-A87E0BD2CA38}"/>
                </a:ext>
              </a:extLst>
            </p:cNvPr>
            <p:cNvSpPr/>
            <p:nvPr/>
          </p:nvSpPr>
          <p:spPr>
            <a:xfrm>
              <a:off x="757875" y="3710825"/>
              <a:ext cx="62350" cy="16050"/>
            </a:xfrm>
            <a:custGeom>
              <a:avLst/>
              <a:gdLst/>
              <a:ahLst/>
              <a:cxnLst/>
              <a:rect l="l" t="t" r="r" b="b"/>
              <a:pathLst>
                <a:path w="2494" h="642" extrusionOk="0">
                  <a:moveTo>
                    <a:pt x="1" y="1"/>
                  </a:moveTo>
                  <a:lnTo>
                    <a:pt x="1" y="62"/>
                  </a:lnTo>
                  <a:cubicBezTo>
                    <a:pt x="746" y="406"/>
                    <a:pt x="1546" y="642"/>
                    <a:pt x="2349" y="642"/>
                  </a:cubicBezTo>
                  <a:cubicBezTo>
                    <a:pt x="2397" y="642"/>
                    <a:pt x="2445" y="641"/>
                    <a:pt x="2493" y="639"/>
                  </a:cubicBezTo>
                  <a:lnTo>
                    <a:pt x="2493" y="578"/>
                  </a:lnTo>
                  <a:lnTo>
                    <a:pt x="2463" y="578"/>
                  </a:lnTo>
                  <a:cubicBezTo>
                    <a:pt x="2418" y="580"/>
                    <a:pt x="2373" y="581"/>
                    <a:pt x="2328" y="581"/>
                  </a:cubicBezTo>
                  <a:cubicBezTo>
                    <a:pt x="1498" y="581"/>
                    <a:pt x="722" y="318"/>
                    <a:pt x="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0850;p74">
              <a:extLst>
                <a:ext uri="{FF2B5EF4-FFF2-40B4-BE49-F238E27FC236}">
                  <a16:creationId xmlns:a16="http://schemas.microsoft.com/office/drawing/2014/main" id="{A0B57CCB-CB8F-73BF-98EF-8BB168F739D6}"/>
                </a:ext>
              </a:extLst>
            </p:cNvPr>
            <p:cNvSpPr/>
            <p:nvPr/>
          </p:nvSpPr>
          <p:spPr>
            <a:xfrm>
              <a:off x="626425" y="3712025"/>
              <a:ext cx="465075" cy="308100"/>
            </a:xfrm>
            <a:custGeom>
              <a:avLst/>
              <a:gdLst/>
              <a:ahLst/>
              <a:cxnLst/>
              <a:rect l="l" t="t" r="r" b="b"/>
              <a:pathLst>
                <a:path w="18603" h="12324" extrusionOk="0">
                  <a:moveTo>
                    <a:pt x="6230" y="0"/>
                  </a:moveTo>
                  <a:cubicBezTo>
                    <a:pt x="6018" y="0"/>
                    <a:pt x="5806" y="5"/>
                    <a:pt x="5593" y="14"/>
                  </a:cubicBezTo>
                  <a:cubicBezTo>
                    <a:pt x="4833" y="74"/>
                    <a:pt x="4043" y="166"/>
                    <a:pt x="3313" y="439"/>
                  </a:cubicBezTo>
                  <a:cubicBezTo>
                    <a:pt x="2705" y="713"/>
                    <a:pt x="2128" y="1077"/>
                    <a:pt x="1672" y="1533"/>
                  </a:cubicBezTo>
                  <a:lnTo>
                    <a:pt x="1611" y="1624"/>
                  </a:lnTo>
                  <a:cubicBezTo>
                    <a:pt x="1186" y="2050"/>
                    <a:pt x="851" y="2506"/>
                    <a:pt x="608" y="3023"/>
                  </a:cubicBezTo>
                  <a:cubicBezTo>
                    <a:pt x="608" y="3023"/>
                    <a:pt x="578" y="3053"/>
                    <a:pt x="578" y="3114"/>
                  </a:cubicBezTo>
                  <a:cubicBezTo>
                    <a:pt x="395" y="3479"/>
                    <a:pt x="274" y="3874"/>
                    <a:pt x="213" y="4239"/>
                  </a:cubicBezTo>
                  <a:cubicBezTo>
                    <a:pt x="0" y="5150"/>
                    <a:pt x="91" y="6062"/>
                    <a:pt x="304" y="6974"/>
                  </a:cubicBezTo>
                  <a:cubicBezTo>
                    <a:pt x="304" y="7005"/>
                    <a:pt x="365" y="7065"/>
                    <a:pt x="365" y="7096"/>
                  </a:cubicBezTo>
                  <a:cubicBezTo>
                    <a:pt x="547" y="7764"/>
                    <a:pt x="882" y="8463"/>
                    <a:pt x="1307" y="9071"/>
                  </a:cubicBezTo>
                  <a:cubicBezTo>
                    <a:pt x="1520" y="9375"/>
                    <a:pt x="1794" y="9710"/>
                    <a:pt x="2098" y="9983"/>
                  </a:cubicBezTo>
                  <a:lnTo>
                    <a:pt x="2189" y="10044"/>
                  </a:lnTo>
                  <a:cubicBezTo>
                    <a:pt x="3101" y="10926"/>
                    <a:pt x="5319" y="11959"/>
                    <a:pt x="6535" y="12324"/>
                  </a:cubicBezTo>
                  <a:cubicBezTo>
                    <a:pt x="7538" y="11989"/>
                    <a:pt x="7295" y="10956"/>
                    <a:pt x="8177" y="10409"/>
                  </a:cubicBezTo>
                  <a:cubicBezTo>
                    <a:pt x="8845" y="9953"/>
                    <a:pt x="9544" y="9497"/>
                    <a:pt x="10274" y="9071"/>
                  </a:cubicBezTo>
                  <a:cubicBezTo>
                    <a:pt x="10335" y="9041"/>
                    <a:pt x="10365" y="8980"/>
                    <a:pt x="10456" y="8950"/>
                  </a:cubicBezTo>
                  <a:cubicBezTo>
                    <a:pt x="11216" y="8494"/>
                    <a:pt x="12007" y="8038"/>
                    <a:pt x="12797" y="7612"/>
                  </a:cubicBezTo>
                  <a:cubicBezTo>
                    <a:pt x="12858" y="7582"/>
                    <a:pt x="12918" y="7582"/>
                    <a:pt x="12979" y="7552"/>
                  </a:cubicBezTo>
                  <a:cubicBezTo>
                    <a:pt x="14377" y="6822"/>
                    <a:pt x="15776" y="6184"/>
                    <a:pt x="17265" y="5606"/>
                  </a:cubicBezTo>
                  <a:cubicBezTo>
                    <a:pt x="17295" y="5606"/>
                    <a:pt x="17326" y="5576"/>
                    <a:pt x="17387" y="5576"/>
                  </a:cubicBezTo>
                  <a:cubicBezTo>
                    <a:pt x="17782" y="5424"/>
                    <a:pt x="18177" y="5302"/>
                    <a:pt x="18602" y="5150"/>
                  </a:cubicBezTo>
                  <a:cubicBezTo>
                    <a:pt x="16232" y="2901"/>
                    <a:pt x="13283" y="1199"/>
                    <a:pt x="10122" y="439"/>
                  </a:cubicBezTo>
                  <a:cubicBezTo>
                    <a:pt x="10031" y="439"/>
                    <a:pt x="9970" y="409"/>
                    <a:pt x="9879" y="409"/>
                  </a:cubicBezTo>
                  <a:cubicBezTo>
                    <a:pt x="8685" y="149"/>
                    <a:pt x="7468" y="0"/>
                    <a:pt x="6230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0851;p74">
              <a:extLst>
                <a:ext uri="{FF2B5EF4-FFF2-40B4-BE49-F238E27FC236}">
                  <a16:creationId xmlns:a16="http://schemas.microsoft.com/office/drawing/2014/main" id="{E75170CD-EEB4-381E-FA89-E870D46C945E}"/>
                </a:ext>
              </a:extLst>
            </p:cNvPr>
            <p:cNvSpPr/>
            <p:nvPr/>
          </p:nvSpPr>
          <p:spPr>
            <a:xfrm>
              <a:off x="664400" y="3748825"/>
              <a:ext cx="395175" cy="102600"/>
            </a:xfrm>
            <a:custGeom>
              <a:avLst/>
              <a:gdLst/>
              <a:ahLst/>
              <a:cxnLst/>
              <a:rect l="l" t="t" r="r" b="b"/>
              <a:pathLst>
                <a:path w="15807" h="4104" extrusionOk="0">
                  <a:moveTo>
                    <a:pt x="92" y="1"/>
                  </a:moveTo>
                  <a:lnTo>
                    <a:pt x="1" y="61"/>
                  </a:lnTo>
                  <a:cubicBezTo>
                    <a:pt x="1065" y="335"/>
                    <a:pt x="2159" y="456"/>
                    <a:pt x="3284" y="578"/>
                  </a:cubicBezTo>
                  <a:cubicBezTo>
                    <a:pt x="3496" y="608"/>
                    <a:pt x="3740" y="608"/>
                    <a:pt x="3952" y="639"/>
                  </a:cubicBezTo>
                  <a:cubicBezTo>
                    <a:pt x="4439" y="700"/>
                    <a:pt x="4895" y="760"/>
                    <a:pt x="5411" y="821"/>
                  </a:cubicBezTo>
                  <a:cubicBezTo>
                    <a:pt x="5472" y="821"/>
                    <a:pt x="5563" y="882"/>
                    <a:pt x="5624" y="882"/>
                  </a:cubicBezTo>
                  <a:cubicBezTo>
                    <a:pt x="6384" y="973"/>
                    <a:pt x="7144" y="1095"/>
                    <a:pt x="7904" y="1247"/>
                  </a:cubicBezTo>
                  <a:cubicBezTo>
                    <a:pt x="9971" y="1642"/>
                    <a:pt x="11521" y="2098"/>
                    <a:pt x="12919" y="2645"/>
                  </a:cubicBezTo>
                  <a:cubicBezTo>
                    <a:pt x="12980" y="2645"/>
                    <a:pt x="12980" y="2706"/>
                    <a:pt x="13010" y="2706"/>
                  </a:cubicBezTo>
                  <a:cubicBezTo>
                    <a:pt x="13314" y="2797"/>
                    <a:pt x="13618" y="2918"/>
                    <a:pt x="13861" y="3070"/>
                  </a:cubicBezTo>
                  <a:cubicBezTo>
                    <a:pt x="14530" y="3374"/>
                    <a:pt x="15138" y="3770"/>
                    <a:pt x="15746" y="4104"/>
                  </a:cubicBezTo>
                  <a:cubicBezTo>
                    <a:pt x="15776" y="4104"/>
                    <a:pt x="15807" y="4074"/>
                    <a:pt x="15807" y="4074"/>
                  </a:cubicBezTo>
                  <a:cubicBezTo>
                    <a:pt x="15168" y="3678"/>
                    <a:pt x="14530" y="3314"/>
                    <a:pt x="13861" y="3010"/>
                  </a:cubicBezTo>
                  <a:cubicBezTo>
                    <a:pt x="13557" y="2858"/>
                    <a:pt x="13223" y="2736"/>
                    <a:pt x="12919" y="2584"/>
                  </a:cubicBezTo>
                  <a:cubicBezTo>
                    <a:pt x="12858" y="2523"/>
                    <a:pt x="12737" y="2493"/>
                    <a:pt x="12646" y="2463"/>
                  </a:cubicBezTo>
                  <a:cubicBezTo>
                    <a:pt x="11339" y="1946"/>
                    <a:pt x="9819" y="1520"/>
                    <a:pt x="7873" y="1125"/>
                  </a:cubicBezTo>
                  <a:cubicBezTo>
                    <a:pt x="7083" y="973"/>
                    <a:pt x="6232" y="821"/>
                    <a:pt x="5411" y="700"/>
                  </a:cubicBezTo>
                  <a:lnTo>
                    <a:pt x="5290" y="700"/>
                  </a:lnTo>
                  <a:cubicBezTo>
                    <a:pt x="4864" y="669"/>
                    <a:pt x="4408" y="608"/>
                    <a:pt x="3952" y="578"/>
                  </a:cubicBezTo>
                  <a:cubicBezTo>
                    <a:pt x="3740" y="517"/>
                    <a:pt x="3496" y="517"/>
                    <a:pt x="3284" y="487"/>
                  </a:cubicBezTo>
                  <a:cubicBezTo>
                    <a:pt x="2220" y="365"/>
                    <a:pt x="1126" y="244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0852;p74">
              <a:extLst>
                <a:ext uri="{FF2B5EF4-FFF2-40B4-BE49-F238E27FC236}">
                  <a16:creationId xmlns:a16="http://schemas.microsoft.com/office/drawing/2014/main" id="{2C7B407A-2606-9612-7EB5-6207CC30968F}"/>
                </a:ext>
              </a:extLst>
            </p:cNvPr>
            <p:cNvSpPr/>
            <p:nvPr/>
          </p:nvSpPr>
          <p:spPr>
            <a:xfrm>
              <a:off x="872625" y="3721475"/>
              <a:ext cx="117800" cy="95000"/>
            </a:xfrm>
            <a:custGeom>
              <a:avLst/>
              <a:gdLst/>
              <a:ahLst/>
              <a:cxnLst/>
              <a:rect l="l" t="t" r="r" b="b"/>
              <a:pathLst>
                <a:path w="4712" h="3800" extrusionOk="0">
                  <a:moveTo>
                    <a:pt x="0" y="0"/>
                  </a:moveTo>
                  <a:cubicBezTo>
                    <a:pt x="1520" y="1034"/>
                    <a:pt x="3040" y="2280"/>
                    <a:pt x="4408" y="3557"/>
                  </a:cubicBezTo>
                  <a:cubicBezTo>
                    <a:pt x="4438" y="3617"/>
                    <a:pt x="4529" y="3678"/>
                    <a:pt x="4590" y="3739"/>
                  </a:cubicBezTo>
                  <a:cubicBezTo>
                    <a:pt x="4651" y="3739"/>
                    <a:pt x="4651" y="3739"/>
                    <a:pt x="4681" y="3800"/>
                  </a:cubicBezTo>
                  <a:lnTo>
                    <a:pt x="4712" y="3709"/>
                  </a:lnTo>
                  <a:lnTo>
                    <a:pt x="4621" y="3648"/>
                  </a:lnTo>
                  <a:cubicBezTo>
                    <a:pt x="3253" y="2341"/>
                    <a:pt x="1733" y="1125"/>
                    <a:pt x="213" y="31"/>
                  </a:cubicBezTo>
                  <a:cubicBezTo>
                    <a:pt x="152" y="31"/>
                    <a:pt x="92" y="0"/>
                    <a:pt x="0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0853;p74">
              <a:extLst>
                <a:ext uri="{FF2B5EF4-FFF2-40B4-BE49-F238E27FC236}">
                  <a16:creationId xmlns:a16="http://schemas.microsoft.com/office/drawing/2014/main" id="{326C3D26-4916-4E2A-DF55-CA66A1DF7DCB}"/>
                </a:ext>
              </a:extLst>
            </p:cNvPr>
            <p:cNvSpPr/>
            <p:nvPr/>
          </p:nvSpPr>
          <p:spPr>
            <a:xfrm>
              <a:off x="640100" y="3786825"/>
              <a:ext cx="310825" cy="114775"/>
            </a:xfrm>
            <a:custGeom>
              <a:avLst/>
              <a:gdLst/>
              <a:ahLst/>
              <a:cxnLst/>
              <a:rect l="l" t="t" r="r" b="b"/>
              <a:pathLst>
                <a:path w="12433" h="4591" extrusionOk="0">
                  <a:moveTo>
                    <a:pt x="31" y="0"/>
                  </a:moveTo>
                  <a:cubicBezTo>
                    <a:pt x="31" y="0"/>
                    <a:pt x="0" y="31"/>
                    <a:pt x="0" y="61"/>
                  </a:cubicBezTo>
                  <a:cubicBezTo>
                    <a:pt x="2310" y="1429"/>
                    <a:pt x="4286" y="2432"/>
                    <a:pt x="6171" y="3161"/>
                  </a:cubicBezTo>
                  <a:cubicBezTo>
                    <a:pt x="8268" y="3952"/>
                    <a:pt x="10335" y="4408"/>
                    <a:pt x="12250" y="4590"/>
                  </a:cubicBezTo>
                  <a:cubicBezTo>
                    <a:pt x="12341" y="4560"/>
                    <a:pt x="12371" y="4560"/>
                    <a:pt x="12432" y="4529"/>
                  </a:cubicBezTo>
                  <a:cubicBezTo>
                    <a:pt x="12159" y="4529"/>
                    <a:pt x="11915" y="4468"/>
                    <a:pt x="11672" y="4438"/>
                  </a:cubicBezTo>
                  <a:lnTo>
                    <a:pt x="11581" y="4438"/>
                  </a:lnTo>
                  <a:cubicBezTo>
                    <a:pt x="9849" y="4225"/>
                    <a:pt x="8055" y="3769"/>
                    <a:pt x="6231" y="3070"/>
                  </a:cubicBezTo>
                  <a:cubicBezTo>
                    <a:pt x="4317" y="2341"/>
                    <a:pt x="2341" y="1368"/>
                    <a:pt x="3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0854;p74">
              <a:extLst>
                <a:ext uri="{FF2B5EF4-FFF2-40B4-BE49-F238E27FC236}">
                  <a16:creationId xmlns:a16="http://schemas.microsoft.com/office/drawing/2014/main" id="{80096C76-1703-0CBF-391E-8FF25AF09CA4}"/>
                </a:ext>
              </a:extLst>
            </p:cNvPr>
            <p:cNvSpPr/>
            <p:nvPr/>
          </p:nvSpPr>
          <p:spPr>
            <a:xfrm>
              <a:off x="797400" y="3765550"/>
              <a:ext cx="134525" cy="132250"/>
            </a:xfrm>
            <a:custGeom>
              <a:avLst/>
              <a:gdLst/>
              <a:ahLst/>
              <a:cxnLst/>
              <a:rect l="l" t="t" r="r" b="b"/>
              <a:pathLst>
                <a:path w="5381" h="5290" extrusionOk="0">
                  <a:moveTo>
                    <a:pt x="61" y="0"/>
                  </a:moveTo>
                  <a:lnTo>
                    <a:pt x="0" y="91"/>
                  </a:lnTo>
                  <a:cubicBezTo>
                    <a:pt x="2219" y="1459"/>
                    <a:pt x="4073" y="3313"/>
                    <a:pt x="5289" y="5289"/>
                  </a:cubicBezTo>
                  <a:lnTo>
                    <a:pt x="5380" y="5259"/>
                  </a:lnTo>
                  <a:cubicBezTo>
                    <a:pt x="4164" y="3253"/>
                    <a:pt x="2250" y="1368"/>
                    <a:pt x="61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0855;p74">
              <a:extLst>
                <a:ext uri="{FF2B5EF4-FFF2-40B4-BE49-F238E27FC236}">
                  <a16:creationId xmlns:a16="http://schemas.microsoft.com/office/drawing/2014/main" id="{6D9EC706-75D6-9A0D-0DD5-68B10FF44AAB}"/>
                </a:ext>
              </a:extLst>
            </p:cNvPr>
            <p:cNvSpPr/>
            <p:nvPr/>
          </p:nvSpPr>
          <p:spPr>
            <a:xfrm>
              <a:off x="633250" y="3885600"/>
              <a:ext cx="253825" cy="54225"/>
            </a:xfrm>
            <a:custGeom>
              <a:avLst/>
              <a:gdLst/>
              <a:ahLst/>
              <a:cxnLst/>
              <a:rect l="l" t="t" r="r" b="b"/>
              <a:pathLst>
                <a:path w="10153" h="2169" extrusionOk="0">
                  <a:moveTo>
                    <a:pt x="1" y="1"/>
                  </a:moveTo>
                  <a:cubicBezTo>
                    <a:pt x="1" y="31"/>
                    <a:pt x="31" y="62"/>
                    <a:pt x="31" y="92"/>
                  </a:cubicBezTo>
                  <a:cubicBezTo>
                    <a:pt x="1399" y="791"/>
                    <a:pt x="2858" y="1338"/>
                    <a:pt x="4347" y="1672"/>
                  </a:cubicBezTo>
                  <a:lnTo>
                    <a:pt x="4408" y="1672"/>
                  </a:lnTo>
                  <a:cubicBezTo>
                    <a:pt x="5827" y="2003"/>
                    <a:pt x="7300" y="2169"/>
                    <a:pt x="8743" y="2169"/>
                  </a:cubicBezTo>
                  <a:cubicBezTo>
                    <a:pt x="9156" y="2169"/>
                    <a:pt x="9565" y="2155"/>
                    <a:pt x="9971" y="2128"/>
                  </a:cubicBezTo>
                  <a:cubicBezTo>
                    <a:pt x="10031" y="2068"/>
                    <a:pt x="10062" y="2037"/>
                    <a:pt x="10153" y="2007"/>
                  </a:cubicBezTo>
                  <a:lnTo>
                    <a:pt x="10153" y="2007"/>
                  </a:lnTo>
                  <a:cubicBezTo>
                    <a:pt x="9658" y="2046"/>
                    <a:pt x="9163" y="2065"/>
                    <a:pt x="8668" y="2065"/>
                  </a:cubicBezTo>
                  <a:cubicBezTo>
                    <a:pt x="5667" y="2065"/>
                    <a:pt x="2688" y="1358"/>
                    <a:pt x="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0856;p74">
              <a:extLst>
                <a:ext uri="{FF2B5EF4-FFF2-40B4-BE49-F238E27FC236}">
                  <a16:creationId xmlns:a16="http://schemas.microsoft.com/office/drawing/2014/main" id="{04236525-E6BA-D371-73BF-8E8E4E728857}"/>
                </a:ext>
              </a:extLst>
            </p:cNvPr>
            <p:cNvSpPr/>
            <p:nvPr/>
          </p:nvSpPr>
          <p:spPr>
            <a:xfrm>
              <a:off x="678850" y="3925875"/>
              <a:ext cx="66900" cy="37275"/>
            </a:xfrm>
            <a:custGeom>
              <a:avLst/>
              <a:gdLst/>
              <a:ahLst/>
              <a:cxnLst/>
              <a:rect l="l" t="t" r="r" b="b"/>
              <a:pathLst>
                <a:path w="2676" h="1491" extrusionOk="0">
                  <a:moveTo>
                    <a:pt x="2584" y="1"/>
                  </a:moveTo>
                  <a:cubicBezTo>
                    <a:pt x="2584" y="61"/>
                    <a:pt x="2554" y="61"/>
                    <a:pt x="2554" y="61"/>
                  </a:cubicBezTo>
                  <a:cubicBezTo>
                    <a:pt x="1824" y="730"/>
                    <a:pt x="912" y="1125"/>
                    <a:pt x="1" y="1429"/>
                  </a:cubicBezTo>
                  <a:lnTo>
                    <a:pt x="92" y="1490"/>
                  </a:lnTo>
                  <a:cubicBezTo>
                    <a:pt x="1004" y="1186"/>
                    <a:pt x="1915" y="791"/>
                    <a:pt x="2675" y="92"/>
                  </a:cubicBezTo>
                  <a:lnTo>
                    <a:pt x="2584" y="1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0857;p74">
              <a:extLst>
                <a:ext uri="{FF2B5EF4-FFF2-40B4-BE49-F238E27FC236}">
                  <a16:creationId xmlns:a16="http://schemas.microsoft.com/office/drawing/2014/main" id="{D9129226-560B-F63B-69A6-E21263A6A8F7}"/>
                </a:ext>
              </a:extLst>
            </p:cNvPr>
            <p:cNvSpPr/>
            <p:nvPr/>
          </p:nvSpPr>
          <p:spPr>
            <a:xfrm>
              <a:off x="1335400" y="3712350"/>
              <a:ext cx="176325" cy="75250"/>
            </a:xfrm>
            <a:custGeom>
              <a:avLst/>
              <a:gdLst/>
              <a:ahLst/>
              <a:cxnLst/>
              <a:rect l="l" t="t" r="r" b="b"/>
              <a:pathLst>
                <a:path w="7053" h="3010" fill="none" extrusionOk="0">
                  <a:moveTo>
                    <a:pt x="0" y="3010"/>
                  </a:moveTo>
                  <a:cubicBezTo>
                    <a:pt x="1794" y="1064"/>
                    <a:pt x="4438" y="1"/>
                    <a:pt x="7052" y="153"/>
                  </a:cubicBezTo>
                </a:path>
              </a:pathLst>
            </a:custGeom>
            <a:noFill/>
            <a:ln w="60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10858;p74">
              <a:extLst>
                <a:ext uri="{FF2B5EF4-FFF2-40B4-BE49-F238E27FC236}">
                  <a16:creationId xmlns:a16="http://schemas.microsoft.com/office/drawing/2014/main" id="{4F1E7D57-8A26-2799-032E-1381D8F57D2C}"/>
                </a:ext>
              </a:extLst>
            </p:cNvPr>
            <p:cNvSpPr/>
            <p:nvPr/>
          </p:nvSpPr>
          <p:spPr>
            <a:xfrm>
              <a:off x="1472950" y="3702100"/>
              <a:ext cx="60800" cy="53575"/>
            </a:xfrm>
            <a:custGeom>
              <a:avLst/>
              <a:gdLst/>
              <a:ahLst/>
              <a:cxnLst/>
              <a:rect l="l" t="t" r="r" b="b"/>
              <a:pathLst>
                <a:path w="2432" h="2143" extrusionOk="0">
                  <a:moveTo>
                    <a:pt x="1206" y="1"/>
                  </a:moveTo>
                  <a:cubicBezTo>
                    <a:pt x="878" y="1"/>
                    <a:pt x="556" y="158"/>
                    <a:pt x="334" y="471"/>
                  </a:cubicBezTo>
                  <a:cubicBezTo>
                    <a:pt x="0" y="958"/>
                    <a:pt x="122" y="1596"/>
                    <a:pt x="608" y="1930"/>
                  </a:cubicBezTo>
                  <a:cubicBezTo>
                    <a:pt x="800" y="2074"/>
                    <a:pt x="1020" y="2142"/>
                    <a:pt x="1237" y="2142"/>
                  </a:cubicBezTo>
                  <a:cubicBezTo>
                    <a:pt x="1570" y="2142"/>
                    <a:pt x="1895" y="1982"/>
                    <a:pt x="2097" y="1687"/>
                  </a:cubicBezTo>
                  <a:cubicBezTo>
                    <a:pt x="2432" y="1170"/>
                    <a:pt x="2310" y="532"/>
                    <a:pt x="1824" y="198"/>
                  </a:cubicBezTo>
                  <a:cubicBezTo>
                    <a:pt x="1633" y="66"/>
                    <a:pt x="1418" y="1"/>
                    <a:pt x="12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10859;p74">
              <a:extLst>
                <a:ext uri="{FF2B5EF4-FFF2-40B4-BE49-F238E27FC236}">
                  <a16:creationId xmlns:a16="http://schemas.microsoft.com/office/drawing/2014/main" id="{08448698-80F4-1FD8-8F8A-F0E534A27D3B}"/>
                </a:ext>
              </a:extLst>
            </p:cNvPr>
            <p:cNvSpPr/>
            <p:nvPr/>
          </p:nvSpPr>
          <p:spPr>
            <a:xfrm>
              <a:off x="861975" y="4276200"/>
              <a:ext cx="63875" cy="63075"/>
            </a:xfrm>
            <a:custGeom>
              <a:avLst/>
              <a:gdLst/>
              <a:ahLst/>
              <a:cxnLst/>
              <a:rect l="l" t="t" r="r" b="b"/>
              <a:pathLst>
                <a:path w="2555" h="2523" extrusionOk="0">
                  <a:moveTo>
                    <a:pt x="518" y="0"/>
                  </a:moveTo>
                  <a:cubicBezTo>
                    <a:pt x="305" y="821"/>
                    <a:pt x="122" y="1702"/>
                    <a:pt x="1" y="2523"/>
                  </a:cubicBezTo>
                  <a:cubicBezTo>
                    <a:pt x="852" y="2189"/>
                    <a:pt x="1733" y="1885"/>
                    <a:pt x="2554" y="1550"/>
                  </a:cubicBezTo>
                  <a:cubicBezTo>
                    <a:pt x="2524" y="1520"/>
                    <a:pt x="1156" y="547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0860;p74">
              <a:extLst>
                <a:ext uri="{FF2B5EF4-FFF2-40B4-BE49-F238E27FC236}">
                  <a16:creationId xmlns:a16="http://schemas.microsoft.com/office/drawing/2014/main" id="{491EB50B-F6CC-45A0-4225-08E7843AFE21}"/>
                </a:ext>
              </a:extLst>
            </p:cNvPr>
            <p:cNvSpPr/>
            <p:nvPr/>
          </p:nvSpPr>
          <p:spPr>
            <a:xfrm>
              <a:off x="773075" y="3668225"/>
              <a:ext cx="621625" cy="701475"/>
            </a:xfrm>
            <a:custGeom>
              <a:avLst/>
              <a:gdLst/>
              <a:ahLst/>
              <a:cxnLst/>
              <a:rect l="l" t="t" r="r" b="b"/>
              <a:pathLst>
                <a:path w="24865" h="28059" extrusionOk="0">
                  <a:moveTo>
                    <a:pt x="14587" y="1"/>
                  </a:moveTo>
                  <a:cubicBezTo>
                    <a:pt x="13141" y="1"/>
                    <a:pt x="11670" y="303"/>
                    <a:pt x="10274" y="945"/>
                  </a:cubicBezTo>
                  <a:cubicBezTo>
                    <a:pt x="7630" y="2161"/>
                    <a:pt x="5320" y="4440"/>
                    <a:pt x="3526" y="7054"/>
                  </a:cubicBezTo>
                  <a:cubicBezTo>
                    <a:pt x="3374" y="7237"/>
                    <a:pt x="3253" y="7480"/>
                    <a:pt x="3101" y="7662"/>
                  </a:cubicBezTo>
                  <a:cubicBezTo>
                    <a:pt x="2615" y="8422"/>
                    <a:pt x="2189" y="9212"/>
                    <a:pt x="1824" y="9972"/>
                  </a:cubicBezTo>
                  <a:cubicBezTo>
                    <a:pt x="1703" y="10246"/>
                    <a:pt x="1581" y="10519"/>
                    <a:pt x="1460" y="10732"/>
                  </a:cubicBezTo>
                  <a:cubicBezTo>
                    <a:pt x="1277" y="11188"/>
                    <a:pt x="1095" y="11705"/>
                    <a:pt x="943" y="12161"/>
                  </a:cubicBezTo>
                  <a:lnTo>
                    <a:pt x="912" y="12222"/>
                  </a:lnTo>
                  <a:cubicBezTo>
                    <a:pt x="760" y="12678"/>
                    <a:pt x="608" y="13133"/>
                    <a:pt x="487" y="13589"/>
                  </a:cubicBezTo>
                  <a:cubicBezTo>
                    <a:pt x="365" y="14045"/>
                    <a:pt x="274" y="14532"/>
                    <a:pt x="183" y="14988"/>
                  </a:cubicBezTo>
                  <a:cubicBezTo>
                    <a:pt x="61" y="15596"/>
                    <a:pt x="1" y="16264"/>
                    <a:pt x="1" y="16842"/>
                  </a:cubicBezTo>
                  <a:lnTo>
                    <a:pt x="1" y="17267"/>
                  </a:lnTo>
                  <a:cubicBezTo>
                    <a:pt x="1" y="18027"/>
                    <a:pt x="122" y="18757"/>
                    <a:pt x="305" y="19486"/>
                  </a:cubicBezTo>
                  <a:cubicBezTo>
                    <a:pt x="457" y="20003"/>
                    <a:pt x="608" y="20520"/>
                    <a:pt x="821" y="20945"/>
                  </a:cubicBezTo>
                  <a:cubicBezTo>
                    <a:pt x="2925" y="25423"/>
                    <a:pt x="8654" y="28059"/>
                    <a:pt x="13484" y="28059"/>
                  </a:cubicBezTo>
                  <a:cubicBezTo>
                    <a:pt x="13539" y="28059"/>
                    <a:pt x="13594" y="28058"/>
                    <a:pt x="13648" y="28058"/>
                  </a:cubicBezTo>
                  <a:lnTo>
                    <a:pt x="13952" y="28058"/>
                  </a:lnTo>
                  <a:cubicBezTo>
                    <a:pt x="14469" y="28027"/>
                    <a:pt x="14955" y="27936"/>
                    <a:pt x="15502" y="27845"/>
                  </a:cubicBezTo>
                  <a:cubicBezTo>
                    <a:pt x="16445" y="27602"/>
                    <a:pt x="17357" y="27176"/>
                    <a:pt x="18177" y="26629"/>
                  </a:cubicBezTo>
                  <a:cubicBezTo>
                    <a:pt x="18481" y="26416"/>
                    <a:pt x="18755" y="26204"/>
                    <a:pt x="19028" y="25960"/>
                  </a:cubicBezTo>
                  <a:cubicBezTo>
                    <a:pt x="19332" y="25717"/>
                    <a:pt x="19636" y="25413"/>
                    <a:pt x="19910" y="25109"/>
                  </a:cubicBezTo>
                  <a:cubicBezTo>
                    <a:pt x="19940" y="25018"/>
                    <a:pt x="20001" y="24988"/>
                    <a:pt x="20062" y="24897"/>
                  </a:cubicBezTo>
                  <a:cubicBezTo>
                    <a:pt x="20578" y="24289"/>
                    <a:pt x="21095" y="23620"/>
                    <a:pt x="21490" y="22890"/>
                  </a:cubicBezTo>
                  <a:lnTo>
                    <a:pt x="21855" y="22313"/>
                  </a:lnTo>
                  <a:cubicBezTo>
                    <a:pt x="22068" y="21857"/>
                    <a:pt x="22311" y="21401"/>
                    <a:pt x="22524" y="20915"/>
                  </a:cubicBezTo>
                  <a:cubicBezTo>
                    <a:pt x="22828" y="20185"/>
                    <a:pt x="23101" y="19486"/>
                    <a:pt x="23314" y="18757"/>
                  </a:cubicBezTo>
                  <a:cubicBezTo>
                    <a:pt x="23344" y="18726"/>
                    <a:pt x="23344" y="18665"/>
                    <a:pt x="23344" y="18605"/>
                  </a:cubicBezTo>
                  <a:cubicBezTo>
                    <a:pt x="23405" y="18483"/>
                    <a:pt x="23436" y="18362"/>
                    <a:pt x="23466" y="18301"/>
                  </a:cubicBezTo>
                  <a:lnTo>
                    <a:pt x="23466" y="18270"/>
                  </a:lnTo>
                  <a:cubicBezTo>
                    <a:pt x="23922" y="16751"/>
                    <a:pt x="24348" y="15140"/>
                    <a:pt x="24560" y="13498"/>
                  </a:cubicBezTo>
                  <a:cubicBezTo>
                    <a:pt x="24834" y="11583"/>
                    <a:pt x="24864" y="9608"/>
                    <a:pt x="24469" y="7723"/>
                  </a:cubicBezTo>
                  <a:cubicBezTo>
                    <a:pt x="24256" y="6872"/>
                    <a:pt x="23983" y="6021"/>
                    <a:pt x="23557" y="5261"/>
                  </a:cubicBezTo>
                  <a:cubicBezTo>
                    <a:pt x="21811" y="1964"/>
                    <a:pt x="18276" y="1"/>
                    <a:pt x="145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0861;p74">
              <a:extLst>
                <a:ext uri="{FF2B5EF4-FFF2-40B4-BE49-F238E27FC236}">
                  <a16:creationId xmlns:a16="http://schemas.microsoft.com/office/drawing/2014/main" id="{51ED3A4C-6BD9-F7F1-3CEB-A5A430027A1F}"/>
                </a:ext>
              </a:extLst>
            </p:cNvPr>
            <p:cNvSpPr/>
            <p:nvPr/>
          </p:nvSpPr>
          <p:spPr>
            <a:xfrm>
              <a:off x="1267000" y="3991225"/>
              <a:ext cx="119325" cy="135400"/>
            </a:xfrm>
            <a:custGeom>
              <a:avLst/>
              <a:gdLst/>
              <a:ahLst/>
              <a:cxnLst/>
              <a:rect l="l" t="t" r="r" b="b"/>
              <a:pathLst>
                <a:path w="4773" h="5416" extrusionOk="0">
                  <a:moveTo>
                    <a:pt x="3010" y="1"/>
                  </a:moveTo>
                  <a:cubicBezTo>
                    <a:pt x="2280" y="1"/>
                    <a:pt x="1581" y="335"/>
                    <a:pt x="1095" y="821"/>
                  </a:cubicBezTo>
                  <a:cubicBezTo>
                    <a:pt x="791" y="1156"/>
                    <a:pt x="609" y="1520"/>
                    <a:pt x="457" y="1916"/>
                  </a:cubicBezTo>
                  <a:cubicBezTo>
                    <a:pt x="1" y="3375"/>
                    <a:pt x="791" y="4894"/>
                    <a:pt x="2250" y="5320"/>
                  </a:cubicBezTo>
                  <a:cubicBezTo>
                    <a:pt x="2511" y="5385"/>
                    <a:pt x="2771" y="5415"/>
                    <a:pt x="3027" y="5415"/>
                  </a:cubicBezTo>
                  <a:cubicBezTo>
                    <a:pt x="3249" y="5415"/>
                    <a:pt x="3467" y="5393"/>
                    <a:pt x="3679" y="5350"/>
                  </a:cubicBezTo>
                  <a:cubicBezTo>
                    <a:pt x="4135" y="3831"/>
                    <a:pt x="4560" y="2220"/>
                    <a:pt x="4773" y="609"/>
                  </a:cubicBezTo>
                  <a:cubicBezTo>
                    <a:pt x="4530" y="365"/>
                    <a:pt x="4226" y="213"/>
                    <a:pt x="3861" y="92"/>
                  </a:cubicBezTo>
                  <a:cubicBezTo>
                    <a:pt x="3557" y="31"/>
                    <a:pt x="3314" y="1"/>
                    <a:pt x="30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0862;p74">
              <a:extLst>
                <a:ext uri="{FF2B5EF4-FFF2-40B4-BE49-F238E27FC236}">
                  <a16:creationId xmlns:a16="http://schemas.microsoft.com/office/drawing/2014/main" id="{A36F9193-2563-61D7-123C-F25A3223D73B}"/>
                </a:ext>
              </a:extLst>
            </p:cNvPr>
            <p:cNvSpPr/>
            <p:nvPr/>
          </p:nvSpPr>
          <p:spPr>
            <a:xfrm>
              <a:off x="929625" y="3838375"/>
              <a:ext cx="152000" cy="135600"/>
            </a:xfrm>
            <a:custGeom>
              <a:avLst/>
              <a:gdLst/>
              <a:ahLst/>
              <a:cxnLst/>
              <a:rect l="l" t="t" r="r" b="b"/>
              <a:pathLst>
                <a:path w="6080" h="5424" extrusionOk="0">
                  <a:moveTo>
                    <a:pt x="3037" y="1"/>
                  </a:moveTo>
                  <a:cubicBezTo>
                    <a:pt x="1898" y="1"/>
                    <a:pt x="826" y="760"/>
                    <a:pt x="456" y="1920"/>
                  </a:cubicBezTo>
                  <a:cubicBezTo>
                    <a:pt x="0" y="3379"/>
                    <a:pt x="790" y="4899"/>
                    <a:pt x="2249" y="5294"/>
                  </a:cubicBezTo>
                  <a:cubicBezTo>
                    <a:pt x="2524" y="5382"/>
                    <a:pt x="2801" y="5423"/>
                    <a:pt x="3074" y="5423"/>
                  </a:cubicBezTo>
                  <a:cubicBezTo>
                    <a:pt x="4221" y="5423"/>
                    <a:pt x="5279" y="4686"/>
                    <a:pt x="5623" y="3531"/>
                  </a:cubicBezTo>
                  <a:cubicBezTo>
                    <a:pt x="6079" y="2072"/>
                    <a:pt x="5289" y="552"/>
                    <a:pt x="3830" y="127"/>
                  </a:cubicBezTo>
                  <a:cubicBezTo>
                    <a:pt x="3567" y="41"/>
                    <a:pt x="3300" y="1"/>
                    <a:pt x="30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0863;p74">
              <a:extLst>
                <a:ext uri="{FF2B5EF4-FFF2-40B4-BE49-F238E27FC236}">
                  <a16:creationId xmlns:a16="http://schemas.microsoft.com/office/drawing/2014/main" id="{A8CDF09F-6605-50DF-C551-F00531C6681C}"/>
                </a:ext>
              </a:extLst>
            </p:cNvPr>
            <p:cNvSpPr/>
            <p:nvPr/>
          </p:nvSpPr>
          <p:spPr>
            <a:xfrm>
              <a:off x="1270050" y="3935225"/>
              <a:ext cx="84375" cy="76325"/>
            </a:xfrm>
            <a:custGeom>
              <a:avLst/>
              <a:gdLst/>
              <a:ahLst/>
              <a:cxnLst/>
              <a:rect l="l" t="t" r="r" b="b"/>
              <a:pathLst>
                <a:path w="3375" h="3053" extrusionOk="0">
                  <a:moveTo>
                    <a:pt x="1720" y="0"/>
                  </a:moveTo>
                  <a:cubicBezTo>
                    <a:pt x="1042" y="0"/>
                    <a:pt x="416" y="427"/>
                    <a:pt x="213" y="1086"/>
                  </a:cubicBezTo>
                  <a:cubicBezTo>
                    <a:pt x="0" y="1876"/>
                    <a:pt x="456" y="2727"/>
                    <a:pt x="1247" y="3001"/>
                  </a:cubicBezTo>
                  <a:cubicBezTo>
                    <a:pt x="1378" y="3036"/>
                    <a:pt x="1511" y="3053"/>
                    <a:pt x="1642" y="3053"/>
                  </a:cubicBezTo>
                  <a:cubicBezTo>
                    <a:pt x="2303" y="3053"/>
                    <a:pt x="2928" y="2626"/>
                    <a:pt x="3131" y="1967"/>
                  </a:cubicBezTo>
                  <a:cubicBezTo>
                    <a:pt x="3374" y="1177"/>
                    <a:pt x="2918" y="326"/>
                    <a:pt x="2128" y="52"/>
                  </a:cubicBezTo>
                  <a:cubicBezTo>
                    <a:pt x="1992" y="17"/>
                    <a:pt x="1855" y="0"/>
                    <a:pt x="17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10864;p74">
              <a:extLst>
                <a:ext uri="{FF2B5EF4-FFF2-40B4-BE49-F238E27FC236}">
                  <a16:creationId xmlns:a16="http://schemas.microsoft.com/office/drawing/2014/main" id="{76359FCD-7429-AC50-5863-E74461F6CCF0}"/>
                </a:ext>
              </a:extLst>
            </p:cNvPr>
            <p:cNvSpPr/>
            <p:nvPr/>
          </p:nvSpPr>
          <p:spPr>
            <a:xfrm>
              <a:off x="1059550" y="3845225"/>
              <a:ext cx="85150" cy="75900"/>
            </a:xfrm>
            <a:custGeom>
              <a:avLst/>
              <a:gdLst/>
              <a:ahLst/>
              <a:cxnLst/>
              <a:rect l="l" t="t" r="r" b="b"/>
              <a:pathLst>
                <a:path w="3406" h="3036" extrusionOk="0">
                  <a:moveTo>
                    <a:pt x="1691" y="0"/>
                  </a:moveTo>
                  <a:cubicBezTo>
                    <a:pt x="1039" y="0"/>
                    <a:pt x="418" y="423"/>
                    <a:pt x="244" y="1069"/>
                  </a:cubicBezTo>
                  <a:cubicBezTo>
                    <a:pt x="1" y="1889"/>
                    <a:pt x="457" y="2710"/>
                    <a:pt x="1277" y="2984"/>
                  </a:cubicBezTo>
                  <a:cubicBezTo>
                    <a:pt x="1409" y="3019"/>
                    <a:pt x="1541" y="3036"/>
                    <a:pt x="1671" y="3036"/>
                  </a:cubicBezTo>
                  <a:cubicBezTo>
                    <a:pt x="2325" y="3036"/>
                    <a:pt x="2934" y="2609"/>
                    <a:pt x="3162" y="1950"/>
                  </a:cubicBezTo>
                  <a:cubicBezTo>
                    <a:pt x="3405" y="1160"/>
                    <a:pt x="2949" y="309"/>
                    <a:pt x="2128" y="66"/>
                  </a:cubicBezTo>
                  <a:cubicBezTo>
                    <a:pt x="1984" y="21"/>
                    <a:pt x="1837" y="0"/>
                    <a:pt x="16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10865;p74">
              <a:extLst>
                <a:ext uri="{FF2B5EF4-FFF2-40B4-BE49-F238E27FC236}">
                  <a16:creationId xmlns:a16="http://schemas.microsoft.com/office/drawing/2014/main" id="{2D1BD075-BCBD-02BB-5312-99582A9DCF95}"/>
                </a:ext>
              </a:extLst>
            </p:cNvPr>
            <p:cNvSpPr/>
            <p:nvPr/>
          </p:nvSpPr>
          <p:spPr>
            <a:xfrm>
              <a:off x="1156075" y="3958550"/>
              <a:ext cx="65375" cy="45450"/>
            </a:xfrm>
            <a:custGeom>
              <a:avLst/>
              <a:gdLst/>
              <a:ahLst/>
              <a:cxnLst/>
              <a:rect l="l" t="t" r="r" b="b"/>
              <a:pathLst>
                <a:path w="2615" h="1818" extrusionOk="0">
                  <a:moveTo>
                    <a:pt x="365" y="1"/>
                  </a:moveTo>
                  <a:cubicBezTo>
                    <a:pt x="30" y="1"/>
                    <a:pt x="0" y="396"/>
                    <a:pt x="30" y="639"/>
                  </a:cubicBezTo>
                  <a:cubicBezTo>
                    <a:pt x="152" y="1217"/>
                    <a:pt x="547" y="1672"/>
                    <a:pt x="1125" y="1794"/>
                  </a:cubicBezTo>
                  <a:cubicBezTo>
                    <a:pt x="1211" y="1810"/>
                    <a:pt x="1299" y="1817"/>
                    <a:pt x="1388" y="1817"/>
                  </a:cubicBezTo>
                  <a:cubicBezTo>
                    <a:pt x="1643" y="1817"/>
                    <a:pt x="1902" y="1755"/>
                    <a:pt x="2128" y="1642"/>
                  </a:cubicBezTo>
                  <a:cubicBezTo>
                    <a:pt x="2280" y="1551"/>
                    <a:pt x="2614" y="1308"/>
                    <a:pt x="2584" y="1065"/>
                  </a:cubicBezTo>
                  <a:cubicBezTo>
                    <a:pt x="2584" y="1034"/>
                    <a:pt x="2523" y="943"/>
                    <a:pt x="2523" y="943"/>
                  </a:cubicBezTo>
                  <a:cubicBezTo>
                    <a:pt x="2432" y="882"/>
                    <a:pt x="2280" y="882"/>
                    <a:pt x="2158" y="882"/>
                  </a:cubicBezTo>
                  <a:cubicBezTo>
                    <a:pt x="1733" y="882"/>
                    <a:pt x="1398" y="791"/>
                    <a:pt x="1094" y="487"/>
                  </a:cubicBezTo>
                  <a:cubicBezTo>
                    <a:pt x="973" y="396"/>
                    <a:pt x="912" y="274"/>
                    <a:pt x="790" y="153"/>
                  </a:cubicBezTo>
                  <a:cubicBezTo>
                    <a:pt x="669" y="92"/>
                    <a:pt x="517" y="1"/>
                    <a:pt x="3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0866;p74">
              <a:extLst>
                <a:ext uri="{FF2B5EF4-FFF2-40B4-BE49-F238E27FC236}">
                  <a16:creationId xmlns:a16="http://schemas.microsoft.com/office/drawing/2014/main" id="{B52C55B6-5FF9-A719-959B-58CD86DD9BAE}"/>
                </a:ext>
              </a:extLst>
            </p:cNvPr>
            <p:cNvSpPr/>
            <p:nvPr/>
          </p:nvSpPr>
          <p:spPr>
            <a:xfrm>
              <a:off x="818675" y="3859775"/>
              <a:ext cx="536500" cy="332850"/>
            </a:xfrm>
            <a:custGeom>
              <a:avLst/>
              <a:gdLst/>
              <a:ahLst/>
              <a:cxnLst/>
              <a:rect l="l" t="t" r="r" b="b"/>
              <a:pathLst>
                <a:path w="21460" h="13314" extrusionOk="0">
                  <a:moveTo>
                    <a:pt x="1216" y="0"/>
                  </a:moveTo>
                  <a:cubicBezTo>
                    <a:pt x="791" y="760"/>
                    <a:pt x="365" y="1550"/>
                    <a:pt x="0" y="2371"/>
                  </a:cubicBezTo>
                  <a:cubicBezTo>
                    <a:pt x="912" y="3648"/>
                    <a:pt x="2006" y="4894"/>
                    <a:pt x="3253" y="6019"/>
                  </a:cubicBezTo>
                  <a:cubicBezTo>
                    <a:pt x="5198" y="7690"/>
                    <a:pt x="7569" y="9149"/>
                    <a:pt x="10517" y="10517"/>
                  </a:cubicBezTo>
                  <a:cubicBezTo>
                    <a:pt x="11459" y="10943"/>
                    <a:pt x="12371" y="11368"/>
                    <a:pt x="13283" y="11672"/>
                  </a:cubicBezTo>
                  <a:cubicBezTo>
                    <a:pt x="15867" y="12614"/>
                    <a:pt x="18359" y="13192"/>
                    <a:pt x="20639" y="13314"/>
                  </a:cubicBezTo>
                  <a:cubicBezTo>
                    <a:pt x="20943" y="12584"/>
                    <a:pt x="21186" y="11855"/>
                    <a:pt x="21429" y="11125"/>
                  </a:cubicBezTo>
                  <a:cubicBezTo>
                    <a:pt x="21429" y="11095"/>
                    <a:pt x="21460" y="11064"/>
                    <a:pt x="21460" y="10973"/>
                  </a:cubicBezTo>
                  <a:cubicBezTo>
                    <a:pt x="18420" y="10943"/>
                    <a:pt x="15168" y="10061"/>
                    <a:pt x="11429" y="8359"/>
                  </a:cubicBezTo>
                  <a:cubicBezTo>
                    <a:pt x="8693" y="7113"/>
                    <a:pt x="6475" y="5745"/>
                    <a:pt x="4742" y="4225"/>
                  </a:cubicBezTo>
                  <a:cubicBezTo>
                    <a:pt x="3313" y="2979"/>
                    <a:pt x="2067" y="1520"/>
                    <a:pt x="12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0867;p74">
              <a:extLst>
                <a:ext uri="{FF2B5EF4-FFF2-40B4-BE49-F238E27FC236}">
                  <a16:creationId xmlns:a16="http://schemas.microsoft.com/office/drawing/2014/main" id="{4303CAE9-51B2-7304-4768-6714B83A0F48}"/>
                </a:ext>
              </a:extLst>
            </p:cNvPr>
            <p:cNvSpPr/>
            <p:nvPr/>
          </p:nvSpPr>
          <p:spPr>
            <a:xfrm>
              <a:off x="776875" y="3973000"/>
              <a:ext cx="532700" cy="323725"/>
            </a:xfrm>
            <a:custGeom>
              <a:avLst/>
              <a:gdLst/>
              <a:ahLst/>
              <a:cxnLst/>
              <a:rect l="l" t="t" r="r" b="b"/>
              <a:pathLst>
                <a:path w="21308" h="12949" extrusionOk="0">
                  <a:moveTo>
                    <a:pt x="760" y="0"/>
                  </a:moveTo>
                  <a:lnTo>
                    <a:pt x="730" y="61"/>
                  </a:lnTo>
                  <a:cubicBezTo>
                    <a:pt x="578" y="517"/>
                    <a:pt x="456" y="942"/>
                    <a:pt x="305" y="1398"/>
                  </a:cubicBezTo>
                  <a:cubicBezTo>
                    <a:pt x="183" y="1854"/>
                    <a:pt x="61" y="2341"/>
                    <a:pt x="1" y="2797"/>
                  </a:cubicBezTo>
                  <a:cubicBezTo>
                    <a:pt x="1581" y="4590"/>
                    <a:pt x="3678" y="6262"/>
                    <a:pt x="6384" y="7903"/>
                  </a:cubicBezTo>
                  <a:cubicBezTo>
                    <a:pt x="8785" y="9332"/>
                    <a:pt x="11095" y="10487"/>
                    <a:pt x="13405" y="11368"/>
                  </a:cubicBezTo>
                  <a:cubicBezTo>
                    <a:pt x="15533" y="12158"/>
                    <a:pt x="17660" y="12675"/>
                    <a:pt x="19727" y="12949"/>
                  </a:cubicBezTo>
                  <a:cubicBezTo>
                    <a:pt x="19758" y="12888"/>
                    <a:pt x="19819" y="12827"/>
                    <a:pt x="19879" y="12766"/>
                  </a:cubicBezTo>
                  <a:cubicBezTo>
                    <a:pt x="20396" y="12158"/>
                    <a:pt x="20882" y="11459"/>
                    <a:pt x="21308" y="10730"/>
                  </a:cubicBezTo>
                  <a:cubicBezTo>
                    <a:pt x="16992" y="10426"/>
                    <a:pt x="12372" y="8815"/>
                    <a:pt x="7630" y="5867"/>
                  </a:cubicBezTo>
                  <a:cubicBezTo>
                    <a:pt x="4469" y="3982"/>
                    <a:pt x="2280" y="2098"/>
                    <a:pt x="7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10868;p74">
              <a:extLst>
                <a:ext uri="{FF2B5EF4-FFF2-40B4-BE49-F238E27FC236}">
                  <a16:creationId xmlns:a16="http://schemas.microsoft.com/office/drawing/2014/main" id="{DBAB5C26-BDC5-E290-A3A1-9B1826DDBBCF}"/>
                </a:ext>
              </a:extLst>
            </p:cNvPr>
            <p:cNvSpPr/>
            <p:nvPr/>
          </p:nvSpPr>
          <p:spPr>
            <a:xfrm>
              <a:off x="772325" y="4090025"/>
              <a:ext cx="454425" cy="278900"/>
            </a:xfrm>
            <a:custGeom>
              <a:avLst/>
              <a:gdLst/>
              <a:ahLst/>
              <a:cxnLst/>
              <a:rect l="l" t="t" r="r" b="b"/>
              <a:pathLst>
                <a:path w="18177" h="11156" extrusionOk="0">
                  <a:moveTo>
                    <a:pt x="0" y="0"/>
                  </a:moveTo>
                  <a:lnTo>
                    <a:pt x="0" y="395"/>
                  </a:lnTo>
                  <a:cubicBezTo>
                    <a:pt x="0" y="1155"/>
                    <a:pt x="91" y="1885"/>
                    <a:pt x="304" y="2614"/>
                  </a:cubicBezTo>
                  <a:cubicBezTo>
                    <a:pt x="456" y="3131"/>
                    <a:pt x="608" y="3648"/>
                    <a:pt x="821" y="4104"/>
                  </a:cubicBezTo>
                  <a:cubicBezTo>
                    <a:pt x="2037" y="5107"/>
                    <a:pt x="3435" y="6110"/>
                    <a:pt x="5046" y="7082"/>
                  </a:cubicBezTo>
                  <a:cubicBezTo>
                    <a:pt x="7447" y="8541"/>
                    <a:pt x="9757" y="9666"/>
                    <a:pt x="12067" y="10547"/>
                  </a:cubicBezTo>
                  <a:cubicBezTo>
                    <a:pt x="12675" y="10791"/>
                    <a:pt x="13313" y="10973"/>
                    <a:pt x="13921" y="11155"/>
                  </a:cubicBezTo>
                  <a:cubicBezTo>
                    <a:pt x="14469" y="11125"/>
                    <a:pt x="14955" y="11034"/>
                    <a:pt x="15502" y="10943"/>
                  </a:cubicBezTo>
                  <a:cubicBezTo>
                    <a:pt x="16444" y="10699"/>
                    <a:pt x="17356" y="10274"/>
                    <a:pt x="18177" y="9727"/>
                  </a:cubicBezTo>
                  <a:cubicBezTo>
                    <a:pt x="14377" y="9149"/>
                    <a:pt x="10396" y="7599"/>
                    <a:pt x="6262" y="5076"/>
                  </a:cubicBezTo>
                  <a:cubicBezTo>
                    <a:pt x="3526" y="3435"/>
                    <a:pt x="1459" y="1763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10869;p74">
              <a:extLst>
                <a:ext uri="{FF2B5EF4-FFF2-40B4-BE49-F238E27FC236}">
                  <a16:creationId xmlns:a16="http://schemas.microsoft.com/office/drawing/2014/main" id="{F949E0B4-235D-C638-58C3-8205C5A00925}"/>
                </a:ext>
              </a:extLst>
            </p:cNvPr>
            <p:cNvSpPr/>
            <p:nvPr/>
          </p:nvSpPr>
          <p:spPr>
            <a:xfrm>
              <a:off x="1141625" y="3517825"/>
              <a:ext cx="57775" cy="185425"/>
            </a:xfrm>
            <a:custGeom>
              <a:avLst/>
              <a:gdLst/>
              <a:ahLst/>
              <a:cxnLst/>
              <a:rect l="l" t="t" r="r" b="b"/>
              <a:pathLst>
                <a:path w="2311" h="7417" fill="none" extrusionOk="0">
                  <a:moveTo>
                    <a:pt x="1733" y="7417"/>
                  </a:moveTo>
                  <a:cubicBezTo>
                    <a:pt x="2311" y="4833"/>
                    <a:pt x="1642" y="2067"/>
                    <a:pt x="0" y="0"/>
                  </a:cubicBezTo>
                </a:path>
              </a:pathLst>
            </a:custGeom>
            <a:noFill/>
            <a:ln w="60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0870;p74">
              <a:extLst>
                <a:ext uri="{FF2B5EF4-FFF2-40B4-BE49-F238E27FC236}">
                  <a16:creationId xmlns:a16="http://schemas.microsoft.com/office/drawing/2014/main" id="{885A3194-7C6F-F1B0-7DF8-86A6EC0A672A}"/>
                </a:ext>
              </a:extLst>
            </p:cNvPr>
            <p:cNvSpPr/>
            <p:nvPr/>
          </p:nvSpPr>
          <p:spPr>
            <a:xfrm>
              <a:off x="1107425" y="3504525"/>
              <a:ext cx="58550" cy="52800"/>
            </a:xfrm>
            <a:custGeom>
              <a:avLst/>
              <a:gdLst/>
              <a:ahLst/>
              <a:cxnLst/>
              <a:rect l="l" t="t" r="r" b="b"/>
              <a:pathLst>
                <a:path w="2342" h="2112" extrusionOk="0">
                  <a:moveTo>
                    <a:pt x="1134" y="0"/>
                  </a:moveTo>
                  <a:cubicBezTo>
                    <a:pt x="705" y="0"/>
                    <a:pt x="321" y="246"/>
                    <a:pt x="183" y="684"/>
                  </a:cubicBezTo>
                  <a:cubicBezTo>
                    <a:pt x="1" y="1201"/>
                    <a:pt x="274" y="1839"/>
                    <a:pt x="791" y="2052"/>
                  </a:cubicBezTo>
                  <a:cubicBezTo>
                    <a:pt x="912" y="2092"/>
                    <a:pt x="1036" y="2112"/>
                    <a:pt x="1158" y="2112"/>
                  </a:cubicBezTo>
                  <a:cubicBezTo>
                    <a:pt x="1588" y="2112"/>
                    <a:pt x="1993" y="1870"/>
                    <a:pt x="2159" y="1444"/>
                  </a:cubicBezTo>
                  <a:cubicBezTo>
                    <a:pt x="2341" y="927"/>
                    <a:pt x="2068" y="319"/>
                    <a:pt x="1551" y="76"/>
                  </a:cubicBezTo>
                  <a:cubicBezTo>
                    <a:pt x="1412" y="25"/>
                    <a:pt x="1271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" name="Google Shape;10963;p74">
            <a:extLst>
              <a:ext uri="{FF2B5EF4-FFF2-40B4-BE49-F238E27FC236}">
                <a16:creationId xmlns:a16="http://schemas.microsoft.com/office/drawing/2014/main" id="{A0DDFEF0-75E3-2EC5-1447-6C5F49344F81}"/>
              </a:ext>
            </a:extLst>
          </p:cNvPr>
          <p:cNvGrpSpPr/>
          <p:nvPr/>
        </p:nvGrpSpPr>
        <p:grpSpPr>
          <a:xfrm>
            <a:off x="450533" y="2898681"/>
            <a:ext cx="1423003" cy="1573453"/>
            <a:chOff x="3037350" y="1767550"/>
            <a:chExt cx="1806300" cy="1997275"/>
          </a:xfrm>
        </p:grpSpPr>
        <p:sp>
          <p:nvSpPr>
            <p:cNvPr id="242" name="Google Shape;10964;p74">
              <a:extLst>
                <a:ext uri="{FF2B5EF4-FFF2-40B4-BE49-F238E27FC236}">
                  <a16:creationId xmlns:a16="http://schemas.microsoft.com/office/drawing/2014/main" id="{A403FB6D-B6D6-E79E-8E44-63633354A057}"/>
                </a:ext>
              </a:extLst>
            </p:cNvPr>
            <p:cNvSpPr/>
            <p:nvPr/>
          </p:nvSpPr>
          <p:spPr>
            <a:xfrm>
              <a:off x="3037350" y="1767550"/>
              <a:ext cx="1806300" cy="1997275"/>
            </a:xfrm>
            <a:custGeom>
              <a:avLst/>
              <a:gdLst/>
              <a:ahLst/>
              <a:cxnLst/>
              <a:rect l="l" t="t" r="r" b="b"/>
              <a:pathLst>
                <a:path w="72252" h="79891" extrusionOk="0">
                  <a:moveTo>
                    <a:pt x="21349" y="0"/>
                  </a:moveTo>
                  <a:cubicBezTo>
                    <a:pt x="18313" y="0"/>
                    <a:pt x="15478" y="1401"/>
                    <a:pt x="13610" y="3836"/>
                  </a:cubicBezTo>
                  <a:cubicBezTo>
                    <a:pt x="12809" y="4870"/>
                    <a:pt x="12209" y="6038"/>
                    <a:pt x="11842" y="7305"/>
                  </a:cubicBezTo>
                  <a:cubicBezTo>
                    <a:pt x="10774" y="7005"/>
                    <a:pt x="9607" y="6838"/>
                    <a:pt x="8439" y="6838"/>
                  </a:cubicBezTo>
                  <a:cubicBezTo>
                    <a:pt x="4870" y="6838"/>
                    <a:pt x="2936" y="8573"/>
                    <a:pt x="1935" y="10041"/>
                  </a:cubicBezTo>
                  <a:cubicBezTo>
                    <a:pt x="0" y="12776"/>
                    <a:pt x="0" y="16645"/>
                    <a:pt x="1835" y="20381"/>
                  </a:cubicBezTo>
                  <a:cubicBezTo>
                    <a:pt x="3336" y="24918"/>
                    <a:pt x="7606" y="29821"/>
                    <a:pt x="9107" y="31323"/>
                  </a:cubicBezTo>
                  <a:cubicBezTo>
                    <a:pt x="9507" y="31689"/>
                    <a:pt x="9974" y="32156"/>
                    <a:pt x="10474" y="32590"/>
                  </a:cubicBezTo>
                  <a:cubicBezTo>
                    <a:pt x="10441" y="32690"/>
                    <a:pt x="10341" y="32790"/>
                    <a:pt x="10307" y="32890"/>
                  </a:cubicBezTo>
                  <a:cubicBezTo>
                    <a:pt x="9307" y="31923"/>
                    <a:pt x="8206" y="31122"/>
                    <a:pt x="7172" y="30389"/>
                  </a:cubicBezTo>
                  <a:cubicBezTo>
                    <a:pt x="6675" y="30031"/>
                    <a:pt x="6107" y="29863"/>
                    <a:pt x="5532" y="29863"/>
                  </a:cubicBezTo>
                  <a:cubicBezTo>
                    <a:pt x="5141" y="29863"/>
                    <a:pt x="4747" y="29940"/>
                    <a:pt x="4370" y="30088"/>
                  </a:cubicBezTo>
                  <a:cubicBezTo>
                    <a:pt x="3469" y="30522"/>
                    <a:pt x="2835" y="31389"/>
                    <a:pt x="2769" y="32357"/>
                  </a:cubicBezTo>
                  <a:cubicBezTo>
                    <a:pt x="2535" y="34391"/>
                    <a:pt x="3102" y="36593"/>
                    <a:pt x="4270" y="38561"/>
                  </a:cubicBezTo>
                  <a:cubicBezTo>
                    <a:pt x="4937" y="39662"/>
                    <a:pt x="5804" y="40696"/>
                    <a:pt x="6872" y="41697"/>
                  </a:cubicBezTo>
                  <a:cubicBezTo>
                    <a:pt x="5604" y="42264"/>
                    <a:pt x="4470" y="43098"/>
                    <a:pt x="3603" y="44165"/>
                  </a:cubicBezTo>
                  <a:cubicBezTo>
                    <a:pt x="2969" y="44899"/>
                    <a:pt x="2769" y="45900"/>
                    <a:pt x="3036" y="46867"/>
                  </a:cubicBezTo>
                  <a:cubicBezTo>
                    <a:pt x="3336" y="47768"/>
                    <a:pt x="4136" y="48502"/>
                    <a:pt x="5037" y="48735"/>
                  </a:cubicBezTo>
                  <a:cubicBezTo>
                    <a:pt x="5871" y="48935"/>
                    <a:pt x="6772" y="49035"/>
                    <a:pt x="7706" y="49035"/>
                  </a:cubicBezTo>
                  <a:cubicBezTo>
                    <a:pt x="8606" y="49035"/>
                    <a:pt x="9507" y="48935"/>
                    <a:pt x="10541" y="48768"/>
                  </a:cubicBezTo>
                  <a:lnTo>
                    <a:pt x="10541" y="48768"/>
                  </a:lnTo>
                  <a:cubicBezTo>
                    <a:pt x="10474" y="48935"/>
                    <a:pt x="10341" y="49102"/>
                    <a:pt x="10274" y="49269"/>
                  </a:cubicBezTo>
                  <a:cubicBezTo>
                    <a:pt x="9807" y="50169"/>
                    <a:pt x="9807" y="51203"/>
                    <a:pt x="10307" y="52037"/>
                  </a:cubicBezTo>
                  <a:cubicBezTo>
                    <a:pt x="10808" y="52871"/>
                    <a:pt x="11675" y="53405"/>
                    <a:pt x="12676" y="53405"/>
                  </a:cubicBezTo>
                  <a:cubicBezTo>
                    <a:pt x="12768" y="53407"/>
                    <a:pt x="12859" y="53409"/>
                    <a:pt x="12951" y="53409"/>
                  </a:cubicBezTo>
                  <a:cubicBezTo>
                    <a:pt x="14117" y="53409"/>
                    <a:pt x="15227" y="53214"/>
                    <a:pt x="16278" y="52905"/>
                  </a:cubicBezTo>
                  <a:cubicBezTo>
                    <a:pt x="16445" y="53839"/>
                    <a:pt x="17046" y="54573"/>
                    <a:pt x="17946" y="54906"/>
                  </a:cubicBezTo>
                  <a:cubicBezTo>
                    <a:pt x="18880" y="55340"/>
                    <a:pt x="19981" y="55607"/>
                    <a:pt x="21149" y="55773"/>
                  </a:cubicBezTo>
                  <a:cubicBezTo>
                    <a:pt x="21048" y="56007"/>
                    <a:pt x="21015" y="56207"/>
                    <a:pt x="20982" y="56441"/>
                  </a:cubicBezTo>
                  <a:cubicBezTo>
                    <a:pt x="20782" y="57908"/>
                    <a:pt x="21449" y="59176"/>
                    <a:pt x="21849" y="60010"/>
                  </a:cubicBezTo>
                  <a:cubicBezTo>
                    <a:pt x="21882" y="60110"/>
                    <a:pt x="21982" y="60210"/>
                    <a:pt x="22016" y="60277"/>
                  </a:cubicBezTo>
                  <a:cubicBezTo>
                    <a:pt x="22516" y="61377"/>
                    <a:pt x="23317" y="62411"/>
                    <a:pt x="24351" y="63512"/>
                  </a:cubicBezTo>
                  <a:cubicBezTo>
                    <a:pt x="25819" y="64947"/>
                    <a:pt x="27653" y="66214"/>
                    <a:pt x="30055" y="67348"/>
                  </a:cubicBezTo>
                  <a:cubicBezTo>
                    <a:pt x="30288" y="67415"/>
                    <a:pt x="30522" y="67548"/>
                    <a:pt x="30722" y="67615"/>
                  </a:cubicBezTo>
                  <a:cubicBezTo>
                    <a:pt x="31222" y="67849"/>
                    <a:pt x="31689" y="68082"/>
                    <a:pt x="32123" y="68282"/>
                  </a:cubicBezTo>
                  <a:cubicBezTo>
                    <a:pt x="32056" y="71551"/>
                    <a:pt x="32323" y="74687"/>
                    <a:pt x="32723" y="77522"/>
                  </a:cubicBezTo>
                  <a:cubicBezTo>
                    <a:pt x="32957" y="78890"/>
                    <a:pt x="34124" y="79891"/>
                    <a:pt x="35525" y="79891"/>
                  </a:cubicBezTo>
                  <a:lnTo>
                    <a:pt x="37994" y="79891"/>
                  </a:lnTo>
                  <a:cubicBezTo>
                    <a:pt x="39528" y="79891"/>
                    <a:pt x="40829" y="78623"/>
                    <a:pt x="40829" y="77055"/>
                  </a:cubicBezTo>
                  <a:cubicBezTo>
                    <a:pt x="40829" y="76855"/>
                    <a:pt x="40796" y="76622"/>
                    <a:pt x="40796" y="76455"/>
                  </a:cubicBezTo>
                  <a:cubicBezTo>
                    <a:pt x="40696" y="75955"/>
                    <a:pt x="40529" y="74453"/>
                    <a:pt x="40362" y="72419"/>
                  </a:cubicBezTo>
                  <a:cubicBezTo>
                    <a:pt x="40863" y="72085"/>
                    <a:pt x="41396" y="71751"/>
                    <a:pt x="41997" y="71418"/>
                  </a:cubicBezTo>
                  <a:lnTo>
                    <a:pt x="42597" y="71051"/>
                  </a:lnTo>
                  <a:cubicBezTo>
                    <a:pt x="44899" y="69683"/>
                    <a:pt x="46633" y="68282"/>
                    <a:pt x="47968" y="66715"/>
                  </a:cubicBezTo>
                  <a:cubicBezTo>
                    <a:pt x="48902" y="65547"/>
                    <a:pt x="49569" y="64413"/>
                    <a:pt x="50002" y="63279"/>
                  </a:cubicBezTo>
                  <a:cubicBezTo>
                    <a:pt x="50036" y="63212"/>
                    <a:pt x="50069" y="63079"/>
                    <a:pt x="50103" y="62945"/>
                  </a:cubicBezTo>
                  <a:cubicBezTo>
                    <a:pt x="50503" y="62078"/>
                    <a:pt x="51037" y="60777"/>
                    <a:pt x="50703" y="59343"/>
                  </a:cubicBezTo>
                  <a:cubicBezTo>
                    <a:pt x="50369" y="58042"/>
                    <a:pt x="49402" y="57074"/>
                    <a:pt x="48101" y="56774"/>
                  </a:cubicBezTo>
                  <a:cubicBezTo>
                    <a:pt x="48335" y="56607"/>
                    <a:pt x="48501" y="56507"/>
                    <a:pt x="48702" y="56340"/>
                  </a:cubicBezTo>
                  <a:cubicBezTo>
                    <a:pt x="49836" y="55340"/>
                    <a:pt x="50703" y="54372"/>
                    <a:pt x="51270" y="53338"/>
                  </a:cubicBezTo>
                  <a:cubicBezTo>
                    <a:pt x="51337" y="53238"/>
                    <a:pt x="51403" y="53172"/>
                    <a:pt x="51437" y="53038"/>
                  </a:cubicBezTo>
                  <a:cubicBezTo>
                    <a:pt x="51937" y="52238"/>
                    <a:pt x="52704" y="51037"/>
                    <a:pt x="52604" y="49569"/>
                  </a:cubicBezTo>
                  <a:cubicBezTo>
                    <a:pt x="52538" y="47934"/>
                    <a:pt x="51237" y="46267"/>
                    <a:pt x="48668" y="46267"/>
                  </a:cubicBezTo>
                  <a:cubicBezTo>
                    <a:pt x="47167" y="46267"/>
                    <a:pt x="45332" y="46834"/>
                    <a:pt x="44365" y="47167"/>
                  </a:cubicBezTo>
                  <a:cubicBezTo>
                    <a:pt x="43898" y="47334"/>
                    <a:pt x="43431" y="47501"/>
                    <a:pt x="42997" y="47701"/>
                  </a:cubicBezTo>
                  <a:lnTo>
                    <a:pt x="42997" y="47668"/>
                  </a:lnTo>
                  <a:cubicBezTo>
                    <a:pt x="43064" y="47367"/>
                    <a:pt x="43164" y="47067"/>
                    <a:pt x="43231" y="46834"/>
                  </a:cubicBezTo>
                  <a:lnTo>
                    <a:pt x="43698" y="45366"/>
                  </a:lnTo>
                  <a:lnTo>
                    <a:pt x="43698" y="45333"/>
                  </a:lnTo>
                  <a:lnTo>
                    <a:pt x="44065" y="44198"/>
                  </a:lnTo>
                  <a:cubicBezTo>
                    <a:pt x="45099" y="44332"/>
                    <a:pt x="46200" y="44399"/>
                    <a:pt x="47267" y="44399"/>
                  </a:cubicBezTo>
                  <a:lnTo>
                    <a:pt x="47501" y="44399"/>
                  </a:lnTo>
                  <a:cubicBezTo>
                    <a:pt x="48001" y="44399"/>
                    <a:pt x="48435" y="44365"/>
                    <a:pt x="48935" y="44365"/>
                  </a:cubicBezTo>
                  <a:cubicBezTo>
                    <a:pt x="49435" y="44332"/>
                    <a:pt x="49936" y="44265"/>
                    <a:pt x="50403" y="44232"/>
                  </a:cubicBezTo>
                  <a:cubicBezTo>
                    <a:pt x="51870" y="44065"/>
                    <a:pt x="53238" y="43731"/>
                    <a:pt x="54506" y="43331"/>
                  </a:cubicBezTo>
                  <a:cubicBezTo>
                    <a:pt x="54672" y="43264"/>
                    <a:pt x="54839" y="43198"/>
                    <a:pt x="55006" y="43164"/>
                  </a:cubicBezTo>
                  <a:lnTo>
                    <a:pt x="55073" y="43098"/>
                  </a:lnTo>
                  <a:lnTo>
                    <a:pt x="55440" y="42998"/>
                  </a:lnTo>
                  <a:lnTo>
                    <a:pt x="55506" y="42998"/>
                  </a:lnTo>
                  <a:lnTo>
                    <a:pt x="56107" y="42731"/>
                  </a:lnTo>
                  <a:cubicBezTo>
                    <a:pt x="56207" y="42697"/>
                    <a:pt x="56240" y="42697"/>
                    <a:pt x="56340" y="42664"/>
                  </a:cubicBezTo>
                  <a:lnTo>
                    <a:pt x="56440" y="42597"/>
                  </a:lnTo>
                  <a:cubicBezTo>
                    <a:pt x="56574" y="42564"/>
                    <a:pt x="56674" y="42531"/>
                    <a:pt x="56774" y="42431"/>
                  </a:cubicBezTo>
                  <a:cubicBezTo>
                    <a:pt x="56907" y="42397"/>
                    <a:pt x="57007" y="42364"/>
                    <a:pt x="57108" y="42264"/>
                  </a:cubicBezTo>
                  <a:lnTo>
                    <a:pt x="57208" y="42230"/>
                  </a:lnTo>
                  <a:cubicBezTo>
                    <a:pt x="57274" y="42197"/>
                    <a:pt x="57374" y="42164"/>
                    <a:pt x="57408" y="42097"/>
                  </a:cubicBezTo>
                  <a:cubicBezTo>
                    <a:pt x="57541" y="42030"/>
                    <a:pt x="57708" y="41930"/>
                    <a:pt x="57841" y="41897"/>
                  </a:cubicBezTo>
                  <a:lnTo>
                    <a:pt x="58042" y="41763"/>
                  </a:lnTo>
                  <a:cubicBezTo>
                    <a:pt x="58208" y="41697"/>
                    <a:pt x="58342" y="41597"/>
                    <a:pt x="58509" y="41530"/>
                  </a:cubicBezTo>
                  <a:lnTo>
                    <a:pt x="58609" y="41430"/>
                  </a:lnTo>
                  <a:cubicBezTo>
                    <a:pt x="58775" y="41363"/>
                    <a:pt x="58942" y="41230"/>
                    <a:pt x="59109" y="41163"/>
                  </a:cubicBezTo>
                  <a:lnTo>
                    <a:pt x="59209" y="41096"/>
                  </a:lnTo>
                  <a:cubicBezTo>
                    <a:pt x="59376" y="40996"/>
                    <a:pt x="59543" y="40896"/>
                    <a:pt x="59709" y="40763"/>
                  </a:cubicBezTo>
                  <a:lnTo>
                    <a:pt x="59743" y="40729"/>
                  </a:lnTo>
                  <a:cubicBezTo>
                    <a:pt x="60043" y="40529"/>
                    <a:pt x="60343" y="40362"/>
                    <a:pt x="60610" y="40162"/>
                  </a:cubicBezTo>
                  <a:cubicBezTo>
                    <a:pt x="60844" y="40029"/>
                    <a:pt x="61044" y="39862"/>
                    <a:pt x="61210" y="39729"/>
                  </a:cubicBezTo>
                  <a:cubicBezTo>
                    <a:pt x="62445" y="38828"/>
                    <a:pt x="63712" y="37827"/>
                    <a:pt x="64946" y="36660"/>
                  </a:cubicBezTo>
                  <a:cubicBezTo>
                    <a:pt x="65247" y="36393"/>
                    <a:pt x="65547" y="36093"/>
                    <a:pt x="65847" y="35826"/>
                  </a:cubicBezTo>
                  <a:lnTo>
                    <a:pt x="66047" y="35592"/>
                  </a:lnTo>
                  <a:lnTo>
                    <a:pt x="66114" y="35526"/>
                  </a:lnTo>
                  <a:cubicBezTo>
                    <a:pt x="66347" y="35325"/>
                    <a:pt x="66548" y="35092"/>
                    <a:pt x="66714" y="34892"/>
                  </a:cubicBezTo>
                  <a:lnTo>
                    <a:pt x="66948" y="34658"/>
                  </a:lnTo>
                  <a:lnTo>
                    <a:pt x="67048" y="34558"/>
                  </a:lnTo>
                  <a:cubicBezTo>
                    <a:pt x="67215" y="34358"/>
                    <a:pt x="67415" y="34158"/>
                    <a:pt x="67582" y="33924"/>
                  </a:cubicBezTo>
                  <a:cubicBezTo>
                    <a:pt x="67682" y="33824"/>
                    <a:pt x="67782" y="33691"/>
                    <a:pt x="67882" y="33557"/>
                  </a:cubicBezTo>
                  <a:lnTo>
                    <a:pt x="67915" y="33524"/>
                  </a:lnTo>
                  <a:lnTo>
                    <a:pt x="68416" y="32890"/>
                  </a:lnTo>
                  <a:cubicBezTo>
                    <a:pt x="68482" y="32824"/>
                    <a:pt x="68549" y="32757"/>
                    <a:pt x="68582" y="32690"/>
                  </a:cubicBezTo>
                  <a:cubicBezTo>
                    <a:pt x="68616" y="32657"/>
                    <a:pt x="68682" y="32557"/>
                    <a:pt x="68716" y="32523"/>
                  </a:cubicBezTo>
                  <a:cubicBezTo>
                    <a:pt x="69583" y="31323"/>
                    <a:pt x="70284" y="30088"/>
                    <a:pt x="70784" y="28921"/>
                  </a:cubicBezTo>
                  <a:cubicBezTo>
                    <a:pt x="71585" y="27086"/>
                    <a:pt x="72252" y="24985"/>
                    <a:pt x="71418" y="23017"/>
                  </a:cubicBezTo>
                  <a:cubicBezTo>
                    <a:pt x="71051" y="22183"/>
                    <a:pt x="70450" y="21482"/>
                    <a:pt x="69616" y="20982"/>
                  </a:cubicBezTo>
                  <a:cubicBezTo>
                    <a:pt x="70984" y="20348"/>
                    <a:pt x="71885" y="18847"/>
                    <a:pt x="71885" y="17179"/>
                  </a:cubicBezTo>
                  <a:cubicBezTo>
                    <a:pt x="71885" y="14711"/>
                    <a:pt x="69883" y="12676"/>
                    <a:pt x="67382" y="12676"/>
                  </a:cubicBezTo>
                  <a:cubicBezTo>
                    <a:pt x="66748" y="12676"/>
                    <a:pt x="66214" y="12809"/>
                    <a:pt x="65680" y="13009"/>
                  </a:cubicBezTo>
                  <a:cubicBezTo>
                    <a:pt x="66181" y="12309"/>
                    <a:pt x="66481" y="11375"/>
                    <a:pt x="66481" y="10474"/>
                  </a:cubicBezTo>
                  <a:cubicBezTo>
                    <a:pt x="66481" y="8006"/>
                    <a:pt x="64446" y="5971"/>
                    <a:pt x="61944" y="5971"/>
                  </a:cubicBezTo>
                  <a:cubicBezTo>
                    <a:pt x="60777" y="5971"/>
                    <a:pt x="59743" y="6371"/>
                    <a:pt x="58942" y="7072"/>
                  </a:cubicBezTo>
                  <a:cubicBezTo>
                    <a:pt x="58809" y="4770"/>
                    <a:pt x="56841" y="2936"/>
                    <a:pt x="54506" y="2936"/>
                  </a:cubicBezTo>
                  <a:cubicBezTo>
                    <a:pt x="52871" y="2936"/>
                    <a:pt x="51437" y="3836"/>
                    <a:pt x="50670" y="5070"/>
                  </a:cubicBezTo>
                  <a:cubicBezTo>
                    <a:pt x="50336" y="2936"/>
                    <a:pt x="48435" y="1334"/>
                    <a:pt x="46233" y="1334"/>
                  </a:cubicBezTo>
                  <a:cubicBezTo>
                    <a:pt x="44265" y="1334"/>
                    <a:pt x="42597" y="2569"/>
                    <a:pt x="41997" y="4370"/>
                  </a:cubicBezTo>
                  <a:cubicBezTo>
                    <a:pt x="41330" y="2702"/>
                    <a:pt x="39695" y="1535"/>
                    <a:pt x="37827" y="1535"/>
                  </a:cubicBezTo>
                  <a:cubicBezTo>
                    <a:pt x="35459" y="1535"/>
                    <a:pt x="33524" y="3369"/>
                    <a:pt x="33357" y="5704"/>
                  </a:cubicBezTo>
                  <a:cubicBezTo>
                    <a:pt x="33235" y="5693"/>
                    <a:pt x="33116" y="5689"/>
                    <a:pt x="32999" y="5689"/>
                  </a:cubicBezTo>
                  <a:cubicBezTo>
                    <a:pt x="32764" y="5689"/>
                    <a:pt x="32534" y="5704"/>
                    <a:pt x="32290" y="5704"/>
                  </a:cubicBezTo>
                  <a:cubicBezTo>
                    <a:pt x="31856" y="5738"/>
                    <a:pt x="31289" y="5871"/>
                    <a:pt x="30655" y="6071"/>
                  </a:cubicBezTo>
                  <a:cubicBezTo>
                    <a:pt x="29454" y="3669"/>
                    <a:pt x="27386" y="1401"/>
                    <a:pt x="24451" y="500"/>
                  </a:cubicBezTo>
                  <a:cubicBezTo>
                    <a:pt x="23417" y="167"/>
                    <a:pt x="22383" y="0"/>
                    <a:pt x="213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10965;p74">
              <a:extLst>
                <a:ext uri="{FF2B5EF4-FFF2-40B4-BE49-F238E27FC236}">
                  <a16:creationId xmlns:a16="http://schemas.microsoft.com/office/drawing/2014/main" id="{B7538454-3B2E-8BD2-0BCB-1CC0C874E9B8}"/>
                </a:ext>
              </a:extLst>
            </p:cNvPr>
            <p:cNvSpPr/>
            <p:nvPr/>
          </p:nvSpPr>
          <p:spPr>
            <a:xfrm>
              <a:off x="3169925" y="2493900"/>
              <a:ext cx="1115000" cy="1200050"/>
            </a:xfrm>
            <a:custGeom>
              <a:avLst/>
              <a:gdLst/>
              <a:ahLst/>
              <a:cxnLst/>
              <a:rect l="l" t="t" r="r" b="b"/>
              <a:pathLst>
                <a:path w="44600" h="48002" extrusionOk="0">
                  <a:moveTo>
                    <a:pt x="16413" y="0"/>
                  </a:moveTo>
                  <a:cubicBezTo>
                    <a:pt x="16346" y="0"/>
                    <a:pt x="16246" y="534"/>
                    <a:pt x="16246" y="1601"/>
                  </a:cubicBezTo>
                  <a:cubicBezTo>
                    <a:pt x="16246" y="2602"/>
                    <a:pt x="16379" y="4036"/>
                    <a:pt x="16713" y="5838"/>
                  </a:cubicBezTo>
                  <a:cubicBezTo>
                    <a:pt x="17046" y="7639"/>
                    <a:pt x="17580" y="9707"/>
                    <a:pt x="18514" y="11942"/>
                  </a:cubicBezTo>
                  <a:cubicBezTo>
                    <a:pt x="19315" y="13844"/>
                    <a:pt x="20349" y="15845"/>
                    <a:pt x="21650" y="17813"/>
                  </a:cubicBezTo>
                  <a:lnTo>
                    <a:pt x="21516" y="17813"/>
                  </a:lnTo>
                  <a:cubicBezTo>
                    <a:pt x="21316" y="17813"/>
                    <a:pt x="21083" y="17780"/>
                    <a:pt x="20849" y="17780"/>
                  </a:cubicBezTo>
                  <a:cubicBezTo>
                    <a:pt x="20582" y="17780"/>
                    <a:pt x="20349" y="17713"/>
                    <a:pt x="20082" y="17713"/>
                  </a:cubicBezTo>
                  <a:cubicBezTo>
                    <a:pt x="19982" y="17713"/>
                    <a:pt x="19848" y="17713"/>
                    <a:pt x="19682" y="17680"/>
                  </a:cubicBezTo>
                  <a:cubicBezTo>
                    <a:pt x="19548" y="17680"/>
                    <a:pt x="19381" y="17646"/>
                    <a:pt x="19248" y="17646"/>
                  </a:cubicBezTo>
                  <a:cubicBezTo>
                    <a:pt x="18981" y="17580"/>
                    <a:pt x="18681" y="17546"/>
                    <a:pt x="18347" y="17513"/>
                  </a:cubicBezTo>
                  <a:cubicBezTo>
                    <a:pt x="18147" y="17513"/>
                    <a:pt x="17914" y="17413"/>
                    <a:pt x="17714" y="17379"/>
                  </a:cubicBezTo>
                  <a:cubicBezTo>
                    <a:pt x="17013" y="15745"/>
                    <a:pt x="16679" y="14044"/>
                    <a:pt x="16212" y="12342"/>
                  </a:cubicBezTo>
                  <a:cubicBezTo>
                    <a:pt x="15712" y="10508"/>
                    <a:pt x="15045" y="8673"/>
                    <a:pt x="13744" y="7305"/>
                  </a:cubicBezTo>
                  <a:lnTo>
                    <a:pt x="13744" y="7305"/>
                  </a:lnTo>
                  <a:cubicBezTo>
                    <a:pt x="13044" y="9140"/>
                    <a:pt x="13244" y="11208"/>
                    <a:pt x="14044" y="13010"/>
                  </a:cubicBezTo>
                  <a:cubicBezTo>
                    <a:pt x="14745" y="14644"/>
                    <a:pt x="15879" y="16012"/>
                    <a:pt x="17146" y="17246"/>
                  </a:cubicBezTo>
                  <a:cubicBezTo>
                    <a:pt x="17046" y="17246"/>
                    <a:pt x="16913" y="17213"/>
                    <a:pt x="16846" y="17213"/>
                  </a:cubicBezTo>
                  <a:cubicBezTo>
                    <a:pt x="16679" y="17179"/>
                    <a:pt x="16513" y="17146"/>
                    <a:pt x="16313" y="17079"/>
                  </a:cubicBezTo>
                  <a:cubicBezTo>
                    <a:pt x="15912" y="16979"/>
                    <a:pt x="15579" y="16879"/>
                    <a:pt x="15212" y="16746"/>
                  </a:cubicBezTo>
                  <a:cubicBezTo>
                    <a:pt x="14044" y="16379"/>
                    <a:pt x="12810" y="15845"/>
                    <a:pt x="11542" y="15178"/>
                  </a:cubicBezTo>
                  <a:cubicBezTo>
                    <a:pt x="10842" y="13510"/>
                    <a:pt x="10475" y="11709"/>
                    <a:pt x="9975" y="9974"/>
                  </a:cubicBezTo>
                  <a:cubicBezTo>
                    <a:pt x="9474" y="8139"/>
                    <a:pt x="8807" y="6305"/>
                    <a:pt x="7506" y="4904"/>
                  </a:cubicBezTo>
                  <a:lnTo>
                    <a:pt x="7506" y="4904"/>
                  </a:lnTo>
                  <a:cubicBezTo>
                    <a:pt x="6806" y="6738"/>
                    <a:pt x="7006" y="8840"/>
                    <a:pt x="7806" y="10641"/>
                  </a:cubicBezTo>
                  <a:cubicBezTo>
                    <a:pt x="8474" y="12176"/>
                    <a:pt x="9508" y="13510"/>
                    <a:pt x="10675" y="14677"/>
                  </a:cubicBezTo>
                  <a:cubicBezTo>
                    <a:pt x="10675" y="14677"/>
                    <a:pt x="10642" y="14677"/>
                    <a:pt x="10642" y="14644"/>
                  </a:cubicBezTo>
                  <a:cubicBezTo>
                    <a:pt x="9074" y="13710"/>
                    <a:pt x="7706" y="12709"/>
                    <a:pt x="6539" y="11709"/>
                  </a:cubicBezTo>
                  <a:lnTo>
                    <a:pt x="6472" y="11642"/>
                  </a:lnTo>
                  <a:cubicBezTo>
                    <a:pt x="6039" y="10708"/>
                    <a:pt x="5805" y="9707"/>
                    <a:pt x="5338" y="8807"/>
                  </a:cubicBezTo>
                  <a:cubicBezTo>
                    <a:pt x="4237" y="6538"/>
                    <a:pt x="2202" y="4904"/>
                    <a:pt x="168" y="3469"/>
                  </a:cubicBezTo>
                  <a:lnTo>
                    <a:pt x="168" y="3469"/>
                  </a:lnTo>
                  <a:cubicBezTo>
                    <a:pt x="1" y="5004"/>
                    <a:pt x="468" y="6538"/>
                    <a:pt x="1302" y="7873"/>
                  </a:cubicBezTo>
                  <a:cubicBezTo>
                    <a:pt x="2069" y="9207"/>
                    <a:pt x="3203" y="10308"/>
                    <a:pt x="4404" y="11242"/>
                  </a:cubicBezTo>
                  <a:cubicBezTo>
                    <a:pt x="5004" y="11709"/>
                    <a:pt x="5638" y="12176"/>
                    <a:pt x="6305" y="12409"/>
                  </a:cubicBezTo>
                  <a:cubicBezTo>
                    <a:pt x="7139" y="13143"/>
                    <a:pt x="8007" y="13844"/>
                    <a:pt x="9007" y="14511"/>
                  </a:cubicBezTo>
                  <a:cubicBezTo>
                    <a:pt x="8141" y="14307"/>
                    <a:pt x="7255" y="14220"/>
                    <a:pt x="6365" y="14220"/>
                  </a:cubicBezTo>
                  <a:cubicBezTo>
                    <a:pt x="6089" y="14220"/>
                    <a:pt x="5814" y="14228"/>
                    <a:pt x="5538" y="14244"/>
                  </a:cubicBezTo>
                  <a:cubicBezTo>
                    <a:pt x="3570" y="14411"/>
                    <a:pt x="1669" y="15245"/>
                    <a:pt x="368" y="16746"/>
                  </a:cubicBezTo>
                  <a:cubicBezTo>
                    <a:pt x="1030" y="16914"/>
                    <a:pt x="1706" y="16983"/>
                    <a:pt x="2386" y="16983"/>
                  </a:cubicBezTo>
                  <a:cubicBezTo>
                    <a:pt x="3591" y="16983"/>
                    <a:pt x="4812" y="16768"/>
                    <a:pt x="6005" y="16512"/>
                  </a:cubicBezTo>
                  <a:cubicBezTo>
                    <a:pt x="7540" y="16179"/>
                    <a:pt x="9041" y="15712"/>
                    <a:pt x="10642" y="15511"/>
                  </a:cubicBezTo>
                  <a:cubicBezTo>
                    <a:pt x="12076" y="16312"/>
                    <a:pt x="13544" y="16912"/>
                    <a:pt x="14912" y="17346"/>
                  </a:cubicBezTo>
                  <a:cubicBezTo>
                    <a:pt x="13911" y="17379"/>
                    <a:pt x="12910" y="17546"/>
                    <a:pt x="11976" y="17846"/>
                  </a:cubicBezTo>
                  <a:cubicBezTo>
                    <a:pt x="10075" y="18413"/>
                    <a:pt x="8374" y="19648"/>
                    <a:pt x="7473" y="21382"/>
                  </a:cubicBezTo>
                  <a:cubicBezTo>
                    <a:pt x="7516" y="21383"/>
                    <a:pt x="7559" y="21383"/>
                    <a:pt x="7601" y="21383"/>
                  </a:cubicBezTo>
                  <a:cubicBezTo>
                    <a:pt x="9425" y="21383"/>
                    <a:pt x="11215" y="20697"/>
                    <a:pt x="12877" y="19915"/>
                  </a:cubicBezTo>
                  <a:cubicBezTo>
                    <a:pt x="14344" y="19214"/>
                    <a:pt x="15812" y="18413"/>
                    <a:pt x="17347" y="17880"/>
                  </a:cubicBezTo>
                  <a:cubicBezTo>
                    <a:pt x="17680" y="17913"/>
                    <a:pt x="17980" y="18013"/>
                    <a:pt x="18247" y="18013"/>
                  </a:cubicBezTo>
                  <a:cubicBezTo>
                    <a:pt x="18581" y="18047"/>
                    <a:pt x="18881" y="18047"/>
                    <a:pt x="19215" y="18080"/>
                  </a:cubicBezTo>
                  <a:cubicBezTo>
                    <a:pt x="19381" y="18080"/>
                    <a:pt x="19515" y="18147"/>
                    <a:pt x="19682" y="18147"/>
                  </a:cubicBezTo>
                  <a:lnTo>
                    <a:pt x="20849" y="18147"/>
                  </a:lnTo>
                  <a:cubicBezTo>
                    <a:pt x="21083" y="18147"/>
                    <a:pt x="21316" y="18147"/>
                    <a:pt x="21516" y="18080"/>
                  </a:cubicBezTo>
                  <a:cubicBezTo>
                    <a:pt x="21650" y="18080"/>
                    <a:pt x="21716" y="18047"/>
                    <a:pt x="21850" y="18047"/>
                  </a:cubicBezTo>
                  <a:cubicBezTo>
                    <a:pt x="21983" y="18247"/>
                    <a:pt x="22150" y="18480"/>
                    <a:pt x="22250" y="18647"/>
                  </a:cubicBezTo>
                  <a:cubicBezTo>
                    <a:pt x="23251" y="19981"/>
                    <a:pt x="24318" y="21182"/>
                    <a:pt x="25386" y="22316"/>
                  </a:cubicBezTo>
                  <a:cubicBezTo>
                    <a:pt x="23885" y="21682"/>
                    <a:pt x="22317" y="21249"/>
                    <a:pt x="20716" y="21149"/>
                  </a:cubicBezTo>
                  <a:cubicBezTo>
                    <a:pt x="20442" y="21130"/>
                    <a:pt x="20167" y="21121"/>
                    <a:pt x="19892" y="21121"/>
                  </a:cubicBezTo>
                  <a:cubicBezTo>
                    <a:pt x="17686" y="21121"/>
                    <a:pt x="15472" y="21730"/>
                    <a:pt x="13811" y="23184"/>
                  </a:cubicBezTo>
                  <a:cubicBezTo>
                    <a:pt x="15456" y="23867"/>
                    <a:pt x="17255" y="24070"/>
                    <a:pt x="19076" y="24070"/>
                  </a:cubicBezTo>
                  <a:cubicBezTo>
                    <a:pt x="19655" y="24070"/>
                    <a:pt x="20236" y="24050"/>
                    <a:pt x="20816" y="24017"/>
                  </a:cubicBezTo>
                  <a:cubicBezTo>
                    <a:pt x="22575" y="23900"/>
                    <a:pt x="24361" y="23705"/>
                    <a:pt x="26126" y="23705"/>
                  </a:cubicBezTo>
                  <a:cubicBezTo>
                    <a:pt x="26369" y="23705"/>
                    <a:pt x="26612" y="23709"/>
                    <a:pt x="26853" y="23717"/>
                  </a:cubicBezTo>
                  <a:cubicBezTo>
                    <a:pt x="27087" y="23917"/>
                    <a:pt x="27354" y="24184"/>
                    <a:pt x="27587" y="24384"/>
                  </a:cubicBezTo>
                  <a:cubicBezTo>
                    <a:pt x="28721" y="25352"/>
                    <a:pt x="29856" y="26152"/>
                    <a:pt x="30890" y="26819"/>
                  </a:cubicBezTo>
                  <a:cubicBezTo>
                    <a:pt x="30723" y="27653"/>
                    <a:pt x="30589" y="28487"/>
                    <a:pt x="30489" y="29355"/>
                  </a:cubicBezTo>
                  <a:lnTo>
                    <a:pt x="30423" y="29588"/>
                  </a:lnTo>
                  <a:cubicBezTo>
                    <a:pt x="30423" y="29588"/>
                    <a:pt x="29989" y="32257"/>
                    <a:pt x="29755" y="36159"/>
                  </a:cubicBezTo>
                  <a:cubicBezTo>
                    <a:pt x="29222" y="34058"/>
                    <a:pt x="28154" y="32057"/>
                    <a:pt x="26553" y="30555"/>
                  </a:cubicBezTo>
                  <a:cubicBezTo>
                    <a:pt x="25519" y="29555"/>
                    <a:pt x="24352" y="28721"/>
                    <a:pt x="23051" y="28187"/>
                  </a:cubicBezTo>
                  <a:cubicBezTo>
                    <a:pt x="22586" y="27978"/>
                    <a:pt x="20667" y="27187"/>
                    <a:pt x="19476" y="27187"/>
                  </a:cubicBezTo>
                  <a:cubicBezTo>
                    <a:pt x="18956" y="27187"/>
                    <a:pt x="18575" y="27338"/>
                    <a:pt x="18514" y="27753"/>
                  </a:cubicBezTo>
                  <a:cubicBezTo>
                    <a:pt x="18414" y="28487"/>
                    <a:pt x="19014" y="29388"/>
                    <a:pt x="19315" y="29988"/>
                  </a:cubicBezTo>
                  <a:cubicBezTo>
                    <a:pt x="19715" y="30889"/>
                    <a:pt x="20415" y="31690"/>
                    <a:pt x="21083" y="32390"/>
                  </a:cubicBezTo>
                  <a:cubicBezTo>
                    <a:pt x="22484" y="33824"/>
                    <a:pt x="24218" y="34859"/>
                    <a:pt x="26019" y="35692"/>
                  </a:cubicBezTo>
                  <a:cubicBezTo>
                    <a:pt x="27254" y="36260"/>
                    <a:pt x="28655" y="36860"/>
                    <a:pt x="29689" y="37694"/>
                  </a:cubicBezTo>
                  <a:cubicBezTo>
                    <a:pt x="29589" y="40729"/>
                    <a:pt x="29689" y="44365"/>
                    <a:pt x="30256" y="48001"/>
                  </a:cubicBezTo>
                  <a:lnTo>
                    <a:pt x="32724" y="48001"/>
                  </a:lnTo>
                  <a:cubicBezTo>
                    <a:pt x="32724" y="48001"/>
                    <a:pt x="32391" y="45566"/>
                    <a:pt x="32157" y="42164"/>
                  </a:cubicBezTo>
                  <a:cubicBezTo>
                    <a:pt x="33125" y="41063"/>
                    <a:pt x="34559" y="40329"/>
                    <a:pt x="35860" y="39562"/>
                  </a:cubicBezTo>
                  <a:cubicBezTo>
                    <a:pt x="37561" y="38561"/>
                    <a:pt x="39196" y="37360"/>
                    <a:pt x="40430" y="35859"/>
                  </a:cubicBezTo>
                  <a:cubicBezTo>
                    <a:pt x="41064" y="35092"/>
                    <a:pt x="41631" y="34191"/>
                    <a:pt x="42031" y="33257"/>
                  </a:cubicBezTo>
                  <a:cubicBezTo>
                    <a:pt x="42264" y="32657"/>
                    <a:pt x="42765" y="31656"/>
                    <a:pt x="42598" y="30989"/>
                  </a:cubicBezTo>
                  <a:cubicBezTo>
                    <a:pt x="42511" y="30641"/>
                    <a:pt x="42209" y="30509"/>
                    <a:pt x="41798" y="30509"/>
                  </a:cubicBezTo>
                  <a:cubicBezTo>
                    <a:pt x="40632" y="30509"/>
                    <a:pt x="38588" y="31576"/>
                    <a:pt x="38095" y="31823"/>
                  </a:cubicBezTo>
                  <a:cubicBezTo>
                    <a:pt x="36861" y="32490"/>
                    <a:pt x="35726" y="33424"/>
                    <a:pt x="34792" y="34525"/>
                  </a:cubicBezTo>
                  <a:cubicBezTo>
                    <a:pt x="33225" y="36360"/>
                    <a:pt x="32257" y="38695"/>
                    <a:pt x="32057" y="41096"/>
                  </a:cubicBezTo>
                  <a:cubicBezTo>
                    <a:pt x="32024" y="38194"/>
                    <a:pt x="31990" y="34558"/>
                    <a:pt x="32357" y="31156"/>
                  </a:cubicBezTo>
                  <a:cubicBezTo>
                    <a:pt x="32391" y="30856"/>
                    <a:pt x="32424" y="30555"/>
                    <a:pt x="32424" y="30289"/>
                  </a:cubicBezTo>
                  <a:cubicBezTo>
                    <a:pt x="32424" y="30155"/>
                    <a:pt x="32491" y="30055"/>
                    <a:pt x="32491" y="29955"/>
                  </a:cubicBezTo>
                  <a:cubicBezTo>
                    <a:pt x="33658" y="29121"/>
                    <a:pt x="35059" y="28654"/>
                    <a:pt x="36427" y="28154"/>
                  </a:cubicBezTo>
                  <a:cubicBezTo>
                    <a:pt x="38262" y="27453"/>
                    <a:pt x="40096" y="26553"/>
                    <a:pt x="41597" y="25285"/>
                  </a:cubicBezTo>
                  <a:cubicBezTo>
                    <a:pt x="42364" y="24585"/>
                    <a:pt x="43098" y="23851"/>
                    <a:pt x="43599" y="22983"/>
                  </a:cubicBezTo>
                  <a:cubicBezTo>
                    <a:pt x="43932" y="22383"/>
                    <a:pt x="44599" y="21516"/>
                    <a:pt x="44566" y="20815"/>
                  </a:cubicBezTo>
                  <a:cubicBezTo>
                    <a:pt x="44543" y="20335"/>
                    <a:pt x="44059" y="20171"/>
                    <a:pt x="43410" y="20171"/>
                  </a:cubicBezTo>
                  <a:cubicBezTo>
                    <a:pt x="42212" y="20171"/>
                    <a:pt x="40451" y="20730"/>
                    <a:pt x="39996" y="20882"/>
                  </a:cubicBezTo>
                  <a:cubicBezTo>
                    <a:pt x="38595" y="21349"/>
                    <a:pt x="37394" y="22083"/>
                    <a:pt x="36260" y="22983"/>
                  </a:cubicBezTo>
                  <a:cubicBezTo>
                    <a:pt x="34692" y="24284"/>
                    <a:pt x="33491" y="26019"/>
                    <a:pt x="32758" y="27920"/>
                  </a:cubicBezTo>
                  <a:cubicBezTo>
                    <a:pt x="33091" y="25885"/>
                    <a:pt x="33491" y="23917"/>
                    <a:pt x="33892" y="22083"/>
                  </a:cubicBezTo>
                  <a:cubicBezTo>
                    <a:pt x="34225" y="20849"/>
                    <a:pt x="34492" y="19681"/>
                    <a:pt x="34826" y="18614"/>
                  </a:cubicBezTo>
                  <a:cubicBezTo>
                    <a:pt x="34993" y="18047"/>
                    <a:pt x="35093" y="17513"/>
                    <a:pt x="35259" y="17012"/>
                  </a:cubicBezTo>
                  <a:cubicBezTo>
                    <a:pt x="35426" y="16512"/>
                    <a:pt x="35560" y="16012"/>
                    <a:pt x="35726" y="15545"/>
                  </a:cubicBezTo>
                  <a:cubicBezTo>
                    <a:pt x="36027" y="14644"/>
                    <a:pt x="36327" y="13810"/>
                    <a:pt x="36560" y="13043"/>
                  </a:cubicBezTo>
                  <a:cubicBezTo>
                    <a:pt x="36694" y="12676"/>
                    <a:pt x="36760" y="12342"/>
                    <a:pt x="36894" y="12009"/>
                  </a:cubicBezTo>
                  <a:cubicBezTo>
                    <a:pt x="36994" y="11709"/>
                    <a:pt x="37094" y="11442"/>
                    <a:pt x="37194" y="11142"/>
                  </a:cubicBezTo>
                  <a:cubicBezTo>
                    <a:pt x="37528" y="10107"/>
                    <a:pt x="37661" y="9507"/>
                    <a:pt x="37528" y="9440"/>
                  </a:cubicBezTo>
                  <a:cubicBezTo>
                    <a:pt x="37519" y="9436"/>
                    <a:pt x="37510" y="9434"/>
                    <a:pt x="37500" y="9434"/>
                  </a:cubicBezTo>
                  <a:cubicBezTo>
                    <a:pt x="37348" y="9434"/>
                    <a:pt x="36994" y="9901"/>
                    <a:pt x="36494" y="10808"/>
                  </a:cubicBezTo>
                  <a:cubicBezTo>
                    <a:pt x="36327" y="11041"/>
                    <a:pt x="36193" y="11308"/>
                    <a:pt x="36027" y="11609"/>
                  </a:cubicBezTo>
                  <a:cubicBezTo>
                    <a:pt x="35860" y="11875"/>
                    <a:pt x="35693" y="12209"/>
                    <a:pt x="35526" y="12543"/>
                  </a:cubicBezTo>
                  <a:cubicBezTo>
                    <a:pt x="35193" y="13276"/>
                    <a:pt x="34759" y="14044"/>
                    <a:pt x="34392" y="14978"/>
                  </a:cubicBezTo>
                  <a:cubicBezTo>
                    <a:pt x="34192" y="15445"/>
                    <a:pt x="34025" y="15945"/>
                    <a:pt x="33825" y="16379"/>
                  </a:cubicBezTo>
                  <a:cubicBezTo>
                    <a:pt x="33592" y="16879"/>
                    <a:pt x="33425" y="17446"/>
                    <a:pt x="33225" y="17980"/>
                  </a:cubicBezTo>
                  <a:cubicBezTo>
                    <a:pt x="32824" y="19047"/>
                    <a:pt x="32491" y="20281"/>
                    <a:pt x="32090" y="21516"/>
                  </a:cubicBezTo>
                  <a:cubicBezTo>
                    <a:pt x="31757" y="22783"/>
                    <a:pt x="31423" y="24118"/>
                    <a:pt x="31156" y="25519"/>
                  </a:cubicBezTo>
                  <a:cubicBezTo>
                    <a:pt x="30189" y="24818"/>
                    <a:pt x="29222" y="24017"/>
                    <a:pt x="28221" y="23150"/>
                  </a:cubicBezTo>
                  <a:cubicBezTo>
                    <a:pt x="28188" y="20949"/>
                    <a:pt x="28555" y="18714"/>
                    <a:pt x="28821" y="16479"/>
                  </a:cubicBezTo>
                  <a:cubicBezTo>
                    <a:pt x="29055" y="14110"/>
                    <a:pt x="29155" y="11642"/>
                    <a:pt x="28321" y="9440"/>
                  </a:cubicBezTo>
                  <a:cubicBezTo>
                    <a:pt x="26653" y="11208"/>
                    <a:pt x="25886" y="13810"/>
                    <a:pt x="25986" y="16279"/>
                  </a:cubicBezTo>
                  <a:cubicBezTo>
                    <a:pt x="26019" y="18380"/>
                    <a:pt x="26653" y="20482"/>
                    <a:pt x="27521" y="22483"/>
                  </a:cubicBezTo>
                  <a:cubicBezTo>
                    <a:pt x="26086" y="21149"/>
                    <a:pt x="24719" y="19614"/>
                    <a:pt x="23418" y="17846"/>
                  </a:cubicBezTo>
                  <a:cubicBezTo>
                    <a:pt x="20315" y="13543"/>
                    <a:pt x="18547" y="8973"/>
                    <a:pt x="17680" y="5604"/>
                  </a:cubicBezTo>
                  <a:cubicBezTo>
                    <a:pt x="16813" y="2202"/>
                    <a:pt x="16646" y="0"/>
                    <a:pt x="164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10966;p74">
              <a:extLst>
                <a:ext uri="{FF2B5EF4-FFF2-40B4-BE49-F238E27FC236}">
                  <a16:creationId xmlns:a16="http://schemas.microsoft.com/office/drawing/2014/main" id="{3FFED44D-89AF-F060-E614-4981FD94530C}"/>
                </a:ext>
              </a:extLst>
            </p:cNvPr>
            <p:cNvSpPr/>
            <p:nvPr/>
          </p:nvSpPr>
          <p:spPr>
            <a:xfrm>
              <a:off x="3975500" y="1915950"/>
              <a:ext cx="83425" cy="365325"/>
            </a:xfrm>
            <a:custGeom>
              <a:avLst/>
              <a:gdLst/>
              <a:ahLst/>
              <a:cxnLst/>
              <a:rect l="l" t="t" r="r" b="b"/>
              <a:pathLst>
                <a:path w="3337" h="14613" extrusionOk="0">
                  <a:moveTo>
                    <a:pt x="211" y="1"/>
                  </a:moveTo>
                  <a:cubicBezTo>
                    <a:pt x="207" y="1"/>
                    <a:pt x="204" y="1"/>
                    <a:pt x="201" y="2"/>
                  </a:cubicBezTo>
                  <a:cubicBezTo>
                    <a:pt x="1" y="102"/>
                    <a:pt x="1335" y="3171"/>
                    <a:pt x="2102" y="7174"/>
                  </a:cubicBezTo>
                  <a:cubicBezTo>
                    <a:pt x="2836" y="11243"/>
                    <a:pt x="2703" y="14612"/>
                    <a:pt x="2970" y="14612"/>
                  </a:cubicBezTo>
                  <a:cubicBezTo>
                    <a:pt x="3036" y="14612"/>
                    <a:pt x="3203" y="13778"/>
                    <a:pt x="3303" y="12411"/>
                  </a:cubicBezTo>
                  <a:cubicBezTo>
                    <a:pt x="3337" y="11010"/>
                    <a:pt x="3270" y="9142"/>
                    <a:pt x="2870" y="7073"/>
                  </a:cubicBezTo>
                  <a:cubicBezTo>
                    <a:pt x="2503" y="5005"/>
                    <a:pt x="1869" y="3171"/>
                    <a:pt x="1335" y="1936"/>
                  </a:cubicBezTo>
                  <a:cubicBezTo>
                    <a:pt x="814" y="698"/>
                    <a:pt x="356" y="1"/>
                    <a:pt x="211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0967;p74">
              <a:extLst>
                <a:ext uri="{FF2B5EF4-FFF2-40B4-BE49-F238E27FC236}">
                  <a16:creationId xmlns:a16="http://schemas.microsoft.com/office/drawing/2014/main" id="{23DAD816-B497-A549-9FE7-ECE3749E93E8}"/>
                </a:ext>
              </a:extLst>
            </p:cNvPr>
            <p:cNvSpPr/>
            <p:nvPr/>
          </p:nvSpPr>
          <p:spPr>
            <a:xfrm>
              <a:off x="4153125" y="1926825"/>
              <a:ext cx="60925" cy="375325"/>
            </a:xfrm>
            <a:custGeom>
              <a:avLst/>
              <a:gdLst/>
              <a:ahLst/>
              <a:cxnLst/>
              <a:rect l="l" t="t" r="r" b="b"/>
              <a:pathLst>
                <a:path w="2437" h="15013" extrusionOk="0">
                  <a:moveTo>
                    <a:pt x="1769" y="0"/>
                  </a:moveTo>
                  <a:cubicBezTo>
                    <a:pt x="1535" y="34"/>
                    <a:pt x="1902" y="3403"/>
                    <a:pt x="1435" y="7539"/>
                  </a:cubicBezTo>
                  <a:cubicBezTo>
                    <a:pt x="1035" y="11709"/>
                    <a:pt x="1" y="14944"/>
                    <a:pt x="201" y="15011"/>
                  </a:cubicBezTo>
                  <a:cubicBezTo>
                    <a:pt x="203" y="15012"/>
                    <a:pt x="204" y="15012"/>
                    <a:pt x="206" y="15012"/>
                  </a:cubicBezTo>
                  <a:cubicBezTo>
                    <a:pt x="286" y="15012"/>
                    <a:pt x="710" y="14250"/>
                    <a:pt x="1102" y="12976"/>
                  </a:cubicBezTo>
                  <a:cubicBezTo>
                    <a:pt x="1535" y="11642"/>
                    <a:pt x="2002" y="9774"/>
                    <a:pt x="2236" y="7639"/>
                  </a:cubicBezTo>
                  <a:cubicBezTo>
                    <a:pt x="2436" y="5504"/>
                    <a:pt x="2403" y="3603"/>
                    <a:pt x="2236" y="2202"/>
                  </a:cubicBezTo>
                  <a:cubicBezTo>
                    <a:pt x="2069" y="834"/>
                    <a:pt x="1869" y="0"/>
                    <a:pt x="1769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0968;p74">
              <a:extLst>
                <a:ext uri="{FF2B5EF4-FFF2-40B4-BE49-F238E27FC236}">
                  <a16:creationId xmlns:a16="http://schemas.microsoft.com/office/drawing/2014/main" id="{A3BB0A9E-4813-4831-08A5-5538785A52B7}"/>
                </a:ext>
              </a:extLst>
            </p:cNvPr>
            <p:cNvSpPr/>
            <p:nvPr/>
          </p:nvSpPr>
          <p:spPr>
            <a:xfrm>
              <a:off x="4318250" y="1969325"/>
              <a:ext cx="83425" cy="277750"/>
            </a:xfrm>
            <a:custGeom>
              <a:avLst/>
              <a:gdLst/>
              <a:ahLst/>
              <a:cxnLst/>
              <a:rect l="l" t="t" r="r" b="b"/>
              <a:pathLst>
                <a:path w="3337" h="11110" extrusionOk="0">
                  <a:moveTo>
                    <a:pt x="3128" y="0"/>
                  </a:moveTo>
                  <a:cubicBezTo>
                    <a:pt x="2909" y="0"/>
                    <a:pt x="1925" y="2378"/>
                    <a:pt x="1135" y="5405"/>
                  </a:cubicBezTo>
                  <a:cubicBezTo>
                    <a:pt x="301" y="8508"/>
                    <a:pt x="1" y="11076"/>
                    <a:pt x="268" y="11110"/>
                  </a:cubicBezTo>
                  <a:cubicBezTo>
                    <a:pt x="269" y="11110"/>
                    <a:pt x="270" y="11110"/>
                    <a:pt x="272" y="11110"/>
                  </a:cubicBezTo>
                  <a:cubicBezTo>
                    <a:pt x="477" y="11110"/>
                    <a:pt x="1140" y="8654"/>
                    <a:pt x="1935" y="5606"/>
                  </a:cubicBezTo>
                  <a:cubicBezTo>
                    <a:pt x="2703" y="2570"/>
                    <a:pt x="3336" y="102"/>
                    <a:pt x="3136" y="2"/>
                  </a:cubicBezTo>
                  <a:cubicBezTo>
                    <a:pt x="3134" y="1"/>
                    <a:pt x="3131" y="0"/>
                    <a:pt x="3128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10969;p74">
              <a:extLst>
                <a:ext uri="{FF2B5EF4-FFF2-40B4-BE49-F238E27FC236}">
                  <a16:creationId xmlns:a16="http://schemas.microsoft.com/office/drawing/2014/main" id="{5E5BC061-1ED6-189A-E965-43E552A718ED}"/>
                </a:ext>
              </a:extLst>
            </p:cNvPr>
            <p:cNvSpPr/>
            <p:nvPr/>
          </p:nvSpPr>
          <p:spPr>
            <a:xfrm>
              <a:off x="4438350" y="2050100"/>
              <a:ext cx="140950" cy="279550"/>
            </a:xfrm>
            <a:custGeom>
              <a:avLst/>
              <a:gdLst/>
              <a:ahLst/>
              <a:cxnLst/>
              <a:rect l="l" t="t" r="r" b="b"/>
              <a:pathLst>
                <a:path w="5638" h="11182" extrusionOk="0">
                  <a:moveTo>
                    <a:pt x="5451" y="0"/>
                  </a:moveTo>
                  <a:cubicBezTo>
                    <a:pt x="5193" y="0"/>
                    <a:pt x="3392" y="2102"/>
                    <a:pt x="1968" y="5177"/>
                  </a:cubicBezTo>
                  <a:cubicBezTo>
                    <a:pt x="467" y="8279"/>
                    <a:pt x="0" y="11114"/>
                    <a:pt x="200" y="11181"/>
                  </a:cubicBezTo>
                  <a:cubicBezTo>
                    <a:pt x="202" y="11181"/>
                    <a:pt x="203" y="11181"/>
                    <a:pt x="205" y="11181"/>
                  </a:cubicBezTo>
                  <a:cubicBezTo>
                    <a:pt x="443" y="11181"/>
                    <a:pt x="1210" y="8560"/>
                    <a:pt x="2669" y="5510"/>
                  </a:cubicBezTo>
                  <a:cubicBezTo>
                    <a:pt x="4070" y="2408"/>
                    <a:pt x="5637" y="106"/>
                    <a:pt x="5471" y="6"/>
                  </a:cubicBezTo>
                  <a:cubicBezTo>
                    <a:pt x="5466" y="2"/>
                    <a:pt x="5459" y="0"/>
                    <a:pt x="5451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10970;p74">
              <a:extLst>
                <a:ext uri="{FF2B5EF4-FFF2-40B4-BE49-F238E27FC236}">
                  <a16:creationId xmlns:a16="http://schemas.microsoft.com/office/drawing/2014/main" id="{9E5F13F0-E1BD-F81D-1AA4-3D51D0D67754}"/>
                </a:ext>
              </a:extLst>
            </p:cNvPr>
            <p:cNvSpPr/>
            <p:nvPr/>
          </p:nvSpPr>
          <p:spPr>
            <a:xfrm>
              <a:off x="4530075" y="2196525"/>
              <a:ext cx="190150" cy="213200"/>
            </a:xfrm>
            <a:custGeom>
              <a:avLst/>
              <a:gdLst/>
              <a:ahLst/>
              <a:cxnLst/>
              <a:rect l="l" t="t" r="r" b="b"/>
              <a:pathLst>
                <a:path w="7606" h="8528" extrusionOk="0">
                  <a:moveTo>
                    <a:pt x="7488" y="1"/>
                  </a:moveTo>
                  <a:cubicBezTo>
                    <a:pt x="7314" y="1"/>
                    <a:pt x="6761" y="289"/>
                    <a:pt x="6005" y="754"/>
                  </a:cubicBezTo>
                  <a:cubicBezTo>
                    <a:pt x="5137" y="1354"/>
                    <a:pt x="3937" y="2188"/>
                    <a:pt x="2769" y="3356"/>
                  </a:cubicBezTo>
                  <a:cubicBezTo>
                    <a:pt x="1602" y="4523"/>
                    <a:pt x="801" y="5824"/>
                    <a:pt x="401" y="6825"/>
                  </a:cubicBezTo>
                  <a:cubicBezTo>
                    <a:pt x="0" y="7826"/>
                    <a:pt x="0" y="8526"/>
                    <a:pt x="67" y="8526"/>
                  </a:cubicBezTo>
                  <a:cubicBezTo>
                    <a:pt x="70" y="8527"/>
                    <a:pt x="74" y="8527"/>
                    <a:pt x="77" y="8527"/>
                  </a:cubicBezTo>
                  <a:cubicBezTo>
                    <a:pt x="211" y="8527"/>
                    <a:pt x="413" y="7904"/>
                    <a:pt x="901" y="7058"/>
                  </a:cubicBezTo>
                  <a:cubicBezTo>
                    <a:pt x="1401" y="6191"/>
                    <a:pt x="2202" y="5024"/>
                    <a:pt x="3336" y="3890"/>
                  </a:cubicBezTo>
                  <a:cubicBezTo>
                    <a:pt x="4437" y="2755"/>
                    <a:pt x="5538" y="1888"/>
                    <a:pt x="6338" y="1188"/>
                  </a:cubicBezTo>
                  <a:cubicBezTo>
                    <a:pt x="7139" y="554"/>
                    <a:pt x="7606" y="87"/>
                    <a:pt x="7539" y="20"/>
                  </a:cubicBezTo>
                  <a:cubicBezTo>
                    <a:pt x="7531" y="7"/>
                    <a:pt x="7513" y="1"/>
                    <a:pt x="7488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0971;p74">
              <a:extLst>
                <a:ext uri="{FF2B5EF4-FFF2-40B4-BE49-F238E27FC236}">
                  <a16:creationId xmlns:a16="http://schemas.microsoft.com/office/drawing/2014/main" id="{E8D75C32-EC2B-C734-FA96-D0B3047E7735}"/>
                </a:ext>
              </a:extLst>
            </p:cNvPr>
            <p:cNvSpPr/>
            <p:nvPr/>
          </p:nvSpPr>
          <p:spPr>
            <a:xfrm>
              <a:off x="3942975" y="1876775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68" y="1"/>
                    <a:pt x="1" y="768"/>
                    <a:pt x="1" y="1669"/>
                  </a:cubicBezTo>
                  <a:cubicBezTo>
                    <a:pt x="1" y="2569"/>
                    <a:pt x="768" y="3337"/>
                    <a:pt x="1669" y="3337"/>
                  </a:cubicBezTo>
                  <a:cubicBezTo>
                    <a:pt x="2603" y="3337"/>
                    <a:pt x="3337" y="2569"/>
                    <a:pt x="3337" y="1669"/>
                  </a:cubicBezTo>
                  <a:cubicBezTo>
                    <a:pt x="3337" y="768"/>
                    <a:pt x="2603" y="1"/>
                    <a:pt x="1669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10972;p74">
              <a:extLst>
                <a:ext uri="{FF2B5EF4-FFF2-40B4-BE49-F238E27FC236}">
                  <a16:creationId xmlns:a16="http://schemas.microsoft.com/office/drawing/2014/main" id="{E411722D-3F29-E1A4-1BFF-3A773C14610F}"/>
                </a:ext>
              </a:extLst>
            </p:cNvPr>
            <p:cNvSpPr/>
            <p:nvPr/>
          </p:nvSpPr>
          <p:spPr>
            <a:xfrm>
              <a:off x="4153125" y="1872625"/>
              <a:ext cx="83425" cy="83400"/>
            </a:xfrm>
            <a:custGeom>
              <a:avLst/>
              <a:gdLst/>
              <a:ahLst/>
              <a:cxnLst/>
              <a:rect l="l" t="t" r="r" b="b"/>
              <a:pathLst>
                <a:path w="3337" h="3336" extrusionOk="0">
                  <a:moveTo>
                    <a:pt x="1669" y="0"/>
                  </a:moveTo>
                  <a:cubicBezTo>
                    <a:pt x="735" y="0"/>
                    <a:pt x="1" y="767"/>
                    <a:pt x="1" y="1668"/>
                  </a:cubicBezTo>
                  <a:cubicBezTo>
                    <a:pt x="1" y="2602"/>
                    <a:pt x="735" y="3336"/>
                    <a:pt x="1669" y="3336"/>
                  </a:cubicBezTo>
                  <a:cubicBezTo>
                    <a:pt x="2569" y="3336"/>
                    <a:pt x="3337" y="2602"/>
                    <a:pt x="3337" y="1668"/>
                  </a:cubicBezTo>
                  <a:cubicBezTo>
                    <a:pt x="3337" y="767"/>
                    <a:pt x="2569" y="0"/>
                    <a:pt x="1669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10973;p74">
              <a:extLst>
                <a:ext uri="{FF2B5EF4-FFF2-40B4-BE49-F238E27FC236}">
                  <a16:creationId xmlns:a16="http://schemas.microsoft.com/office/drawing/2014/main" id="{E7B9FF07-07F4-21AB-20FD-45D5CE6B7E67}"/>
                </a:ext>
              </a:extLst>
            </p:cNvPr>
            <p:cNvSpPr/>
            <p:nvPr/>
          </p:nvSpPr>
          <p:spPr>
            <a:xfrm>
              <a:off x="4359125" y="1912650"/>
              <a:ext cx="83400" cy="83400"/>
            </a:xfrm>
            <a:custGeom>
              <a:avLst/>
              <a:gdLst/>
              <a:ahLst/>
              <a:cxnLst/>
              <a:rect l="l" t="t" r="r" b="b"/>
              <a:pathLst>
                <a:path w="3336" h="3336" extrusionOk="0">
                  <a:moveTo>
                    <a:pt x="1668" y="0"/>
                  </a:moveTo>
                  <a:cubicBezTo>
                    <a:pt x="767" y="0"/>
                    <a:pt x="0" y="734"/>
                    <a:pt x="0" y="1668"/>
                  </a:cubicBezTo>
                  <a:cubicBezTo>
                    <a:pt x="0" y="2569"/>
                    <a:pt x="767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34"/>
                    <a:pt x="2602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0974;p74">
              <a:extLst>
                <a:ext uri="{FF2B5EF4-FFF2-40B4-BE49-F238E27FC236}">
                  <a16:creationId xmlns:a16="http://schemas.microsoft.com/office/drawing/2014/main" id="{519BC7D6-E554-6CBD-7EEC-6B75204E1E4C}"/>
                </a:ext>
              </a:extLst>
            </p:cNvPr>
            <p:cNvSpPr/>
            <p:nvPr/>
          </p:nvSpPr>
          <p:spPr>
            <a:xfrm>
              <a:off x="4545925" y="1987700"/>
              <a:ext cx="83400" cy="83425"/>
            </a:xfrm>
            <a:custGeom>
              <a:avLst/>
              <a:gdLst/>
              <a:ahLst/>
              <a:cxnLst/>
              <a:rect l="l" t="t" r="r" b="b"/>
              <a:pathLst>
                <a:path w="3336" h="3337" extrusionOk="0">
                  <a:moveTo>
                    <a:pt x="1668" y="0"/>
                  </a:moveTo>
                  <a:cubicBezTo>
                    <a:pt x="734" y="0"/>
                    <a:pt x="0" y="734"/>
                    <a:pt x="0" y="1668"/>
                  </a:cubicBezTo>
                  <a:cubicBezTo>
                    <a:pt x="0" y="2569"/>
                    <a:pt x="734" y="3336"/>
                    <a:pt x="1668" y="3336"/>
                  </a:cubicBezTo>
                  <a:cubicBezTo>
                    <a:pt x="2569" y="3336"/>
                    <a:pt x="3336" y="2569"/>
                    <a:pt x="3336" y="1668"/>
                  </a:cubicBezTo>
                  <a:cubicBezTo>
                    <a:pt x="3336" y="734"/>
                    <a:pt x="2569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0975;p74">
              <a:extLst>
                <a:ext uri="{FF2B5EF4-FFF2-40B4-BE49-F238E27FC236}">
                  <a16:creationId xmlns:a16="http://schemas.microsoft.com/office/drawing/2014/main" id="{9E7CA274-4C34-0D58-4D1D-B3BA0B5EBE08}"/>
                </a:ext>
              </a:extLst>
            </p:cNvPr>
            <p:cNvSpPr/>
            <p:nvPr/>
          </p:nvSpPr>
          <p:spPr>
            <a:xfrm>
              <a:off x="4681025" y="2155325"/>
              <a:ext cx="83400" cy="83400"/>
            </a:xfrm>
            <a:custGeom>
              <a:avLst/>
              <a:gdLst/>
              <a:ahLst/>
              <a:cxnLst/>
              <a:rect l="l" t="t" r="r" b="b"/>
              <a:pathLst>
                <a:path w="3336" h="3336" extrusionOk="0">
                  <a:moveTo>
                    <a:pt x="1668" y="0"/>
                  </a:moveTo>
                  <a:cubicBezTo>
                    <a:pt x="767" y="0"/>
                    <a:pt x="0" y="734"/>
                    <a:pt x="0" y="1668"/>
                  </a:cubicBezTo>
                  <a:cubicBezTo>
                    <a:pt x="0" y="2569"/>
                    <a:pt x="767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34"/>
                    <a:pt x="2602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0976;p74">
              <a:extLst>
                <a:ext uri="{FF2B5EF4-FFF2-40B4-BE49-F238E27FC236}">
                  <a16:creationId xmlns:a16="http://schemas.microsoft.com/office/drawing/2014/main" id="{62A12E97-7A22-1387-A09E-AD60FFD3D7A3}"/>
                </a:ext>
              </a:extLst>
            </p:cNvPr>
            <p:cNvSpPr/>
            <p:nvPr/>
          </p:nvSpPr>
          <p:spPr>
            <a:xfrm>
              <a:off x="3094050" y="1837575"/>
              <a:ext cx="923175" cy="471200"/>
            </a:xfrm>
            <a:custGeom>
              <a:avLst/>
              <a:gdLst/>
              <a:ahLst/>
              <a:cxnLst/>
              <a:rect l="l" t="t" r="r" b="b"/>
              <a:pathLst>
                <a:path w="36927" h="18848" extrusionOk="0">
                  <a:moveTo>
                    <a:pt x="19083" y="1"/>
                  </a:moveTo>
                  <a:cubicBezTo>
                    <a:pt x="16962" y="1"/>
                    <a:pt x="14961" y="944"/>
                    <a:pt x="13610" y="2736"/>
                  </a:cubicBezTo>
                  <a:cubicBezTo>
                    <a:pt x="12443" y="4271"/>
                    <a:pt x="11876" y="6339"/>
                    <a:pt x="12109" y="8240"/>
                  </a:cubicBezTo>
                  <a:cubicBezTo>
                    <a:pt x="10460" y="7599"/>
                    <a:pt x="8287" y="6847"/>
                    <a:pt x="6282" y="6847"/>
                  </a:cubicBezTo>
                  <a:cubicBezTo>
                    <a:pt x="4637" y="6847"/>
                    <a:pt x="3106" y="7353"/>
                    <a:pt x="2069" y="8841"/>
                  </a:cubicBezTo>
                  <a:cubicBezTo>
                    <a:pt x="0" y="11843"/>
                    <a:pt x="1702" y="16413"/>
                    <a:pt x="3903" y="18848"/>
                  </a:cubicBezTo>
                  <a:lnTo>
                    <a:pt x="35459" y="16179"/>
                  </a:lnTo>
                  <a:cubicBezTo>
                    <a:pt x="36627" y="13744"/>
                    <a:pt x="36927" y="9074"/>
                    <a:pt x="34592" y="7173"/>
                  </a:cubicBezTo>
                  <a:cubicBezTo>
                    <a:pt x="33533" y="6296"/>
                    <a:pt x="32090" y="5720"/>
                    <a:pt x="30686" y="5720"/>
                  </a:cubicBezTo>
                  <a:cubicBezTo>
                    <a:pt x="30542" y="5720"/>
                    <a:pt x="30398" y="5726"/>
                    <a:pt x="30255" y="5739"/>
                  </a:cubicBezTo>
                  <a:cubicBezTo>
                    <a:pt x="29455" y="5772"/>
                    <a:pt x="26820" y="6739"/>
                    <a:pt x="26986" y="7907"/>
                  </a:cubicBezTo>
                  <a:cubicBezTo>
                    <a:pt x="26519" y="4705"/>
                    <a:pt x="24485" y="1369"/>
                    <a:pt x="21382" y="368"/>
                  </a:cubicBezTo>
                  <a:cubicBezTo>
                    <a:pt x="20617" y="122"/>
                    <a:pt x="19842" y="1"/>
                    <a:pt x="19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10977;p74">
              <a:extLst>
                <a:ext uri="{FF2B5EF4-FFF2-40B4-BE49-F238E27FC236}">
                  <a16:creationId xmlns:a16="http://schemas.microsoft.com/office/drawing/2014/main" id="{8E992944-8479-E642-F929-9F526834EB7E}"/>
                </a:ext>
              </a:extLst>
            </p:cNvPr>
            <p:cNvSpPr/>
            <p:nvPr/>
          </p:nvSpPr>
          <p:spPr>
            <a:xfrm>
              <a:off x="3050675" y="1986925"/>
              <a:ext cx="962375" cy="661750"/>
            </a:xfrm>
            <a:custGeom>
              <a:avLst/>
              <a:gdLst/>
              <a:ahLst/>
              <a:cxnLst/>
              <a:rect l="l" t="t" r="r" b="b"/>
              <a:pathLst>
                <a:path w="38495" h="26470" extrusionOk="0">
                  <a:moveTo>
                    <a:pt x="20650" y="1"/>
                  </a:moveTo>
                  <a:cubicBezTo>
                    <a:pt x="19106" y="1"/>
                    <a:pt x="17612" y="734"/>
                    <a:pt x="16679" y="2133"/>
                  </a:cubicBezTo>
                  <a:cubicBezTo>
                    <a:pt x="15579" y="3868"/>
                    <a:pt x="15312" y="5969"/>
                    <a:pt x="15278" y="8037"/>
                  </a:cubicBezTo>
                  <a:cubicBezTo>
                    <a:pt x="13677" y="6102"/>
                    <a:pt x="11976" y="5602"/>
                    <a:pt x="9674" y="5068"/>
                  </a:cubicBezTo>
                  <a:cubicBezTo>
                    <a:pt x="9102" y="4932"/>
                    <a:pt x="8508" y="4852"/>
                    <a:pt x="7917" y="4852"/>
                  </a:cubicBezTo>
                  <a:cubicBezTo>
                    <a:pt x="7059" y="4852"/>
                    <a:pt x="6208" y="5021"/>
                    <a:pt x="5438" y="5435"/>
                  </a:cubicBezTo>
                  <a:cubicBezTo>
                    <a:pt x="1" y="8304"/>
                    <a:pt x="8407" y="18378"/>
                    <a:pt x="10642" y="20579"/>
                  </a:cubicBezTo>
                  <a:cubicBezTo>
                    <a:pt x="13134" y="23072"/>
                    <a:pt x="17438" y="26470"/>
                    <a:pt x="21394" y="26470"/>
                  </a:cubicBezTo>
                  <a:cubicBezTo>
                    <a:pt x="22416" y="26470"/>
                    <a:pt x="23414" y="26244"/>
                    <a:pt x="24352" y="25716"/>
                  </a:cubicBezTo>
                  <a:cubicBezTo>
                    <a:pt x="28921" y="23115"/>
                    <a:pt x="33191" y="20046"/>
                    <a:pt x="35793" y="15409"/>
                  </a:cubicBezTo>
                  <a:cubicBezTo>
                    <a:pt x="35993" y="14909"/>
                    <a:pt x="36227" y="14408"/>
                    <a:pt x="36494" y="13808"/>
                  </a:cubicBezTo>
                  <a:cubicBezTo>
                    <a:pt x="37428" y="11606"/>
                    <a:pt x="38495" y="8304"/>
                    <a:pt x="37327" y="6036"/>
                  </a:cubicBezTo>
                  <a:cubicBezTo>
                    <a:pt x="36454" y="4289"/>
                    <a:pt x="34176" y="3492"/>
                    <a:pt x="32154" y="3492"/>
                  </a:cubicBezTo>
                  <a:cubicBezTo>
                    <a:pt x="31550" y="3492"/>
                    <a:pt x="30970" y="3563"/>
                    <a:pt x="30456" y="3701"/>
                  </a:cubicBezTo>
                  <a:cubicBezTo>
                    <a:pt x="28855" y="4101"/>
                    <a:pt x="27520" y="5302"/>
                    <a:pt x="26920" y="6870"/>
                  </a:cubicBezTo>
                  <a:cubicBezTo>
                    <a:pt x="25986" y="4535"/>
                    <a:pt x="25319" y="1766"/>
                    <a:pt x="22951" y="565"/>
                  </a:cubicBezTo>
                  <a:cubicBezTo>
                    <a:pt x="22214" y="186"/>
                    <a:pt x="21426" y="1"/>
                    <a:pt x="206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10978;p74">
              <a:extLst>
                <a:ext uri="{FF2B5EF4-FFF2-40B4-BE49-F238E27FC236}">
                  <a16:creationId xmlns:a16="http://schemas.microsoft.com/office/drawing/2014/main" id="{F1610797-1DFE-B8D1-0EEE-2761C57B45D2}"/>
                </a:ext>
              </a:extLst>
            </p:cNvPr>
            <p:cNvSpPr/>
            <p:nvPr/>
          </p:nvSpPr>
          <p:spPr>
            <a:xfrm>
              <a:off x="3409275" y="2275300"/>
              <a:ext cx="48400" cy="97725"/>
            </a:xfrm>
            <a:custGeom>
              <a:avLst/>
              <a:gdLst/>
              <a:ahLst/>
              <a:cxnLst/>
              <a:rect l="l" t="t" r="r" b="b"/>
              <a:pathLst>
                <a:path w="1936" h="3909" extrusionOk="0">
                  <a:moveTo>
                    <a:pt x="854" y="1"/>
                  </a:moveTo>
                  <a:cubicBezTo>
                    <a:pt x="836" y="1"/>
                    <a:pt x="818" y="2"/>
                    <a:pt x="801" y="5"/>
                  </a:cubicBezTo>
                  <a:cubicBezTo>
                    <a:pt x="301" y="38"/>
                    <a:pt x="0" y="939"/>
                    <a:pt x="100" y="2039"/>
                  </a:cubicBezTo>
                  <a:cubicBezTo>
                    <a:pt x="166" y="3086"/>
                    <a:pt x="616" y="3908"/>
                    <a:pt x="1106" y="3908"/>
                  </a:cubicBezTo>
                  <a:cubicBezTo>
                    <a:pt x="1115" y="3908"/>
                    <a:pt x="1125" y="3908"/>
                    <a:pt x="1135" y="3907"/>
                  </a:cubicBezTo>
                  <a:cubicBezTo>
                    <a:pt x="1635" y="3874"/>
                    <a:pt x="1935" y="2940"/>
                    <a:pt x="1835" y="1873"/>
                  </a:cubicBezTo>
                  <a:cubicBezTo>
                    <a:pt x="1739" y="813"/>
                    <a:pt x="1303" y="1"/>
                    <a:pt x="854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0979;p74">
              <a:extLst>
                <a:ext uri="{FF2B5EF4-FFF2-40B4-BE49-F238E27FC236}">
                  <a16:creationId xmlns:a16="http://schemas.microsoft.com/office/drawing/2014/main" id="{2AE2BC1A-8F9D-E2F6-7DAC-FFD3ED2BB71E}"/>
                </a:ext>
              </a:extLst>
            </p:cNvPr>
            <p:cNvSpPr/>
            <p:nvPr/>
          </p:nvSpPr>
          <p:spPr>
            <a:xfrm>
              <a:off x="3677800" y="2252025"/>
              <a:ext cx="47550" cy="98475"/>
            </a:xfrm>
            <a:custGeom>
              <a:avLst/>
              <a:gdLst/>
              <a:ahLst/>
              <a:cxnLst/>
              <a:rect l="l" t="t" r="r" b="b"/>
              <a:pathLst>
                <a:path w="1902" h="3939" extrusionOk="0">
                  <a:moveTo>
                    <a:pt x="795" y="1"/>
                  </a:moveTo>
                  <a:cubicBezTo>
                    <a:pt x="786" y="1"/>
                    <a:pt x="777" y="1"/>
                    <a:pt x="768" y="2"/>
                  </a:cubicBezTo>
                  <a:cubicBezTo>
                    <a:pt x="267" y="35"/>
                    <a:pt x="0" y="969"/>
                    <a:pt x="67" y="2036"/>
                  </a:cubicBezTo>
                  <a:cubicBezTo>
                    <a:pt x="165" y="3116"/>
                    <a:pt x="584" y="3939"/>
                    <a:pt x="1072" y="3939"/>
                  </a:cubicBezTo>
                  <a:cubicBezTo>
                    <a:pt x="1082" y="3939"/>
                    <a:pt x="1091" y="3938"/>
                    <a:pt x="1101" y="3938"/>
                  </a:cubicBezTo>
                  <a:cubicBezTo>
                    <a:pt x="1602" y="3871"/>
                    <a:pt x="1902" y="2970"/>
                    <a:pt x="1835" y="1870"/>
                  </a:cubicBezTo>
                  <a:cubicBezTo>
                    <a:pt x="1737" y="823"/>
                    <a:pt x="1254" y="1"/>
                    <a:pt x="795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0980;p74">
              <a:extLst>
                <a:ext uri="{FF2B5EF4-FFF2-40B4-BE49-F238E27FC236}">
                  <a16:creationId xmlns:a16="http://schemas.microsoft.com/office/drawing/2014/main" id="{2AFC4C21-C1D4-CD20-F145-9F8ACDB57A22}"/>
                </a:ext>
              </a:extLst>
            </p:cNvPr>
            <p:cNvSpPr/>
            <p:nvPr/>
          </p:nvSpPr>
          <p:spPr>
            <a:xfrm>
              <a:off x="3491825" y="2322950"/>
              <a:ext cx="157650" cy="83650"/>
            </a:xfrm>
            <a:custGeom>
              <a:avLst/>
              <a:gdLst/>
              <a:ahLst/>
              <a:cxnLst/>
              <a:rect l="l" t="t" r="r" b="b"/>
              <a:pathLst>
                <a:path w="6306" h="3346" extrusionOk="0">
                  <a:moveTo>
                    <a:pt x="6172" y="0"/>
                  </a:moveTo>
                  <a:lnTo>
                    <a:pt x="1" y="534"/>
                  </a:lnTo>
                  <a:cubicBezTo>
                    <a:pt x="159" y="2121"/>
                    <a:pt x="1526" y="3345"/>
                    <a:pt x="3095" y="3345"/>
                  </a:cubicBezTo>
                  <a:cubicBezTo>
                    <a:pt x="3175" y="3345"/>
                    <a:pt x="3256" y="3342"/>
                    <a:pt x="3336" y="3336"/>
                  </a:cubicBezTo>
                  <a:cubicBezTo>
                    <a:pt x="5038" y="3169"/>
                    <a:pt x="6305" y="1701"/>
                    <a:pt x="6172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0981;p74">
              <a:extLst>
                <a:ext uri="{FF2B5EF4-FFF2-40B4-BE49-F238E27FC236}">
                  <a16:creationId xmlns:a16="http://schemas.microsoft.com/office/drawing/2014/main" id="{7F5FF3D6-CB68-B597-4589-5A7AB2ECCB0F}"/>
                </a:ext>
              </a:extLst>
            </p:cNvPr>
            <p:cNvSpPr/>
            <p:nvPr/>
          </p:nvSpPr>
          <p:spPr>
            <a:xfrm>
              <a:off x="3513525" y="2352075"/>
              <a:ext cx="120100" cy="53650"/>
            </a:xfrm>
            <a:custGeom>
              <a:avLst/>
              <a:gdLst/>
              <a:ahLst/>
              <a:cxnLst/>
              <a:rect l="l" t="t" r="r" b="b"/>
              <a:pathLst>
                <a:path w="4804" h="2146" extrusionOk="0">
                  <a:moveTo>
                    <a:pt x="2442" y="0"/>
                  </a:moveTo>
                  <a:cubicBezTo>
                    <a:pt x="2396" y="0"/>
                    <a:pt x="2349" y="1"/>
                    <a:pt x="2302" y="3"/>
                  </a:cubicBezTo>
                  <a:cubicBezTo>
                    <a:pt x="1401" y="103"/>
                    <a:pt x="567" y="536"/>
                    <a:pt x="0" y="1203"/>
                  </a:cubicBezTo>
                  <a:cubicBezTo>
                    <a:pt x="584" y="1788"/>
                    <a:pt x="1424" y="2145"/>
                    <a:pt x="2283" y="2145"/>
                  </a:cubicBezTo>
                  <a:cubicBezTo>
                    <a:pt x="2356" y="2145"/>
                    <a:pt x="2429" y="2143"/>
                    <a:pt x="2502" y="2137"/>
                  </a:cubicBezTo>
                  <a:cubicBezTo>
                    <a:pt x="3469" y="2037"/>
                    <a:pt x="4303" y="1537"/>
                    <a:pt x="4803" y="803"/>
                  </a:cubicBezTo>
                  <a:cubicBezTo>
                    <a:pt x="4138" y="296"/>
                    <a:pt x="3323" y="0"/>
                    <a:pt x="2442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0982;p74">
              <a:extLst>
                <a:ext uri="{FF2B5EF4-FFF2-40B4-BE49-F238E27FC236}">
                  <a16:creationId xmlns:a16="http://schemas.microsoft.com/office/drawing/2014/main" id="{F993054E-8644-819C-37A7-1AEAA6375EDD}"/>
                </a:ext>
              </a:extLst>
            </p:cNvPr>
            <p:cNvSpPr/>
            <p:nvPr/>
          </p:nvSpPr>
          <p:spPr>
            <a:xfrm>
              <a:off x="3860425" y="2071575"/>
              <a:ext cx="908175" cy="736600"/>
            </a:xfrm>
            <a:custGeom>
              <a:avLst/>
              <a:gdLst/>
              <a:ahLst/>
              <a:cxnLst/>
              <a:rect l="l" t="t" r="r" b="b"/>
              <a:pathLst>
                <a:path w="36327" h="29464" extrusionOk="0">
                  <a:moveTo>
                    <a:pt x="11204" y="1"/>
                  </a:moveTo>
                  <a:cubicBezTo>
                    <a:pt x="10536" y="1"/>
                    <a:pt x="9866" y="180"/>
                    <a:pt x="9307" y="548"/>
                  </a:cubicBezTo>
                  <a:cubicBezTo>
                    <a:pt x="7573" y="1749"/>
                    <a:pt x="7272" y="4184"/>
                    <a:pt x="7172" y="6286"/>
                  </a:cubicBezTo>
                  <a:cubicBezTo>
                    <a:pt x="6805" y="4751"/>
                    <a:pt x="6005" y="3317"/>
                    <a:pt x="4971" y="2116"/>
                  </a:cubicBezTo>
                  <a:cubicBezTo>
                    <a:pt x="4337" y="1449"/>
                    <a:pt x="3603" y="882"/>
                    <a:pt x="2736" y="815"/>
                  </a:cubicBezTo>
                  <a:cubicBezTo>
                    <a:pt x="2664" y="808"/>
                    <a:pt x="2594" y="804"/>
                    <a:pt x="2526" y="804"/>
                  </a:cubicBezTo>
                  <a:cubicBezTo>
                    <a:pt x="173" y="804"/>
                    <a:pt x="265" y="5199"/>
                    <a:pt x="167" y="6853"/>
                  </a:cubicBezTo>
                  <a:cubicBezTo>
                    <a:pt x="1" y="9588"/>
                    <a:pt x="401" y="12357"/>
                    <a:pt x="901" y="15059"/>
                  </a:cubicBezTo>
                  <a:cubicBezTo>
                    <a:pt x="1502" y="18127"/>
                    <a:pt x="2402" y="21196"/>
                    <a:pt x="4104" y="23798"/>
                  </a:cubicBezTo>
                  <a:cubicBezTo>
                    <a:pt x="5938" y="26600"/>
                    <a:pt x="8006" y="28802"/>
                    <a:pt x="11475" y="29269"/>
                  </a:cubicBezTo>
                  <a:cubicBezTo>
                    <a:pt x="12420" y="29397"/>
                    <a:pt x="13420" y="29464"/>
                    <a:pt x="14437" y="29464"/>
                  </a:cubicBezTo>
                  <a:cubicBezTo>
                    <a:pt x="16869" y="29464"/>
                    <a:pt x="19400" y="29081"/>
                    <a:pt x="21516" y="28235"/>
                  </a:cubicBezTo>
                  <a:cubicBezTo>
                    <a:pt x="24585" y="26967"/>
                    <a:pt x="27787" y="24565"/>
                    <a:pt x="30189" y="22397"/>
                  </a:cubicBezTo>
                  <a:cubicBezTo>
                    <a:pt x="32257" y="20563"/>
                    <a:pt x="34158" y="18261"/>
                    <a:pt x="35259" y="15726"/>
                  </a:cubicBezTo>
                  <a:cubicBezTo>
                    <a:pt x="35659" y="14758"/>
                    <a:pt x="36327" y="13091"/>
                    <a:pt x="35860" y="12056"/>
                  </a:cubicBezTo>
                  <a:cubicBezTo>
                    <a:pt x="35593" y="11523"/>
                    <a:pt x="34992" y="11189"/>
                    <a:pt x="34325" y="10989"/>
                  </a:cubicBezTo>
                  <a:cubicBezTo>
                    <a:pt x="33900" y="10866"/>
                    <a:pt x="33430" y="10815"/>
                    <a:pt x="32972" y="10815"/>
                  </a:cubicBezTo>
                  <a:cubicBezTo>
                    <a:pt x="32317" y="10815"/>
                    <a:pt x="31688" y="10918"/>
                    <a:pt x="31256" y="11056"/>
                  </a:cubicBezTo>
                  <a:cubicBezTo>
                    <a:pt x="30089" y="11456"/>
                    <a:pt x="29121" y="12290"/>
                    <a:pt x="28388" y="13324"/>
                  </a:cubicBezTo>
                  <a:cubicBezTo>
                    <a:pt x="28821" y="12190"/>
                    <a:pt x="29322" y="11022"/>
                    <a:pt x="29588" y="9788"/>
                  </a:cubicBezTo>
                  <a:cubicBezTo>
                    <a:pt x="29889" y="8387"/>
                    <a:pt x="30256" y="6086"/>
                    <a:pt x="28554" y="5552"/>
                  </a:cubicBezTo>
                  <a:cubicBezTo>
                    <a:pt x="28264" y="5462"/>
                    <a:pt x="27957" y="5423"/>
                    <a:pt x="27643" y="5423"/>
                  </a:cubicBezTo>
                  <a:cubicBezTo>
                    <a:pt x="26552" y="5423"/>
                    <a:pt x="25381" y="5901"/>
                    <a:pt x="24551" y="6419"/>
                  </a:cubicBezTo>
                  <a:cubicBezTo>
                    <a:pt x="23284" y="7186"/>
                    <a:pt x="22250" y="8354"/>
                    <a:pt x="21449" y="9555"/>
                  </a:cubicBezTo>
                  <a:cubicBezTo>
                    <a:pt x="22216" y="8354"/>
                    <a:pt x="22917" y="7086"/>
                    <a:pt x="23084" y="5685"/>
                  </a:cubicBezTo>
                  <a:cubicBezTo>
                    <a:pt x="23251" y="4251"/>
                    <a:pt x="22750" y="2716"/>
                    <a:pt x="21549" y="1949"/>
                  </a:cubicBezTo>
                  <a:cubicBezTo>
                    <a:pt x="21043" y="1648"/>
                    <a:pt x="20479" y="1512"/>
                    <a:pt x="19910" y="1512"/>
                  </a:cubicBezTo>
                  <a:cubicBezTo>
                    <a:pt x="18904" y="1512"/>
                    <a:pt x="17879" y="1935"/>
                    <a:pt x="17113" y="2616"/>
                  </a:cubicBezTo>
                  <a:cubicBezTo>
                    <a:pt x="15912" y="3717"/>
                    <a:pt x="15278" y="5252"/>
                    <a:pt x="14911" y="6786"/>
                  </a:cubicBezTo>
                  <a:cubicBezTo>
                    <a:pt x="15078" y="4685"/>
                    <a:pt x="15111" y="2216"/>
                    <a:pt x="13510" y="848"/>
                  </a:cubicBezTo>
                  <a:cubicBezTo>
                    <a:pt x="12895" y="289"/>
                    <a:pt x="12051" y="1"/>
                    <a:pt x="112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0983;p74">
              <a:extLst>
                <a:ext uri="{FF2B5EF4-FFF2-40B4-BE49-F238E27FC236}">
                  <a16:creationId xmlns:a16="http://schemas.microsoft.com/office/drawing/2014/main" id="{9137502A-3BE2-B474-5D17-441F83A78DEB}"/>
                </a:ext>
              </a:extLst>
            </p:cNvPr>
            <p:cNvSpPr/>
            <p:nvPr/>
          </p:nvSpPr>
          <p:spPr>
            <a:xfrm>
              <a:off x="3861250" y="2260925"/>
              <a:ext cx="831475" cy="547250"/>
            </a:xfrm>
            <a:custGeom>
              <a:avLst/>
              <a:gdLst/>
              <a:ahLst/>
              <a:cxnLst/>
              <a:rect l="l" t="t" r="r" b="b"/>
              <a:pathLst>
                <a:path w="33259" h="21890" extrusionOk="0">
                  <a:moveTo>
                    <a:pt x="1144" y="1"/>
                  </a:moveTo>
                  <a:cubicBezTo>
                    <a:pt x="774" y="1"/>
                    <a:pt x="404" y="5"/>
                    <a:pt x="34" y="13"/>
                  </a:cubicBezTo>
                  <a:cubicBezTo>
                    <a:pt x="1" y="2514"/>
                    <a:pt x="268" y="5016"/>
                    <a:pt x="768" y="7485"/>
                  </a:cubicBezTo>
                  <a:cubicBezTo>
                    <a:pt x="1402" y="10587"/>
                    <a:pt x="2269" y="13622"/>
                    <a:pt x="4004" y="16258"/>
                  </a:cubicBezTo>
                  <a:cubicBezTo>
                    <a:pt x="5838" y="19026"/>
                    <a:pt x="7907" y="21261"/>
                    <a:pt x="11376" y="21695"/>
                  </a:cubicBezTo>
                  <a:cubicBezTo>
                    <a:pt x="12320" y="21823"/>
                    <a:pt x="13320" y="21890"/>
                    <a:pt x="14338" y="21890"/>
                  </a:cubicBezTo>
                  <a:cubicBezTo>
                    <a:pt x="16769" y="21890"/>
                    <a:pt x="19300" y="21507"/>
                    <a:pt x="21416" y="20661"/>
                  </a:cubicBezTo>
                  <a:cubicBezTo>
                    <a:pt x="24452" y="19426"/>
                    <a:pt x="27687" y="16991"/>
                    <a:pt x="30089" y="14823"/>
                  </a:cubicBezTo>
                  <a:cubicBezTo>
                    <a:pt x="31223" y="13822"/>
                    <a:pt x="32357" y="12655"/>
                    <a:pt x="33258" y="11354"/>
                  </a:cubicBezTo>
                  <a:cubicBezTo>
                    <a:pt x="32924" y="10987"/>
                    <a:pt x="32558" y="10620"/>
                    <a:pt x="32124" y="10253"/>
                  </a:cubicBezTo>
                  <a:cubicBezTo>
                    <a:pt x="30690" y="8919"/>
                    <a:pt x="28955" y="7818"/>
                    <a:pt x="27254" y="6851"/>
                  </a:cubicBezTo>
                  <a:cubicBezTo>
                    <a:pt x="19368" y="2363"/>
                    <a:pt x="10251" y="1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0984;p74">
              <a:extLst>
                <a:ext uri="{FF2B5EF4-FFF2-40B4-BE49-F238E27FC236}">
                  <a16:creationId xmlns:a16="http://schemas.microsoft.com/office/drawing/2014/main" id="{D13DF814-ED8A-302F-4E23-6073C64F0238}"/>
                </a:ext>
              </a:extLst>
            </p:cNvPr>
            <p:cNvSpPr/>
            <p:nvPr/>
          </p:nvSpPr>
          <p:spPr>
            <a:xfrm>
              <a:off x="3907950" y="2517025"/>
              <a:ext cx="596300" cy="292425"/>
            </a:xfrm>
            <a:custGeom>
              <a:avLst/>
              <a:gdLst/>
              <a:ahLst/>
              <a:cxnLst/>
              <a:rect l="l" t="t" r="r" b="b"/>
              <a:pathLst>
                <a:path w="23852" h="11697" extrusionOk="0">
                  <a:moveTo>
                    <a:pt x="6025" y="0"/>
                  </a:moveTo>
                  <a:cubicBezTo>
                    <a:pt x="5896" y="0"/>
                    <a:pt x="5767" y="14"/>
                    <a:pt x="5638" y="43"/>
                  </a:cubicBezTo>
                  <a:cubicBezTo>
                    <a:pt x="4971" y="209"/>
                    <a:pt x="4471" y="743"/>
                    <a:pt x="4204" y="1344"/>
                  </a:cubicBezTo>
                  <a:cubicBezTo>
                    <a:pt x="3904" y="1944"/>
                    <a:pt x="3837" y="2611"/>
                    <a:pt x="3737" y="3278"/>
                  </a:cubicBezTo>
                  <a:cubicBezTo>
                    <a:pt x="3203" y="2244"/>
                    <a:pt x="2203" y="1444"/>
                    <a:pt x="1035" y="1344"/>
                  </a:cubicBezTo>
                  <a:cubicBezTo>
                    <a:pt x="942" y="1325"/>
                    <a:pt x="846" y="1317"/>
                    <a:pt x="749" y="1317"/>
                  </a:cubicBezTo>
                  <a:cubicBezTo>
                    <a:pt x="499" y="1317"/>
                    <a:pt x="241" y="1371"/>
                    <a:pt x="1" y="1444"/>
                  </a:cubicBezTo>
                  <a:cubicBezTo>
                    <a:pt x="535" y="3078"/>
                    <a:pt x="1202" y="4613"/>
                    <a:pt x="2136" y="6047"/>
                  </a:cubicBezTo>
                  <a:cubicBezTo>
                    <a:pt x="3970" y="8849"/>
                    <a:pt x="6039" y="11050"/>
                    <a:pt x="9508" y="11517"/>
                  </a:cubicBezTo>
                  <a:cubicBezTo>
                    <a:pt x="10450" y="11634"/>
                    <a:pt x="11443" y="11697"/>
                    <a:pt x="12452" y="11697"/>
                  </a:cubicBezTo>
                  <a:cubicBezTo>
                    <a:pt x="14907" y="11697"/>
                    <a:pt x="17454" y="11325"/>
                    <a:pt x="19582" y="10450"/>
                  </a:cubicBezTo>
                  <a:cubicBezTo>
                    <a:pt x="21016" y="9883"/>
                    <a:pt x="22450" y="9049"/>
                    <a:pt x="23851" y="8082"/>
                  </a:cubicBezTo>
                  <a:cubicBezTo>
                    <a:pt x="23785" y="7915"/>
                    <a:pt x="23751" y="7748"/>
                    <a:pt x="23685" y="7581"/>
                  </a:cubicBezTo>
                  <a:cubicBezTo>
                    <a:pt x="23418" y="7181"/>
                    <a:pt x="22984" y="6914"/>
                    <a:pt x="22550" y="6747"/>
                  </a:cubicBezTo>
                  <a:cubicBezTo>
                    <a:pt x="21981" y="6540"/>
                    <a:pt x="21381" y="6439"/>
                    <a:pt x="20782" y="6439"/>
                  </a:cubicBezTo>
                  <a:cubicBezTo>
                    <a:pt x="19838" y="6439"/>
                    <a:pt x="18897" y="6691"/>
                    <a:pt x="18081" y="7181"/>
                  </a:cubicBezTo>
                  <a:cubicBezTo>
                    <a:pt x="18581" y="6414"/>
                    <a:pt x="18748" y="5446"/>
                    <a:pt x="18514" y="4579"/>
                  </a:cubicBezTo>
                  <a:cubicBezTo>
                    <a:pt x="18247" y="3712"/>
                    <a:pt x="17513" y="3011"/>
                    <a:pt x="16579" y="2911"/>
                  </a:cubicBezTo>
                  <a:cubicBezTo>
                    <a:pt x="16493" y="2901"/>
                    <a:pt x="16408" y="2896"/>
                    <a:pt x="16324" y="2896"/>
                  </a:cubicBezTo>
                  <a:cubicBezTo>
                    <a:pt x="15078" y="2896"/>
                    <a:pt x="14092" y="4015"/>
                    <a:pt x="13310" y="5046"/>
                  </a:cubicBezTo>
                  <a:cubicBezTo>
                    <a:pt x="13477" y="4246"/>
                    <a:pt x="13677" y="3412"/>
                    <a:pt x="13544" y="2611"/>
                  </a:cubicBezTo>
                  <a:cubicBezTo>
                    <a:pt x="13411" y="1844"/>
                    <a:pt x="12877" y="1043"/>
                    <a:pt x="12076" y="843"/>
                  </a:cubicBezTo>
                  <a:cubicBezTo>
                    <a:pt x="11950" y="813"/>
                    <a:pt x="11824" y="799"/>
                    <a:pt x="11697" y="799"/>
                  </a:cubicBezTo>
                  <a:cubicBezTo>
                    <a:pt x="11117" y="799"/>
                    <a:pt x="10534" y="1088"/>
                    <a:pt x="10041" y="1444"/>
                  </a:cubicBezTo>
                  <a:cubicBezTo>
                    <a:pt x="9374" y="2044"/>
                    <a:pt x="8874" y="2878"/>
                    <a:pt x="8674" y="3745"/>
                  </a:cubicBezTo>
                  <a:cubicBezTo>
                    <a:pt x="8540" y="2845"/>
                    <a:pt x="8407" y="1911"/>
                    <a:pt x="7907" y="1177"/>
                  </a:cubicBezTo>
                  <a:cubicBezTo>
                    <a:pt x="7535" y="491"/>
                    <a:pt x="6796" y="0"/>
                    <a:pt x="6025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0985;p74">
              <a:extLst>
                <a:ext uri="{FF2B5EF4-FFF2-40B4-BE49-F238E27FC236}">
                  <a16:creationId xmlns:a16="http://schemas.microsoft.com/office/drawing/2014/main" id="{EA512E0D-A49C-DC2E-98E0-455A06172A55}"/>
                </a:ext>
              </a:extLst>
            </p:cNvPr>
            <p:cNvSpPr/>
            <p:nvPr/>
          </p:nvSpPr>
          <p:spPr>
            <a:xfrm>
              <a:off x="3942975" y="2629275"/>
              <a:ext cx="457025" cy="180175"/>
            </a:xfrm>
            <a:custGeom>
              <a:avLst/>
              <a:gdLst/>
              <a:ahLst/>
              <a:cxnLst/>
              <a:rect l="l" t="t" r="r" b="b"/>
              <a:pathLst>
                <a:path w="18281" h="7207" extrusionOk="0">
                  <a:moveTo>
                    <a:pt x="3096" y="1"/>
                  </a:moveTo>
                  <a:cubicBezTo>
                    <a:pt x="2776" y="1"/>
                    <a:pt x="2456" y="8"/>
                    <a:pt x="2136" y="22"/>
                  </a:cubicBezTo>
                  <a:cubicBezTo>
                    <a:pt x="1435" y="56"/>
                    <a:pt x="735" y="89"/>
                    <a:pt x="1" y="223"/>
                  </a:cubicBezTo>
                  <a:cubicBezTo>
                    <a:pt x="268" y="690"/>
                    <a:pt x="501" y="1090"/>
                    <a:pt x="768" y="1557"/>
                  </a:cubicBezTo>
                  <a:cubicBezTo>
                    <a:pt x="2603" y="4359"/>
                    <a:pt x="4671" y="6560"/>
                    <a:pt x="8140" y="7027"/>
                  </a:cubicBezTo>
                  <a:cubicBezTo>
                    <a:pt x="9073" y="7144"/>
                    <a:pt x="10059" y="7207"/>
                    <a:pt x="11063" y="7207"/>
                  </a:cubicBezTo>
                  <a:cubicBezTo>
                    <a:pt x="13506" y="7207"/>
                    <a:pt x="16053" y="6835"/>
                    <a:pt x="18181" y="5960"/>
                  </a:cubicBezTo>
                  <a:cubicBezTo>
                    <a:pt x="18247" y="5960"/>
                    <a:pt x="18281" y="5927"/>
                    <a:pt x="18281" y="5927"/>
                  </a:cubicBezTo>
                  <a:cubicBezTo>
                    <a:pt x="14180" y="2173"/>
                    <a:pt x="8649" y="1"/>
                    <a:pt x="30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0986;p74">
              <a:extLst>
                <a:ext uri="{FF2B5EF4-FFF2-40B4-BE49-F238E27FC236}">
                  <a16:creationId xmlns:a16="http://schemas.microsoft.com/office/drawing/2014/main" id="{FD029C1C-0FA1-BD44-FB6E-5F9B60F0E217}"/>
                </a:ext>
              </a:extLst>
            </p:cNvPr>
            <p:cNvSpPr/>
            <p:nvPr/>
          </p:nvSpPr>
          <p:spPr>
            <a:xfrm>
              <a:off x="4047225" y="2561450"/>
              <a:ext cx="45050" cy="35050"/>
            </a:xfrm>
            <a:custGeom>
              <a:avLst/>
              <a:gdLst/>
              <a:ahLst/>
              <a:cxnLst/>
              <a:rect l="l" t="t" r="r" b="b"/>
              <a:pathLst>
                <a:path w="1802" h="1402" extrusionOk="0">
                  <a:moveTo>
                    <a:pt x="935" y="0"/>
                  </a:moveTo>
                  <a:cubicBezTo>
                    <a:pt x="67" y="0"/>
                    <a:pt x="1" y="1401"/>
                    <a:pt x="935" y="1401"/>
                  </a:cubicBezTo>
                  <a:cubicBezTo>
                    <a:pt x="1802" y="1401"/>
                    <a:pt x="1802" y="0"/>
                    <a:pt x="935" y="0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10987;p74">
              <a:extLst>
                <a:ext uri="{FF2B5EF4-FFF2-40B4-BE49-F238E27FC236}">
                  <a16:creationId xmlns:a16="http://schemas.microsoft.com/office/drawing/2014/main" id="{7751478C-4D74-EFED-7B14-EC5E703596B6}"/>
                </a:ext>
              </a:extLst>
            </p:cNvPr>
            <p:cNvSpPr/>
            <p:nvPr/>
          </p:nvSpPr>
          <p:spPr>
            <a:xfrm>
              <a:off x="4166475" y="2579800"/>
              <a:ext cx="43400" cy="34200"/>
            </a:xfrm>
            <a:custGeom>
              <a:avLst/>
              <a:gdLst/>
              <a:ahLst/>
              <a:cxnLst/>
              <a:rect l="l" t="t" r="r" b="b"/>
              <a:pathLst>
                <a:path w="1736" h="1368" extrusionOk="0">
                  <a:moveTo>
                    <a:pt x="868" y="0"/>
                  </a:moveTo>
                  <a:cubicBezTo>
                    <a:pt x="1" y="0"/>
                    <a:pt x="1" y="1368"/>
                    <a:pt x="868" y="1368"/>
                  </a:cubicBezTo>
                  <a:cubicBezTo>
                    <a:pt x="1735" y="1368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10988;p74">
              <a:extLst>
                <a:ext uri="{FF2B5EF4-FFF2-40B4-BE49-F238E27FC236}">
                  <a16:creationId xmlns:a16="http://schemas.microsoft.com/office/drawing/2014/main" id="{6536B57F-CF92-5D63-B605-1E5C1D2DC9D4}"/>
                </a:ext>
              </a:extLst>
            </p:cNvPr>
            <p:cNvSpPr/>
            <p:nvPr/>
          </p:nvSpPr>
          <p:spPr>
            <a:xfrm>
              <a:off x="4291575" y="2628150"/>
              <a:ext cx="43375" cy="35050"/>
            </a:xfrm>
            <a:custGeom>
              <a:avLst/>
              <a:gdLst/>
              <a:ahLst/>
              <a:cxnLst/>
              <a:rect l="l" t="t" r="r" b="b"/>
              <a:pathLst>
                <a:path w="1735" h="1402" extrusionOk="0">
                  <a:moveTo>
                    <a:pt x="868" y="1"/>
                  </a:moveTo>
                  <a:cubicBezTo>
                    <a:pt x="0" y="1"/>
                    <a:pt x="0" y="1402"/>
                    <a:pt x="868" y="1402"/>
                  </a:cubicBezTo>
                  <a:cubicBezTo>
                    <a:pt x="1735" y="1402"/>
                    <a:pt x="1735" y="1"/>
                    <a:pt x="868" y="1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10989;p74">
              <a:extLst>
                <a:ext uri="{FF2B5EF4-FFF2-40B4-BE49-F238E27FC236}">
                  <a16:creationId xmlns:a16="http://schemas.microsoft.com/office/drawing/2014/main" id="{3AF39C71-C97E-E816-C33A-04A902C85607}"/>
                </a:ext>
              </a:extLst>
            </p:cNvPr>
            <p:cNvSpPr/>
            <p:nvPr/>
          </p:nvSpPr>
          <p:spPr>
            <a:xfrm>
              <a:off x="4399150" y="2702375"/>
              <a:ext cx="43375" cy="34225"/>
            </a:xfrm>
            <a:custGeom>
              <a:avLst/>
              <a:gdLst/>
              <a:ahLst/>
              <a:cxnLst/>
              <a:rect l="l" t="t" r="r" b="b"/>
              <a:pathLst>
                <a:path w="1735" h="1369" extrusionOk="0">
                  <a:moveTo>
                    <a:pt x="868" y="1"/>
                  </a:moveTo>
                  <a:cubicBezTo>
                    <a:pt x="0" y="1"/>
                    <a:pt x="0" y="1368"/>
                    <a:pt x="868" y="1368"/>
                  </a:cubicBezTo>
                  <a:cubicBezTo>
                    <a:pt x="1735" y="1368"/>
                    <a:pt x="1735" y="1"/>
                    <a:pt x="868" y="1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0990;p74">
              <a:extLst>
                <a:ext uri="{FF2B5EF4-FFF2-40B4-BE49-F238E27FC236}">
                  <a16:creationId xmlns:a16="http://schemas.microsoft.com/office/drawing/2014/main" id="{61741BCE-F56C-1C2D-87EE-67F40425E000}"/>
                </a:ext>
              </a:extLst>
            </p:cNvPr>
            <p:cNvSpPr/>
            <p:nvPr/>
          </p:nvSpPr>
          <p:spPr>
            <a:xfrm>
              <a:off x="4096425" y="2329900"/>
              <a:ext cx="61750" cy="97900"/>
            </a:xfrm>
            <a:custGeom>
              <a:avLst/>
              <a:gdLst/>
              <a:ahLst/>
              <a:cxnLst/>
              <a:rect l="l" t="t" r="r" b="b"/>
              <a:pathLst>
                <a:path w="2470" h="3916" extrusionOk="0">
                  <a:moveTo>
                    <a:pt x="1698" y="0"/>
                  </a:moveTo>
                  <a:cubicBezTo>
                    <a:pt x="1219" y="0"/>
                    <a:pt x="638" y="748"/>
                    <a:pt x="334" y="1690"/>
                  </a:cubicBezTo>
                  <a:cubicBezTo>
                    <a:pt x="1" y="2724"/>
                    <a:pt x="134" y="3725"/>
                    <a:pt x="634" y="3892"/>
                  </a:cubicBezTo>
                  <a:cubicBezTo>
                    <a:pt x="682" y="3908"/>
                    <a:pt x="731" y="3915"/>
                    <a:pt x="782" y="3915"/>
                  </a:cubicBezTo>
                  <a:cubicBezTo>
                    <a:pt x="1259" y="3915"/>
                    <a:pt x="1834" y="3220"/>
                    <a:pt x="2136" y="2224"/>
                  </a:cubicBezTo>
                  <a:cubicBezTo>
                    <a:pt x="2469" y="1156"/>
                    <a:pt x="2336" y="156"/>
                    <a:pt x="1835" y="22"/>
                  </a:cubicBezTo>
                  <a:cubicBezTo>
                    <a:pt x="1791" y="7"/>
                    <a:pt x="1745" y="0"/>
                    <a:pt x="1698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0991;p74">
              <a:extLst>
                <a:ext uri="{FF2B5EF4-FFF2-40B4-BE49-F238E27FC236}">
                  <a16:creationId xmlns:a16="http://schemas.microsoft.com/office/drawing/2014/main" id="{680D1182-8533-0DA8-7D38-8DDA4AF55C20}"/>
                </a:ext>
              </a:extLst>
            </p:cNvPr>
            <p:cNvSpPr/>
            <p:nvPr/>
          </p:nvSpPr>
          <p:spPr>
            <a:xfrm>
              <a:off x="4364950" y="2413275"/>
              <a:ext cx="61750" cy="97925"/>
            </a:xfrm>
            <a:custGeom>
              <a:avLst/>
              <a:gdLst/>
              <a:ahLst/>
              <a:cxnLst/>
              <a:rect l="l" t="t" r="r" b="b"/>
              <a:pathLst>
                <a:path w="2470" h="3917" extrusionOk="0">
                  <a:moveTo>
                    <a:pt x="1724" y="1"/>
                  </a:moveTo>
                  <a:cubicBezTo>
                    <a:pt x="1224" y="1"/>
                    <a:pt x="668" y="749"/>
                    <a:pt x="334" y="1691"/>
                  </a:cubicBezTo>
                  <a:cubicBezTo>
                    <a:pt x="1" y="2725"/>
                    <a:pt x="134" y="3726"/>
                    <a:pt x="634" y="3892"/>
                  </a:cubicBezTo>
                  <a:cubicBezTo>
                    <a:pt x="682" y="3908"/>
                    <a:pt x="731" y="3916"/>
                    <a:pt x="782" y="3916"/>
                  </a:cubicBezTo>
                  <a:cubicBezTo>
                    <a:pt x="1259" y="3916"/>
                    <a:pt x="1834" y="3220"/>
                    <a:pt x="2136" y="2225"/>
                  </a:cubicBezTo>
                  <a:cubicBezTo>
                    <a:pt x="2469" y="1157"/>
                    <a:pt x="2402" y="156"/>
                    <a:pt x="1869" y="23"/>
                  </a:cubicBezTo>
                  <a:cubicBezTo>
                    <a:pt x="1821" y="8"/>
                    <a:pt x="1773" y="1"/>
                    <a:pt x="1724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0992;p74">
              <a:extLst>
                <a:ext uri="{FF2B5EF4-FFF2-40B4-BE49-F238E27FC236}">
                  <a16:creationId xmlns:a16="http://schemas.microsoft.com/office/drawing/2014/main" id="{3FD47FB7-D513-EFBE-1EEB-EA56E7098101}"/>
                </a:ext>
              </a:extLst>
            </p:cNvPr>
            <p:cNvSpPr/>
            <p:nvPr/>
          </p:nvSpPr>
          <p:spPr>
            <a:xfrm>
              <a:off x="4166475" y="2413825"/>
              <a:ext cx="167650" cy="104625"/>
            </a:xfrm>
            <a:custGeom>
              <a:avLst/>
              <a:gdLst/>
              <a:ahLst/>
              <a:cxnLst/>
              <a:rect l="l" t="t" r="r" b="b"/>
              <a:pathLst>
                <a:path w="6706" h="4185" extrusionOk="0">
                  <a:moveTo>
                    <a:pt x="501" y="1"/>
                  </a:moveTo>
                  <a:lnTo>
                    <a:pt x="501" y="1"/>
                  </a:lnTo>
                  <a:cubicBezTo>
                    <a:pt x="1" y="1702"/>
                    <a:pt x="968" y="3503"/>
                    <a:pt x="2669" y="4037"/>
                  </a:cubicBezTo>
                  <a:cubicBezTo>
                    <a:pt x="2987" y="4137"/>
                    <a:pt x="3308" y="4184"/>
                    <a:pt x="3624" y="4184"/>
                  </a:cubicBezTo>
                  <a:cubicBezTo>
                    <a:pt x="4999" y="4184"/>
                    <a:pt x="6271" y="3286"/>
                    <a:pt x="6705" y="1902"/>
                  </a:cubicBezTo>
                  <a:lnTo>
                    <a:pt x="501" y="1"/>
                  </a:ln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0993;p74">
              <a:extLst>
                <a:ext uri="{FF2B5EF4-FFF2-40B4-BE49-F238E27FC236}">
                  <a16:creationId xmlns:a16="http://schemas.microsoft.com/office/drawing/2014/main" id="{E9101EBA-35C2-DBB3-B912-ECBBAA69C559}"/>
                </a:ext>
              </a:extLst>
            </p:cNvPr>
            <p:cNvSpPr/>
            <p:nvPr/>
          </p:nvSpPr>
          <p:spPr>
            <a:xfrm>
              <a:off x="4182325" y="2456500"/>
              <a:ext cx="119275" cy="60775"/>
            </a:xfrm>
            <a:custGeom>
              <a:avLst/>
              <a:gdLst/>
              <a:ahLst/>
              <a:cxnLst/>
              <a:rect l="l" t="t" r="r" b="b"/>
              <a:pathLst>
                <a:path w="4771" h="2431" extrusionOk="0">
                  <a:moveTo>
                    <a:pt x="1648" y="0"/>
                  </a:moveTo>
                  <a:cubicBezTo>
                    <a:pt x="1052" y="0"/>
                    <a:pt x="486" y="154"/>
                    <a:pt x="0" y="429"/>
                  </a:cubicBezTo>
                  <a:cubicBezTo>
                    <a:pt x="367" y="1296"/>
                    <a:pt x="1068" y="1997"/>
                    <a:pt x="2035" y="2297"/>
                  </a:cubicBezTo>
                  <a:cubicBezTo>
                    <a:pt x="2358" y="2386"/>
                    <a:pt x="2680" y="2430"/>
                    <a:pt x="2996" y="2430"/>
                  </a:cubicBezTo>
                  <a:cubicBezTo>
                    <a:pt x="3629" y="2430"/>
                    <a:pt x="4237" y="2252"/>
                    <a:pt x="4771" y="1897"/>
                  </a:cubicBezTo>
                  <a:cubicBezTo>
                    <a:pt x="4370" y="1129"/>
                    <a:pt x="3603" y="462"/>
                    <a:pt x="2702" y="162"/>
                  </a:cubicBezTo>
                  <a:cubicBezTo>
                    <a:pt x="2348" y="52"/>
                    <a:pt x="1993" y="0"/>
                    <a:pt x="164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22638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16" name="Google Shape;10616;p74"/>
          <p:cNvGrpSpPr/>
          <p:nvPr/>
        </p:nvGrpSpPr>
        <p:grpSpPr>
          <a:xfrm>
            <a:off x="3969875" y="1828538"/>
            <a:ext cx="623675" cy="636375"/>
            <a:chOff x="11054100" y="7679325"/>
            <a:chExt cx="623675" cy="636375"/>
          </a:xfrm>
        </p:grpSpPr>
        <p:sp>
          <p:nvSpPr>
            <p:cNvPr id="10617" name="Google Shape;10617;p74"/>
            <p:cNvSpPr/>
            <p:nvPr/>
          </p:nvSpPr>
          <p:spPr>
            <a:xfrm>
              <a:off x="11054100" y="7679325"/>
              <a:ext cx="623675" cy="636375"/>
            </a:xfrm>
            <a:custGeom>
              <a:avLst/>
              <a:gdLst/>
              <a:ahLst/>
              <a:cxnLst/>
              <a:rect l="l" t="t" r="r" b="b"/>
              <a:pathLst>
                <a:path w="24947" h="25455" extrusionOk="0">
                  <a:moveTo>
                    <a:pt x="10065" y="0"/>
                  </a:moveTo>
                  <a:cubicBezTo>
                    <a:pt x="9289" y="0"/>
                    <a:pt x="8459" y="134"/>
                    <a:pt x="7629" y="402"/>
                  </a:cubicBezTo>
                  <a:cubicBezTo>
                    <a:pt x="7040" y="616"/>
                    <a:pt x="6451" y="830"/>
                    <a:pt x="5916" y="1151"/>
                  </a:cubicBezTo>
                  <a:cubicBezTo>
                    <a:pt x="5354" y="1445"/>
                    <a:pt x="4845" y="1820"/>
                    <a:pt x="4337" y="2248"/>
                  </a:cubicBezTo>
                  <a:cubicBezTo>
                    <a:pt x="3828" y="2677"/>
                    <a:pt x="3400" y="3185"/>
                    <a:pt x="3079" y="3721"/>
                  </a:cubicBezTo>
                  <a:cubicBezTo>
                    <a:pt x="2892" y="3988"/>
                    <a:pt x="2731" y="4283"/>
                    <a:pt x="2597" y="4631"/>
                  </a:cubicBezTo>
                  <a:cubicBezTo>
                    <a:pt x="2544" y="4764"/>
                    <a:pt x="2463" y="4925"/>
                    <a:pt x="2437" y="5086"/>
                  </a:cubicBezTo>
                  <a:cubicBezTo>
                    <a:pt x="2356" y="5246"/>
                    <a:pt x="2329" y="5434"/>
                    <a:pt x="2303" y="5621"/>
                  </a:cubicBezTo>
                  <a:cubicBezTo>
                    <a:pt x="2222" y="5969"/>
                    <a:pt x="2196" y="6370"/>
                    <a:pt x="2196" y="6718"/>
                  </a:cubicBezTo>
                  <a:cubicBezTo>
                    <a:pt x="2196" y="7093"/>
                    <a:pt x="2276" y="7494"/>
                    <a:pt x="2356" y="7869"/>
                  </a:cubicBezTo>
                  <a:cubicBezTo>
                    <a:pt x="2356" y="7896"/>
                    <a:pt x="2356" y="7896"/>
                    <a:pt x="2410" y="7923"/>
                  </a:cubicBezTo>
                  <a:cubicBezTo>
                    <a:pt x="2169" y="8110"/>
                    <a:pt x="1928" y="8297"/>
                    <a:pt x="1687" y="8538"/>
                  </a:cubicBezTo>
                  <a:cubicBezTo>
                    <a:pt x="1473" y="8779"/>
                    <a:pt x="1259" y="9047"/>
                    <a:pt x="1071" y="9341"/>
                  </a:cubicBezTo>
                  <a:cubicBezTo>
                    <a:pt x="429" y="10305"/>
                    <a:pt x="81" y="11509"/>
                    <a:pt x="28" y="12955"/>
                  </a:cubicBezTo>
                  <a:cubicBezTo>
                    <a:pt x="1" y="13544"/>
                    <a:pt x="28" y="14186"/>
                    <a:pt x="135" y="14828"/>
                  </a:cubicBezTo>
                  <a:cubicBezTo>
                    <a:pt x="215" y="15471"/>
                    <a:pt x="402" y="16086"/>
                    <a:pt x="616" y="16675"/>
                  </a:cubicBezTo>
                  <a:cubicBezTo>
                    <a:pt x="857" y="17291"/>
                    <a:pt x="1205" y="17880"/>
                    <a:pt x="1553" y="18361"/>
                  </a:cubicBezTo>
                  <a:cubicBezTo>
                    <a:pt x="1767" y="18629"/>
                    <a:pt x="2008" y="18897"/>
                    <a:pt x="2222" y="19138"/>
                  </a:cubicBezTo>
                  <a:cubicBezTo>
                    <a:pt x="2356" y="19245"/>
                    <a:pt x="2463" y="19378"/>
                    <a:pt x="2597" y="19485"/>
                  </a:cubicBezTo>
                  <a:cubicBezTo>
                    <a:pt x="2731" y="19566"/>
                    <a:pt x="2892" y="19673"/>
                    <a:pt x="3079" y="19807"/>
                  </a:cubicBezTo>
                  <a:cubicBezTo>
                    <a:pt x="3373" y="20021"/>
                    <a:pt x="3695" y="20155"/>
                    <a:pt x="4069" y="20288"/>
                  </a:cubicBezTo>
                  <a:cubicBezTo>
                    <a:pt x="4417" y="20422"/>
                    <a:pt x="4765" y="20476"/>
                    <a:pt x="5140" y="20503"/>
                  </a:cubicBezTo>
                  <a:cubicBezTo>
                    <a:pt x="5167" y="21118"/>
                    <a:pt x="5354" y="21654"/>
                    <a:pt x="5622" y="22189"/>
                  </a:cubicBezTo>
                  <a:cubicBezTo>
                    <a:pt x="5755" y="22483"/>
                    <a:pt x="5916" y="22751"/>
                    <a:pt x="6157" y="23045"/>
                  </a:cubicBezTo>
                  <a:cubicBezTo>
                    <a:pt x="6344" y="23313"/>
                    <a:pt x="6585" y="23554"/>
                    <a:pt x="6880" y="23795"/>
                  </a:cubicBezTo>
                  <a:cubicBezTo>
                    <a:pt x="7763" y="24571"/>
                    <a:pt x="8914" y="25053"/>
                    <a:pt x="10332" y="25320"/>
                  </a:cubicBezTo>
                  <a:cubicBezTo>
                    <a:pt x="10868" y="25427"/>
                    <a:pt x="11430" y="25454"/>
                    <a:pt x="11992" y="25454"/>
                  </a:cubicBezTo>
                  <a:lnTo>
                    <a:pt x="12206" y="25454"/>
                  </a:lnTo>
                  <a:cubicBezTo>
                    <a:pt x="12848" y="25454"/>
                    <a:pt x="13464" y="25374"/>
                    <a:pt x="14080" y="25240"/>
                  </a:cubicBezTo>
                  <a:cubicBezTo>
                    <a:pt x="14749" y="25053"/>
                    <a:pt x="15338" y="24839"/>
                    <a:pt x="15873" y="24571"/>
                  </a:cubicBezTo>
                  <a:cubicBezTo>
                    <a:pt x="16194" y="24384"/>
                    <a:pt x="16462" y="24223"/>
                    <a:pt x="16729" y="23982"/>
                  </a:cubicBezTo>
                  <a:cubicBezTo>
                    <a:pt x="16863" y="23902"/>
                    <a:pt x="16944" y="23795"/>
                    <a:pt x="17077" y="23661"/>
                  </a:cubicBezTo>
                  <a:cubicBezTo>
                    <a:pt x="17211" y="23527"/>
                    <a:pt x="17318" y="23393"/>
                    <a:pt x="17452" y="23259"/>
                  </a:cubicBezTo>
                  <a:cubicBezTo>
                    <a:pt x="17693" y="22992"/>
                    <a:pt x="17880" y="22644"/>
                    <a:pt x="18068" y="22323"/>
                  </a:cubicBezTo>
                  <a:cubicBezTo>
                    <a:pt x="18094" y="22216"/>
                    <a:pt x="18121" y="22162"/>
                    <a:pt x="18201" y="22055"/>
                  </a:cubicBezTo>
                  <a:lnTo>
                    <a:pt x="18523" y="22055"/>
                  </a:lnTo>
                  <a:cubicBezTo>
                    <a:pt x="18871" y="22055"/>
                    <a:pt x="19165" y="21975"/>
                    <a:pt x="19567" y="21921"/>
                  </a:cubicBezTo>
                  <a:cubicBezTo>
                    <a:pt x="19861" y="21841"/>
                    <a:pt x="20209" y="21707"/>
                    <a:pt x="20530" y="21573"/>
                  </a:cubicBezTo>
                  <a:cubicBezTo>
                    <a:pt x="21601" y="21091"/>
                    <a:pt x="22538" y="20235"/>
                    <a:pt x="23341" y="19084"/>
                  </a:cubicBezTo>
                  <a:cubicBezTo>
                    <a:pt x="23688" y="18575"/>
                    <a:pt x="23983" y="18013"/>
                    <a:pt x="24251" y="17425"/>
                  </a:cubicBezTo>
                  <a:cubicBezTo>
                    <a:pt x="24518" y="16836"/>
                    <a:pt x="24679" y="16220"/>
                    <a:pt x="24813" y="15631"/>
                  </a:cubicBezTo>
                  <a:cubicBezTo>
                    <a:pt x="24893" y="14935"/>
                    <a:pt x="24946" y="14266"/>
                    <a:pt x="24893" y="13651"/>
                  </a:cubicBezTo>
                  <a:cubicBezTo>
                    <a:pt x="24866" y="13329"/>
                    <a:pt x="24813" y="12981"/>
                    <a:pt x="24732" y="12660"/>
                  </a:cubicBezTo>
                  <a:cubicBezTo>
                    <a:pt x="24679" y="12473"/>
                    <a:pt x="24625" y="12312"/>
                    <a:pt x="24598" y="12178"/>
                  </a:cubicBezTo>
                  <a:cubicBezTo>
                    <a:pt x="24518" y="12018"/>
                    <a:pt x="24438" y="11857"/>
                    <a:pt x="24358" y="11670"/>
                  </a:cubicBezTo>
                  <a:cubicBezTo>
                    <a:pt x="24197" y="11349"/>
                    <a:pt x="23983" y="11054"/>
                    <a:pt x="23742" y="10733"/>
                  </a:cubicBezTo>
                  <a:cubicBezTo>
                    <a:pt x="23581" y="10519"/>
                    <a:pt x="23394" y="10305"/>
                    <a:pt x="23180" y="10144"/>
                  </a:cubicBezTo>
                  <a:cubicBezTo>
                    <a:pt x="23287" y="9930"/>
                    <a:pt x="23367" y="9743"/>
                    <a:pt x="23448" y="9502"/>
                  </a:cubicBezTo>
                  <a:cubicBezTo>
                    <a:pt x="23555" y="9207"/>
                    <a:pt x="23608" y="8860"/>
                    <a:pt x="23635" y="8512"/>
                  </a:cubicBezTo>
                  <a:cubicBezTo>
                    <a:pt x="23688" y="8164"/>
                    <a:pt x="23688" y="7869"/>
                    <a:pt x="23635" y="7468"/>
                  </a:cubicBezTo>
                  <a:cubicBezTo>
                    <a:pt x="23555" y="6290"/>
                    <a:pt x="23073" y="5112"/>
                    <a:pt x="22243" y="3988"/>
                  </a:cubicBezTo>
                  <a:cubicBezTo>
                    <a:pt x="21868" y="3480"/>
                    <a:pt x="21467" y="3025"/>
                    <a:pt x="21012" y="2570"/>
                  </a:cubicBezTo>
                  <a:cubicBezTo>
                    <a:pt x="20530" y="2141"/>
                    <a:pt x="20022" y="1740"/>
                    <a:pt x="19486" y="1445"/>
                  </a:cubicBezTo>
                  <a:cubicBezTo>
                    <a:pt x="18924" y="1098"/>
                    <a:pt x="18335" y="830"/>
                    <a:pt x="17720" y="669"/>
                  </a:cubicBezTo>
                  <a:cubicBezTo>
                    <a:pt x="17399" y="562"/>
                    <a:pt x="17051" y="509"/>
                    <a:pt x="16729" y="482"/>
                  </a:cubicBezTo>
                  <a:cubicBezTo>
                    <a:pt x="16542" y="482"/>
                    <a:pt x="16381" y="428"/>
                    <a:pt x="16221" y="428"/>
                  </a:cubicBezTo>
                  <a:cubicBezTo>
                    <a:pt x="16060" y="428"/>
                    <a:pt x="15873" y="428"/>
                    <a:pt x="15659" y="482"/>
                  </a:cubicBezTo>
                  <a:cubicBezTo>
                    <a:pt x="15284" y="509"/>
                    <a:pt x="14909" y="562"/>
                    <a:pt x="14535" y="696"/>
                  </a:cubicBezTo>
                  <a:cubicBezTo>
                    <a:pt x="14187" y="830"/>
                    <a:pt x="13839" y="964"/>
                    <a:pt x="13544" y="1178"/>
                  </a:cubicBezTo>
                  <a:cubicBezTo>
                    <a:pt x="13464" y="1098"/>
                    <a:pt x="13384" y="1044"/>
                    <a:pt x="13277" y="964"/>
                  </a:cubicBezTo>
                  <a:cubicBezTo>
                    <a:pt x="13009" y="776"/>
                    <a:pt x="12741" y="616"/>
                    <a:pt x="12367" y="482"/>
                  </a:cubicBezTo>
                  <a:cubicBezTo>
                    <a:pt x="12072" y="348"/>
                    <a:pt x="11778" y="241"/>
                    <a:pt x="11376" y="134"/>
                  </a:cubicBezTo>
                  <a:cubicBezTo>
                    <a:pt x="10975" y="27"/>
                    <a:pt x="10493" y="0"/>
                    <a:pt x="100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8" name="Google Shape;10618;p74"/>
            <p:cNvSpPr/>
            <p:nvPr/>
          </p:nvSpPr>
          <p:spPr>
            <a:xfrm>
              <a:off x="11377975" y="7736200"/>
              <a:ext cx="221500" cy="225525"/>
            </a:xfrm>
            <a:custGeom>
              <a:avLst/>
              <a:gdLst/>
              <a:ahLst/>
              <a:cxnLst/>
              <a:rect l="l" t="t" r="r" b="b"/>
              <a:pathLst>
                <a:path w="8860" h="9021" extrusionOk="0">
                  <a:moveTo>
                    <a:pt x="3293" y="0"/>
                  </a:moveTo>
                  <a:cubicBezTo>
                    <a:pt x="3212" y="0"/>
                    <a:pt x="3078" y="0"/>
                    <a:pt x="2945" y="27"/>
                  </a:cubicBezTo>
                  <a:cubicBezTo>
                    <a:pt x="2731" y="80"/>
                    <a:pt x="2490" y="107"/>
                    <a:pt x="2276" y="161"/>
                  </a:cubicBezTo>
                  <a:cubicBezTo>
                    <a:pt x="2035" y="241"/>
                    <a:pt x="1820" y="348"/>
                    <a:pt x="1633" y="482"/>
                  </a:cubicBezTo>
                  <a:cubicBezTo>
                    <a:pt x="1258" y="696"/>
                    <a:pt x="964" y="1017"/>
                    <a:pt x="696" y="1419"/>
                  </a:cubicBezTo>
                  <a:cubicBezTo>
                    <a:pt x="455" y="1740"/>
                    <a:pt x="295" y="2168"/>
                    <a:pt x="161" y="2650"/>
                  </a:cubicBezTo>
                  <a:cubicBezTo>
                    <a:pt x="54" y="3078"/>
                    <a:pt x="0" y="3506"/>
                    <a:pt x="0" y="4015"/>
                  </a:cubicBezTo>
                  <a:cubicBezTo>
                    <a:pt x="0" y="4309"/>
                    <a:pt x="27" y="4631"/>
                    <a:pt x="54" y="4952"/>
                  </a:cubicBezTo>
                  <a:cubicBezTo>
                    <a:pt x="54" y="5032"/>
                    <a:pt x="161" y="5086"/>
                    <a:pt x="215" y="5086"/>
                  </a:cubicBezTo>
                  <a:lnTo>
                    <a:pt x="268" y="5086"/>
                  </a:lnTo>
                  <a:cubicBezTo>
                    <a:pt x="295" y="5086"/>
                    <a:pt x="322" y="5059"/>
                    <a:pt x="348" y="5005"/>
                  </a:cubicBezTo>
                  <a:cubicBezTo>
                    <a:pt x="670" y="5648"/>
                    <a:pt x="1071" y="6263"/>
                    <a:pt x="1553" y="6852"/>
                  </a:cubicBezTo>
                  <a:cubicBezTo>
                    <a:pt x="1928" y="7254"/>
                    <a:pt x="2302" y="7655"/>
                    <a:pt x="2731" y="7950"/>
                  </a:cubicBezTo>
                  <a:cubicBezTo>
                    <a:pt x="2945" y="8137"/>
                    <a:pt x="3159" y="8271"/>
                    <a:pt x="3400" y="8405"/>
                  </a:cubicBezTo>
                  <a:cubicBezTo>
                    <a:pt x="3560" y="8485"/>
                    <a:pt x="3774" y="8592"/>
                    <a:pt x="4015" y="8699"/>
                  </a:cubicBezTo>
                  <a:cubicBezTo>
                    <a:pt x="3881" y="8699"/>
                    <a:pt x="3774" y="8672"/>
                    <a:pt x="3641" y="8672"/>
                  </a:cubicBezTo>
                  <a:cubicBezTo>
                    <a:pt x="3533" y="8672"/>
                    <a:pt x="3480" y="8726"/>
                    <a:pt x="3480" y="8833"/>
                  </a:cubicBezTo>
                  <a:cubicBezTo>
                    <a:pt x="3480" y="8940"/>
                    <a:pt x="3533" y="8993"/>
                    <a:pt x="3641" y="8993"/>
                  </a:cubicBezTo>
                  <a:cubicBezTo>
                    <a:pt x="3828" y="9020"/>
                    <a:pt x="4069" y="9020"/>
                    <a:pt x="4283" y="9020"/>
                  </a:cubicBezTo>
                  <a:cubicBezTo>
                    <a:pt x="4470" y="9020"/>
                    <a:pt x="4684" y="9020"/>
                    <a:pt x="4845" y="8993"/>
                  </a:cubicBezTo>
                  <a:cubicBezTo>
                    <a:pt x="4899" y="8993"/>
                    <a:pt x="5006" y="8993"/>
                    <a:pt x="5086" y="8967"/>
                  </a:cubicBezTo>
                  <a:lnTo>
                    <a:pt x="5434" y="8967"/>
                  </a:lnTo>
                  <a:cubicBezTo>
                    <a:pt x="5514" y="8967"/>
                    <a:pt x="5568" y="8940"/>
                    <a:pt x="5568" y="8860"/>
                  </a:cubicBezTo>
                  <a:cubicBezTo>
                    <a:pt x="5755" y="8833"/>
                    <a:pt x="5916" y="8806"/>
                    <a:pt x="6049" y="8753"/>
                  </a:cubicBezTo>
                  <a:cubicBezTo>
                    <a:pt x="6906" y="8538"/>
                    <a:pt x="7629" y="8137"/>
                    <a:pt x="8084" y="7602"/>
                  </a:cubicBezTo>
                  <a:cubicBezTo>
                    <a:pt x="8351" y="7280"/>
                    <a:pt x="8565" y="6959"/>
                    <a:pt x="8699" y="6585"/>
                  </a:cubicBezTo>
                  <a:cubicBezTo>
                    <a:pt x="8753" y="6424"/>
                    <a:pt x="8780" y="6210"/>
                    <a:pt x="8833" y="5996"/>
                  </a:cubicBezTo>
                  <a:cubicBezTo>
                    <a:pt x="8860" y="5782"/>
                    <a:pt x="8860" y="5594"/>
                    <a:pt x="8833" y="5327"/>
                  </a:cubicBezTo>
                  <a:cubicBezTo>
                    <a:pt x="8753" y="4524"/>
                    <a:pt x="8378" y="3640"/>
                    <a:pt x="7789" y="2784"/>
                  </a:cubicBezTo>
                  <a:cubicBezTo>
                    <a:pt x="7522" y="2382"/>
                    <a:pt x="7174" y="2008"/>
                    <a:pt x="6772" y="1633"/>
                  </a:cubicBezTo>
                  <a:cubicBezTo>
                    <a:pt x="6424" y="1312"/>
                    <a:pt x="6023" y="964"/>
                    <a:pt x="5568" y="723"/>
                  </a:cubicBezTo>
                  <a:cubicBezTo>
                    <a:pt x="5139" y="455"/>
                    <a:pt x="4711" y="268"/>
                    <a:pt x="4283" y="161"/>
                  </a:cubicBezTo>
                  <a:cubicBezTo>
                    <a:pt x="4069" y="107"/>
                    <a:pt x="3828" y="54"/>
                    <a:pt x="3614" y="27"/>
                  </a:cubicBezTo>
                  <a:cubicBezTo>
                    <a:pt x="3507" y="27"/>
                    <a:pt x="3400" y="0"/>
                    <a:pt x="32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9" name="Google Shape;10619;p74"/>
            <p:cNvSpPr/>
            <p:nvPr/>
          </p:nvSpPr>
          <p:spPr>
            <a:xfrm>
              <a:off x="11415450" y="7947650"/>
              <a:ext cx="214825" cy="236325"/>
            </a:xfrm>
            <a:custGeom>
              <a:avLst/>
              <a:gdLst/>
              <a:ahLst/>
              <a:cxnLst/>
              <a:rect l="l" t="t" r="r" b="b"/>
              <a:pathLst>
                <a:path w="8593" h="9453" extrusionOk="0">
                  <a:moveTo>
                    <a:pt x="5302" y="0"/>
                  </a:moveTo>
                  <a:cubicBezTo>
                    <a:pt x="5148" y="0"/>
                    <a:pt x="4988" y="9"/>
                    <a:pt x="4818" y="27"/>
                  </a:cubicBezTo>
                  <a:cubicBezTo>
                    <a:pt x="4390" y="80"/>
                    <a:pt x="3935" y="161"/>
                    <a:pt x="3480" y="348"/>
                  </a:cubicBezTo>
                  <a:cubicBezTo>
                    <a:pt x="3212" y="428"/>
                    <a:pt x="2918" y="562"/>
                    <a:pt x="2650" y="696"/>
                  </a:cubicBezTo>
                  <a:cubicBezTo>
                    <a:pt x="2570" y="750"/>
                    <a:pt x="2543" y="830"/>
                    <a:pt x="2570" y="910"/>
                  </a:cubicBezTo>
                  <a:lnTo>
                    <a:pt x="2570" y="937"/>
                  </a:lnTo>
                  <a:cubicBezTo>
                    <a:pt x="2597" y="990"/>
                    <a:pt x="2650" y="1017"/>
                    <a:pt x="2677" y="1017"/>
                  </a:cubicBezTo>
                  <a:cubicBezTo>
                    <a:pt x="2168" y="1472"/>
                    <a:pt x="1740" y="2088"/>
                    <a:pt x="1339" y="2784"/>
                  </a:cubicBezTo>
                  <a:cubicBezTo>
                    <a:pt x="1071" y="3239"/>
                    <a:pt x="830" y="3747"/>
                    <a:pt x="696" y="4256"/>
                  </a:cubicBezTo>
                  <a:cubicBezTo>
                    <a:pt x="616" y="4524"/>
                    <a:pt x="562" y="4764"/>
                    <a:pt x="509" y="5032"/>
                  </a:cubicBezTo>
                  <a:cubicBezTo>
                    <a:pt x="455" y="5219"/>
                    <a:pt x="429" y="5460"/>
                    <a:pt x="429" y="5701"/>
                  </a:cubicBezTo>
                  <a:cubicBezTo>
                    <a:pt x="402" y="5594"/>
                    <a:pt x="375" y="5460"/>
                    <a:pt x="321" y="5353"/>
                  </a:cubicBezTo>
                  <a:cubicBezTo>
                    <a:pt x="301" y="5271"/>
                    <a:pt x="234" y="5237"/>
                    <a:pt x="179" y="5237"/>
                  </a:cubicBezTo>
                  <a:cubicBezTo>
                    <a:pt x="162" y="5237"/>
                    <a:pt x="147" y="5240"/>
                    <a:pt x="134" y="5246"/>
                  </a:cubicBezTo>
                  <a:cubicBezTo>
                    <a:pt x="27" y="5300"/>
                    <a:pt x="0" y="5353"/>
                    <a:pt x="27" y="5460"/>
                  </a:cubicBezTo>
                  <a:lnTo>
                    <a:pt x="241" y="6049"/>
                  </a:lnTo>
                  <a:cubicBezTo>
                    <a:pt x="295" y="6237"/>
                    <a:pt x="375" y="6424"/>
                    <a:pt x="455" y="6584"/>
                  </a:cubicBezTo>
                  <a:cubicBezTo>
                    <a:pt x="509" y="6665"/>
                    <a:pt x="536" y="6772"/>
                    <a:pt x="562" y="6825"/>
                  </a:cubicBezTo>
                  <a:lnTo>
                    <a:pt x="669" y="7120"/>
                  </a:lnTo>
                  <a:lnTo>
                    <a:pt x="696" y="7200"/>
                  </a:lnTo>
                  <a:cubicBezTo>
                    <a:pt x="723" y="7280"/>
                    <a:pt x="777" y="7307"/>
                    <a:pt x="830" y="7307"/>
                  </a:cubicBezTo>
                  <a:cubicBezTo>
                    <a:pt x="937" y="7441"/>
                    <a:pt x="991" y="7602"/>
                    <a:pt x="1098" y="7709"/>
                  </a:cubicBezTo>
                  <a:cubicBezTo>
                    <a:pt x="1633" y="8431"/>
                    <a:pt x="2249" y="8967"/>
                    <a:pt x="2918" y="9234"/>
                  </a:cubicBezTo>
                  <a:cubicBezTo>
                    <a:pt x="3229" y="9354"/>
                    <a:pt x="3563" y="9453"/>
                    <a:pt x="3917" y="9453"/>
                  </a:cubicBezTo>
                  <a:cubicBezTo>
                    <a:pt x="3958" y="9453"/>
                    <a:pt x="4000" y="9451"/>
                    <a:pt x="4042" y="9448"/>
                  </a:cubicBezTo>
                  <a:cubicBezTo>
                    <a:pt x="4256" y="9448"/>
                    <a:pt x="4443" y="9422"/>
                    <a:pt x="4658" y="9341"/>
                  </a:cubicBezTo>
                  <a:cubicBezTo>
                    <a:pt x="4845" y="9315"/>
                    <a:pt x="5059" y="9208"/>
                    <a:pt x="5273" y="9100"/>
                  </a:cubicBezTo>
                  <a:cubicBezTo>
                    <a:pt x="6023" y="8779"/>
                    <a:pt x="6718" y="8137"/>
                    <a:pt x="7334" y="7227"/>
                  </a:cubicBezTo>
                  <a:cubicBezTo>
                    <a:pt x="7602" y="6825"/>
                    <a:pt x="7816" y="6397"/>
                    <a:pt x="8030" y="5942"/>
                  </a:cubicBezTo>
                  <a:cubicBezTo>
                    <a:pt x="8217" y="5460"/>
                    <a:pt x="8405" y="4952"/>
                    <a:pt x="8458" y="4497"/>
                  </a:cubicBezTo>
                  <a:cubicBezTo>
                    <a:pt x="8565" y="3988"/>
                    <a:pt x="8592" y="3533"/>
                    <a:pt x="8565" y="3051"/>
                  </a:cubicBezTo>
                  <a:cubicBezTo>
                    <a:pt x="8539" y="2811"/>
                    <a:pt x="8485" y="2623"/>
                    <a:pt x="8458" y="2382"/>
                  </a:cubicBezTo>
                  <a:lnTo>
                    <a:pt x="8351" y="2088"/>
                  </a:lnTo>
                  <a:cubicBezTo>
                    <a:pt x="8324" y="1981"/>
                    <a:pt x="8271" y="1847"/>
                    <a:pt x="8217" y="1740"/>
                  </a:cubicBezTo>
                  <a:cubicBezTo>
                    <a:pt x="8137" y="1553"/>
                    <a:pt x="8030" y="1338"/>
                    <a:pt x="7869" y="1178"/>
                  </a:cubicBezTo>
                  <a:cubicBezTo>
                    <a:pt x="7682" y="990"/>
                    <a:pt x="7521" y="803"/>
                    <a:pt x="7361" y="669"/>
                  </a:cubicBezTo>
                  <a:cubicBezTo>
                    <a:pt x="7013" y="402"/>
                    <a:pt x="6611" y="214"/>
                    <a:pt x="6156" y="107"/>
                  </a:cubicBezTo>
                  <a:cubicBezTo>
                    <a:pt x="5889" y="36"/>
                    <a:pt x="5609" y="0"/>
                    <a:pt x="530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0" name="Google Shape;10620;p74"/>
            <p:cNvSpPr/>
            <p:nvPr/>
          </p:nvSpPr>
          <p:spPr>
            <a:xfrm>
              <a:off x="11228075" y="8080475"/>
              <a:ext cx="244275" cy="188625"/>
            </a:xfrm>
            <a:custGeom>
              <a:avLst/>
              <a:gdLst/>
              <a:ahLst/>
              <a:cxnLst/>
              <a:rect l="l" t="t" r="r" b="b"/>
              <a:pathLst>
                <a:path w="9771" h="7545" extrusionOk="0">
                  <a:moveTo>
                    <a:pt x="2386" y="0"/>
                  </a:moveTo>
                  <a:cubicBezTo>
                    <a:pt x="2343" y="0"/>
                    <a:pt x="2303" y="13"/>
                    <a:pt x="2276" y="40"/>
                  </a:cubicBezTo>
                  <a:cubicBezTo>
                    <a:pt x="2115" y="174"/>
                    <a:pt x="1928" y="308"/>
                    <a:pt x="1794" y="469"/>
                  </a:cubicBezTo>
                  <a:cubicBezTo>
                    <a:pt x="1660" y="602"/>
                    <a:pt x="1527" y="736"/>
                    <a:pt x="1393" y="924"/>
                  </a:cubicBezTo>
                  <a:cubicBezTo>
                    <a:pt x="1339" y="977"/>
                    <a:pt x="1312" y="1057"/>
                    <a:pt x="1232" y="1111"/>
                  </a:cubicBezTo>
                  <a:cubicBezTo>
                    <a:pt x="1179" y="1191"/>
                    <a:pt x="1072" y="1245"/>
                    <a:pt x="991" y="1325"/>
                  </a:cubicBezTo>
                  <a:lnTo>
                    <a:pt x="964" y="1352"/>
                  </a:lnTo>
                  <a:cubicBezTo>
                    <a:pt x="938" y="1379"/>
                    <a:pt x="911" y="1459"/>
                    <a:pt x="938" y="1512"/>
                  </a:cubicBezTo>
                  <a:cubicBezTo>
                    <a:pt x="831" y="1646"/>
                    <a:pt x="724" y="1780"/>
                    <a:pt x="670" y="1914"/>
                  </a:cubicBezTo>
                  <a:cubicBezTo>
                    <a:pt x="188" y="2690"/>
                    <a:pt x="1" y="3493"/>
                    <a:pt x="28" y="4189"/>
                  </a:cubicBezTo>
                  <a:cubicBezTo>
                    <a:pt x="28" y="4590"/>
                    <a:pt x="135" y="4965"/>
                    <a:pt x="295" y="5340"/>
                  </a:cubicBezTo>
                  <a:cubicBezTo>
                    <a:pt x="376" y="5500"/>
                    <a:pt x="509" y="5661"/>
                    <a:pt x="643" y="5875"/>
                  </a:cubicBezTo>
                  <a:cubicBezTo>
                    <a:pt x="777" y="6036"/>
                    <a:pt x="911" y="6170"/>
                    <a:pt x="1098" y="6330"/>
                  </a:cubicBezTo>
                  <a:cubicBezTo>
                    <a:pt x="1714" y="6865"/>
                    <a:pt x="2570" y="7240"/>
                    <a:pt x="3641" y="7428"/>
                  </a:cubicBezTo>
                  <a:cubicBezTo>
                    <a:pt x="4009" y="7509"/>
                    <a:pt x="4377" y="7544"/>
                    <a:pt x="4769" y="7544"/>
                  </a:cubicBezTo>
                  <a:cubicBezTo>
                    <a:pt x="4890" y="7544"/>
                    <a:pt x="5014" y="7541"/>
                    <a:pt x="5140" y="7535"/>
                  </a:cubicBezTo>
                  <a:cubicBezTo>
                    <a:pt x="5648" y="7535"/>
                    <a:pt x="6157" y="7481"/>
                    <a:pt x="6666" y="7347"/>
                  </a:cubicBezTo>
                  <a:cubicBezTo>
                    <a:pt x="7147" y="7240"/>
                    <a:pt x="7602" y="7026"/>
                    <a:pt x="8004" y="6839"/>
                  </a:cubicBezTo>
                  <a:cubicBezTo>
                    <a:pt x="8191" y="6732"/>
                    <a:pt x="8405" y="6598"/>
                    <a:pt x="8566" y="6464"/>
                  </a:cubicBezTo>
                  <a:cubicBezTo>
                    <a:pt x="8619" y="6384"/>
                    <a:pt x="8727" y="6303"/>
                    <a:pt x="8807" y="6250"/>
                  </a:cubicBezTo>
                  <a:lnTo>
                    <a:pt x="9074" y="5982"/>
                  </a:lnTo>
                  <a:cubicBezTo>
                    <a:pt x="9208" y="5795"/>
                    <a:pt x="9342" y="5608"/>
                    <a:pt x="9422" y="5393"/>
                  </a:cubicBezTo>
                  <a:cubicBezTo>
                    <a:pt x="9529" y="5206"/>
                    <a:pt x="9637" y="4965"/>
                    <a:pt x="9663" y="4724"/>
                  </a:cubicBezTo>
                  <a:cubicBezTo>
                    <a:pt x="9770" y="4296"/>
                    <a:pt x="9770" y="3868"/>
                    <a:pt x="9690" y="3386"/>
                  </a:cubicBezTo>
                  <a:cubicBezTo>
                    <a:pt x="9637" y="2984"/>
                    <a:pt x="9449" y="2556"/>
                    <a:pt x="9235" y="2155"/>
                  </a:cubicBezTo>
                  <a:cubicBezTo>
                    <a:pt x="9021" y="1780"/>
                    <a:pt x="8727" y="1405"/>
                    <a:pt x="8379" y="1057"/>
                  </a:cubicBezTo>
                  <a:cubicBezTo>
                    <a:pt x="8191" y="843"/>
                    <a:pt x="7950" y="629"/>
                    <a:pt x="7683" y="415"/>
                  </a:cubicBezTo>
                  <a:cubicBezTo>
                    <a:pt x="7660" y="404"/>
                    <a:pt x="7629" y="397"/>
                    <a:pt x="7598" y="397"/>
                  </a:cubicBezTo>
                  <a:cubicBezTo>
                    <a:pt x="7554" y="397"/>
                    <a:pt x="7511" y="410"/>
                    <a:pt x="7495" y="442"/>
                  </a:cubicBezTo>
                  <a:lnTo>
                    <a:pt x="7469" y="495"/>
                  </a:lnTo>
                  <a:cubicBezTo>
                    <a:pt x="7415" y="522"/>
                    <a:pt x="7415" y="549"/>
                    <a:pt x="7415" y="629"/>
                  </a:cubicBezTo>
                  <a:cubicBezTo>
                    <a:pt x="6799" y="388"/>
                    <a:pt x="6050" y="228"/>
                    <a:pt x="5247" y="147"/>
                  </a:cubicBezTo>
                  <a:cubicBezTo>
                    <a:pt x="5043" y="127"/>
                    <a:pt x="4838" y="118"/>
                    <a:pt x="4634" y="118"/>
                  </a:cubicBezTo>
                  <a:cubicBezTo>
                    <a:pt x="4303" y="118"/>
                    <a:pt x="3972" y="141"/>
                    <a:pt x="3641" y="174"/>
                  </a:cubicBezTo>
                  <a:cubicBezTo>
                    <a:pt x="3373" y="228"/>
                    <a:pt x="3106" y="254"/>
                    <a:pt x="2865" y="308"/>
                  </a:cubicBezTo>
                  <a:cubicBezTo>
                    <a:pt x="2677" y="361"/>
                    <a:pt x="2463" y="442"/>
                    <a:pt x="2249" y="522"/>
                  </a:cubicBezTo>
                  <a:cubicBezTo>
                    <a:pt x="2330" y="442"/>
                    <a:pt x="2410" y="361"/>
                    <a:pt x="2517" y="281"/>
                  </a:cubicBezTo>
                  <a:cubicBezTo>
                    <a:pt x="2570" y="228"/>
                    <a:pt x="2570" y="121"/>
                    <a:pt x="2517" y="40"/>
                  </a:cubicBezTo>
                  <a:cubicBezTo>
                    <a:pt x="2477" y="13"/>
                    <a:pt x="2430" y="0"/>
                    <a:pt x="23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1" name="Google Shape;10621;p74"/>
            <p:cNvSpPr/>
            <p:nvPr/>
          </p:nvSpPr>
          <p:spPr>
            <a:xfrm>
              <a:off x="11102275" y="7902200"/>
              <a:ext cx="186725" cy="242425"/>
            </a:xfrm>
            <a:custGeom>
              <a:avLst/>
              <a:gdLst/>
              <a:ahLst/>
              <a:cxnLst/>
              <a:rect l="l" t="t" r="r" b="b"/>
              <a:pathLst>
                <a:path w="7469" h="9697" extrusionOk="0">
                  <a:moveTo>
                    <a:pt x="3295" y="0"/>
                  </a:moveTo>
                  <a:cubicBezTo>
                    <a:pt x="3100" y="0"/>
                    <a:pt x="2912" y="17"/>
                    <a:pt x="2731" y="52"/>
                  </a:cubicBezTo>
                  <a:cubicBezTo>
                    <a:pt x="2330" y="132"/>
                    <a:pt x="1955" y="239"/>
                    <a:pt x="1660" y="480"/>
                  </a:cubicBezTo>
                  <a:cubicBezTo>
                    <a:pt x="1473" y="587"/>
                    <a:pt x="1339" y="721"/>
                    <a:pt x="1179" y="881"/>
                  </a:cubicBezTo>
                  <a:cubicBezTo>
                    <a:pt x="1045" y="1015"/>
                    <a:pt x="911" y="1176"/>
                    <a:pt x="777" y="1417"/>
                  </a:cubicBezTo>
                  <a:cubicBezTo>
                    <a:pt x="349" y="2086"/>
                    <a:pt x="81" y="2996"/>
                    <a:pt x="28" y="4066"/>
                  </a:cubicBezTo>
                  <a:cubicBezTo>
                    <a:pt x="1" y="4521"/>
                    <a:pt x="28" y="5057"/>
                    <a:pt x="135" y="5565"/>
                  </a:cubicBezTo>
                  <a:cubicBezTo>
                    <a:pt x="215" y="6074"/>
                    <a:pt x="349" y="6582"/>
                    <a:pt x="536" y="7037"/>
                  </a:cubicBezTo>
                  <a:cubicBezTo>
                    <a:pt x="697" y="7519"/>
                    <a:pt x="938" y="7947"/>
                    <a:pt x="1205" y="8322"/>
                  </a:cubicBezTo>
                  <a:cubicBezTo>
                    <a:pt x="1339" y="8483"/>
                    <a:pt x="1500" y="8670"/>
                    <a:pt x="1687" y="8804"/>
                  </a:cubicBezTo>
                  <a:cubicBezTo>
                    <a:pt x="1687" y="8884"/>
                    <a:pt x="1741" y="8965"/>
                    <a:pt x="1848" y="9018"/>
                  </a:cubicBezTo>
                  <a:lnTo>
                    <a:pt x="2142" y="9232"/>
                  </a:lnTo>
                  <a:cubicBezTo>
                    <a:pt x="2330" y="9313"/>
                    <a:pt x="2544" y="9420"/>
                    <a:pt x="2758" y="9527"/>
                  </a:cubicBezTo>
                  <a:cubicBezTo>
                    <a:pt x="2999" y="9580"/>
                    <a:pt x="3213" y="9660"/>
                    <a:pt x="3454" y="9687"/>
                  </a:cubicBezTo>
                  <a:cubicBezTo>
                    <a:pt x="3546" y="9693"/>
                    <a:pt x="3639" y="9696"/>
                    <a:pt x="3733" y="9696"/>
                  </a:cubicBezTo>
                  <a:cubicBezTo>
                    <a:pt x="4077" y="9696"/>
                    <a:pt x="4429" y="9653"/>
                    <a:pt x="4765" y="9527"/>
                  </a:cubicBezTo>
                  <a:cubicBezTo>
                    <a:pt x="5167" y="9393"/>
                    <a:pt x="5541" y="9179"/>
                    <a:pt x="5943" y="8884"/>
                  </a:cubicBezTo>
                  <a:cubicBezTo>
                    <a:pt x="6264" y="8617"/>
                    <a:pt x="6612" y="8295"/>
                    <a:pt x="6907" y="7921"/>
                  </a:cubicBezTo>
                  <a:cubicBezTo>
                    <a:pt x="7094" y="7680"/>
                    <a:pt x="7281" y="7412"/>
                    <a:pt x="7442" y="7144"/>
                  </a:cubicBezTo>
                  <a:cubicBezTo>
                    <a:pt x="7469" y="7091"/>
                    <a:pt x="7442" y="6984"/>
                    <a:pt x="7415" y="6957"/>
                  </a:cubicBezTo>
                  <a:cubicBezTo>
                    <a:pt x="7415" y="6957"/>
                    <a:pt x="7362" y="6957"/>
                    <a:pt x="7362" y="6904"/>
                  </a:cubicBezTo>
                  <a:cubicBezTo>
                    <a:pt x="7348" y="6890"/>
                    <a:pt x="7335" y="6884"/>
                    <a:pt x="7315" y="6884"/>
                  </a:cubicBezTo>
                  <a:cubicBezTo>
                    <a:pt x="7295" y="6884"/>
                    <a:pt x="7268" y="6890"/>
                    <a:pt x="7228" y="6904"/>
                  </a:cubicBezTo>
                  <a:cubicBezTo>
                    <a:pt x="7415" y="6234"/>
                    <a:pt x="7469" y="5512"/>
                    <a:pt x="7442" y="4709"/>
                  </a:cubicBezTo>
                  <a:cubicBezTo>
                    <a:pt x="7415" y="4174"/>
                    <a:pt x="7335" y="3638"/>
                    <a:pt x="7201" y="3130"/>
                  </a:cubicBezTo>
                  <a:cubicBezTo>
                    <a:pt x="7147" y="2862"/>
                    <a:pt x="7040" y="2621"/>
                    <a:pt x="6960" y="2380"/>
                  </a:cubicBezTo>
                  <a:cubicBezTo>
                    <a:pt x="6907" y="2193"/>
                    <a:pt x="6799" y="1979"/>
                    <a:pt x="6666" y="1791"/>
                  </a:cubicBezTo>
                  <a:lnTo>
                    <a:pt x="6666" y="1791"/>
                  </a:lnTo>
                  <a:cubicBezTo>
                    <a:pt x="6773" y="1872"/>
                    <a:pt x="6826" y="1952"/>
                    <a:pt x="6933" y="2032"/>
                  </a:cubicBezTo>
                  <a:cubicBezTo>
                    <a:pt x="6964" y="2053"/>
                    <a:pt x="6995" y="2061"/>
                    <a:pt x="7025" y="2061"/>
                  </a:cubicBezTo>
                  <a:cubicBezTo>
                    <a:pt x="7075" y="2061"/>
                    <a:pt x="7125" y="2039"/>
                    <a:pt x="7174" y="2005"/>
                  </a:cubicBezTo>
                  <a:cubicBezTo>
                    <a:pt x="7228" y="1925"/>
                    <a:pt x="7228" y="1818"/>
                    <a:pt x="7147" y="1765"/>
                  </a:cubicBezTo>
                  <a:cubicBezTo>
                    <a:pt x="6960" y="1631"/>
                    <a:pt x="6799" y="1470"/>
                    <a:pt x="6639" y="1336"/>
                  </a:cubicBezTo>
                  <a:cubicBezTo>
                    <a:pt x="6478" y="1203"/>
                    <a:pt x="6344" y="1095"/>
                    <a:pt x="6157" y="988"/>
                  </a:cubicBezTo>
                  <a:cubicBezTo>
                    <a:pt x="6104" y="962"/>
                    <a:pt x="6023" y="881"/>
                    <a:pt x="5970" y="855"/>
                  </a:cubicBezTo>
                  <a:cubicBezTo>
                    <a:pt x="5889" y="801"/>
                    <a:pt x="5836" y="721"/>
                    <a:pt x="5729" y="667"/>
                  </a:cubicBezTo>
                  <a:lnTo>
                    <a:pt x="5675" y="614"/>
                  </a:lnTo>
                  <a:cubicBezTo>
                    <a:pt x="5622" y="587"/>
                    <a:pt x="5568" y="587"/>
                    <a:pt x="5488" y="587"/>
                  </a:cubicBezTo>
                  <a:cubicBezTo>
                    <a:pt x="5354" y="507"/>
                    <a:pt x="5194" y="453"/>
                    <a:pt x="5060" y="373"/>
                  </a:cubicBezTo>
                  <a:cubicBezTo>
                    <a:pt x="4446" y="135"/>
                    <a:pt x="3847" y="0"/>
                    <a:pt x="329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2" name="Google Shape;10622;p74"/>
            <p:cNvSpPr/>
            <p:nvPr/>
          </p:nvSpPr>
          <p:spPr>
            <a:xfrm>
              <a:off x="11157825" y="7725675"/>
              <a:ext cx="234900" cy="208600"/>
            </a:xfrm>
            <a:custGeom>
              <a:avLst/>
              <a:gdLst/>
              <a:ahLst/>
              <a:cxnLst/>
              <a:rect l="l" t="t" r="r" b="b"/>
              <a:pathLst>
                <a:path w="9396" h="8344" extrusionOk="0">
                  <a:moveTo>
                    <a:pt x="6032" y="0"/>
                  </a:moveTo>
                  <a:cubicBezTo>
                    <a:pt x="5464" y="0"/>
                    <a:pt x="4848" y="107"/>
                    <a:pt x="4176" y="314"/>
                  </a:cubicBezTo>
                  <a:cubicBezTo>
                    <a:pt x="3721" y="448"/>
                    <a:pt x="3239" y="689"/>
                    <a:pt x="2811" y="930"/>
                  </a:cubicBezTo>
                  <a:cubicBezTo>
                    <a:pt x="2383" y="1197"/>
                    <a:pt x="1928" y="1465"/>
                    <a:pt x="1580" y="1786"/>
                  </a:cubicBezTo>
                  <a:cubicBezTo>
                    <a:pt x="1205" y="2134"/>
                    <a:pt x="857" y="2509"/>
                    <a:pt x="643" y="2857"/>
                  </a:cubicBezTo>
                  <a:cubicBezTo>
                    <a:pt x="509" y="3071"/>
                    <a:pt x="402" y="3258"/>
                    <a:pt x="295" y="3472"/>
                  </a:cubicBezTo>
                  <a:cubicBezTo>
                    <a:pt x="188" y="3580"/>
                    <a:pt x="161" y="3660"/>
                    <a:pt x="161" y="3767"/>
                  </a:cubicBezTo>
                  <a:cubicBezTo>
                    <a:pt x="134" y="3874"/>
                    <a:pt x="108" y="4008"/>
                    <a:pt x="54" y="4142"/>
                  </a:cubicBezTo>
                  <a:cubicBezTo>
                    <a:pt x="27" y="4329"/>
                    <a:pt x="1" y="4570"/>
                    <a:pt x="1" y="4811"/>
                  </a:cubicBezTo>
                  <a:cubicBezTo>
                    <a:pt x="1" y="5052"/>
                    <a:pt x="27" y="5266"/>
                    <a:pt x="108" y="5507"/>
                  </a:cubicBezTo>
                  <a:cubicBezTo>
                    <a:pt x="188" y="5908"/>
                    <a:pt x="402" y="6310"/>
                    <a:pt x="696" y="6684"/>
                  </a:cubicBezTo>
                  <a:cubicBezTo>
                    <a:pt x="964" y="7006"/>
                    <a:pt x="1285" y="7273"/>
                    <a:pt x="1687" y="7541"/>
                  </a:cubicBezTo>
                  <a:cubicBezTo>
                    <a:pt x="2061" y="7782"/>
                    <a:pt x="2517" y="7996"/>
                    <a:pt x="2945" y="8130"/>
                  </a:cubicBezTo>
                  <a:cubicBezTo>
                    <a:pt x="3239" y="8210"/>
                    <a:pt x="3534" y="8290"/>
                    <a:pt x="3855" y="8344"/>
                  </a:cubicBezTo>
                  <a:cubicBezTo>
                    <a:pt x="3908" y="8344"/>
                    <a:pt x="4015" y="8317"/>
                    <a:pt x="4015" y="8264"/>
                  </a:cubicBezTo>
                  <a:lnTo>
                    <a:pt x="4015" y="8210"/>
                  </a:lnTo>
                  <a:cubicBezTo>
                    <a:pt x="4015" y="8183"/>
                    <a:pt x="4015" y="8130"/>
                    <a:pt x="3989" y="8076"/>
                  </a:cubicBezTo>
                  <a:cubicBezTo>
                    <a:pt x="4658" y="8023"/>
                    <a:pt x="5380" y="7809"/>
                    <a:pt x="6130" y="7487"/>
                  </a:cubicBezTo>
                  <a:cubicBezTo>
                    <a:pt x="6612" y="7273"/>
                    <a:pt x="7093" y="7006"/>
                    <a:pt x="7522" y="6711"/>
                  </a:cubicBezTo>
                  <a:cubicBezTo>
                    <a:pt x="7763" y="6551"/>
                    <a:pt x="7950" y="6390"/>
                    <a:pt x="8137" y="6203"/>
                  </a:cubicBezTo>
                  <a:cubicBezTo>
                    <a:pt x="8298" y="6069"/>
                    <a:pt x="8432" y="5908"/>
                    <a:pt x="8592" y="5748"/>
                  </a:cubicBezTo>
                  <a:lnTo>
                    <a:pt x="8592" y="5748"/>
                  </a:lnTo>
                  <a:cubicBezTo>
                    <a:pt x="8566" y="5855"/>
                    <a:pt x="8485" y="5988"/>
                    <a:pt x="8458" y="6069"/>
                  </a:cubicBezTo>
                  <a:cubicBezTo>
                    <a:pt x="8432" y="6176"/>
                    <a:pt x="8485" y="6256"/>
                    <a:pt x="8566" y="6283"/>
                  </a:cubicBezTo>
                  <a:cubicBezTo>
                    <a:pt x="8578" y="6289"/>
                    <a:pt x="8594" y="6293"/>
                    <a:pt x="8611" y="6293"/>
                  </a:cubicBezTo>
                  <a:cubicBezTo>
                    <a:pt x="8665" y="6293"/>
                    <a:pt x="8732" y="6258"/>
                    <a:pt x="8753" y="6176"/>
                  </a:cubicBezTo>
                  <a:cubicBezTo>
                    <a:pt x="8860" y="5988"/>
                    <a:pt x="8940" y="5774"/>
                    <a:pt x="8994" y="5587"/>
                  </a:cubicBezTo>
                  <a:cubicBezTo>
                    <a:pt x="9074" y="5400"/>
                    <a:pt x="9101" y="5212"/>
                    <a:pt x="9154" y="4998"/>
                  </a:cubicBezTo>
                  <a:cubicBezTo>
                    <a:pt x="9208" y="4945"/>
                    <a:pt x="9208" y="4838"/>
                    <a:pt x="9235" y="4784"/>
                  </a:cubicBezTo>
                  <a:cubicBezTo>
                    <a:pt x="9261" y="4677"/>
                    <a:pt x="9288" y="4570"/>
                    <a:pt x="9342" y="4516"/>
                  </a:cubicBezTo>
                  <a:lnTo>
                    <a:pt x="9369" y="4436"/>
                  </a:lnTo>
                  <a:cubicBezTo>
                    <a:pt x="9395" y="4383"/>
                    <a:pt x="9369" y="4302"/>
                    <a:pt x="9342" y="4275"/>
                  </a:cubicBezTo>
                  <a:cubicBezTo>
                    <a:pt x="9369" y="4115"/>
                    <a:pt x="9369" y="3927"/>
                    <a:pt x="9369" y="3767"/>
                  </a:cubicBezTo>
                  <a:cubicBezTo>
                    <a:pt x="9395" y="2857"/>
                    <a:pt x="9235" y="2054"/>
                    <a:pt x="8860" y="1465"/>
                  </a:cubicBezTo>
                  <a:cubicBezTo>
                    <a:pt x="8673" y="1117"/>
                    <a:pt x="8405" y="823"/>
                    <a:pt x="8084" y="582"/>
                  </a:cubicBezTo>
                  <a:cubicBezTo>
                    <a:pt x="7923" y="501"/>
                    <a:pt x="7763" y="394"/>
                    <a:pt x="7548" y="287"/>
                  </a:cubicBezTo>
                  <a:cubicBezTo>
                    <a:pt x="7388" y="234"/>
                    <a:pt x="7147" y="154"/>
                    <a:pt x="6933" y="100"/>
                  </a:cubicBezTo>
                  <a:cubicBezTo>
                    <a:pt x="6647" y="33"/>
                    <a:pt x="6347" y="0"/>
                    <a:pt x="6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3" name="Google Shape;10623;p74"/>
            <p:cNvSpPr/>
            <p:nvPr/>
          </p:nvSpPr>
          <p:spPr>
            <a:xfrm>
              <a:off x="11157150" y="7785700"/>
              <a:ext cx="424925" cy="439000"/>
            </a:xfrm>
            <a:custGeom>
              <a:avLst/>
              <a:gdLst/>
              <a:ahLst/>
              <a:cxnLst/>
              <a:rect l="l" t="t" r="r" b="b"/>
              <a:pathLst>
                <a:path w="16997" h="17560" extrusionOk="0">
                  <a:moveTo>
                    <a:pt x="9181" y="4310"/>
                  </a:moveTo>
                  <a:cubicBezTo>
                    <a:pt x="9422" y="4819"/>
                    <a:pt x="9717" y="5327"/>
                    <a:pt x="10172" y="5809"/>
                  </a:cubicBezTo>
                  <a:cubicBezTo>
                    <a:pt x="10466" y="6157"/>
                    <a:pt x="10761" y="6451"/>
                    <a:pt x="11109" y="6719"/>
                  </a:cubicBezTo>
                  <a:cubicBezTo>
                    <a:pt x="11269" y="6853"/>
                    <a:pt x="11430" y="6987"/>
                    <a:pt x="11617" y="7094"/>
                  </a:cubicBezTo>
                  <a:cubicBezTo>
                    <a:pt x="11778" y="7201"/>
                    <a:pt x="11938" y="7254"/>
                    <a:pt x="12099" y="7335"/>
                  </a:cubicBezTo>
                  <a:cubicBezTo>
                    <a:pt x="12045" y="7335"/>
                    <a:pt x="11992" y="7335"/>
                    <a:pt x="11938" y="7281"/>
                  </a:cubicBezTo>
                  <a:lnTo>
                    <a:pt x="11831" y="7281"/>
                  </a:lnTo>
                  <a:cubicBezTo>
                    <a:pt x="11778" y="7281"/>
                    <a:pt x="11697" y="7361"/>
                    <a:pt x="11697" y="7415"/>
                  </a:cubicBezTo>
                  <a:cubicBezTo>
                    <a:pt x="11697" y="7495"/>
                    <a:pt x="11778" y="7549"/>
                    <a:pt x="11831" y="7549"/>
                  </a:cubicBezTo>
                  <a:cubicBezTo>
                    <a:pt x="11992" y="7549"/>
                    <a:pt x="12206" y="7602"/>
                    <a:pt x="12366" y="7602"/>
                  </a:cubicBezTo>
                  <a:lnTo>
                    <a:pt x="12527" y="7602"/>
                  </a:lnTo>
                  <a:cubicBezTo>
                    <a:pt x="12447" y="7629"/>
                    <a:pt x="12366" y="7656"/>
                    <a:pt x="12259" y="7736"/>
                  </a:cubicBezTo>
                  <a:cubicBezTo>
                    <a:pt x="12206" y="7763"/>
                    <a:pt x="12206" y="7816"/>
                    <a:pt x="12206" y="7897"/>
                  </a:cubicBezTo>
                  <a:lnTo>
                    <a:pt x="12206" y="7923"/>
                  </a:lnTo>
                  <a:cubicBezTo>
                    <a:pt x="12233" y="7950"/>
                    <a:pt x="12233" y="8004"/>
                    <a:pt x="12286" y="8004"/>
                  </a:cubicBezTo>
                  <a:cubicBezTo>
                    <a:pt x="11885" y="8352"/>
                    <a:pt x="11537" y="8860"/>
                    <a:pt x="11216" y="9422"/>
                  </a:cubicBezTo>
                  <a:cubicBezTo>
                    <a:pt x="11001" y="9797"/>
                    <a:pt x="10814" y="10199"/>
                    <a:pt x="10707" y="10600"/>
                  </a:cubicBezTo>
                  <a:cubicBezTo>
                    <a:pt x="10627" y="10814"/>
                    <a:pt x="10546" y="11002"/>
                    <a:pt x="10520" y="11242"/>
                  </a:cubicBezTo>
                  <a:cubicBezTo>
                    <a:pt x="10493" y="11403"/>
                    <a:pt x="10493" y="11564"/>
                    <a:pt x="10466" y="11778"/>
                  </a:cubicBezTo>
                  <a:cubicBezTo>
                    <a:pt x="10466" y="11697"/>
                    <a:pt x="10439" y="11644"/>
                    <a:pt x="10439" y="11617"/>
                  </a:cubicBezTo>
                  <a:lnTo>
                    <a:pt x="10386" y="11510"/>
                  </a:lnTo>
                  <a:cubicBezTo>
                    <a:pt x="10359" y="11430"/>
                    <a:pt x="10332" y="11403"/>
                    <a:pt x="10252" y="11403"/>
                  </a:cubicBezTo>
                  <a:lnTo>
                    <a:pt x="10225" y="11403"/>
                  </a:lnTo>
                  <a:cubicBezTo>
                    <a:pt x="10172" y="11430"/>
                    <a:pt x="10118" y="11510"/>
                    <a:pt x="10118" y="11564"/>
                  </a:cubicBezTo>
                  <a:cubicBezTo>
                    <a:pt x="10172" y="11644"/>
                    <a:pt x="10172" y="11751"/>
                    <a:pt x="10198" y="11804"/>
                  </a:cubicBezTo>
                  <a:cubicBezTo>
                    <a:pt x="10172" y="11804"/>
                    <a:pt x="10118" y="11804"/>
                    <a:pt x="10091" y="11831"/>
                  </a:cubicBezTo>
                  <a:lnTo>
                    <a:pt x="10091" y="11885"/>
                  </a:lnTo>
                  <a:cubicBezTo>
                    <a:pt x="10065" y="11912"/>
                    <a:pt x="10065" y="11938"/>
                    <a:pt x="10065" y="11965"/>
                  </a:cubicBezTo>
                  <a:cubicBezTo>
                    <a:pt x="9556" y="11778"/>
                    <a:pt x="8967" y="11644"/>
                    <a:pt x="8325" y="11564"/>
                  </a:cubicBezTo>
                  <a:cubicBezTo>
                    <a:pt x="8111" y="11537"/>
                    <a:pt x="7923" y="11537"/>
                    <a:pt x="7763" y="11537"/>
                  </a:cubicBezTo>
                  <a:cubicBezTo>
                    <a:pt x="7522" y="11537"/>
                    <a:pt x="7281" y="11537"/>
                    <a:pt x="7040" y="11564"/>
                  </a:cubicBezTo>
                  <a:cubicBezTo>
                    <a:pt x="6853" y="11617"/>
                    <a:pt x="6612" y="11644"/>
                    <a:pt x="6425" y="11671"/>
                  </a:cubicBezTo>
                  <a:cubicBezTo>
                    <a:pt x="6237" y="11697"/>
                    <a:pt x="6077" y="11778"/>
                    <a:pt x="5916" y="11831"/>
                  </a:cubicBezTo>
                  <a:lnTo>
                    <a:pt x="5943" y="11804"/>
                  </a:lnTo>
                  <a:lnTo>
                    <a:pt x="6023" y="11751"/>
                  </a:lnTo>
                  <a:cubicBezTo>
                    <a:pt x="6050" y="11697"/>
                    <a:pt x="6077" y="11671"/>
                    <a:pt x="6157" y="11644"/>
                  </a:cubicBezTo>
                  <a:cubicBezTo>
                    <a:pt x="6210" y="11564"/>
                    <a:pt x="6210" y="11510"/>
                    <a:pt x="6157" y="11430"/>
                  </a:cubicBezTo>
                  <a:cubicBezTo>
                    <a:pt x="6103" y="11403"/>
                    <a:pt x="6077" y="11403"/>
                    <a:pt x="6050" y="11403"/>
                  </a:cubicBezTo>
                  <a:lnTo>
                    <a:pt x="6023" y="11403"/>
                  </a:lnTo>
                  <a:cubicBezTo>
                    <a:pt x="6050" y="11349"/>
                    <a:pt x="6023" y="11296"/>
                    <a:pt x="5970" y="11269"/>
                  </a:cubicBezTo>
                  <a:lnTo>
                    <a:pt x="5836" y="11269"/>
                  </a:lnTo>
                  <a:cubicBezTo>
                    <a:pt x="5970" y="10734"/>
                    <a:pt x="6050" y="10145"/>
                    <a:pt x="6023" y="9503"/>
                  </a:cubicBezTo>
                  <a:cubicBezTo>
                    <a:pt x="5970" y="9074"/>
                    <a:pt x="5916" y="8619"/>
                    <a:pt x="5809" y="8218"/>
                  </a:cubicBezTo>
                  <a:lnTo>
                    <a:pt x="5622" y="7629"/>
                  </a:lnTo>
                  <a:cubicBezTo>
                    <a:pt x="5550" y="7486"/>
                    <a:pt x="5500" y="7365"/>
                    <a:pt x="5414" y="7208"/>
                  </a:cubicBezTo>
                  <a:lnTo>
                    <a:pt x="5414" y="7208"/>
                  </a:lnTo>
                  <a:lnTo>
                    <a:pt x="5434" y="7228"/>
                  </a:lnTo>
                  <a:cubicBezTo>
                    <a:pt x="5488" y="7254"/>
                    <a:pt x="5541" y="7281"/>
                    <a:pt x="5568" y="7361"/>
                  </a:cubicBezTo>
                  <a:cubicBezTo>
                    <a:pt x="5622" y="7388"/>
                    <a:pt x="5648" y="7388"/>
                    <a:pt x="5675" y="7388"/>
                  </a:cubicBezTo>
                  <a:cubicBezTo>
                    <a:pt x="5702" y="7388"/>
                    <a:pt x="5755" y="7388"/>
                    <a:pt x="5782" y="7361"/>
                  </a:cubicBezTo>
                  <a:cubicBezTo>
                    <a:pt x="5809" y="7281"/>
                    <a:pt x="5809" y="7228"/>
                    <a:pt x="5782" y="7147"/>
                  </a:cubicBezTo>
                  <a:cubicBezTo>
                    <a:pt x="5648" y="7013"/>
                    <a:pt x="5514" y="6933"/>
                    <a:pt x="5381" y="6826"/>
                  </a:cubicBezTo>
                  <a:cubicBezTo>
                    <a:pt x="5274" y="6746"/>
                    <a:pt x="5167" y="6665"/>
                    <a:pt x="5086" y="6585"/>
                  </a:cubicBezTo>
                  <a:cubicBezTo>
                    <a:pt x="5086" y="6585"/>
                    <a:pt x="5086" y="6558"/>
                    <a:pt x="5033" y="6558"/>
                  </a:cubicBezTo>
                  <a:cubicBezTo>
                    <a:pt x="5568" y="6478"/>
                    <a:pt x="6184" y="6318"/>
                    <a:pt x="6772" y="6077"/>
                  </a:cubicBezTo>
                  <a:cubicBezTo>
                    <a:pt x="7174" y="5916"/>
                    <a:pt x="7575" y="5729"/>
                    <a:pt x="7923" y="5461"/>
                  </a:cubicBezTo>
                  <a:lnTo>
                    <a:pt x="8432" y="5060"/>
                  </a:lnTo>
                  <a:cubicBezTo>
                    <a:pt x="8566" y="4952"/>
                    <a:pt x="8646" y="4819"/>
                    <a:pt x="8780" y="4685"/>
                  </a:cubicBezTo>
                  <a:lnTo>
                    <a:pt x="8780" y="4712"/>
                  </a:lnTo>
                  <a:lnTo>
                    <a:pt x="8780" y="4738"/>
                  </a:lnTo>
                  <a:cubicBezTo>
                    <a:pt x="8753" y="4819"/>
                    <a:pt x="8726" y="4872"/>
                    <a:pt x="8700" y="4979"/>
                  </a:cubicBezTo>
                  <a:cubicBezTo>
                    <a:pt x="8646" y="5060"/>
                    <a:pt x="8700" y="5140"/>
                    <a:pt x="8753" y="5140"/>
                  </a:cubicBezTo>
                  <a:cubicBezTo>
                    <a:pt x="8726" y="5086"/>
                    <a:pt x="8726" y="5086"/>
                    <a:pt x="8753" y="5086"/>
                  </a:cubicBezTo>
                  <a:cubicBezTo>
                    <a:pt x="8833" y="5086"/>
                    <a:pt x="8860" y="5060"/>
                    <a:pt x="8887" y="4979"/>
                  </a:cubicBezTo>
                  <a:cubicBezTo>
                    <a:pt x="8967" y="4819"/>
                    <a:pt x="9021" y="4658"/>
                    <a:pt x="9048" y="4471"/>
                  </a:cubicBezTo>
                  <a:lnTo>
                    <a:pt x="9101" y="4390"/>
                  </a:lnTo>
                  <a:cubicBezTo>
                    <a:pt x="9128" y="4390"/>
                    <a:pt x="9155" y="4337"/>
                    <a:pt x="9181" y="4310"/>
                  </a:cubicBezTo>
                  <a:close/>
                  <a:moveTo>
                    <a:pt x="6612" y="1"/>
                  </a:moveTo>
                  <a:cubicBezTo>
                    <a:pt x="6157" y="1"/>
                    <a:pt x="5648" y="108"/>
                    <a:pt x="5113" y="269"/>
                  </a:cubicBezTo>
                  <a:cubicBezTo>
                    <a:pt x="4738" y="402"/>
                    <a:pt x="4364" y="563"/>
                    <a:pt x="4016" y="777"/>
                  </a:cubicBezTo>
                  <a:cubicBezTo>
                    <a:pt x="3641" y="964"/>
                    <a:pt x="3293" y="1205"/>
                    <a:pt x="2999" y="1473"/>
                  </a:cubicBezTo>
                  <a:cubicBezTo>
                    <a:pt x="2704" y="1741"/>
                    <a:pt x="2436" y="2035"/>
                    <a:pt x="2222" y="2329"/>
                  </a:cubicBezTo>
                  <a:cubicBezTo>
                    <a:pt x="2142" y="2463"/>
                    <a:pt x="2035" y="2651"/>
                    <a:pt x="1955" y="2838"/>
                  </a:cubicBezTo>
                  <a:cubicBezTo>
                    <a:pt x="1928" y="2918"/>
                    <a:pt x="1901" y="2972"/>
                    <a:pt x="1874" y="3079"/>
                  </a:cubicBezTo>
                  <a:cubicBezTo>
                    <a:pt x="1821" y="3186"/>
                    <a:pt x="1794" y="3239"/>
                    <a:pt x="1794" y="3373"/>
                  </a:cubicBezTo>
                  <a:cubicBezTo>
                    <a:pt x="1767" y="3534"/>
                    <a:pt x="1741" y="3748"/>
                    <a:pt x="1767" y="3909"/>
                  </a:cubicBezTo>
                  <a:cubicBezTo>
                    <a:pt x="1767" y="4123"/>
                    <a:pt x="1794" y="4283"/>
                    <a:pt x="1821" y="4471"/>
                  </a:cubicBezTo>
                  <a:cubicBezTo>
                    <a:pt x="1928" y="4819"/>
                    <a:pt x="2088" y="5140"/>
                    <a:pt x="2329" y="5461"/>
                  </a:cubicBezTo>
                  <a:cubicBezTo>
                    <a:pt x="2436" y="5541"/>
                    <a:pt x="2544" y="5675"/>
                    <a:pt x="2677" y="5782"/>
                  </a:cubicBezTo>
                  <a:lnTo>
                    <a:pt x="2624" y="5782"/>
                  </a:lnTo>
                  <a:cubicBezTo>
                    <a:pt x="2463" y="5782"/>
                    <a:pt x="2329" y="5782"/>
                    <a:pt x="2169" y="5809"/>
                  </a:cubicBezTo>
                  <a:cubicBezTo>
                    <a:pt x="1821" y="5889"/>
                    <a:pt x="1553" y="5996"/>
                    <a:pt x="1286" y="6157"/>
                  </a:cubicBezTo>
                  <a:cubicBezTo>
                    <a:pt x="1152" y="6210"/>
                    <a:pt x="1018" y="6344"/>
                    <a:pt x="938" y="6478"/>
                  </a:cubicBezTo>
                  <a:cubicBezTo>
                    <a:pt x="831" y="6585"/>
                    <a:pt x="697" y="6746"/>
                    <a:pt x="590" y="6933"/>
                  </a:cubicBezTo>
                  <a:cubicBezTo>
                    <a:pt x="215" y="7495"/>
                    <a:pt x="28" y="8191"/>
                    <a:pt x="1" y="9074"/>
                  </a:cubicBezTo>
                  <a:cubicBezTo>
                    <a:pt x="1" y="9476"/>
                    <a:pt x="1" y="9877"/>
                    <a:pt x="54" y="10279"/>
                  </a:cubicBezTo>
                  <a:cubicBezTo>
                    <a:pt x="135" y="10680"/>
                    <a:pt x="215" y="11082"/>
                    <a:pt x="349" y="11430"/>
                  </a:cubicBezTo>
                  <a:cubicBezTo>
                    <a:pt x="483" y="11804"/>
                    <a:pt x="697" y="12179"/>
                    <a:pt x="884" y="12447"/>
                  </a:cubicBezTo>
                  <a:cubicBezTo>
                    <a:pt x="991" y="12581"/>
                    <a:pt x="1125" y="12741"/>
                    <a:pt x="1259" y="12848"/>
                  </a:cubicBezTo>
                  <a:cubicBezTo>
                    <a:pt x="1339" y="12902"/>
                    <a:pt x="1393" y="12955"/>
                    <a:pt x="1473" y="13009"/>
                  </a:cubicBezTo>
                  <a:cubicBezTo>
                    <a:pt x="1526" y="13089"/>
                    <a:pt x="1633" y="13116"/>
                    <a:pt x="1687" y="13170"/>
                  </a:cubicBezTo>
                  <a:cubicBezTo>
                    <a:pt x="1821" y="13277"/>
                    <a:pt x="2008" y="13357"/>
                    <a:pt x="2196" y="13410"/>
                  </a:cubicBezTo>
                  <a:cubicBezTo>
                    <a:pt x="2410" y="13491"/>
                    <a:pt x="2570" y="13517"/>
                    <a:pt x="2758" y="13544"/>
                  </a:cubicBezTo>
                  <a:lnTo>
                    <a:pt x="2999" y="13544"/>
                  </a:lnTo>
                  <a:cubicBezTo>
                    <a:pt x="3266" y="13544"/>
                    <a:pt x="3561" y="13517"/>
                    <a:pt x="3828" y="13410"/>
                  </a:cubicBezTo>
                  <a:cubicBezTo>
                    <a:pt x="4096" y="13303"/>
                    <a:pt x="4364" y="13170"/>
                    <a:pt x="4604" y="13009"/>
                  </a:cubicBezTo>
                  <a:lnTo>
                    <a:pt x="4604" y="13009"/>
                  </a:lnTo>
                  <a:cubicBezTo>
                    <a:pt x="4230" y="13651"/>
                    <a:pt x="4042" y="14294"/>
                    <a:pt x="4069" y="14856"/>
                  </a:cubicBezTo>
                  <a:cubicBezTo>
                    <a:pt x="4069" y="15177"/>
                    <a:pt x="4176" y="15498"/>
                    <a:pt x="4310" y="15766"/>
                  </a:cubicBezTo>
                  <a:cubicBezTo>
                    <a:pt x="4364" y="15900"/>
                    <a:pt x="4471" y="16033"/>
                    <a:pt x="4578" y="16194"/>
                  </a:cubicBezTo>
                  <a:cubicBezTo>
                    <a:pt x="4685" y="16328"/>
                    <a:pt x="4819" y="16462"/>
                    <a:pt x="4952" y="16596"/>
                  </a:cubicBezTo>
                  <a:cubicBezTo>
                    <a:pt x="5434" y="17024"/>
                    <a:pt x="6157" y="17318"/>
                    <a:pt x="6987" y="17452"/>
                  </a:cubicBezTo>
                  <a:cubicBezTo>
                    <a:pt x="7308" y="17532"/>
                    <a:pt x="7683" y="17559"/>
                    <a:pt x="8057" y="17559"/>
                  </a:cubicBezTo>
                  <a:lnTo>
                    <a:pt x="8191" y="17559"/>
                  </a:lnTo>
                  <a:cubicBezTo>
                    <a:pt x="8593" y="17559"/>
                    <a:pt x="9021" y="17506"/>
                    <a:pt x="9396" y="17425"/>
                  </a:cubicBezTo>
                  <a:cubicBezTo>
                    <a:pt x="9797" y="17318"/>
                    <a:pt x="10172" y="17184"/>
                    <a:pt x="10466" y="17024"/>
                  </a:cubicBezTo>
                  <a:cubicBezTo>
                    <a:pt x="10627" y="16917"/>
                    <a:pt x="10761" y="16836"/>
                    <a:pt x="10921" y="16729"/>
                  </a:cubicBezTo>
                  <a:cubicBezTo>
                    <a:pt x="11001" y="16649"/>
                    <a:pt x="11055" y="16622"/>
                    <a:pt x="11109" y="16569"/>
                  </a:cubicBezTo>
                  <a:cubicBezTo>
                    <a:pt x="11162" y="16488"/>
                    <a:pt x="11242" y="16435"/>
                    <a:pt x="11296" y="16328"/>
                  </a:cubicBezTo>
                  <a:cubicBezTo>
                    <a:pt x="11403" y="16194"/>
                    <a:pt x="11510" y="16033"/>
                    <a:pt x="11590" y="15846"/>
                  </a:cubicBezTo>
                  <a:cubicBezTo>
                    <a:pt x="11697" y="15686"/>
                    <a:pt x="11778" y="15498"/>
                    <a:pt x="11804" y="15311"/>
                  </a:cubicBezTo>
                  <a:cubicBezTo>
                    <a:pt x="11858" y="15016"/>
                    <a:pt x="11911" y="14695"/>
                    <a:pt x="11831" y="14347"/>
                  </a:cubicBezTo>
                  <a:lnTo>
                    <a:pt x="11831" y="14347"/>
                  </a:lnTo>
                  <a:cubicBezTo>
                    <a:pt x="11992" y="14481"/>
                    <a:pt x="12179" y="14588"/>
                    <a:pt x="12366" y="14642"/>
                  </a:cubicBezTo>
                  <a:cubicBezTo>
                    <a:pt x="12634" y="14749"/>
                    <a:pt x="12929" y="14829"/>
                    <a:pt x="13250" y="14829"/>
                  </a:cubicBezTo>
                  <a:lnTo>
                    <a:pt x="13303" y="14829"/>
                  </a:lnTo>
                  <a:cubicBezTo>
                    <a:pt x="13464" y="14829"/>
                    <a:pt x="13598" y="14775"/>
                    <a:pt x="13812" y="14749"/>
                  </a:cubicBezTo>
                  <a:cubicBezTo>
                    <a:pt x="13972" y="14722"/>
                    <a:pt x="14133" y="14642"/>
                    <a:pt x="14320" y="14561"/>
                  </a:cubicBezTo>
                  <a:cubicBezTo>
                    <a:pt x="14909" y="14294"/>
                    <a:pt x="15471" y="13785"/>
                    <a:pt x="15953" y="13036"/>
                  </a:cubicBezTo>
                  <a:cubicBezTo>
                    <a:pt x="16194" y="12715"/>
                    <a:pt x="16355" y="12367"/>
                    <a:pt x="16515" y="11965"/>
                  </a:cubicBezTo>
                  <a:cubicBezTo>
                    <a:pt x="16676" y="11590"/>
                    <a:pt x="16810" y="11216"/>
                    <a:pt x="16890" y="10814"/>
                  </a:cubicBezTo>
                  <a:cubicBezTo>
                    <a:pt x="16943" y="10386"/>
                    <a:pt x="16997" y="10011"/>
                    <a:pt x="16943" y="9636"/>
                  </a:cubicBezTo>
                  <a:cubicBezTo>
                    <a:pt x="16943" y="9476"/>
                    <a:pt x="16917" y="9262"/>
                    <a:pt x="16863" y="9101"/>
                  </a:cubicBezTo>
                  <a:cubicBezTo>
                    <a:pt x="16810" y="9021"/>
                    <a:pt x="16810" y="8914"/>
                    <a:pt x="16783" y="8860"/>
                  </a:cubicBezTo>
                  <a:cubicBezTo>
                    <a:pt x="16756" y="8753"/>
                    <a:pt x="16729" y="8700"/>
                    <a:pt x="16649" y="8593"/>
                  </a:cubicBezTo>
                  <a:cubicBezTo>
                    <a:pt x="16595" y="8432"/>
                    <a:pt x="16488" y="8298"/>
                    <a:pt x="16355" y="8138"/>
                  </a:cubicBezTo>
                  <a:cubicBezTo>
                    <a:pt x="16221" y="8004"/>
                    <a:pt x="16087" y="7816"/>
                    <a:pt x="15953" y="7709"/>
                  </a:cubicBezTo>
                  <a:cubicBezTo>
                    <a:pt x="15685" y="7522"/>
                    <a:pt x="15337" y="7361"/>
                    <a:pt x="14990" y="7254"/>
                  </a:cubicBezTo>
                  <a:cubicBezTo>
                    <a:pt x="14775" y="7228"/>
                    <a:pt x="14588" y="7174"/>
                    <a:pt x="14374" y="7174"/>
                  </a:cubicBezTo>
                  <a:cubicBezTo>
                    <a:pt x="14775" y="7013"/>
                    <a:pt x="15123" y="6773"/>
                    <a:pt x="15391" y="6478"/>
                  </a:cubicBezTo>
                  <a:cubicBezTo>
                    <a:pt x="15578" y="6237"/>
                    <a:pt x="15739" y="5970"/>
                    <a:pt x="15846" y="5675"/>
                  </a:cubicBezTo>
                  <a:cubicBezTo>
                    <a:pt x="15873" y="5541"/>
                    <a:pt x="15926" y="5381"/>
                    <a:pt x="15953" y="5167"/>
                  </a:cubicBezTo>
                  <a:cubicBezTo>
                    <a:pt x="15980" y="5006"/>
                    <a:pt x="15980" y="4845"/>
                    <a:pt x="15953" y="4631"/>
                  </a:cubicBezTo>
                  <a:cubicBezTo>
                    <a:pt x="15873" y="3962"/>
                    <a:pt x="15605" y="3293"/>
                    <a:pt x="15123" y="2570"/>
                  </a:cubicBezTo>
                  <a:cubicBezTo>
                    <a:pt x="14882" y="2276"/>
                    <a:pt x="14615" y="1928"/>
                    <a:pt x="14320" y="1660"/>
                  </a:cubicBezTo>
                  <a:cubicBezTo>
                    <a:pt x="13999" y="1366"/>
                    <a:pt x="13678" y="1125"/>
                    <a:pt x="13330" y="938"/>
                  </a:cubicBezTo>
                  <a:cubicBezTo>
                    <a:pt x="13009" y="724"/>
                    <a:pt x="12634" y="563"/>
                    <a:pt x="12259" y="456"/>
                  </a:cubicBezTo>
                  <a:cubicBezTo>
                    <a:pt x="12099" y="429"/>
                    <a:pt x="11911" y="349"/>
                    <a:pt x="11724" y="349"/>
                  </a:cubicBezTo>
                  <a:lnTo>
                    <a:pt x="11189" y="349"/>
                  </a:lnTo>
                  <a:cubicBezTo>
                    <a:pt x="11028" y="402"/>
                    <a:pt x="10868" y="429"/>
                    <a:pt x="10653" y="483"/>
                  </a:cubicBezTo>
                  <a:cubicBezTo>
                    <a:pt x="10466" y="563"/>
                    <a:pt x="10306" y="616"/>
                    <a:pt x="10172" y="724"/>
                  </a:cubicBezTo>
                  <a:cubicBezTo>
                    <a:pt x="9851" y="938"/>
                    <a:pt x="9583" y="1152"/>
                    <a:pt x="9396" y="1500"/>
                  </a:cubicBezTo>
                  <a:cubicBezTo>
                    <a:pt x="9288" y="1634"/>
                    <a:pt x="9235" y="1767"/>
                    <a:pt x="9155" y="1928"/>
                  </a:cubicBezTo>
                  <a:cubicBezTo>
                    <a:pt x="9101" y="1660"/>
                    <a:pt x="8994" y="1419"/>
                    <a:pt x="8860" y="1205"/>
                  </a:cubicBezTo>
                  <a:cubicBezTo>
                    <a:pt x="8700" y="938"/>
                    <a:pt x="8485" y="697"/>
                    <a:pt x="8218" y="483"/>
                  </a:cubicBezTo>
                  <a:cubicBezTo>
                    <a:pt x="8084" y="402"/>
                    <a:pt x="7950" y="322"/>
                    <a:pt x="7790" y="269"/>
                  </a:cubicBezTo>
                  <a:cubicBezTo>
                    <a:pt x="7656" y="188"/>
                    <a:pt x="7468" y="135"/>
                    <a:pt x="7254" y="81"/>
                  </a:cubicBezTo>
                  <a:cubicBezTo>
                    <a:pt x="7120" y="28"/>
                    <a:pt x="6880" y="1"/>
                    <a:pt x="66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4" name="Google Shape;10624;p74"/>
            <p:cNvSpPr/>
            <p:nvPr/>
          </p:nvSpPr>
          <p:spPr>
            <a:xfrm>
              <a:off x="11219375" y="7805125"/>
              <a:ext cx="89700" cy="82325"/>
            </a:xfrm>
            <a:custGeom>
              <a:avLst/>
              <a:gdLst/>
              <a:ahLst/>
              <a:cxnLst/>
              <a:rect l="l" t="t" r="r" b="b"/>
              <a:pathLst>
                <a:path w="3588" h="3293" extrusionOk="0">
                  <a:moveTo>
                    <a:pt x="135" y="0"/>
                  </a:moveTo>
                  <a:cubicBezTo>
                    <a:pt x="108" y="0"/>
                    <a:pt x="81" y="27"/>
                    <a:pt x="55" y="27"/>
                  </a:cubicBezTo>
                  <a:cubicBezTo>
                    <a:pt x="1" y="54"/>
                    <a:pt x="1" y="107"/>
                    <a:pt x="81" y="161"/>
                  </a:cubicBezTo>
                  <a:cubicBezTo>
                    <a:pt x="617" y="669"/>
                    <a:pt x="1179" y="1205"/>
                    <a:pt x="1714" y="1686"/>
                  </a:cubicBezTo>
                  <a:cubicBezTo>
                    <a:pt x="1982" y="1954"/>
                    <a:pt x="2249" y="2195"/>
                    <a:pt x="2517" y="2462"/>
                  </a:cubicBezTo>
                  <a:lnTo>
                    <a:pt x="3320" y="3265"/>
                  </a:lnTo>
                  <a:cubicBezTo>
                    <a:pt x="3347" y="3292"/>
                    <a:pt x="3347" y="3292"/>
                    <a:pt x="3400" y="3292"/>
                  </a:cubicBezTo>
                  <a:cubicBezTo>
                    <a:pt x="3427" y="3292"/>
                    <a:pt x="3481" y="3292"/>
                    <a:pt x="3534" y="3265"/>
                  </a:cubicBezTo>
                  <a:cubicBezTo>
                    <a:pt x="3561" y="3239"/>
                    <a:pt x="3588" y="3185"/>
                    <a:pt x="3588" y="3158"/>
                  </a:cubicBezTo>
                  <a:cubicBezTo>
                    <a:pt x="3588" y="3132"/>
                    <a:pt x="3588" y="3078"/>
                    <a:pt x="3561" y="3025"/>
                  </a:cubicBezTo>
                  <a:cubicBezTo>
                    <a:pt x="3293" y="2757"/>
                    <a:pt x="3025" y="2489"/>
                    <a:pt x="2758" y="2275"/>
                  </a:cubicBezTo>
                  <a:cubicBezTo>
                    <a:pt x="2490" y="2007"/>
                    <a:pt x="2196" y="1767"/>
                    <a:pt x="1928" y="1526"/>
                  </a:cubicBezTo>
                  <a:lnTo>
                    <a:pt x="215" y="27"/>
                  </a:lnTo>
                  <a:cubicBezTo>
                    <a:pt x="188" y="27"/>
                    <a:pt x="188" y="0"/>
                    <a:pt x="135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5" name="Google Shape;10625;p74"/>
            <p:cNvSpPr/>
            <p:nvPr/>
          </p:nvSpPr>
          <p:spPr>
            <a:xfrm>
              <a:off x="11280950" y="7770325"/>
              <a:ext cx="38825" cy="116700"/>
            </a:xfrm>
            <a:custGeom>
              <a:avLst/>
              <a:gdLst/>
              <a:ahLst/>
              <a:cxnLst/>
              <a:rect l="l" t="t" r="r" b="b"/>
              <a:pathLst>
                <a:path w="1553" h="4668" extrusionOk="0">
                  <a:moveTo>
                    <a:pt x="54" y="0"/>
                  </a:moveTo>
                  <a:cubicBezTo>
                    <a:pt x="81" y="54"/>
                    <a:pt x="54" y="54"/>
                    <a:pt x="54" y="54"/>
                  </a:cubicBezTo>
                  <a:cubicBezTo>
                    <a:pt x="27" y="54"/>
                    <a:pt x="27" y="81"/>
                    <a:pt x="0" y="107"/>
                  </a:cubicBezTo>
                  <a:lnTo>
                    <a:pt x="0" y="188"/>
                  </a:lnTo>
                  <a:cubicBezTo>
                    <a:pt x="54" y="402"/>
                    <a:pt x="134" y="616"/>
                    <a:pt x="161" y="857"/>
                  </a:cubicBezTo>
                  <a:cubicBezTo>
                    <a:pt x="215" y="1151"/>
                    <a:pt x="322" y="1446"/>
                    <a:pt x="402" y="1740"/>
                  </a:cubicBezTo>
                  <a:cubicBezTo>
                    <a:pt x="455" y="2088"/>
                    <a:pt x="562" y="2382"/>
                    <a:pt x="670" y="2677"/>
                  </a:cubicBezTo>
                  <a:cubicBezTo>
                    <a:pt x="750" y="2998"/>
                    <a:pt x="830" y="3319"/>
                    <a:pt x="937" y="3614"/>
                  </a:cubicBezTo>
                  <a:cubicBezTo>
                    <a:pt x="1018" y="3935"/>
                    <a:pt x="1098" y="4256"/>
                    <a:pt x="1205" y="4550"/>
                  </a:cubicBezTo>
                  <a:cubicBezTo>
                    <a:pt x="1225" y="4632"/>
                    <a:pt x="1293" y="4667"/>
                    <a:pt x="1359" y="4667"/>
                  </a:cubicBezTo>
                  <a:cubicBezTo>
                    <a:pt x="1380" y="4667"/>
                    <a:pt x="1400" y="4664"/>
                    <a:pt x="1419" y="4657"/>
                  </a:cubicBezTo>
                  <a:cubicBezTo>
                    <a:pt x="1473" y="4631"/>
                    <a:pt x="1499" y="4631"/>
                    <a:pt x="1526" y="4550"/>
                  </a:cubicBezTo>
                  <a:cubicBezTo>
                    <a:pt x="1553" y="4524"/>
                    <a:pt x="1526" y="4470"/>
                    <a:pt x="1526" y="4417"/>
                  </a:cubicBezTo>
                  <a:cubicBezTo>
                    <a:pt x="1419" y="4069"/>
                    <a:pt x="1285" y="3721"/>
                    <a:pt x="1205" y="3399"/>
                  </a:cubicBezTo>
                  <a:cubicBezTo>
                    <a:pt x="1071" y="3025"/>
                    <a:pt x="964" y="2650"/>
                    <a:pt x="830" y="2275"/>
                  </a:cubicBezTo>
                  <a:cubicBezTo>
                    <a:pt x="589" y="1553"/>
                    <a:pt x="348" y="803"/>
                    <a:pt x="161" y="81"/>
                  </a:cubicBezTo>
                  <a:cubicBezTo>
                    <a:pt x="161" y="54"/>
                    <a:pt x="81" y="0"/>
                    <a:pt x="54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6" name="Google Shape;10626;p74"/>
            <p:cNvSpPr/>
            <p:nvPr/>
          </p:nvSpPr>
          <p:spPr>
            <a:xfrm>
              <a:off x="11444875" y="7791050"/>
              <a:ext cx="50900" cy="97975"/>
            </a:xfrm>
            <a:custGeom>
              <a:avLst/>
              <a:gdLst/>
              <a:ahLst/>
              <a:cxnLst/>
              <a:rect l="l" t="t" r="r" b="b"/>
              <a:pathLst>
                <a:path w="2036" h="3919" extrusionOk="0">
                  <a:moveTo>
                    <a:pt x="1928" y="1"/>
                  </a:moveTo>
                  <a:cubicBezTo>
                    <a:pt x="1875" y="28"/>
                    <a:pt x="1875" y="28"/>
                    <a:pt x="1821" y="55"/>
                  </a:cubicBezTo>
                  <a:cubicBezTo>
                    <a:pt x="1500" y="643"/>
                    <a:pt x="1205" y="1259"/>
                    <a:pt x="884" y="1848"/>
                  </a:cubicBezTo>
                  <a:cubicBezTo>
                    <a:pt x="590" y="2463"/>
                    <a:pt x="295" y="3106"/>
                    <a:pt x="28" y="3695"/>
                  </a:cubicBezTo>
                  <a:cubicBezTo>
                    <a:pt x="28" y="3721"/>
                    <a:pt x="1" y="3775"/>
                    <a:pt x="28" y="3802"/>
                  </a:cubicBezTo>
                  <a:cubicBezTo>
                    <a:pt x="28" y="3828"/>
                    <a:pt x="55" y="3855"/>
                    <a:pt x="81" y="3909"/>
                  </a:cubicBezTo>
                  <a:cubicBezTo>
                    <a:pt x="101" y="3915"/>
                    <a:pt x="123" y="3919"/>
                    <a:pt x="145" y="3919"/>
                  </a:cubicBezTo>
                  <a:cubicBezTo>
                    <a:pt x="210" y="3919"/>
                    <a:pt x="275" y="3889"/>
                    <a:pt x="295" y="3828"/>
                  </a:cubicBezTo>
                  <a:cubicBezTo>
                    <a:pt x="563" y="3186"/>
                    <a:pt x="831" y="2570"/>
                    <a:pt x="1098" y="1955"/>
                  </a:cubicBezTo>
                  <a:cubicBezTo>
                    <a:pt x="1366" y="1312"/>
                    <a:pt x="1660" y="724"/>
                    <a:pt x="2008" y="108"/>
                  </a:cubicBezTo>
                  <a:cubicBezTo>
                    <a:pt x="2035" y="81"/>
                    <a:pt x="2008" y="1"/>
                    <a:pt x="1955" y="1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7" name="Google Shape;10627;p74"/>
            <p:cNvSpPr/>
            <p:nvPr/>
          </p:nvSpPr>
          <p:spPr>
            <a:xfrm>
              <a:off x="11462275" y="7839900"/>
              <a:ext cx="91700" cy="60500"/>
            </a:xfrm>
            <a:custGeom>
              <a:avLst/>
              <a:gdLst/>
              <a:ahLst/>
              <a:cxnLst/>
              <a:rect l="l" t="t" r="r" b="b"/>
              <a:pathLst>
                <a:path w="3668" h="2420" extrusionOk="0">
                  <a:moveTo>
                    <a:pt x="3480" y="1"/>
                  </a:moveTo>
                  <a:cubicBezTo>
                    <a:pt x="2865" y="295"/>
                    <a:pt x="2303" y="643"/>
                    <a:pt x="1741" y="1018"/>
                  </a:cubicBezTo>
                  <a:cubicBezTo>
                    <a:pt x="1473" y="1179"/>
                    <a:pt x="1179" y="1339"/>
                    <a:pt x="911" y="1553"/>
                  </a:cubicBezTo>
                  <a:cubicBezTo>
                    <a:pt x="750" y="1634"/>
                    <a:pt x="643" y="1714"/>
                    <a:pt x="509" y="1821"/>
                  </a:cubicBezTo>
                  <a:cubicBezTo>
                    <a:pt x="349" y="1901"/>
                    <a:pt x="188" y="2008"/>
                    <a:pt x="54" y="2115"/>
                  </a:cubicBezTo>
                  <a:cubicBezTo>
                    <a:pt x="28" y="2142"/>
                    <a:pt x="1" y="2169"/>
                    <a:pt x="1" y="2196"/>
                  </a:cubicBezTo>
                  <a:cubicBezTo>
                    <a:pt x="1" y="2249"/>
                    <a:pt x="1" y="2303"/>
                    <a:pt x="28" y="2329"/>
                  </a:cubicBezTo>
                  <a:cubicBezTo>
                    <a:pt x="48" y="2390"/>
                    <a:pt x="113" y="2420"/>
                    <a:pt x="190" y="2420"/>
                  </a:cubicBezTo>
                  <a:cubicBezTo>
                    <a:pt x="215" y="2420"/>
                    <a:pt x="242" y="2416"/>
                    <a:pt x="269" y="2410"/>
                  </a:cubicBezTo>
                  <a:cubicBezTo>
                    <a:pt x="536" y="2249"/>
                    <a:pt x="804" y="2035"/>
                    <a:pt x="1072" y="1848"/>
                  </a:cubicBezTo>
                  <a:cubicBezTo>
                    <a:pt x="1339" y="1634"/>
                    <a:pt x="1634" y="1446"/>
                    <a:pt x="1901" y="1259"/>
                  </a:cubicBezTo>
                  <a:cubicBezTo>
                    <a:pt x="2463" y="911"/>
                    <a:pt x="3052" y="536"/>
                    <a:pt x="3614" y="242"/>
                  </a:cubicBezTo>
                  <a:cubicBezTo>
                    <a:pt x="3668" y="188"/>
                    <a:pt x="3668" y="135"/>
                    <a:pt x="3641" y="108"/>
                  </a:cubicBezTo>
                  <a:cubicBezTo>
                    <a:pt x="3614" y="54"/>
                    <a:pt x="3561" y="54"/>
                    <a:pt x="3534" y="54"/>
                  </a:cubicBezTo>
                  <a:cubicBezTo>
                    <a:pt x="3507" y="1"/>
                    <a:pt x="3480" y="1"/>
                    <a:pt x="3480" y="1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8" name="Google Shape;10628;p74"/>
            <p:cNvSpPr/>
            <p:nvPr/>
          </p:nvSpPr>
          <p:spPr>
            <a:xfrm>
              <a:off x="11490400" y="8039325"/>
              <a:ext cx="107075" cy="16750"/>
            </a:xfrm>
            <a:custGeom>
              <a:avLst/>
              <a:gdLst/>
              <a:ahLst/>
              <a:cxnLst/>
              <a:rect l="l" t="t" r="r" b="b"/>
              <a:pathLst>
                <a:path w="4283" h="670" extrusionOk="0">
                  <a:moveTo>
                    <a:pt x="187" y="0"/>
                  </a:moveTo>
                  <a:cubicBezTo>
                    <a:pt x="80" y="0"/>
                    <a:pt x="0" y="27"/>
                    <a:pt x="0" y="80"/>
                  </a:cubicBezTo>
                  <a:cubicBezTo>
                    <a:pt x="0" y="161"/>
                    <a:pt x="54" y="214"/>
                    <a:pt x="134" y="268"/>
                  </a:cubicBezTo>
                  <a:cubicBezTo>
                    <a:pt x="321" y="294"/>
                    <a:pt x="482" y="321"/>
                    <a:pt x="642" y="321"/>
                  </a:cubicBezTo>
                  <a:cubicBezTo>
                    <a:pt x="803" y="348"/>
                    <a:pt x="990" y="348"/>
                    <a:pt x="1151" y="402"/>
                  </a:cubicBezTo>
                  <a:lnTo>
                    <a:pt x="2141" y="482"/>
                  </a:lnTo>
                  <a:cubicBezTo>
                    <a:pt x="2810" y="562"/>
                    <a:pt x="3480" y="589"/>
                    <a:pt x="4149" y="669"/>
                  </a:cubicBezTo>
                  <a:cubicBezTo>
                    <a:pt x="4229" y="669"/>
                    <a:pt x="4283" y="616"/>
                    <a:pt x="4283" y="562"/>
                  </a:cubicBezTo>
                  <a:cubicBezTo>
                    <a:pt x="4283" y="482"/>
                    <a:pt x="4256" y="428"/>
                    <a:pt x="4202" y="428"/>
                  </a:cubicBezTo>
                  <a:lnTo>
                    <a:pt x="2195" y="214"/>
                  </a:lnTo>
                  <a:lnTo>
                    <a:pt x="1178" y="134"/>
                  </a:lnTo>
                  <a:cubicBezTo>
                    <a:pt x="1017" y="80"/>
                    <a:pt x="857" y="80"/>
                    <a:pt x="669" y="54"/>
                  </a:cubicBezTo>
                  <a:cubicBezTo>
                    <a:pt x="509" y="27"/>
                    <a:pt x="348" y="27"/>
                    <a:pt x="187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9" name="Google Shape;10629;p74"/>
            <p:cNvSpPr/>
            <p:nvPr/>
          </p:nvSpPr>
          <p:spPr>
            <a:xfrm>
              <a:off x="11478350" y="8058050"/>
              <a:ext cx="87000" cy="69375"/>
            </a:xfrm>
            <a:custGeom>
              <a:avLst/>
              <a:gdLst/>
              <a:ahLst/>
              <a:cxnLst/>
              <a:rect l="l" t="t" r="r" b="b"/>
              <a:pathLst>
                <a:path w="3480" h="2775" extrusionOk="0">
                  <a:moveTo>
                    <a:pt x="188" y="0"/>
                  </a:moveTo>
                  <a:cubicBezTo>
                    <a:pt x="134" y="0"/>
                    <a:pt x="81" y="54"/>
                    <a:pt x="54" y="81"/>
                  </a:cubicBezTo>
                  <a:cubicBezTo>
                    <a:pt x="0" y="134"/>
                    <a:pt x="27" y="241"/>
                    <a:pt x="81" y="322"/>
                  </a:cubicBezTo>
                  <a:lnTo>
                    <a:pt x="884" y="910"/>
                  </a:lnTo>
                  <a:lnTo>
                    <a:pt x="1687" y="1526"/>
                  </a:lnTo>
                  <a:cubicBezTo>
                    <a:pt x="2222" y="1928"/>
                    <a:pt x="2730" y="2329"/>
                    <a:pt x="3266" y="2757"/>
                  </a:cubicBezTo>
                  <a:cubicBezTo>
                    <a:pt x="3277" y="2768"/>
                    <a:pt x="3302" y="2775"/>
                    <a:pt x="3329" y="2775"/>
                  </a:cubicBezTo>
                  <a:cubicBezTo>
                    <a:pt x="3367" y="2775"/>
                    <a:pt x="3411" y="2762"/>
                    <a:pt x="3426" y="2731"/>
                  </a:cubicBezTo>
                  <a:cubicBezTo>
                    <a:pt x="3480" y="2677"/>
                    <a:pt x="3480" y="2623"/>
                    <a:pt x="3400" y="2543"/>
                  </a:cubicBezTo>
                  <a:cubicBezTo>
                    <a:pt x="2891" y="2115"/>
                    <a:pt x="2409" y="1687"/>
                    <a:pt x="1874" y="1285"/>
                  </a:cubicBezTo>
                  <a:cubicBezTo>
                    <a:pt x="1606" y="1071"/>
                    <a:pt x="1339" y="884"/>
                    <a:pt x="1098" y="643"/>
                  </a:cubicBezTo>
                  <a:lnTo>
                    <a:pt x="295" y="54"/>
                  </a:lnTo>
                  <a:cubicBezTo>
                    <a:pt x="268" y="0"/>
                    <a:pt x="214" y="0"/>
                    <a:pt x="188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0" name="Google Shape;10630;p74"/>
            <p:cNvSpPr/>
            <p:nvPr/>
          </p:nvSpPr>
          <p:spPr>
            <a:xfrm>
              <a:off x="11365925" y="8130325"/>
              <a:ext cx="18775" cy="100650"/>
            </a:xfrm>
            <a:custGeom>
              <a:avLst/>
              <a:gdLst/>
              <a:ahLst/>
              <a:cxnLst/>
              <a:rect l="l" t="t" r="r" b="b"/>
              <a:pathLst>
                <a:path w="751" h="4026" extrusionOk="0">
                  <a:moveTo>
                    <a:pt x="108" y="0"/>
                  </a:moveTo>
                  <a:cubicBezTo>
                    <a:pt x="27" y="0"/>
                    <a:pt x="1" y="54"/>
                    <a:pt x="1" y="134"/>
                  </a:cubicBezTo>
                  <a:cubicBezTo>
                    <a:pt x="27" y="268"/>
                    <a:pt x="81" y="428"/>
                    <a:pt x="108" y="562"/>
                  </a:cubicBezTo>
                  <a:lnTo>
                    <a:pt x="215" y="1071"/>
                  </a:lnTo>
                  <a:cubicBezTo>
                    <a:pt x="268" y="1365"/>
                    <a:pt x="349" y="1713"/>
                    <a:pt x="375" y="2008"/>
                  </a:cubicBezTo>
                  <a:cubicBezTo>
                    <a:pt x="429" y="2302"/>
                    <a:pt x="482" y="2623"/>
                    <a:pt x="509" y="2971"/>
                  </a:cubicBezTo>
                  <a:lnTo>
                    <a:pt x="616" y="3961"/>
                  </a:lnTo>
                  <a:cubicBezTo>
                    <a:pt x="616" y="4001"/>
                    <a:pt x="631" y="4025"/>
                    <a:pt x="649" y="4025"/>
                  </a:cubicBezTo>
                  <a:cubicBezTo>
                    <a:pt x="655" y="4025"/>
                    <a:pt x="663" y="4022"/>
                    <a:pt x="670" y="4015"/>
                  </a:cubicBezTo>
                  <a:cubicBezTo>
                    <a:pt x="697" y="4015"/>
                    <a:pt x="750" y="3961"/>
                    <a:pt x="697" y="3935"/>
                  </a:cubicBezTo>
                  <a:cubicBezTo>
                    <a:pt x="670" y="3614"/>
                    <a:pt x="670" y="3292"/>
                    <a:pt x="643" y="2971"/>
                  </a:cubicBezTo>
                  <a:cubicBezTo>
                    <a:pt x="616" y="2623"/>
                    <a:pt x="563" y="2329"/>
                    <a:pt x="536" y="2008"/>
                  </a:cubicBezTo>
                  <a:cubicBezTo>
                    <a:pt x="509" y="1660"/>
                    <a:pt x="482" y="1365"/>
                    <a:pt x="402" y="1044"/>
                  </a:cubicBezTo>
                  <a:lnTo>
                    <a:pt x="295" y="535"/>
                  </a:lnTo>
                  <a:lnTo>
                    <a:pt x="216" y="34"/>
                  </a:lnTo>
                  <a:lnTo>
                    <a:pt x="216" y="34"/>
                  </a:lnTo>
                  <a:cubicBezTo>
                    <a:pt x="217" y="34"/>
                    <a:pt x="218" y="34"/>
                    <a:pt x="219" y="34"/>
                  </a:cubicBezTo>
                  <a:cubicBezTo>
                    <a:pt x="221" y="34"/>
                    <a:pt x="220" y="32"/>
                    <a:pt x="215" y="27"/>
                  </a:cubicBezTo>
                  <a:lnTo>
                    <a:pt x="215" y="27"/>
                  </a:lnTo>
                  <a:lnTo>
                    <a:pt x="216" y="34"/>
                  </a:lnTo>
                  <a:lnTo>
                    <a:pt x="216" y="34"/>
                  </a:lnTo>
                  <a:cubicBezTo>
                    <a:pt x="201" y="29"/>
                    <a:pt x="147" y="0"/>
                    <a:pt x="108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1" name="Google Shape;10631;p74"/>
            <p:cNvSpPr/>
            <p:nvPr/>
          </p:nvSpPr>
          <p:spPr>
            <a:xfrm>
              <a:off x="11312400" y="8120950"/>
              <a:ext cx="34150" cy="102400"/>
            </a:xfrm>
            <a:custGeom>
              <a:avLst/>
              <a:gdLst/>
              <a:ahLst/>
              <a:cxnLst/>
              <a:rect l="l" t="t" r="r" b="b"/>
              <a:pathLst>
                <a:path w="1366" h="4096" extrusionOk="0">
                  <a:moveTo>
                    <a:pt x="1232" y="0"/>
                  </a:moveTo>
                  <a:cubicBezTo>
                    <a:pt x="1151" y="0"/>
                    <a:pt x="1098" y="27"/>
                    <a:pt x="1071" y="107"/>
                  </a:cubicBezTo>
                  <a:cubicBezTo>
                    <a:pt x="1044" y="268"/>
                    <a:pt x="964" y="429"/>
                    <a:pt x="937" y="616"/>
                  </a:cubicBezTo>
                  <a:cubicBezTo>
                    <a:pt x="910" y="777"/>
                    <a:pt x="830" y="937"/>
                    <a:pt x="803" y="1098"/>
                  </a:cubicBezTo>
                  <a:cubicBezTo>
                    <a:pt x="696" y="1446"/>
                    <a:pt x="643" y="1740"/>
                    <a:pt x="536" y="2088"/>
                  </a:cubicBezTo>
                  <a:cubicBezTo>
                    <a:pt x="429" y="2409"/>
                    <a:pt x="375" y="2704"/>
                    <a:pt x="268" y="3052"/>
                  </a:cubicBezTo>
                  <a:cubicBezTo>
                    <a:pt x="161" y="3373"/>
                    <a:pt x="107" y="3667"/>
                    <a:pt x="0" y="4015"/>
                  </a:cubicBezTo>
                  <a:cubicBezTo>
                    <a:pt x="0" y="4042"/>
                    <a:pt x="0" y="4096"/>
                    <a:pt x="27" y="4096"/>
                  </a:cubicBezTo>
                  <a:cubicBezTo>
                    <a:pt x="54" y="4096"/>
                    <a:pt x="107" y="4096"/>
                    <a:pt x="107" y="4042"/>
                  </a:cubicBezTo>
                  <a:cubicBezTo>
                    <a:pt x="215" y="3721"/>
                    <a:pt x="295" y="3426"/>
                    <a:pt x="402" y="3078"/>
                  </a:cubicBezTo>
                  <a:cubicBezTo>
                    <a:pt x="509" y="2757"/>
                    <a:pt x="616" y="2436"/>
                    <a:pt x="750" y="2115"/>
                  </a:cubicBezTo>
                  <a:cubicBezTo>
                    <a:pt x="830" y="1767"/>
                    <a:pt x="937" y="1473"/>
                    <a:pt x="1071" y="1151"/>
                  </a:cubicBezTo>
                  <a:cubicBezTo>
                    <a:pt x="1178" y="803"/>
                    <a:pt x="1285" y="509"/>
                    <a:pt x="1365" y="161"/>
                  </a:cubicBezTo>
                  <a:lnTo>
                    <a:pt x="1365" y="81"/>
                  </a:lnTo>
                  <a:cubicBezTo>
                    <a:pt x="1339" y="27"/>
                    <a:pt x="1339" y="0"/>
                    <a:pt x="1285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2" name="Google Shape;10632;p74"/>
            <p:cNvSpPr/>
            <p:nvPr/>
          </p:nvSpPr>
          <p:spPr>
            <a:xfrm>
              <a:off x="11153800" y="8027275"/>
              <a:ext cx="88350" cy="42850"/>
            </a:xfrm>
            <a:custGeom>
              <a:avLst/>
              <a:gdLst/>
              <a:ahLst/>
              <a:cxnLst/>
              <a:rect l="l" t="t" r="r" b="b"/>
              <a:pathLst>
                <a:path w="3534" h="1714" extrusionOk="0">
                  <a:moveTo>
                    <a:pt x="3400" y="0"/>
                  </a:moveTo>
                  <a:cubicBezTo>
                    <a:pt x="3106" y="81"/>
                    <a:pt x="2838" y="161"/>
                    <a:pt x="2570" y="295"/>
                  </a:cubicBezTo>
                  <a:cubicBezTo>
                    <a:pt x="2276" y="428"/>
                    <a:pt x="1955" y="562"/>
                    <a:pt x="1687" y="696"/>
                  </a:cubicBezTo>
                  <a:cubicBezTo>
                    <a:pt x="1125" y="964"/>
                    <a:pt x="563" y="1285"/>
                    <a:pt x="28" y="1579"/>
                  </a:cubicBezTo>
                  <a:cubicBezTo>
                    <a:pt x="1" y="1606"/>
                    <a:pt x="1" y="1633"/>
                    <a:pt x="1" y="1686"/>
                  </a:cubicBezTo>
                  <a:cubicBezTo>
                    <a:pt x="1" y="1713"/>
                    <a:pt x="54" y="1713"/>
                    <a:pt x="81" y="1713"/>
                  </a:cubicBezTo>
                  <a:cubicBezTo>
                    <a:pt x="590" y="1446"/>
                    <a:pt x="1125" y="1178"/>
                    <a:pt x="1660" y="937"/>
                  </a:cubicBezTo>
                  <a:cubicBezTo>
                    <a:pt x="1928" y="803"/>
                    <a:pt x="2196" y="696"/>
                    <a:pt x="2463" y="616"/>
                  </a:cubicBezTo>
                  <a:cubicBezTo>
                    <a:pt x="2597" y="536"/>
                    <a:pt x="2731" y="509"/>
                    <a:pt x="2865" y="482"/>
                  </a:cubicBezTo>
                  <a:cubicBezTo>
                    <a:pt x="2999" y="402"/>
                    <a:pt x="3159" y="375"/>
                    <a:pt x="3293" y="348"/>
                  </a:cubicBezTo>
                  <a:lnTo>
                    <a:pt x="3266" y="348"/>
                  </a:lnTo>
                  <a:cubicBezTo>
                    <a:pt x="3347" y="295"/>
                    <a:pt x="3400" y="295"/>
                    <a:pt x="3480" y="268"/>
                  </a:cubicBezTo>
                  <a:cubicBezTo>
                    <a:pt x="3507" y="268"/>
                    <a:pt x="3507" y="241"/>
                    <a:pt x="3507" y="241"/>
                  </a:cubicBezTo>
                  <a:cubicBezTo>
                    <a:pt x="3534" y="214"/>
                    <a:pt x="3534" y="161"/>
                    <a:pt x="3534" y="134"/>
                  </a:cubicBezTo>
                  <a:cubicBezTo>
                    <a:pt x="3534" y="107"/>
                    <a:pt x="3507" y="81"/>
                    <a:pt x="3507" y="81"/>
                  </a:cubicBezTo>
                  <a:cubicBezTo>
                    <a:pt x="3480" y="0"/>
                    <a:pt x="3427" y="0"/>
                    <a:pt x="3400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3" name="Google Shape;10633;p74"/>
            <p:cNvSpPr/>
            <p:nvPr/>
          </p:nvSpPr>
          <p:spPr>
            <a:xfrm>
              <a:off x="11143775" y="7999550"/>
              <a:ext cx="100400" cy="12350"/>
            </a:xfrm>
            <a:custGeom>
              <a:avLst/>
              <a:gdLst/>
              <a:ahLst/>
              <a:cxnLst/>
              <a:rect l="l" t="t" r="r" b="b"/>
              <a:pathLst>
                <a:path w="4016" h="494" extrusionOk="0">
                  <a:moveTo>
                    <a:pt x="41" y="1"/>
                  </a:moveTo>
                  <a:cubicBezTo>
                    <a:pt x="14" y="1"/>
                    <a:pt x="0" y="20"/>
                    <a:pt x="0" y="39"/>
                  </a:cubicBezTo>
                  <a:cubicBezTo>
                    <a:pt x="0" y="65"/>
                    <a:pt x="27" y="146"/>
                    <a:pt x="54" y="146"/>
                  </a:cubicBezTo>
                  <a:cubicBezTo>
                    <a:pt x="348" y="172"/>
                    <a:pt x="670" y="199"/>
                    <a:pt x="991" y="253"/>
                  </a:cubicBezTo>
                  <a:cubicBezTo>
                    <a:pt x="1285" y="280"/>
                    <a:pt x="1633" y="306"/>
                    <a:pt x="1928" y="306"/>
                  </a:cubicBezTo>
                  <a:cubicBezTo>
                    <a:pt x="2222" y="333"/>
                    <a:pt x="2570" y="387"/>
                    <a:pt x="2864" y="413"/>
                  </a:cubicBezTo>
                  <a:cubicBezTo>
                    <a:pt x="3212" y="440"/>
                    <a:pt x="3507" y="467"/>
                    <a:pt x="3828" y="494"/>
                  </a:cubicBezTo>
                  <a:cubicBezTo>
                    <a:pt x="3935" y="494"/>
                    <a:pt x="4015" y="440"/>
                    <a:pt x="4015" y="360"/>
                  </a:cubicBezTo>
                  <a:cubicBezTo>
                    <a:pt x="4015" y="280"/>
                    <a:pt x="3935" y="199"/>
                    <a:pt x="3881" y="199"/>
                  </a:cubicBezTo>
                  <a:cubicBezTo>
                    <a:pt x="3560" y="172"/>
                    <a:pt x="3239" y="146"/>
                    <a:pt x="2945" y="146"/>
                  </a:cubicBezTo>
                  <a:cubicBezTo>
                    <a:pt x="2623" y="92"/>
                    <a:pt x="2302" y="92"/>
                    <a:pt x="2008" y="92"/>
                  </a:cubicBezTo>
                  <a:cubicBezTo>
                    <a:pt x="1687" y="92"/>
                    <a:pt x="1366" y="65"/>
                    <a:pt x="1071" y="65"/>
                  </a:cubicBezTo>
                  <a:cubicBezTo>
                    <a:pt x="723" y="39"/>
                    <a:pt x="429" y="39"/>
                    <a:pt x="81" y="12"/>
                  </a:cubicBezTo>
                  <a:cubicBezTo>
                    <a:pt x="65" y="4"/>
                    <a:pt x="52" y="1"/>
                    <a:pt x="41" y="1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4" name="Google Shape;10634;p74"/>
            <p:cNvSpPr/>
            <p:nvPr/>
          </p:nvSpPr>
          <p:spPr>
            <a:xfrm>
              <a:off x="11134400" y="7990475"/>
              <a:ext cx="16100" cy="16075"/>
            </a:xfrm>
            <a:custGeom>
              <a:avLst/>
              <a:gdLst/>
              <a:ahLst/>
              <a:cxnLst/>
              <a:rect l="l" t="t" r="r" b="b"/>
              <a:pathLst>
                <a:path w="644" h="643" extrusionOk="0">
                  <a:moveTo>
                    <a:pt x="322" y="0"/>
                  </a:moveTo>
                  <a:cubicBezTo>
                    <a:pt x="161" y="0"/>
                    <a:pt x="1" y="107"/>
                    <a:pt x="1" y="295"/>
                  </a:cubicBezTo>
                  <a:cubicBezTo>
                    <a:pt x="1" y="482"/>
                    <a:pt x="135" y="643"/>
                    <a:pt x="295" y="643"/>
                  </a:cubicBezTo>
                  <a:cubicBezTo>
                    <a:pt x="456" y="643"/>
                    <a:pt x="643" y="509"/>
                    <a:pt x="643" y="348"/>
                  </a:cubicBezTo>
                  <a:cubicBezTo>
                    <a:pt x="643" y="161"/>
                    <a:pt x="509" y="0"/>
                    <a:pt x="322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5" name="Google Shape;10635;p74"/>
            <p:cNvSpPr/>
            <p:nvPr/>
          </p:nvSpPr>
          <p:spPr>
            <a:xfrm>
              <a:off x="11147125" y="8059375"/>
              <a:ext cx="15400" cy="15425"/>
            </a:xfrm>
            <a:custGeom>
              <a:avLst/>
              <a:gdLst/>
              <a:ahLst/>
              <a:cxnLst/>
              <a:rect l="l" t="t" r="r" b="b"/>
              <a:pathLst>
                <a:path w="616" h="617" extrusionOk="0">
                  <a:moveTo>
                    <a:pt x="321" y="1"/>
                  </a:moveTo>
                  <a:cubicBezTo>
                    <a:pt x="107" y="1"/>
                    <a:pt x="0" y="135"/>
                    <a:pt x="0" y="295"/>
                  </a:cubicBezTo>
                  <a:cubicBezTo>
                    <a:pt x="0" y="456"/>
                    <a:pt x="134" y="617"/>
                    <a:pt x="295" y="617"/>
                  </a:cubicBezTo>
                  <a:cubicBezTo>
                    <a:pt x="455" y="617"/>
                    <a:pt x="616" y="483"/>
                    <a:pt x="616" y="322"/>
                  </a:cubicBezTo>
                  <a:cubicBezTo>
                    <a:pt x="616" y="162"/>
                    <a:pt x="482" y="1"/>
                    <a:pt x="321" y="1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6" name="Google Shape;10636;p74"/>
            <p:cNvSpPr/>
            <p:nvPr/>
          </p:nvSpPr>
          <p:spPr>
            <a:xfrm>
              <a:off x="11304375" y="8214550"/>
              <a:ext cx="15400" cy="16150"/>
            </a:xfrm>
            <a:custGeom>
              <a:avLst/>
              <a:gdLst/>
              <a:ahLst/>
              <a:cxnLst/>
              <a:rect l="l" t="t" r="r" b="b"/>
              <a:pathLst>
                <a:path w="616" h="646" extrusionOk="0">
                  <a:moveTo>
                    <a:pt x="280" y="0"/>
                  </a:moveTo>
                  <a:cubicBezTo>
                    <a:pt x="134" y="0"/>
                    <a:pt x="0" y="127"/>
                    <a:pt x="0" y="298"/>
                  </a:cubicBezTo>
                  <a:cubicBezTo>
                    <a:pt x="0" y="485"/>
                    <a:pt x="134" y="646"/>
                    <a:pt x="295" y="646"/>
                  </a:cubicBezTo>
                  <a:cubicBezTo>
                    <a:pt x="455" y="646"/>
                    <a:pt x="616" y="512"/>
                    <a:pt x="616" y="352"/>
                  </a:cubicBezTo>
                  <a:cubicBezTo>
                    <a:pt x="616" y="164"/>
                    <a:pt x="482" y="4"/>
                    <a:pt x="321" y="4"/>
                  </a:cubicBezTo>
                  <a:cubicBezTo>
                    <a:pt x="308" y="1"/>
                    <a:pt x="294" y="0"/>
                    <a:pt x="280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7" name="Google Shape;10637;p74"/>
            <p:cNvSpPr/>
            <p:nvPr/>
          </p:nvSpPr>
          <p:spPr>
            <a:xfrm>
              <a:off x="11375975" y="8221900"/>
              <a:ext cx="16075" cy="16175"/>
            </a:xfrm>
            <a:custGeom>
              <a:avLst/>
              <a:gdLst/>
              <a:ahLst/>
              <a:cxnLst/>
              <a:rect l="l" t="t" r="r" b="b"/>
              <a:pathLst>
                <a:path w="643" h="647" extrusionOk="0">
                  <a:moveTo>
                    <a:pt x="301" y="1"/>
                  </a:moveTo>
                  <a:cubicBezTo>
                    <a:pt x="135" y="1"/>
                    <a:pt x="0" y="129"/>
                    <a:pt x="0" y="325"/>
                  </a:cubicBezTo>
                  <a:cubicBezTo>
                    <a:pt x="0" y="486"/>
                    <a:pt x="134" y="646"/>
                    <a:pt x="295" y="646"/>
                  </a:cubicBezTo>
                  <a:cubicBezTo>
                    <a:pt x="482" y="646"/>
                    <a:pt x="643" y="513"/>
                    <a:pt x="643" y="352"/>
                  </a:cubicBezTo>
                  <a:cubicBezTo>
                    <a:pt x="643" y="191"/>
                    <a:pt x="509" y="4"/>
                    <a:pt x="348" y="4"/>
                  </a:cubicBezTo>
                  <a:cubicBezTo>
                    <a:pt x="332" y="2"/>
                    <a:pt x="316" y="1"/>
                    <a:pt x="301" y="1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8" name="Google Shape;10638;p74"/>
            <p:cNvSpPr/>
            <p:nvPr/>
          </p:nvSpPr>
          <p:spPr>
            <a:xfrm>
              <a:off x="11555300" y="8116275"/>
              <a:ext cx="15400" cy="15400"/>
            </a:xfrm>
            <a:custGeom>
              <a:avLst/>
              <a:gdLst/>
              <a:ahLst/>
              <a:cxnLst/>
              <a:rect l="l" t="t" r="r" b="b"/>
              <a:pathLst>
                <a:path w="616" h="616" extrusionOk="0">
                  <a:moveTo>
                    <a:pt x="322" y="0"/>
                  </a:moveTo>
                  <a:cubicBezTo>
                    <a:pt x="161" y="0"/>
                    <a:pt x="0" y="134"/>
                    <a:pt x="0" y="294"/>
                  </a:cubicBezTo>
                  <a:cubicBezTo>
                    <a:pt x="0" y="455"/>
                    <a:pt x="134" y="616"/>
                    <a:pt x="295" y="616"/>
                  </a:cubicBezTo>
                  <a:cubicBezTo>
                    <a:pt x="455" y="616"/>
                    <a:pt x="616" y="482"/>
                    <a:pt x="616" y="321"/>
                  </a:cubicBezTo>
                  <a:cubicBezTo>
                    <a:pt x="616" y="161"/>
                    <a:pt x="482" y="0"/>
                    <a:pt x="322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9" name="Google Shape;10639;p74"/>
            <p:cNvSpPr/>
            <p:nvPr/>
          </p:nvSpPr>
          <p:spPr>
            <a:xfrm>
              <a:off x="11545250" y="7829875"/>
              <a:ext cx="15425" cy="16075"/>
            </a:xfrm>
            <a:custGeom>
              <a:avLst/>
              <a:gdLst/>
              <a:ahLst/>
              <a:cxnLst/>
              <a:rect l="l" t="t" r="r" b="b"/>
              <a:pathLst>
                <a:path w="617" h="643" extrusionOk="0">
                  <a:moveTo>
                    <a:pt x="322" y="0"/>
                  </a:moveTo>
                  <a:cubicBezTo>
                    <a:pt x="161" y="0"/>
                    <a:pt x="1" y="134"/>
                    <a:pt x="1" y="295"/>
                  </a:cubicBezTo>
                  <a:cubicBezTo>
                    <a:pt x="1" y="482"/>
                    <a:pt x="135" y="643"/>
                    <a:pt x="295" y="643"/>
                  </a:cubicBezTo>
                  <a:cubicBezTo>
                    <a:pt x="456" y="643"/>
                    <a:pt x="616" y="509"/>
                    <a:pt x="616" y="348"/>
                  </a:cubicBezTo>
                  <a:cubicBezTo>
                    <a:pt x="616" y="161"/>
                    <a:pt x="483" y="0"/>
                    <a:pt x="322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0" name="Google Shape;10640;p74"/>
            <p:cNvSpPr/>
            <p:nvPr/>
          </p:nvSpPr>
          <p:spPr>
            <a:xfrm>
              <a:off x="11485700" y="7782950"/>
              <a:ext cx="16100" cy="16175"/>
            </a:xfrm>
            <a:custGeom>
              <a:avLst/>
              <a:gdLst/>
              <a:ahLst/>
              <a:cxnLst/>
              <a:rect l="l" t="t" r="r" b="b"/>
              <a:pathLst>
                <a:path w="644" h="647" extrusionOk="0">
                  <a:moveTo>
                    <a:pt x="281" y="0"/>
                  </a:moveTo>
                  <a:cubicBezTo>
                    <a:pt x="139" y="0"/>
                    <a:pt x="25" y="127"/>
                    <a:pt x="1" y="298"/>
                  </a:cubicBezTo>
                  <a:cubicBezTo>
                    <a:pt x="1" y="486"/>
                    <a:pt x="135" y="646"/>
                    <a:pt x="295" y="646"/>
                  </a:cubicBezTo>
                  <a:cubicBezTo>
                    <a:pt x="456" y="646"/>
                    <a:pt x="643" y="512"/>
                    <a:pt x="643" y="352"/>
                  </a:cubicBezTo>
                  <a:cubicBezTo>
                    <a:pt x="643" y="164"/>
                    <a:pt x="509" y="4"/>
                    <a:pt x="322" y="4"/>
                  </a:cubicBezTo>
                  <a:cubicBezTo>
                    <a:pt x="308" y="1"/>
                    <a:pt x="295" y="0"/>
                    <a:pt x="281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1" name="Google Shape;10641;p74"/>
            <p:cNvSpPr/>
            <p:nvPr/>
          </p:nvSpPr>
          <p:spPr>
            <a:xfrm>
              <a:off x="11274925" y="7762300"/>
              <a:ext cx="16075" cy="16075"/>
            </a:xfrm>
            <a:custGeom>
              <a:avLst/>
              <a:gdLst/>
              <a:ahLst/>
              <a:cxnLst/>
              <a:rect l="l" t="t" r="r" b="b"/>
              <a:pathLst>
                <a:path w="643" h="643" extrusionOk="0">
                  <a:moveTo>
                    <a:pt x="322" y="0"/>
                  </a:moveTo>
                  <a:cubicBezTo>
                    <a:pt x="161" y="0"/>
                    <a:pt x="1" y="134"/>
                    <a:pt x="1" y="294"/>
                  </a:cubicBezTo>
                  <a:cubicBezTo>
                    <a:pt x="1" y="455"/>
                    <a:pt x="134" y="642"/>
                    <a:pt x="295" y="642"/>
                  </a:cubicBezTo>
                  <a:cubicBezTo>
                    <a:pt x="456" y="642"/>
                    <a:pt x="643" y="509"/>
                    <a:pt x="643" y="321"/>
                  </a:cubicBezTo>
                  <a:cubicBezTo>
                    <a:pt x="643" y="161"/>
                    <a:pt x="509" y="0"/>
                    <a:pt x="322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2" name="Google Shape;10642;p74"/>
            <p:cNvSpPr/>
            <p:nvPr/>
          </p:nvSpPr>
          <p:spPr>
            <a:xfrm>
              <a:off x="11211350" y="7799100"/>
              <a:ext cx="16100" cy="16075"/>
            </a:xfrm>
            <a:custGeom>
              <a:avLst/>
              <a:gdLst/>
              <a:ahLst/>
              <a:cxnLst/>
              <a:rect l="l" t="t" r="r" b="b"/>
              <a:pathLst>
                <a:path w="644" h="643" extrusionOk="0">
                  <a:moveTo>
                    <a:pt x="322" y="0"/>
                  </a:moveTo>
                  <a:cubicBezTo>
                    <a:pt x="161" y="0"/>
                    <a:pt x="1" y="134"/>
                    <a:pt x="1" y="295"/>
                  </a:cubicBezTo>
                  <a:cubicBezTo>
                    <a:pt x="1" y="455"/>
                    <a:pt x="135" y="643"/>
                    <a:pt x="295" y="643"/>
                  </a:cubicBezTo>
                  <a:cubicBezTo>
                    <a:pt x="456" y="643"/>
                    <a:pt x="643" y="509"/>
                    <a:pt x="643" y="321"/>
                  </a:cubicBezTo>
                  <a:cubicBezTo>
                    <a:pt x="643" y="161"/>
                    <a:pt x="509" y="0"/>
                    <a:pt x="322" y="0"/>
                  </a:cubicBezTo>
                  <a:close/>
                </a:path>
              </a:pathLst>
            </a:custGeom>
            <a:solidFill>
              <a:srgbClr val="E0537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3" name="Google Shape;10643;p74"/>
            <p:cNvSpPr/>
            <p:nvPr/>
          </p:nvSpPr>
          <p:spPr>
            <a:xfrm>
              <a:off x="11210700" y="7837225"/>
              <a:ext cx="313175" cy="312525"/>
            </a:xfrm>
            <a:custGeom>
              <a:avLst/>
              <a:gdLst/>
              <a:ahLst/>
              <a:cxnLst/>
              <a:rect l="l" t="t" r="r" b="b"/>
              <a:pathLst>
                <a:path w="12527" h="12501" extrusionOk="0">
                  <a:moveTo>
                    <a:pt x="6285" y="1"/>
                  </a:moveTo>
                  <a:cubicBezTo>
                    <a:pt x="6269" y="1"/>
                    <a:pt x="6253" y="1"/>
                    <a:pt x="6236" y="1"/>
                  </a:cubicBezTo>
                  <a:cubicBezTo>
                    <a:pt x="2810" y="1"/>
                    <a:pt x="0" y="2811"/>
                    <a:pt x="27" y="6264"/>
                  </a:cubicBezTo>
                  <a:cubicBezTo>
                    <a:pt x="27" y="9700"/>
                    <a:pt x="2811" y="12501"/>
                    <a:pt x="6241" y="12501"/>
                  </a:cubicBezTo>
                  <a:cubicBezTo>
                    <a:pt x="6257" y="12501"/>
                    <a:pt x="6274" y="12500"/>
                    <a:pt x="6290" y="12500"/>
                  </a:cubicBezTo>
                  <a:cubicBezTo>
                    <a:pt x="9716" y="12500"/>
                    <a:pt x="12526" y="9690"/>
                    <a:pt x="12500" y="6237"/>
                  </a:cubicBezTo>
                  <a:cubicBezTo>
                    <a:pt x="12500" y="2801"/>
                    <a:pt x="9716" y="1"/>
                    <a:pt x="62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44" name="Google Shape;10644;p74"/>
          <p:cNvGrpSpPr/>
          <p:nvPr/>
        </p:nvGrpSpPr>
        <p:grpSpPr>
          <a:xfrm>
            <a:off x="2876983" y="1814875"/>
            <a:ext cx="616325" cy="616975"/>
            <a:chOff x="10331425" y="6964675"/>
            <a:chExt cx="616325" cy="616975"/>
          </a:xfrm>
        </p:grpSpPr>
        <p:sp>
          <p:nvSpPr>
            <p:cNvPr id="10645" name="Google Shape;10645;p74"/>
            <p:cNvSpPr/>
            <p:nvPr/>
          </p:nvSpPr>
          <p:spPr>
            <a:xfrm>
              <a:off x="10331425" y="6964675"/>
              <a:ext cx="616325" cy="616975"/>
            </a:xfrm>
            <a:custGeom>
              <a:avLst/>
              <a:gdLst/>
              <a:ahLst/>
              <a:cxnLst/>
              <a:rect l="l" t="t" r="r" b="b"/>
              <a:pathLst>
                <a:path w="24653" h="24679" extrusionOk="0">
                  <a:moveTo>
                    <a:pt x="10734" y="0"/>
                  </a:moveTo>
                  <a:cubicBezTo>
                    <a:pt x="10145" y="54"/>
                    <a:pt x="9530" y="188"/>
                    <a:pt x="8994" y="482"/>
                  </a:cubicBezTo>
                  <a:cubicBezTo>
                    <a:pt x="8593" y="670"/>
                    <a:pt x="8191" y="991"/>
                    <a:pt x="7870" y="1339"/>
                  </a:cubicBezTo>
                  <a:lnTo>
                    <a:pt x="7656" y="1339"/>
                  </a:lnTo>
                  <a:cubicBezTo>
                    <a:pt x="7415" y="1339"/>
                    <a:pt x="7228" y="1392"/>
                    <a:pt x="6987" y="1419"/>
                  </a:cubicBezTo>
                  <a:cubicBezTo>
                    <a:pt x="6692" y="1446"/>
                    <a:pt x="6425" y="1553"/>
                    <a:pt x="6157" y="1660"/>
                  </a:cubicBezTo>
                  <a:cubicBezTo>
                    <a:pt x="6130" y="1687"/>
                    <a:pt x="6023" y="1713"/>
                    <a:pt x="6023" y="1713"/>
                  </a:cubicBezTo>
                  <a:cubicBezTo>
                    <a:pt x="5461" y="1981"/>
                    <a:pt x="4979" y="2356"/>
                    <a:pt x="4578" y="2811"/>
                  </a:cubicBezTo>
                  <a:cubicBezTo>
                    <a:pt x="4283" y="3186"/>
                    <a:pt x="4043" y="3614"/>
                    <a:pt x="3855" y="4122"/>
                  </a:cubicBezTo>
                  <a:cubicBezTo>
                    <a:pt x="3775" y="4283"/>
                    <a:pt x="3721" y="4470"/>
                    <a:pt x="3668" y="4658"/>
                  </a:cubicBezTo>
                  <a:cubicBezTo>
                    <a:pt x="3641" y="4658"/>
                    <a:pt x="3588" y="4684"/>
                    <a:pt x="3507" y="4738"/>
                  </a:cubicBezTo>
                  <a:cubicBezTo>
                    <a:pt x="2678" y="5139"/>
                    <a:pt x="2008" y="5862"/>
                    <a:pt x="1714" y="6772"/>
                  </a:cubicBezTo>
                  <a:cubicBezTo>
                    <a:pt x="1634" y="7013"/>
                    <a:pt x="1553" y="7227"/>
                    <a:pt x="1527" y="7468"/>
                  </a:cubicBezTo>
                  <a:cubicBezTo>
                    <a:pt x="1259" y="7682"/>
                    <a:pt x="1045" y="7896"/>
                    <a:pt x="831" y="8164"/>
                  </a:cubicBezTo>
                  <a:cubicBezTo>
                    <a:pt x="804" y="8164"/>
                    <a:pt x="804" y="8217"/>
                    <a:pt x="804" y="8217"/>
                  </a:cubicBezTo>
                  <a:cubicBezTo>
                    <a:pt x="643" y="8432"/>
                    <a:pt x="510" y="8672"/>
                    <a:pt x="376" y="8940"/>
                  </a:cubicBezTo>
                  <a:cubicBezTo>
                    <a:pt x="376" y="8940"/>
                    <a:pt x="322" y="9020"/>
                    <a:pt x="322" y="9047"/>
                  </a:cubicBezTo>
                  <a:cubicBezTo>
                    <a:pt x="108" y="9609"/>
                    <a:pt x="1" y="10225"/>
                    <a:pt x="28" y="10814"/>
                  </a:cubicBezTo>
                  <a:cubicBezTo>
                    <a:pt x="54" y="11322"/>
                    <a:pt x="162" y="11831"/>
                    <a:pt x="376" y="12286"/>
                  </a:cubicBezTo>
                  <a:cubicBezTo>
                    <a:pt x="402" y="12393"/>
                    <a:pt x="456" y="12527"/>
                    <a:pt x="536" y="12661"/>
                  </a:cubicBezTo>
                  <a:cubicBezTo>
                    <a:pt x="402" y="12928"/>
                    <a:pt x="295" y="13223"/>
                    <a:pt x="242" y="13517"/>
                  </a:cubicBezTo>
                  <a:lnTo>
                    <a:pt x="242" y="13571"/>
                  </a:lnTo>
                  <a:cubicBezTo>
                    <a:pt x="162" y="13865"/>
                    <a:pt x="135" y="14133"/>
                    <a:pt x="135" y="14427"/>
                  </a:cubicBezTo>
                  <a:lnTo>
                    <a:pt x="135" y="14561"/>
                  </a:lnTo>
                  <a:cubicBezTo>
                    <a:pt x="135" y="15177"/>
                    <a:pt x="295" y="15765"/>
                    <a:pt x="590" y="16301"/>
                  </a:cubicBezTo>
                  <a:cubicBezTo>
                    <a:pt x="804" y="16675"/>
                    <a:pt x="1072" y="17050"/>
                    <a:pt x="1366" y="17345"/>
                  </a:cubicBezTo>
                  <a:cubicBezTo>
                    <a:pt x="1366" y="17559"/>
                    <a:pt x="1393" y="17746"/>
                    <a:pt x="1446" y="17987"/>
                  </a:cubicBezTo>
                  <a:cubicBezTo>
                    <a:pt x="1446" y="18014"/>
                    <a:pt x="1473" y="18121"/>
                    <a:pt x="1473" y="18121"/>
                  </a:cubicBezTo>
                  <a:cubicBezTo>
                    <a:pt x="1500" y="18335"/>
                    <a:pt x="1580" y="18576"/>
                    <a:pt x="1660" y="18817"/>
                  </a:cubicBezTo>
                  <a:cubicBezTo>
                    <a:pt x="1660" y="18843"/>
                    <a:pt x="1741" y="18950"/>
                    <a:pt x="1741" y="18977"/>
                  </a:cubicBezTo>
                  <a:cubicBezTo>
                    <a:pt x="2008" y="19539"/>
                    <a:pt x="2383" y="20021"/>
                    <a:pt x="2838" y="20423"/>
                  </a:cubicBezTo>
                  <a:cubicBezTo>
                    <a:pt x="3213" y="20717"/>
                    <a:pt x="3641" y="20985"/>
                    <a:pt x="4123" y="21145"/>
                  </a:cubicBezTo>
                  <a:cubicBezTo>
                    <a:pt x="4391" y="21252"/>
                    <a:pt x="4658" y="21333"/>
                    <a:pt x="4926" y="21386"/>
                  </a:cubicBezTo>
                  <a:cubicBezTo>
                    <a:pt x="5060" y="21681"/>
                    <a:pt x="5194" y="22002"/>
                    <a:pt x="5354" y="22269"/>
                  </a:cubicBezTo>
                  <a:cubicBezTo>
                    <a:pt x="5622" y="22698"/>
                    <a:pt x="5943" y="23072"/>
                    <a:pt x="6318" y="23367"/>
                  </a:cubicBezTo>
                  <a:cubicBezTo>
                    <a:pt x="6799" y="23768"/>
                    <a:pt x="7335" y="24036"/>
                    <a:pt x="7924" y="24170"/>
                  </a:cubicBezTo>
                  <a:cubicBezTo>
                    <a:pt x="7950" y="24170"/>
                    <a:pt x="8031" y="24197"/>
                    <a:pt x="8057" y="24197"/>
                  </a:cubicBezTo>
                  <a:cubicBezTo>
                    <a:pt x="8325" y="24250"/>
                    <a:pt x="8566" y="24277"/>
                    <a:pt x="8834" y="24277"/>
                  </a:cubicBezTo>
                  <a:lnTo>
                    <a:pt x="8941" y="24277"/>
                  </a:lnTo>
                  <a:cubicBezTo>
                    <a:pt x="9262" y="24277"/>
                    <a:pt x="9610" y="24250"/>
                    <a:pt x="9904" y="24143"/>
                  </a:cubicBezTo>
                  <a:cubicBezTo>
                    <a:pt x="9904" y="24116"/>
                    <a:pt x="9931" y="24116"/>
                    <a:pt x="9958" y="24116"/>
                  </a:cubicBezTo>
                  <a:cubicBezTo>
                    <a:pt x="10065" y="24170"/>
                    <a:pt x="10199" y="24250"/>
                    <a:pt x="10333" y="24304"/>
                  </a:cubicBezTo>
                  <a:cubicBezTo>
                    <a:pt x="10493" y="24384"/>
                    <a:pt x="10707" y="24437"/>
                    <a:pt x="10868" y="24518"/>
                  </a:cubicBezTo>
                  <a:cubicBezTo>
                    <a:pt x="11216" y="24598"/>
                    <a:pt x="11564" y="24678"/>
                    <a:pt x="11912" y="24678"/>
                  </a:cubicBezTo>
                  <a:cubicBezTo>
                    <a:pt x="12501" y="24678"/>
                    <a:pt x="13089" y="24545"/>
                    <a:pt x="13518" y="24170"/>
                  </a:cubicBezTo>
                  <a:cubicBezTo>
                    <a:pt x="13678" y="24089"/>
                    <a:pt x="13812" y="24009"/>
                    <a:pt x="13973" y="23875"/>
                  </a:cubicBezTo>
                  <a:cubicBezTo>
                    <a:pt x="14535" y="24036"/>
                    <a:pt x="15043" y="24143"/>
                    <a:pt x="15552" y="24143"/>
                  </a:cubicBezTo>
                  <a:cubicBezTo>
                    <a:pt x="15712" y="24143"/>
                    <a:pt x="15927" y="24143"/>
                    <a:pt x="16087" y="24089"/>
                  </a:cubicBezTo>
                  <a:cubicBezTo>
                    <a:pt x="17024" y="23956"/>
                    <a:pt x="17854" y="23474"/>
                    <a:pt x="18416" y="22698"/>
                  </a:cubicBezTo>
                  <a:cubicBezTo>
                    <a:pt x="18550" y="22484"/>
                    <a:pt x="18657" y="22323"/>
                    <a:pt x="18764" y="22136"/>
                  </a:cubicBezTo>
                  <a:cubicBezTo>
                    <a:pt x="19165" y="22029"/>
                    <a:pt x="19540" y="21895"/>
                    <a:pt x="19861" y="21681"/>
                  </a:cubicBezTo>
                  <a:cubicBezTo>
                    <a:pt x="20664" y="21226"/>
                    <a:pt x="21280" y="20449"/>
                    <a:pt x="21494" y="19513"/>
                  </a:cubicBezTo>
                  <a:cubicBezTo>
                    <a:pt x="21494" y="19486"/>
                    <a:pt x="21547" y="19406"/>
                    <a:pt x="21547" y="19379"/>
                  </a:cubicBezTo>
                  <a:cubicBezTo>
                    <a:pt x="21708" y="19272"/>
                    <a:pt x="21842" y="19218"/>
                    <a:pt x="22002" y="19111"/>
                  </a:cubicBezTo>
                  <a:cubicBezTo>
                    <a:pt x="22431" y="18843"/>
                    <a:pt x="22805" y="18522"/>
                    <a:pt x="23100" y="18148"/>
                  </a:cubicBezTo>
                  <a:cubicBezTo>
                    <a:pt x="23501" y="17666"/>
                    <a:pt x="23769" y="17130"/>
                    <a:pt x="23903" y="16542"/>
                  </a:cubicBezTo>
                  <a:cubicBezTo>
                    <a:pt x="23903" y="16542"/>
                    <a:pt x="23956" y="16435"/>
                    <a:pt x="23956" y="16408"/>
                  </a:cubicBezTo>
                  <a:cubicBezTo>
                    <a:pt x="24010" y="16140"/>
                    <a:pt x="24010" y="15846"/>
                    <a:pt x="24010" y="15524"/>
                  </a:cubicBezTo>
                  <a:cubicBezTo>
                    <a:pt x="24010" y="15364"/>
                    <a:pt x="24010" y="15230"/>
                    <a:pt x="23983" y="15069"/>
                  </a:cubicBezTo>
                  <a:cubicBezTo>
                    <a:pt x="24144" y="14802"/>
                    <a:pt x="24277" y="14507"/>
                    <a:pt x="24384" y="14186"/>
                  </a:cubicBezTo>
                  <a:cubicBezTo>
                    <a:pt x="24652" y="13303"/>
                    <a:pt x="24572" y="12313"/>
                    <a:pt x="24117" y="11483"/>
                  </a:cubicBezTo>
                  <a:lnTo>
                    <a:pt x="23903" y="11188"/>
                  </a:lnTo>
                  <a:cubicBezTo>
                    <a:pt x="24144" y="10439"/>
                    <a:pt x="24251" y="9770"/>
                    <a:pt x="24144" y="9101"/>
                  </a:cubicBezTo>
                  <a:cubicBezTo>
                    <a:pt x="24037" y="8164"/>
                    <a:pt x="23555" y="7334"/>
                    <a:pt x="22779" y="6772"/>
                  </a:cubicBezTo>
                  <a:cubicBezTo>
                    <a:pt x="22591" y="6638"/>
                    <a:pt x="22377" y="6504"/>
                    <a:pt x="22190" y="6397"/>
                  </a:cubicBezTo>
                  <a:lnTo>
                    <a:pt x="22190" y="6344"/>
                  </a:lnTo>
                  <a:cubicBezTo>
                    <a:pt x="22109" y="5862"/>
                    <a:pt x="21949" y="5434"/>
                    <a:pt x="21708" y="5032"/>
                  </a:cubicBezTo>
                  <a:cubicBezTo>
                    <a:pt x="21226" y="4229"/>
                    <a:pt x="20503" y="3667"/>
                    <a:pt x="19620" y="3400"/>
                  </a:cubicBezTo>
                  <a:cubicBezTo>
                    <a:pt x="19219" y="2677"/>
                    <a:pt x="18630" y="2142"/>
                    <a:pt x="17854" y="1847"/>
                  </a:cubicBezTo>
                  <a:cubicBezTo>
                    <a:pt x="17800" y="1740"/>
                    <a:pt x="17720" y="1606"/>
                    <a:pt x="17613" y="1526"/>
                  </a:cubicBezTo>
                  <a:cubicBezTo>
                    <a:pt x="17425" y="1285"/>
                    <a:pt x="17185" y="1044"/>
                    <a:pt x="16917" y="857"/>
                  </a:cubicBezTo>
                  <a:cubicBezTo>
                    <a:pt x="16917" y="803"/>
                    <a:pt x="16890" y="803"/>
                    <a:pt x="16890" y="803"/>
                  </a:cubicBezTo>
                  <a:cubicBezTo>
                    <a:pt x="16649" y="616"/>
                    <a:pt x="16435" y="482"/>
                    <a:pt x="16167" y="348"/>
                  </a:cubicBezTo>
                  <a:cubicBezTo>
                    <a:pt x="16167" y="348"/>
                    <a:pt x="16087" y="322"/>
                    <a:pt x="16060" y="322"/>
                  </a:cubicBezTo>
                  <a:cubicBezTo>
                    <a:pt x="15579" y="107"/>
                    <a:pt x="15043" y="0"/>
                    <a:pt x="14508" y="0"/>
                  </a:cubicBezTo>
                  <a:lnTo>
                    <a:pt x="14294" y="0"/>
                  </a:lnTo>
                  <a:cubicBezTo>
                    <a:pt x="13785" y="54"/>
                    <a:pt x="13277" y="134"/>
                    <a:pt x="12822" y="348"/>
                  </a:cubicBezTo>
                  <a:cubicBezTo>
                    <a:pt x="12741" y="348"/>
                    <a:pt x="12715" y="375"/>
                    <a:pt x="12634" y="402"/>
                  </a:cubicBezTo>
                  <a:cubicBezTo>
                    <a:pt x="12367" y="268"/>
                    <a:pt x="12072" y="188"/>
                    <a:pt x="11778" y="107"/>
                  </a:cubicBezTo>
                  <a:lnTo>
                    <a:pt x="11751" y="107"/>
                  </a:lnTo>
                  <a:cubicBezTo>
                    <a:pt x="11430" y="54"/>
                    <a:pt x="11162" y="0"/>
                    <a:pt x="10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6" name="Google Shape;10646;p74"/>
            <p:cNvSpPr/>
            <p:nvPr/>
          </p:nvSpPr>
          <p:spPr>
            <a:xfrm>
              <a:off x="10556925" y="7032925"/>
              <a:ext cx="86350" cy="204100"/>
            </a:xfrm>
            <a:custGeom>
              <a:avLst/>
              <a:gdLst/>
              <a:ahLst/>
              <a:cxnLst/>
              <a:rect l="l" t="t" r="r" b="b"/>
              <a:pathLst>
                <a:path w="3454" h="8164" extrusionOk="0">
                  <a:moveTo>
                    <a:pt x="1848" y="1"/>
                  </a:moveTo>
                  <a:cubicBezTo>
                    <a:pt x="1660" y="1"/>
                    <a:pt x="1446" y="54"/>
                    <a:pt x="1286" y="161"/>
                  </a:cubicBezTo>
                  <a:cubicBezTo>
                    <a:pt x="1125" y="268"/>
                    <a:pt x="938" y="402"/>
                    <a:pt x="804" y="536"/>
                  </a:cubicBezTo>
                  <a:cubicBezTo>
                    <a:pt x="670" y="696"/>
                    <a:pt x="536" y="857"/>
                    <a:pt x="456" y="1071"/>
                  </a:cubicBezTo>
                  <a:cubicBezTo>
                    <a:pt x="349" y="1232"/>
                    <a:pt x="242" y="1446"/>
                    <a:pt x="188" y="1660"/>
                  </a:cubicBezTo>
                  <a:cubicBezTo>
                    <a:pt x="108" y="1874"/>
                    <a:pt x="81" y="2061"/>
                    <a:pt x="55" y="2302"/>
                  </a:cubicBezTo>
                  <a:cubicBezTo>
                    <a:pt x="1" y="2784"/>
                    <a:pt x="55" y="3266"/>
                    <a:pt x="188" y="3774"/>
                  </a:cubicBezTo>
                  <a:cubicBezTo>
                    <a:pt x="322" y="4229"/>
                    <a:pt x="510" y="4738"/>
                    <a:pt x="777" y="5220"/>
                  </a:cubicBezTo>
                  <a:cubicBezTo>
                    <a:pt x="1018" y="5648"/>
                    <a:pt x="1313" y="6076"/>
                    <a:pt x="1687" y="6558"/>
                  </a:cubicBezTo>
                  <a:cubicBezTo>
                    <a:pt x="1982" y="6960"/>
                    <a:pt x="2356" y="7308"/>
                    <a:pt x="2731" y="7709"/>
                  </a:cubicBezTo>
                  <a:cubicBezTo>
                    <a:pt x="2865" y="7843"/>
                    <a:pt x="3026" y="8030"/>
                    <a:pt x="3186" y="8164"/>
                  </a:cubicBezTo>
                  <a:lnTo>
                    <a:pt x="3213" y="8164"/>
                  </a:lnTo>
                  <a:cubicBezTo>
                    <a:pt x="3240" y="8164"/>
                    <a:pt x="3293" y="8164"/>
                    <a:pt x="3293" y="8111"/>
                  </a:cubicBezTo>
                  <a:cubicBezTo>
                    <a:pt x="3320" y="8084"/>
                    <a:pt x="3320" y="8057"/>
                    <a:pt x="3293" y="8030"/>
                  </a:cubicBezTo>
                  <a:cubicBezTo>
                    <a:pt x="3320" y="7977"/>
                    <a:pt x="3347" y="7950"/>
                    <a:pt x="3347" y="7923"/>
                  </a:cubicBezTo>
                  <a:cubicBezTo>
                    <a:pt x="3320" y="6960"/>
                    <a:pt x="3347" y="5996"/>
                    <a:pt x="3400" y="5006"/>
                  </a:cubicBezTo>
                  <a:cubicBezTo>
                    <a:pt x="3400" y="4685"/>
                    <a:pt x="3427" y="4337"/>
                    <a:pt x="3427" y="4015"/>
                  </a:cubicBezTo>
                  <a:cubicBezTo>
                    <a:pt x="3454" y="3373"/>
                    <a:pt x="3454" y="2838"/>
                    <a:pt x="3427" y="2329"/>
                  </a:cubicBezTo>
                  <a:cubicBezTo>
                    <a:pt x="3427" y="2088"/>
                    <a:pt x="3400" y="1901"/>
                    <a:pt x="3347" y="1687"/>
                  </a:cubicBezTo>
                  <a:cubicBezTo>
                    <a:pt x="3320" y="1499"/>
                    <a:pt x="3293" y="1259"/>
                    <a:pt x="3213" y="1071"/>
                  </a:cubicBezTo>
                  <a:cubicBezTo>
                    <a:pt x="3159" y="857"/>
                    <a:pt x="3052" y="696"/>
                    <a:pt x="2945" y="536"/>
                  </a:cubicBezTo>
                  <a:cubicBezTo>
                    <a:pt x="2892" y="429"/>
                    <a:pt x="2811" y="348"/>
                    <a:pt x="2758" y="322"/>
                  </a:cubicBezTo>
                  <a:cubicBezTo>
                    <a:pt x="2651" y="268"/>
                    <a:pt x="2544" y="188"/>
                    <a:pt x="2490" y="161"/>
                  </a:cubicBezTo>
                  <a:cubicBezTo>
                    <a:pt x="2410" y="134"/>
                    <a:pt x="2303" y="81"/>
                    <a:pt x="2169" y="54"/>
                  </a:cubicBezTo>
                  <a:cubicBezTo>
                    <a:pt x="2089" y="1"/>
                    <a:pt x="1982" y="1"/>
                    <a:pt x="18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7" name="Google Shape;10647;p74"/>
            <p:cNvSpPr/>
            <p:nvPr/>
          </p:nvSpPr>
          <p:spPr>
            <a:xfrm>
              <a:off x="10401700" y="7285850"/>
              <a:ext cx="204775" cy="86350"/>
            </a:xfrm>
            <a:custGeom>
              <a:avLst/>
              <a:gdLst/>
              <a:ahLst/>
              <a:cxnLst/>
              <a:rect l="l" t="t" r="r" b="b"/>
              <a:pathLst>
                <a:path w="8191" h="3454" extrusionOk="0">
                  <a:moveTo>
                    <a:pt x="4122" y="1"/>
                  </a:moveTo>
                  <a:cubicBezTo>
                    <a:pt x="3614" y="54"/>
                    <a:pt x="3266" y="54"/>
                    <a:pt x="2945" y="54"/>
                  </a:cubicBezTo>
                  <a:lnTo>
                    <a:pt x="2302" y="54"/>
                  </a:lnTo>
                  <a:cubicBezTo>
                    <a:pt x="2061" y="54"/>
                    <a:pt x="1874" y="81"/>
                    <a:pt x="1660" y="108"/>
                  </a:cubicBezTo>
                  <a:cubicBezTo>
                    <a:pt x="1472" y="162"/>
                    <a:pt x="1232" y="188"/>
                    <a:pt x="1017" y="242"/>
                  </a:cubicBezTo>
                  <a:cubicBezTo>
                    <a:pt x="830" y="322"/>
                    <a:pt x="670" y="429"/>
                    <a:pt x="482" y="509"/>
                  </a:cubicBezTo>
                  <a:cubicBezTo>
                    <a:pt x="402" y="590"/>
                    <a:pt x="322" y="643"/>
                    <a:pt x="295" y="724"/>
                  </a:cubicBezTo>
                  <a:cubicBezTo>
                    <a:pt x="241" y="804"/>
                    <a:pt x="161" y="911"/>
                    <a:pt x="134" y="991"/>
                  </a:cubicBezTo>
                  <a:cubicBezTo>
                    <a:pt x="107" y="1045"/>
                    <a:pt x="54" y="1152"/>
                    <a:pt x="27" y="1286"/>
                  </a:cubicBezTo>
                  <a:cubicBezTo>
                    <a:pt x="0" y="1393"/>
                    <a:pt x="0" y="1473"/>
                    <a:pt x="0" y="1580"/>
                  </a:cubicBezTo>
                  <a:lnTo>
                    <a:pt x="0" y="1607"/>
                  </a:lnTo>
                  <a:cubicBezTo>
                    <a:pt x="0" y="1821"/>
                    <a:pt x="54" y="2035"/>
                    <a:pt x="161" y="2196"/>
                  </a:cubicBezTo>
                  <a:cubicBezTo>
                    <a:pt x="268" y="2356"/>
                    <a:pt x="402" y="2517"/>
                    <a:pt x="536" y="2651"/>
                  </a:cubicBezTo>
                  <a:cubicBezTo>
                    <a:pt x="696" y="2785"/>
                    <a:pt x="857" y="2918"/>
                    <a:pt x="1071" y="3025"/>
                  </a:cubicBezTo>
                  <a:cubicBezTo>
                    <a:pt x="1232" y="3133"/>
                    <a:pt x="1419" y="3240"/>
                    <a:pt x="1660" y="3293"/>
                  </a:cubicBezTo>
                  <a:cubicBezTo>
                    <a:pt x="1874" y="3373"/>
                    <a:pt x="2061" y="3400"/>
                    <a:pt x="2302" y="3427"/>
                  </a:cubicBezTo>
                  <a:cubicBezTo>
                    <a:pt x="2409" y="3427"/>
                    <a:pt x="2543" y="3454"/>
                    <a:pt x="2677" y="3454"/>
                  </a:cubicBezTo>
                  <a:cubicBezTo>
                    <a:pt x="3025" y="3454"/>
                    <a:pt x="3400" y="3400"/>
                    <a:pt x="3801" y="3293"/>
                  </a:cubicBezTo>
                  <a:cubicBezTo>
                    <a:pt x="4283" y="3159"/>
                    <a:pt x="4791" y="2945"/>
                    <a:pt x="5246" y="2704"/>
                  </a:cubicBezTo>
                  <a:cubicBezTo>
                    <a:pt x="5675" y="2463"/>
                    <a:pt x="6103" y="2142"/>
                    <a:pt x="6585" y="1794"/>
                  </a:cubicBezTo>
                  <a:cubicBezTo>
                    <a:pt x="6986" y="1473"/>
                    <a:pt x="7361" y="1125"/>
                    <a:pt x="7762" y="750"/>
                  </a:cubicBezTo>
                  <a:cubicBezTo>
                    <a:pt x="7896" y="617"/>
                    <a:pt x="8057" y="456"/>
                    <a:pt x="8191" y="269"/>
                  </a:cubicBezTo>
                  <a:lnTo>
                    <a:pt x="8191" y="242"/>
                  </a:lnTo>
                  <a:cubicBezTo>
                    <a:pt x="8191" y="215"/>
                    <a:pt x="8191" y="215"/>
                    <a:pt x="8164" y="188"/>
                  </a:cubicBezTo>
                  <a:lnTo>
                    <a:pt x="8084" y="188"/>
                  </a:lnTo>
                  <a:cubicBezTo>
                    <a:pt x="8057" y="135"/>
                    <a:pt x="8030" y="108"/>
                    <a:pt x="8003" y="108"/>
                  </a:cubicBezTo>
                  <a:lnTo>
                    <a:pt x="7200" y="108"/>
                  </a:lnTo>
                  <a:cubicBezTo>
                    <a:pt x="6478" y="108"/>
                    <a:pt x="5782" y="81"/>
                    <a:pt x="5113" y="54"/>
                  </a:cubicBezTo>
                  <a:cubicBezTo>
                    <a:pt x="4791" y="54"/>
                    <a:pt x="4443" y="1"/>
                    <a:pt x="41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8" name="Google Shape;10648;p74"/>
            <p:cNvSpPr/>
            <p:nvPr/>
          </p:nvSpPr>
          <p:spPr>
            <a:xfrm>
              <a:off x="10694100" y="7183475"/>
              <a:ext cx="177350" cy="97050"/>
            </a:xfrm>
            <a:custGeom>
              <a:avLst/>
              <a:gdLst/>
              <a:ahLst/>
              <a:cxnLst/>
              <a:rect l="l" t="t" r="r" b="b"/>
              <a:pathLst>
                <a:path w="7094" h="3882" extrusionOk="0">
                  <a:moveTo>
                    <a:pt x="5970" y="1"/>
                  </a:moveTo>
                  <a:cubicBezTo>
                    <a:pt x="5756" y="1"/>
                    <a:pt x="5568" y="28"/>
                    <a:pt x="5301" y="54"/>
                  </a:cubicBezTo>
                  <a:cubicBezTo>
                    <a:pt x="5033" y="135"/>
                    <a:pt x="4738" y="188"/>
                    <a:pt x="4391" y="295"/>
                  </a:cubicBezTo>
                  <a:cubicBezTo>
                    <a:pt x="3855" y="509"/>
                    <a:pt x="3320" y="723"/>
                    <a:pt x="2865" y="991"/>
                  </a:cubicBezTo>
                  <a:cubicBezTo>
                    <a:pt x="2758" y="1071"/>
                    <a:pt x="2651" y="1098"/>
                    <a:pt x="2544" y="1178"/>
                  </a:cubicBezTo>
                  <a:cubicBezTo>
                    <a:pt x="2410" y="1259"/>
                    <a:pt x="2276" y="1339"/>
                    <a:pt x="2196" y="1446"/>
                  </a:cubicBezTo>
                  <a:lnTo>
                    <a:pt x="2115" y="1500"/>
                  </a:lnTo>
                  <a:cubicBezTo>
                    <a:pt x="1741" y="1767"/>
                    <a:pt x="1393" y="2062"/>
                    <a:pt x="1045" y="2329"/>
                  </a:cubicBezTo>
                  <a:cubicBezTo>
                    <a:pt x="911" y="2436"/>
                    <a:pt x="777" y="2544"/>
                    <a:pt x="643" y="2677"/>
                  </a:cubicBezTo>
                  <a:lnTo>
                    <a:pt x="509" y="2811"/>
                  </a:lnTo>
                  <a:lnTo>
                    <a:pt x="376" y="2918"/>
                  </a:lnTo>
                  <a:lnTo>
                    <a:pt x="242" y="3052"/>
                  </a:lnTo>
                  <a:lnTo>
                    <a:pt x="162" y="3079"/>
                  </a:lnTo>
                  <a:cubicBezTo>
                    <a:pt x="135" y="3106"/>
                    <a:pt x="108" y="3106"/>
                    <a:pt x="81" y="3132"/>
                  </a:cubicBezTo>
                  <a:cubicBezTo>
                    <a:pt x="28" y="3186"/>
                    <a:pt x="1" y="3239"/>
                    <a:pt x="1" y="3320"/>
                  </a:cubicBezTo>
                  <a:cubicBezTo>
                    <a:pt x="1" y="3346"/>
                    <a:pt x="1" y="3400"/>
                    <a:pt x="28" y="3454"/>
                  </a:cubicBezTo>
                  <a:cubicBezTo>
                    <a:pt x="81" y="3480"/>
                    <a:pt x="108" y="3507"/>
                    <a:pt x="135" y="3507"/>
                  </a:cubicBezTo>
                  <a:cubicBezTo>
                    <a:pt x="135" y="3534"/>
                    <a:pt x="162" y="3534"/>
                    <a:pt x="162" y="3534"/>
                  </a:cubicBezTo>
                  <a:cubicBezTo>
                    <a:pt x="777" y="3748"/>
                    <a:pt x="1473" y="3855"/>
                    <a:pt x="2222" y="3882"/>
                  </a:cubicBezTo>
                  <a:lnTo>
                    <a:pt x="2570" y="3882"/>
                  </a:lnTo>
                  <a:cubicBezTo>
                    <a:pt x="3293" y="3882"/>
                    <a:pt x="3909" y="3802"/>
                    <a:pt x="4524" y="3641"/>
                  </a:cubicBezTo>
                  <a:cubicBezTo>
                    <a:pt x="4899" y="3534"/>
                    <a:pt x="5247" y="3400"/>
                    <a:pt x="5568" y="3239"/>
                  </a:cubicBezTo>
                  <a:cubicBezTo>
                    <a:pt x="5729" y="3132"/>
                    <a:pt x="5863" y="3079"/>
                    <a:pt x="5996" y="2945"/>
                  </a:cubicBezTo>
                  <a:cubicBezTo>
                    <a:pt x="6130" y="2838"/>
                    <a:pt x="6264" y="2731"/>
                    <a:pt x="6398" y="2570"/>
                  </a:cubicBezTo>
                  <a:cubicBezTo>
                    <a:pt x="6639" y="2329"/>
                    <a:pt x="6799" y="2008"/>
                    <a:pt x="6933" y="1660"/>
                  </a:cubicBezTo>
                  <a:cubicBezTo>
                    <a:pt x="7067" y="1312"/>
                    <a:pt x="7094" y="991"/>
                    <a:pt x="7067" y="777"/>
                  </a:cubicBezTo>
                  <a:cubicBezTo>
                    <a:pt x="7040" y="536"/>
                    <a:pt x="6933" y="322"/>
                    <a:pt x="6719" y="188"/>
                  </a:cubicBezTo>
                  <a:cubicBezTo>
                    <a:pt x="6559" y="54"/>
                    <a:pt x="6371" y="1"/>
                    <a:pt x="610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9" name="Google Shape;10649;p74"/>
            <p:cNvSpPr/>
            <p:nvPr/>
          </p:nvSpPr>
          <p:spPr>
            <a:xfrm>
              <a:off x="10649275" y="7325350"/>
              <a:ext cx="98400" cy="176675"/>
            </a:xfrm>
            <a:custGeom>
              <a:avLst/>
              <a:gdLst/>
              <a:ahLst/>
              <a:cxnLst/>
              <a:rect l="l" t="t" r="r" b="b"/>
              <a:pathLst>
                <a:path w="3936" h="7067" extrusionOk="0">
                  <a:moveTo>
                    <a:pt x="589" y="0"/>
                  </a:moveTo>
                  <a:cubicBezTo>
                    <a:pt x="563" y="0"/>
                    <a:pt x="509" y="0"/>
                    <a:pt x="456" y="54"/>
                  </a:cubicBezTo>
                  <a:cubicBezTo>
                    <a:pt x="429" y="80"/>
                    <a:pt x="402" y="107"/>
                    <a:pt x="402" y="134"/>
                  </a:cubicBezTo>
                  <a:cubicBezTo>
                    <a:pt x="375" y="134"/>
                    <a:pt x="375" y="187"/>
                    <a:pt x="375" y="187"/>
                  </a:cubicBezTo>
                  <a:cubicBezTo>
                    <a:pt x="161" y="776"/>
                    <a:pt x="54" y="1472"/>
                    <a:pt x="27" y="2222"/>
                  </a:cubicBezTo>
                  <a:cubicBezTo>
                    <a:pt x="1" y="3051"/>
                    <a:pt x="54" y="3828"/>
                    <a:pt x="268" y="4523"/>
                  </a:cubicBezTo>
                  <a:cubicBezTo>
                    <a:pt x="375" y="4898"/>
                    <a:pt x="509" y="5273"/>
                    <a:pt x="670" y="5567"/>
                  </a:cubicBezTo>
                  <a:cubicBezTo>
                    <a:pt x="777" y="5728"/>
                    <a:pt x="830" y="5862"/>
                    <a:pt x="964" y="5996"/>
                  </a:cubicBezTo>
                  <a:cubicBezTo>
                    <a:pt x="1071" y="6129"/>
                    <a:pt x="1178" y="6263"/>
                    <a:pt x="1339" y="6397"/>
                  </a:cubicBezTo>
                  <a:cubicBezTo>
                    <a:pt x="1580" y="6638"/>
                    <a:pt x="1901" y="6799"/>
                    <a:pt x="2249" y="6932"/>
                  </a:cubicBezTo>
                  <a:cubicBezTo>
                    <a:pt x="2543" y="7039"/>
                    <a:pt x="2731" y="7066"/>
                    <a:pt x="2972" y="7066"/>
                  </a:cubicBezTo>
                  <a:lnTo>
                    <a:pt x="3132" y="7066"/>
                  </a:lnTo>
                  <a:cubicBezTo>
                    <a:pt x="3373" y="7039"/>
                    <a:pt x="3587" y="6932"/>
                    <a:pt x="3721" y="6745"/>
                  </a:cubicBezTo>
                  <a:cubicBezTo>
                    <a:pt x="3855" y="6558"/>
                    <a:pt x="3908" y="6370"/>
                    <a:pt x="3908" y="6103"/>
                  </a:cubicBezTo>
                  <a:cubicBezTo>
                    <a:pt x="3935" y="5862"/>
                    <a:pt x="3908" y="5594"/>
                    <a:pt x="3855" y="5300"/>
                  </a:cubicBezTo>
                  <a:cubicBezTo>
                    <a:pt x="3775" y="5032"/>
                    <a:pt x="3721" y="4738"/>
                    <a:pt x="3614" y="4390"/>
                  </a:cubicBezTo>
                  <a:cubicBezTo>
                    <a:pt x="3400" y="3854"/>
                    <a:pt x="3186" y="3319"/>
                    <a:pt x="2918" y="2864"/>
                  </a:cubicBezTo>
                  <a:cubicBezTo>
                    <a:pt x="2838" y="2757"/>
                    <a:pt x="2811" y="2650"/>
                    <a:pt x="2731" y="2543"/>
                  </a:cubicBezTo>
                  <a:cubicBezTo>
                    <a:pt x="2650" y="2409"/>
                    <a:pt x="2570" y="2275"/>
                    <a:pt x="2463" y="2195"/>
                  </a:cubicBezTo>
                  <a:lnTo>
                    <a:pt x="2410" y="2115"/>
                  </a:lnTo>
                  <a:cubicBezTo>
                    <a:pt x="2142" y="1740"/>
                    <a:pt x="1847" y="1365"/>
                    <a:pt x="1580" y="1044"/>
                  </a:cubicBezTo>
                  <a:cubicBezTo>
                    <a:pt x="1473" y="910"/>
                    <a:pt x="1366" y="776"/>
                    <a:pt x="1232" y="642"/>
                  </a:cubicBezTo>
                  <a:lnTo>
                    <a:pt x="1098" y="509"/>
                  </a:lnTo>
                  <a:lnTo>
                    <a:pt x="991" y="375"/>
                  </a:lnTo>
                  <a:lnTo>
                    <a:pt x="857" y="241"/>
                  </a:lnTo>
                  <a:lnTo>
                    <a:pt x="830" y="161"/>
                  </a:lnTo>
                  <a:cubicBezTo>
                    <a:pt x="804" y="134"/>
                    <a:pt x="804" y="107"/>
                    <a:pt x="777" y="80"/>
                  </a:cubicBezTo>
                  <a:cubicBezTo>
                    <a:pt x="723" y="54"/>
                    <a:pt x="670" y="0"/>
                    <a:pt x="5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0" name="Google Shape;10650;p74"/>
            <p:cNvSpPr/>
            <p:nvPr/>
          </p:nvSpPr>
          <p:spPr>
            <a:xfrm>
              <a:off x="10627200" y="7032675"/>
              <a:ext cx="101050" cy="201025"/>
            </a:xfrm>
            <a:custGeom>
              <a:avLst/>
              <a:gdLst/>
              <a:ahLst/>
              <a:cxnLst/>
              <a:rect l="l" t="t" r="r" b="b"/>
              <a:pathLst>
                <a:path w="4042" h="8041" extrusionOk="0">
                  <a:moveTo>
                    <a:pt x="2761" y="1"/>
                  </a:moveTo>
                  <a:cubicBezTo>
                    <a:pt x="2713" y="1"/>
                    <a:pt x="2668" y="4"/>
                    <a:pt x="2623" y="11"/>
                  </a:cubicBezTo>
                  <a:cubicBezTo>
                    <a:pt x="2409" y="11"/>
                    <a:pt x="2222" y="64"/>
                    <a:pt x="2008" y="144"/>
                  </a:cubicBezTo>
                  <a:cubicBezTo>
                    <a:pt x="1820" y="198"/>
                    <a:pt x="1660" y="305"/>
                    <a:pt x="1446" y="439"/>
                  </a:cubicBezTo>
                  <a:cubicBezTo>
                    <a:pt x="1285" y="573"/>
                    <a:pt x="1098" y="706"/>
                    <a:pt x="964" y="867"/>
                  </a:cubicBezTo>
                  <a:cubicBezTo>
                    <a:pt x="830" y="1001"/>
                    <a:pt x="696" y="1215"/>
                    <a:pt x="616" y="1376"/>
                  </a:cubicBezTo>
                  <a:cubicBezTo>
                    <a:pt x="375" y="1777"/>
                    <a:pt x="215" y="2259"/>
                    <a:pt x="107" y="2794"/>
                  </a:cubicBezTo>
                  <a:cubicBezTo>
                    <a:pt x="27" y="3276"/>
                    <a:pt x="0" y="3784"/>
                    <a:pt x="27" y="4347"/>
                  </a:cubicBezTo>
                  <a:cubicBezTo>
                    <a:pt x="81" y="4855"/>
                    <a:pt x="134" y="5364"/>
                    <a:pt x="268" y="5926"/>
                  </a:cubicBezTo>
                  <a:cubicBezTo>
                    <a:pt x="375" y="6408"/>
                    <a:pt x="536" y="6889"/>
                    <a:pt x="750" y="7398"/>
                  </a:cubicBezTo>
                  <a:cubicBezTo>
                    <a:pt x="803" y="7612"/>
                    <a:pt x="910" y="7799"/>
                    <a:pt x="991" y="8013"/>
                  </a:cubicBezTo>
                  <a:cubicBezTo>
                    <a:pt x="991" y="8013"/>
                    <a:pt x="991" y="8040"/>
                    <a:pt x="1017" y="8040"/>
                  </a:cubicBezTo>
                  <a:lnTo>
                    <a:pt x="1071" y="8040"/>
                  </a:lnTo>
                  <a:cubicBezTo>
                    <a:pt x="1098" y="8040"/>
                    <a:pt x="1098" y="8013"/>
                    <a:pt x="1098" y="7960"/>
                  </a:cubicBezTo>
                  <a:cubicBezTo>
                    <a:pt x="1151" y="7960"/>
                    <a:pt x="1178" y="7933"/>
                    <a:pt x="1205" y="7906"/>
                  </a:cubicBezTo>
                  <a:cubicBezTo>
                    <a:pt x="1580" y="6996"/>
                    <a:pt x="2035" y="6140"/>
                    <a:pt x="2490" y="5283"/>
                  </a:cubicBezTo>
                  <a:cubicBezTo>
                    <a:pt x="2650" y="4989"/>
                    <a:pt x="2784" y="4695"/>
                    <a:pt x="2945" y="4400"/>
                  </a:cubicBezTo>
                  <a:cubicBezTo>
                    <a:pt x="3212" y="3811"/>
                    <a:pt x="3453" y="3356"/>
                    <a:pt x="3641" y="2848"/>
                  </a:cubicBezTo>
                  <a:cubicBezTo>
                    <a:pt x="3748" y="2607"/>
                    <a:pt x="3828" y="2446"/>
                    <a:pt x="3881" y="2259"/>
                  </a:cubicBezTo>
                  <a:cubicBezTo>
                    <a:pt x="3962" y="2045"/>
                    <a:pt x="3988" y="1857"/>
                    <a:pt x="4015" y="1616"/>
                  </a:cubicBezTo>
                  <a:cubicBezTo>
                    <a:pt x="4042" y="1402"/>
                    <a:pt x="4015" y="1215"/>
                    <a:pt x="3988" y="1001"/>
                  </a:cubicBezTo>
                  <a:cubicBezTo>
                    <a:pt x="3962" y="921"/>
                    <a:pt x="3935" y="813"/>
                    <a:pt x="3881" y="733"/>
                  </a:cubicBezTo>
                  <a:cubicBezTo>
                    <a:pt x="3855" y="653"/>
                    <a:pt x="3801" y="546"/>
                    <a:pt x="3721" y="466"/>
                  </a:cubicBezTo>
                  <a:lnTo>
                    <a:pt x="3480" y="251"/>
                  </a:lnTo>
                  <a:cubicBezTo>
                    <a:pt x="3453" y="198"/>
                    <a:pt x="3346" y="144"/>
                    <a:pt x="3266" y="118"/>
                  </a:cubicBezTo>
                  <a:cubicBezTo>
                    <a:pt x="3082" y="36"/>
                    <a:pt x="2913" y="1"/>
                    <a:pt x="27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1" name="Google Shape;10651;p74"/>
            <p:cNvSpPr/>
            <p:nvPr/>
          </p:nvSpPr>
          <p:spPr>
            <a:xfrm>
              <a:off x="10399025" y="7196300"/>
              <a:ext cx="200750" cy="101200"/>
            </a:xfrm>
            <a:custGeom>
              <a:avLst/>
              <a:gdLst/>
              <a:ahLst/>
              <a:cxnLst/>
              <a:rect l="l" t="t" r="r" b="b"/>
              <a:pathLst>
                <a:path w="8030" h="4048" extrusionOk="0">
                  <a:moveTo>
                    <a:pt x="1453" y="0"/>
                  </a:moveTo>
                  <a:cubicBezTo>
                    <a:pt x="1315" y="0"/>
                    <a:pt x="1173" y="31"/>
                    <a:pt x="1044" y="50"/>
                  </a:cubicBezTo>
                  <a:cubicBezTo>
                    <a:pt x="937" y="77"/>
                    <a:pt x="830" y="130"/>
                    <a:pt x="777" y="157"/>
                  </a:cubicBezTo>
                  <a:cubicBezTo>
                    <a:pt x="669" y="184"/>
                    <a:pt x="562" y="237"/>
                    <a:pt x="509" y="318"/>
                  </a:cubicBezTo>
                  <a:lnTo>
                    <a:pt x="268" y="558"/>
                  </a:lnTo>
                  <a:cubicBezTo>
                    <a:pt x="188" y="639"/>
                    <a:pt x="161" y="719"/>
                    <a:pt x="107" y="826"/>
                  </a:cubicBezTo>
                  <a:lnTo>
                    <a:pt x="107" y="853"/>
                  </a:lnTo>
                  <a:cubicBezTo>
                    <a:pt x="27" y="1040"/>
                    <a:pt x="0" y="1254"/>
                    <a:pt x="0" y="1442"/>
                  </a:cubicBezTo>
                  <a:cubicBezTo>
                    <a:pt x="0" y="1656"/>
                    <a:pt x="81" y="1843"/>
                    <a:pt x="134" y="2057"/>
                  </a:cubicBezTo>
                  <a:cubicBezTo>
                    <a:pt x="214" y="2245"/>
                    <a:pt x="295" y="2432"/>
                    <a:pt x="429" y="2619"/>
                  </a:cubicBezTo>
                  <a:cubicBezTo>
                    <a:pt x="562" y="2780"/>
                    <a:pt x="696" y="2967"/>
                    <a:pt x="884" y="3101"/>
                  </a:cubicBezTo>
                  <a:cubicBezTo>
                    <a:pt x="1017" y="3235"/>
                    <a:pt x="1205" y="3369"/>
                    <a:pt x="1365" y="3449"/>
                  </a:cubicBezTo>
                  <a:cubicBezTo>
                    <a:pt x="1472" y="3529"/>
                    <a:pt x="1579" y="3556"/>
                    <a:pt x="1687" y="3636"/>
                  </a:cubicBezTo>
                  <a:cubicBezTo>
                    <a:pt x="2008" y="3797"/>
                    <a:pt x="2382" y="3904"/>
                    <a:pt x="2784" y="3958"/>
                  </a:cubicBezTo>
                  <a:cubicBezTo>
                    <a:pt x="3165" y="4018"/>
                    <a:pt x="3532" y="4048"/>
                    <a:pt x="3939" y="4048"/>
                  </a:cubicBezTo>
                  <a:cubicBezTo>
                    <a:pt x="4075" y="4048"/>
                    <a:pt x="4216" y="4045"/>
                    <a:pt x="4363" y="4038"/>
                  </a:cubicBezTo>
                  <a:cubicBezTo>
                    <a:pt x="4845" y="3984"/>
                    <a:pt x="5353" y="3931"/>
                    <a:pt x="5916" y="3797"/>
                  </a:cubicBezTo>
                  <a:cubicBezTo>
                    <a:pt x="6397" y="3690"/>
                    <a:pt x="6906" y="3529"/>
                    <a:pt x="7388" y="3315"/>
                  </a:cubicBezTo>
                  <a:cubicBezTo>
                    <a:pt x="7602" y="3262"/>
                    <a:pt x="7789" y="3155"/>
                    <a:pt x="8003" y="3101"/>
                  </a:cubicBezTo>
                  <a:lnTo>
                    <a:pt x="8030" y="3048"/>
                  </a:lnTo>
                  <a:lnTo>
                    <a:pt x="8030" y="2994"/>
                  </a:lnTo>
                  <a:lnTo>
                    <a:pt x="8003" y="2967"/>
                  </a:lnTo>
                  <a:lnTo>
                    <a:pt x="7976" y="2967"/>
                  </a:lnTo>
                  <a:cubicBezTo>
                    <a:pt x="7976" y="2914"/>
                    <a:pt x="7923" y="2887"/>
                    <a:pt x="7896" y="2860"/>
                  </a:cubicBezTo>
                  <a:cubicBezTo>
                    <a:pt x="7655" y="2753"/>
                    <a:pt x="7441" y="2646"/>
                    <a:pt x="7173" y="2512"/>
                  </a:cubicBezTo>
                  <a:cubicBezTo>
                    <a:pt x="6531" y="2218"/>
                    <a:pt x="5889" y="1923"/>
                    <a:pt x="5300" y="1576"/>
                  </a:cubicBezTo>
                  <a:cubicBezTo>
                    <a:pt x="4979" y="1415"/>
                    <a:pt x="4684" y="1281"/>
                    <a:pt x="4390" y="1120"/>
                  </a:cubicBezTo>
                  <a:cubicBezTo>
                    <a:pt x="4042" y="933"/>
                    <a:pt x="3747" y="746"/>
                    <a:pt x="3453" y="612"/>
                  </a:cubicBezTo>
                  <a:cubicBezTo>
                    <a:pt x="3239" y="532"/>
                    <a:pt x="3078" y="451"/>
                    <a:pt x="2864" y="371"/>
                  </a:cubicBezTo>
                  <a:cubicBezTo>
                    <a:pt x="2650" y="291"/>
                    <a:pt x="2463" y="210"/>
                    <a:pt x="2275" y="157"/>
                  </a:cubicBezTo>
                  <a:cubicBezTo>
                    <a:pt x="2088" y="77"/>
                    <a:pt x="1874" y="50"/>
                    <a:pt x="1633" y="23"/>
                  </a:cubicBezTo>
                  <a:cubicBezTo>
                    <a:pt x="1575" y="6"/>
                    <a:pt x="1514" y="0"/>
                    <a:pt x="14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2" name="Google Shape;10652;p74"/>
            <p:cNvSpPr/>
            <p:nvPr/>
          </p:nvSpPr>
          <p:spPr>
            <a:xfrm>
              <a:off x="10692100" y="7262175"/>
              <a:ext cx="189400" cy="81500"/>
            </a:xfrm>
            <a:custGeom>
              <a:avLst/>
              <a:gdLst/>
              <a:ahLst/>
              <a:cxnLst/>
              <a:rect l="l" t="t" r="r" b="b"/>
              <a:pathLst>
                <a:path w="7576" h="3260" extrusionOk="0">
                  <a:moveTo>
                    <a:pt x="4303" y="1"/>
                  </a:moveTo>
                  <a:cubicBezTo>
                    <a:pt x="4044" y="1"/>
                    <a:pt x="3786" y="14"/>
                    <a:pt x="3534" y="38"/>
                  </a:cubicBezTo>
                  <a:cubicBezTo>
                    <a:pt x="3427" y="38"/>
                    <a:pt x="3293" y="65"/>
                    <a:pt x="3213" y="65"/>
                  </a:cubicBezTo>
                  <a:cubicBezTo>
                    <a:pt x="3025" y="91"/>
                    <a:pt x="2891" y="118"/>
                    <a:pt x="2731" y="172"/>
                  </a:cubicBezTo>
                  <a:lnTo>
                    <a:pt x="2677" y="198"/>
                  </a:lnTo>
                  <a:cubicBezTo>
                    <a:pt x="2222" y="306"/>
                    <a:pt x="1767" y="386"/>
                    <a:pt x="1339" y="520"/>
                  </a:cubicBezTo>
                  <a:cubicBezTo>
                    <a:pt x="1152" y="573"/>
                    <a:pt x="991" y="600"/>
                    <a:pt x="830" y="654"/>
                  </a:cubicBezTo>
                  <a:lnTo>
                    <a:pt x="670" y="707"/>
                  </a:lnTo>
                  <a:lnTo>
                    <a:pt x="482" y="734"/>
                  </a:lnTo>
                  <a:lnTo>
                    <a:pt x="322" y="761"/>
                  </a:lnTo>
                  <a:lnTo>
                    <a:pt x="242" y="787"/>
                  </a:lnTo>
                  <a:cubicBezTo>
                    <a:pt x="215" y="787"/>
                    <a:pt x="188" y="841"/>
                    <a:pt x="161" y="841"/>
                  </a:cubicBezTo>
                  <a:cubicBezTo>
                    <a:pt x="81" y="841"/>
                    <a:pt x="54" y="894"/>
                    <a:pt x="27" y="921"/>
                  </a:cubicBezTo>
                  <a:cubicBezTo>
                    <a:pt x="1" y="975"/>
                    <a:pt x="1" y="1028"/>
                    <a:pt x="27" y="1055"/>
                  </a:cubicBezTo>
                  <a:cubicBezTo>
                    <a:pt x="27" y="1109"/>
                    <a:pt x="54" y="1162"/>
                    <a:pt x="81" y="1162"/>
                  </a:cubicBezTo>
                  <a:cubicBezTo>
                    <a:pt x="81" y="1189"/>
                    <a:pt x="81" y="1189"/>
                    <a:pt x="108" y="1242"/>
                  </a:cubicBezTo>
                  <a:cubicBezTo>
                    <a:pt x="589" y="1671"/>
                    <a:pt x="1178" y="2045"/>
                    <a:pt x="1821" y="2393"/>
                  </a:cubicBezTo>
                  <a:cubicBezTo>
                    <a:pt x="1928" y="2474"/>
                    <a:pt x="2062" y="2500"/>
                    <a:pt x="2169" y="2581"/>
                  </a:cubicBezTo>
                  <a:cubicBezTo>
                    <a:pt x="2784" y="2875"/>
                    <a:pt x="3400" y="3062"/>
                    <a:pt x="3989" y="3169"/>
                  </a:cubicBezTo>
                  <a:cubicBezTo>
                    <a:pt x="4290" y="3230"/>
                    <a:pt x="4576" y="3260"/>
                    <a:pt x="4847" y="3260"/>
                  </a:cubicBezTo>
                  <a:cubicBezTo>
                    <a:pt x="4937" y="3260"/>
                    <a:pt x="5026" y="3256"/>
                    <a:pt x="5113" y="3250"/>
                  </a:cubicBezTo>
                  <a:cubicBezTo>
                    <a:pt x="5273" y="3250"/>
                    <a:pt x="5461" y="3196"/>
                    <a:pt x="5648" y="3169"/>
                  </a:cubicBezTo>
                  <a:cubicBezTo>
                    <a:pt x="5809" y="3143"/>
                    <a:pt x="5969" y="3062"/>
                    <a:pt x="6130" y="3009"/>
                  </a:cubicBezTo>
                  <a:cubicBezTo>
                    <a:pt x="6451" y="2875"/>
                    <a:pt x="6746" y="2661"/>
                    <a:pt x="7013" y="2393"/>
                  </a:cubicBezTo>
                  <a:cubicBezTo>
                    <a:pt x="7281" y="2126"/>
                    <a:pt x="7441" y="1858"/>
                    <a:pt x="7522" y="1644"/>
                  </a:cubicBezTo>
                  <a:cubicBezTo>
                    <a:pt x="7575" y="1403"/>
                    <a:pt x="7549" y="1162"/>
                    <a:pt x="7441" y="1001"/>
                  </a:cubicBezTo>
                  <a:cubicBezTo>
                    <a:pt x="7334" y="841"/>
                    <a:pt x="7174" y="654"/>
                    <a:pt x="6933" y="520"/>
                  </a:cubicBezTo>
                  <a:cubicBezTo>
                    <a:pt x="6906" y="493"/>
                    <a:pt x="6853" y="466"/>
                    <a:pt x="6826" y="439"/>
                  </a:cubicBezTo>
                  <a:cubicBezTo>
                    <a:pt x="6639" y="359"/>
                    <a:pt x="6451" y="306"/>
                    <a:pt x="6184" y="225"/>
                  </a:cubicBezTo>
                  <a:cubicBezTo>
                    <a:pt x="5916" y="172"/>
                    <a:pt x="5595" y="91"/>
                    <a:pt x="5247" y="65"/>
                  </a:cubicBezTo>
                  <a:cubicBezTo>
                    <a:pt x="4937" y="20"/>
                    <a:pt x="4620" y="1"/>
                    <a:pt x="4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3" name="Google Shape;10653;p74"/>
            <p:cNvSpPr/>
            <p:nvPr/>
          </p:nvSpPr>
          <p:spPr>
            <a:xfrm>
              <a:off x="10581025" y="7325675"/>
              <a:ext cx="81650" cy="190725"/>
            </a:xfrm>
            <a:custGeom>
              <a:avLst/>
              <a:gdLst/>
              <a:ahLst/>
              <a:cxnLst/>
              <a:rect l="l" t="t" r="r" b="b"/>
              <a:pathLst>
                <a:path w="3266" h="7629" extrusionOk="0">
                  <a:moveTo>
                    <a:pt x="2289" y="0"/>
                  </a:moveTo>
                  <a:cubicBezTo>
                    <a:pt x="2262" y="0"/>
                    <a:pt x="2235" y="14"/>
                    <a:pt x="2222" y="41"/>
                  </a:cubicBezTo>
                  <a:cubicBezTo>
                    <a:pt x="2195" y="41"/>
                    <a:pt x="2115" y="67"/>
                    <a:pt x="2115" y="94"/>
                  </a:cubicBezTo>
                  <a:cubicBezTo>
                    <a:pt x="2088" y="94"/>
                    <a:pt x="2088" y="94"/>
                    <a:pt x="2062" y="121"/>
                  </a:cubicBezTo>
                  <a:cubicBezTo>
                    <a:pt x="1606" y="603"/>
                    <a:pt x="1259" y="1192"/>
                    <a:pt x="884" y="1861"/>
                  </a:cubicBezTo>
                  <a:cubicBezTo>
                    <a:pt x="509" y="2610"/>
                    <a:pt x="241" y="3333"/>
                    <a:pt x="108" y="4082"/>
                  </a:cubicBezTo>
                  <a:cubicBezTo>
                    <a:pt x="54" y="4484"/>
                    <a:pt x="1" y="4858"/>
                    <a:pt x="54" y="5180"/>
                  </a:cubicBezTo>
                  <a:cubicBezTo>
                    <a:pt x="54" y="5340"/>
                    <a:pt x="81" y="5554"/>
                    <a:pt x="108" y="5715"/>
                  </a:cubicBezTo>
                  <a:cubicBezTo>
                    <a:pt x="134" y="5876"/>
                    <a:pt x="215" y="6063"/>
                    <a:pt x="268" y="6223"/>
                  </a:cubicBezTo>
                  <a:cubicBezTo>
                    <a:pt x="429" y="6518"/>
                    <a:pt x="616" y="6812"/>
                    <a:pt x="884" y="7080"/>
                  </a:cubicBezTo>
                  <a:cubicBezTo>
                    <a:pt x="1071" y="7294"/>
                    <a:pt x="1285" y="7428"/>
                    <a:pt x="1473" y="7535"/>
                  </a:cubicBezTo>
                  <a:cubicBezTo>
                    <a:pt x="1553" y="7562"/>
                    <a:pt x="1580" y="7562"/>
                    <a:pt x="1660" y="7589"/>
                  </a:cubicBezTo>
                  <a:cubicBezTo>
                    <a:pt x="1735" y="7617"/>
                    <a:pt x="1813" y="7628"/>
                    <a:pt x="1889" y="7628"/>
                  </a:cubicBezTo>
                  <a:cubicBezTo>
                    <a:pt x="2032" y="7628"/>
                    <a:pt x="2171" y="7587"/>
                    <a:pt x="2276" y="7535"/>
                  </a:cubicBezTo>
                  <a:cubicBezTo>
                    <a:pt x="2463" y="7428"/>
                    <a:pt x="2624" y="7267"/>
                    <a:pt x="2757" y="7026"/>
                  </a:cubicBezTo>
                  <a:cubicBezTo>
                    <a:pt x="2864" y="6812"/>
                    <a:pt x="2945" y="6598"/>
                    <a:pt x="3025" y="6250"/>
                  </a:cubicBezTo>
                  <a:cubicBezTo>
                    <a:pt x="3105" y="5983"/>
                    <a:pt x="3159" y="5688"/>
                    <a:pt x="3186" y="5313"/>
                  </a:cubicBezTo>
                  <a:cubicBezTo>
                    <a:pt x="3266" y="4751"/>
                    <a:pt x="3266" y="4189"/>
                    <a:pt x="3212" y="3600"/>
                  </a:cubicBezTo>
                  <a:cubicBezTo>
                    <a:pt x="3212" y="3520"/>
                    <a:pt x="3186" y="3386"/>
                    <a:pt x="3186" y="3279"/>
                  </a:cubicBezTo>
                  <a:cubicBezTo>
                    <a:pt x="3159" y="3119"/>
                    <a:pt x="3132" y="2985"/>
                    <a:pt x="3105" y="2797"/>
                  </a:cubicBezTo>
                  <a:lnTo>
                    <a:pt x="3052" y="2744"/>
                  </a:lnTo>
                  <a:cubicBezTo>
                    <a:pt x="2972" y="2316"/>
                    <a:pt x="2864" y="1834"/>
                    <a:pt x="2731" y="1406"/>
                  </a:cubicBezTo>
                  <a:cubicBezTo>
                    <a:pt x="2704" y="1245"/>
                    <a:pt x="2650" y="1058"/>
                    <a:pt x="2597" y="897"/>
                  </a:cubicBezTo>
                  <a:lnTo>
                    <a:pt x="2570" y="737"/>
                  </a:lnTo>
                  <a:lnTo>
                    <a:pt x="2517" y="576"/>
                  </a:lnTo>
                  <a:lnTo>
                    <a:pt x="2490" y="389"/>
                  </a:lnTo>
                  <a:lnTo>
                    <a:pt x="2463" y="335"/>
                  </a:lnTo>
                  <a:cubicBezTo>
                    <a:pt x="2463" y="308"/>
                    <a:pt x="2436" y="255"/>
                    <a:pt x="2436" y="228"/>
                  </a:cubicBezTo>
                  <a:cubicBezTo>
                    <a:pt x="2463" y="94"/>
                    <a:pt x="2436" y="67"/>
                    <a:pt x="2356" y="41"/>
                  </a:cubicBezTo>
                  <a:cubicBezTo>
                    <a:pt x="2343" y="14"/>
                    <a:pt x="2316" y="0"/>
                    <a:pt x="22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4" name="Google Shape;10654;p74"/>
            <p:cNvSpPr/>
            <p:nvPr/>
          </p:nvSpPr>
          <p:spPr>
            <a:xfrm>
              <a:off x="10435150" y="7140000"/>
              <a:ext cx="160625" cy="115100"/>
            </a:xfrm>
            <a:custGeom>
              <a:avLst/>
              <a:gdLst/>
              <a:ahLst/>
              <a:cxnLst/>
              <a:rect l="l" t="t" r="r" b="b"/>
              <a:pathLst>
                <a:path w="6425" h="4604" extrusionOk="0">
                  <a:moveTo>
                    <a:pt x="1098" y="0"/>
                  </a:moveTo>
                  <a:cubicBezTo>
                    <a:pt x="1098" y="54"/>
                    <a:pt x="1045" y="54"/>
                    <a:pt x="964" y="54"/>
                  </a:cubicBezTo>
                  <a:cubicBezTo>
                    <a:pt x="804" y="54"/>
                    <a:pt x="643" y="107"/>
                    <a:pt x="536" y="161"/>
                  </a:cubicBezTo>
                  <a:cubicBezTo>
                    <a:pt x="322" y="268"/>
                    <a:pt x="188" y="428"/>
                    <a:pt x="108" y="616"/>
                  </a:cubicBezTo>
                  <a:cubicBezTo>
                    <a:pt x="1" y="857"/>
                    <a:pt x="1" y="1178"/>
                    <a:pt x="54" y="1526"/>
                  </a:cubicBezTo>
                  <a:cubicBezTo>
                    <a:pt x="108" y="1874"/>
                    <a:pt x="242" y="2195"/>
                    <a:pt x="402" y="2516"/>
                  </a:cubicBezTo>
                  <a:cubicBezTo>
                    <a:pt x="509" y="2677"/>
                    <a:pt x="589" y="2810"/>
                    <a:pt x="697" y="2917"/>
                  </a:cubicBezTo>
                  <a:cubicBezTo>
                    <a:pt x="804" y="3051"/>
                    <a:pt x="937" y="3185"/>
                    <a:pt x="1071" y="3265"/>
                  </a:cubicBezTo>
                  <a:cubicBezTo>
                    <a:pt x="1339" y="3506"/>
                    <a:pt x="1633" y="3667"/>
                    <a:pt x="1981" y="3854"/>
                  </a:cubicBezTo>
                  <a:cubicBezTo>
                    <a:pt x="2597" y="4149"/>
                    <a:pt x="3346" y="4390"/>
                    <a:pt x="4149" y="4523"/>
                  </a:cubicBezTo>
                  <a:cubicBezTo>
                    <a:pt x="4604" y="4577"/>
                    <a:pt x="5059" y="4604"/>
                    <a:pt x="5488" y="4604"/>
                  </a:cubicBezTo>
                  <a:cubicBezTo>
                    <a:pt x="5728" y="4604"/>
                    <a:pt x="5943" y="4604"/>
                    <a:pt x="6184" y="4577"/>
                  </a:cubicBezTo>
                  <a:cubicBezTo>
                    <a:pt x="6210" y="4577"/>
                    <a:pt x="6210" y="4577"/>
                    <a:pt x="6210" y="4550"/>
                  </a:cubicBezTo>
                  <a:cubicBezTo>
                    <a:pt x="6264" y="4550"/>
                    <a:pt x="6317" y="4550"/>
                    <a:pt x="6344" y="4523"/>
                  </a:cubicBezTo>
                  <a:cubicBezTo>
                    <a:pt x="6398" y="4470"/>
                    <a:pt x="6424" y="4443"/>
                    <a:pt x="6424" y="4416"/>
                  </a:cubicBezTo>
                  <a:cubicBezTo>
                    <a:pt x="6424" y="4336"/>
                    <a:pt x="6424" y="4283"/>
                    <a:pt x="6398" y="4256"/>
                  </a:cubicBezTo>
                  <a:cubicBezTo>
                    <a:pt x="6344" y="4202"/>
                    <a:pt x="6344" y="4175"/>
                    <a:pt x="6317" y="4149"/>
                  </a:cubicBezTo>
                  <a:lnTo>
                    <a:pt x="6291" y="4068"/>
                  </a:lnTo>
                  <a:lnTo>
                    <a:pt x="6210" y="4015"/>
                  </a:lnTo>
                  <a:lnTo>
                    <a:pt x="6157" y="3935"/>
                  </a:lnTo>
                  <a:lnTo>
                    <a:pt x="6076" y="3881"/>
                  </a:lnTo>
                  <a:lnTo>
                    <a:pt x="5889" y="3640"/>
                  </a:lnTo>
                  <a:cubicBezTo>
                    <a:pt x="5782" y="3506"/>
                    <a:pt x="5675" y="3372"/>
                    <a:pt x="5541" y="3239"/>
                  </a:cubicBezTo>
                  <a:cubicBezTo>
                    <a:pt x="5273" y="2891"/>
                    <a:pt x="4979" y="2570"/>
                    <a:pt x="4685" y="2222"/>
                  </a:cubicBezTo>
                  <a:lnTo>
                    <a:pt x="4604" y="2168"/>
                  </a:lnTo>
                  <a:cubicBezTo>
                    <a:pt x="4524" y="2061"/>
                    <a:pt x="4417" y="1927"/>
                    <a:pt x="4310" y="1820"/>
                  </a:cubicBezTo>
                  <a:lnTo>
                    <a:pt x="4069" y="1606"/>
                  </a:lnTo>
                  <a:cubicBezTo>
                    <a:pt x="3668" y="1231"/>
                    <a:pt x="3213" y="937"/>
                    <a:pt x="2704" y="616"/>
                  </a:cubicBezTo>
                  <a:cubicBezTo>
                    <a:pt x="2410" y="455"/>
                    <a:pt x="2142" y="321"/>
                    <a:pt x="1874" y="214"/>
                  </a:cubicBezTo>
                  <a:cubicBezTo>
                    <a:pt x="1580" y="80"/>
                    <a:pt x="1339" y="27"/>
                    <a:pt x="109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5" name="Google Shape;10655;p74"/>
            <p:cNvSpPr/>
            <p:nvPr/>
          </p:nvSpPr>
          <p:spPr>
            <a:xfrm>
              <a:off x="10653300" y="7071075"/>
              <a:ext cx="116450" cy="160600"/>
            </a:xfrm>
            <a:custGeom>
              <a:avLst/>
              <a:gdLst/>
              <a:ahLst/>
              <a:cxnLst/>
              <a:rect l="l" t="t" r="r" b="b"/>
              <a:pathLst>
                <a:path w="4658" h="6424" extrusionOk="0">
                  <a:moveTo>
                    <a:pt x="4069" y="0"/>
                  </a:moveTo>
                  <a:cubicBezTo>
                    <a:pt x="3956" y="48"/>
                    <a:pt x="3853" y="58"/>
                    <a:pt x="3743" y="58"/>
                  </a:cubicBezTo>
                  <a:cubicBezTo>
                    <a:pt x="3669" y="58"/>
                    <a:pt x="3592" y="54"/>
                    <a:pt x="3507" y="54"/>
                  </a:cubicBezTo>
                  <a:cubicBezTo>
                    <a:pt x="3373" y="54"/>
                    <a:pt x="3292" y="54"/>
                    <a:pt x="3105" y="80"/>
                  </a:cubicBezTo>
                  <a:cubicBezTo>
                    <a:pt x="2784" y="107"/>
                    <a:pt x="2436" y="241"/>
                    <a:pt x="2141" y="402"/>
                  </a:cubicBezTo>
                  <a:cubicBezTo>
                    <a:pt x="1981" y="509"/>
                    <a:pt x="1847" y="616"/>
                    <a:pt x="1740" y="723"/>
                  </a:cubicBezTo>
                  <a:cubicBezTo>
                    <a:pt x="1606" y="803"/>
                    <a:pt x="1472" y="937"/>
                    <a:pt x="1365" y="1071"/>
                  </a:cubicBezTo>
                  <a:cubicBezTo>
                    <a:pt x="1124" y="1338"/>
                    <a:pt x="964" y="1660"/>
                    <a:pt x="803" y="1981"/>
                  </a:cubicBezTo>
                  <a:cubicBezTo>
                    <a:pt x="509" y="2623"/>
                    <a:pt x="268" y="3346"/>
                    <a:pt x="134" y="4149"/>
                  </a:cubicBezTo>
                  <a:cubicBezTo>
                    <a:pt x="27" y="4898"/>
                    <a:pt x="0" y="5567"/>
                    <a:pt x="54" y="6210"/>
                  </a:cubicBezTo>
                  <a:cubicBezTo>
                    <a:pt x="54" y="6237"/>
                    <a:pt x="54" y="6237"/>
                    <a:pt x="107" y="6237"/>
                  </a:cubicBezTo>
                  <a:cubicBezTo>
                    <a:pt x="107" y="6263"/>
                    <a:pt x="107" y="6344"/>
                    <a:pt x="134" y="6370"/>
                  </a:cubicBezTo>
                  <a:cubicBezTo>
                    <a:pt x="161" y="6397"/>
                    <a:pt x="188" y="6424"/>
                    <a:pt x="241" y="6424"/>
                  </a:cubicBezTo>
                  <a:lnTo>
                    <a:pt x="268" y="6424"/>
                  </a:lnTo>
                  <a:cubicBezTo>
                    <a:pt x="295" y="6424"/>
                    <a:pt x="375" y="6424"/>
                    <a:pt x="402" y="6397"/>
                  </a:cubicBezTo>
                  <a:cubicBezTo>
                    <a:pt x="428" y="6370"/>
                    <a:pt x="455" y="6370"/>
                    <a:pt x="509" y="6344"/>
                  </a:cubicBezTo>
                  <a:lnTo>
                    <a:pt x="562" y="6290"/>
                  </a:lnTo>
                  <a:lnTo>
                    <a:pt x="643" y="6237"/>
                  </a:lnTo>
                  <a:lnTo>
                    <a:pt x="696" y="6156"/>
                  </a:lnTo>
                  <a:lnTo>
                    <a:pt x="830" y="6022"/>
                  </a:lnTo>
                  <a:lnTo>
                    <a:pt x="964" y="5889"/>
                  </a:lnTo>
                  <a:cubicBezTo>
                    <a:pt x="1098" y="5808"/>
                    <a:pt x="1231" y="5701"/>
                    <a:pt x="1339" y="5567"/>
                  </a:cubicBezTo>
                  <a:cubicBezTo>
                    <a:pt x="1660" y="5300"/>
                    <a:pt x="2034" y="5005"/>
                    <a:pt x="2382" y="4684"/>
                  </a:cubicBezTo>
                  <a:lnTo>
                    <a:pt x="2436" y="4631"/>
                  </a:lnTo>
                  <a:cubicBezTo>
                    <a:pt x="2543" y="4524"/>
                    <a:pt x="2677" y="4416"/>
                    <a:pt x="2784" y="4336"/>
                  </a:cubicBezTo>
                  <a:lnTo>
                    <a:pt x="2998" y="4095"/>
                  </a:lnTo>
                  <a:cubicBezTo>
                    <a:pt x="3373" y="3694"/>
                    <a:pt x="3667" y="3212"/>
                    <a:pt x="3988" y="2703"/>
                  </a:cubicBezTo>
                  <a:cubicBezTo>
                    <a:pt x="4149" y="2409"/>
                    <a:pt x="4283" y="2141"/>
                    <a:pt x="4390" y="1874"/>
                  </a:cubicBezTo>
                  <a:cubicBezTo>
                    <a:pt x="4524" y="1579"/>
                    <a:pt x="4577" y="1338"/>
                    <a:pt x="4631" y="1124"/>
                  </a:cubicBezTo>
                  <a:cubicBezTo>
                    <a:pt x="4657" y="857"/>
                    <a:pt x="4631" y="643"/>
                    <a:pt x="4550" y="455"/>
                  </a:cubicBezTo>
                  <a:cubicBezTo>
                    <a:pt x="4443" y="241"/>
                    <a:pt x="4283" y="107"/>
                    <a:pt x="40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6" name="Google Shape;10656;p74"/>
            <p:cNvSpPr/>
            <p:nvPr/>
          </p:nvSpPr>
          <p:spPr>
            <a:xfrm>
              <a:off x="10676725" y="7291875"/>
              <a:ext cx="189375" cy="106425"/>
            </a:xfrm>
            <a:custGeom>
              <a:avLst/>
              <a:gdLst/>
              <a:ahLst/>
              <a:cxnLst/>
              <a:rect l="l" t="t" r="r" b="b"/>
              <a:pathLst>
                <a:path w="7575" h="4257" extrusionOk="0">
                  <a:moveTo>
                    <a:pt x="241" y="1"/>
                  </a:moveTo>
                  <a:cubicBezTo>
                    <a:pt x="214" y="1"/>
                    <a:pt x="161" y="54"/>
                    <a:pt x="134" y="54"/>
                  </a:cubicBezTo>
                  <a:lnTo>
                    <a:pt x="27" y="54"/>
                  </a:lnTo>
                  <a:cubicBezTo>
                    <a:pt x="0" y="54"/>
                    <a:pt x="0" y="81"/>
                    <a:pt x="0" y="81"/>
                  </a:cubicBezTo>
                  <a:lnTo>
                    <a:pt x="0" y="108"/>
                  </a:lnTo>
                  <a:cubicBezTo>
                    <a:pt x="107" y="322"/>
                    <a:pt x="241" y="483"/>
                    <a:pt x="348" y="643"/>
                  </a:cubicBezTo>
                  <a:cubicBezTo>
                    <a:pt x="642" y="1071"/>
                    <a:pt x="937" y="1526"/>
                    <a:pt x="1231" y="1874"/>
                  </a:cubicBezTo>
                  <a:cubicBezTo>
                    <a:pt x="1606" y="2329"/>
                    <a:pt x="1981" y="2677"/>
                    <a:pt x="2355" y="2999"/>
                  </a:cubicBezTo>
                  <a:cubicBezTo>
                    <a:pt x="2757" y="3320"/>
                    <a:pt x="3185" y="3614"/>
                    <a:pt x="3613" y="3828"/>
                  </a:cubicBezTo>
                  <a:cubicBezTo>
                    <a:pt x="4095" y="4069"/>
                    <a:pt x="4550" y="4203"/>
                    <a:pt x="5032" y="4257"/>
                  </a:cubicBezTo>
                  <a:lnTo>
                    <a:pt x="5326" y="4257"/>
                  </a:lnTo>
                  <a:cubicBezTo>
                    <a:pt x="5433" y="4257"/>
                    <a:pt x="5514" y="4257"/>
                    <a:pt x="5621" y="4230"/>
                  </a:cubicBezTo>
                  <a:cubicBezTo>
                    <a:pt x="5835" y="4203"/>
                    <a:pt x="6022" y="4149"/>
                    <a:pt x="6236" y="4096"/>
                  </a:cubicBezTo>
                  <a:cubicBezTo>
                    <a:pt x="6424" y="4016"/>
                    <a:pt x="6638" y="3935"/>
                    <a:pt x="6799" y="3828"/>
                  </a:cubicBezTo>
                  <a:cubicBezTo>
                    <a:pt x="6986" y="3721"/>
                    <a:pt x="7120" y="3587"/>
                    <a:pt x="7254" y="3427"/>
                  </a:cubicBezTo>
                  <a:cubicBezTo>
                    <a:pt x="7387" y="3266"/>
                    <a:pt x="7494" y="3079"/>
                    <a:pt x="7521" y="2892"/>
                  </a:cubicBezTo>
                  <a:lnTo>
                    <a:pt x="7521" y="2865"/>
                  </a:lnTo>
                  <a:cubicBezTo>
                    <a:pt x="7575" y="2758"/>
                    <a:pt x="7575" y="2651"/>
                    <a:pt x="7575" y="2544"/>
                  </a:cubicBezTo>
                  <a:cubicBezTo>
                    <a:pt x="7575" y="2463"/>
                    <a:pt x="7521" y="2356"/>
                    <a:pt x="7521" y="2249"/>
                  </a:cubicBezTo>
                  <a:cubicBezTo>
                    <a:pt x="7494" y="2142"/>
                    <a:pt x="7468" y="2062"/>
                    <a:pt x="7387" y="1955"/>
                  </a:cubicBezTo>
                  <a:cubicBezTo>
                    <a:pt x="7361" y="1874"/>
                    <a:pt x="7307" y="1794"/>
                    <a:pt x="7227" y="1714"/>
                  </a:cubicBezTo>
                  <a:cubicBezTo>
                    <a:pt x="7093" y="1580"/>
                    <a:pt x="6932" y="1446"/>
                    <a:pt x="6772" y="1339"/>
                  </a:cubicBezTo>
                  <a:cubicBezTo>
                    <a:pt x="6584" y="1259"/>
                    <a:pt x="6397" y="1152"/>
                    <a:pt x="6183" y="1071"/>
                  </a:cubicBezTo>
                  <a:cubicBezTo>
                    <a:pt x="6022" y="1018"/>
                    <a:pt x="5835" y="938"/>
                    <a:pt x="5594" y="911"/>
                  </a:cubicBezTo>
                  <a:cubicBezTo>
                    <a:pt x="5086" y="777"/>
                    <a:pt x="4550" y="723"/>
                    <a:pt x="3961" y="616"/>
                  </a:cubicBezTo>
                  <a:cubicBezTo>
                    <a:pt x="3613" y="536"/>
                    <a:pt x="3292" y="509"/>
                    <a:pt x="2944" y="456"/>
                  </a:cubicBezTo>
                  <a:cubicBezTo>
                    <a:pt x="2141" y="376"/>
                    <a:pt x="1178" y="215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7" name="Google Shape;10657;p74"/>
            <p:cNvSpPr/>
            <p:nvPr/>
          </p:nvSpPr>
          <p:spPr>
            <a:xfrm>
              <a:off x="10511425" y="7313975"/>
              <a:ext cx="107775" cy="190725"/>
            </a:xfrm>
            <a:custGeom>
              <a:avLst/>
              <a:gdLst/>
              <a:ahLst/>
              <a:cxnLst/>
              <a:rect l="l" t="t" r="r" b="b"/>
              <a:pathLst>
                <a:path w="4311" h="7629" extrusionOk="0">
                  <a:moveTo>
                    <a:pt x="4283" y="0"/>
                  </a:moveTo>
                  <a:cubicBezTo>
                    <a:pt x="4230" y="27"/>
                    <a:pt x="4230" y="27"/>
                    <a:pt x="4203" y="27"/>
                  </a:cubicBezTo>
                  <a:cubicBezTo>
                    <a:pt x="3962" y="161"/>
                    <a:pt x="3802" y="268"/>
                    <a:pt x="3641" y="375"/>
                  </a:cubicBezTo>
                  <a:cubicBezTo>
                    <a:pt x="3213" y="669"/>
                    <a:pt x="2758" y="964"/>
                    <a:pt x="2383" y="1258"/>
                  </a:cubicBezTo>
                  <a:cubicBezTo>
                    <a:pt x="1955" y="1633"/>
                    <a:pt x="1580" y="2008"/>
                    <a:pt x="1286" y="2382"/>
                  </a:cubicBezTo>
                  <a:cubicBezTo>
                    <a:pt x="964" y="2784"/>
                    <a:pt x="643" y="3212"/>
                    <a:pt x="456" y="3640"/>
                  </a:cubicBezTo>
                  <a:cubicBezTo>
                    <a:pt x="215" y="4122"/>
                    <a:pt x="81" y="4577"/>
                    <a:pt x="28" y="5059"/>
                  </a:cubicBezTo>
                  <a:cubicBezTo>
                    <a:pt x="1" y="5273"/>
                    <a:pt x="1" y="5487"/>
                    <a:pt x="28" y="5674"/>
                  </a:cubicBezTo>
                  <a:cubicBezTo>
                    <a:pt x="54" y="5889"/>
                    <a:pt x="81" y="6076"/>
                    <a:pt x="162" y="6290"/>
                  </a:cubicBezTo>
                  <a:cubicBezTo>
                    <a:pt x="215" y="6477"/>
                    <a:pt x="322" y="6691"/>
                    <a:pt x="429" y="6852"/>
                  </a:cubicBezTo>
                  <a:cubicBezTo>
                    <a:pt x="536" y="7066"/>
                    <a:pt x="670" y="7200"/>
                    <a:pt x="831" y="7334"/>
                  </a:cubicBezTo>
                  <a:cubicBezTo>
                    <a:pt x="991" y="7468"/>
                    <a:pt x="1152" y="7548"/>
                    <a:pt x="1366" y="7602"/>
                  </a:cubicBezTo>
                  <a:lnTo>
                    <a:pt x="1393" y="7602"/>
                  </a:lnTo>
                  <a:cubicBezTo>
                    <a:pt x="1446" y="7602"/>
                    <a:pt x="1553" y="7628"/>
                    <a:pt x="1660" y="7628"/>
                  </a:cubicBezTo>
                  <a:lnTo>
                    <a:pt x="1687" y="7628"/>
                  </a:lnTo>
                  <a:cubicBezTo>
                    <a:pt x="1794" y="7628"/>
                    <a:pt x="1901" y="7602"/>
                    <a:pt x="1982" y="7602"/>
                  </a:cubicBezTo>
                  <a:cubicBezTo>
                    <a:pt x="2115" y="7548"/>
                    <a:pt x="2196" y="7521"/>
                    <a:pt x="2303" y="7468"/>
                  </a:cubicBezTo>
                  <a:cubicBezTo>
                    <a:pt x="2356" y="7414"/>
                    <a:pt x="2463" y="7361"/>
                    <a:pt x="2544" y="7280"/>
                  </a:cubicBezTo>
                  <a:cubicBezTo>
                    <a:pt x="2677" y="7147"/>
                    <a:pt x="2785" y="6986"/>
                    <a:pt x="2892" y="6825"/>
                  </a:cubicBezTo>
                  <a:cubicBezTo>
                    <a:pt x="2999" y="6611"/>
                    <a:pt x="3106" y="6451"/>
                    <a:pt x="3159" y="6263"/>
                  </a:cubicBezTo>
                  <a:cubicBezTo>
                    <a:pt x="3240" y="6076"/>
                    <a:pt x="3266" y="5889"/>
                    <a:pt x="3320" y="5648"/>
                  </a:cubicBezTo>
                  <a:cubicBezTo>
                    <a:pt x="3454" y="5112"/>
                    <a:pt x="3561" y="4550"/>
                    <a:pt x="3641" y="4015"/>
                  </a:cubicBezTo>
                  <a:cubicBezTo>
                    <a:pt x="3695" y="3667"/>
                    <a:pt x="3721" y="3346"/>
                    <a:pt x="3802" y="2998"/>
                  </a:cubicBezTo>
                  <a:cubicBezTo>
                    <a:pt x="3935" y="2061"/>
                    <a:pt x="4096" y="1124"/>
                    <a:pt x="4310" y="187"/>
                  </a:cubicBezTo>
                  <a:cubicBezTo>
                    <a:pt x="4310" y="161"/>
                    <a:pt x="4310" y="134"/>
                    <a:pt x="4283" y="107"/>
                  </a:cubicBezTo>
                  <a:cubicBezTo>
                    <a:pt x="4310" y="54"/>
                    <a:pt x="4310" y="27"/>
                    <a:pt x="42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8" name="Google Shape;10658;p74"/>
            <p:cNvSpPr/>
            <p:nvPr/>
          </p:nvSpPr>
          <p:spPr>
            <a:xfrm>
              <a:off x="10670700" y="7312300"/>
              <a:ext cx="137200" cy="145725"/>
            </a:xfrm>
            <a:custGeom>
              <a:avLst/>
              <a:gdLst/>
              <a:ahLst/>
              <a:cxnLst/>
              <a:rect l="l" t="t" r="r" b="b"/>
              <a:pathLst>
                <a:path w="5488" h="5829" extrusionOk="0">
                  <a:moveTo>
                    <a:pt x="264" y="0"/>
                  </a:moveTo>
                  <a:cubicBezTo>
                    <a:pt x="234" y="0"/>
                    <a:pt x="201" y="14"/>
                    <a:pt x="161" y="40"/>
                  </a:cubicBezTo>
                  <a:cubicBezTo>
                    <a:pt x="134" y="40"/>
                    <a:pt x="107" y="67"/>
                    <a:pt x="80" y="94"/>
                  </a:cubicBezTo>
                  <a:cubicBezTo>
                    <a:pt x="27" y="121"/>
                    <a:pt x="27" y="201"/>
                    <a:pt x="27" y="228"/>
                  </a:cubicBezTo>
                  <a:cubicBezTo>
                    <a:pt x="0" y="254"/>
                    <a:pt x="0" y="254"/>
                    <a:pt x="0" y="308"/>
                  </a:cubicBezTo>
                  <a:lnTo>
                    <a:pt x="107" y="1004"/>
                  </a:lnTo>
                  <a:cubicBezTo>
                    <a:pt x="214" y="1432"/>
                    <a:pt x="295" y="1860"/>
                    <a:pt x="482" y="2315"/>
                  </a:cubicBezTo>
                  <a:cubicBezTo>
                    <a:pt x="750" y="3038"/>
                    <a:pt x="1098" y="3734"/>
                    <a:pt x="1553" y="4323"/>
                  </a:cubicBezTo>
                  <a:cubicBezTo>
                    <a:pt x="1767" y="4644"/>
                    <a:pt x="2008" y="4912"/>
                    <a:pt x="2275" y="5126"/>
                  </a:cubicBezTo>
                  <a:cubicBezTo>
                    <a:pt x="2409" y="5206"/>
                    <a:pt x="2570" y="5313"/>
                    <a:pt x="2703" y="5420"/>
                  </a:cubicBezTo>
                  <a:cubicBezTo>
                    <a:pt x="2864" y="5527"/>
                    <a:pt x="3025" y="5581"/>
                    <a:pt x="3185" y="5661"/>
                  </a:cubicBezTo>
                  <a:cubicBezTo>
                    <a:pt x="3431" y="5773"/>
                    <a:pt x="3713" y="5828"/>
                    <a:pt x="4017" y="5828"/>
                  </a:cubicBezTo>
                  <a:cubicBezTo>
                    <a:pt x="4078" y="5828"/>
                    <a:pt x="4140" y="5826"/>
                    <a:pt x="4202" y="5822"/>
                  </a:cubicBezTo>
                  <a:cubicBezTo>
                    <a:pt x="4550" y="5795"/>
                    <a:pt x="4818" y="5715"/>
                    <a:pt x="5059" y="5581"/>
                  </a:cubicBezTo>
                  <a:cubicBezTo>
                    <a:pt x="5273" y="5474"/>
                    <a:pt x="5380" y="5286"/>
                    <a:pt x="5460" y="5072"/>
                  </a:cubicBezTo>
                  <a:cubicBezTo>
                    <a:pt x="5487" y="4938"/>
                    <a:pt x="5487" y="4778"/>
                    <a:pt x="5460" y="4617"/>
                  </a:cubicBezTo>
                  <a:cubicBezTo>
                    <a:pt x="5460" y="4537"/>
                    <a:pt x="5434" y="4483"/>
                    <a:pt x="5460" y="4350"/>
                  </a:cubicBezTo>
                  <a:cubicBezTo>
                    <a:pt x="5380" y="4135"/>
                    <a:pt x="5246" y="3921"/>
                    <a:pt x="5086" y="3654"/>
                  </a:cubicBezTo>
                  <a:cubicBezTo>
                    <a:pt x="4925" y="3413"/>
                    <a:pt x="4764" y="3172"/>
                    <a:pt x="4524" y="2904"/>
                  </a:cubicBezTo>
                  <a:cubicBezTo>
                    <a:pt x="4149" y="2476"/>
                    <a:pt x="3747" y="2075"/>
                    <a:pt x="3319" y="1727"/>
                  </a:cubicBezTo>
                  <a:cubicBezTo>
                    <a:pt x="3212" y="1673"/>
                    <a:pt x="3158" y="1593"/>
                    <a:pt x="3051" y="1539"/>
                  </a:cubicBezTo>
                  <a:cubicBezTo>
                    <a:pt x="2944" y="1459"/>
                    <a:pt x="2811" y="1379"/>
                    <a:pt x="2677" y="1298"/>
                  </a:cubicBezTo>
                  <a:lnTo>
                    <a:pt x="2623" y="1272"/>
                  </a:lnTo>
                  <a:cubicBezTo>
                    <a:pt x="2222" y="1031"/>
                    <a:pt x="1820" y="790"/>
                    <a:pt x="1445" y="602"/>
                  </a:cubicBezTo>
                  <a:cubicBezTo>
                    <a:pt x="1312" y="522"/>
                    <a:pt x="1151" y="442"/>
                    <a:pt x="1017" y="362"/>
                  </a:cubicBezTo>
                  <a:lnTo>
                    <a:pt x="750" y="228"/>
                  </a:lnTo>
                  <a:lnTo>
                    <a:pt x="669" y="201"/>
                  </a:lnTo>
                  <a:lnTo>
                    <a:pt x="616" y="174"/>
                  </a:lnTo>
                  <a:lnTo>
                    <a:pt x="509" y="121"/>
                  </a:lnTo>
                  <a:lnTo>
                    <a:pt x="428" y="94"/>
                  </a:lnTo>
                  <a:cubicBezTo>
                    <a:pt x="402" y="67"/>
                    <a:pt x="375" y="67"/>
                    <a:pt x="348" y="40"/>
                  </a:cubicBezTo>
                  <a:cubicBezTo>
                    <a:pt x="321" y="14"/>
                    <a:pt x="295" y="0"/>
                    <a:pt x="2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9" name="Google Shape;10659;p74"/>
            <p:cNvSpPr/>
            <p:nvPr/>
          </p:nvSpPr>
          <p:spPr>
            <a:xfrm>
              <a:off x="10678050" y="7113150"/>
              <a:ext cx="145900" cy="138600"/>
            </a:xfrm>
            <a:custGeom>
              <a:avLst/>
              <a:gdLst/>
              <a:ahLst/>
              <a:cxnLst/>
              <a:rect l="l" t="t" r="r" b="b"/>
              <a:pathLst>
                <a:path w="5836" h="5544" extrusionOk="0">
                  <a:moveTo>
                    <a:pt x="4824" y="1"/>
                  </a:moveTo>
                  <a:cubicBezTo>
                    <a:pt x="4688" y="1"/>
                    <a:pt x="4539" y="24"/>
                    <a:pt x="4390" y="57"/>
                  </a:cubicBezTo>
                  <a:cubicBezTo>
                    <a:pt x="4203" y="137"/>
                    <a:pt x="3962" y="271"/>
                    <a:pt x="3694" y="432"/>
                  </a:cubicBezTo>
                  <a:cubicBezTo>
                    <a:pt x="3453" y="592"/>
                    <a:pt x="3212" y="780"/>
                    <a:pt x="2945" y="994"/>
                  </a:cubicBezTo>
                  <a:cubicBezTo>
                    <a:pt x="2517" y="1368"/>
                    <a:pt x="2115" y="1770"/>
                    <a:pt x="1794" y="2198"/>
                  </a:cubicBezTo>
                  <a:cubicBezTo>
                    <a:pt x="1714" y="2305"/>
                    <a:pt x="1660" y="2386"/>
                    <a:pt x="1580" y="2466"/>
                  </a:cubicBezTo>
                  <a:cubicBezTo>
                    <a:pt x="1526" y="2600"/>
                    <a:pt x="1419" y="2733"/>
                    <a:pt x="1339" y="2867"/>
                  </a:cubicBezTo>
                  <a:lnTo>
                    <a:pt x="1312" y="2948"/>
                  </a:lnTo>
                  <a:cubicBezTo>
                    <a:pt x="1071" y="3349"/>
                    <a:pt x="857" y="3724"/>
                    <a:pt x="643" y="4125"/>
                  </a:cubicBezTo>
                  <a:cubicBezTo>
                    <a:pt x="589" y="4259"/>
                    <a:pt x="482" y="4420"/>
                    <a:pt x="402" y="4554"/>
                  </a:cubicBezTo>
                  <a:lnTo>
                    <a:pt x="322" y="4714"/>
                  </a:lnTo>
                  <a:lnTo>
                    <a:pt x="215" y="4875"/>
                  </a:lnTo>
                  <a:lnTo>
                    <a:pt x="188" y="4955"/>
                  </a:lnTo>
                  <a:lnTo>
                    <a:pt x="134" y="5062"/>
                  </a:lnTo>
                  <a:lnTo>
                    <a:pt x="108" y="5116"/>
                  </a:lnTo>
                  <a:cubicBezTo>
                    <a:pt x="81" y="5142"/>
                    <a:pt x="81" y="5196"/>
                    <a:pt x="54" y="5223"/>
                  </a:cubicBezTo>
                  <a:cubicBezTo>
                    <a:pt x="1" y="5249"/>
                    <a:pt x="1" y="5330"/>
                    <a:pt x="1" y="5357"/>
                  </a:cubicBezTo>
                  <a:lnTo>
                    <a:pt x="1" y="5383"/>
                  </a:lnTo>
                  <a:cubicBezTo>
                    <a:pt x="1" y="5410"/>
                    <a:pt x="54" y="5464"/>
                    <a:pt x="81" y="5490"/>
                  </a:cubicBezTo>
                  <a:cubicBezTo>
                    <a:pt x="108" y="5517"/>
                    <a:pt x="188" y="5517"/>
                    <a:pt x="215" y="5517"/>
                  </a:cubicBezTo>
                  <a:cubicBezTo>
                    <a:pt x="241" y="5544"/>
                    <a:pt x="241" y="5544"/>
                    <a:pt x="268" y="5544"/>
                  </a:cubicBezTo>
                  <a:cubicBezTo>
                    <a:pt x="911" y="5490"/>
                    <a:pt x="1580" y="5330"/>
                    <a:pt x="2276" y="5089"/>
                  </a:cubicBezTo>
                  <a:cubicBezTo>
                    <a:pt x="3025" y="4821"/>
                    <a:pt x="3721" y="4446"/>
                    <a:pt x="4283" y="4018"/>
                  </a:cubicBezTo>
                  <a:cubicBezTo>
                    <a:pt x="4631" y="3777"/>
                    <a:pt x="4899" y="3536"/>
                    <a:pt x="5086" y="3269"/>
                  </a:cubicBezTo>
                  <a:cubicBezTo>
                    <a:pt x="5193" y="3135"/>
                    <a:pt x="5300" y="2974"/>
                    <a:pt x="5407" y="2841"/>
                  </a:cubicBezTo>
                  <a:cubicBezTo>
                    <a:pt x="5488" y="2707"/>
                    <a:pt x="5568" y="2546"/>
                    <a:pt x="5648" y="2386"/>
                  </a:cubicBezTo>
                  <a:cubicBezTo>
                    <a:pt x="5782" y="2064"/>
                    <a:pt x="5835" y="1716"/>
                    <a:pt x="5809" y="1368"/>
                  </a:cubicBezTo>
                  <a:cubicBezTo>
                    <a:pt x="5809" y="1208"/>
                    <a:pt x="5809" y="1101"/>
                    <a:pt x="5782" y="967"/>
                  </a:cubicBezTo>
                  <a:cubicBezTo>
                    <a:pt x="5728" y="780"/>
                    <a:pt x="5675" y="592"/>
                    <a:pt x="5568" y="432"/>
                  </a:cubicBezTo>
                  <a:cubicBezTo>
                    <a:pt x="5461" y="244"/>
                    <a:pt x="5273" y="110"/>
                    <a:pt x="5059" y="30"/>
                  </a:cubicBezTo>
                  <a:cubicBezTo>
                    <a:pt x="4988" y="10"/>
                    <a:pt x="4908" y="1"/>
                    <a:pt x="48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0" name="Google Shape;10660;p74"/>
            <p:cNvSpPr/>
            <p:nvPr/>
          </p:nvSpPr>
          <p:spPr>
            <a:xfrm>
              <a:off x="10488025" y="7066550"/>
              <a:ext cx="130500" cy="175175"/>
            </a:xfrm>
            <a:custGeom>
              <a:avLst/>
              <a:gdLst/>
              <a:ahLst/>
              <a:cxnLst/>
              <a:rect l="l" t="t" r="r" b="b"/>
              <a:pathLst>
                <a:path w="5220" h="7007" extrusionOk="0">
                  <a:moveTo>
                    <a:pt x="1415" y="0"/>
                  </a:moveTo>
                  <a:cubicBezTo>
                    <a:pt x="1365" y="0"/>
                    <a:pt x="1312" y="7"/>
                    <a:pt x="1258" y="21"/>
                  </a:cubicBezTo>
                  <a:cubicBezTo>
                    <a:pt x="1151" y="21"/>
                    <a:pt x="1098" y="47"/>
                    <a:pt x="990" y="101"/>
                  </a:cubicBezTo>
                  <a:lnTo>
                    <a:pt x="964" y="101"/>
                  </a:lnTo>
                  <a:cubicBezTo>
                    <a:pt x="803" y="181"/>
                    <a:pt x="616" y="288"/>
                    <a:pt x="482" y="449"/>
                  </a:cubicBezTo>
                  <a:cubicBezTo>
                    <a:pt x="348" y="636"/>
                    <a:pt x="268" y="797"/>
                    <a:pt x="187" y="984"/>
                  </a:cubicBezTo>
                  <a:cubicBezTo>
                    <a:pt x="80" y="1171"/>
                    <a:pt x="54" y="1359"/>
                    <a:pt x="27" y="1600"/>
                  </a:cubicBezTo>
                  <a:cubicBezTo>
                    <a:pt x="27" y="1787"/>
                    <a:pt x="0" y="2028"/>
                    <a:pt x="27" y="2242"/>
                  </a:cubicBezTo>
                  <a:cubicBezTo>
                    <a:pt x="27" y="2322"/>
                    <a:pt x="27" y="2429"/>
                    <a:pt x="54" y="2537"/>
                  </a:cubicBezTo>
                  <a:cubicBezTo>
                    <a:pt x="54" y="2644"/>
                    <a:pt x="80" y="2724"/>
                    <a:pt x="134" y="2831"/>
                  </a:cubicBezTo>
                  <a:cubicBezTo>
                    <a:pt x="214" y="3259"/>
                    <a:pt x="455" y="3714"/>
                    <a:pt x="803" y="4142"/>
                  </a:cubicBezTo>
                  <a:cubicBezTo>
                    <a:pt x="1098" y="4544"/>
                    <a:pt x="1419" y="4919"/>
                    <a:pt x="1874" y="5240"/>
                  </a:cubicBezTo>
                  <a:cubicBezTo>
                    <a:pt x="2222" y="5534"/>
                    <a:pt x="2677" y="5802"/>
                    <a:pt x="3158" y="6123"/>
                  </a:cubicBezTo>
                  <a:cubicBezTo>
                    <a:pt x="3560" y="6337"/>
                    <a:pt x="4042" y="6578"/>
                    <a:pt x="4550" y="6792"/>
                  </a:cubicBezTo>
                  <a:cubicBezTo>
                    <a:pt x="4738" y="6873"/>
                    <a:pt x="4952" y="6953"/>
                    <a:pt x="5139" y="7006"/>
                  </a:cubicBezTo>
                  <a:lnTo>
                    <a:pt x="5166" y="7006"/>
                  </a:lnTo>
                  <a:cubicBezTo>
                    <a:pt x="5166" y="7006"/>
                    <a:pt x="5219" y="7006"/>
                    <a:pt x="5219" y="6980"/>
                  </a:cubicBezTo>
                  <a:lnTo>
                    <a:pt x="5219" y="6953"/>
                  </a:lnTo>
                  <a:cubicBezTo>
                    <a:pt x="5219" y="6926"/>
                    <a:pt x="5166" y="6873"/>
                    <a:pt x="5166" y="6873"/>
                  </a:cubicBezTo>
                  <a:lnTo>
                    <a:pt x="5166" y="6792"/>
                  </a:lnTo>
                  <a:cubicBezTo>
                    <a:pt x="4818" y="5909"/>
                    <a:pt x="4470" y="4999"/>
                    <a:pt x="4176" y="4169"/>
                  </a:cubicBezTo>
                  <a:cubicBezTo>
                    <a:pt x="4069" y="3875"/>
                    <a:pt x="3935" y="3527"/>
                    <a:pt x="3828" y="3232"/>
                  </a:cubicBezTo>
                  <a:cubicBezTo>
                    <a:pt x="3640" y="2670"/>
                    <a:pt x="3426" y="2162"/>
                    <a:pt x="3239" y="1707"/>
                  </a:cubicBezTo>
                  <a:cubicBezTo>
                    <a:pt x="3158" y="1466"/>
                    <a:pt x="3078" y="1305"/>
                    <a:pt x="2971" y="1118"/>
                  </a:cubicBezTo>
                  <a:cubicBezTo>
                    <a:pt x="2864" y="957"/>
                    <a:pt x="2730" y="797"/>
                    <a:pt x="2596" y="636"/>
                  </a:cubicBezTo>
                  <a:cubicBezTo>
                    <a:pt x="2463" y="449"/>
                    <a:pt x="2302" y="315"/>
                    <a:pt x="2141" y="235"/>
                  </a:cubicBezTo>
                  <a:cubicBezTo>
                    <a:pt x="2034" y="154"/>
                    <a:pt x="1927" y="128"/>
                    <a:pt x="1874" y="101"/>
                  </a:cubicBezTo>
                  <a:cubicBezTo>
                    <a:pt x="1767" y="47"/>
                    <a:pt x="1660" y="21"/>
                    <a:pt x="1553" y="21"/>
                  </a:cubicBezTo>
                  <a:cubicBezTo>
                    <a:pt x="1512" y="7"/>
                    <a:pt x="1466" y="0"/>
                    <a:pt x="1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1" name="Google Shape;10661;p74"/>
            <p:cNvSpPr/>
            <p:nvPr/>
          </p:nvSpPr>
          <p:spPr>
            <a:xfrm>
              <a:off x="10432475" y="7305000"/>
              <a:ext cx="176000" cy="131375"/>
            </a:xfrm>
            <a:custGeom>
              <a:avLst/>
              <a:gdLst/>
              <a:ahLst/>
              <a:cxnLst/>
              <a:rect l="l" t="t" r="r" b="b"/>
              <a:pathLst>
                <a:path w="7040" h="5255" extrusionOk="0">
                  <a:moveTo>
                    <a:pt x="6996" y="1"/>
                  </a:moveTo>
                  <a:cubicBezTo>
                    <a:pt x="6990" y="1"/>
                    <a:pt x="6986" y="4"/>
                    <a:pt x="6986" y="11"/>
                  </a:cubicBezTo>
                  <a:cubicBezTo>
                    <a:pt x="6986" y="11"/>
                    <a:pt x="6960" y="11"/>
                    <a:pt x="6933" y="65"/>
                  </a:cubicBezTo>
                  <a:lnTo>
                    <a:pt x="6826" y="65"/>
                  </a:lnTo>
                  <a:cubicBezTo>
                    <a:pt x="5969" y="466"/>
                    <a:pt x="5059" y="787"/>
                    <a:pt x="4176" y="1082"/>
                  </a:cubicBezTo>
                  <a:cubicBezTo>
                    <a:pt x="3882" y="1189"/>
                    <a:pt x="3560" y="1323"/>
                    <a:pt x="3239" y="1430"/>
                  </a:cubicBezTo>
                  <a:cubicBezTo>
                    <a:pt x="2757" y="1590"/>
                    <a:pt x="2222" y="1804"/>
                    <a:pt x="1714" y="2019"/>
                  </a:cubicBezTo>
                  <a:cubicBezTo>
                    <a:pt x="1473" y="2126"/>
                    <a:pt x="1312" y="2206"/>
                    <a:pt x="1152" y="2286"/>
                  </a:cubicBezTo>
                  <a:cubicBezTo>
                    <a:pt x="964" y="2393"/>
                    <a:pt x="804" y="2527"/>
                    <a:pt x="643" y="2661"/>
                  </a:cubicBezTo>
                  <a:cubicBezTo>
                    <a:pt x="482" y="2795"/>
                    <a:pt x="349" y="2955"/>
                    <a:pt x="241" y="3143"/>
                  </a:cubicBezTo>
                  <a:cubicBezTo>
                    <a:pt x="161" y="3223"/>
                    <a:pt x="134" y="3330"/>
                    <a:pt x="108" y="3410"/>
                  </a:cubicBezTo>
                  <a:cubicBezTo>
                    <a:pt x="81" y="3464"/>
                    <a:pt x="27" y="3571"/>
                    <a:pt x="27" y="3705"/>
                  </a:cubicBezTo>
                  <a:cubicBezTo>
                    <a:pt x="1" y="3812"/>
                    <a:pt x="1" y="3892"/>
                    <a:pt x="27" y="3999"/>
                  </a:cubicBezTo>
                  <a:lnTo>
                    <a:pt x="27" y="4026"/>
                  </a:lnTo>
                  <a:cubicBezTo>
                    <a:pt x="27" y="4106"/>
                    <a:pt x="81" y="4213"/>
                    <a:pt x="108" y="4267"/>
                  </a:cubicBezTo>
                  <a:lnTo>
                    <a:pt x="108" y="4294"/>
                  </a:lnTo>
                  <a:cubicBezTo>
                    <a:pt x="215" y="4481"/>
                    <a:pt x="295" y="4642"/>
                    <a:pt x="482" y="4775"/>
                  </a:cubicBezTo>
                  <a:cubicBezTo>
                    <a:pt x="643" y="4909"/>
                    <a:pt x="804" y="5016"/>
                    <a:pt x="1018" y="5070"/>
                  </a:cubicBezTo>
                  <a:cubicBezTo>
                    <a:pt x="1178" y="5177"/>
                    <a:pt x="1366" y="5204"/>
                    <a:pt x="1607" y="5230"/>
                  </a:cubicBezTo>
                  <a:cubicBezTo>
                    <a:pt x="1749" y="5230"/>
                    <a:pt x="1892" y="5254"/>
                    <a:pt x="2035" y="5254"/>
                  </a:cubicBezTo>
                  <a:cubicBezTo>
                    <a:pt x="2106" y="5254"/>
                    <a:pt x="2178" y="5248"/>
                    <a:pt x="2249" y="5230"/>
                  </a:cubicBezTo>
                  <a:cubicBezTo>
                    <a:pt x="2436" y="5204"/>
                    <a:pt x="2650" y="5177"/>
                    <a:pt x="2838" y="5097"/>
                  </a:cubicBezTo>
                  <a:cubicBezTo>
                    <a:pt x="3293" y="4963"/>
                    <a:pt x="3721" y="4775"/>
                    <a:pt x="4149" y="4427"/>
                  </a:cubicBezTo>
                  <a:cubicBezTo>
                    <a:pt x="4551" y="4133"/>
                    <a:pt x="4925" y="3812"/>
                    <a:pt x="5247" y="3357"/>
                  </a:cubicBezTo>
                  <a:cubicBezTo>
                    <a:pt x="5541" y="3009"/>
                    <a:pt x="5809" y="2554"/>
                    <a:pt x="6130" y="2072"/>
                  </a:cubicBezTo>
                  <a:cubicBezTo>
                    <a:pt x="6371" y="1671"/>
                    <a:pt x="6585" y="1189"/>
                    <a:pt x="6799" y="680"/>
                  </a:cubicBezTo>
                  <a:cubicBezTo>
                    <a:pt x="6853" y="493"/>
                    <a:pt x="6960" y="279"/>
                    <a:pt x="7040" y="65"/>
                  </a:cubicBezTo>
                  <a:cubicBezTo>
                    <a:pt x="7040" y="25"/>
                    <a:pt x="7011" y="1"/>
                    <a:pt x="69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2" name="Google Shape;10662;p74"/>
            <p:cNvSpPr/>
            <p:nvPr/>
          </p:nvSpPr>
          <p:spPr>
            <a:xfrm>
              <a:off x="10464600" y="7101175"/>
              <a:ext cx="347975" cy="351025"/>
            </a:xfrm>
            <a:custGeom>
              <a:avLst/>
              <a:gdLst/>
              <a:ahLst/>
              <a:cxnLst/>
              <a:rect l="l" t="t" r="r" b="b"/>
              <a:pathLst>
                <a:path w="13919" h="14041" extrusionOk="0">
                  <a:moveTo>
                    <a:pt x="6852" y="4524"/>
                  </a:moveTo>
                  <a:cubicBezTo>
                    <a:pt x="6906" y="4792"/>
                    <a:pt x="7013" y="5059"/>
                    <a:pt x="7147" y="5354"/>
                  </a:cubicBezTo>
                  <a:cubicBezTo>
                    <a:pt x="7227" y="5488"/>
                    <a:pt x="7281" y="5621"/>
                    <a:pt x="7361" y="5782"/>
                  </a:cubicBezTo>
                  <a:cubicBezTo>
                    <a:pt x="7361" y="5782"/>
                    <a:pt x="7361" y="5836"/>
                    <a:pt x="7388" y="5836"/>
                  </a:cubicBezTo>
                  <a:lnTo>
                    <a:pt x="7441" y="5836"/>
                  </a:lnTo>
                  <a:cubicBezTo>
                    <a:pt x="7495" y="5836"/>
                    <a:pt x="7495" y="5782"/>
                    <a:pt x="7495" y="5755"/>
                  </a:cubicBezTo>
                  <a:cubicBezTo>
                    <a:pt x="7521" y="5755"/>
                    <a:pt x="7548" y="5728"/>
                    <a:pt x="7548" y="5702"/>
                  </a:cubicBezTo>
                  <a:cubicBezTo>
                    <a:pt x="7655" y="5434"/>
                    <a:pt x="7762" y="5193"/>
                    <a:pt x="7896" y="4899"/>
                  </a:cubicBezTo>
                  <a:lnTo>
                    <a:pt x="7896" y="4899"/>
                  </a:lnTo>
                  <a:cubicBezTo>
                    <a:pt x="7843" y="5059"/>
                    <a:pt x="7843" y="5220"/>
                    <a:pt x="7843" y="5434"/>
                  </a:cubicBezTo>
                  <a:lnTo>
                    <a:pt x="7843" y="5889"/>
                  </a:lnTo>
                  <a:lnTo>
                    <a:pt x="7843" y="5916"/>
                  </a:lnTo>
                  <a:lnTo>
                    <a:pt x="7923" y="5916"/>
                  </a:lnTo>
                  <a:cubicBezTo>
                    <a:pt x="7950" y="5916"/>
                    <a:pt x="7950" y="5889"/>
                    <a:pt x="7950" y="5889"/>
                  </a:cubicBezTo>
                  <a:lnTo>
                    <a:pt x="7976" y="5889"/>
                  </a:lnTo>
                  <a:cubicBezTo>
                    <a:pt x="8003" y="6130"/>
                    <a:pt x="8003" y="6157"/>
                    <a:pt x="8084" y="6210"/>
                  </a:cubicBezTo>
                  <a:lnTo>
                    <a:pt x="8191" y="6210"/>
                  </a:lnTo>
                  <a:cubicBezTo>
                    <a:pt x="8217" y="6210"/>
                    <a:pt x="8244" y="6210"/>
                    <a:pt x="8244" y="6157"/>
                  </a:cubicBezTo>
                  <a:lnTo>
                    <a:pt x="8271" y="6157"/>
                  </a:lnTo>
                  <a:lnTo>
                    <a:pt x="8351" y="6130"/>
                  </a:lnTo>
                  <a:lnTo>
                    <a:pt x="8432" y="6103"/>
                  </a:lnTo>
                  <a:lnTo>
                    <a:pt x="8565" y="6076"/>
                  </a:lnTo>
                  <a:lnTo>
                    <a:pt x="8699" y="6023"/>
                  </a:lnTo>
                  <a:cubicBezTo>
                    <a:pt x="8779" y="5996"/>
                    <a:pt x="8887" y="5969"/>
                    <a:pt x="9020" y="5943"/>
                  </a:cubicBezTo>
                  <a:lnTo>
                    <a:pt x="9047" y="5943"/>
                  </a:lnTo>
                  <a:cubicBezTo>
                    <a:pt x="9288" y="5862"/>
                    <a:pt x="9502" y="5809"/>
                    <a:pt x="9716" y="5728"/>
                  </a:cubicBezTo>
                  <a:lnTo>
                    <a:pt x="9716" y="5728"/>
                  </a:lnTo>
                  <a:cubicBezTo>
                    <a:pt x="9556" y="5836"/>
                    <a:pt x="9422" y="5969"/>
                    <a:pt x="9261" y="6103"/>
                  </a:cubicBezTo>
                  <a:lnTo>
                    <a:pt x="9234" y="6130"/>
                  </a:lnTo>
                  <a:cubicBezTo>
                    <a:pt x="9127" y="6210"/>
                    <a:pt x="9020" y="6264"/>
                    <a:pt x="8967" y="6371"/>
                  </a:cubicBezTo>
                  <a:lnTo>
                    <a:pt x="8860" y="6424"/>
                  </a:lnTo>
                  <a:lnTo>
                    <a:pt x="8753" y="6505"/>
                  </a:lnTo>
                  <a:lnTo>
                    <a:pt x="8726" y="6531"/>
                  </a:lnTo>
                  <a:lnTo>
                    <a:pt x="8646" y="6558"/>
                  </a:lnTo>
                  <a:lnTo>
                    <a:pt x="8619" y="6612"/>
                  </a:lnTo>
                  <a:lnTo>
                    <a:pt x="8565" y="6665"/>
                  </a:lnTo>
                  <a:lnTo>
                    <a:pt x="8485" y="6746"/>
                  </a:lnTo>
                  <a:lnTo>
                    <a:pt x="8485" y="6772"/>
                  </a:lnTo>
                  <a:cubicBezTo>
                    <a:pt x="8485" y="6799"/>
                    <a:pt x="8485" y="6826"/>
                    <a:pt x="8512" y="6879"/>
                  </a:cubicBezTo>
                  <a:cubicBezTo>
                    <a:pt x="8512" y="6906"/>
                    <a:pt x="8565" y="6906"/>
                    <a:pt x="8592" y="6906"/>
                  </a:cubicBezTo>
                  <a:lnTo>
                    <a:pt x="8619" y="6906"/>
                  </a:lnTo>
                  <a:cubicBezTo>
                    <a:pt x="8619" y="6906"/>
                    <a:pt x="8619" y="6933"/>
                    <a:pt x="8646" y="6933"/>
                  </a:cubicBezTo>
                  <a:cubicBezTo>
                    <a:pt x="8913" y="7040"/>
                    <a:pt x="9234" y="7094"/>
                    <a:pt x="9502" y="7147"/>
                  </a:cubicBezTo>
                  <a:lnTo>
                    <a:pt x="9288" y="7174"/>
                  </a:lnTo>
                  <a:lnTo>
                    <a:pt x="9154" y="7201"/>
                  </a:lnTo>
                  <a:lnTo>
                    <a:pt x="9020" y="7227"/>
                  </a:lnTo>
                  <a:lnTo>
                    <a:pt x="8887" y="7281"/>
                  </a:lnTo>
                  <a:lnTo>
                    <a:pt x="8806" y="7281"/>
                  </a:lnTo>
                  <a:cubicBezTo>
                    <a:pt x="8779" y="7281"/>
                    <a:pt x="8753" y="7281"/>
                    <a:pt x="8753" y="7308"/>
                  </a:cubicBezTo>
                  <a:cubicBezTo>
                    <a:pt x="8726" y="7308"/>
                    <a:pt x="8672" y="7334"/>
                    <a:pt x="8646" y="7361"/>
                  </a:cubicBezTo>
                  <a:lnTo>
                    <a:pt x="8646" y="7468"/>
                  </a:lnTo>
                  <a:cubicBezTo>
                    <a:pt x="8646" y="7495"/>
                    <a:pt x="8672" y="7549"/>
                    <a:pt x="8726" y="7549"/>
                  </a:cubicBezTo>
                  <a:lnTo>
                    <a:pt x="8726" y="7575"/>
                  </a:lnTo>
                  <a:cubicBezTo>
                    <a:pt x="8860" y="7709"/>
                    <a:pt x="9020" y="7816"/>
                    <a:pt x="9181" y="7896"/>
                  </a:cubicBezTo>
                  <a:lnTo>
                    <a:pt x="9047" y="7870"/>
                  </a:lnTo>
                  <a:lnTo>
                    <a:pt x="8913" y="7843"/>
                  </a:lnTo>
                  <a:lnTo>
                    <a:pt x="8779" y="7816"/>
                  </a:lnTo>
                  <a:lnTo>
                    <a:pt x="8646" y="7763"/>
                  </a:lnTo>
                  <a:lnTo>
                    <a:pt x="8512" y="7763"/>
                  </a:lnTo>
                  <a:cubicBezTo>
                    <a:pt x="8485" y="7763"/>
                    <a:pt x="8405" y="7763"/>
                    <a:pt x="8378" y="7816"/>
                  </a:cubicBezTo>
                  <a:cubicBezTo>
                    <a:pt x="8351" y="7843"/>
                    <a:pt x="8351" y="7870"/>
                    <a:pt x="8351" y="7870"/>
                  </a:cubicBezTo>
                  <a:cubicBezTo>
                    <a:pt x="8351" y="7896"/>
                    <a:pt x="8351" y="7950"/>
                    <a:pt x="8378" y="7977"/>
                  </a:cubicBezTo>
                  <a:lnTo>
                    <a:pt x="8378" y="8004"/>
                  </a:lnTo>
                  <a:lnTo>
                    <a:pt x="8405" y="8111"/>
                  </a:lnTo>
                  <a:lnTo>
                    <a:pt x="8324" y="8004"/>
                  </a:lnTo>
                  <a:cubicBezTo>
                    <a:pt x="8244" y="7950"/>
                    <a:pt x="8191" y="7896"/>
                    <a:pt x="8084" y="7843"/>
                  </a:cubicBezTo>
                  <a:lnTo>
                    <a:pt x="8003" y="7843"/>
                  </a:lnTo>
                  <a:lnTo>
                    <a:pt x="7976" y="7816"/>
                  </a:lnTo>
                  <a:lnTo>
                    <a:pt x="7950" y="7816"/>
                  </a:lnTo>
                  <a:cubicBezTo>
                    <a:pt x="7950" y="7816"/>
                    <a:pt x="7923" y="7816"/>
                    <a:pt x="7923" y="7843"/>
                  </a:cubicBezTo>
                  <a:lnTo>
                    <a:pt x="7923" y="7870"/>
                  </a:lnTo>
                  <a:cubicBezTo>
                    <a:pt x="7923" y="8004"/>
                    <a:pt x="7950" y="8164"/>
                    <a:pt x="7976" y="8351"/>
                  </a:cubicBezTo>
                  <a:cubicBezTo>
                    <a:pt x="8003" y="8512"/>
                    <a:pt x="8057" y="8699"/>
                    <a:pt x="8084" y="8887"/>
                  </a:cubicBezTo>
                  <a:lnTo>
                    <a:pt x="8057" y="8807"/>
                  </a:lnTo>
                  <a:lnTo>
                    <a:pt x="7923" y="8646"/>
                  </a:lnTo>
                  <a:lnTo>
                    <a:pt x="7869" y="8619"/>
                  </a:lnTo>
                  <a:lnTo>
                    <a:pt x="7843" y="8566"/>
                  </a:lnTo>
                  <a:lnTo>
                    <a:pt x="7816" y="8512"/>
                  </a:lnTo>
                  <a:lnTo>
                    <a:pt x="7789" y="8485"/>
                  </a:lnTo>
                  <a:lnTo>
                    <a:pt x="7709" y="8405"/>
                  </a:lnTo>
                  <a:cubicBezTo>
                    <a:pt x="7709" y="8378"/>
                    <a:pt x="7682" y="8378"/>
                    <a:pt x="7655" y="8378"/>
                  </a:cubicBezTo>
                  <a:lnTo>
                    <a:pt x="7575" y="8378"/>
                  </a:lnTo>
                  <a:cubicBezTo>
                    <a:pt x="7548" y="8378"/>
                    <a:pt x="7521" y="8378"/>
                    <a:pt x="7468" y="8405"/>
                  </a:cubicBezTo>
                  <a:lnTo>
                    <a:pt x="7414" y="8485"/>
                  </a:lnTo>
                  <a:lnTo>
                    <a:pt x="7388" y="8512"/>
                  </a:lnTo>
                  <a:cubicBezTo>
                    <a:pt x="7334" y="8646"/>
                    <a:pt x="7307" y="8753"/>
                    <a:pt x="7281" y="8887"/>
                  </a:cubicBezTo>
                  <a:lnTo>
                    <a:pt x="7281" y="8807"/>
                  </a:lnTo>
                  <a:lnTo>
                    <a:pt x="7281" y="8753"/>
                  </a:lnTo>
                  <a:cubicBezTo>
                    <a:pt x="7281" y="8699"/>
                    <a:pt x="7281" y="8699"/>
                    <a:pt x="7254" y="8673"/>
                  </a:cubicBezTo>
                  <a:cubicBezTo>
                    <a:pt x="7254" y="8646"/>
                    <a:pt x="7227" y="8619"/>
                    <a:pt x="7174" y="8566"/>
                  </a:cubicBezTo>
                  <a:lnTo>
                    <a:pt x="7093" y="8566"/>
                  </a:lnTo>
                  <a:cubicBezTo>
                    <a:pt x="7040" y="8566"/>
                    <a:pt x="7013" y="8619"/>
                    <a:pt x="7013" y="8646"/>
                  </a:cubicBezTo>
                  <a:lnTo>
                    <a:pt x="6986" y="8646"/>
                  </a:lnTo>
                  <a:cubicBezTo>
                    <a:pt x="6772" y="8887"/>
                    <a:pt x="6585" y="9154"/>
                    <a:pt x="6424" y="9449"/>
                  </a:cubicBezTo>
                  <a:lnTo>
                    <a:pt x="6451" y="9342"/>
                  </a:lnTo>
                  <a:cubicBezTo>
                    <a:pt x="6478" y="9208"/>
                    <a:pt x="6478" y="9101"/>
                    <a:pt x="6504" y="8967"/>
                  </a:cubicBezTo>
                  <a:lnTo>
                    <a:pt x="6531" y="8833"/>
                  </a:lnTo>
                  <a:lnTo>
                    <a:pt x="6585" y="8699"/>
                  </a:lnTo>
                  <a:lnTo>
                    <a:pt x="6611" y="8566"/>
                  </a:lnTo>
                  <a:lnTo>
                    <a:pt x="6611" y="8512"/>
                  </a:lnTo>
                  <a:lnTo>
                    <a:pt x="6611" y="8485"/>
                  </a:lnTo>
                  <a:lnTo>
                    <a:pt x="6611" y="8432"/>
                  </a:lnTo>
                  <a:lnTo>
                    <a:pt x="6611" y="8405"/>
                  </a:lnTo>
                  <a:cubicBezTo>
                    <a:pt x="6611" y="8378"/>
                    <a:pt x="6611" y="8298"/>
                    <a:pt x="6585" y="8271"/>
                  </a:cubicBezTo>
                  <a:cubicBezTo>
                    <a:pt x="6585" y="8244"/>
                    <a:pt x="6531" y="8244"/>
                    <a:pt x="6504" y="8244"/>
                  </a:cubicBezTo>
                  <a:lnTo>
                    <a:pt x="6478" y="8244"/>
                  </a:lnTo>
                  <a:cubicBezTo>
                    <a:pt x="6451" y="8244"/>
                    <a:pt x="6397" y="8244"/>
                    <a:pt x="6371" y="8271"/>
                  </a:cubicBezTo>
                  <a:lnTo>
                    <a:pt x="6344" y="8271"/>
                  </a:lnTo>
                  <a:cubicBezTo>
                    <a:pt x="6049" y="8405"/>
                    <a:pt x="5701" y="8619"/>
                    <a:pt x="5407" y="8833"/>
                  </a:cubicBezTo>
                  <a:cubicBezTo>
                    <a:pt x="5675" y="8432"/>
                    <a:pt x="5889" y="8164"/>
                    <a:pt x="6049" y="7896"/>
                  </a:cubicBezTo>
                  <a:cubicBezTo>
                    <a:pt x="6076" y="7870"/>
                    <a:pt x="6076" y="7843"/>
                    <a:pt x="6049" y="7843"/>
                  </a:cubicBezTo>
                  <a:cubicBezTo>
                    <a:pt x="6049" y="7843"/>
                    <a:pt x="6076" y="7816"/>
                    <a:pt x="6076" y="7763"/>
                  </a:cubicBezTo>
                  <a:cubicBezTo>
                    <a:pt x="6076" y="7736"/>
                    <a:pt x="6076" y="7736"/>
                    <a:pt x="6049" y="7709"/>
                  </a:cubicBezTo>
                  <a:lnTo>
                    <a:pt x="6023" y="7709"/>
                  </a:lnTo>
                  <a:cubicBezTo>
                    <a:pt x="5835" y="7736"/>
                    <a:pt x="5675" y="7736"/>
                    <a:pt x="5541" y="7763"/>
                  </a:cubicBezTo>
                  <a:lnTo>
                    <a:pt x="5568" y="7736"/>
                  </a:lnTo>
                  <a:cubicBezTo>
                    <a:pt x="5675" y="7629"/>
                    <a:pt x="5782" y="7495"/>
                    <a:pt x="5916" y="7415"/>
                  </a:cubicBezTo>
                  <a:lnTo>
                    <a:pt x="5916" y="7361"/>
                  </a:lnTo>
                  <a:cubicBezTo>
                    <a:pt x="5916" y="7334"/>
                    <a:pt x="5916" y="7334"/>
                    <a:pt x="5889" y="7308"/>
                  </a:cubicBezTo>
                  <a:lnTo>
                    <a:pt x="5808" y="7308"/>
                  </a:lnTo>
                  <a:lnTo>
                    <a:pt x="5782" y="7281"/>
                  </a:lnTo>
                  <a:lnTo>
                    <a:pt x="5300" y="7281"/>
                  </a:lnTo>
                  <a:cubicBezTo>
                    <a:pt x="5380" y="7227"/>
                    <a:pt x="5434" y="7227"/>
                    <a:pt x="5514" y="7201"/>
                  </a:cubicBezTo>
                  <a:cubicBezTo>
                    <a:pt x="5648" y="7147"/>
                    <a:pt x="5782" y="7067"/>
                    <a:pt x="5942" y="7013"/>
                  </a:cubicBezTo>
                  <a:lnTo>
                    <a:pt x="5969" y="6960"/>
                  </a:lnTo>
                  <a:lnTo>
                    <a:pt x="5969" y="6933"/>
                  </a:lnTo>
                  <a:cubicBezTo>
                    <a:pt x="5969" y="6933"/>
                    <a:pt x="5969" y="6906"/>
                    <a:pt x="5942" y="6906"/>
                  </a:cubicBezTo>
                  <a:lnTo>
                    <a:pt x="5916" y="6906"/>
                  </a:lnTo>
                  <a:cubicBezTo>
                    <a:pt x="5916" y="6879"/>
                    <a:pt x="5889" y="6826"/>
                    <a:pt x="5889" y="6826"/>
                  </a:cubicBezTo>
                  <a:cubicBezTo>
                    <a:pt x="5701" y="6772"/>
                    <a:pt x="5541" y="6692"/>
                    <a:pt x="5353" y="6612"/>
                  </a:cubicBezTo>
                  <a:cubicBezTo>
                    <a:pt x="5113" y="6505"/>
                    <a:pt x="4872" y="6398"/>
                    <a:pt x="4577" y="6264"/>
                  </a:cubicBezTo>
                  <a:lnTo>
                    <a:pt x="4577" y="6264"/>
                  </a:lnTo>
                  <a:cubicBezTo>
                    <a:pt x="4872" y="6344"/>
                    <a:pt x="5246" y="6371"/>
                    <a:pt x="5568" y="6371"/>
                  </a:cubicBezTo>
                  <a:lnTo>
                    <a:pt x="6049" y="6371"/>
                  </a:lnTo>
                  <a:cubicBezTo>
                    <a:pt x="6049" y="6371"/>
                    <a:pt x="6076" y="6371"/>
                    <a:pt x="6076" y="6317"/>
                  </a:cubicBezTo>
                  <a:cubicBezTo>
                    <a:pt x="6076" y="6317"/>
                    <a:pt x="6103" y="6291"/>
                    <a:pt x="6076" y="6291"/>
                  </a:cubicBezTo>
                  <a:lnTo>
                    <a:pt x="6076" y="6264"/>
                  </a:lnTo>
                  <a:lnTo>
                    <a:pt x="6049" y="6264"/>
                  </a:lnTo>
                  <a:cubicBezTo>
                    <a:pt x="6049" y="6237"/>
                    <a:pt x="6049" y="6183"/>
                    <a:pt x="6023" y="6157"/>
                  </a:cubicBezTo>
                  <a:cubicBezTo>
                    <a:pt x="5889" y="6023"/>
                    <a:pt x="5755" y="5889"/>
                    <a:pt x="5621" y="5728"/>
                  </a:cubicBezTo>
                  <a:lnTo>
                    <a:pt x="5584" y="5691"/>
                  </a:lnTo>
                  <a:lnTo>
                    <a:pt x="5584" y="5691"/>
                  </a:lnTo>
                  <a:cubicBezTo>
                    <a:pt x="5703" y="5735"/>
                    <a:pt x="5823" y="5764"/>
                    <a:pt x="5942" y="5836"/>
                  </a:cubicBezTo>
                  <a:lnTo>
                    <a:pt x="6076" y="5836"/>
                  </a:lnTo>
                  <a:cubicBezTo>
                    <a:pt x="6103" y="5836"/>
                    <a:pt x="6156" y="5809"/>
                    <a:pt x="6156" y="5755"/>
                  </a:cubicBezTo>
                  <a:cubicBezTo>
                    <a:pt x="6183" y="5728"/>
                    <a:pt x="6183" y="5702"/>
                    <a:pt x="6183" y="5621"/>
                  </a:cubicBezTo>
                  <a:cubicBezTo>
                    <a:pt x="6183" y="5595"/>
                    <a:pt x="6183" y="5595"/>
                    <a:pt x="6156" y="5568"/>
                  </a:cubicBezTo>
                  <a:lnTo>
                    <a:pt x="6156" y="5514"/>
                  </a:lnTo>
                  <a:lnTo>
                    <a:pt x="6103" y="5461"/>
                  </a:lnTo>
                  <a:lnTo>
                    <a:pt x="6076" y="5381"/>
                  </a:lnTo>
                  <a:lnTo>
                    <a:pt x="6076" y="5327"/>
                  </a:lnTo>
                  <a:lnTo>
                    <a:pt x="6023" y="5113"/>
                  </a:lnTo>
                  <a:lnTo>
                    <a:pt x="5942" y="4925"/>
                  </a:lnTo>
                  <a:lnTo>
                    <a:pt x="5942" y="4899"/>
                  </a:lnTo>
                  <a:cubicBezTo>
                    <a:pt x="6076" y="5059"/>
                    <a:pt x="6237" y="5247"/>
                    <a:pt x="6424" y="5434"/>
                  </a:cubicBezTo>
                  <a:lnTo>
                    <a:pt x="6745" y="5755"/>
                  </a:lnTo>
                  <a:lnTo>
                    <a:pt x="6772" y="5755"/>
                  </a:lnTo>
                  <a:cubicBezTo>
                    <a:pt x="6772" y="5755"/>
                    <a:pt x="6826" y="5755"/>
                    <a:pt x="6826" y="5728"/>
                  </a:cubicBezTo>
                  <a:lnTo>
                    <a:pt x="6826" y="5702"/>
                  </a:lnTo>
                  <a:lnTo>
                    <a:pt x="6826" y="5648"/>
                  </a:lnTo>
                  <a:cubicBezTo>
                    <a:pt x="6826" y="5648"/>
                    <a:pt x="6852" y="5621"/>
                    <a:pt x="6852" y="5595"/>
                  </a:cubicBezTo>
                  <a:lnTo>
                    <a:pt x="6852" y="4524"/>
                  </a:lnTo>
                  <a:close/>
                  <a:moveTo>
                    <a:pt x="5916" y="1"/>
                  </a:moveTo>
                  <a:cubicBezTo>
                    <a:pt x="5782" y="1"/>
                    <a:pt x="5648" y="54"/>
                    <a:pt x="5514" y="108"/>
                  </a:cubicBezTo>
                  <a:cubicBezTo>
                    <a:pt x="5380" y="161"/>
                    <a:pt x="5273" y="242"/>
                    <a:pt x="5166" y="375"/>
                  </a:cubicBezTo>
                  <a:cubicBezTo>
                    <a:pt x="5086" y="482"/>
                    <a:pt x="4979" y="616"/>
                    <a:pt x="4898" y="750"/>
                  </a:cubicBezTo>
                  <a:lnTo>
                    <a:pt x="4711" y="1152"/>
                  </a:lnTo>
                  <a:cubicBezTo>
                    <a:pt x="4684" y="1205"/>
                    <a:pt x="4684" y="1285"/>
                    <a:pt x="4631" y="1392"/>
                  </a:cubicBezTo>
                  <a:cubicBezTo>
                    <a:pt x="4631" y="1446"/>
                    <a:pt x="4604" y="1499"/>
                    <a:pt x="4604" y="1607"/>
                  </a:cubicBezTo>
                  <a:cubicBezTo>
                    <a:pt x="4577" y="1794"/>
                    <a:pt x="4577" y="1928"/>
                    <a:pt x="4604" y="2088"/>
                  </a:cubicBezTo>
                  <a:cubicBezTo>
                    <a:pt x="4550" y="1981"/>
                    <a:pt x="4443" y="1874"/>
                    <a:pt x="4336" y="1794"/>
                  </a:cubicBezTo>
                  <a:cubicBezTo>
                    <a:pt x="4176" y="1607"/>
                    <a:pt x="4042" y="1526"/>
                    <a:pt x="3908" y="1419"/>
                  </a:cubicBezTo>
                  <a:cubicBezTo>
                    <a:pt x="3881" y="1392"/>
                    <a:pt x="3801" y="1392"/>
                    <a:pt x="3774" y="1339"/>
                  </a:cubicBezTo>
                  <a:cubicBezTo>
                    <a:pt x="3667" y="1312"/>
                    <a:pt x="3533" y="1285"/>
                    <a:pt x="3426" y="1285"/>
                  </a:cubicBezTo>
                  <a:cubicBezTo>
                    <a:pt x="3266" y="1285"/>
                    <a:pt x="3132" y="1339"/>
                    <a:pt x="2998" y="1473"/>
                  </a:cubicBezTo>
                  <a:cubicBezTo>
                    <a:pt x="2864" y="1607"/>
                    <a:pt x="2757" y="1821"/>
                    <a:pt x="2704" y="2088"/>
                  </a:cubicBezTo>
                  <a:cubicBezTo>
                    <a:pt x="2677" y="2249"/>
                    <a:pt x="2623" y="2436"/>
                    <a:pt x="2623" y="2624"/>
                  </a:cubicBezTo>
                  <a:lnTo>
                    <a:pt x="2597" y="2570"/>
                  </a:lnTo>
                  <a:cubicBezTo>
                    <a:pt x="2570" y="2543"/>
                    <a:pt x="2490" y="2517"/>
                    <a:pt x="2463" y="2517"/>
                  </a:cubicBezTo>
                  <a:cubicBezTo>
                    <a:pt x="2356" y="2490"/>
                    <a:pt x="2302" y="2436"/>
                    <a:pt x="2195" y="2410"/>
                  </a:cubicBezTo>
                  <a:lnTo>
                    <a:pt x="2008" y="2410"/>
                  </a:lnTo>
                  <a:cubicBezTo>
                    <a:pt x="1901" y="2410"/>
                    <a:pt x="1820" y="2436"/>
                    <a:pt x="1767" y="2436"/>
                  </a:cubicBezTo>
                  <a:cubicBezTo>
                    <a:pt x="1687" y="2490"/>
                    <a:pt x="1633" y="2490"/>
                    <a:pt x="1553" y="2543"/>
                  </a:cubicBezTo>
                  <a:cubicBezTo>
                    <a:pt x="1499" y="2570"/>
                    <a:pt x="1419" y="2624"/>
                    <a:pt x="1392" y="2677"/>
                  </a:cubicBezTo>
                  <a:lnTo>
                    <a:pt x="1365" y="2704"/>
                  </a:lnTo>
                  <a:cubicBezTo>
                    <a:pt x="1258" y="2811"/>
                    <a:pt x="1151" y="2945"/>
                    <a:pt x="1124" y="3079"/>
                  </a:cubicBezTo>
                  <a:cubicBezTo>
                    <a:pt x="1098" y="3212"/>
                    <a:pt x="1071" y="3346"/>
                    <a:pt x="1071" y="3507"/>
                  </a:cubicBezTo>
                  <a:cubicBezTo>
                    <a:pt x="1071" y="3694"/>
                    <a:pt x="1071" y="3828"/>
                    <a:pt x="1098" y="3989"/>
                  </a:cubicBezTo>
                  <a:cubicBezTo>
                    <a:pt x="1124" y="4123"/>
                    <a:pt x="1151" y="4283"/>
                    <a:pt x="1232" y="4417"/>
                  </a:cubicBezTo>
                  <a:cubicBezTo>
                    <a:pt x="1285" y="4551"/>
                    <a:pt x="1365" y="4685"/>
                    <a:pt x="1472" y="4818"/>
                  </a:cubicBezTo>
                  <a:cubicBezTo>
                    <a:pt x="1499" y="4899"/>
                    <a:pt x="1553" y="4952"/>
                    <a:pt x="1633" y="5033"/>
                  </a:cubicBezTo>
                  <a:lnTo>
                    <a:pt x="1740" y="5113"/>
                  </a:lnTo>
                  <a:lnTo>
                    <a:pt x="1740" y="5113"/>
                  </a:lnTo>
                  <a:lnTo>
                    <a:pt x="1687" y="5086"/>
                  </a:lnTo>
                  <a:cubicBezTo>
                    <a:pt x="1526" y="5059"/>
                    <a:pt x="1392" y="5033"/>
                    <a:pt x="1232" y="5033"/>
                  </a:cubicBezTo>
                  <a:cubicBezTo>
                    <a:pt x="1098" y="5033"/>
                    <a:pt x="937" y="5033"/>
                    <a:pt x="803" y="5059"/>
                  </a:cubicBezTo>
                  <a:cubicBezTo>
                    <a:pt x="723" y="5086"/>
                    <a:pt x="669" y="5086"/>
                    <a:pt x="589" y="5113"/>
                  </a:cubicBezTo>
                  <a:cubicBezTo>
                    <a:pt x="536" y="5166"/>
                    <a:pt x="455" y="5220"/>
                    <a:pt x="402" y="5247"/>
                  </a:cubicBezTo>
                  <a:cubicBezTo>
                    <a:pt x="322" y="5300"/>
                    <a:pt x="295" y="5354"/>
                    <a:pt x="214" y="5434"/>
                  </a:cubicBezTo>
                  <a:lnTo>
                    <a:pt x="134" y="5621"/>
                  </a:lnTo>
                  <a:lnTo>
                    <a:pt x="134" y="5648"/>
                  </a:lnTo>
                  <a:cubicBezTo>
                    <a:pt x="54" y="5782"/>
                    <a:pt x="54" y="5916"/>
                    <a:pt x="54" y="6103"/>
                  </a:cubicBezTo>
                  <a:cubicBezTo>
                    <a:pt x="54" y="6237"/>
                    <a:pt x="81" y="6371"/>
                    <a:pt x="161" y="6531"/>
                  </a:cubicBezTo>
                  <a:cubicBezTo>
                    <a:pt x="214" y="6665"/>
                    <a:pt x="295" y="6799"/>
                    <a:pt x="402" y="6933"/>
                  </a:cubicBezTo>
                  <a:cubicBezTo>
                    <a:pt x="482" y="7067"/>
                    <a:pt x="589" y="7174"/>
                    <a:pt x="696" y="7254"/>
                  </a:cubicBezTo>
                  <a:lnTo>
                    <a:pt x="803" y="7361"/>
                  </a:lnTo>
                  <a:cubicBezTo>
                    <a:pt x="669" y="7388"/>
                    <a:pt x="536" y="7468"/>
                    <a:pt x="402" y="7575"/>
                  </a:cubicBezTo>
                  <a:cubicBezTo>
                    <a:pt x="322" y="7602"/>
                    <a:pt x="295" y="7656"/>
                    <a:pt x="214" y="7709"/>
                  </a:cubicBezTo>
                  <a:cubicBezTo>
                    <a:pt x="188" y="7736"/>
                    <a:pt x="134" y="7789"/>
                    <a:pt x="81" y="7896"/>
                  </a:cubicBezTo>
                  <a:cubicBezTo>
                    <a:pt x="54" y="7977"/>
                    <a:pt x="27" y="8030"/>
                    <a:pt x="27" y="8111"/>
                  </a:cubicBezTo>
                  <a:lnTo>
                    <a:pt x="27" y="8137"/>
                  </a:lnTo>
                  <a:cubicBezTo>
                    <a:pt x="27" y="8191"/>
                    <a:pt x="0" y="8271"/>
                    <a:pt x="0" y="8325"/>
                  </a:cubicBezTo>
                  <a:lnTo>
                    <a:pt x="0" y="8378"/>
                  </a:lnTo>
                  <a:cubicBezTo>
                    <a:pt x="0" y="8512"/>
                    <a:pt x="27" y="8673"/>
                    <a:pt x="81" y="8780"/>
                  </a:cubicBezTo>
                  <a:cubicBezTo>
                    <a:pt x="161" y="8914"/>
                    <a:pt x="268" y="8994"/>
                    <a:pt x="348" y="9101"/>
                  </a:cubicBezTo>
                  <a:cubicBezTo>
                    <a:pt x="455" y="9208"/>
                    <a:pt x="589" y="9315"/>
                    <a:pt x="723" y="9369"/>
                  </a:cubicBezTo>
                  <a:cubicBezTo>
                    <a:pt x="803" y="9395"/>
                    <a:pt x="884" y="9476"/>
                    <a:pt x="964" y="9502"/>
                  </a:cubicBezTo>
                  <a:cubicBezTo>
                    <a:pt x="1017" y="9529"/>
                    <a:pt x="1071" y="9529"/>
                    <a:pt x="1124" y="9583"/>
                  </a:cubicBezTo>
                  <a:cubicBezTo>
                    <a:pt x="1258" y="9609"/>
                    <a:pt x="1419" y="9636"/>
                    <a:pt x="1553" y="9663"/>
                  </a:cubicBezTo>
                  <a:cubicBezTo>
                    <a:pt x="1660" y="9663"/>
                    <a:pt x="1767" y="9717"/>
                    <a:pt x="1874" y="9717"/>
                  </a:cubicBezTo>
                  <a:cubicBezTo>
                    <a:pt x="1794" y="9770"/>
                    <a:pt x="1740" y="9877"/>
                    <a:pt x="1687" y="9984"/>
                  </a:cubicBezTo>
                  <a:cubicBezTo>
                    <a:pt x="1633" y="10118"/>
                    <a:pt x="1553" y="10252"/>
                    <a:pt x="1526" y="10386"/>
                  </a:cubicBezTo>
                  <a:cubicBezTo>
                    <a:pt x="1499" y="10520"/>
                    <a:pt x="1472" y="10680"/>
                    <a:pt x="1419" y="10814"/>
                  </a:cubicBezTo>
                  <a:lnTo>
                    <a:pt x="1419" y="11269"/>
                  </a:lnTo>
                  <a:cubicBezTo>
                    <a:pt x="1472" y="11456"/>
                    <a:pt x="1499" y="11590"/>
                    <a:pt x="1553" y="11670"/>
                  </a:cubicBezTo>
                  <a:cubicBezTo>
                    <a:pt x="1633" y="11804"/>
                    <a:pt x="1740" y="11911"/>
                    <a:pt x="1820" y="12018"/>
                  </a:cubicBezTo>
                  <a:lnTo>
                    <a:pt x="1874" y="12018"/>
                  </a:lnTo>
                  <a:cubicBezTo>
                    <a:pt x="1927" y="12045"/>
                    <a:pt x="1954" y="12072"/>
                    <a:pt x="2035" y="12125"/>
                  </a:cubicBezTo>
                  <a:lnTo>
                    <a:pt x="2061" y="12125"/>
                  </a:lnTo>
                  <a:cubicBezTo>
                    <a:pt x="2142" y="12152"/>
                    <a:pt x="2222" y="12152"/>
                    <a:pt x="2275" y="12179"/>
                  </a:cubicBezTo>
                  <a:lnTo>
                    <a:pt x="2490" y="12179"/>
                  </a:lnTo>
                  <a:cubicBezTo>
                    <a:pt x="2570" y="12179"/>
                    <a:pt x="2623" y="12152"/>
                    <a:pt x="2704" y="12152"/>
                  </a:cubicBezTo>
                  <a:cubicBezTo>
                    <a:pt x="2837" y="12125"/>
                    <a:pt x="2971" y="12045"/>
                    <a:pt x="3078" y="11938"/>
                  </a:cubicBezTo>
                  <a:cubicBezTo>
                    <a:pt x="3132" y="11885"/>
                    <a:pt x="3212" y="11858"/>
                    <a:pt x="3266" y="11777"/>
                  </a:cubicBezTo>
                  <a:lnTo>
                    <a:pt x="3266" y="11885"/>
                  </a:lnTo>
                  <a:cubicBezTo>
                    <a:pt x="3266" y="12125"/>
                    <a:pt x="3293" y="12393"/>
                    <a:pt x="3400" y="12607"/>
                  </a:cubicBezTo>
                  <a:cubicBezTo>
                    <a:pt x="3507" y="12821"/>
                    <a:pt x="3560" y="12955"/>
                    <a:pt x="3667" y="13089"/>
                  </a:cubicBezTo>
                  <a:lnTo>
                    <a:pt x="3774" y="13196"/>
                  </a:lnTo>
                  <a:cubicBezTo>
                    <a:pt x="3801" y="13223"/>
                    <a:pt x="3881" y="13250"/>
                    <a:pt x="3935" y="13276"/>
                  </a:cubicBezTo>
                  <a:cubicBezTo>
                    <a:pt x="4013" y="13316"/>
                    <a:pt x="4092" y="13340"/>
                    <a:pt x="4160" y="13340"/>
                  </a:cubicBezTo>
                  <a:cubicBezTo>
                    <a:pt x="4184" y="13340"/>
                    <a:pt x="4208" y="13337"/>
                    <a:pt x="4229" y="13330"/>
                  </a:cubicBezTo>
                  <a:cubicBezTo>
                    <a:pt x="4363" y="13330"/>
                    <a:pt x="4550" y="13250"/>
                    <a:pt x="4684" y="13116"/>
                  </a:cubicBezTo>
                  <a:cubicBezTo>
                    <a:pt x="4818" y="13009"/>
                    <a:pt x="4952" y="12875"/>
                    <a:pt x="5086" y="12688"/>
                  </a:cubicBezTo>
                  <a:cubicBezTo>
                    <a:pt x="5220" y="12527"/>
                    <a:pt x="5300" y="12340"/>
                    <a:pt x="5434" y="12125"/>
                  </a:cubicBezTo>
                  <a:lnTo>
                    <a:pt x="5487" y="12072"/>
                  </a:lnTo>
                  <a:lnTo>
                    <a:pt x="5487" y="12340"/>
                  </a:lnTo>
                  <a:cubicBezTo>
                    <a:pt x="5487" y="12473"/>
                    <a:pt x="5514" y="12607"/>
                    <a:pt x="5541" y="12714"/>
                  </a:cubicBezTo>
                  <a:cubicBezTo>
                    <a:pt x="5568" y="12821"/>
                    <a:pt x="5621" y="12955"/>
                    <a:pt x="5675" y="13089"/>
                  </a:cubicBezTo>
                  <a:cubicBezTo>
                    <a:pt x="5782" y="13330"/>
                    <a:pt x="5942" y="13517"/>
                    <a:pt x="6103" y="13678"/>
                  </a:cubicBezTo>
                  <a:cubicBezTo>
                    <a:pt x="6290" y="13812"/>
                    <a:pt x="6424" y="13919"/>
                    <a:pt x="6558" y="13999"/>
                  </a:cubicBezTo>
                  <a:cubicBezTo>
                    <a:pt x="6585" y="14026"/>
                    <a:pt x="6611" y="14026"/>
                    <a:pt x="6692" y="14026"/>
                  </a:cubicBezTo>
                  <a:cubicBezTo>
                    <a:pt x="6745" y="14035"/>
                    <a:pt x="6799" y="14041"/>
                    <a:pt x="6851" y="14041"/>
                  </a:cubicBezTo>
                  <a:cubicBezTo>
                    <a:pt x="6956" y="14041"/>
                    <a:pt x="7058" y="14017"/>
                    <a:pt x="7147" y="13946"/>
                  </a:cubicBezTo>
                  <a:cubicBezTo>
                    <a:pt x="7281" y="13892"/>
                    <a:pt x="7388" y="13758"/>
                    <a:pt x="7495" y="13598"/>
                  </a:cubicBezTo>
                  <a:cubicBezTo>
                    <a:pt x="7548" y="13410"/>
                    <a:pt x="7629" y="13250"/>
                    <a:pt x="7682" y="13009"/>
                  </a:cubicBezTo>
                  <a:cubicBezTo>
                    <a:pt x="7682" y="12955"/>
                    <a:pt x="7709" y="12848"/>
                    <a:pt x="7709" y="12795"/>
                  </a:cubicBezTo>
                  <a:cubicBezTo>
                    <a:pt x="7762" y="12848"/>
                    <a:pt x="7816" y="12875"/>
                    <a:pt x="7843" y="12955"/>
                  </a:cubicBezTo>
                  <a:cubicBezTo>
                    <a:pt x="7976" y="13089"/>
                    <a:pt x="8191" y="13223"/>
                    <a:pt x="8378" y="13276"/>
                  </a:cubicBezTo>
                  <a:cubicBezTo>
                    <a:pt x="8432" y="13276"/>
                    <a:pt x="8458" y="13330"/>
                    <a:pt x="8485" y="13330"/>
                  </a:cubicBezTo>
                  <a:cubicBezTo>
                    <a:pt x="8678" y="13388"/>
                    <a:pt x="8843" y="13432"/>
                    <a:pt x="8980" y="13432"/>
                  </a:cubicBezTo>
                  <a:cubicBezTo>
                    <a:pt x="9034" y="13432"/>
                    <a:pt x="9083" y="13425"/>
                    <a:pt x="9127" y="13410"/>
                  </a:cubicBezTo>
                  <a:cubicBezTo>
                    <a:pt x="9288" y="13383"/>
                    <a:pt x="9422" y="13330"/>
                    <a:pt x="9529" y="13196"/>
                  </a:cubicBezTo>
                  <a:cubicBezTo>
                    <a:pt x="9582" y="13116"/>
                    <a:pt x="9636" y="13009"/>
                    <a:pt x="9663" y="12875"/>
                  </a:cubicBezTo>
                  <a:cubicBezTo>
                    <a:pt x="9663" y="12821"/>
                    <a:pt x="9689" y="12795"/>
                    <a:pt x="9689" y="12741"/>
                  </a:cubicBezTo>
                  <a:cubicBezTo>
                    <a:pt x="9689" y="12580"/>
                    <a:pt x="9689" y="12393"/>
                    <a:pt x="9663" y="12179"/>
                  </a:cubicBezTo>
                  <a:cubicBezTo>
                    <a:pt x="9663" y="12072"/>
                    <a:pt x="9636" y="12018"/>
                    <a:pt x="9582" y="11911"/>
                  </a:cubicBezTo>
                  <a:lnTo>
                    <a:pt x="9582" y="11911"/>
                  </a:lnTo>
                  <a:lnTo>
                    <a:pt x="9904" y="12125"/>
                  </a:lnTo>
                  <a:lnTo>
                    <a:pt x="10091" y="12206"/>
                  </a:lnTo>
                  <a:cubicBezTo>
                    <a:pt x="10171" y="12259"/>
                    <a:pt x="10225" y="12286"/>
                    <a:pt x="10305" y="12286"/>
                  </a:cubicBezTo>
                  <a:cubicBezTo>
                    <a:pt x="10439" y="12313"/>
                    <a:pt x="10600" y="12340"/>
                    <a:pt x="10733" y="12393"/>
                  </a:cubicBezTo>
                  <a:lnTo>
                    <a:pt x="11188" y="12393"/>
                  </a:lnTo>
                  <a:cubicBezTo>
                    <a:pt x="11376" y="12340"/>
                    <a:pt x="11510" y="12313"/>
                    <a:pt x="11590" y="12259"/>
                  </a:cubicBezTo>
                  <a:cubicBezTo>
                    <a:pt x="11724" y="12179"/>
                    <a:pt x="11831" y="12072"/>
                    <a:pt x="11938" y="11992"/>
                  </a:cubicBezTo>
                  <a:lnTo>
                    <a:pt x="11938" y="11938"/>
                  </a:lnTo>
                  <a:lnTo>
                    <a:pt x="12045" y="11751"/>
                  </a:lnTo>
                  <a:cubicBezTo>
                    <a:pt x="12072" y="11670"/>
                    <a:pt x="12072" y="11617"/>
                    <a:pt x="12098" y="11537"/>
                  </a:cubicBezTo>
                  <a:lnTo>
                    <a:pt x="12098" y="11322"/>
                  </a:lnTo>
                  <a:cubicBezTo>
                    <a:pt x="12098" y="11242"/>
                    <a:pt x="12072" y="11189"/>
                    <a:pt x="12072" y="11108"/>
                  </a:cubicBezTo>
                  <a:cubicBezTo>
                    <a:pt x="12045" y="11055"/>
                    <a:pt x="12045" y="10975"/>
                    <a:pt x="11991" y="10921"/>
                  </a:cubicBezTo>
                  <a:cubicBezTo>
                    <a:pt x="12125" y="10867"/>
                    <a:pt x="12313" y="10841"/>
                    <a:pt x="12446" y="10787"/>
                  </a:cubicBezTo>
                  <a:cubicBezTo>
                    <a:pt x="12714" y="10680"/>
                    <a:pt x="12875" y="10546"/>
                    <a:pt x="13008" y="10412"/>
                  </a:cubicBezTo>
                  <a:cubicBezTo>
                    <a:pt x="13115" y="10279"/>
                    <a:pt x="13169" y="10118"/>
                    <a:pt x="13142" y="9984"/>
                  </a:cubicBezTo>
                  <a:cubicBezTo>
                    <a:pt x="13142" y="9850"/>
                    <a:pt x="13062" y="9663"/>
                    <a:pt x="12928" y="9529"/>
                  </a:cubicBezTo>
                  <a:cubicBezTo>
                    <a:pt x="12901" y="9502"/>
                    <a:pt x="12901" y="9476"/>
                    <a:pt x="12875" y="9449"/>
                  </a:cubicBezTo>
                  <a:cubicBezTo>
                    <a:pt x="12768" y="9342"/>
                    <a:pt x="12660" y="9235"/>
                    <a:pt x="12500" y="9128"/>
                  </a:cubicBezTo>
                  <a:cubicBezTo>
                    <a:pt x="12393" y="9074"/>
                    <a:pt x="12313" y="8967"/>
                    <a:pt x="12179" y="8914"/>
                  </a:cubicBezTo>
                  <a:lnTo>
                    <a:pt x="12205" y="8914"/>
                  </a:lnTo>
                  <a:cubicBezTo>
                    <a:pt x="12339" y="8914"/>
                    <a:pt x="12473" y="8860"/>
                    <a:pt x="12580" y="8833"/>
                  </a:cubicBezTo>
                  <a:cubicBezTo>
                    <a:pt x="12660" y="8807"/>
                    <a:pt x="12794" y="8780"/>
                    <a:pt x="12928" y="8699"/>
                  </a:cubicBezTo>
                  <a:cubicBezTo>
                    <a:pt x="13169" y="8592"/>
                    <a:pt x="13383" y="8432"/>
                    <a:pt x="13544" y="8271"/>
                  </a:cubicBezTo>
                  <a:cubicBezTo>
                    <a:pt x="13731" y="8057"/>
                    <a:pt x="13838" y="7870"/>
                    <a:pt x="13865" y="7709"/>
                  </a:cubicBezTo>
                  <a:cubicBezTo>
                    <a:pt x="13918" y="7522"/>
                    <a:pt x="13918" y="7361"/>
                    <a:pt x="13811" y="7227"/>
                  </a:cubicBezTo>
                  <a:cubicBezTo>
                    <a:pt x="13731" y="7094"/>
                    <a:pt x="13597" y="6986"/>
                    <a:pt x="13437" y="6906"/>
                  </a:cubicBezTo>
                  <a:cubicBezTo>
                    <a:pt x="13410" y="6853"/>
                    <a:pt x="13383" y="6853"/>
                    <a:pt x="13330" y="6853"/>
                  </a:cubicBezTo>
                  <a:cubicBezTo>
                    <a:pt x="13196" y="6799"/>
                    <a:pt x="13062" y="6772"/>
                    <a:pt x="12875" y="6719"/>
                  </a:cubicBezTo>
                  <a:cubicBezTo>
                    <a:pt x="12714" y="6692"/>
                    <a:pt x="12580" y="6665"/>
                    <a:pt x="12366" y="6665"/>
                  </a:cubicBezTo>
                  <a:cubicBezTo>
                    <a:pt x="12446" y="6638"/>
                    <a:pt x="12473" y="6585"/>
                    <a:pt x="12527" y="6558"/>
                  </a:cubicBezTo>
                  <a:cubicBezTo>
                    <a:pt x="12634" y="6505"/>
                    <a:pt x="12741" y="6424"/>
                    <a:pt x="12794" y="6317"/>
                  </a:cubicBezTo>
                  <a:cubicBezTo>
                    <a:pt x="12982" y="6157"/>
                    <a:pt x="13115" y="5916"/>
                    <a:pt x="13196" y="5702"/>
                  </a:cubicBezTo>
                  <a:cubicBezTo>
                    <a:pt x="13249" y="5595"/>
                    <a:pt x="13276" y="5488"/>
                    <a:pt x="13276" y="5434"/>
                  </a:cubicBezTo>
                  <a:cubicBezTo>
                    <a:pt x="13303" y="5300"/>
                    <a:pt x="13303" y="5166"/>
                    <a:pt x="13303" y="5059"/>
                  </a:cubicBezTo>
                  <a:cubicBezTo>
                    <a:pt x="13276" y="4899"/>
                    <a:pt x="13196" y="4765"/>
                    <a:pt x="13062" y="4658"/>
                  </a:cubicBezTo>
                  <a:cubicBezTo>
                    <a:pt x="13035" y="4631"/>
                    <a:pt x="12982" y="4578"/>
                    <a:pt x="12928" y="4578"/>
                  </a:cubicBezTo>
                  <a:cubicBezTo>
                    <a:pt x="12848" y="4551"/>
                    <a:pt x="12741" y="4524"/>
                    <a:pt x="12634" y="4524"/>
                  </a:cubicBezTo>
                  <a:cubicBezTo>
                    <a:pt x="12473" y="4524"/>
                    <a:pt x="12259" y="4524"/>
                    <a:pt x="12072" y="4551"/>
                  </a:cubicBezTo>
                  <a:cubicBezTo>
                    <a:pt x="11911" y="4578"/>
                    <a:pt x="11724" y="4631"/>
                    <a:pt x="11510" y="4685"/>
                  </a:cubicBezTo>
                  <a:cubicBezTo>
                    <a:pt x="11670" y="4578"/>
                    <a:pt x="11804" y="4444"/>
                    <a:pt x="11911" y="4363"/>
                  </a:cubicBezTo>
                  <a:cubicBezTo>
                    <a:pt x="12072" y="4176"/>
                    <a:pt x="12179" y="4042"/>
                    <a:pt x="12259" y="3908"/>
                  </a:cubicBezTo>
                  <a:cubicBezTo>
                    <a:pt x="12366" y="3748"/>
                    <a:pt x="12393" y="3614"/>
                    <a:pt x="12393" y="3453"/>
                  </a:cubicBezTo>
                  <a:cubicBezTo>
                    <a:pt x="12393" y="3293"/>
                    <a:pt x="12339" y="3159"/>
                    <a:pt x="12205" y="3025"/>
                  </a:cubicBezTo>
                  <a:cubicBezTo>
                    <a:pt x="12098" y="2945"/>
                    <a:pt x="11991" y="2891"/>
                    <a:pt x="11858" y="2811"/>
                  </a:cubicBezTo>
                  <a:cubicBezTo>
                    <a:pt x="11804" y="2784"/>
                    <a:pt x="11697" y="2757"/>
                    <a:pt x="11590" y="2704"/>
                  </a:cubicBezTo>
                  <a:cubicBezTo>
                    <a:pt x="11563" y="2704"/>
                    <a:pt x="11536" y="2704"/>
                    <a:pt x="11510" y="2677"/>
                  </a:cubicBezTo>
                  <a:cubicBezTo>
                    <a:pt x="11563" y="2543"/>
                    <a:pt x="11643" y="2410"/>
                    <a:pt x="11670" y="2276"/>
                  </a:cubicBezTo>
                  <a:lnTo>
                    <a:pt x="11670" y="2088"/>
                  </a:lnTo>
                  <a:cubicBezTo>
                    <a:pt x="11670" y="1981"/>
                    <a:pt x="11643" y="1901"/>
                    <a:pt x="11643" y="1847"/>
                  </a:cubicBezTo>
                  <a:cubicBezTo>
                    <a:pt x="11643" y="1767"/>
                    <a:pt x="11590" y="1714"/>
                    <a:pt x="11536" y="1633"/>
                  </a:cubicBezTo>
                  <a:cubicBezTo>
                    <a:pt x="11510" y="1580"/>
                    <a:pt x="11456" y="1499"/>
                    <a:pt x="11402" y="1473"/>
                  </a:cubicBezTo>
                  <a:lnTo>
                    <a:pt x="11402" y="1446"/>
                  </a:lnTo>
                  <a:cubicBezTo>
                    <a:pt x="11510" y="1392"/>
                    <a:pt x="11402" y="1312"/>
                    <a:pt x="11295" y="1259"/>
                  </a:cubicBezTo>
                  <a:cubicBezTo>
                    <a:pt x="11269" y="1259"/>
                    <a:pt x="11269" y="1259"/>
                    <a:pt x="11242" y="1205"/>
                  </a:cubicBezTo>
                  <a:cubicBezTo>
                    <a:pt x="11108" y="1178"/>
                    <a:pt x="10974" y="1152"/>
                    <a:pt x="10787" y="1152"/>
                  </a:cubicBezTo>
                  <a:cubicBezTo>
                    <a:pt x="10626" y="1152"/>
                    <a:pt x="10492" y="1152"/>
                    <a:pt x="10332" y="1178"/>
                  </a:cubicBezTo>
                  <a:cubicBezTo>
                    <a:pt x="10198" y="1205"/>
                    <a:pt x="10011" y="1259"/>
                    <a:pt x="9904" y="1312"/>
                  </a:cubicBezTo>
                  <a:cubicBezTo>
                    <a:pt x="9770" y="1392"/>
                    <a:pt x="9636" y="1446"/>
                    <a:pt x="9502" y="1553"/>
                  </a:cubicBezTo>
                  <a:cubicBezTo>
                    <a:pt x="9449" y="1580"/>
                    <a:pt x="9422" y="1580"/>
                    <a:pt x="9395" y="1607"/>
                  </a:cubicBezTo>
                  <a:cubicBezTo>
                    <a:pt x="9422" y="1526"/>
                    <a:pt x="9422" y="1419"/>
                    <a:pt x="9449" y="1285"/>
                  </a:cubicBezTo>
                  <a:cubicBezTo>
                    <a:pt x="9449" y="1152"/>
                    <a:pt x="9449" y="991"/>
                    <a:pt x="9422" y="857"/>
                  </a:cubicBezTo>
                  <a:cubicBezTo>
                    <a:pt x="9395" y="777"/>
                    <a:pt x="9395" y="723"/>
                    <a:pt x="9368" y="643"/>
                  </a:cubicBezTo>
                  <a:cubicBezTo>
                    <a:pt x="9315" y="589"/>
                    <a:pt x="9261" y="509"/>
                    <a:pt x="9234" y="456"/>
                  </a:cubicBezTo>
                  <a:cubicBezTo>
                    <a:pt x="9181" y="375"/>
                    <a:pt x="9127" y="349"/>
                    <a:pt x="9047" y="268"/>
                  </a:cubicBezTo>
                  <a:lnTo>
                    <a:pt x="8860" y="188"/>
                  </a:lnTo>
                  <a:lnTo>
                    <a:pt x="8833" y="188"/>
                  </a:lnTo>
                  <a:cubicBezTo>
                    <a:pt x="8699" y="108"/>
                    <a:pt x="8565" y="108"/>
                    <a:pt x="8378" y="108"/>
                  </a:cubicBezTo>
                  <a:cubicBezTo>
                    <a:pt x="8244" y="108"/>
                    <a:pt x="8110" y="134"/>
                    <a:pt x="7950" y="215"/>
                  </a:cubicBezTo>
                  <a:cubicBezTo>
                    <a:pt x="7816" y="268"/>
                    <a:pt x="7682" y="349"/>
                    <a:pt x="7548" y="456"/>
                  </a:cubicBezTo>
                  <a:cubicBezTo>
                    <a:pt x="7414" y="536"/>
                    <a:pt x="7307" y="643"/>
                    <a:pt x="7227" y="750"/>
                  </a:cubicBezTo>
                  <a:cubicBezTo>
                    <a:pt x="7120" y="830"/>
                    <a:pt x="7040" y="991"/>
                    <a:pt x="6959" y="1125"/>
                  </a:cubicBezTo>
                  <a:cubicBezTo>
                    <a:pt x="6959" y="1018"/>
                    <a:pt x="6906" y="911"/>
                    <a:pt x="6879" y="804"/>
                  </a:cubicBezTo>
                  <a:cubicBezTo>
                    <a:pt x="6852" y="670"/>
                    <a:pt x="6772" y="536"/>
                    <a:pt x="6692" y="402"/>
                  </a:cubicBezTo>
                  <a:cubicBezTo>
                    <a:pt x="6638" y="349"/>
                    <a:pt x="6585" y="322"/>
                    <a:pt x="6558" y="242"/>
                  </a:cubicBezTo>
                  <a:cubicBezTo>
                    <a:pt x="6478" y="161"/>
                    <a:pt x="6424" y="134"/>
                    <a:pt x="6344" y="108"/>
                  </a:cubicBezTo>
                  <a:cubicBezTo>
                    <a:pt x="6317" y="108"/>
                    <a:pt x="6317" y="81"/>
                    <a:pt x="6290" y="81"/>
                  </a:cubicBezTo>
                  <a:cubicBezTo>
                    <a:pt x="6237" y="54"/>
                    <a:pt x="6183" y="54"/>
                    <a:pt x="6156" y="54"/>
                  </a:cubicBezTo>
                  <a:cubicBezTo>
                    <a:pt x="6076" y="1"/>
                    <a:pt x="6023" y="1"/>
                    <a:pt x="5942" y="1"/>
                  </a:cubicBezTo>
                  <a:close/>
                </a:path>
              </a:pathLst>
            </a:custGeom>
            <a:solidFill>
              <a:srgbClr val="FFD6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3" name="Google Shape;10663;p74"/>
            <p:cNvSpPr/>
            <p:nvPr/>
          </p:nvSpPr>
          <p:spPr>
            <a:xfrm>
              <a:off x="10570325" y="7199550"/>
              <a:ext cx="151250" cy="165950"/>
            </a:xfrm>
            <a:custGeom>
              <a:avLst/>
              <a:gdLst/>
              <a:ahLst/>
              <a:cxnLst/>
              <a:rect l="l" t="t" r="r" b="b"/>
              <a:pathLst>
                <a:path w="6050" h="6638" extrusionOk="0">
                  <a:moveTo>
                    <a:pt x="2891" y="0"/>
                  </a:moveTo>
                  <a:cubicBezTo>
                    <a:pt x="2811" y="27"/>
                    <a:pt x="2784" y="54"/>
                    <a:pt x="2757" y="80"/>
                  </a:cubicBezTo>
                  <a:cubicBezTo>
                    <a:pt x="2704" y="161"/>
                    <a:pt x="2650" y="188"/>
                    <a:pt x="2623" y="295"/>
                  </a:cubicBezTo>
                  <a:lnTo>
                    <a:pt x="2490" y="562"/>
                  </a:lnTo>
                  <a:cubicBezTo>
                    <a:pt x="2490" y="589"/>
                    <a:pt x="2490" y="589"/>
                    <a:pt x="2436" y="616"/>
                  </a:cubicBezTo>
                  <a:cubicBezTo>
                    <a:pt x="2409" y="562"/>
                    <a:pt x="2409" y="535"/>
                    <a:pt x="2382" y="482"/>
                  </a:cubicBezTo>
                  <a:cubicBezTo>
                    <a:pt x="2302" y="402"/>
                    <a:pt x="2275" y="321"/>
                    <a:pt x="2222" y="241"/>
                  </a:cubicBezTo>
                  <a:cubicBezTo>
                    <a:pt x="2168" y="188"/>
                    <a:pt x="2115" y="161"/>
                    <a:pt x="2034" y="134"/>
                  </a:cubicBezTo>
                  <a:lnTo>
                    <a:pt x="1981" y="134"/>
                  </a:lnTo>
                  <a:cubicBezTo>
                    <a:pt x="1954" y="134"/>
                    <a:pt x="1901" y="134"/>
                    <a:pt x="1874" y="161"/>
                  </a:cubicBezTo>
                  <a:cubicBezTo>
                    <a:pt x="1847" y="161"/>
                    <a:pt x="1847" y="188"/>
                    <a:pt x="1820" y="214"/>
                  </a:cubicBezTo>
                  <a:lnTo>
                    <a:pt x="1740" y="295"/>
                  </a:lnTo>
                  <a:cubicBezTo>
                    <a:pt x="1713" y="348"/>
                    <a:pt x="1687" y="428"/>
                    <a:pt x="1687" y="535"/>
                  </a:cubicBezTo>
                  <a:cubicBezTo>
                    <a:pt x="1633" y="616"/>
                    <a:pt x="1633" y="750"/>
                    <a:pt x="1687" y="883"/>
                  </a:cubicBezTo>
                  <a:cubicBezTo>
                    <a:pt x="1606" y="803"/>
                    <a:pt x="1499" y="696"/>
                    <a:pt x="1419" y="669"/>
                  </a:cubicBezTo>
                  <a:cubicBezTo>
                    <a:pt x="1339" y="616"/>
                    <a:pt x="1285" y="589"/>
                    <a:pt x="1205" y="589"/>
                  </a:cubicBezTo>
                  <a:lnTo>
                    <a:pt x="1178" y="589"/>
                  </a:lnTo>
                  <a:cubicBezTo>
                    <a:pt x="1098" y="589"/>
                    <a:pt x="1071" y="589"/>
                    <a:pt x="1044" y="616"/>
                  </a:cubicBezTo>
                  <a:cubicBezTo>
                    <a:pt x="1017" y="669"/>
                    <a:pt x="937" y="696"/>
                    <a:pt x="937" y="750"/>
                  </a:cubicBezTo>
                  <a:cubicBezTo>
                    <a:pt x="910" y="830"/>
                    <a:pt x="910" y="883"/>
                    <a:pt x="910" y="990"/>
                  </a:cubicBezTo>
                  <a:cubicBezTo>
                    <a:pt x="910" y="1071"/>
                    <a:pt x="937" y="1151"/>
                    <a:pt x="964" y="1258"/>
                  </a:cubicBezTo>
                  <a:cubicBezTo>
                    <a:pt x="1017" y="1338"/>
                    <a:pt x="1017" y="1365"/>
                    <a:pt x="1044" y="1419"/>
                  </a:cubicBezTo>
                  <a:cubicBezTo>
                    <a:pt x="910" y="1365"/>
                    <a:pt x="777" y="1338"/>
                    <a:pt x="669" y="1285"/>
                  </a:cubicBezTo>
                  <a:lnTo>
                    <a:pt x="643" y="1285"/>
                  </a:lnTo>
                  <a:cubicBezTo>
                    <a:pt x="509" y="1285"/>
                    <a:pt x="402" y="1338"/>
                    <a:pt x="375" y="1419"/>
                  </a:cubicBezTo>
                  <a:cubicBezTo>
                    <a:pt x="321" y="1526"/>
                    <a:pt x="375" y="1686"/>
                    <a:pt x="402" y="1740"/>
                  </a:cubicBezTo>
                  <a:lnTo>
                    <a:pt x="348" y="1740"/>
                  </a:lnTo>
                  <a:cubicBezTo>
                    <a:pt x="321" y="1740"/>
                    <a:pt x="321" y="1740"/>
                    <a:pt x="321" y="1767"/>
                  </a:cubicBezTo>
                  <a:lnTo>
                    <a:pt x="241" y="1767"/>
                  </a:lnTo>
                  <a:cubicBezTo>
                    <a:pt x="214" y="1767"/>
                    <a:pt x="214" y="1793"/>
                    <a:pt x="214" y="1793"/>
                  </a:cubicBezTo>
                  <a:cubicBezTo>
                    <a:pt x="188" y="1820"/>
                    <a:pt x="134" y="1874"/>
                    <a:pt x="134" y="1901"/>
                  </a:cubicBezTo>
                  <a:lnTo>
                    <a:pt x="134" y="1927"/>
                  </a:lnTo>
                  <a:lnTo>
                    <a:pt x="134" y="2008"/>
                  </a:lnTo>
                  <a:cubicBezTo>
                    <a:pt x="134" y="2034"/>
                    <a:pt x="134" y="2061"/>
                    <a:pt x="188" y="2141"/>
                  </a:cubicBezTo>
                  <a:cubicBezTo>
                    <a:pt x="188" y="2168"/>
                    <a:pt x="214" y="2195"/>
                    <a:pt x="241" y="2222"/>
                  </a:cubicBezTo>
                  <a:lnTo>
                    <a:pt x="348" y="2329"/>
                  </a:lnTo>
                  <a:cubicBezTo>
                    <a:pt x="321" y="2329"/>
                    <a:pt x="268" y="2356"/>
                    <a:pt x="268" y="2356"/>
                  </a:cubicBezTo>
                  <a:cubicBezTo>
                    <a:pt x="241" y="2409"/>
                    <a:pt x="188" y="2436"/>
                    <a:pt x="134" y="2489"/>
                  </a:cubicBezTo>
                  <a:cubicBezTo>
                    <a:pt x="107" y="2543"/>
                    <a:pt x="107" y="2596"/>
                    <a:pt x="81" y="2677"/>
                  </a:cubicBezTo>
                  <a:lnTo>
                    <a:pt x="81" y="2730"/>
                  </a:lnTo>
                  <a:cubicBezTo>
                    <a:pt x="81" y="2757"/>
                    <a:pt x="81" y="2811"/>
                    <a:pt x="107" y="2811"/>
                  </a:cubicBezTo>
                  <a:cubicBezTo>
                    <a:pt x="134" y="2864"/>
                    <a:pt x="188" y="2891"/>
                    <a:pt x="214" y="2971"/>
                  </a:cubicBezTo>
                  <a:lnTo>
                    <a:pt x="241" y="2998"/>
                  </a:lnTo>
                  <a:cubicBezTo>
                    <a:pt x="214" y="2998"/>
                    <a:pt x="214" y="2998"/>
                    <a:pt x="161" y="3025"/>
                  </a:cubicBezTo>
                  <a:cubicBezTo>
                    <a:pt x="134" y="3078"/>
                    <a:pt x="81" y="3105"/>
                    <a:pt x="27" y="3159"/>
                  </a:cubicBezTo>
                  <a:cubicBezTo>
                    <a:pt x="0" y="3212"/>
                    <a:pt x="0" y="3266"/>
                    <a:pt x="0" y="3346"/>
                  </a:cubicBezTo>
                  <a:cubicBezTo>
                    <a:pt x="0" y="3399"/>
                    <a:pt x="0" y="3480"/>
                    <a:pt x="27" y="3506"/>
                  </a:cubicBezTo>
                  <a:lnTo>
                    <a:pt x="134" y="3694"/>
                  </a:lnTo>
                  <a:cubicBezTo>
                    <a:pt x="161" y="3774"/>
                    <a:pt x="241" y="3801"/>
                    <a:pt x="348" y="3881"/>
                  </a:cubicBezTo>
                  <a:cubicBezTo>
                    <a:pt x="295" y="3881"/>
                    <a:pt x="295" y="3908"/>
                    <a:pt x="268" y="3908"/>
                  </a:cubicBezTo>
                  <a:cubicBezTo>
                    <a:pt x="214" y="3961"/>
                    <a:pt x="134" y="4042"/>
                    <a:pt x="107" y="4149"/>
                  </a:cubicBezTo>
                  <a:cubicBezTo>
                    <a:pt x="107" y="4229"/>
                    <a:pt x="107" y="4309"/>
                    <a:pt x="161" y="4416"/>
                  </a:cubicBezTo>
                  <a:cubicBezTo>
                    <a:pt x="214" y="4470"/>
                    <a:pt x="268" y="4577"/>
                    <a:pt x="375" y="4631"/>
                  </a:cubicBezTo>
                  <a:cubicBezTo>
                    <a:pt x="402" y="4684"/>
                    <a:pt x="429" y="4711"/>
                    <a:pt x="482" y="4711"/>
                  </a:cubicBezTo>
                  <a:cubicBezTo>
                    <a:pt x="509" y="4738"/>
                    <a:pt x="562" y="4738"/>
                    <a:pt x="616" y="4764"/>
                  </a:cubicBezTo>
                  <a:lnTo>
                    <a:pt x="643" y="4764"/>
                  </a:lnTo>
                  <a:cubicBezTo>
                    <a:pt x="562" y="4818"/>
                    <a:pt x="536" y="4872"/>
                    <a:pt x="509" y="4952"/>
                  </a:cubicBezTo>
                  <a:cubicBezTo>
                    <a:pt x="482" y="5005"/>
                    <a:pt x="482" y="5086"/>
                    <a:pt x="482" y="5112"/>
                  </a:cubicBezTo>
                  <a:cubicBezTo>
                    <a:pt x="482" y="5166"/>
                    <a:pt x="509" y="5246"/>
                    <a:pt x="536" y="5273"/>
                  </a:cubicBezTo>
                  <a:cubicBezTo>
                    <a:pt x="562" y="5300"/>
                    <a:pt x="616" y="5380"/>
                    <a:pt x="669" y="5407"/>
                  </a:cubicBezTo>
                  <a:cubicBezTo>
                    <a:pt x="750" y="5434"/>
                    <a:pt x="803" y="5487"/>
                    <a:pt x="884" y="5487"/>
                  </a:cubicBezTo>
                  <a:lnTo>
                    <a:pt x="1071" y="5487"/>
                  </a:lnTo>
                  <a:cubicBezTo>
                    <a:pt x="1044" y="5514"/>
                    <a:pt x="1044" y="5567"/>
                    <a:pt x="1044" y="5621"/>
                  </a:cubicBezTo>
                  <a:cubicBezTo>
                    <a:pt x="1044" y="5674"/>
                    <a:pt x="1071" y="5755"/>
                    <a:pt x="1098" y="5808"/>
                  </a:cubicBezTo>
                  <a:cubicBezTo>
                    <a:pt x="1151" y="5889"/>
                    <a:pt x="1205" y="5915"/>
                    <a:pt x="1285" y="5969"/>
                  </a:cubicBezTo>
                  <a:cubicBezTo>
                    <a:pt x="1339" y="6022"/>
                    <a:pt x="1365" y="6049"/>
                    <a:pt x="1472" y="6076"/>
                  </a:cubicBezTo>
                  <a:cubicBezTo>
                    <a:pt x="1553" y="6103"/>
                    <a:pt x="1633" y="6103"/>
                    <a:pt x="1740" y="6103"/>
                  </a:cubicBezTo>
                  <a:cubicBezTo>
                    <a:pt x="1820" y="6103"/>
                    <a:pt x="1874" y="6103"/>
                    <a:pt x="1954" y="6076"/>
                  </a:cubicBezTo>
                  <a:lnTo>
                    <a:pt x="1954" y="6076"/>
                  </a:lnTo>
                  <a:cubicBezTo>
                    <a:pt x="1954" y="6103"/>
                    <a:pt x="1954" y="6103"/>
                    <a:pt x="1901" y="6156"/>
                  </a:cubicBezTo>
                  <a:lnTo>
                    <a:pt x="1901" y="6237"/>
                  </a:lnTo>
                  <a:lnTo>
                    <a:pt x="1901" y="6290"/>
                  </a:lnTo>
                  <a:lnTo>
                    <a:pt x="1901" y="6317"/>
                  </a:lnTo>
                  <a:cubicBezTo>
                    <a:pt x="1901" y="6344"/>
                    <a:pt x="1954" y="6344"/>
                    <a:pt x="1954" y="6370"/>
                  </a:cubicBezTo>
                  <a:cubicBezTo>
                    <a:pt x="1981" y="6424"/>
                    <a:pt x="2034" y="6451"/>
                    <a:pt x="2088" y="6451"/>
                  </a:cubicBezTo>
                  <a:lnTo>
                    <a:pt x="2275" y="6451"/>
                  </a:lnTo>
                  <a:cubicBezTo>
                    <a:pt x="2356" y="6451"/>
                    <a:pt x="2382" y="6424"/>
                    <a:pt x="2490" y="6370"/>
                  </a:cubicBezTo>
                  <a:cubicBezTo>
                    <a:pt x="2543" y="6344"/>
                    <a:pt x="2623" y="6317"/>
                    <a:pt x="2677" y="6237"/>
                  </a:cubicBezTo>
                  <a:cubicBezTo>
                    <a:pt x="2677" y="6237"/>
                    <a:pt x="2677" y="6290"/>
                    <a:pt x="2704" y="6290"/>
                  </a:cubicBezTo>
                  <a:lnTo>
                    <a:pt x="2811" y="6477"/>
                  </a:lnTo>
                  <a:cubicBezTo>
                    <a:pt x="2837" y="6558"/>
                    <a:pt x="2918" y="6585"/>
                    <a:pt x="2945" y="6611"/>
                  </a:cubicBezTo>
                  <a:cubicBezTo>
                    <a:pt x="2971" y="6638"/>
                    <a:pt x="3052" y="6638"/>
                    <a:pt x="3105" y="6638"/>
                  </a:cubicBezTo>
                  <a:cubicBezTo>
                    <a:pt x="3239" y="6638"/>
                    <a:pt x="3346" y="6585"/>
                    <a:pt x="3453" y="6477"/>
                  </a:cubicBezTo>
                  <a:cubicBezTo>
                    <a:pt x="3480" y="6451"/>
                    <a:pt x="3507" y="6370"/>
                    <a:pt x="3560" y="6344"/>
                  </a:cubicBezTo>
                  <a:cubicBezTo>
                    <a:pt x="3560" y="6370"/>
                    <a:pt x="3587" y="6424"/>
                    <a:pt x="3587" y="6424"/>
                  </a:cubicBezTo>
                  <a:lnTo>
                    <a:pt x="3614" y="6451"/>
                  </a:lnTo>
                  <a:cubicBezTo>
                    <a:pt x="3640" y="6451"/>
                    <a:pt x="3640" y="6477"/>
                    <a:pt x="3640" y="6477"/>
                  </a:cubicBezTo>
                  <a:cubicBezTo>
                    <a:pt x="3640" y="6477"/>
                    <a:pt x="3694" y="6477"/>
                    <a:pt x="3694" y="6504"/>
                  </a:cubicBezTo>
                  <a:lnTo>
                    <a:pt x="3828" y="6504"/>
                  </a:lnTo>
                  <a:cubicBezTo>
                    <a:pt x="3881" y="6477"/>
                    <a:pt x="3908" y="6451"/>
                    <a:pt x="3962" y="6451"/>
                  </a:cubicBezTo>
                  <a:lnTo>
                    <a:pt x="4095" y="6317"/>
                  </a:lnTo>
                  <a:cubicBezTo>
                    <a:pt x="4176" y="6210"/>
                    <a:pt x="4229" y="6076"/>
                    <a:pt x="4283" y="5969"/>
                  </a:cubicBezTo>
                  <a:lnTo>
                    <a:pt x="4283" y="6022"/>
                  </a:lnTo>
                  <a:lnTo>
                    <a:pt x="4363" y="6076"/>
                  </a:lnTo>
                  <a:cubicBezTo>
                    <a:pt x="4363" y="6076"/>
                    <a:pt x="4390" y="6103"/>
                    <a:pt x="4417" y="6103"/>
                  </a:cubicBezTo>
                  <a:cubicBezTo>
                    <a:pt x="4417" y="6103"/>
                    <a:pt x="4443" y="6103"/>
                    <a:pt x="4443" y="6156"/>
                  </a:cubicBezTo>
                  <a:lnTo>
                    <a:pt x="4524" y="6156"/>
                  </a:lnTo>
                  <a:cubicBezTo>
                    <a:pt x="4550" y="6156"/>
                    <a:pt x="4631" y="6156"/>
                    <a:pt x="4631" y="6103"/>
                  </a:cubicBezTo>
                  <a:cubicBezTo>
                    <a:pt x="4684" y="6076"/>
                    <a:pt x="4711" y="6022"/>
                    <a:pt x="4711" y="5969"/>
                  </a:cubicBezTo>
                  <a:cubicBezTo>
                    <a:pt x="4791" y="5835"/>
                    <a:pt x="4791" y="5701"/>
                    <a:pt x="4791" y="5567"/>
                  </a:cubicBezTo>
                  <a:lnTo>
                    <a:pt x="4791" y="5487"/>
                  </a:lnTo>
                  <a:cubicBezTo>
                    <a:pt x="4845" y="5514"/>
                    <a:pt x="4925" y="5541"/>
                    <a:pt x="4952" y="5541"/>
                  </a:cubicBezTo>
                  <a:lnTo>
                    <a:pt x="4979" y="5541"/>
                  </a:lnTo>
                  <a:cubicBezTo>
                    <a:pt x="5059" y="5541"/>
                    <a:pt x="5086" y="5541"/>
                    <a:pt x="5166" y="5514"/>
                  </a:cubicBezTo>
                  <a:cubicBezTo>
                    <a:pt x="5220" y="5487"/>
                    <a:pt x="5246" y="5434"/>
                    <a:pt x="5300" y="5380"/>
                  </a:cubicBezTo>
                  <a:cubicBezTo>
                    <a:pt x="5353" y="5273"/>
                    <a:pt x="5380" y="5139"/>
                    <a:pt x="5380" y="4979"/>
                  </a:cubicBezTo>
                  <a:cubicBezTo>
                    <a:pt x="5380" y="4898"/>
                    <a:pt x="5380" y="4845"/>
                    <a:pt x="5353" y="4764"/>
                  </a:cubicBezTo>
                  <a:cubicBezTo>
                    <a:pt x="5380" y="4764"/>
                    <a:pt x="5434" y="4818"/>
                    <a:pt x="5460" y="4818"/>
                  </a:cubicBezTo>
                  <a:lnTo>
                    <a:pt x="5594" y="4818"/>
                  </a:lnTo>
                  <a:cubicBezTo>
                    <a:pt x="5621" y="4818"/>
                    <a:pt x="5648" y="4818"/>
                    <a:pt x="5701" y="4764"/>
                  </a:cubicBezTo>
                  <a:cubicBezTo>
                    <a:pt x="5728" y="4764"/>
                    <a:pt x="5755" y="4738"/>
                    <a:pt x="5782" y="4711"/>
                  </a:cubicBezTo>
                  <a:cubicBezTo>
                    <a:pt x="5835" y="4684"/>
                    <a:pt x="5862" y="4604"/>
                    <a:pt x="5889" y="4550"/>
                  </a:cubicBezTo>
                  <a:cubicBezTo>
                    <a:pt x="5889" y="4497"/>
                    <a:pt x="5889" y="4470"/>
                    <a:pt x="5916" y="4443"/>
                  </a:cubicBezTo>
                  <a:lnTo>
                    <a:pt x="5916" y="4336"/>
                  </a:lnTo>
                  <a:cubicBezTo>
                    <a:pt x="5916" y="4283"/>
                    <a:pt x="5889" y="4202"/>
                    <a:pt x="5862" y="4095"/>
                  </a:cubicBezTo>
                  <a:cubicBezTo>
                    <a:pt x="5835" y="4042"/>
                    <a:pt x="5755" y="3961"/>
                    <a:pt x="5701" y="3881"/>
                  </a:cubicBezTo>
                  <a:lnTo>
                    <a:pt x="5594" y="3774"/>
                  </a:lnTo>
                  <a:cubicBezTo>
                    <a:pt x="5701" y="3747"/>
                    <a:pt x="5782" y="3694"/>
                    <a:pt x="5862" y="3667"/>
                  </a:cubicBezTo>
                  <a:cubicBezTo>
                    <a:pt x="5916" y="3640"/>
                    <a:pt x="5969" y="3560"/>
                    <a:pt x="5996" y="3533"/>
                  </a:cubicBezTo>
                  <a:cubicBezTo>
                    <a:pt x="6023" y="3506"/>
                    <a:pt x="6023" y="3426"/>
                    <a:pt x="6049" y="3373"/>
                  </a:cubicBezTo>
                  <a:cubicBezTo>
                    <a:pt x="6049" y="3292"/>
                    <a:pt x="6049" y="3266"/>
                    <a:pt x="6023" y="3212"/>
                  </a:cubicBezTo>
                  <a:cubicBezTo>
                    <a:pt x="6023" y="3159"/>
                    <a:pt x="5996" y="3132"/>
                    <a:pt x="5969" y="3132"/>
                  </a:cubicBezTo>
                  <a:cubicBezTo>
                    <a:pt x="5916" y="3105"/>
                    <a:pt x="5916" y="3078"/>
                    <a:pt x="5889" y="3078"/>
                  </a:cubicBezTo>
                  <a:cubicBezTo>
                    <a:pt x="5835" y="2998"/>
                    <a:pt x="5701" y="2944"/>
                    <a:pt x="5594" y="2891"/>
                  </a:cubicBezTo>
                  <a:lnTo>
                    <a:pt x="5621" y="2864"/>
                  </a:lnTo>
                  <a:cubicBezTo>
                    <a:pt x="5701" y="2837"/>
                    <a:pt x="5728" y="2757"/>
                    <a:pt x="5782" y="2703"/>
                  </a:cubicBezTo>
                  <a:cubicBezTo>
                    <a:pt x="5835" y="2677"/>
                    <a:pt x="5862" y="2596"/>
                    <a:pt x="5862" y="2543"/>
                  </a:cubicBezTo>
                  <a:lnTo>
                    <a:pt x="5862" y="2356"/>
                  </a:lnTo>
                  <a:cubicBezTo>
                    <a:pt x="5862" y="2302"/>
                    <a:pt x="5782" y="2275"/>
                    <a:pt x="5782" y="2222"/>
                  </a:cubicBezTo>
                  <a:lnTo>
                    <a:pt x="5728" y="2168"/>
                  </a:lnTo>
                  <a:cubicBezTo>
                    <a:pt x="5701" y="2141"/>
                    <a:pt x="5648" y="2141"/>
                    <a:pt x="5648" y="2141"/>
                  </a:cubicBezTo>
                  <a:cubicBezTo>
                    <a:pt x="5594" y="2088"/>
                    <a:pt x="5514" y="2061"/>
                    <a:pt x="5460" y="2061"/>
                  </a:cubicBezTo>
                  <a:lnTo>
                    <a:pt x="5327" y="2061"/>
                  </a:lnTo>
                  <a:cubicBezTo>
                    <a:pt x="5353" y="2008"/>
                    <a:pt x="5434" y="1901"/>
                    <a:pt x="5434" y="1793"/>
                  </a:cubicBezTo>
                  <a:cubicBezTo>
                    <a:pt x="5460" y="1740"/>
                    <a:pt x="5460" y="1660"/>
                    <a:pt x="5460" y="1606"/>
                  </a:cubicBezTo>
                  <a:cubicBezTo>
                    <a:pt x="5460" y="1526"/>
                    <a:pt x="5460" y="1472"/>
                    <a:pt x="5434" y="1419"/>
                  </a:cubicBezTo>
                  <a:cubicBezTo>
                    <a:pt x="5434" y="1365"/>
                    <a:pt x="5380" y="1338"/>
                    <a:pt x="5353" y="1285"/>
                  </a:cubicBezTo>
                  <a:cubicBezTo>
                    <a:pt x="5327" y="1258"/>
                    <a:pt x="5246" y="1231"/>
                    <a:pt x="5193" y="1231"/>
                  </a:cubicBezTo>
                  <a:lnTo>
                    <a:pt x="4952" y="1231"/>
                  </a:lnTo>
                  <a:cubicBezTo>
                    <a:pt x="4925" y="1231"/>
                    <a:pt x="4898" y="1231"/>
                    <a:pt x="4845" y="1258"/>
                  </a:cubicBezTo>
                  <a:cubicBezTo>
                    <a:pt x="4925" y="1124"/>
                    <a:pt x="4925" y="1017"/>
                    <a:pt x="4925" y="937"/>
                  </a:cubicBezTo>
                  <a:cubicBezTo>
                    <a:pt x="4925" y="857"/>
                    <a:pt x="4898" y="803"/>
                    <a:pt x="4898" y="750"/>
                  </a:cubicBezTo>
                  <a:cubicBezTo>
                    <a:pt x="4898" y="723"/>
                    <a:pt x="4845" y="723"/>
                    <a:pt x="4818" y="696"/>
                  </a:cubicBezTo>
                  <a:cubicBezTo>
                    <a:pt x="4791" y="669"/>
                    <a:pt x="4791" y="669"/>
                    <a:pt x="4765" y="669"/>
                  </a:cubicBezTo>
                  <a:cubicBezTo>
                    <a:pt x="4711" y="616"/>
                    <a:pt x="4658" y="616"/>
                    <a:pt x="4631" y="616"/>
                  </a:cubicBezTo>
                  <a:lnTo>
                    <a:pt x="4577" y="616"/>
                  </a:lnTo>
                  <a:cubicBezTo>
                    <a:pt x="4524" y="616"/>
                    <a:pt x="4443" y="669"/>
                    <a:pt x="4390" y="696"/>
                  </a:cubicBezTo>
                  <a:cubicBezTo>
                    <a:pt x="4310" y="723"/>
                    <a:pt x="4256" y="750"/>
                    <a:pt x="4176" y="830"/>
                  </a:cubicBezTo>
                  <a:lnTo>
                    <a:pt x="4176" y="803"/>
                  </a:lnTo>
                  <a:cubicBezTo>
                    <a:pt x="4229" y="696"/>
                    <a:pt x="4229" y="616"/>
                    <a:pt x="4229" y="562"/>
                  </a:cubicBezTo>
                  <a:cubicBezTo>
                    <a:pt x="4229" y="482"/>
                    <a:pt x="4176" y="455"/>
                    <a:pt x="4149" y="428"/>
                  </a:cubicBezTo>
                  <a:cubicBezTo>
                    <a:pt x="4122" y="428"/>
                    <a:pt x="4122" y="402"/>
                    <a:pt x="4095" y="402"/>
                  </a:cubicBezTo>
                  <a:lnTo>
                    <a:pt x="3988" y="402"/>
                  </a:lnTo>
                  <a:cubicBezTo>
                    <a:pt x="3908" y="402"/>
                    <a:pt x="3855" y="428"/>
                    <a:pt x="3774" y="455"/>
                  </a:cubicBezTo>
                  <a:cubicBezTo>
                    <a:pt x="3721" y="482"/>
                    <a:pt x="3640" y="535"/>
                    <a:pt x="3587" y="589"/>
                  </a:cubicBezTo>
                  <a:cubicBezTo>
                    <a:pt x="3480" y="669"/>
                    <a:pt x="3373" y="750"/>
                    <a:pt x="3292" y="857"/>
                  </a:cubicBezTo>
                  <a:lnTo>
                    <a:pt x="3292" y="616"/>
                  </a:lnTo>
                  <a:cubicBezTo>
                    <a:pt x="3292" y="535"/>
                    <a:pt x="3239" y="428"/>
                    <a:pt x="3212" y="348"/>
                  </a:cubicBezTo>
                  <a:cubicBezTo>
                    <a:pt x="3185" y="295"/>
                    <a:pt x="3159" y="268"/>
                    <a:pt x="3105" y="214"/>
                  </a:cubicBezTo>
                  <a:cubicBezTo>
                    <a:pt x="3025" y="0"/>
                    <a:pt x="2998" y="0"/>
                    <a:pt x="29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64" name="Google Shape;10664;p74"/>
          <p:cNvGrpSpPr/>
          <p:nvPr/>
        </p:nvGrpSpPr>
        <p:grpSpPr>
          <a:xfrm>
            <a:off x="1812892" y="1825575"/>
            <a:ext cx="587525" cy="595550"/>
            <a:chOff x="9203275" y="8257450"/>
            <a:chExt cx="587525" cy="595550"/>
          </a:xfrm>
        </p:grpSpPr>
        <p:sp>
          <p:nvSpPr>
            <p:cNvPr id="10665" name="Google Shape;10665;p74"/>
            <p:cNvSpPr/>
            <p:nvPr/>
          </p:nvSpPr>
          <p:spPr>
            <a:xfrm>
              <a:off x="9203275" y="8257450"/>
              <a:ext cx="587525" cy="595550"/>
            </a:xfrm>
            <a:custGeom>
              <a:avLst/>
              <a:gdLst/>
              <a:ahLst/>
              <a:cxnLst/>
              <a:rect l="l" t="t" r="r" b="b"/>
              <a:pathLst>
                <a:path w="23501" h="23822" extrusionOk="0">
                  <a:moveTo>
                    <a:pt x="8137" y="1"/>
                  </a:moveTo>
                  <a:cubicBezTo>
                    <a:pt x="7200" y="1"/>
                    <a:pt x="6317" y="268"/>
                    <a:pt x="5594" y="777"/>
                  </a:cubicBezTo>
                  <a:cubicBezTo>
                    <a:pt x="4925" y="1259"/>
                    <a:pt x="4390" y="1928"/>
                    <a:pt x="4068" y="2731"/>
                  </a:cubicBezTo>
                  <a:cubicBezTo>
                    <a:pt x="3828" y="3373"/>
                    <a:pt x="3694" y="4069"/>
                    <a:pt x="3694" y="4845"/>
                  </a:cubicBezTo>
                  <a:cubicBezTo>
                    <a:pt x="3694" y="5193"/>
                    <a:pt x="3694" y="5488"/>
                    <a:pt x="3774" y="5809"/>
                  </a:cubicBezTo>
                  <a:cubicBezTo>
                    <a:pt x="3587" y="5862"/>
                    <a:pt x="3453" y="5916"/>
                    <a:pt x="3292" y="5943"/>
                  </a:cubicBezTo>
                  <a:cubicBezTo>
                    <a:pt x="2971" y="6050"/>
                    <a:pt x="2623" y="6210"/>
                    <a:pt x="2302" y="6424"/>
                  </a:cubicBezTo>
                  <a:cubicBezTo>
                    <a:pt x="2008" y="6585"/>
                    <a:pt x="1686" y="6799"/>
                    <a:pt x="1419" y="7067"/>
                  </a:cubicBezTo>
                  <a:lnTo>
                    <a:pt x="1392" y="7094"/>
                  </a:lnTo>
                  <a:cubicBezTo>
                    <a:pt x="1124" y="7361"/>
                    <a:pt x="883" y="7629"/>
                    <a:pt x="696" y="7950"/>
                  </a:cubicBezTo>
                  <a:cubicBezTo>
                    <a:pt x="482" y="8271"/>
                    <a:pt x="321" y="8592"/>
                    <a:pt x="214" y="8940"/>
                  </a:cubicBezTo>
                  <a:lnTo>
                    <a:pt x="214" y="8967"/>
                  </a:lnTo>
                  <a:cubicBezTo>
                    <a:pt x="80" y="9369"/>
                    <a:pt x="27" y="9690"/>
                    <a:pt x="27" y="10064"/>
                  </a:cubicBezTo>
                  <a:cubicBezTo>
                    <a:pt x="0" y="10279"/>
                    <a:pt x="0" y="10439"/>
                    <a:pt x="27" y="10627"/>
                  </a:cubicBezTo>
                  <a:cubicBezTo>
                    <a:pt x="27" y="10841"/>
                    <a:pt x="54" y="11082"/>
                    <a:pt x="134" y="11269"/>
                  </a:cubicBezTo>
                  <a:cubicBezTo>
                    <a:pt x="295" y="11965"/>
                    <a:pt x="669" y="12634"/>
                    <a:pt x="1205" y="13250"/>
                  </a:cubicBezTo>
                  <a:cubicBezTo>
                    <a:pt x="1338" y="13437"/>
                    <a:pt x="1526" y="13571"/>
                    <a:pt x="1686" y="13758"/>
                  </a:cubicBezTo>
                  <a:cubicBezTo>
                    <a:pt x="1151" y="14615"/>
                    <a:pt x="883" y="15578"/>
                    <a:pt x="1017" y="16515"/>
                  </a:cubicBezTo>
                  <a:cubicBezTo>
                    <a:pt x="1151" y="17425"/>
                    <a:pt x="1660" y="18710"/>
                    <a:pt x="3346" y="19700"/>
                  </a:cubicBezTo>
                  <a:cubicBezTo>
                    <a:pt x="3908" y="19995"/>
                    <a:pt x="4470" y="20235"/>
                    <a:pt x="5086" y="20342"/>
                  </a:cubicBezTo>
                  <a:lnTo>
                    <a:pt x="5166" y="20342"/>
                  </a:lnTo>
                  <a:cubicBezTo>
                    <a:pt x="5434" y="20369"/>
                    <a:pt x="5674" y="20396"/>
                    <a:pt x="5915" y="20396"/>
                  </a:cubicBezTo>
                  <a:lnTo>
                    <a:pt x="6103" y="20396"/>
                  </a:lnTo>
                  <a:cubicBezTo>
                    <a:pt x="6103" y="20450"/>
                    <a:pt x="6156" y="20503"/>
                    <a:pt x="6156" y="20583"/>
                  </a:cubicBezTo>
                  <a:cubicBezTo>
                    <a:pt x="6317" y="21199"/>
                    <a:pt x="6584" y="21788"/>
                    <a:pt x="6986" y="22270"/>
                  </a:cubicBezTo>
                  <a:cubicBezTo>
                    <a:pt x="7013" y="22270"/>
                    <a:pt x="7013" y="22323"/>
                    <a:pt x="7013" y="22323"/>
                  </a:cubicBezTo>
                  <a:cubicBezTo>
                    <a:pt x="7254" y="22618"/>
                    <a:pt x="7548" y="22885"/>
                    <a:pt x="7842" y="23073"/>
                  </a:cubicBezTo>
                  <a:cubicBezTo>
                    <a:pt x="8190" y="23313"/>
                    <a:pt x="8512" y="23474"/>
                    <a:pt x="8913" y="23608"/>
                  </a:cubicBezTo>
                  <a:cubicBezTo>
                    <a:pt x="9261" y="23715"/>
                    <a:pt x="9636" y="23795"/>
                    <a:pt x="10064" y="23822"/>
                  </a:cubicBezTo>
                  <a:lnTo>
                    <a:pt x="10332" y="23822"/>
                  </a:lnTo>
                  <a:cubicBezTo>
                    <a:pt x="10492" y="23822"/>
                    <a:pt x="10665" y="23810"/>
                    <a:pt x="10849" y="23810"/>
                  </a:cubicBezTo>
                  <a:cubicBezTo>
                    <a:pt x="10941" y="23810"/>
                    <a:pt x="11036" y="23813"/>
                    <a:pt x="11135" y="23822"/>
                  </a:cubicBezTo>
                  <a:lnTo>
                    <a:pt x="11215" y="23822"/>
                  </a:lnTo>
                  <a:cubicBezTo>
                    <a:pt x="11590" y="23742"/>
                    <a:pt x="11884" y="23661"/>
                    <a:pt x="12205" y="23528"/>
                  </a:cubicBezTo>
                  <a:cubicBezTo>
                    <a:pt x="12526" y="23340"/>
                    <a:pt x="12794" y="23180"/>
                    <a:pt x="13062" y="22992"/>
                  </a:cubicBezTo>
                  <a:cubicBezTo>
                    <a:pt x="13169" y="22912"/>
                    <a:pt x="13276" y="22805"/>
                    <a:pt x="13356" y="22725"/>
                  </a:cubicBezTo>
                  <a:cubicBezTo>
                    <a:pt x="13624" y="22858"/>
                    <a:pt x="13945" y="22992"/>
                    <a:pt x="14239" y="23046"/>
                  </a:cubicBezTo>
                  <a:cubicBezTo>
                    <a:pt x="14427" y="23073"/>
                    <a:pt x="14614" y="23126"/>
                    <a:pt x="14828" y="23153"/>
                  </a:cubicBezTo>
                  <a:lnTo>
                    <a:pt x="15685" y="23153"/>
                  </a:lnTo>
                  <a:cubicBezTo>
                    <a:pt x="16622" y="23046"/>
                    <a:pt x="17505" y="22644"/>
                    <a:pt x="18254" y="21948"/>
                  </a:cubicBezTo>
                  <a:cubicBezTo>
                    <a:pt x="18843" y="21386"/>
                    <a:pt x="19298" y="20637"/>
                    <a:pt x="19566" y="19727"/>
                  </a:cubicBezTo>
                  <a:cubicBezTo>
                    <a:pt x="19646" y="19406"/>
                    <a:pt x="19726" y="19058"/>
                    <a:pt x="19753" y="18710"/>
                  </a:cubicBezTo>
                  <a:cubicBezTo>
                    <a:pt x="19780" y="18362"/>
                    <a:pt x="19833" y="18041"/>
                    <a:pt x="19780" y="17666"/>
                  </a:cubicBezTo>
                  <a:lnTo>
                    <a:pt x="19780" y="17532"/>
                  </a:lnTo>
                  <a:cubicBezTo>
                    <a:pt x="20262" y="17452"/>
                    <a:pt x="20663" y="17318"/>
                    <a:pt x="21065" y="17131"/>
                  </a:cubicBezTo>
                  <a:cubicBezTo>
                    <a:pt x="21520" y="16890"/>
                    <a:pt x="21975" y="16569"/>
                    <a:pt x="22376" y="16167"/>
                  </a:cubicBezTo>
                  <a:cubicBezTo>
                    <a:pt x="22537" y="15953"/>
                    <a:pt x="22697" y="15766"/>
                    <a:pt x="22831" y="15551"/>
                  </a:cubicBezTo>
                  <a:cubicBezTo>
                    <a:pt x="22965" y="15364"/>
                    <a:pt x="23072" y="15123"/>
                    <a:pt x="23206" y="14829"/>
                  </a:cubicBezTo>
                  <a:cubicBezTo>
                    <a:pt x="23393" y="14320"/>
                    <a:pt x="23500" y="13785"/>
                    <a:pt x="23500" y="13250"/>
                  </a:cubicBezTo>
                  <a:cubicBezTo>
                    <a:pt x="23500" y="12714"/>
                    <a:pt x="23393" y="12206"/>
                    <a:pt x="23206" y="11670"/>
                  </a:cubicBezTo>
                  <a:cubicBezTo>
                    <a:pt x="23072" y="11349"/>
                    <a:pt x="22911" y="11001"/>
                    <a:pt x="22671" y="10680"/>
                  </a:cubicBezTo>
                  <a:cubicBezTo>
                    <a:pt x="22537" y="10466"/>
                    <a:pt x="22323" y="10225"/>
                    <a:pt x="22135" y="10011"/>
                  </a:cubicBezTo>
                  <a:cubicBezTo>
                    <a:pt x="21734" y="9556"/>
                    <a:pt x="21306" y="9235"/>
                    <a:pt x="20770" y="8940"/>
                  </a:cubicBezTo>
                  <a:cubicBezTo>
                    <a:pt x="20851" y="8753"/>
                    <a:pt x="20958" y="8566"/>
                    <a:pt x="21038" y="8405"/>
                  </a:cubicBezTo>
                  <a:cubicBezTo>
                    <a:pt x="21118" y="8164"/>
                    <a:pt x="21225" y="7923"/>
                    <a:pt x="21306" y="7682"/>
                  </a:cubicBezTo>
                  <a:cubicBezTo>
                    <a:pt x="21386" y="7415"/>
                    <a:pt x="21439" y="7120"/>
                    <a:pt x="21466" y="6853"/>
                  </a:cubicBezTo>
                  <a:cubicBezTo>
                    <a:pt x="21493" y="6210"/>
                    <a:pt x="21439" y="5621"/>
                    <a:pt x="21225" y="5006"/>
                  </a:cubicBezTo>
                  <a:cubicBezTo>
                    <a:pt x="21038" y="4444"/>
                    <a:pt x="20690" y="3935"/>
                    <a:pt x="20262" y="3453"/>
                  </a:cubicBezTo>
                  <a:cubicBezTo>
                    <a:pt x="20021" y="3212"/>
                    <a:pt x="19753" y="2972"/>
                    <a:pt x="19432" y="2731"/>
                  </a:cubicBezTo>
                  <a:cubicBezTo>
                    <a:pt x="19057" y="2517"/>
                    <a:pt x="18683" y="2302"/>
                    <a:pt x="18281" y="2169"/>
                  </a:cubicBezTo>
                  <a:cubicBezTo>
                    <a:pt x="17880" y="2008"/>
                    <a:pt x="17478" y="1928"/>
                    <a:pt x="17077" y="1901"/>
                  </a:cubicBezTo>
                  <a:lnTo>
                    <a:pt x="16755" y="1901"/>
                  </a:lnTo>
                  <a:cubicBezTo>
                    <a:pt x="16488" y="1901"/>
                    <a:pt x="16220" y="1901"/>
                    <a:pt x="15872" y="1981"/>
                  </a:cubicBezTo>
                  <a:cubicBezTo>
                    <a:pt x="15230" y="2062"/>
                    <a:pt x="14614" y="2302"/>
                    <a:pt x="13999" y="2677"/>
                  </a:cubicBezTo>
                  <a:cubicBezTo>
                    <a:pt x="13731" y="2838"/>
                    <a:pt x="13490" y="2998"/>
                    <a:pt x="13222" y="3212"/>
                  </a:cubicBezTo>
                  <a:cubicBezTo>
                    <a:pt x="12955" y="2784"/>
                    <a:pt x="12687" y="2383"/>
                    <a:pt x="12393" y="2008"/>
                  </a:cubicBezTo>
                  <a:cubicBezTo>
                    <a:pt x="11884" y="1392"/>
                    <a:pt x="11295" y="937"/>
                    <a:pt x="10626" y="589"/>
                  </a:cubicBezTo>
                  <a:cubicBezTo>
                    <a:pt x="10251" y="402"/>
                    <a:pt x="9850" y="268"/>
                    <a:pt x="9422" y="161"/>
                  </a:cubicBezTo>
                  <a:cubicBezTo>
                    <a:pt x="8993" y="54"/>
                    <a:pt x="8592" y="1"/>
                    <a:pt x="81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6" name="Google Shape;10666;p74"/>
            <p:cNvSpPr/>
            <p:nvPr/>
          </p:nvSpPr>
          <p:spPr>
            <a:xfrm>
              <a:off x="9270850" y="8323700"/>
              <a:ext cx="453700" cy="462400"/>
            </a:xfrm>
            <a:custGeom>
              <a:avLst/>
              <a:gdLst/>
              <a:ahLst/>
              <a:cxnLst/>
              <a:rect l="l" t="t" r="r" b="b"/>
              <a:pathLst>
                <a:path w="18148" h="18496" extrusionOk="0">
                  <a:moveTo>
                    <a:pt x="5461" y="0"/>
                  </a:moveTo>
                  <a:cubicBezTo>
                    <a:pt x="5086" y="0"/>
                    <a:pt x="4738" y="81"/>
                    <a:pt x="4444" y="295"/>
                  </a:cubicBezTo>
                  <a:cubicBezTo>
                    <a:pt x="4176" y="455"/>
                    <a:pt x="3989" y="750"/>
                    <a:pt x="3855" y="1071"/>
                  </a:cubicBezTo>
                  <a:cubicBezTo>
                    <a:pt x="3721" y="1365"/>
                    <a:pt x="3641" y="1740"/>
                    <a:pt x="3667" y="2142"/>
                  </a:cubicBezTo>
                  <a:cubicBezTo>
                    <a:pt x="3667" y="2490"/>
                    <a:pt x="3748" y="2838"/>
                    <a:pt x="3855" y="3212"/>
                  </a:cubicBezTo>
                  <a:cubicBezTo>
                    <a:pt x="3881" y="3373"/>
                    <a:pt x="3935" y="3507"/>
                    <a:pt x="4042" y="3667"/>
                  </a:cubicBezTo>
                  <a:cubicBezTo>
                    <a:pt x="4122" y="3828"/>
                    <a:pt x="4176" y="3962"/>
                    <a:pt x="4283" y="4096"/>
                  </a:cubicBezTo>
                  <a:cubicBezTo>
                    <a:pt x="4444" y="4363"/>
                    <a:pt x="4658" y="4631"/>
                    <a:pt x="4872" y="4952"/>
                  </a:cubicBezTo>
                  <a:cubicBezTo>
                    <a:pt x="5354" y="5487"/>
                    <a:pt x="5862" y="5942"/>
                    <a:pt x="6344" y="6424"/>
                  </a:cubicBezTo>
                  <a:lnTo>
                    <a:pt x="6424" y="6478"/>
                  </a:lnTo>
                  <a:lnTo>
                    <a:pt x="6478" y="6558"/>
                  </a:lnTo>
                  <a:cubicBezTo>
                    <a:pt x="7093" y="7120"/>
                    <a:pt x="7736" y="7682"/>
                    <a:pt x="8271" y="8351"/>
                  </a:cubicBezTo>
                  <a:cubicBezTo>
                    <a:pt x="8405" y="8565"/>
                    <a:pt x="8539" y="8726"/>
                    <a:pt x="8619" y="8886"/>
                  </a:cubicBezTo>
                  <a:lnTo>
                    <a:pt x="8619" y="8886"/>
                  </a:lnTo>
                  <a:cubicBezTo>
                    <a:pt x="8592" y="8833"/>
                    <a:pt x="8539" y="8753"/>
                    <a:pt x="8458" y="8699"/>
                  </a:cubicBezTo>
                  <a:cubicBezTo>
                    <a:pt x="8164" y="8378"/>
                    <a:pt x="7870" y="8084"/>
                    <a:pt x="7468" y="7789"/>
                  </a:cubicBezTo>
                  <a:cubicBezTo>
                    <a:pt x="7093" y="7495"/>
                    <a:pt x="6719" y="7227"/>
                    <a:pt x="6317" y="6986"/>
                  </a:cubicBezTo>
                  <a:cubicBezTo>
                    <a:pt x="5916" y="6719"/>
                    <a:pt x="5514" y="6504"/>
                    <a:pt x="5113" y="6317"/>
                  </a:cubicBezTo>
                  <a:cubicBezTo>
                    <a:pt x="4711" y="6103"/>
                    <a:pt x="4283" y="5942"/>
                    <a:pt x="3855" y="5835"/>
                  </a:cubicBezTo>
                  <a:cubicBezTo>
                    <a:pt x="3453" y="5755"/>
                    <a:pt x="3052" y="5648"/>
                    <a:pt x="2597" y="5648"/>
                  </a:cubicBezTo>
                  <a:lnTo>
                    <a:pt x="2329" y="5648"/>
                  </a:lnTo>
                  <a:cubicBezTo>
                    <a:pt x="2249" y="5648"/>
                    <a:pt x="2115" y="5648"/>
                    <a:pt x="1981" y="5675"/>
                  </a:cubicBezTo>
                  <a:cubicBezTo>
                    <a:pt x="1767" y="5701"/>
                    <a:pt x="1606" y="5755"/>
                    <a:pt x="1392" y="5809"/>
                  </a:cubicBezTo>
                  <a:cubicBezTo>
                    <a:pt x="1232" y="5835"/>
                    <a:pt x="1098" y="5942"/>
                    <a:pt x="937" y="6049"/>
                  </a:cubicBezTo>
                  <a:cubicBezTo>
                    <a:pt x="803" y="6103"/>
                    <a:pt x="670" y="6210"/>
                    <a:pt x="536" y="6344"/>
                  </a:cubicBezTo>
                  <a:cubicBezTo>
                    <a:pt x="429" y="6451"/>
                    <a:pt x="322" y="6585"/>
                    <a:pt x="215" y="6719"/>
                  </a:cubicBezTo>
                  <a:cubicBezTo>
                    <a:pt x="161" y="6826"/>
                    <a:pt x="81" y="6959"/>
                    <a:pt x="54" y="7093"/>
                  </a:cubicBezTo>
                  <a:cubicBezTo>
                    <a:pt x="27" y="7254"/>
                    <a:pt x="0" y="7388"/>
                    <a:pt x="0" y="7522"/>
                  </a:cubicBezTo>
                  <a:lnTo>
                    <a:pt x="0" y="7762"/>
                  </a:lnTo>
                  <a:cubicBezTo>
                    <a:pt x="0" y="7816"/>
                    <a:pt x="27" y="7896"/>
                    <a:pt x="27" y="7977"/>
                  </a:cubicBezTo>
                  <a:cubicBezTo>
                    <a:pt x="81" y="8298"/>
                    <a:pt x="268" y="8565"/>
                    <a:pt x="455" y="8780"/>
                  </a:cubicBezTo>
                  <a:cubicBezTo>
                    <a:pt x="696" y="9047"/>
                    <a:pt x="1018" y="9288"/>
                    <a:pt x="1392" y="9449"/>
                  </a:cubicBezTo>
                  <a:cubicBezTo>
                    <a:pt x="1553" y="9556"/>
                    <a:pt x="1794" y="9636"/>
                    <a:pt x="2061" y="9690"/>
                  </a:cubicBezTo>
                  <a:cubicBezTo>
                    <a:pt x="2276" y="9770"/>
                    <a:pt x="2490" y="9797"/>
                    <a:pt x="2757" y="9850"/>
                  </a:cubicBezTo>
                  <a:cubicBezTo>
                    <a:pt x="3212" y="9930"/>
                    <a:pt x="3641" y="9957"/>
                    <a:pt x="4229" y="9957"/>
                  </a:cubicBezTo>
                  <a:lnTo>
                    <a:pt x="4336" y="9957"/>
                  </a:lnTo>
                  <a:cubicBezTo>
                    <a:pt x="4738" y="9957"/>
                    <a:pt x="5113" y="9957"/>
                    <a:pt x="5621" y="9930"/>
                  </a:cubicBezTo>
                  <a:cubicBezTo>
                    <a:pt x="5942" y="9930"/>
                    <a:pt x="6424" y="9904"/>
                    <a:pt x="6879" y="9904"/>
                  </a:cubicBezTo>
                  <a:lnTo>
                    <a:pt x="7415" y="9904"/>
                  </a:lnTo>
                  <a:cubicBezTo>
                    <a:pt x="6959" y="9904"/>
                    <a:pt x="6451" y="9930"/>
                    <a:pt x="5809" y="10038"/>
                  </a:cubicBezTo>
                  <a:cubicBezTo>
                    <a:pt x="5568" y="10064"/>
                    <a:pt x="5380" y="10118"/>
                    <a:pt x="5220" y="10171"/>
                  </a:cubicBezTo>
                  <a:cubicBezTo>
                    <a:pt x="5006" y="10225"/>
                    <a:pt x="4738" y="10305"/>
                    <a:pt x="4470" y="10385"/>
                  </a:cubicBezTo>
                  <a:cubicBezTo>
                    <a:pt x="3908" y="10626"/>
                    <a:pt x="3346" y="10867"/>
                    <a:pt x="2838" y="11188"/>
                  </a:cubicBezTo>
                  <a:cubicBezTo>
                    <a:pt x="2570" y="11376"/>
                    <a:pt x="2302" y="11536"/>
                    <a:pt x="2088" y="11697"/>
                  </a:cubicBezTo>
                  <a:cubicBezTo>
                    <a:pt x="1874" y="11911"/>
                    <a:pt x="1660" y="12072"/>
                    <a:pt x="1499" y="12259"/>
                  </a:cubicBezTo>
                  <a:cubicBezTo>
                    <a:pt x="1232" y="12580"/>
                    <a:pt x="937" y="13009"/>
                    <a:pt x="991" y="13517"/>
                  </a:cubicBezTo>
                  <a:cubicBezTo>
                    <a:pt x="1071" y="13972"/>
                    <a:pt x="1392" y="14374"/>
                    <a:pt x="2008" y="14748"/>
                  </a:cubicBezTo>
                  <a:cubicBezTo>
                    <a:pt x="2276" y="14909"/>
                    <a:pt x="2543" y="15016"/>
                    <a:pt x="2838" y="15043"/>
                  </a:cubicBezTo>
                  <a:cubicBezTo>
                    <a:pt x="2971" y="15069"/>
                    <a:pt x="3105" y="15069"/>
                    <a:pt x="3212" y="15069"/>
                  </a:cubicBezTo>
                  <a:cubicBezTo>
                    <a:pt x="3346" y="15069"/>
                    <a:pt x="3507" y="15069"/>
                    <a:pt x="3641" y="15043"/>
                  </a:cubicBezTo>
                  <a:cubicBezTo>
                    <a:pt x="4096" y="14936"/>
                    <a:pt x="4604" y="14722"/>
                    <a:pt x="5139" y="14266"/>
                  </a:cubicBezTo>
                  <a:cubicBezTo>
                    <a:pt x="5648" y="13865"/>
                    <a:pt x="6103" y="13383"/>
                    <a:pt x="6504" y="12901"/>
                  </a:cubicBezTo>
                  <a:lnTo>
                    <a:pt x="6772" y="12634"/>
                  </a:lnTo>
                  <a:lnTo>
                    <a:pt x="6906" y="12500"/>
                  </a:lnTo>
                  <a:lnTo>
                    <a:pt x="6959" y="12473"/>
                  </a:lnTo>
                  <a:cubicBezTo>
                    <a:pt x="7254" y="12125"/>
                    <a:pt x="7548" y="11804"/>
                    <a:pt x="7896" y="11456"/>
                  </a:cubicBezTo>
                  <a:cubicBezTo>
                    <a:pt x="7977" y="11376"/>
                    <a:pt x="8110" y="11269"/>
                    <a:pt x="8217" y="11135"/>
                  </a:cubicBezTo>
                  <a:cubicBezTo>
                    <a:pt x="8485" y="10867"/>
                    <a:pt x="8753" y="10707"/>
                    <a:pt x="8994" y="10519"/>
                  </a:cubicBezTo>
                  <a:lnTo>
                    <a:pt x="8994" y="10519"/>
                  </a:lnTo>
                  <a:cubicBezTo>
                    <a:pt x="8780" y="10707"/>
                    <a:pt x="8565" y="10921"/>
                    <a:pt x="8298" y="11242"/>
                  </a:cubicBezTo>
                  <a:cubicBezTo>
                    <a:pt x="7950" y="11590"/>
                    <a:pt x="7655" y="11991"/>
                    <a:pt x="7388" y="12393"/>
                  </a:cubicBezTo>
                  <a:cubicBezTo>
                    <a:pt x="7120" y="12794"/>
                    <a:pt x="6852" y="13249"/>
                    <a:pt x="6638" y="13678"/>
                  </a:cubicBezTo>
                  <a:cubicBezTo>
                    <a:pt x="6478" y="14052"/>
                    <a:pt x="6344" y="14374"/>
                    <a:pt x="6237" y="14722"/>
                  </a:cubicBezTo>
                  <a:cubicBezTo>
                    <a:pt x="6183" y="14936"/>
                    <a:pt x="6103" y="15203"/>
                    <a:pt x="6076" y="15524"/>
                  </a:cubicBezTo>
                  <a:cubicBezTo>
                    <a:pt x="6049" y="15819"/>
                    <a:pt x="6023" y="16113"/>
                    <a:pt x="6023" y="16408"/>
                  </a:cubicBezTo>
                  <a:cubicBezTo>
                    <a:pt x="6023" y="16729"/>
                    <a:pt x="6049" y="17023"/>
                    <a:pt x="6103" y="17291"/>
                  </a:cubicBezTo>
                  <a:cubicBezTo>
                    <a:pt x="6183" y="17559"/>
                    <a:pt x="6317" y="17826"/>
                    <a:pt x="6451" y="17987"/>
                  </a:cubicBezTo>
                  <a:cubicBezTo>
                    <a:pt x="6558" y="18094"/>
                    <a:pt x="6638" y="18201"/>
                    <a:pt x="6745" y="18255"/>
                  </a:cubicBezTo>
                  <a:cubicBezTo>
                    <a:pt x="6852" y="18335"/>
                    <a:pt x="6986" y="18388"/>
                    <a:pt x="7120" y="18415"/>
                  </a:cubicBezTo>
                  <a:cubicBezTo>
                    <a:pt x="7254" y="18469"/>
                    <a:pt x="7388" y="18495"/>
                    <a:pt x="7575" y="18495"/>
                  </a:cubicBezTo>
                  <a:lnTo>
                    <a:pt x="7682" y="18495"/>
                  </a:lnTo>
                  <a:cubicBezTo>
                    <a:pt x="7789" y="18495"/>
                    <a:pt x="7923" y="18495"/>
                    <a:pt x="8030" y="18469"/>
                  </a:cubicBezTo>
                  <a:cubicBezTo>
                    <a:pt x="8164" y="18415"/>
                    <a:pt x="8298" y="18388"/>
                    <a:pt x="8378" y="18362"/>
                  </a:cubicBezTo>
                  <a:cubicBezTo>
                    <a:pt x="8512" y="18281"/>
                    <a:pt x="8619" y="18255"/>
                    <a:pt x="8726" y="18148"/>
                  </a:cubicBezTo>
                  <a:cubicBezTo>
                    <a:pt x="8913" y="18014"/>
                    <a:pt x="9047" y="17826"/>
                    <a:pt x="9235" y="17559"/>
                  </a:cubicBezTo>
                  <a:cubicBezTo>
                    <a:pt x="9368" y="17345"/>
                    <a:pt x="9422" y="17077"/>
                    <a:pt x="9529" y="16782"/>
                  </a:cubicBezTo>
                  <a:cubicBezTo>
                    <a:pt x="9583" y="16515"/>
                    <a:pt x="9636" y="16247"/>
                    <a:pt x="9663" y="15926"/>
                  </a:cubicBezTo>
                  <a:cubicBezTo>
                    <a:pt x="9716" y="15257"/>
                    <a:pt x="9690" y="14534"/>
                    <a:pt x="9663" y="13999"/>
                  </a:cubicBezTo>
                  <a:cubicBezTo>
                    <a:pt x="9663" y="13785"/>
                    <a:pt x="9636" y="13544"/>
                    <a:pt x="9636" y="13276"/>
                  </a:cubicBezTo>
                  <a:lnTo>
                    <a:pt x="9636" y="13169"/>
                  </a:lnTo>
                  <a:lnTo>
                    <a:pt x="9636" y="13062"/>
                  </a:lnTo>
                  <a:cubicBezTo>
                    <a:pt x="9636" y="12928"/>
                    <a:pt x="9636" y="12848"/>
                    <a:pt x="9583" y="12741"/>
                  </a:cubicBezTo>
                  <a:cubicBezTo>
                    <a:pt x="9583" y="12580"/>
                    <a:pt x="9556" y="12393"/>
                    <a:pt x="9556" y="12232"/>
                  </a:cubicBezTo>
                  <a:cubicBezTo>
                    <a:pt x="9556" y="11965"/>
                    <a:pt x="9556" y="11697"/>
                    <a:pt x="9583" y="11456"/>
                  </a:cubicBezTo>
                  <a:lnTo>
                    <a:pt x="9583" y="11456"/>
                  </a:lnTo>
                  <a:lnTo>
                    <a:pt x="9556" y="11510"/>
                  </a:lnTo>
                  <a:cubicBezTo>
                    <a:pt x="9583" y="11429"/>
                    <a:pt x="9583" y="11376"/>
                    <a:pt x="9583" y="11269"/>
                  </a:cubicBezTo>
                  <a:lnTo>
                    <a:pt x="9636" y="11108"/>
                  </a:lnTo>
                  <a:lnTo>
                    <a:pt x="9930" y="12393"/>
                  </a:lnTo>
                  <a:cubicBezTo>
                    <a:pt x="9984" y="12848"/>
                    <a:pt x="10064" y="13303"/>
                    <a:pt x="10118" y="13811"/>
                  </a:cubicBezTo>
                  <a:cubicBezTo>
                    <a:pt x="10252" y="14722"/>
                    <a:pt x="10359" y="15685"/>
                    <a:pt x="10841" y="16488"/>
                  </a:cubicBezTo>
                  <a:cubicBezTo>
                    <a:pt x="10974" y="16675"/>
                    <a:pt x="11108" y="16890"/>
                    <a:pt x="11242" y="17050"/>
                  </a:cubicBezTo>
                  <a:cubicBezTo>
                    <a:pt x="11376" y="17211"/>
                    <a:pt x="11536" y="17345"/>
                    <a:pt x="11697" y="17452"/>
                  </a:cubicBezTo>
                  <a:cubicBezTo>
                    <a:pt x="11858" y="17559"/>
                    <a:pt x="12045" y="17612"/>
                    <a:pt x="12206" y="17692"/>
                  </a:cubicBezTo>
                  <a:cubicBezTo>
                    <a:pt x="12259" y="17719"/>
                    <a:pt x="12366" y="17719"/>
                    <a:pt x="12473" y="17719"/>
                  </a:cubicBezTo>
                  <a:lnTo>
                    <a:pt x="12741" y="17719"/>
                  </a:lnTo>
                  <a:cubicBezTo>
                    <a:pt x="13062" y="17692"/>
                    <a:pt x="13410" y="17532"/>
                    <a:pt x="13678" y="17291"/>
                  </a:cubicBezTo>
                  <a:cubicBezTo>
                    <a:pt x="13945" y="17023"/>
                    <a:pt x="14133" y="16675"/>
                    <a:pt x="14267" y="16220"/>
                  </a:cubicBezTo>
                  <a:cubicBezTo>
                    <a:pt x="14347" y="16060"/>
                    <a:pt x="14374" y="15846"/>
                    <a:pt x="14400" y="15658"/>
                  </a:cubicBezTo>
                  <a:cubicBezTo>
                    <a:pt x="14454" y="15471"/>
                    <a:pt x="14454" y="15310"/>
                    <a:pt x="14400" y="15069"/>
                  </a:cubicBezTo>
                  <a:cubicBezTo>
                    <a:pt x="14400" y="14882"/>
                    <a:pt x="14374" y="14722"/>
                    <a:pt x="14347" y="14507"/>
                  </a:cubicBezTo>
                  <a:cubicBezTo>
                    <a:pt x="14320" y="14347"/>
                    <a:pt x="14240" y="14186"/>
                    <a:pt x="14186" y="13972"/>
                  </a:cubicBezTo>
                  <a:cubicBezTo>
                    <a:pt x="14052" y="13651"/>
                    <a:pt x="13865" y="13303"/>
                    <a:pt x="13651" y="12928"/>
                  </a:cubicBezTo>
                  <a:cubicBezTo>
                    <a:pt x="13410" y="12607"/>
                    <a:pt x="13169" y="12313"/>
                    <a:pt x="12875" y="11965"/>
                  </a:cubicBezTo>
                  <a:cubicBezTo>
                    <a:pt x="12366" y="11456"/>
                    <a:pt x="11804" y="11001"/>
                    <a:pt x="11162" y="10573"/>
                  </a:cubicBezTo>
                  <a:cubicBezTo>
                    <a:pt x="10921" y="10385"/>
                    <a:pt x="10653" y="10252"/>
                    <a:pt x="10466" y="10171"/>
                  </a:cubicBezTo>
                  <a:lnTo>
                    <a:pt x="10466" y="10171"/>
                  </a:lnTo>
                  <a:lnTo>
                    <a:pt x="10573" y="10198"/>
                  </a:lnTo>
                  <a:lnTo>
                    <a:pt x="10626" y="10225"/>
                  </a:lnTo>
                  <a:cubicBezTo>
                    <a:pt x="10733" y="10252"/>
                    <a:pt x="10867" y="10305"/>
                    <a:pt x="10974" y="10332"/>
                  </a:cubicBezTo>
                  <a:cubicBezTo>
                    <a:pt x="11188" y="10385"/>
                    <a:pt x="11429" y="10466"/>
                    <a:pt x="11724" y="10600"/>
                  </a:cubicBezTo>
                  <a:cubicBezTo>
                    <a:pt x="12232" y="10787"/>
                    <a:pt x="12741" y="11001"/>
                    <a:pt x="13169" y="11188"/>
                  </a:cubicBezTo>
                  <a:lnTo>
                    <a:pt x="13276" y="11242"/>
                  </a:lnTo>
                  <a:lnTo>
                    <a:pt x="13410" y="11296"/>
                  </a:lnTo>
                  <a:lnTo>
                    <a:pt x="13517" y="11322"/>
                  </a:lnTo>
                  <a:lnTo>
                    <a:pt x="13597" y="11376"/>
                  </a:lnTo>
                  <a:lnTo>
                    <a:pt x="13678" y="11403"/>
                  </a:lnTo>
                  <a:cubicBezTo>
                    <a:pt x="14374" y="11724"/>
                    <a:pt x="15150" y="12072"/>
                    <a:pt x="15926" y="12179"/>
                  </a:cubicBezTo>
                  <a:cubicBezTo>
                    <a:pt x="16060" y="12179"/>
                    <a:pt x="16194" y="12206"/>
                    <a:pt x="16274" y="12206"/>
                  </a:cubicBezTo>
                  <a:cubicBezTo>
                    <a:pt x="16649" y="12206"/>
                    <a:pt x="16997" y="12125"/>
                    <a:pt x="17264" y="11991"/>
                  </a:cubicBezTo>
                  <a:cubicBezTo>
                    <a:pt x="17425" y="11911"/>
                    <a:pt x="17585" y="11804"/>
                    <a:pt x="17746" y="11643"/>
                  </a:cubicBezTo>
                  <a:cubicBezTo>
                    <a:pt x="17826" y="11563"/>
                    <a:pt x="17880" y="11456"/>
                    <a:pt x="17933" y="11403"/>
                  </a:cubicBezTo>
                  <a:cubicBezTo>
                    <a:pt x="17960" y="11322"/>
                    <a:pt x="18014" y="11242"/>
                    <a:pt x="18067" y="11135"/>
                  </a:cubicBezTo>
                  <a:cubicBezTo>
                    <a:pt x="18121" y="10974"/>
                    <a:pt x="18148" y="10760"/>
                    <a:pt x="18148" y="10573"/>
                  </a:cubicBezTo>
                  <a:cubicBezTo>
                    <a:pt x="18148" y="10359"/>
                    <a:pt x="18121" y="10171"/>
                    <a:pt x="18014" y="9957"/>
                  </a:cubicBezTo>
                  <a:cubicBezTo>
                    <a:pt x="17960" y="9823"/>
                    <a:pt x="17880" y="9663"/>
                    <a:pt x="17746" y="9502"/>
                  </a:cubicBezTo>
                  <a:cubicBezTo>
                    <a:pt x="17693" y="9395"/>
                    <a:pt x="17585" y="9261"/>
                    <a:pt x="17478" y="9154"/>
                  </a:cubicBezTo>
                  <a:cubicBezTo>
                    <a:pt x="17077" y="8753"/>
                    <a:pt x="16595" y="8458"/>
                    <a:pt x="15926" y="8244"/>
                  </a:cubicBezTo>
                  <a:cubicBezTo>
                    <a:pt x="15417" y="8084"/>
                    <a:pt x="14855" y="8030"/>
                    <a:pt x="14213" y="8030"/>
                  </a:cubicBezTo>
                  <a:lnTo>
                    <a:pt x="13945" y="8030"/>
                  </a:lnTo>
                  <a:cubicBezTo>
                    <a:pt x="13276" y="8057"/>
                    <a:pt x="12580" y="8164"/>
                    <a:pt x="11911" y="8351"/>
                  </a:cubicBezTo>
                  <a:cubicBezTo>
                    <a:pt x="11724" y="8378"/>
                    <a:pt x="11563" y="8458"/>
                    <a:pt x="11403" y="8512"/>
                  </a:cubicBezTo>
                  <a:cubicBezTo>
                    <a:pt x="11777" y="8325"/>
                    <a:pt x="12179" y="8057"/>
                    <a:pt x="12634" y="7762"/>
                  </a:cubicBezTo>
                  <a:cubicBezTo>
                    <a:pt x="13249" y="7361"/>
                    <a:pt x="13731" y="6986"/>
                    <a:pt x="14186" y="6585"/>
                  </a:cubicBezTo>
                  <a:cubicBezTo>
                    <a:pt x="14722" y="6103"/>
                    <a:pt x="15123" y="5701"/>
                    <a:pt x="15444" y="5300"/>
                  </a:cubicBezTo>
                  <a:cubicBezTo>
                    <a:pt x="15605" y="5086"/>
                    <a:pt x="15792" y="4845"/>
                    <a:pt x="15846" y="4604"/>
                  </a:cubicBezTo>
                  <a:cubicBezTo>
                    <a:pt x="15926" y="4470"/>
                    <a:pt x="15953" y="4363"/>
                    <a:pt x="15980" y="4229"/>
                  </a:cubicBezTo>
                  <a:cubicBezTo>
                    <a:pt x="16006" y="4149"/>
                    <a:pt x="16060" y="4015"/>
                    <a:pt x="16060" y="3881"/>
                  </a:cubicBezTo>
                  <a:cubicBezTo>
                    <a:pt x="16087" y="3641"/>
                    <a:pt x="16060" y="3400"/>
                    <a:pt x="15980" y="3212"/>
                  </a:cubicBezTo>
                  <a:cubicBezTo>
                    <a:pt x="15926" y="2971"/>
                    <a:pt x="15739" y="2757"/>
                    <a:pt x="15578" y="2543"/>
                  </a:cubicBezTo>
                  <a:cubicBezTo>
                    <a:pt x="15471" y="2409"/>
                    <a:pt x="15337" y="2302"/>
                    <a:pt x="15177" y="2195"/>
                  </a:cubicBezTo>
                  <a:cubicBezTo>
                    <a:pt x="15043" y="2088"/>
                    <a:pt x="14882" y="2008"/>
                    <a:pt x="14668" y="1954"/>
                  </a:cubicBezTo>
                  <a:cubicBezTo>
                    <a:pt x="14507" y="1901"/>
                    <a:pt x="14347" y="1874"/>
                    <a:pt x="14186" y="1874"/>
                  </a:cubicBezTo>
                  <a:lnTo>
                    <a:pt x="14079" y="1874"/>
                  </a:lnTo>
                  <a:cubicBezTo>
                    <a:pt x="13972" y="1874"/>
                    <a:pt x="13838" y="1874"/>
                    <a:pt x="13678" y="1901"/>
                  </a:cubicBezTo>
                  <a:cubicBezTo>
                    <a:pt x="13383" y="1954"/>
                    <a:pt x="13035" y="2088"/>
                    <a:pt x="12661" y="2302"/>
                  </a:cubicBezTo>
                  <a:cubicBezTo>
                    <a:pt x="12366" y="2463"/>
                    <a:pt x="12072" y="2704"/>
                    <a:pt x="11777" y="2998"/>
                  </a:cubicBezTo>
                  <a:cubicBezTo>
                    <a:pt x="11510" y="3239"/>
                    <a:pt x="11269" y="3533"/>
                    <a:pt x="11028" y="3828"/>
                  </a:cubicBezTo>
                  <a:cubicBezTo>
                    <a:pt x="10787" y="4149"/>
                    <a:pt x="10626" y="4417"/>
                    <a:pt x="10493" y="4711"/>
                  </a:cubicBezTo>
                  <a:cubicBezTo>
                    <a:pt x="10385" y="4899"/>
                    <a:pt x="10305" y="5139"/>
                    <a:pt x="10198" y="5380"/>
                  </a:cubicBezTo>
                  <a:cubicBezTo>
                    <a:pt x="10091" y="5621"/>
                    <a:pt x="10038" y="5835"/>
                    <a:pt x="9930" y="6103"/>
                  </a:cubicBezTo>
                  <a:cubicBezTo>
                    <a:pt x="9797" y="6558"/>
                    <a:pt x="9663" y="7013"/>
                    <a:pt x="9556" y="7495"/>
                  </a:cubicBezTo>
                  <a:cubicBezTo>
                    <a:pt x="9583" y="7227"/>
                    <a:pt x="9583" y="6879"/>
                    <a:pt x="9556" y="6478"/>
                  </a:cubicBezTo>
                  <a:cubicBezTo>
                    <a:pt x="9502" y="5354"/>
                    <a:pt x="9261" y="4283"/>
                    <a:pt x="8913" y="3266"/>
                  </a:cubicBezTo>
                  <a:cubicBezTo>
                    <a:pt x="8860" y="3078"/>
                    <a:pt x="8753" y="2864"/>
                    <a:pt x="8646" y="2623"/>
                  </a:cubicBezTo>
                  <a:cubicBezTo>
                    <a:pt x="8565" y="2436"/>
                    <a:pt x="8485" y="2222"/>
                    <a:pt x="8378" y="2061"/>
                  </a:cubicBezTo>
                  <a:cubicBezTo>
                    <a:pt x="8191" y="1660"/>
                    <a:pt x="7950" y="1285"/>
                    <a:pt x="7682" y="1018"/>
                  </a:cubicBezTo>
                  <a:cubicBezTo>
                    <a:pt x="7415" y="696"/>
                    <a:pt x="7093" y="429"/>
                    <a:pt x="6745" y="268"/>
                  </a:cubicBezTo>
                  <a:cubicBezTo>
                    <a:pt x="6585" y="161"/>
                    <a:pt x="6344" y="81"/>
                    <a:pt x="6157" y="27"/>
                  </a:cubicBezTo>
                  <a:cubicBezTo>
                    <a:pt x="5862" y="27"/>
                    <a:pt x="5648" y="0"/>
                    <a:pt x="546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7" name="Google Shape;10667;p74"/>
            <p:cNvSpPr/>
            <p:nvPr/>
          </p:nvSpPr>
          <p:spPr>
            <a:xfrm>
              <a:off x="9384600" y="8395975"/>
              <a:ext cx="97050" cy="139200"/>
            </a:xfrm>
            <a:custGeom>
              <a:avLst/>
              <a:gdLst/>
              <a:ahLst/>
              <a:cxnLst/>
              <a:rect l="l" t="t" r="r" b="b"/>
              <a:pathLst>
                <a:path w="3882" h="5568" extrusionOk="0">
                  <a:moveTo>
                    <a:pt x="27" y="0"/>
                  </a:moveTo>
                  <a:cubicBezTo>
                    <a:pt x="1" y="54"/>
                    <a:pt x="27" y="54"/>
                    <a:pt x="27" y="80"/>
                  </a:cubicBezTo>
                  <a:cubicBezTo>
                    <a:pt x="54" y="107"/>
                    <a:pt x="54" y="134"/>
                    <a:pt x="108" y="187"/>
                  </a:cubicBezTo>
                  <a:cubicBezTo>
                    <a:pt x="295" y="402"/>
                    <a:pt x="509" y="669"/>
                    <a:pt x="670" y="910"/>
                  </a:cubicBezTo>
                  <a:cubicBezTo>
                    <a:pt x="804" y="1071"/>
                    <a:pt x="911" y="1205"/>
                    <a:pt x="1018" y="1392"/>
                  </a:cubicBezTo>
                  <a:cubicBezTo>
                    <a:pt x="1259" y="1686"/>
                    <a:pt x="1499" y="2008"/>
                    <a:pt x="1767" y="2355"/>
                  </a:cubicBezTo>
                  <a:lnTo>
                    <a:pt x="2463" y="3346"/>
                  </a:lnTo>
                  <a:cubicBezTo>
                    <a:pt x="2704" y="3694"/>
                    <a:pt x="2891" y="4015"/>
                    <a:pt x="3105" y="4390"/>
                  </a:cubicBezTo>
                  <a:cubicBezTo>
                    <a:pt x="3293" y="4764"/>
                    <a:pt x="3507" y="5139"/>
                    <a:pt x="3667" y="5487"/>
                  </a:cubicBezTo>
                  <a:cubicBezTo>
                    <a:pt x="3667" y="5541"/>
                    <a:pt x="3694" y="5541"/>
                    <a:pt x="3748" y="5567"/>
                  </a:cubicBezTo>
                  <a:lnTo>
                    <a:pt x="3855" y="5567"/>
                  </a:lnTo>
                  <a:cubicBezTo>
                    <a:pt x="3882" y="5567"/>
                    <a:pt x="3882" y="5541"/>
                    <a:pt x="3882" y="5487"/>
                  </a:cubicBezTo>
                  <a:lnTo>
                    <a:pt x="3882" y="5460"/>
                  </a:lnTo>
                  <a:lnTo>
                    <a:pt x="3882" y="5380"/>
                  </a:lnTo>
                  <a:cubicBezTo>
                    <a:pt x="3480" y="4470"/>
                    <a:pt x="2891" y="3560"/>
                    <a:pt x="2302" y="2757"/>
                  </a:cubicBezTo>
                  <a:cubicBezTo>
                    <a:pt x="2008" y="2355"/>
                    <a:pt x="1687" y="1954"/>
                    <a:pt x="1366" y="1553"/>
                  </a:cubicBezTo>
                  <a:lnTo>
                    <a:pt x="857" y="937"/>
                  </a:lnTo>
                  <a:lnTo>
                    <a:pt x="349" y="348"/>
                  </a:lnTo>
                  <a:cubicBezTo>
                    <a:pt x="295" y="241"/>
                    <a:pt x="188" y="134"/>
                    <a:pt x="134" y="54"/>
                  </a:cubicBezTo>
                  <a:lnTo>
                    <a:pt x="108" y="54"/>
                  </a:lnTo>
                  <a:cubicBezTo>
                    <a:pt x="54" y="0"/>
                    <a:pt x="54" y="0"/>
                    <a:pt x="27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8" name="Google Shape;10668;p74"/>
            <p:cNvSpPr/>
            <p:nvPr/>
          </p:nvSpPr>
          <p:spPr>
            <a:xfrm>
              <a:off x="9401325" y="8365175"/>
              <a:ext cx="84350" cy="159300"/>
            </a:xfrm>
            <a:custGeom>
              <a:avLst/>
              <a:gdLst/>
              <a:ahLst/>
              <a:cxnLst/>
              <a:rect l="l" t="t" r="r" b="b"/>
              <a:pathLst>
                <a:path w="3374" h="6372" extrusionOk="0">
                  <a:moveTo>
                    <a:pt x="81" y="1"/>
                  </a:moveTo>
                  <a:lnTo>
                    <a:pt x="81" y="1"/>
                  </a:lnTo>
                  <a:cubicBezTo>
                    <a:pt x="82" y="2"/>
                    <a:pt x="83" y="3"/>
                    <a:pt x="84" y="5"/>
                  </a:cubicBezTo>
                  <a:lnTo>
                    <a:pt x="84" y="5"/>
                  </a:lnTo>
                  <a:cubicBezTo>
                    <a:pt x="83" y="3"/>
                    <a:pt x="82" y="2"/>
                    <a:pt x="81" y="1"/>
                  </a:cubicBezTo>
                  <a:close/>
                  <a:moveTo>
                    <a:pt x="84" y="5"/>
                  </a:moveTo>
                  <a:lnTo>
                    <a:pt x="84" y="5"/>
                  </a:lnTo>
                  <a:cubicBezTo>
                    <a:pt x="103" y="28"/>
                    <a:pt x="53" y="28"/>
                    <a:pt x="27" y="28"/>
                  </a:cubicBezTo>
                  <a:cubicBezTo>
                    <a:pt x="1" y="81"/>
                    <a:pt x="27" y="81"/>
                    <a:pt x="27" y="108"/>
                  </a:cubicBezTo>
                  <a:cubicBezTo>
                    <a:pt x="215" y="295"/>
                    <a:pt x="402" y="509"/>
                    <a:pt x="563" y="750"/>
                  </a:cubicBezTo>
                  <a:cubicBezTo>
                    <a:pt x="884" y="1179"/>
                    <a:pt x="1205" y="1634"/>
                    <a:pt x="1473" y="2142"/>
                  </a:cubicBezTo>
                  <a:cubicBezTo>
                    <a:pt x="1607" y="2383"/>
                    <a:pt x="1740" y="2651"/>
                    <a:pt x="1821" y="2892"/>
                  </a:cubicBezTo>
                  <a:cubicBezTo>
                    <a:pt x="1955" y="3106"/>
                    <a:pt x="2062" y="3373"/>
                    <a:pt x="2169" y="3614"/>
                  </a:cubicBezTo>
                  <a:lnTo>
                    <a:pt x="2677" y="4926"/>
                  </a:lnTo>
                  <a:cubicBezTo>
                    <a:pt x="2838" y="5354"/>
                    <a:pt x="2972" y="5836"/>
                    <a:pt x="3106" y="6264"/>
                  </a:cubicBezTo>
                  <a:cubicBezTo>
                    <a:pt x="3132" y="6318"/>
                    <a:pt x="3213" y="6371"/>
                    <a:pt x="3266" y="6371"/>
                  </a:cubicBezTo>
                  <a:cubicBezTo>
                    <a:pt x="3346" y="6318"/>
                    <a:pt x="3373" y="6264"/>
                    <a:pt x="3373" y="6184"/>
                  </a:cubicBezTo>
                  <a:cubicBezTo>
                    <a:pt x="3239" y="5729"/>
                    <a:pt x="3079" y="5247"/>
                    <a:pt x="2891" y="4792"/>
                  </a:cubicBezTo>
                  <a:cubicBezTo>
                    <a:pt x="2811" y="4551"/>
                    <a:pt x="2731" y="4310"/>
                    <a:pt x="2624" y="4096"/>
                  </a:cubicBezTo>
                  <a:cubicBezTo>
                    <a:pt x="2543" y="3855"/>
                    <a:pt x="2436" y="3614"/>
                    <a:pt x="2329" y="3427"/>
                  </a:cubicBezTo>
                  <a:cubicBezTo>
                    <a:pt x="2222" y="3186"/>
                    <a:pt x="2088" y="2972"/>
                    <a:pt x="2008" y="2758"/>
                  </a:cubicBezTo>
                  <a:cubicBezTo>
                    <a:pt x="1901" y="2517"/>
                    <a:pt x="1767" y="2303"/>
                    <a:pt x="1633" y="2089"/>
                  </a:cubicBezTo>
                  <a:cubicBezTo>
                    <a:pt x="1366" y="1634"/>
                    <a:pt x="1098" y="1232"/>
                    <a:pt x="804" y="831"/>
                  </a:cubicBezTo>
                  <a:cubicBezTo>
                    <a:pt x="564" y="538"/>
                    <a:pt x="324" y="271"/>
                    <a:pt x="84" y="5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9" name="Google Shape;10669;p74"/>
            <p:cNvSpPr/>
            <p:nvPr/>
          </p:nvSpPr>
          <p:spPr>
            <a:xfrm>
              <a:off x="9454850" y="8389600"/>
              <a:ext cx="38175" cy="126175"/>
            </a:xfrm>
            <a:custGeom>
              <a:avLst/>
              <a:gdLst/>
              <a:ahLst/>
              <a:cxnLst/>
              <a:rect l="l" t="t" r="r" b="b"/>
              <a:pathLst>
                <a:path w="1527" h="5047" extrusionOk="0">
                  <a:moveTo>
                    <a:pt x="38" y="1"/>
                  </a:moveTo>
                  <a:cubicBezTo>
                    <a:pt x="34" y="1"/>
                    <a:pt x="28" y="14"/>
                    <a:pt x="28" y="41"/>
                  </a:cubicBezTo>
                  <a:cubicBezTo>
                    <a:pt x="41" y="14"/>
                    <a:pt x="41" y="1"/>
                    <a:pt x="38" y="1"/>
                  </a:cubicBezTo>
                  <a:close/>
                  <a:moveTo>
                    <a:pt x="60" y="17"/>
                  </a:moveTo>
                  <a:cubicBezTo>
                    <a:pt x="49" y="17"/>
                    <a:pt x="37" y="23"/>
                    <a:pt x="28" y="41"/>
                  </a:cubicBezTo>
                  <a:cubicBezTo>
                    <a:pt x="1" y="41"/>
                    <a:pt x="1" y="68"/>
                    <a:pt x="1" y="95"/>
                  </a:cubicBezTo>
                  <a:cubicBezTo>
                    <a:pt x="188" y="442"/>
                    <a:pt x="376" y="764"/>
                    <a:pt x="536" y="1138"/>
                  </a:cubicBezTo>
                  <a:cubicBezTo>
                    <a:pt x="697" y="1513"/>
                    <a:pt x="831" y="1915"/>
                    <a:pt x="938" y="2316"/>
                  </a:cubicBezTo>
                  <a:cubicBezTo>
                    <a:pt x="991" y="2503"/>
                    <a:pt x="1045" y="2718"/>
                    <a:pt x="1072" y="2905"/>
                  </a:cubicBezTo>
                  <a:cubicBezTo>
                    <a:pt x="1098" y="3119"/>
                    <a:pt x="1125" y="3333"/>
                    <a:pt x="1179" y="3547"/>
                  </a:cubicBezTo>
                  <a:lnTo>
                    <a:pt x="1179" y="3521"/>
                  </a:lnTo>
                  <a:cubicBezTo>
                    <a:pt x="1232" y="3976"/>
                    <a:pt x="1259" y="4457"/>
                    <a:pt x="1232" y="4912"/>
                  </a:cubicBezTo>
                  <a:cubicBezTo>
                    <a:pt x="1232" y="4993"/>
                    <a:pt x="1312" y="5046"/>
                    <a:pt x="1366" y="5046"/>
                  </a:cubicBezTo>
                  <a:cubicBezTo>
                    <a:pt x="1446" y="5046"/>
                    <a:pt x="1527" y="4993"/>
                    <a:pt x="1527" y="4912"/>
                  </a:cubicBezTo>
                  <a:cubicBezTo>
                    <a:pt x="1527" y="4484"/>
                    <a:pt x="1500" y="4083"/>
                    <a:pt x="1446" y="3654"/>
                  </a:cubicBezTo>
                  <a:cubicBezTo>
                    <a:pt x="1366" y="3199"/>
                    <a:pt x="1259" y="2798"/>
                    <a:pt x="1125" y="2370"/>
                  </a:cubicBezTo>
                  <a:cubicBezTo>
                    <a:pt x="991" y="1968"/>
                    <a:pt x="857" y="1540"/>
                    <a:pt x="697" y="1165"/>
                  </a:cubicBezTo>
                  <a:cubicBezTo>
                    <a:pt x="536" y="764"/>
                    <a:pt x="322" y="389"/>
                    <a:pt x="108" y="41"/>
                  </a:cubicBezTo>
                  <a:cubicBezTo>
                    <a:pt x="108" y="41"/>
                    <a:pt x="84" y="17"/>
                    <a:pt x="60" y="17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0" name="Google Shape;10670;p74"/>
            <p:cNvSpPr/>
            <p:nvPr/>
          </p:nvSpPr>
          <p:spPr>
            <a:xfrm>
              <a:off x="9509725" y="8389275"/>
              <a:ext cx="94375" cy="150575"/>
            </a:xfrm>
            <a:custGeom>
              <a:avLst/>
              <a:gdLst/>
              <a:ahLst/>
              <a:cxnLst/>
              <a:rect l="l" t="t" r="r" b="b"/>
              <a:pathLst>
                <a:path w="3775" h="6023" extrusionOk="0">
                  <a:moveTo>
                    <a:pt x="3694" y="0"/>
                  </a:moveTo>
                  <a:cubicBezTo>
                    <a:pt x="3346" y="322"/>
                    <a:pt x="2999" y="616"/>
                    <a:pt x="2677" y="937"/>
                  </a:cubicBezTo>
                  <a:cubicBezTo>
                    <a:pt x="2356" y="1312"/>
                    <a:pt x="2008" y="1687"/>
                    <a:pt x="1714" y="2061"/>
                  </a:cubicBezTo>
                  <a:cubicBezTo>
                    <a:pt x="1125" y="2811"/>
                    <a:pt x="616" y="3694"/>
                    <a:pt x="268" y="4631"/>
                  </a:cubicBezTo>
                  <a:cubicBezTo>
                    <a:pt x="135" y="5032"/>
                    <a:pt x="28" y="5461"/>
                    <a:pt x="1" y="5889"/>
                  </a:cubicBezTo>
                  <a:cubicBezTo>
                    <a:pt x="1" y="5942"/>
                    <a:pt x="28" y="5969"/>
                    <a:pt x="28" y="5996"/>
                  </a:cubicBezTo>
                  <a:cubicBezTo>
                    <a:pt x="81" y="6023"/>
                    <a:pt x="108" y="6023"/>
                    <a:pt x="135" y="6023"/>
                  </a:cubicBezTo>
                  <a:cubicBezTo>
                    <a:pt x="161" y="6023"/>
                    <a:pt x="215" y="6023"/>
                    <a:pt x="242" y="5996"/>
                  </a:cubicBezTo>
                  <a:cubicBezTo>
                    <a:pt x="268" y="5969"/>
                    <a:pt x="268" y="5916"/>
                    <a:pt x="268" y="5889"/>
                  </a:cubicBezTo>
                  <a:cubicBezTo>
                    <a:pt x="268" y="5809"/>
                    <a:pt x="295" y="5728"/>
                    <a:pt x="295" y="5621"/>
                  </a:cubicBezTo>
                  <a:cubicBezTo>
                    <a:pt x="375" y="5139"/>
                    <a:pt x="536" y="4631"/>
                    <a:pt x="750" y="4122"/>
                  </a:cubicBezTo>
                  <a:cubicBezTo>
                    <a:pt x="1098" y="3293"/>
                    <a:pt x="1580" y="2516"/>
                    <a:pt x="2115" y="1821"/>
                  </a:cubicBezTo>
                  <a:lnTo>
                    <a:pt x="2115" y="1847"/>
                  </a:lnTo>
                  <a:cubicBezTo>
                    <a:pt x="2383" y="1526"/>
                    <a:pt x="2624" y="1205"/>
                    <a:pt x="2918" y="910"/>
                  </a:cubicBezTo>
                  <a:cubicBezTo>
                    <a:pt x="3186" y="616"/>
                    <a:pt x="3454" y="348"/>
                    <a:pt x="3748" y="81"/>
                  </a:cubicBezTo>
                  <a:cubicBezTo>
                    <a:pt x="3775" y="54"/>
                    <a:pt x="3775" y="0"/>
                    <a:pt x="3748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1" name="Google Shape;10671;p74"/>
            <p:cNvSpPr/>
            <p:nvPr/>
          </p:nvSpPr>
          <p:spPr>
            <a:xfrm>
              <a:off x="9524450" y="8441475"/>
              <a:ext cx="65600" cy="90350"/>
            </a:xfrm>
            <a:custGeom>
              <a:avLst/>
              <a:gdLst/>
              <a:ahLst/>
              <a:cxnLst/>
              <a:rect l="l" t="t" r="r" b="b"/>
              <a:pathLst>
                <a:path w="2624" h="3614" extrusionOk="0">
                  <a:moveTo>
                    <a:pt x="2597" y="0"/>
                  </a:moveTo>
                  <a:cubicBezTo>
                    <a:pt x="2597" y="54"/>
                    <a:pt x="2597" y="54"/>
                    <a:pt x="2543" y="54"/>
                  </a:cubicBezTo>
                  <a:cubicBezTo>
                    <a:pt x="2383" y="161"/>
                    <a:pt x="2276" y="295"/>
                    <a:pt x="2115" y="402"/>
                  </a:cubicBezTo>
                  <a:lnTo>
                    <a:pt x="1767" y="776"/>
                  </a:lnTo>
                  <a:cubicBezTo>
                    <a:pt x="1526" y="1044"/>
                    <a:pt x="1285" y="1312"/>
                    <a:pt x="1071" y="1606"/>
                  </a:cubicBezTo>
                  <a:cubicBezTo>
                    <a:pt x="857" y="1901"/>
                    <a:pt x="670" y="2195"/>
                    <a:pt x="456" y="2543"/>
                  </a:cubicBezTo>
                  <a:cubicBezTo>
                    <a:pt x="295" y="2837"/>
                    <a:pt x="134" y="3185"/>
                    <a:pt x="1" y="3506"/>
                  </a:cubicBezTo>
                  <a:lnTo>
                    <a:pt x="1" y="3587"/>
                  </a:lnTo>
                  <a:cubicBezTo>
                    <a:pt x="1" y="3614"/>
                    <a:pt x="27" y="3614"/>
                    <a:pt x="54" y="3614"/>
                  </a:cubicBezTo>
                  <a:lnTo>
                    <a:pt x="134" y="3614"/>
                  </a:lnTo>
                  <a:cubicBezTo>
                    <a:pt x="161" y="3614"/>
                    <a:pt x="161" y="3587"/>
                    <a:pt x="161" y="3533"/>
                  </a:cubicBezTo>
                  <a:cubicBezTo>
                    <a:pt x="188" y="3453"/>
                    <a:pt x="215" y="3346"/>
                    <a:pt x="295" y="3239"/>
                  </a:cubicBezTo>
                  <a:cubicBezTo>
                    <a:pt x="589" y="2543"/>
                    <a:pt x="991" y="1874"/>
                    <a:pt x="1473" y="1258"/>
                  </a:cubicBezTo>
                  <a:cubicBezTo>
                    <a:pt x="1633" y="1071"/>
                    <a:pt x="1794" y="830"/>
                    <a:pt x="2008" y="643"/>
                  </a:cubicBezTo>
                  <a:cubicBezTo>
                    <a:pt x="2195" y="428"/>
                    <a:pt x="2356" y="241"/>
                    <a:pt x="2597" y="54"/>
                  </a:cubicBezTo>
                  <a:cubicBezTo>
                    <a:pt x="2624" y="54"/>
                    <a:pt x="2597" y="27"/>
                    <a:pt x="2597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2" name="Google Shape;10672;p74"/>
            <p:cNvSpPr/>
            <p:nvPr/>
          </p:nvSpPr>
          <p:spPr>
            <a:xfrm>
              <a:off x="9531825" y="8427800"/>
              <a:ext cx="119800" cy="116750"/>
            </a:xfrm>
            <a:custGeom>
              <a:avLst/>
              <a:gdLst/>
              <a:ahLst/>
              <a:cxnLst/>
              <a:rect l="l" t="t" r="r" b="b"/>
              <a:pathLst>
                <a:path w="4792" h="4670" extrusionOk="0">
                  <a:moveTo>
                    <a:pt x="321" y="4428"/>
                  </a:moveTo>
                  <a:lnTo>
                    <a:pt x="321" y="4428"/>
                  </a:lnTo>
                  <a:cubicBezTo>
                    <a:pt x="317" y="4436"/>
                    <a:pt x="314" y="4443"/>
                    <a:pt x="310" y="4451"/>
                  </a:cubicBezTo>
                  <a:lnTo>
                    <a:pt x="310" y="4451"/>
                  </a:lnTo>
                  <a:cubicBezTo>
                    <a:pt x="321" y="4443"/>
                    <a:pt x="321" y="4428"/>
                    <a:pt x="321" y="4428"/>
                  </a:cubicBezTo>
                  <a:close/>
                  <a:moveTo>
                    <a:pt x="4703" y="1"/>
                  </a:moveTo>
                  <a:cubicBezTo>
                    <a:pt x="4697" y="1"/>
                    <a:pt x="4692" y="4"/>
                    <a:pt x="4684" y="12"/>
                  </a:cubicBezTo>
                  <a:cubicBezTo>
                    <a:pt x="4470" y="119"/>
                    <a:pt x="4283" y="199"/>
                    <a:pt x="4068" y="333"/>
                  </a:cubicBezTo>
                  <a:lnTo>
                    <a:pt x="3480" y="735"/>
                  </a:lnTo>
                  <a:cubicBezTo>
                    <a:pt x="3078" y="1056"/>
                    <a:pt x="2677" y="1350"/>
                    <a:pt x="2302" y="1671"/>
                  </a:cubicBezTo>
                  <a:cubicBezTo>
                    <a:pt x="1927" y="2019"/>
                    <a:pt x="1579" y="2394"/>
                    <a:pt x="1231" y="2742"/>
                  </a:cubicBezTo>
                  <a:cubicBezTo>
                    <a:pt x="910" y="3117"/>
                    <a:pt x="589" y="3491"/>
                    <a:pt x="321" y="3920"/>
                  </a:cubicBezTo>
                  <a:cubicBezTo>
                    <a:pt x="187" y="4080"/>
                    <a:pt x="80" y="4294"/>
                    <a:pt x="0" y="4482"/>
                  </a:cubicBezTo>
                  <a:lnTo>
                    <a:pt x="0" y="4589"/>
                  </a:lnTo>
                  <a:cubicBezTo>
                    <a:pt x="0" y="4616"/>
                    <a:pt x="27" y="4669"/>
                    <a:pt x="54" y="4669"/>
                  </a:cubicBezTo>
                  <a:lnTo>
                    <a:pt x="161" y="4669"/>
                  </a:lnTo>
                  <a:cubicBezTo>
                    <a:pt x="187" y="4669"/>
                    <a:pt x="241" y="4616"/>
                    <a:pt x="241" y="4589"/>
                  </a:cubicBezTo>
                  <a:cubicBezTo>
                    <a:pt x="264" y="4543"/>
                    <a:pt x="287" y="4497"/>
                    <a:pt x="310" y="4451"/>
                  </a:cubicBezTo>
                  <a:lnTo>
                    <a:pt x="310" y="4451"/>
                  </a:lnTo>
                  <a:cubicBezTo>
                    <a:pt x="306" y="4453"/>
                    <a:pt x="301" y="4455"/>
                    <a:pt x="294" y="4455"/>
                  </a:cubicBezTo>
                  <a:cubicBezTo>
                    <a:pt x="428" y="4268"/>
                    <a:pt x="562" y="4027"/>
                    <a:pt x="696" y="3813"/>
                  </a:cubicBezTo>
                  <a:cubicBezTo>
                    <a:pt x="830" y="3625"/>
                    <a:pt x="990" y="3411"/>
                    <a:pt x="1178" y="3224"/>
                  </a:cubicBezTo>
                  <a:cubicBezTo>
                    <a:pt x="1499" y="2822"/>
                    <a:pt x="1847" y="2421"/>
                    <a:pt x="2195" y="2046"/>
                  </a:cubicBezTo>
                  <a:cubicBezTo>
                    <a:pt x="2944" y="1323"/>
                    <a:pt x="3774" y="681"/>
                    <a:pt x="4684" y="146"/>
                  </a:cubicBezTo>
                  <a:lnTo>
                    <a:pt x="4738" y="119"/>
                  </a:lnTo>
                  <a:cubicBezTo>
                    <a:pt x="4791" y="119"/>
                    <a:pt x="4791" y="65"/>
                    <a:pt x="4791" y="39"/>
                  </a:cubicBezTo>
                  <a:cubicBezTo>
                    <a:pt x="4734" y="20"/>
                    <a:pt x="4718" y="1"/>
                    <a:pt x="4703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3" name="Google Shape;10673;p74"/>
            <p:cNvSpPr/>
            <p:nvPr/>
          </p:nvSpPr>
          <p:spPr>
            <a:xfrm>
              <a:off x="9537825" y="8537825"/>
              <a:ext cx="148575" cy="24100"/>
            </a:xfrm>
            <a:custGeom>
              <a:avLst/>
              <a:gdLst/>
              <a:ahLst/>
              <a:cxnLst/>
              <a:rect l="l" t="t" r="r" b="b"/>
              <a:pathLst>
                <a:path w="5943" h="964" extrusionOk="0">
                  <a:moveTo>
                    <a:pt x="1687" y="0"/>
                  </a:moveTo>
                  <a:cubicBezTo>
                    <a:pt x="1473" y="27"/>
                    <a:pt x="1232" y="54"/>
                    <a:pt x="964" y="134"/>
                  </a:cubicBezTo>
                  <a:cubicBezTo>
                    <a:pt x="724" y="188"/>
                    <a:pt x="483" y="241"/>
                    <a:pt x="269" y="348"/>
                  </a:cubicBezTo>
                  <a:cubicBezTo>
                    <a:pt x="188" y="402"/>
                    <a:pt x="162" y="402"/>
                    <a:pt x="81" y="429"/>
                  </a:cubicBezTo>
                  <a:cubicBezTo>
                    <a:pt x="28" y="455"/>
                    <a:pt x="1" y="536"/>
                    <a:pt x="28" y="589"/>
                  </a:cubicBezTo>
                  <a:cubicBezTo>
                    <a:pt x="48" y="649"/>
                    <a:pt x="98" y="680"/>
                    <a:pt x="144" y="680"/>
                  </a:cubicBezTo>
                  <a:cubicBezTo>
                    <a:pt x="160" y="680"/>
                    <a:pt x="175" y="676"/>
                    <a:pt x="188" y="670"/>
                  </a:cubicBezTo>
                  <a:cubicBezTo>
                    <a:pt x="429" y="562"/>
                    <a:pt x="670" y="455"/>
                    <a:pt x="884" y="402"/>
                  </a:cubicBezTo>
                  <a:lnTo>
                    <a:pt x="911" y="402"/>
                  </a:lnTo>
                  <a:cubicBezTo>
                    <a:pt x="1393" y="268"/>
                    <a:pt x="1901" y="188"/>
                    <a:pt x="2410" y="188"/>
                  </a:cubicBezTo>
                  <a:cubicBezTo>
                    <a:pt x="2758" y="188"/>
                    <a:pt x="3106" y="215"/>
                    <a:pt x="3480" y="268"/>
                  </a:cubicBezTo>
                  <a:cubicBezTo>
                    <a:pt x="3828" y="295"/>
                    <a:pt x="4176" y="348"/>
                    <a:pt x="4498" y="455"/>
                  </a:cubicBezTo>
                  <a:lnTo>
                    <a:pt x="4471" y="455"/>
                  </a:lnTo>
                  <a:cubicBezTo>
                    <a:pt x="4953" y="589"/>
                    <a:pt x="5408" y="723"/>
                    <a:pt x="5889" y="964"/>
                  </a:cubicBezTo>
                  <a:cubicBezTo>
                    <a:pt x="5916" y="964"/>
                    <a:pt x="5916" y="964"/>
                    <a:pt x="5943" y="937"/>
                  </a:cubicBezTo>
                  <a:cubicBezTo>
                    <a:pt x="5943" y="884"/>
                    <a:pt x="5943" y="884"/>
                    <a:pt x="5916" y="857"/>
                  </a:cubicBezTo>
                  <a:cubicBezTo>
                    <a:pt x="5702" y="750"/>
                    <a:pt x="5488" y="670"/>
                    <a:pt x="5247" y="589"/>
                  </a:cubicBezTo>
                  <a:cubicBezTo>
                    <a:pt x="5006" y="482"/>
                    <a:pt x="4765" y="429"/>
                    <a:pt x="4551" y="348"/>
                  </a:cubicBezTo>
                  <a:cubicBezTo>
                    <a:pt x="4069" y="215"/>
                    <a:pt x="3561" y="134"/>
                    <a:pt x="3106" y="54"/>
                  </a:cubicBezTo>
                  <a:cubicBezTo>
                    <a:pt x="2811" y="27"/>
                    <a:pt x="2544" y="0"/>
                    <a:pt x="2222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4" name="Google Shape;10674;p74"/>
            <p:cNvSpPr/>
            <p:nvPr/>
          </p:nvSpPr>
          <p:spPr>
            <a:xfrm>
              <a:off x="9538500" y="8555900"/>
              <a:ext cx="93700" cy="13400"/>
            </a:xfrm>
            <a:custGeom>
              <a:avLst/>
              <a:gdLst/>
              <a:ahLst/>
              <a:cxnLst/>
              <a:rect l="l" t="t" r="r" b="b"/>
              <a:pathLst>
                <a:path w="3748" h="536" extrusionOk="0">
                  <a:moveTo>
                    <a:pt x="964" y="0"/>
                  </a:moveTo>
                  <a:cubicBezTo>
                    <a:pt x="670" y="0"/>
                    <a:pt x="375" y="27"/>
                    <a:pt x="54" y="27"/>
                  </a:cubicBezTo>
                  <a:cubicBezTo>
                    <a:pt x="27" y="27"/>
                    <a:pt x="1" y="80"/>
                    <a:pt x="1" y="134"/>
                  </a:cubicBezTo>
                  <a:cubicBezTo>
                    <a:pt x="1" y="161"/>
                    <a:pt x="27" y="214"/>
                    <a:pt x="81" y="214"/>
                  </a:cubicBezTo>
                  <a:cubicBezTo>
                    <a:pt x="429" y="161"/>
                    <a:pt x="723" y="161"/>
                    <a:pt x="1071" y="134"/>
                  </a:cubicBezTo>
                  <a:lnTo>
                    <a:pt x="1071" y="134"/>
                  </a:lnTo>
                  <a:cubicBezTo>
                    <a:pt x="1759" y="135"/>
                    <a:pt x="2472" y="163"/>
                    <a:pt x="3186" y="375"/>
                  </a:cubicBezTo>
                  <a:lnTo>
                    <a:pt x="3132" y="375"/>
                  </a:lnTo>
                  <a:cubicBezTo>
                    <a:pt x="3320" y="402"/>
                    <a:pt x="3507" y="482"/>
                    <a:pt x="3668" y="535"/>
                  </a:cubicBezTo>
                  <a:cubicBezTo>
                    <a:pt x="3721" y="535"/>
                    <a:pt x="3748" y="535"/>
                    <a:pt x="3748" y="509"/>
                  </a:cubicBezTo>
                  <a:cubicBezTo>
                    <a:pt x="3748" y="482"/>
                    <a:pt x="3748" y="428"/>
                    <a:pt x="3721" y="428"/>
                  </a:cubicBezTo>
                  <a:cubicBezTo>
                    <a:pt x="3453" y="348"/>
                    <a:pt x="3132" y="241"/>
                    <a:pt x="2865" y="187"/>
                  </a:cubicBezTo>
                  <a:cubicBezTo>
                    <a:pt x="2570" y="134"/>
                    <a:pt x="2249" y="107"/>
                    <a:pt x="1928" y="80"/>
                  </a:cubicBezTo>
                  <a:cubicBezTo>
                    <a:pt x="1660" y="27"/>
                    <a:pt x="1366" y="27"/>
                    <a:pt x="1098" y="27"/>
                  </a:cubicBezTo>
                  <a:cubicBezTo>
                    <a:pt x="1045" y="0"/>
                    <a:pt x="991" y="0"/>
                    <a:pt x="964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5" name="Google Shape;10675;p74"/>
            <p:cNvSpPr/>
            <p:nvPr/>
          </p:nvSpPr>
          <p:spPr>
            <a:xfrm>
              <a:off x="9536500" y="8556550"/>
              <a:ext cx="143225" cy="48875"/>
            </a:xfrm>
            <a:custGeom>
              <a:avLst/>
              <a:gdLst/>
              <a:ahLst/>
              <a:cxnLst/>
              <a:rect l="l" t="t" r="r" b="b"/>
              <a:pathLst>
                <a:path w="5729" h="1955" extrusionOk="0">
                  <a:moveTo>
                    <a:pt x="107" y="1"/>
                  </a:moveTo>
                  <a:cubicBezTo>
                    <a:pt x="81" y="1"/>
                    <a:pt x="54" y="54"/>
                    <a:pt x="54" y="81"/>
                  </a:cubicBezTo>
                  <a:cubicBezTo>
                    <a:pt x="0" y="135"/>
                    <a:pt x="54" y="215"/>
                    <a:pt x="107" y="242"/>
                  </a:cubicBezTo>
                  <a:cubicBezTo>
                    <a:pt x="589" y="402"/>
                    <a:pt x="1017" y="536"/>
                    <a:pt x="1472" y="724"/>
                  </a:cubicBezTo>
                  <a:cubicBezTo>
                    <a:pt x="1954" y="857"/>
                    <a:pt x="2409" y="1018"/>
                    <a:pt x="2891" y="1152"/>
                  </a:cubicBezTo>
                  <a:cubicBezTo>
                    <a:pt x="3346" y="1286"/>
                    <a:pt x="3828" y="1419"/>
                    <a:pt x="4256" y="1553"/>
                  </a:cubicBezTo>
                  <a:lnTo>
                    <a:pt x="4952" y="1741"/>
                  </a:lnTo>
                  <a:cubicBezTo>
                    <a:pt x="5059" y="1794"/>
                    <a:pt x="5193" y="1821"/>
                    <a:pt x="5300" y="1848"/>
                  </a:cubicBezTo>
                  <a:cubicBezTo>
                    <a:pt x="5434" y="1874"/>
                    <a:pt x="5514" y="1928"/>
                    <a:pt x="5648" y="1955"/>
                  </a:cubicBezTo>
                  <a:cubicBezTo>
                    <a:pt x="5701" y="1955"/>
                    <a:pt x="5701" y="1955"/>
                    <a:pt x="5728" y="1928"/>
                  </a:cubicBezTo>
                  <a:cubicBezTo>
                    <a:pt x="5728" y="1874"/>
                    <a:pt x="5728" y="1874"/>
                    <a:pt x="5701" y="1848"/>
                  </a:cubicBezTo>
                  <a:cubicBezTo>
                    <a:pt x="5594" y="1821"/>
                    <a:pt x="5461" y="1767"/>
                    <a:pt x="5354" y="1741"/>
                  </a:cubicBezTo>
                  <a:cubicBezTo>
                    <a:pt x="5246" y="1714"/>
                    <a:pt x="5113" y="1687"/>
                    <a:pt x="5032" y="1660"/>
                  </a:cubicBezTo>
                  <a:cubicBezTo>
                    <a:pt x="4791" y="1580"/>
                    <a:pt x="4551" y="1473"/>
                    <a:pt x="4310" y="1419"/>
                  </a:cubicBezTo>
                  <a:cubicBezTo>
                    <a:pt x="3855" y="1259"/>
                    <a:pt x="3400" y="1125"/>
                    <a:pt x="2918" y="938"/>
                  </a:cubicBezTo>
                  <a:cubicBezTo>
                    <a:pt x="2436" y="777"/>
                    <a:pt x="2008" y="643"/>
                    <a:pt x="1553" y="483"/>
                  </a:cubicBezTo>
                  <a:cubicBezTo>
                    <a:pt x="1071" y="322"/>
                    <a:pt x="616" y="135"/>
                    <a:pt x="134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6" name="Google Shape;10676;p74"/>
            <p:cNvSpPr/>
            <p:nvPr/>
          </p:nvSpPr>
          <p:spPr>
            <a:xfrm>
              <a:off x="9523125" y="8589350"/>
              <a:ext cx="95025" cy="131175"/>
            </a:xfrm>
            <a:custGeom>
              <a:avLst/>
              <a:gdLst/>
              <a:ahLst/>
              <a:cxnLst/>
              <a:rect l="l" t="t" r="r" b="b"/>
              <a:pathLst>
                <a:path w="3801" h="5247" extrusionOk="0">
                  <a:moveTo>
                    <a:pt x="187" y="0"/>
                  </a:moveTo>
                  <a:cubicBezTo>
                    <a:pt x="80" y="0"/>
                    <a:pt x="54" y="27"/>
                    <a:pt x="0" y="81"/>
                  </a:cubicBezTo>
                  <a:lnTo>
                    <a:pt x="0" y="134"/>
                  </a:lnTo>
                  <a:cubicBezTo>
                    <a:pt x="0" y="161"/>
                    <a:pt x="27" y="161"/>
                    <a:pt x="80" y="214"/>
                  </a:cubicBezTo>
                  <a:cubicBezTo>
                    <a:pt x="161" y="241"/>
                    <a:pt x="268" y="295"/>
                    <a:pt x="375" y="375"/>
                  </a:cubicBezTo>
                  <a:cubicBezTo>
                    <a:pt x="803" y="616"/>
                    <a:pt x="1178" y="910"/>
                    <a:pt x="1526" y="1232"/>
                  </a:cubicBezTo>
                  <a:cubicBezTo>
                    <a:pt x="1954" y="1687"/>
                    <a:pt x="2329" y="2168"/>
                    <a:pt x="2650" y="2704"/>
                  </a:cubicBezTo>
                  <a:cubicBezTo>
                    <a:pt x="3078" y="3453"/>
                    <a:pt x="3426" y="4283"/>
                    <a:pt x="3667" y="5113"/>
                  </a:cubicBezTo>
                  <a:cubicBezTo>
                    <a:pt x="3667" y="5166"/>
                    <a:pt x="3694" y="5193"/>
                    <a:pt x="3694" y="5220"/>
                  </a:cubicBezTo>
                  <a:cubicBezTo>
                    <a:pt x="3694" y="5246"/>
                    <a:pt x="3720" y="5246"/>
                    <a:pt x="3747" y="5246"/>
                  </a:cubicBezTo>
                  <a:cubicBezTo>
                    <a:pt x="3801" y="5246"/>
                    <a:pt x="3801" y="5220"/>
                    <a:pt x="3801" y="5193"/>
                  </a:cubicBezTo>
                  <a:cubicBezTo>
                    <a:pt x="3694" y="4791"/>
                    <a:pt x="3560" y="4363"/>
                    <a:pt x="3426" y="3962"/>
                  </a:cubicBezTo>
                  <a:cubicBezTo>
                    <a:pt x="3265" y="3560"/>
                    <a:pt x="3078" y="3105"/>
                    <a:pt x="2891" y="2757"/>
                  </a:cubicBezTo>
                  <a:cubicBezTo>
                    <a:pt x="2489" y="1981"/>
                    <a:pt x="1954" y="1285"/>
                    <a:pt x="1285" y="696"/>
                  </a:cubicBezTo>
                  <a:cubicBezTo>
                    <a:pt x="937" y="429"/>
                    <a:pt x="616" y="214"/>
                    <a:pt x="214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7" name="Google Shape;10677;p74"/>
            <p:cNvSpPr/>
            <p:nvPr/>
          </p:nvSpPr>
          <p:spPr>
            <a:xfrm>
              <a:off x="9523125" y="8592700"/>
              <a:ext cx="60225" cy="101050"/>
            </a:xfrm>
            <a:custGeom>
              <a:avLst/>
              <a:gdLst/>
              <a:ahLst/>
              <a:cxnLst/>
              <a:rect l="l" t="t" r="r" b="b"/>
              <a:pathLst>
                <a:path w="2409" h="4042" extrusionOk="0">
                  <a:moveTo>
                    <a:pt x="134" y="0"/>
                  </a:moveTo>
                  <a:cubicBezTo>
                    <a:pt x="80" y="27"/>
                    <a:pt x="80" y="27"/>
                    <a:pt x="54" y="27"/>
                  </a:cubicBezTo>
                  <a:cubicBezTo>
                    <a:pt x="0" y="80"/>
                    <a:pt x="0" y="107"/>
                    <a:pt x="54" y="107"/>
                  </a:cubicBezTo>
                  <a:cubicBezTo>
                    <a:pt x="509" y="750"/>
                    <a:pt x="990" y="1365"/>
                    <a:pt x="1392" y="2034"/>
                  </a:cubicBezTo>
                  <a:cubicBezTo>
                    <a:pt x="1740" y="2677"/>
                    <a:pt x="2088" y="3346"/>
                    <a:pt x="2329" y="4015"/>
                  </a:cubicBezTo>
                  <a:cubicBezTo>
                    <a:pt x="2329" y="4042"/>
                    <a:pt x="2355" y="4042"/>
                    <a:pt x="2382" y="4042"/>
                  </a:cubicBezTo>
                  <a:cubicBezTo>
                    <a:pt x="2409" y="4042"/>
                    <a:pt x="2409" y="4015"/>
                    <a:pt x="2409" y="3988"/>
                  </a:cubicBezTo>
                  <a:cubicBezTo>
                    <a:pt x="2275" y="3614"/>
                    <a:pt x="2141" y="3292"/>
                    <a:pt x="1981" y="2944"/>
                  </a:cubicBezTo>
                  <a:cubicBezTo>
                    <a:pt x="1820" y="2623"/>
                    <a:pt x="1660" y="2249"/>
                    <a:pt x="1445" y="1901"/>
                  </a:cubicBezTo>
                  <a:cubicBezTo>
                    <a:pt x="1071" y="1231"/>
                    <a:pt x="642" y="643"/>
                    <a:pt x="187" y="27"/>
                  </a:cubicBezTo>
                  <a:lnTo>
                    <a:pt x="134" y="0"/>
                  </a:ln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8" name="Google Shape;10678;p74"/>
            <p:cNvSpPr/>
            <p:nvPr/>
          </p:nvSpPr>
          <p:spPr>
            <a:xfrm>
              <a:off x="9521775" y="8606075"/>
              <a:ext cx="56900" cy="132175"/>
            </a:xfrm>
            <a:custGeom>
              <a:avLst/>
              <a:gdLst/>
              <a:ahLst/>
              <a:cxnLst/>
              <a:rect l="l" t="t" r="r" b="b"/>
              <a:pathLst>
                <a:path w="2276" h="5287" extrusionOk="0">
                  <a:moveTo>
                    <a:pt x="108" y="1"/>
                  </a:moveTo>
                  <a:cubicBezTo>
                    <a:pt x="27" y="1"/>
                    <a:pt x="1" y="81"/>
                    <a:pt x="1" y="134"/>
                  </a:cubicBezTo>
                  <a:cubicBezTo>
                    <a:pt x="108" y="563"/>
                    <a:pt x="188" y="1044"/>
                    <a:pt x="322" y="1473"/>
                  </a:cubicBezTo>
                  <a:cubicBezTo>
                    <a:pt x="456" y="1954"/>
                    <a:pt x="643" y="2383"/>
                    <a:pt x="804" y="2811"/>
                  </a:cubicBezTo>
                  <a:cubicBezTo>
                    <a:pt x="1178" y="3694"/>
                    <a:pt x="1633" y="4524"/>
                    <a:pt x="2169" y="5247"/>
                  </a:cubicBezTo>
                  <a:cubicBezTo>
                    <a:pt x="2182" y="5273"/>
                    <a:pt x="2202" y="5287"/>
                    <a:pt x="2219" y="5287"/>
                  </a:cubicBezTo>
                  <a:cubicBezTo>
                    <a:pt x="2235" y="5287"/>
                    <a:pt x="2249" y="5273"/>
                    <a:pt x="2249" y="5247"/>
                  </a:cubicBezTo>
                  <a:cubicBezTo>
                    <a:pt x="2276" y="5220"/>
                    <a:pt x="2276" y="5193"/>
                    <a:pt x="2249" y="5193"/>
                  </a:cubicBezTo>
                  <a:cubicBezTo>
                    <a:pt x="2061" y="4952"/>
                    <a:pt x="1901" y="4684"/>
                    <a:pt x="1767" y="4444"/>
                  </a:cubicBezTo>
                  <a:cubicBezTo>
                    <a:pt x="1499" y="3935"/>
                    <a:pt x="1232" y="3453"/>
                    <a:pt x="1044" y="2945"/>
                  </a:cubicBezTo>
                  <a:cubicBezTo>
                    <a:pt x="804" y="2409"/>
                    <a:pt x="643" y="1874"/>
                    <a:pt x="456" y="1312"/>
                  </a:cubicBezTo>
                  <a:cubicBezTo>
                    <a:pt x="375" y="911"/>
                    <a:pt x="268" y="509"/>
                    <a:pt x="188" y="108"/>
                  </a:cubicBezTo>
                  <a:cubicBezTo>
                    <a:pt x="188" y="27"/>
                    <a:pt x="161" y="1"/>
                    <a:pt x="108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9" name="Google Shape;10679;p74"/>
            <p:cNvSpPr/>
            <p:nvPr/>
          </p:nvSpPr>
          <p:spPr>
            <a:xfrm>
              <a:off x="9317700" y="8480950"/>
              <a:ext cx="157250" cy="68275"/>
            </a:xfrm>
            <a:custGeom>
              <a:avLst/>
              <a:gdLst/>
              <a:ahLst/>
              <a:cxnLst/>
              <a:rect l="l" t="t" r="r" b="b"/>
              <a:pathLst>
                <a:path w="6290" h="2731" extrusionOk="0">
                  <a:moveTo>
                    <a:pt x="54" y="0"/>
                  </a:moveTo>
                  <a:cubicBezTo>
                    <a:pt x="27" y="0"/>
                    <a:pt x="0" y="27"/>
                    <a:pt x="0" y="54"/>
                  </a:cubicBezTo>
                  <a:cubicBezTo>
                    <a:pt x="0" y="81"/>
                    <a:pt x="27" y="134"/>
                    <a:pt x="27" y="134"/>
                  </a:cubicBezTo>
                  <a:cubicBezTo>
                    <a:pt x="776" y="214"/>
                    <a:pt x="1526" y="348"/>
                    <a:pt x="2275" y="536"/>
                  </a:cubicBezTo>
                  <a:cubicBezTo>
                    <a:pt x="3025" y="723"/>
                    <a:pt x="3774" y="991"/>
                    <a:pt x="4443" y="1392"/>
                  </a:cubicBezTo>
                  <a:cubicBezTo>
                    <a:pt x="4925" y="1660"/>
                    <a:pt x="5353" y="1954"/>
                    <a:pt x="5701" y="2329"/>
                  </a:cubicBezTo>
                  <a:lnTo>
                    <a:pt x="5678" y="2306"/>
                  </a:lnTo>
                  <a:lnTo>
                    <a:pt x="5678" y="2306"/>
                  </a:lnTo>
                  <a:cubicBezTo>
                    <a:pt x="5784" y="2412"/>
                    <a:pt x="5916" y="2545"/>
                    <a:pt x="6022" y="2677"/>
                  </a:cubicBezTo>
                  <a:cubicBezTo>
                    <a:pt x="6049" y="2704"/>
                    <a:pt x="6076" y="2704"/>
                    <a:pt x="6129" y="2730"/>
                  </a:cubicBezTo>
                  <a:cubicBezTo>
                    <a:pt x="6156" y="2730"/>
                    <a:pt x="6183" y="2730"/>
                    <a:pt x="6210" y="2704"/>
                  </a:cubicBezTo>
                  <a:cubicBezTo>
                    <a:pt x="6290" y="2677"/>
                    <a:pt x="6290" y="2570"/>
                    <a:pt x="6236" y="2490"/>
                  </a:cubicBezTo>
                  <a:cubicBezTo>
                    <a:pt x="5942" y="2168"/>
                    <a:pt x="5621" y="1874"/>
                    <a:pt x="5246" y="1606"/>
                  </a:cubicBezTo>
                  <a:cubicBezTo>
                    <a:pt x="4871" y="1339"/>
                    <a:pt x="4470" y="1124"/>
                    <a:pt x="4068" y="937"/>
                  </a:cubicBezTo>
                  <a:cubicBezTo>
                    <a:pt x="3667" y="750"/>
                    <a:pt x="3239" y="589"/>
                    <a:pt x="2810" y="482"/>
                  </a:cubicBezTo>
                  <a:cubicBezTo>
                    <a:pt x="2355" y="348"/>
                    <a:pt x="1927" y="295"/>
                    <a:pt x="1499" y="188"/>
                  </a:cubicBezTo>
                  <a:lnTo>
                    <a:pt x="803" y="81"/>
                  </a:lnTo>
                  <a:cubicBezTo>
                    <a:pt x="562" y="54"/>
                    <a:pt x="294" y="27"/>
                    <a:pt x="54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0" name="Google Shape;10680;p74"/>
            <p:cNvSpPr/>
            <p:nvPr/>
          </p:nvSpPr>
          <p:spPr>
            <a:xfrm>
              <a:off x="9354500" y="8511050"/>
              <a:ext cx="118450" cy="41525"/>
            </a:xfrm>
            <a:custGeom>
              <a:avLst/>
              <a:gdLst/>
              <a:ahLst/>
              <a:cxnLst/>
              <a:rect l="l" t="t" r="r" b="b"/>
              <a:pathLst>
                <a:path w="4738" h="1661" extrusionOk="0">
                  <a:moveTo>
                    <a:pt x="107" y="1"/>
                  </a:moveTo>
                  <a:cubicBezTo>
                    <a:pt x="27" y="28"/>
                    <a:pt x="0" y="54"/>
                    <a:pt x="0" y="81"/>
                  </a:cubicBezTo>
                  <a:cubicBezTo>
                    <a:pt x="0" y="135"/>
                    <a:pt x="27" y="161"/>
                    <a:pt x="54" y="161"/>
                  </a:cubicBezTo>
                  <a:cubicBezTo>
                    <a:pt x="643" y="215"/>
                    <a:pt x="1231" y="322"/>
                    <a:pt x="1793" y="456"/>
                  </a:cubicBezTo>
                  <a:lnTo>
                    <a:pt x="1767" y="456"/>
                  </a:lnTo>
                  <a:cubicBezTo>
                    <a:pt x="2195" y="563"/>
                    <a:pt x="2596" y="723"/>
                    <a:pt x="2998" y="857"/>
                  </a:cubicBezTo>
                  <a:cubicBezTo>
                    <a:pt x="3399" y="1018"/>
                    <a:pt x="3801" y="1232"/>
                    <a:pt x="4202" y="1419"/>
                  </a:cubicBezTo>
                  <a:cubicBezTo>
                    <a:pt x="4309" y="1500"/>
                    <a:pt x="4416" y="1553"/>
                    <a:pt x="4550" y="1633"/>
                  </a:cubicBezTo>
                  <a:cubicBezTo>
                    <a:pt x="4577" y="1660"/>
                    <a:pt x="4604" y="1660"/>
                    <a:pt x="4657" y="1660"/>
                  </a:cubicBezTo>
                  <a:cubicBezTo>
                    <a:pt x="4684" y="1660"/>
                    <a:pt x="4711" y="1633"/>
                    <a:pt x="4711" y="1633"/>
                  </a:cubicBezTo>
                  <a:cubicBezTo>
                    <a:pt x="4738" y="1607"/>
                    <a:pt x="4738" y="1553"/>
                    <a:pt x="4738" y="1526"/>
                  </a:cubicBezTo>
                  <a:cubicBezTo>
                    <a:pt x="4738" y="1500"/>
                    <a:pt x="4711" y="1473"/>
                    <a:pt x="4711" y="1473"/>
                  </a:cubicBezTo>
                  <a:cubicBezTo>
                    <a:pt x="4015" y="1018"/>
                    <a:pt x="3266" y="697"/>
                    <a:pt x="2516" y="456"/>
                  </a:cubicBezTo>
                  <a:cubicBezTo>
                    <a:pt x="2115" y="322"/>
                    <a:pt x="1740" y="268"/>
                    <a:pt x="1338" y="161"/>
                  </a:cubicBezTo>
                  <a:lnTo>
                    <a:pt x="723" y="54"/>
                  </a:lnTo>
                  <a:cubicBezTo>
                    <a:pt x="535" y="28"/>
                    <a:pt x="295" y="28"/>
                    <a:pt x="107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1" name="Google Shape;10681;p74"/>
            <p:cNvSpPr/>
            <p:nvPr/>
          </p:nvSpPr>
          <p:spPr>
            <a:xfrm>
              <a:off x="9324375" y="8534750"/>
              <a:ext cx="142550" cy="27175"/>
            </a:xfrm>
            <a:custGeom>
              <a:avLst/>
              <a:gdLst/>
              <a:ahLst/>
              <a:cxnLst/>
              <a:rect l="l" t="t" r="r" b="b"/>
              <a:pathLst>
                <a:path w="5702" h="1087" extrusionOk="0">
                  <a:moveTo>
                    <a:pt x="9" y="0"/>
                  </a:moveTo>
                  <a:cubicBezTo>
                    <a:pt x="4" y="0"/>
                    <a:pt x="1" y="7"/>
                    <a:pt x="1" y="16"/>
                  </a:cubicBezTo>
                  <a:cubicBezTo>
                    <a:pt x="1" y="43"/>
                    <a:pt x="1" y="70"/>
                    <a:pt x="27" y="70"/>
                  </a:cubicBezTo>
                  <a:cubicBezTo>
                    <a:pt x="27" y="19"/>
                    <a:pt x="17" y="0"/>
                    <a:pt x="9" y="0"/>
                  </a:cubicBezTo>
                  <a:close/>
                  <a:moveTo>
                    <a:pt x="27" y="70"/>
                  </a:moveTo>
                  <a:cubicBezTo>
                    <a:pt x="456" y="204"/>
                    <a:pt x="884" y="284"/>
                    <a:pt x="1339" y="391"/>
                  </a:cubicBezTo>
                  <a:cubicBezTo>
                    <a:pt x="1794" y="445"/>
                    <a:pt x="2249" y="525"/>
                    <a:pt x="2704" y="578"/>
                  </a:cubicBezTo>
                  <a:cubicBezTo>
                    <a:pt x="3132" y="659"/>
                    <a:pt x="3614" y="685"/>
                    <a:pt x="4042" y="739"/>
                  </a:cubicBezTo>
                  <a:cubicBezTo>
                    <a:pt x="4471" y="819"/>
                    <a:pt x="4952" y="873"/>
                    <a:pt x="5381" y="1007"/>
                  </a:cubicBezTo>
                  <a:lnTo>
                    <a:pt x="5354" y="1007"/>
                  </a:lnTo>
                  <a:cubicBezTo>
                    <a:pt x="5407" y="1060"/>
                    <a:pt x="5488" y="1060"/>
                    <a:pt x="5541" y="1087"/>
                  </a:cubicBezTo>
                  <a:lnTo>
                    <a:pt x="5648" y="1087"/>
                  </a:lnTo>
                  <a:cubicBezTo>
                    <a:pt x="5675" y="1087"/>
                    <a:pt x="5702" y="1060"/>
                    <a:pt x="5702" y="1007"/>
                  </a:cubicBezTo>
                  <a:lnTo>
                    <a:pt x="5702" y="926"/>
                  </a:lnTo>
                  <a:cubicBezTo>
                    <a:pt x="5702" y="873"/>
                    <a:pt x="5675" y="846"/>
                    <a:pt x="5648" y="846"/>
                  </a:cubicBezTo>
                  <a:cubicBezTo>
                    <a:pt x="5220" y="712"/>
                    <a:pt x="4738" y="659"/>
                    <a:pt x="4283" y="578"/>
                  </a:cubicBezTo>
                  <a:cubicBezTo>
                    <a:pt x="3801" y="525"/>
                    <a:pt x="3346" y="471"/>
                    <a:pt x="2865" y="445"/>
                  </a:cubicBezTo>
                  <a:cubicBezTo>
                    <a:pt x="2410" y="418"/>
                    <a:pt x="1928" y="391"/>
                    <a:pt x="1473" y="311"/>
                  </a:cubicBezTo>
                  <a:cubicBezTo>
                    <a:pt x="991" y="257"/>
                    <a:pt x="536" y="177"/>
                    <a:pt x="81" y="7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2" name="Google Shape;10682;p74"/>
            <p:cNvSpPr/>
            <p:nvPr/>
          </p:nvSpPr>
          <p:spPr>
            <a:xfrm>
              <a:off x="9435450" y="8602725"/>
              <a:ext cx="54225" cy="153925"/>
            </a:xfrm>
            <a:custGeom>
              <a:avLst/>
              <a:gdLst/>
              <a:ahLst/>
              <a:cxnLst/>
              <a:rect l="l" t="t" r="r" b="b"/>
              <a:pathLst>
                <a:path w="2169" h="6157" extrusionOk="0">
                  <a:moveTo>
                    <a:pt x="2008" y="1"/>
                  </a:moveTo>
                  <a:cubicBezTo>
                    <a:pt x="1981" y="1"/>
                    <a:pt x="1928" y="27"/>
                    <a:pt x="1928" y="81"/>
                  </a:cubicBezTo>
                  <a:cubicBezTo>
                    <a:pt x="1633" y="482"/>
                    <a:pt x="1366" y="911"/>
                    <a:pt x="1125" y="1339"/>
                  </a:cubicBezTo>
                  <a:cubicBezTo>
                    <a:pt x="911" y="1767"/>
                    <a:pt x="697" y="2249"/>
                    <a:pt x="536" y="2704"/>
                  </a:cubicBezTo>
                  <a:cubicBezTo>
                    <a:pt x="188" y="3641"/>
                    <a:pt x="1" y="4658"/>
                    <a:pt x="1" y="5648"/>
                  </a:cubicBezTo>
                  <a:lnTo>
                    <a:pt x="1" y="6130"/>
                  </a:lnTo>
                  <a:cubicBezTo>
                    <a:pt x="1" y="6157"/>
                    <a:pt x="28" y="6157"/>
                    <a:pt x="28" y="6157"/>
                  </a:cubicBezTo>
                  <a:cubicBezTo>
                    <a:pt x="54" y="6157"/>
                    <a:pt x="54" y="6130"/>
                    <a:pt x="54" y="6130"/>
                  </a:cubicBezTo>
                  <a:cubicBezTo>
                    <a:pt x="28" y="5648"/>
                    <a:pt x="54" y="5193"/>
                    <a:pt x="135" y="4765"/>
                  </a:cubicBezTo>
                  <a:cubicBezTo>
                    <a:pt x="188" y="4390"/>
                    <a:pt x="268" y="3989"/>
                    <a:pt x="402" y="3614"/>
                  </a:cubicBezTo>
                  <a:cubicBezTo>
                    <a:pt x="509" y="3239"/>
                    <a:pt x="643" y="2891"/>
                    <a:pt x="804" y="2517"/>
                  </a:cubicBezTo>
                  <a:lnTo>
                    <a:pt x="804" y="2543"/>
                  </a:lnTo>
                  <a:cubicBezTo>
                    <a:pt x="1178" y="1740"/>
                    <a:pt x="1633" y="964"/>
                    <a:pt x="2142" y="242"/>
                  </a:cubicBezTo>
                  <a:cubicBezTo>
                    <a:pt x="2169" y="215"/>
                    <a:pt x="2169" y="161"/>
                    <a:pt x="2142" y="135"/>
                  </a:cubicBezTo>
                  <a:cubicBezTo>
                    <a:pt x="2142" y="108"/>
                    <a:pt x="2115" y="81"/>
                    <a:pt x="2062" y="81"/>
                  </a:cubicBezTo>
                  <a:cubicBezTo>
                    <a:pt x="2088" y="1"/>
                    <a:pt x="2035" y="1"/>
                    <a:pt x="2008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3" name="Google Shape;10683;p74"/>
            <p:cNvSpPr/>
            <p:nvPr/>
          </p:nvSpPr>
          <p:spPr>
            <a:xfrm>
              <a:off x="9459550" y="8611600"/>
              <a:ext cx="34150" cy="110925"/>
            </a:xfrm>
            <a:custGeom>
              <a:avLst/>
              <a:gdLst/>
              <a:ahLst/>
              <a:cxnLst/>
              <a:rect l="l" t="t" r="r" b="b"/>
              <a:pathLst>
                <a:path w="1366" h="4437" extrusionOk="0">
                  <a:moveTo>
                    <a:pt x="1265" y="0"/>
                  </a:moveTo>
                  <a:cubicBezTo>
                    <a:pt x="1252" y="0"/>
                    <a:pt x="1232" y="7"/>
                    <a:pt x="1205" y="20"/>
                  </a:cubicBezTo>
                  <a:cubicBezTo>
                    <a:pt x="884" y="690"/>
                    <a:pt x="643" y="1412"/>
                    <a:pt x="455" y="2135"/>
                  </a:cubicBezTo>
                  <a:cubicBezTo>
                    <a:pt x="268" y="2858"/>
                    <a:pt x="134" y="3607"/>
                    <a:pt x="0" y="4356"/>
                  </a:cubicBezTo>
                  <a:cubicBezTo>
                    <a:pt x="0" y="4410"/>
                    <a:pt x="0" y="4437"/>
                    <a:pt x="27" y="4437"/>
                  </a:cubicBezTo>
                  <a:cubicBezTo>
                    <a:pt x="81" y="4437"/>
                    <a:pt x="107" y="4437"/>
                    <a:pt x="107" y="4410"/>
                  </a:cubicBezTo>
                  <a:cubicBezTo>
                    <a:pt x="214" y="3768"/>
                    <a:pt x="348" y="3125"/>
                    <a:pt x="509" y="2483"/>
                  </a:cubicBezTo>
                  <a:cubicBezTo>
                    <a:pt x="669" y="1867"/>
                    <a:pt x="857" y="1252"/>
                    <a:pt x="1124" y="663"/>
                  </a:cubicBezTo>
                  <a:cubicBezTo>
                    <a:pt x="1178" y="475"/>
                    <a:pt x="1285" y="315"/>
                    <a:pt x="1339" y="154"/>
                  </a:cubicBezTo>
                  <a:cubicBezTo>
                    <a:pt x="1339" y="127"/>
                    <a:pt x="1365" y="127"/>
                    <a:pt x="1339" y="74"/>
                  </a:cubicBezTo>
                  <a:cubicBezTo>
                    <a:pt x="1339" y="47"/>
                    <a:pt x="1312" y="47"/>
                    <a:pt x="1312" y="20"/>
                  </a:cubicBezTo>
                  <a:lnTo>
                    <a:pt x="1285" y="20"/>
                  </a:lnTo>
                  <a:cubicBezTo>
                    <a:pt x="1285" y="7"/>
                    <a:pt x="1278" y="0"/>
                    <a:pt x="1265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4" name="Google Shape;10684;p74"/>
            <p:cNvSpPr/>
            <p:nvPr/>
          </p:nvSpPr>
          <p:spPr>
            <a:xfrm>
              <a:off x="9484300" y="8599375"/>
              <a:ext cx="22100" cy="147925"/>
            </a:xfrm>
            <a:custGeom>
              <a:avLst/>
              <a:gdLst/>
              <a:ahLst/>
              <a:cxnLst/>
              <a:rect l="l" t="t" r="r" b="b"/>
              <a:pathLst>
                <a:path w="884" h="5917" extrusionOk="0">
                  <a:moveTo>
                    <a:pt x="804" y="1"/>
                  </a:moveTo>
                  <a:cubicBezTo>
                    <a:pt x="830" y="28"/>
                    <a:pt x="804" y="81"/>
                    <a:pt x="750" y="108"/>
                  </a:cubicBezTo>
                  <a:cubicBezTo>
                    <a:pt x="536" y="1045"/>
                    <a:pt x="322" y="1982"/>
                    <a:pt x="188" y="2945"/>
                  </a:cubicBezTo>
                  <a:cubicBezTo>
                    <a:pt x="134" y="3427"/>
                    <a:pt x="54" y="3909"/>
                    <a:pt x="27" y="4417"/>
                  </a:cubicBezTo>
                  <a:cubicBezTo>
                    <a:pt x="1" y="4926"/>
                    <a:pt x="1" y="5381"/>
                    <a:pt x="1" y="5889"/>
                  </a:cubicBezTo>
                  <a:cubicBezTo>
                    <a:pt x="1" y="5916"/>
                    <a:pt x="27" y="5916"/>
                    <a:pt x="27" y="5916"/>
                  </a:cubicBezTo>
                  <a:cubicBezTo>
                    <a:pt x="54" y="5916"/>
                    <a:pt x="54" y="5889"/>
                    <a:pt x="54" y="5889"/>
                  </a:cubicBezTo>
                  <a:cubicBezTo>
                    <a:pt x="54" y="5033"/>
                    <a:pt x="134" y="4176"/>
                    <a:pt x="215" y="3320"/>
                  </a:cubicBezTo>
                  <a:cubicBezTo>
                    <a:pt x="375" y="2249"/>
                    <a:pt x="616" y="1205"/>
                    <a:pt x="884" y="135"/>
                  </a:cubicBezTo>
                  <a:cubicBezTo>
                    <a:pt x="884" y="54"/>
                    <a:pt x="884" y="28"/>
                    <a:pt x="830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5" name="Google Shape;10685;p74"/>
            <p:cNvSpPr/>
            <p:nvPr/>
          </p:nvSpPr>
          <p:spPr>
            <a:xfrm>
              <a:off x="9358500" y="8588000"/>
              <a:ext cx="122475" cy="98225"/>
            </a:xfrm>
            <a:custGeom>
              <a:avLst/>
              <a:gdLst/>
              <a:ahLst/>
              <a:cxnLst/>
              <a:rect l="l" t="t" r="r" b="b"/>
              <a:pathLst>
                <a:path w="4899" h="3929" extrusionOk="0">
                  <a:moveTo>
                    <a:pt x="4792" y="1"/>
                  </a:moveTo>
                  <a:cubicBezTo>
                    <a:pt x="4792" y="28"/>
                    <a:pt x="4792" y="28"/>
                    <a:pt x="4738" y="28"/>
                  </a:cubicBezTo>
                  <a:cubicBezTo>
                    <a:pt x="3882" y="536"/>
                    <a:pt x="3052" y="1125"/>
                    <a:pt x="2249" y="1767"/>
                  </a:cubicBezTo>
                  <a:cubicBezTo>
                    <a:pt x="1848" y="2089"/>
                    <a:pt x="1446" y="2437"/>
                    <a:pt x="1071" y="2758"/>
                  </a:cubicBezTo>
                  <a:cubicBezTo>
                    <a:pt x="884" y="2945"/>
                    <a:pt x="697" y="3132"/>
                    <a:pt x="536" y="3293"/>
                  </a:cubicBezTo>
                  <a:cubicBezTo>
                    <a:pt x="375" y="3480"/>
                    <a:pt x="215" y="3668"/>
                    <a:pt x="27" y="3828"/>
                  </a:cubicBezTo>
                  <a:cubicBezTo>
                    <a:pt x="1" y="3882"/>
                    <a:pt x="1" y="3882"/>
                    <a:pt x="27" y="3909"/>
                  </a:cubicBezTo>
                  <a:cubicBezTo>
                    <a:pt x="41" y="3922"/>
                    <a:pt x="61" y="3929"/>
                    <a:pt x="78" y="3929"/>
                  </a:cubicBezTo>
                  <a:cubicBezTo>
                    <a:pt x="94" y="3929"/>
                    <a:pt x="108" y="3922"/>
                    <a:pt x="108" y="3909"/>
                  </a:cubicBezTo>
                  <a:cubicBezTo>
                    <a:pt x="295" y="3668"/>
                    <a:pt x="509" y="3480"/>
                    <a:pt x="750" y="3266"/>
                  </a:cubicBezTo>
                  <a:cubicBezTo>
                    <a:pt x="964" y="3079"/>
                    <a:pt x="1178" y="2838"/>
                    <a:pt x="1419" y="2624"/>
                  </a:cubicBezTo>
                  <a:cubicBezTo>
                    <a:pt x="1874" y="2196"/>
                    <a:pt x="2383" y="1794"/>
                    <a:pt x="2891" y="1419"/>
                  </a:cubicBezTo>
                  <a:cubicBezTo>
                    <a:pt x="3507" y="964"/>
                    <a:pt x="4149" y="536"/>
                    <a:pt x="4819" y="161"/>
                  </a:cubicBezTo>
                  <a:cubicBezTo>
                    <a:pt x="4845" y="135"/>
                    <a:pt x="4899" y="81"/>
                    <a:pt x="4845" y="28"/>
                  </a:cubicBezTo>
                  <a:cubicBezTo>
                    <a:pt x="4845" y="1"/>
                    <a:pt x="4819" y="1"/>
                    <a:pt x="4792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6" name="Google Shape;10686;p74"/>
            <p:cNvSpPr/>
            <p:nvPr/>
          </p:nvSpPr>
          <p:spPr>
            <a:xfrm>
              <a:off x="9365875" y="8586675"/>
              <a:ext cx="99050" cy="65425"/>
            </a:xfrm>
            <a:custGeom>
              <a:avLst/>
              <a:gdLst/>
              <a:ahLst/>
              <a:cxnLst/>
              <a:rect l="l" t="t" r="r" b="b"/>
              <a:pathLst>
                <a:path w="3962" h="2617" extrusionOk="0">
                  <a:moveTo>
                    <a:pt x="3854" y="0"/>
                  </a:moveTo>
                  <a:cubicBezTo>
                    <a:pt x="3533" y="107"/>
                    <a:pt x="3158" y="241"/>
                    <a:pt x="2864" y="402"/>
                  </a:cubicBezTo>
                  <a:cubicBezTo>
                    <a:pt x="2489" y="589"/>
                    <a:pt x="2141" y="777"/>
                    <a:pt x="1820" y="1017"/>
                  </a:cubicBezTo>
                  <a:cubicBezTo>
                    <a:pt x="1472" y="1258"/>
                    <a:pt x="1178" y="1472"/>
                    <a:pt x="883" y="1740"/>
                  </a:cubicBezTo>
                  <a:cubicBezTo>
                    <a:pt x="589" y="1981"/>
                    <a:pt x="321" y="2249"/>
                    <a:pt x="54" y="2516"/>
                  </a:cubicBezTo>
                  <a:cubicBezTo>
                    <a:pt x="0" y="2543"/>
                    <a:pt x="0" y="2597"/>
                    <a:pt x="54" y="2597"/>
                  </a:cubicBezTo>
                  <a:cubicBezTo>
                    <a:pt x="67" y="2610"/>
                    <a:pt x="80" y="2617"/>
                    <a:pt x="90" y="2617"/>
                  </a:cubicBezTo>
                  <a:cubicBezTo>
                    <a:pt x="101" y="2617"/>
                    <a:pt x="107" y="2610"/>
                    <a:pt x="107" y="2597"/>
                  </a:cubicBezTo>
                  <a:cubicBezTo>
                    <a:pt x="321" y="2382"/>
                    <a:pt x="509" y="2195"/>
                    <a:pt x="723" y="2008"/>
                  </a:cubicBezTo>
                  <a:cubicBezTo>
                    <a:pt x="937" y="1820"/>
                    <a:pt x="1178" y="1606"/>
                    <a:pt x="1419" y="1446"/>
                  </a:cubicBezTo>
                  <a:cubicBezTo>
                    <a:pt x="2008" y="1017"/>
                    <a:pt x="2650" y="616"/>
                    <a:pt x="3319" y="348"/>
                  </a:cubicBezTo>
                  <a:cubicBezTo>
                    <a:pt x="3533" y="268"/>
                    <a:pt x="3721" y="214"/>
                    <a:pt x="3881" y="134"/>
                  </a:cubicBezTo>
                  <a:cubicBezTo>
                    <a:pt x="3935" y="134"/>
                    <a:pt x="3961" y="81"/>
                    <a:pt x="3961" y="54"/>
                  </a:cubicBezTo>
                  <a:cubicBezTo>
                    <a:pt x="3961" y="54"/>
                    <a:pt x="3935" y="0"/>
                    <a:pt x="3854" y="0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7" name="Google Shape;10687;p74"/>
            <p:cNvSpPr/>
            <p:nvPr/>
          </p:nvSpPr>
          <p:spPr>
            <a:xfrm>
              <a:off x="9316350" y="8576625"/>
              <a:ext cx="143900" cy="77575"/>
            </a:xfrm>
            <a:custGeom>
              <a:avLst/>
              <a:gdLst/>
              <a:ahLst/>
              <a:cxnLst/>
              <a:rect l="l" t="t" r="r" b="b"/>
              <a:pathLst>
                <a:path w="5756" h="3103" extrusionOk="0">
                  <a:moveTo>
                    <a:pt x="5648" y="1"/>
                  </a:moveTo>
                  <a:cubicBezTo>
                    <a:pt x="5193" y="108"/>
                    <a:pt x="4765" y="242"/>
                    <a:pt x="4337" y="376"/>
                  </a:cubicBezTo>
                  <a:cubicBezTo>
                    <a:pt x="3908" y="509"/>
                    <a:pt x="3453" y="723"/>
                    <a:pt x="3025" y="884"/>
                  </a:cubicBezTo>
                  <a:cubicBezTo>
                    <a:pt x="2195" y="1259"/>
                    <a:pt x="1392" y="1741"/>
                    <a:pt x="670" y="2356"/>
                  </a:cubicBezTo>
                  <a:cubicBezTo>
                    <a:pt x="589" y="2463"/>
                    <a:pt x="456" y="2544"/>
                    <a:pt x="348" y="2677"/>
                  </a:cubicBezTo>
                  <a:cubicBezTo>
                    <a:pt x="241" y="2784"/>
                    <a:pt x="161" y="2918"/>
                    <a:pt x="54" y="3025"/>
                  </a:cubicBezTo>
                  <a:cubicBezTo>
                    <a:pt x="54" y="3052"/>
                    <a:pt x="0" y="3052"/>
                    <a:pt x="54" y="3079"/>
                  </a:cubicBezTo>
                  <a:cubicBezTo>
                    <a:pt x="54" y="3079"/>
                    <a:pt x="66" y="3103"/>
                    <a:pt x="82" y="3103"/>
                  </a:cubicBezTo>
                  <a:cubicBezTo>
                    <a:pt x="90" y="3103"/>
                    <a:pt x="99" y="3097"/>
                    <a:pt x="108" y="3079"/>
                  </a:cubicBezTo>
                  <a:cubicBezTo>
                    <a:pt x="241" y="2918"/>
                    <a:pt x="402" y="2758"/>
                    <a:pt x="589" y="2624"/>
                  </a:cubicBezTo>
                  <a:cubicBezTo>
                    <a:pt x="750" y="2463"/>
                    <a:pt x="937" y="2329"/>
                    <a:pt x="1125" y="2196"/>
                  </a:cubicBezTo>
                  <a:cubicBezTo>
                    <a:pt x="1794" y="1687"/>
                    <a:pt x="2543" y="1286"/>
                    <a:pt x="3319" y="991"/>
                  </a:cubicBezTo>
                  <a:cubicBezTo>
                    <a:pt x="3721" y="804"/>
                    <a:pt x="4096" y="670"/>
                    <a:pt x="4497" y="590"/>
                  </a:cubicBezTo>
                  <a:cubicBezTo>
                    <a:pt x="4899" y="483"/>
                    <a:pt x="5273" y="376"/>
                    <a:pt x="5675" y="268"/>
                  </a:cubicBezTo>
                  <a:cubicBezTo>
                    <a:pt x="5728" y="268"/>
                    <a:pt x="5755" y="188"/>
                    <a:pt x="5755" y="108"/>
                  </a:cubicBezTo>
                  <a:cubicBezTo>
                    <a:pt x="5755" y="54"/>
                    <a:pt x="5702" y="1"/>
                    <a:pt x="5648" y="1"/>
                  </a:cubicBezTo>
                  <a:close/>
                </a:path>
              </a:pathLst>
            </a:custGeom>
            <a:solidFill>
              <a:srgbClr val="F7329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8" name="Google Shape;10688;p74"/>
            <p:cNvSpPr/>
            <p:nvPr/>
          </p:nvSpPr>
          <p:spPr>
            <a:xfrm>
              <a:off x="9440150" y="8491650"/>
              <a:ext cx="135850" cy="152600"/>
            </a:xfrm>
            <a:custGeom>
              <a:avLst/>
              <a:gdLst/>
              <a:ahLst/>
              <a:cxnLst/>
              <a:rect l="l" t="t" r="r" b="b"/>
              <a:pathLst>
                <a:path w="5434" h="6104" extrusionOk="0">
                  <a:moveTo>
                    <a:pt x="2382" y="1"/>
                  </a:moveTo>
                  <a:cubicBezTo>
                    <a:pt x="2356" y="1"/>
                    <a:pt x="2329" y="27"/>
                    <a:pt x="2275" y="54"/>
                  </a:cubicBezTo>
                  <a:cubicBezTo>
                    <a:pt x="2195" y="268"/>
                    <a:pt x="2115" y="536"/>
                    <a:pt x="2061" y="857"/>
                  </a:cubicBezTo>
                  <a:cubicBezTo>
                    <a:pt x="2061" y="937"/>
                    <a:pt x="2008" y="964"/>
                    <a:pt x="2008" y="1018"/>
                  </a:cubicBezTo>
                  <a:cubicBezTo>
                    <a:pt x="1954" y="857"/>
                    <a:pt x="1847" y="750"/>
                    <a:pt x="1740" y="670"/>
                  </a:cubicBezTo>
                  <a:cubicBezTo>
                    <a:pt x="1660" y="563"/>
                    <a:pt x="1526" y="482"/>
                    <a:pt x="1419" y="456"/>
                  </a:cubicBezTo>
                  <a:lnTo>
                    <a:pt x="1285" y="456"/>
                  </a:lnTo>
                  <a:cubicBezTo>
                    <a:pt x="1178" y="456"/>
                    <a:pt x="1124" y="482"/>
                    <a:pt x="1017" y="536"/>
                  </a:cubicBezTo>
                  <a:cubicBezTo>
                    <a:pt x="910" y="563"/>
                    <a:pt x="857" y="670"/>
                    <a:pt x="776" y="750"/>
                  </a:cubicBezTo>
                  <a:cubicBezTo>
                    <a:pt x="750" y="830"/>
                    <a:pt x="750" y="884"/>
                    <a:pt x="723" y="991"/>
                  </a:cubicBezTo>
                  <a:lnTo>
                    <a:pt x="723" y="1232"/>
                  </a:lnTo>
                  <a:cubicBezTo>
                    <a:pt x="723" y="1339"/>
                    <a:pt x="776" y="1419"/>
                    <a:pt x="803" y="1553"/>
                  </a:cubicBezTo>
                  <a:lnTo>
                    <a:pt x="723" y="1553"/>
                  </a:lnTo>
                  <a:cubicBezTo>
                    <a:pt x="589" y="1553"/>
                    <a:pt x="482" y="1607"/>
                    <a:pt x="348" y="1660"/>
                  </a:cubicBezTo>
                  <a:cubicBezTo>
                    <a:pt x="241" y="1687"/>
                    <a:pt x="134" y="1794"/>
                    <a:pt x="80" y="1901"/>
                  </a:cubicBezTo>
                  <a:cubicBezTo>
                    <a:pt x="0" y="2008"/>
                    <a:pt x="0" y="2088"/>
                    <a:pt x="0" y="2222"/>
                  </a:cubicBezTo>
                  <a:cubicBezTo>
                    <a:pt x="0" y="2356"/>
                    <a:pt x="80" y="2490"/>
                    <a:pt x="187" y="2650"/>
                  </a:cubicBezTo>
                  <a:cubicBezTo>
                    <a:pt x="268" y="2731"/>
                    <a:pt x="375" y="2838"/>
                    <a:pt x="535" y="2891"/>
                  </a:cubicBezTo>
                  <a:cubicBezTo>
                    <a:pt x="402" y="2998"/>
                    <a:pt x="321" y="3105"/>
                    <a:pt x="214" y="3212"/>
                  </a:cubicBezTo>
                  <a:cubicBezTo>
                    <a:pt x="107" y="3346"/>
                    <a:pt x="80" y="3427"/>
                    <a:pt x="54" y="3534"/>
                  </a:cubicBezTo>
                  <a:cubicBezTo>
                    <a:pt x="54" y="3614"/>
                    <a:pt x="0" y="3667"/>
                    <a:pt x="54" y="3748"/>
                  </a:cubicBezTo>
                  <a:cubicBezTo>
                    <a:pt x="54" y="3801"/>
                    <a:pt x="80" y="3882"/>
                    <a:pt x="107" y="3935"/>
                  </a:cubicBezTo>
                  <a:cubicBezTo>
                    <a:pt x="134" y="4042"/>
                    <a:pt x="214" y="4096"/>
                    <a:pt x="321" y="4176"/>
                  </a:cubicBezTo>
                  <a:cubicBezTo>
                    <a:pt x="375" y="4203"/>
                    <a:pt x="402" y="4256"/>
                    <a:pt x="482" y="4256"/>
                  </a:cubicBezTo>
                  <a:cubicBezTo>
                    <a:pt x="535" y="4283"/>
                    <a:pt x="616" y="4283"/>
                    <a:pt x="669" y="4283"/>
                  </a:cubicBezTo>
                  <a:lnTo>
                    <a:pt x="990" y="4283"/>
                  </a:lnTo>
                  <a:lnTo>
                    <a:pt x="937" y="4337"/>
                  </a:lnTo>
                  <a:cubicBezTo>
                    <a:pt x="750" y="4604"/>
                    <a:pt x="616" y="4925"/>
                    <a:pt x="589" y="5220"/>
                  </a:cubicBezTo>
                  <a:cubicBezTo>
                    <a:pt x="589" y="5247"/>
                    <a:pt x="589" y="5327"/>
                    <a:pt x="616" y="5354"/>
                  </a:cubicBezTo>
                  <a:cubicBezTo>
                    <a:pt x="643" y="5407"/>
                    <a:pt x="669" y="5407"/>
                    <a:pt x="750" y="5461"/>
                  </a:cubicBezTo>
                  <a:lnTo>
                    <a:pt x="910" y="5461"/>
                  </a:lnTo>
                  <a:cubicBezTo>
                    <a:pt x="1017" y="5461"/>
                    <a:pt x="1151" y="5461"/>
                    <a:pt x="1285" y="5407"/>
                  </a:cubicBezTo>
                  <a:cubicBezTo>
                    <a:pt x="1445" y="5380"/>
                    <a:pt x="1579" y="5327"/>
                    <a:pt x="1740" y="5220"/>
                  </a:cubicBezTo>
                  <a:cubicBezTo>
                    <a:pt x="1793" y="5193"/>
                    <a:pt x="1820" y="5140"/>
                    <a:pt x="1847" y="5140"/>
                  </a:cubicBezTo>
                  <a:cubicBezTo>
                    <a:pt x="1820" y="5407"/>
                    <a:pt x="1820" y="5675"/>
                    <a:pt x="1874" y="5996"/>
                  </a:cubicBezTo>
                  <a:cubicBezTo>
                    <a:pt x="1874" y="6050"/>
                    <a:pt x="1954" y="6076"/>
                    <a:pt x="1981" y="6103"/>
                  </a:cubicBezTo>
                  <a:cubicBezTo>
                    <a:pt x="1945" y="6032"/>
                    <a:pt x="1945" y="6020"/>
                    <a:pt x="1957" y="6020"/>
                  </a:cubicBezTo>
                  <a:cubicBezTo>
                    <a:pt x="1963" y="6020"/>
                    <a:pt x="1972" y="6023"/>
                    <a:pt x="1981" y="6023"/>
                  </a:cubicBezTo>
                  <a:cubicBezTo>
                    <a:pt x="2008" y="6023"/>
                    <a:pt x="2061" y="6023"/>
                    <a:pt x="2088" y="5996"/>
                  </a:cubicBezTo>
                  <a:cubicBezTo>
                    <a:pt x="2222" y="5889"/>
                    <a:pt x="2356" y="5782"/>
                    <a:pt x="2463" y="5675"/>
                  </a:cubicBezTo>
                  <a:cubicBezTo>
                    <a:pt x="2543" y="5595"/>
                    <a:pt x="2623" y="5407"/>
                    <a:pt x="2677" y="5247"/>
                  </a:cubicBezTo>
                  <a:lnTo>
                    <a:pt x="2730" y="5220"/>
                  </a:lnTo>
                  <a:cubicBezTo>
                    <a:pt x="2757" y="5273"/>
                    <a:pt x="2811" y="5380"/>
                    <a:pt x="2891" y="5461"/>
                  </a:cubicBezTo>
                  <a:cubicBezTo>
                    <a:pt x="3025" y="5648"/>
                    <a:pt x="3212" y="5755"/>
                    <a:pt x="3399" y="5755"/>
                  </a:cubicBezTo>
                  <a:cubicBezTo>
                    <a:pt x="3453" y="5755"/>
                    <a:pt x="3480" y="5755"/>
                    <a:pt x="3560" y="5728"/>
                  </a:cubicBezTo>
                  <a:cubicBezTo>
                    <a:pt x="3667" y="5675"/>
                    <a:pt x="3747" y="5595"/>
                    <a:pt x="3828" y="5488"/>
                  </a:cubicBezTo>
                  <a:cubicBezTo>
                    <a:pt x="3881" y="5354"/>
                    <a:pt x="3935" y="5193"/>
                    <a:pt x="3935" y="5059"/>
                  </a:cubicBezTo>
                  <a:lnTo>
                    <a:pt x="3935" y="4792"/>
                  </a:lnTo>
                  <a:cubicBezTo>
                    <a:pt x="3935" y="4685"/>
                    <a:pt x="3881" y="4578"/>
                    <a:pt x="3854" y="4444"/>
                  </a:cubicBezTo>
                  <a:lnTo>
                    <a:pt x="3828" y="4390"/>
                  </a:lnTo>
                  <a:lnTo>
                    <a:pt x="3828" y="4390"/>
                  </a:lnTo>
                  <a:cubicBezTo>
                    <a:pt x="3935" y="4444"/>
                    <a:pt x="3988" y="4524"/>
                    <a:pt x="4095" y="4578"/>
                  </a:cubicBezTo>
                  <a:cubicBezTo>
                    <a:pt x="4229" y="4658"/>
                    <a:pt x="4363" y="4711"/>
                    <a:pt x="4524" y="4792"/>
                  </a:cubicBezTo>
                  <a:cubicBezTo>
                    <a:pt x="4684" y="4845"/>
                    <a:pt x="4871" y="4872"/>
                    <a:pt x="5059" y="4872"/>
                  </a:cubicBezTo>
                  <a:cubicBezTo>
                    <a:pt x="5086" y="4872"/>
                    <a:pt x="5139" y="4845"/>
                    <a:pt x="5166" y="4845"/>
                  </a:cubicBezTo>
                  <a:cubicBezTo>
                    <a:pt x="5193" y="4818"/>
                    <a:pt x="5193" y="4765"/>
                    <a:pt x="5193" y="4738"/>
                  </a:cubicBezTo>
                  <a:cubicBezTo>
                    <a:pt x="5193" y="4551"/>
                    <a:pt x="5139" y="4310"/>
                    <a:pt x="5059" y="4149"/>
                  </a:cubicBezTo>
                  <a:cubicBezTo>
                    <a:pt x="4952" y="3935"/>
                    <a:pt x="4871" y="3775"/>
                    <a:pt x="4684" y="3587"/>
                  </a:cubicBezTo>
                  <a:cubicBezTo>
                    <a:pt x="4604" y="3480"/>
                    <a:pt x="4470" y="3346"/>
                    <a:pt x="4336" y="3239"/>
                  </a:cubicBezTo>
                  <a:lnTo>
                    <a:pt x="4497" y="3239"/>
                  </a:lnTo>
                  <a:cubicBezTo>
                    <a:pt x="4791" y="3239"/>
                    <a:pt x="5086" y="3186"/>
                    <a:pt x="5407" y="2998"/>
                  </a:cubicBezTo>
                  <a:cubicBezTo>
                    <a:pt x="5434" y="2998"/>
                    <a:pt x="5434" y="2972"/>
                    <a:pt x="5434" y="2945"/>
                  </a:cubicBezTo>
                  <a:lnTo>
                    <a:pt x="5434" y="2865"/>
                  </a:lnTo>
                  <a:cubicBezTo>
                    <a:pt x="5353" y="2731"/>
                    <a:pt x="5273" y="2624"/>
                    <a:pt x="5166" y="2570"/>
                  </a:cubicBezTo>
                  <a:cubicBezTo>
                    <a:pt x="5059" y="2490"/>
                    <a:pt x="4952" y="2409"/>
                    <a:pt x="4791" y="2329"/>
                  </a:cubicBezTo>
                  <a:cubicBezTo>
                    <a:pt x="4764" y="2329"/>
                    <a:pt x="4738" y="2302"/>
                    <a:pt x="4684" y="2302"/>
                  </a:cubicBezTo>
                  <a:cubicBezTo>
                    <a:pt x="4898" y="2222"/>
                    <a:pt x="5059" y="2142"/>
                    <a:pt x="5193" y="2008"/>
                  </a:cubicBezTo>
                  <a:cubicBezTo>
                    <a:pt x="5300" y="1901"/>
                    <a:pt x="5353" y="1767"/>
                    <a:pt x="5407" y="1633"/>
                  </a:cubicBezTo>
                  <a:cubicBezTo>
                    <a:pt x="5407" y="1526"/>
                    <a:pt x="5407" y="1392"/>
                    <a:pt x="5326" y="1285"/>
                  </a:cubicBezTo>
                  <a:cubicBezTo>
                    <a:pt x="5273" y="1205"/>
                    <a:pt x="5166" y="1125"/>
                    <a:pt x="5032" y="1071"/>
                  </a:cubicBezTo>
                  <a:cubicBezTo>
                    <a:pt x="4952" y="1018"/>
                    <a:pt x="4871" y="1018"/>
                    <a:pt x="4764" y="1018"/>
                  </a:cubicBezTo>
                  <a:lnTo>
                    <a:pt x="4604" y="1018"/>
                  </a:lnTo>
                  <a:cubicBezTo>
                    <a:pt x="4524" y="1018"/>
                    <a:pt x="4416" y="1071"/>
                    <a:pt x="4363" y="1098"/>
                  </a:cubicBezTo>
                  <a:lnTo>
                    <a:pt x="4363" y="1018"/>
                  </a:lnTo>
                  <a:cubicBezTo>
                    <a:pt x="4390" y="804"/>
                    <a:pt x="4336" y="589"/>
                    <a:pt x="4149" y="536"/>
                  </a:cubicBezTo>
                  <a:cubicBezTo>
                    <a:pt x="4095" y="482"/>
                    <a:pt x="4015" y="482"/>
                    <a:pt x="3961" y="482"/>
                  </a:cubicBezTo>
                  <a:cubicBezTo>
                    <a:pt x="3828" y="482"/>
                    <a:pt x="3694" y="563"/>
                    <a:pt x="3560" y="670"/>
                  </a:cubicBezTo>
                  <a:cubicBezTo>
                    <a:pt x="3399" y="804"/>
                    <a:pt x="3266" y="964"/>
                    <a:pt x="3158" y="1205"/>
                  </a:cubicBezTo>
                  <a:cubicBezTo>
                    <a:pt x="3158" y="1018"/>
                    <a:pt x="3132" y="884"/>
                    <a:pt x="3051" y="723"/>
                  </a:cubicBezTo>
                  <a:cubicBezTo>
                    <a:pt x="2998" y="589"/>
                    <a:pt x="2918" y="456"/>
                    <a:pt x="2811" y="322"/>
                  </a:cubicBezTo>
                  <a:cubicBezTo>
                    <a:pt x="2730" y="188"/>
                    <a:pt x="2623" y="81"/>
                    <a:pt x="24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89" name="Google Shape;10689;p74"/>
          <p:cNvGrpSpPr/>
          <p:nvPr/>
        </p:nvGrpSpPr>
        <p:grpSpPr>
          <a:xfrm>
            <a:off x="4968825" y="1069175"/>
            <a:ext cx="1605950" cy="1633375"/>
            <a:chOff x="4774900" y="7057025"/>
            <a:chExt cx="1605950" cy="1633375"/>
          </a:xfrm>
        </p:grpSpPr>
        <p:sp>
          <p:nvSpPr>
            <p:cNvPr id="10690" name="Google Shape;10690;p74"/>
            <p:cNvSpPr/>
            <p:nvPr/>
          </p:nvSpPr>
          <p:spPr>
            <a:xfrm>
              <a:off x="4774900" y="7057025"/>
              <a:ext cx="1605950" cy="1633375"/>
            </a:xfrm>
            <a:custGeom>
              <a:avLst/>
              <a:gdLst/>
              <a:ahLst/>
              <a:cxnLst/>
              <a:rect l="l" t="t" r="r" b="b"/>
              <a:pathLst>
                <a:path w="64238" h="65335" extrusionOk="0">
                  <a:moveTo>
                    <a:pt x="51685" y="0"/>
                  </a:moveTo>
                  <a:cubicBezTo>
                    <a:pt x="50079" y="0"/>
                    <a:pt x="47964" y="696"/>
                    <a:pt x="46091" y="3640"/>
                  </a:cubicBezTo>
                  <a:cubicBezTo>
                    <a:pt x="45769" y="3506"/>
                    <a:pt x="45395" y="3453"/>
                    <a:pt x="45020" y="3453"/>
                  </a:cubicBezTo>
                  <a:cubicBezTo>
                    <a:pt x="43869" y="3453"/>
                    <a:pt x="42959" y="4149"/>
                    <a:pt x="42477" y="4818"/>
                  </a:cubicBezTo>
                  <a:cubicBezTo>
                    <a:pt x="42129" y="5353"/>
                    <a:pt x="41942" y="5862"/>
                    <a:pt x="41888" y="6451"/>
                  </a:cubicBezTo>
                  <a:cubicBezTo>
                    <a:pt x="40978" y="6451"/>
                    <a:pt x="40416" y="6799"/>
                    <a:pt x="40202" y="6906"/>
                  </a:cubicBezTo>
                  <a:cubicBezTo>
                    <a:pt x="39801" y="7093"/>
                    <a:pt x="39453" y="7414"/>
                    <a:pt x="39131" y="7842"/>
                  </a:cubicBezTo>
                  <a:cubicBezTo>
                    <a:pt x="36990" y="7334"/>
                    <a:pt x="34849" y="7093"/>
                    <a:pt x="32654" y="7093"/>
                  </a:cubicBezTo>
                  <a:cubicBezTo>
                    <a:pt x="31155" y="7093"/>
                    <a:pt x="29630" y="7227"/>
                    <a:pt x="28131" y="7468"/>
                  </a:cubicBezTo>
                  <a:cubicBezTo>
                    <a:pt x="28077" y="7441"/>
                    <a:pt x="28024" y="7387"/>
                    <a:pt x="27970" y="7361"/>
                  </a:cubicBezTo>
                  <a:cubicBezTo>
                    <a:pt x="27274" y="6986"/>
                    <a:pt x="26498" y="6799"/>
                    <a:pt x="25749" y="6799"/>
                  </a:cubicBezTo>
                  <a:cubicBezTo>
                    <a:pt x="24999" y="6799"/>
                    <a:pt x="24277" y="6986"/>
                    <a:pt x="23714" y="7361"/>
                  </a:cubicBezTo>
                  <a:cubicBezTo>
                    <a:pt x="23474" y="7254"/>
                    <a:pt x="23286" y="7227"/>
                    <a:pt x="23072" y="7200"/>
                  </a:cubicBezTo>
                  <a:cubicBezTo>
                    <a:pt x="22537" y="6665"/>
                    <a:pt x="21814" y="6317"/>
                    <a:pt x="20984" y="6263"/>
                  </a:cubicBezTo>
                  <a:cubicBezTo>
                    <a:pt x="20743" y="6236"/>
                    <a:pt x="20503" y="6236"/>
                    <a:pt x="20315" y="6236"/>
                  </a:cubicBezTo>
                  <a:cubicBezTo>
                    <a:pt x="18736" y="6236"/>
                    <a:pt x="17424" y="6799"/>
                    <a:pt x="16622" y="7842"/>
                  </a:cubicBezTo>
                  <a:cubicBezTo>
                    <a:pt x="16488" y="8003"/>
                    <a:pt x="16381" y="8164"/>
                    <a:pt x="16300" y="8324"/>
                  </a:cubicBezTo>
                  <a:cubicBezTo>
                    <a:pt x="15364" y="8672"/>
                    <a:pt x="14641" y="9448"/>
                    <a:pt x="14293" y="10412"/>
                  </a:cubicBezTo>
                  <a:cubicBezTo>
                    <a:pt x="13918" y="10439"/>
                    <a:pt x="13543" y="10465"/>
                    <a:pt x="13222" y="10573"/>
                  </a:cubicBezTo>
                  <a:cubicBezTo>
                    <a:pt x="12366" y="9368"/>
                    <a:pt x="11268" y="8726"/>
                    <a:pt x="9930" y="8726"/>
                  </a:cubicBezTo>
                  <a:cubicBezTo>
                    <a:pt x="9422" y="8726"/>
                    <a:pt x="8967" y="8833"/>
                    <a:pt x="8458" y="9047"/>
                  </a:cubicBezTo>
                  <a:cubicBezTo>
                    <a:pt x="6611" y="9770"/>
                    <a:pt x="5326" y="11188"/>
                    <a:pt x="4925" y="12874"/>
                  </a:cubicBezTo>
                  <a:lnTo>
                    <a:pt x="4925" y="12955"/>
                  </a:lnTo>
                  <a:cubicBezTo>
                    <a:pt x="4068" y="13222"/>
                    <a:pt x="3132" y="13865"/>
                    <a:pt x="2382" y="15096"/>
                  </a:cubicBezTo>
                  <a:cubicBezTo>
                    <a:pt x="937" y="17425"/>
                    <a:pt x="0" y="20770"/>
                    <a:pt x="3747" y="23286"/>
                  </a:cubicBezTo>
                  <a:cubicBezTo>
                    <a:pt x="4068" y="23527"/>
                    <a:pt x="4443" y="23688"/>
                    <a:pt x="4845" y="23821"/>
                  </a:cubicBezTo>
                  <a:cubicBezTo>
                    <a:pt x="4845" y="24196"/>
                    <a:pt x="4845" y="24491"/>
                    <a:pt x="4871" y="24785"/>
                  </a:cubicBezTo>
                  <a:cubicBezTo>
                    <a:pt x="4791" y="24865"/>
                    <a:pt x="4711" y="24892"/>
                    <a:pt x="4604" y="24972"/>
                  </a:cubicBezTo>
                  <a:cubicBezTo>
                    <a:pt x="2248" y="26471"/>
                    <a:pt x="1606" y="28746"/>
                    <a:pt x="2944" y="30995"/>
                  </a:cubicBezTo>
                  <a:cubicBezTo>
                    <a:pt x="2971" y="31048"/>
                    <a:pt x="2971" y="31075"/>
                    <a:pt x="2998" y="31129"/>
                  </a:cubicBezTo>
                  <a:cubicBezTo>
                    <a:pt x="2650" y="32279"/>
                    <a:pt x="2730" y="33484"/>
                    <a:pt x="3399" y="34528"/>
                  </a:cubicBezTo>
                  <a:cubicBezTo>
                    <a:pt x="3640" y="34902"/>
                    <a:pt x="3881" y="35197"/>
                    <a:pt x="4149" y="35465"/>
                  </a:cubicBezTo>
                  <a:lnTo>
                    <a:pt x="4149" y="35625"/>
                  </a:lnTo>
                  <a:cubicBezTo>
                    <a:pt x="4149" y="39908"/>
                    <a:pt x="5112" y="44056"/>
                    <a:pt x="6932" y="47884"/>
                  </a:cubicBezTo>
                  <a:cubicBezTo>
                    <a:pt x="5219" y="48767"/>
                    <a:pt x="4470" y="50319"/>
                    <a:pt x="4416" y="51818"/>
                  </a:cubicBezTo>
                  <a:cubicBezTo>
                    <a:pt x="4336" y="53023"/>
                    <a:pt x="4738" y="54174"/>
                    <a:pt x="5594" y="55030"/>
                  </a:cubicBezTo>
                  <a:cubicBezTo>
                    <a:pt x="6156" y="55619"/>
                    <a:pt x="6852" y="56047"/>
                    <a:pt x="7655" y="56368"/>
                  </a:cubicBezTo>
                  <a:cubicBezTo>
                    <a:pt x="7414" y="57493"/>
                    <a:pt x="7468" y="58751"/>
                    <a:pt x="7789" y="59928"/>
                  </a:cubicBezTo>
                  <a:cubicBezTo>
                    <a:pt x="8404" y="61989"/>
                    <a:pt x="9877" y="63702"/>
                    <a:pt x="11964" y="64773"/>
                  </a:cubicBezTo>
                  <a:cubicBezTo>
                    <a:pt x="12714" y="65148"/>
                    <a:pt x="13463" y="65335"/>
                    <a:pt x="14213" y="65335"/>
                  </a:cubicBezTo>
                  <a:cubicBezTo>
                    <a:pt x="15471" y="65335"/>
                    <a:pt x="17103" y="64853"/>
                    <a:pt x="18575" y="62873"/>
                  </a:cubicBezTo>
                  <a:cubicBezTo>
                    <a:pt x="18709" y="62899"/>
                    <a:pt x="18870" y="62899"/>
                    <a:pt x="19004" y="62899"/>
                  </a:cubicBezTo>
                  <a:cubicBezTo>
                    <a:pt x="20074" y="62899"/>
                    <a:pt x="20904" y="62310"/>
                    <a:pt x="21386" y="61695"/>
                  </a:cubicBezTo>
                  <a:cubicBezTo>
                    <a:pt x="24919" y="63247"/>
                    <a:pt x="28773" y="64050"/>
                    <a:pt x="32681" y="64050"/>
                  </a:cubicBezTo>
                  <a:cubicBezTo>
                    <a:pt x="35090" y="64050"/>
                    <a:pt x="37472" y="63729"/>
                    <a:pt x="39774" y="63140"/>
                  </a:cubicBezTo>
                  <a:cubicBezTo>
                    <a:pt x="40175" y="63676"/>
                    <a:pt x="40818" y="64211"/>
                    <a:pt x="41808" y="64612"/>
                  </a:cubicBezTo>
                  <a:cubicBezTo>
                    <a:pt x="42263" y="64773"/>
                    <a:pt x="42718" y="64880"/>
                    <a:pt x="43200" y="64880"/>
                  </a:cubicBezTo>
                  <a:cubicBezTo>
                    <a:pt x="43815" y="64880"/>
                    <a:pt x="44404" y="64719"/>
                    <a:pt x="44886" y="64452"/>
                  </a:cubicBezTo>
                  <a:cubicBezTo>
                    <a:pt x="45261" y="64586"/>
                    <a:pt x="45769" y="64719"/>
                    <a:pt x="46358" y="64719"/>
                  </a:cubicBezTo>
                  <a:cubicBezTo>
                    <a:pt x="47348" y="64719"/>
                    <a:pt x="49088" y="64345"/>
                    <a:pt x="50079" y="61829"/>
                  </a:cubicBezTo>
                  <a:cubicBezTo>
                    <a:pt x="50186" y="61802"/>
                    <a:pt x="50293" y="61802"/>
                    <a:pt x="50373" y="61775"/>
                  </a:cubicBezTo>
                  <a:cubicBezTo>
                    <a:pt x="50507" y="61989"/>
                    <a:pt x="50721" y="62230"/>
                    <a:pt x="50908" y="62444"/>
                  </a:cubicBezTo>
                  <a:cubicBezTo>
                    <a:pt x="51390" y="62873"/>
                    <a:pt x="52595" y="64104"/>
                    <a:pt x="54495" y="64104"/>
                  </a:cubicBezTo>
                  <a:cubicBezTo>
                    <a:pt x="55833" y="64104"/>
                    <a:pt x="57145" y="63461"/>
                    <a:pt x="58510" y="62230"/>
                  </a:cubicBezTo>
                  <a:cubicBezTo>
                    <a:pt x="59313" y="61534"/>
                    <a:pt x="59821" y="60651"/>
                    <a:pt x="59982" y="59768"/>
                  </a:cubicBezTo>
                  <a:cubicBezTo>
                    <a:pt x="61374" y="59045"/>
                    <a:pt x="62364" y="57707"/>
                    <a:pt x="62712" y="55967"/>
                  </a:cubicBezTo>
                  <a:cubicBezTo>
                    <a:pt x="62926" y="54870"/>
                    <a:pt x="62658" y="53799"/>
                    <a:pt x="61963" y="52969"/>
                  </a:cubicBezTo>
                  <a:cubicBezTo>
                    <a:pt x="61588" y="52568"/>
                    <a:pt x="61160" y="52220"/>
                    <a:pt x="60651" y="51952"/>
                  </a:cubicBezTo>
                  <a:cubicBezTo>
                    <a:pt x="60651" y="51818"/>
                    <a:pt x="60624" y="51658"/>
                    <a:pt x="60624" y="51524"/>
                  </a:cubicBezTo>
                  <a:cubicBezTo>
                    <a:pt x="61320" y="51015"/>
                    <a:pt x="61802" y="50319"/>
                    <a:pt x="61963" y="49516"/>
                  </a:cubicBezTo>
                  <a:cubicBezTo>
                    <a:pt x="62123" y="49383"/>
                    <a:pt x="62284" y="49222"/>
                    <a:pt x="62418" y="49008"/>
                  </a:cubicBezTo>
                  <a:cubicBezTo>
                    <a:pt x="62873" y="48419"/>
                    <a:pt x="63542" y="47081"/>
                    <a:pt x="62926" y="44966"/>
                  </a:cubicBezTo>
                  <a:cubicBezTo>
                    <a:pt x="62685" y="44270"/>
                    <a:pt x="62284" y="43655"/>
                    <a:pt x="61748" y="43227"/>
                  </a:cubicBezTo>
                  <a:cubicBezTo>
                    <a:pt x="61722" y="43120"/>
                    <a:pt x="61668" y="43066"/>
                    <a:pt x="61615" y="42959"/>
                  </a:cubicBezTo>
                  <a:cubicBezTo>
                    <a:pt x="61695" y="42718"/>
                    <a:pt x="61722" y="42531"/>
                    <a:pt x="61748" y="42290"/>
                  </a:cubicBezTo>
                  <a:cubicBezTo>
                    <a:pt x="61882" y="41246"/>
                    <a:pt x="61561" y="40175"/>
                    <a:pt x="60892" y="39292"/>
                  </a:cubicBezTo>
                  <a:cubicBezTo>
                    <a:pt x="61052" y="38034"/>
                    <a:pt x="61133" y="36776"/>
                    <a:pt x="61133" y="35545"/>
                  </a:cubicBezTo>
                  <a:cubicBezTo>
                    <a:pt x="61133" y="31209"/>
                    <a:pt x="60169" y="26980"/>
                    <a:pt x="58269" y="23126"/>
                  </a:cubicBezTo>
                  <a:cubicBezTo>
                    <a:pt x="61186" y="22751"/>
                    <a:pt x="63970" y="21145"/>
                    <a:pt x="64184" y="17639"/>
                  </a:cubicBezTo>
                  <a:cubicBezTo>
                    <a:pt x="64238" y="16274"/>
                    <a:pt x="63756" y="14989"/>
                    <a:pt x="62792" y="13945"/>
                  </a:cubicBezTo>
                  <a:cubicBezTo>
                    <a:pt x="61963" y="13062"/>
                    <a:pt x="60758" y="12419"/>
                    <a:pt x="59447" y="12018"/>
                  </a:cubicBezTo>
                  <a:cubicBezTo>
                    <a:pt x="60009" y="10439"/>
                    <a:pt x="60062" y="8565"/>
                    <a:pt x="59554" y="6772"/>
                  </a:cubicBezTo>
                  <a:cubicBezTo>
                    <a:pt x="58804" y="4176"/>
                    <a:pt x="56984" y="2008"/>
                    <a:pt x="54334" y="669"/>
                  </a:cubicBezTo>
                  <a:cubicBezTo>
                    <a:pt x="53451" y="241"/>
                    <a:pt x="52595" y="0"/>
                    <a:pt x="516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1" name="Google Shape;10691;p74"/>
            <p:cNvSpPr/>
            <p:nvPr/>
          </p:nvSpPr>
          <p:spPr>
            <a:xfrm>
              <a:off x="4882625" y="7302075"/>
              <a:ext cx="1415925" cy="1289975"/>
            </a:xfrm>
            <a:custGeom>
              <a:avLst/>
              <a:gdLst/>
              <a:ahLst/>
              <a:cxnLst/>
              <a:rect l="l" t="t" r="r" b="b"/>
              <a:pathLst>
                <a:path w="56637" h="51599" extrusionOk="0">
                  <a:moveTo>
                    <a:pt x="28315" y="1"/>
                  </a:moveTo>
                  <a:cubicBezTo>
                    <a:pt x="21714" y="1"/>
                    <a:pt x="15110" y="2524"/>
                    <a:pt x="10064" y="7569"/>
                  </a:cubicBezTo>
                  <a:cubicBezTo>
                    <a:pt x="0" y="17633"/>
                    <a:pt x="0" y="33960"/>
                    <a:pt x="10064" y="44051"/>
                  </a:cubicBezTo>
                  <a:cubicBezTo>
                    <a:pt x="15110" y="49082"/>
                    <a:pt x="21714" y="51598"/>
                    <a:pt x="28315" y="51598"/>
                  </a:cubicBezTo>
                  <a:cubicBezTo>
                    <a:pt x="34916" y="51598"/>
                    <a:pt x="41514" y="49082"/>
                    <a:pt x="46546" y="44051"/>
                  </a:cubicBezTo>
                  <a:cubicBezTo>
                    <a:pt x="56636" y="33960"/>
                    <a:pt x="56636" y="17633"/>
                    <a:pt x="46546" y="7569"/>
                  </a:cubicBezTo>
                  <a:cubicBezTo>
                    <a:pt x="41514" y="2524"/>
                    <a:pt x="34916" y="1"/>
                    <a:pt x="2831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2" name="Google Shape;10692;p74"/>
            <p:cNvSpPr/>
            <p:nvPr/>
          </p:nvSpPr>
          <p:spPr>
            <a:xfrm>
              <a:off x="5001050" y="7357450"/>
              <a:ext cx="1179050" cy="1179050"/>
            </a:xfrm>
            <a:custGeom>
              <a:avLst/>
              <a:gdLst/>
              <a:ahLst/>
              <a:cxnLst/>
              <a:rect l="l" t="t" r="r" b="b"/>
              <a:pathLst>
                <a:path w="47162" h="47162" fill="none" extrusionOk="0">
                  <a:moveTo>
                    <a:pt x="38758" y="8405"/>
                  </a:moveTo>
                  <a:cubicBezTo>
                    <a:pt x="47162" y="16783"/>
                    <a:pt x="47162" y="30380"/>
                    <a:pt x="38758" y="38784"/>
                  </a:cubicBezTo>
                  <a:cubicBezTo>
                    <a:pt x="30380" y="47162"/>
                    <a:pt x="16783" y="47162"/>
                    <a:pt x="8378" y="38784"/>
                  </a:cubicBezTo>
                  <a:cubicBezTo>
                    <a:pt x="1" y="30380"/>
                    <a:pt x="1" y="16783"/>
                    <a:pt x="8378" y="8405"/>
                  </a:cubicBezTo>
                  <a:cubicBezTo>
                    <a:pt x="16783" y="1"/>
                    <a:pt x="30380" y="1"/>
                    <a:pt x="38758" y="8405"/>
                  </a:cubicBezTo>
                  <a:close/>
                </a:path>
              </a:pathLst>
            </a:custGeom>
            <a:noFill/>
            <a:ln w="16725" cap="flat" cmpd="sng">
              <a:solidFill>
                <a:srgbClr val="FFFFFF"/>
              </a:solidFill>
              <a:prstDash val="solid"/>
              <a:miter lim="267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3" name="Google Shape;10693;p74"/>
            <p:cNvSpPr/>
            <p:nvPr/>
          </p:nvSpPr>
          <p:spPr>
            <a:xfrm>
              <a:off x="5931825" y="8293700"/>
              <a:ext cx="348600" cy="300875"/>
            </a:xfrm>
            <a:custGeom>
              <a:avLst/>
              <a:gdLst/>
              <a:ahLst/>
              <a:cxnLst/>
              <a:rect l="l" t="t" r="r" b="b"/>
              <a:pathLst>
                <a:path w="13944" h="12035" extrusionOk="0">
                  <a:moveTo>
                    <a:pt x="8503" y="0"/>
                  </a:moveTo>
                  <a:cubicBezTo>
                    <a:pt x="7095" y="0"/>
                    <a:pt x="6781" y="2172"/>
                    <a:pt x="6712" y="3055"/>
                  </a:cubicBezTo>
                  <a:lnTo>
                    <a:pt x="6712" y="3055"/>
                  </a:lnTo>
                  <a:cubicBezTo>
                    <a:pt x="6724" y="2520"/>
                    <a:pt x="6685" y="1493"/>
                    <a:pt x="6291" y="612"/>
                  </a:cubicBezTo>
                  <a:cubicBezTo>
                    <a:pt x="6102" y="198"/>
                    <a:pt x="5649" y="26"/>
                    <a:pt x="5090" y="26"/>
                  </a:cubicBezTo>
                  <a:cubicBezTo>
                    <a:pt x="3984" y="26"/>
                    <a:pt x="2460" y="695"/>
                    <a:pt x="1714" y="1495"/>
                  </a:cubicBezTo>
                  <a:cubicBezTo>
                    <a:pt x="563" y="2699"/>
                    <a:pt x="4417" y="4948"/>
                    <a:pt x="4417" y="4948"/>
                  </a:cubicBezTo>
                  <a:cubicBezTo>
                    <a:pt x="4417" y="4948"/>
                    <a:pt x="2276" y="5162"/>
                    <a:pt x="1339" y="5777"/>
                  </a:cubicBezTo>
                  <a:cubicBezTo>
                    <a:pt x="402" y="6366"/>
                    <a:pt x="1" y="7517"/>
                    <a:pt x="1527" y="9177"/>
                  </a:cubicBezTo>
                  <a:cubicBezTo>
                    <a:pt x="1943" y="9629"/>
                    <a:pt x="2457" y="9794"/>
                    <a:pt x="2987" y="9794"/>
                  </a:cubicBezTo>
                  <a:cubicBezTo>
                    <a:pt x="4433" y="9794"/>
                    <a:pt x="5996" y="8561"/>
                    <a:pt x="5996" y="8561"/>
                  </a:cubicBezTo>
                  <a:lnTo>
                    <a:pt x="5996" y="8561"/>
                  </a:lnTo>
                  <a:cubicBezTo>
                    <a:pt x="5996" y="8561"/>
                    <a:pt x="5622" y="10301"/>
                    <a:pt x="6478" y="11157"/>
                  </a:cubicBezTo>
                  <a:cubicBezTo>
                    <a:pt x="6943" y="11608"/>
                    <a:pt x="7456" y="12035"/>
                    <a:pt x="8149" y="12035"/>
                  </a:cubicBezTo>
                  <a:cubicBezTo>
                    <a:pt x="8732" y="12035"/>
                    <a:pt x="9442" y="11733"/>
                    <a:pt x="10359" y="10890"/>
                  </a:cubicBezTo>
                  <a:cubicBezTo>
                    <a:pt x="11889" y="9482"/>
                    <a:pt x="10466" y="8184"/>
                    <a:pt x="9702" y="7646"/>
                  </a:cubicBezTo>
                  <a:lnTo>
                    <a:pt x="9702" y="7646"/>
                  </a:lnTo>
                  <a:cubicBezTo>
                    <a:pt x="10367" y="8031"/>
                    <a:pt x="10976" y="8203"/>
                    <a:pt x="11509" y="8203"/>
                  </a:cubicBezTo>
                  <a:cubicBezTo>
                    <a:pt x="12677" y="8203"/>
                    <a:pt x="13480" y="7378"/>
                    <a:pt x="13705" y="6152"/>
                  </a:cubicBezTo>
                  <a:cubicBezTo>
                    <a:pt x="13944" y="4889"/>
                    <a:pt x="12277" y="4660"/>
                    <a:pt x="11038" y="4660"/>
                  </a:cubicBezTo>
                  <a:cubicBezTo>
                    <a:pt x="10335" y="4660"/>
                    <a:pt x="9770" y="4733"/>
                    <a:pt x="9770" y="4733"/>
                  </a:cubicBezTo>
                  <a:cubicBezTo>
                    <a:pt x="9770" y="4733"/>
                    <a:pt x="10868" y="4573"/>
                    <a:pt x="11403" y="3475"/>
                  </a:cubicBezTo>
                  <a:cubicBezTo>
                    <a:pt x="11938" y="2351"/>
                    <a:pt x="11644" y="1147"/>
                    <a:pt x="9208" y="157"/>
                  </a:cubicBezTo>
                  <a:cubicBezTo>
                    <a:pt x="8947" y="49"/>
                    <a:pt x="8713" y="0"/>
                    <a:pt x="85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4" name="Google Shape;10694;p74"/>
            <p:cNvSpPr/>
            <p:nvPr/>
          </p:nvSpPr>
          <p:spPr>
            <a:xfrm>
              <a:off x="6082400" y="8402425"/>
              <a:ext cx="63575" cy="59525"/>
            </a:xfrm>
            <a:custGeom>
              <a:avLst/>
              <a:gdLst/>
              <a:ahLst/>
              <a:cxnLst/>
              <a:rect l="l" t="t" r="r" b="b"/>
              <a:pathLst>
                <a:path w="2543" h="2381" extrusionOk="0">
                  <a:moveTo>
                    <a:pt x="1292" y="1"/>
                  </a:moveTo>
                  <a:cubicBezTo>
                    <a:pt x="685" y="1"/>
                    <a:pt x="157" y="434"/>
                    <a:pt x="107" y="1027"/>
                  </a:cubicBezTo>
                  <a:cubicBezTo>
                    <a:pt x="0" y="1669"/>
                    <a:pt x="455" y="2258"/>
                    <a:pt x="1098" y="2365"/>
                  </a:cubicBezTo>
                  <a:cubicBezTo>
                    <a:pt x="1158" y="2375"/>
                    <a:pt x="1218" y="2380"/>
                    <a:pt x="1277" y="2380"/>
                  </a:cubicBezTo>
                  <a:cubicBezTo>
                    <a:pt x="1846" y="2380"/>
                    <a:pt x="2339" y="1930"/>
                    <a:pt x="2436" y="1348"/>
                  </a:cubicBezTo>
                  <a:cubicBezTo>
                    <a:pt x="2543" y="732"/>
                    <a:pt x="2061" y="117"/>
                    <a:pt x="1445" y="10"/>
                  </a:cubicBezTo>
                  <a:cubicBezTo>
                    <a:pt x="1394" y="4"/>
                    <a:pt x="1343" y="1"/>
                    <a:pt x="1292" y="1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5" name="Google Shape;10695;p74"/>
            <p:cNvSpPr/>
            <p:nvPr/>
          </p:nvSpPr>
          <p:spPr>
            <a:xfrm>
              <a:off x="5791975" y="8452625"/>
              <a:ext cx="189900" cy="160625"/>
            </a:xfrm>
            <a:custGeom>
              <a:avLst/>
              <a:gdLst/>
              <a:ahLst/>
              <a:cxnLst/>
              <a:rect l="l" t="t" r="r" b="b"/>
              <a:pathLst>
                <a:path w="7596" h="6425" extrusionOk="0">
                  <a:moveTo>
                    <a:pt x="3979" y="1"/>
                  </a:moveTo>
                  <a:cubicBezTo>
                    <a:pt x="3888" y="1"/>
                    <a:pt x="3794" y="4"/>
                    <a:pt x="3694" y="9"/>
                  </a:cubicBezTo>
                  <a:cubicBezTo>
                    <a:pt x="2501" y="96"/>
                    <a:pt x="2926" y="1520"/>
                    <a:pt x="3130" y="2056"/>
                  </a:cubicBezTo>
                  <a:lnTo>
                    <a:pt x="3130" y="2056"/>
                  </a:lnTo>
                  <a:cubicBezTo>
                    <a:pt x="3006" y="1780"/>
                    <a:pt x="2745" y="1279"/>
                    <a:pt x="2356" y="946"/>
                  </a:cubicBezTo>
                  <a:cubicBezTo>
                    <a:pt x="2254" y="866"/>
                    <a:pt x="2136" y="830"/>
                    <a:pt x="2008" y="830"/>
                  </a:cubicBezTo>
                  <a:cubicBezTo>
                    <a:pt x="1367" y="830"/>
                    <a:pt x="492" y="1735"/>
                    <a:pt x="268" y="2472"/>
                  </a:cubicBezTo>
                  <a:cubicBezTo>
                    <a:pt x="1" y="3328"/>
                    <a:pt x="2437" y="3542"/>
                    <a:pt x="2437" y="3542"/>
                  </a:cubicBezTo>
                  <a:cubicBezTo>
                    <a:pt x="2437" y="3542"/>
                    <a:pt x="1419" y="4158"/>
                    <a:pt x="1098" y="4693"/>
                  </a:cubicBezTo>
                  <a:cubicBezTo>
                    <a:pt x="804" y="5228"/>
                    <a:pt x="857" y="5871"/>
                    <a:pt x="2035" y="6353"/>
                  </a:cubicBezTo>
                  <a:cubicBezTo>
                    <a:pt x="2161" y="6403"/>
                    <a:pt x="2285" y="6425"/>
                    <a:pt x="2404" y="6425"/>
                  </a:cubicBezTo>
                  <a:cubicBezTo>
                    <a:pt x="3375" y="6425"/>
                    <a:pt x="4096" y="4961"/>
                    <a:pt x="4096" y="4961"/>
                  </a:cubicBezTo>
                  <a:cubicBezTo>
                    <a:pt x="4096" y="4961"/>
                    <a:pt x="4310" y="5898"/>
                    <a:pt x="4952" y="6139"/>
                  </a:cubicBezTo>
                  <a:cubicBezTo>
                    <a:pt x="5165" y="6200"/>
                    <a:pt x="5383" y="6259"/>
                    <a:pt x="5599" y="6259"/>
                  </a:cubicBezTo>
                  <a:cubicBezTo>
                    <a:pt x="6037" y="6259"/>
                    <a:pt x="6468" y="6017"/>
                    <a:pt x="6826" y="5068"/>
                  </a:cubicBezTo>
                  <a:cubicBezTo>
                    <a:pt x="7250" y="4018"/>
                    <a:pt x="6257" y="3714"/>
                    <a:pt x="5744" y="3629"/>
                  </a:cubicBezTo>
                  <a:lnTo>
                    <a:pt x="5744" y="3629"/>
                  </a:lnTo>
                  <a:cubicBezTo>
                    <a:pt x="5812" y="3633"/>
                    <a:pt x="5878" y="3636"/>
                    <a:pt x="5941" y="3636"/>
                  </a:cubicBezTo>
                  <a:cubicBezTo>
                    <a:pt x="7119" y="3636"/>
                    <a:pt x="7596" y="2830"/>
                    <a:pt x="7335" y="1856"/>
                  </a:cubicBezTo>
                  <a:cubicBezTo>
                    <a:pt x="7258" y="1559"/>
                    <a:pt x="7041" y="1453"/>
                    <a:pt x="6770" y="1453"/>
                  </a:cubicBezTo>
                  <a:cubicBezTo>
                    <a:pt x="6087" y="1453"/>
                    <a:pt x="5060" y="2124"/>
                    <a:pt x="5060" y="2124"/>
                  </a:cubicBezTo>
                  <a:cubicBezTo>
                    <a:pt x="5060" y="2124"/>
                    <a:pt x="5568" y="1776"/>
                    <a:pt x="5568" y="1107"/>
                  </a:cubicBezTo>
                  <a:cubicBezTo>
                    <a:pt x="5593" y="484"/>
                    <a:pt x="5178" y="1"/>
                    <a:pt x="397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6" name="Google Shape;10696;p74"/>
            <p:cNvSpPr/>
            <p:nvPr/>
          </p:nvSpPr>
          <p:spPr>
            <a:xfrm>
              <a:off x="5869600" y="8514125"/>
              <a:ext cx="46200" cy="42750"/>
            </a:xfrm>
            <a:custGeom>
              <a:avLst/>
              <a:gdLst/>
              <a:ahLst/>
              <a:cxnLst/>
              <a:rect l="l" t="t" r="r" b="b"/>
              <a:pathLst>
                <a:path w="1848" h="1710" extrusionOk="0">
                  <a:moveTo>
                    <a:pt x="912" y="0"/>
                  </a:moveTo>
                  <a:cubicBezTo>
                    <a:pt x="505" y="0"/>
                    <a:pt x="129" y="324"/>
                    <a:pt x="81" y="734"/>
                  </a:cubicBezTo>
                  <a:cubicBezTo>
                    <a:pt x="1" y="1216"/>
                    <a:pt x="349" y="1644"/>
                    <a:pt x="804" y="1698"/>
                  </a:cubicBezTo>
                  <a:cubicBezTo>
                    <a:pt x="851" y="1706"/>
                    <a:pt x="897" y="1709"/>
                    <a:pt x="942" y="1709"/>
                  </a:cubicBezTo>
                  <a:cubicBezTo>
                    <a:pt x="1365" y="1709"/>
                    <a:pt x="1721" y="1386"/>
                    <a:pt x="1794" y="975"/>
                  </a:cubicBezTo>
                  <a:cubicBezTo>
                    <a:pt x="1847" y="493"/>
                    <a:pt x="1526" y="65"/>
                    <a:pt x="1045" y="12"/>
                  </a:cubicBezTo>
                  <a:cubicBezTo>
                    <a:pt x="1000" y="4"/>
                    <a:pt x="956" y="0"/>
                    <a:pt x="912" y="0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7" name="Google Shape;10697;p74"/>
            <p:cNvSpPr/>
            <p:nvPr/>
          </p:nvSpPr>
          <p:spPr>
            <a:xfrm>
              <a:off x="6109825" y="8138975"/>
              <a:ext cx="183175" cy="168625"/>
            </a:xfrm>
            <a:custGeom>
              <a:avLst/>
              <a:gdLst/>
              <a:ahLst/>
              <a:cxnLst/>
              <a:rect l="l" t="t" r="r" b="b"/>
              <a:pathLst>
                <a:path w="7327" h="6745" extrusionOk="0">
                  <a:moveTo>
                    <a:pt x="3843" y="0"/>
                  </a:moveTo>
                  <a:cubicBezTo>
                    <a:pt x="3693" y="0"/>
                    <a:pt x="3537" y="9"/>
                    <a:pt x="3373" y="29"/>
                  </a:cubicBezTo>
                  <a:cubicBezTo>
                    <a:pt x="1847" y="189"/>
                    <a:pt x="3346" y="2357"/>
                    <a:pt x="3346" y="2357"/>
                  </a:cubicBezTo>
                  <a:cubicBezTo>
                    <a:pt x="3346" y="2357"/>
                    <a:pt x="2249" y="885"/>
                    <a:pt x="1606" y="752"/>
                  </a:cubicBezTo>
                  <a:cubicBezTo>
                    <a:pt x="1580" y="746"/>
                    <a:pt x="1554" y="743"/>
                    <a:pt x="1528" y="743"/>
                  </a:cubicBezTo>
                  <a:cubicBezTo>
                    <a:pt x="917" y="743"/>
                    <a:pt x="371" y="2203"/>
                    <a:pt x="268" y="2973"/>
                  </a:cubicBezTo>
                  <a:cubicBezTo>
                    <a:pt x="214" y="3395"/>
                    <a:pt x="692" y="3498"/>
                    <a:pt x="1175" y="3498"/>
                  </a:cubicBezTo>
                  <a:cubicBezTo>
                    <a:pt x="1642" y="3498"/>
                    <a:pt x="2115" y="3401"/>
                    <a:pt x="2115" y="3401"/>
                  </a:cubicBezTo>
                  <a:lnTo>
                    <a:pt x="2115" y="3401"/>
                  </a:lnTo>
                  <a:cubicBezTo>
                    <a:pt x="2115" y="3401"/>
                    <a:pt x="803" y="4044"/>
                    <a:pt x="482" y="4606"/>
                  </a:cubicBezTo>
                  <a:cubicBezTo>
                    <a:pt x="134" y="5168"/>
                    <a:pt x="1" y="5141"/>
                    <a:pt x="1419" y="6078"/>
                  </a:cubicBezTo>
                  <a:cubicBezTo>
                    <a:pt x="1648" y="6232"/>
                    <a:pt x="1854" y="6296"/>
                    <a:pt x="2039" y="6296"/>
                  </a:cubicBezTo>
                  <a:cubicBezTo>
                    <a:pt x="2980" y="6296"/>
                    <a:pt x="3373" y="4633"/>
                    <a:pt x="3373" y="4633"/>
                  </a:cubicBezTo>
                  <a:lnTo>
                    <a:pt x="3373" y="4633"/>
                  </a:lnTo>
                  <a:cubicBezTo>
                    <a:pt x="3373" y="4633"/>
                    <a:pt x="3293" y="6051"/>
                    <a:pt x="3748" y="6506"/>
                  </a:cubicBezTo>
                  <a:cubicBezTo>
                    <a:pt x="3916" y="6674"/>
                    <a:pt x="4025" y="6744"/>
                    <a:pt x="4148" y="6744"/>
                  </a:cubicBezTo>
                  <a:cubicBezTo>
                    <a:pt x="4379" y="6744"/>
                    <a:pt x="4659" y="6499"/>
                    <a:pt x="5461" y="6185"/>
                  </a:cubicBezTo>
                  <a:cubicBezTo>
                    <a:pt x="6692" y="5676"/>
                    <a:pt x="5059" y="4178"/>
                    <a:pt x="5059" y="4178"/>
                  </a:cubicBezTo>
                  <a:lnTo>
                    <a:pt x="5059" y="4178"/>
                  </a:lnTo>
                  <a:cubicBezTo>
                    <a:pt x="5059" y="4178"/>
                    <a:pt x="5862" y="4392"/>
                    <a:pt x="6317" y="4445"/>
                  </a:cubicBezTo>
                  <a:cubicBezTo>
                    <a:pt x="6327" y="4446"/>
                    <a:pt x="6337" y="4446"/>
                    <a:pt x="6347" y="4446"/>
                  </a:cubicBezTo>
                  <a:cubicBezTo>
                    <a:pt x="6845" y="4446"/>
                    <a:pt x="7327" y="3778"/>
                    <a:pt x="6933" y="2491"/>
                  </a:cubicBezTo>
                  <a:cubicBezTo>
                    <a:pt x="6809" y="2087"/>
                    <a:pt x="6530" y="1947"/>
                    <a:pt x="6204" y="1947"/>
                  </a:cubicBezTo>
                  <a:cubicBezTo>
                    <a:pt x="5471" y="1947"/>
                    <a:pt x="4497" y="2652"/>
                    <a:pt x="4497" y="2652"/>
                  </a:cubicBezTo>
                  <a:cubicBezTo>
                    <a:pt x="4497" y="2652"/>
                    <a:pt x="5862" y="1394"/>
                    <a:pt x="5889" y="939"/>
                  </a:cubicBezTo>
                  <a:cubicBezTo>
                    <a:pt x="5865" y="652"/>
                    <a:pt x="5113" y="0"/>
                    <a:pt x="38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8" name="Google Shape;10698;p74"/>
            <p:cNvSpPr/>
            <p:nvPr/>
          </p:nvSpPr>
          <p:spPr>
            <a:xfrm>
              <a:off x="6179425" y="8201750"/>
              <a:ext cx="43500" cy="40025"/>
            </a:xfrm>
            <a:custGeom>
              <a:avLst/>
              <a:gdLst/>
              <a:ahLst/>
              <a:cxnLst/>
              <a:rect l="l" t="t" r="r" b="b"/>
              <a:pathLst>
                <a:path w="1740" h="1601" extrusionOk="0">
                  <a:moveTo>
                    <a:pt x="838" y="0"/>
                  </a:moveTo>
                  <a:cubicBezTo>
                    <a:pt x="800" y="0"/>
                    <a:pt x="762" y="3"/>
                    <a:pt x="723" y="7"/>
                  </a:cubicBezTo>
                  <a:cubicBezTo>
                    <a:pt x="295" y="87"/>
                    <a:pt x="0" y="516"/>
                    <a:pt x="107" y="944"/>
                  </a:cubicBezTo>
                  <a:cubicBezTo>
                    <a:pt x="178" y="1345"/>
                    <a:pt x="498" y="1600"/>
                    <a:pt x="885" y="1600"/>
                  </a:cubicBezTo>
                  <a:cubicBezTo>
                    <a:pt x="937" y="1600"/>
                    <a:pt x="990" y="1596"/>
                    <a:pt x="1044" y="1586"/>
                  </a:cubicBezTo>
                  <a:cubicBezTo>
                    <a:pt x="1472" y="1479"/>
                    <a:pt x="1740" y="1078"/>
                    <a:pt x="1660" y="649"/>
                  </a:cubicBezTo>
                  <a:cubicBezTo>
                    <a:pt x="1586" y="258"/>
                    <a:pt x="1244" y="0"/>
                    <a:pt x="838" y="0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9" name="Google Shape;10699;p74"/>
            <p:cNvSpPr/>
            <p:nvPr/>
          </p:nvSpPr>
          <p:spPr>
            <a:xfrm>
              <a:off x="6162350" y="8060475"/>
              <a:ext cx="92025" cy="86750"/>
            </a:xfrm>
            <a:custGeom>
              <a:avLst/>
              <a:gdLst/>
              <a:ahLst/>
              <a:cxnLst/>
              <a:rect l="l" t="t" r="r" b="b"/>
              <a:pathLst>
                <a:path w="3681" h="3470" extrusionOk="0">
                  <a:moveTo>
                    <a:pt x="1963" y="1"/>
                  </a:moveTo>
                  <a:cubicBezTo>
                    <a:pt x="1667" y="1"/>
                    <a:pt x="1294" y="99"/>
                    <a:pt x="1058" y="225"/>
                  </a:cubicBezTo>
                  <a:cubicBezTo>
                    <a:pt x="683" y="412"/>
                    <a:pt x="1379" y="1161"/>
                    <a:pt x="1379" y="1161"/>
                  </a:cubicBezTo>
                  <a:cubicBezTo>
                    <a:pt x="1379" y="1161"/>
                    <a:pt x="710" y="760"/>
                    <a:pt x="389" y="760"/>
                  </a:cubicBezTo>
                  <a:cubicBezTo>
                    <a:pt x="41" y="787"/>
                    <a:pt x="41" y="706"/>
                    <a:pt x="14" y="1590"/>
                  </a:cubicBezTo>
                  <a:cubicBezTo>
                    <a:pt x="0" y="2032"/>
                    <a:pt x="314" y="2139"/>
                    <a:pt x="622" y="2139"/>
                  </a:cubicBezTo>
                  <a:cubicBezTo>
                    <a:pt x="910" y="2139"/>
                    <a:pt x="1192" y="2045"/>
                    <a:pt x="1192" y="2045"/>
                  </a:cubicBezTo>
                  <a:lnTo>
                    <a:pt x="1192" y="2045"/>
                  </a:lnTo>
                  <a:cubicBezTo>
                    <a:pt x="1191" y="2045"/>
                    <a:pt x="523" y="2393"/>
                    <a:pt x="442" y="2714"/>
                  </a:cubicBezTo>
                  <a:cubicBezTo>
                    <a:pt x="389" y="3062"/>
                    <a:pt x="523" y="2982"/>
                    <a:pt x="1085" y="3383"/>
                  </a:cubicBezTo>
                  <a:cubicBezTo>
                    <a:pt x="1170" y="3444"/>
                    <a:pt x="1247" y="3470"/>
                    <a:pt x="1317" y="3470"/>
                  </a:cubicBezTo>
                  <a:cubicBezTo>
                    <a:pt x="1707" y="3470"/>
                    <a:pt x="1861" y="2660"/>
                    <a:pt x="1861" y="2660"/>
                  </a:cubicBezTo>
                  <a:cubicBezTo>
                    <a:pt x="1861" y="2660"/>
                    <a:pt x="1941" y="3062"/>
                    <a:pt x="2075" y="3303"/>
                  </a:cubicBezTo>
                  <a:cubicBezTo>
                    <a:pt x="2132" y="3394"/>
                    <a:pt x="2247" y="3456"/>
                    <a:pt x="2395" y="3456"/>
                  </a:cubicBezTo>
                  <a:cubicBezTo>
                    <a:pt x="2596" y="3456"/>
                    <a:pt x="2857" y="3343"/>
                    <a:pt x="3119" y="3035"/>
                  </a:cubicBezTo>
                  <a:cubicBezTo>
                    <a:pt x="3627" y="2500"/>
                    <a:pt x="2396" y="1991"/>
                    <a:pt x="2396" y="1991"/>
                  </a:cubicBezTo>
                  <a:lnTo>
                    <a:pt x="2396" y="1991"/>
                  </a:lnTo>
                  <a:cubicBezTo>
                    <a:pt x="2396" y="1991"/>
                    <a:pt x="3013" y="2162"/>
                    <a:pt x="3328" y="2162"/>
                  </a:cubicBezTo>
                  <a:cubicBezTo>
                    <a:pt x="3407" y="2162"/>
                    <a:pt x="3467" y="2152"/>
                    <a:pt x="3494" y="2125"/>
                  </a:cubicBezTo>
                  <a:cubicBezTo>
                    <a:pt x="3627" y="2018"/>
                    <a:pt x="3681" y="1376"/>
                    <a:pt x="3199" y="760"/>
                  </a:cubicBezTo>
                  <a:cubicBezTo>
                    <a:pt x="3096" y="629"/>
                    <a:pt x="2991" y="577"/>
                    <a:pt x="2890" y="577"/>
                  </a:cubicBezTo>
                  <a:cubicBezTo>
                    <a:pt x="2495" y="577"/>
                    <a:pt x="2155" y="1376"/>
                    <a:pt x="2155" y="1376"/>
                  </a:cubicBezTo>
                  <a:cubicBezTo>
                    <a:pt x="2155" y="1376"/>
                    <a:pt x="2530" y="492"/>
                    <a:pt x="2396" y="171"/>
                  </a:cubicBezTo>
                  <a:cubicBezTo>
                    <a:pt x="2341" y="49"/>
                    <a:pt x="2171" y="1"/>
                    <a:pt x="1963" y="1"/>
                  </a:cubicBezTo>
                  <a:close/>
                </a:path>
              </a:pathLst>
            </a:custGeom>
            <a:solidFill>
              <a:srgbClr val="6E9C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0" name="Google Shape;10700;p74"/>
            <p:cNvSpPr/>
            <p:nvPr/>
          </p:nvSpPr>
          <p:spPr>
            <a:xfrm>
              <a:off x="6197475" y="8095175"/>
              <a:ext cx="22775" cy="20775"/>
            </a:xfrm>
            <a:custGeom>
              <a:avLst/>
              <a:gdLst/>
              <a:ahLst/>
              <a:cxnLst/>
              <a:rect l="l" t="t" r="r" b="b"/>
              <a:pathLst>
                <a:path w="911" h="831" extrusionOk="0">
                  <a:moveTo>
                    <a:pt x="479" y="1"/>
                  </a:moveTo>
                  <a:cubicBezTo>
                    <a:pt x="376" y="1"/>
                    <a:pt x="268" y="41"/>
                    <a:pt x="188" y="121"/>
                  </a:cubicBezTo>
                  <a:cubicBezTo>
                    <a:pt x="1" y="309"/>
                    <a:pt x="1" y="523"/>
                    <a:pt x="188" y="710"/>
                  </a:cubicBezTo>
                  <a:cubicBezTo>
                    <a:pt x="268" y="791"/>
                    <a:pt x="369" y="831"/>
                    <a:pt x="469" y="831"/>
                  </a:cubicBezTo>
                  <a:cubicBezTo>
                    <a:pt x="570" y="831"/>
                    <a:pt x="670" y="791"/>
                    <a:pt x="750" y="710"/>
                  </a:cubicBezTo>
                  <a:cubicBezTo>
                    <a:pt x="911" y="523"/>
                    <a:pt x="911" y="309"/>
                    <a:pt x="750" y="121"/>
                  </a:cubicBezTo>
                  <a:cubicBezTo>
                    <a:pt x="683" y="41"/>
                    <a:pt x="583" y="1"/>
                    <a:pt x="479" y="1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1" name="Google Shape;10701;p74"/>
            <p:cNvSpPr/>
            <p:nvPr/>
          </p:nvSpPr>
          <p:spPr>
            <a:xfrm>
              <a:off x="4847825" y="7342350"/>
              <a:ext cx="404850" cy="392325"/>
            </a:xfrm>
            <a:custGeom>
              <a:avLst/>
              <a:gdLst/>
              <a:ahLst/>
              <a:cxnLst/>
              <a:rect l="l" t="t" r="r" b="b"/>
              <a:pathLst>
                <a:path w="16194" h="15693" extrusionOk="0">
                  <a:moveTo>
                    <a:pt x="7064" y="0"/>
                  </a:moveTo>
                  <a:cubicBezTo>
                    <a:pt x="6915" y="0"/>
                    <a:pt x="6756" y="30"/>
                    <a:pt x="6585" y="96"/>
                  </a:cubicBezTo>
                  <a:cubicBezTo>
                    <a:pt x="4469" y="953"/>
                    <a:pt x="3728" y="2948"/>
                    <a:pt x="5634" y="5143"/>
                  </a:cubicBezTo>
                  <a:lnTo>
                    <a:pt x="5634" y="5143"/>
                  </a:lnTo>
                  <a:cubicBezTo>
                    <a:pt x="5151" y="4675"/>
                    <a:pt x="4278" y="3975"/>
                    <a:pt x="3378" y="3975"/>
                  </a:cubicBezTo>
                  <a:cubicBezTo>
                    <a:pt x="2803" y="3975"/>
                    <a:pt x="2216" y="4260"/>
                    <a:pt x="1714" y="5075"/>
                  </a:cubicBezTo>
                  <a:cubicBezTo>
                    <a:pt x="1" y="7832"/>
                    <a:pt x="1098" y="8875"/>
                    <a:pt x="2302" y="9625"/>
                  </a:cubicBezTo>
                  <a:cubicBezTo>
                    <a:pt x="2704" y="9893"/>
                    <a:pt x="3189" y="9982"/>
                    <a:pt x="3657" y="9982"/>
                  </a:cubicBezTo>
                  <a:cubicBezTo>
                    <a:pt x="4592" y="9982"/>
                    <a:pt x="5461" y="9625"/>
                    <a:pt x="5461" y="9625"/>
                  </a:cubicBezTo>
                  <a:lnTo>
                    <a:pt x="5461" y="9625"/>
                  </a:lnTo>
                  <a:cubicBezTo>
                    <a:pt x="5461" y="9625"/>
                    <a:pt x="3400" y="13559"/>
                    <a:pt x="5702" y="14924"/>
                  </a:cubicBezTo>
                  <a:cubicBezTo>
                    <a:pt x="6589" y="15467"/>
                    <a:pt x="7321" y="15692"/>
                    <a:pt x="7913" y="15692"/>
                  </a:cubicBezTo>
                  <a:cubicBezTo>
                    <a:pt x="8840" y="15692"/>
                    <a:pt x="9422" y="15140"/>
                    <a:pt x="9716" y="14389"/>
                  </a:cubicBezTo>
                  <a:cubicBezTo>
                    <a:pt x="10225" y="13158"/>
                    <a:pt x="10038" y="10615"/>
                    <a:pt x="10038" y="10615"/>
                  </a:cubicBezTo>
                  <a:lnTo>
                    <a:pt x="10038" y="10615"/>
                  </a:lnTo>
                  <a:cubicBezTo>
                    <a:pt x="10038" y="10615"/>
                    <a:pt x="12414" y="13344"/>
                    <a:pt x="13889" y="13344"/>
                  </a:cubicBezTo>
                  <a:cubicBezTo>
                    <a:pt x="14185" y="13344"/>
                    <a:pt x="14444" y="13235"/>
                    <a:pt x="14641" y="12971"/>
                  </a:cubicBezTo>
                  <a:cubicBezTo>
                    <a:pt x="15819" y="11418"/>
                    <a:pt x="16194" y="7858"/>
                    <a:pt x="14615" y="7484"/>
                  </a:cubicBezTo>
                  <a:cubicBezTo>
                    <a:pt x="14227" y="7398"/>
                    <a:pt x="13829" y="7366"/>
                    <a:pt x="13448" y="7366"/>
                  </a:cubicBezTo>
                  <a:cubicBezTo>
                    <a:pt x="12705" y="7366"/>
                    <a:pt x="12030" y="7488"/>
                    <a:pt x="11634" y="7578"/>
                  </a:cubicBezTo>
                  <a:lnTo>
                    <a:pt x="11634" y="7578"/>
                  </a:lnTo>
                  <a:cubicBezTo>
                    <a:pt x="12746" y="7268"/>
                    <a:pt x="15932" y="6164"/>
                    <a:pt x="14507" y="4004"/>
                  </a:cubicBezTo>
                  <a:cubicBezTo>
                    <a:pt x="13405" y="2332"/>
                    <a:pt x="12402" y="1704"/>
                    <a:pt x="11527" y="1704"/>
                  </a:cubicBezTo>
                  <a:cubicBezTo>
                    <a:pt x="11043" y="1704"/>
                    <a:pt x="10599" y="1896"/>
                    <a:pt x="10198" y="2211"/>
                  </a:cubicBezTo>
                  <a:cubicBezTo>
                    <a:pt x="9047" y="3067"/>
                    <a:pt x="9101" y="4379"/>
                    <a:pt x="9101" y="4379"/>
                  </a:cubicBezTo>
                  <a:cubicBezTo>
                    <a:pt x="9101" y="4379"/>
                    <a:pt x="8850" y="0"/>
                    <a:pt x="706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2" name="Google Shape;10702;p74"/>
            <p:cNvSpPr/>
            <p:nvPr/>
          </p:nvSpPr>
          <p:spPr>
            <a:xfrm>
              <a:off x="5026475" y="7493950"/>
              <a:ext cx="72300" cy="70375"/>
            </a:xfrm>
            <a:custGeom>
              <a:avLst/>
              <a:gdLst/>
              <a:ahLst/>
              <a:cxnLst/>
              <a:rect l="l" t="t" r="r" b="b"/>
              <a:pathLst>
                <a:path w="2892" h="2815" extrusionOk="0">
                  <a:moveTo>
                    <a:pt x="1449" y="0"/>
                  </a:moveTo>
                  <a:cubicBezTo>
                    <a:pt x="696" y="0"/>
                    <a:pt x="80" y="580"/>
                    <a:pt x="28" y="1339"/>
                  </a:cubicBezTo>
                  <a:cubicBezTo>
                    <a:pt x="1" y="2116"/>
                    <a:pt x="590" y="2785"/>
                    <a:pt x="1366" y="2811"/>
                  </a:cubicBezTo>
                  <a:cubicBezTo>
                    <a:pt x="1399" y="2814"/>
                    <a:pt x="1431" y="2815"/>
                    <a:pt x="1464" y="2815"/>
                  </a:cubicBezTo>
                  <a:cubicBezTo>
                    <a:pt x="2198" y="2815"/>
                    <a:pt x="2812" y="2243"/>
                    <a:pt x="2838" y="1500"/>
                  </a:cubicBezTo>
                  <a:cubicBezTo>
                    <a:pt x="2892" y="724"/>
                    <a:pt x="2276" y="55"/>
                    <a:pt x="1500" y="1"/>
                  </a:cubicBezTo>
                  <a:cubicBezTo>
                    <a:pt x="1483" y="0"/>
                    <a:pt x="1466" y="0"/>
                    <a:pt x="1449" y="0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3" name="Google Shape;10703;p74"/>
            <p:cNvSpPr/>
            <p:nvPr/>
          </p:nvSpPr>
          <p:spPr>
            <a:xfrm>
              <a:off x="4888650" y="7703350"/>
              <a:ext cx="204150" cy="210275"/>
            </a:xfrm>
            <a:custGeom>
              <a:avLst/>
              <a:gdLst/>
              <a:ahLst/>
              <a:cxnLst/>
              <a:rect l="l" t="t" r="r" b="b"/>
              <a:pathLst>
                <a:path w="8166" h="8411" extrusionOk="0">
                  <a:moveTo>
                    <a:pt x="4906" y="0"/>
                  </a:moveTo>
                  <a:cubicBezTo>
                    <a:pt x="3787" y="0"/>
                    <a:pt x="3013" y="843"/>
                    <a:pt x="3431" y="2380"/>
                  </a:cubicBezTo>
                  <a:lnTo>
                    <a:pt x="3431" y="2380"/>
                  </a:lnTo>
                  <a:cubicBezTo>
                    <a:pt x="3281" y="1951"/>
                    <a:pt x="2897" y="1110"/>
                    <a:pt x="2185" y="1110"/>
                  </a:cubicBezTo>
                  <a:cubicBezTo>
                    <a:pt x="1983" y="1110"/>
                    <a:pt x="1755" y="1178"/>
                    <a:pt x="1499" y="1341"/>
                  </a:cubicBezTo>
                  <a:cubicBezTo>
                    <a:pt x="0" y="2278"/>
                    <a:pt x="295" y="3054"/>
                    <a:pt x="696" y="3750"/>
                  </a:cubicBezTo>
                  <a:cubicBezTo>
                    <a:pt x="1098" y="4473"/>
                    <a:pt x="2249" y="4499"/>
                    <a:pt x="2249" y="4499"/>
                  </a:cubicBezTo>
                  <a:cubicBezTo>
                    <a:pt x="2249" y="4499"/>
                    <a:pt x="295" y="5945"/>
                    <a:pt x="1098" y="7176"/>
                  </a:cubicBezTo>
                  <a:cubicBezTo>
                    <a:pt x="1578" y="7913"/>
                    <a:pt x="2049" y="8190"/>
                    <a:pt x="2465" y="8190"/>
                  </a:cubicBezTo>
                  <a:cubicBezTo>
                    <a:pt x="2744" y="8190"/>
                    <a:pt x="2997" y="8065"/>
                    <a:pt x="3212" y="7872"/>
                  </a:cubicBezTo>
                  <a:cubicBezTo>
                    <a:pt x="3747" y="7363"/>
                    <a:pt x="4256" y="6078"/>
                    <a:pt x="4256" y="6078"/>
                  </a:cubicBezTo>
                  <a:cubicBezTo>
                    <a:pt x="4256" y="6078"/>
                    <a:pt x="4912" y="8410"/>
                    <a:pt x="5747" y="8410"/>
                  </a:cubicBezTo>
                  <a:cubicBezTo>
                    <a:pt x="5819" y="8410"/>
                    <a:pt x="5894" y="8392"/>
                    <a:pt x="5969" y="8354"/>
                  </a:cubicBezTo>
                  <a:cubicBezTo>
                    <a:pt x="6933" y="7845"/>
                    <a:pt x="7923" y="6159"/>
                    <a:pt x="7254" y="5597"/>
                  </a:cubicBezTo>
                  <a:cubicBezTo>
                    <a:pt x="6796" y="5227"/>
                    <a:pt x="6210" y="5042"/>
                    <a:pt x="5864" y="4960"/>
                  </a:cubicBezTo>
                  <a:lnTo>
                    <a:pt x="5864" y="4960"/>
                  </a:lnTo>
                  <a:cubicBezTo>
                    <a:pt x="6067" y="4993"/>
                    <a:pt x="6353" y="5030"/>
                    <a:pt x="6651" y="5030"/>
                  </a:cubicBezTo>
                  <a:cubicBezTo>
                    <a:pt x="7372" y="5030"/>
                    <a:pt x="8165" y="4819"/>
                    <a:pt x="8030" y="3857"/>
                  </a:cubicBezTo>
                  <a:cubicBezTo>
                    <a:pt x="7824" y="2394"/>
                    <a:pt x="7287" y="1888"/>
                    <a:pt x="6651" y="1888"/>
                  </a:cubicBezTo>
                  <a:cubicBezTo>
                    <a:pt x="6542" y="1888"/>
                    <a:pt x="6430" y="1902"/>
                    <a:pt x="6317" y="1930"/>
                  </a:cubicBezTo>
                  <a:cubicBezTo>
                    <a:pt x="5567" y="2090"/>
                    <a:pt x="5246" y="2733"/>
                    <a:pt x="5246" y="2733"/>
                  </a:cubicBezTo>
                  <a:cubicBezTo>
                    <a:pt x="5246" y="2733"/>
                    <a:pt x="6317" y="110"/>
                    <a:pt x="5005" y="3"/>
                  </a:cubicBezTo>
                  <a:cubicBezTo>
                    <a:pt x="4972" y="1"/>
                    <a:pt x="4939" y="0"/>
                    <a:pt x="49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4" name="Google Shape;10704;p74"/>
            <p:cNvSpPr/>
            <p:nvPr/>
          </p:nvSpPr>
          <p:spPr>
            <a:xfrm>
              <a:off x="4964250" y="7782550"/>
              <a:ext cx="57575" cy="51175"/>
            </a:xfrm>
            <a:custGeom>
              <a:avLst/>
              <a:gdLst/>
              <a:ahLst/>
              <a:cxnLst/>
              <a:rect l="l" t="t" r="r" b="b"/>
              <a:pathLst>
                <a:path w="2303" h="2047" extrusionOk="0">
                  <a:moveTo>
                    <a:pt x="1116" y="0"/>
                  </a:moveTo>
                  <a:cubicBezTo>
                    <a:pt x="1013" y="0"/>
                    <a:pt x="908" y="15"/>
                    <a:pt x="804" y="47"/>
                  </a:cubicBezTo>
                  <a:cubicBezTo>
                    <a:pt x="242" y="261"/>
                    <a:pt x="1" y="823"/>
                    <a:pt x="161" y="1358"/>
                  </a:cubicBezTo>
                  <a:cubicBezTo>
                    <a:pt x="312" y="1789"/>
                    <a:pt x="706" y="2047"/>
                    <a:pt x="1147" y="2047"/>
                  </a:cubicBezTo>
                  <a:cubicBezTo>
                    <a:pt x="1254" y="2047"/>
                    <a:pt x="1363" y="2032"/>
                    <a:pt x="1473" y="2000"/>
                  </a:cubicBezTo>
                  <a:cubicBezTo>
                    <a:pt x="2008" y="1840"/>
                    <a:pt x="2303" y="1224"/>
                    <a:pt x="2088" y="689"/>
                  </a:cubicBezTo>
                  <a:cubicBezTo>
                    <a:pt x="1938" y="258"/>
                    <a:pt x="1544" y="0"/>
                    <a:pt x="1116" y="0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5" name="Google Shape;10705;p74"/>
            <p:cNvSpPr/>
            <p:nvPr/>
          </p:nvSpPr>
          <p:spPr>
            <a:xfrm>
              <a:off x="5175700" y="7280600"/>
              <a:ext cx="206200" cy="210225"/>
            </a:xfrm>
            <a:custGeom>
              <a:avLst/>
              <a:gdLst/>
              <a:ahLst/>
              <a:cxnLst/>
              <a:rect l="l" t="t" r="r" b="b"/>
              <a:pathLst>
                <a:path w="8248" h="8409" extrusionOk="0">
                  <a:moveTo>
                    <a:pt x="4188" y="1"/>
                  </a:moveTo>
                  <a:cubicBezTo>
                    <a:pt x="2887" y="1"/>
                    <a:pt x="2393" y="642"/>
                    <a:pt x="2490" y="1174"/>
                  </a:cubicBezTo>
                  <a:cubicBezTo>
                    <a:pt x="2624" y="1710"/>
                    <a:pt x="3079" y="2593"/>
                    <a:pt x="3079" y="2593"/>
                  </a:cubicBezTo>
                  <a:cubicBezTo>
                    <a:pt x="3079" y="2593"/>
                    <a:pt x="2139" y="1915"/>
                    <a:pt x="1425" y="1915"/>
                  </a:cubicBezTo>
                  <a:cubicBezTo>
                    <a:pt x="1068" y="1915"/>
                    <a:pt x="768" y="2085"/>
                    <a:pt x="670" y="2593"/>
                  </a:cubicBezTo>
                  <a:cubicBezTo>
                    <a:pt x="375" y="4145"/>
                    <a:pt x="1" y="4253"/>
                    <a:pt x="670" y="4681"/>
                  </a:cubicBezTo>
                  <a:cubicBezTo>
                    <a:pt x="893" y="4824"/>
                    <a:pt x="1217" y="4871"/>
                    <a:pt x="1550" y="4871"/>
                  </a:cubicBezTo>
                  <a:cubicBezTo>
                    <a:pt x="2216" y="4871"/>
                    <a:pt x="2918" y="4681"/>
                    <a:pt x="2918" y="4681"/>
                  </a:cubicBezTo>
                  <a:lnTo>
                    <a:pt x="2918" y="4681"/>
                  </a:lnTo>
                  <a:cubicBezTo>
                    <a:pt x="2918" y="4681"/>
                    <a:pt x="295" y="5885"/>
                    <a:pt x="1660" y="7277"/>
                  </a:cubicBezTo>
                  <a:cubicBezTo>
                    <a:pt x="2494" y="8111"/>
                    <a:pt x="2801" y="8409"/>
                    <a:pt x="3037" y="8409"/>
                  </a:cubicBezTo>
                  <a:cubicBezTo>
                    <a:pt x="3203" y="8409"/>
                    <a:pt x="3334" y="8263"/>
                    <a:pt x="3587" y="8053"/>
                  </a:cubicBezTo>
                  <a:cubicBezTo>
                    <a:pt x="4176" y="7545"/>
                    <a:pt x="4604" y="5886"/>
                    <a:pt x="4604" y="5885"/>
                  </a:cubicBezTo>
                  <a:lnTo>
                    <a:pt x="4604" y="5885"/>
                  </a:lnTo>
                  <a:cubicBezTo>
                    <a:pt x="4604" y="5886"/>
                    <a:pt x="4581" y="7945"/>
                    <a:pt x="5357" y="7945"/>
                  </a:cubicBezTo>
                  <a:cubicBezTo>
                    <a:pt x="5406" y="7945"/>
                    <a:pt x="5459" y="7937"/>
                    <a:pt x="5514" y="7919"/>
                  </a:cubicBezTo>
                  <a:cubicBezTo>
                    <a:pt x="6451" y="7625"/>
                    <a:pt x="8057" y="6581"/>
                    <a:pt x="7763" y="5885"/>
                  </a:cubicBezTo>
                  <a:cubicBezTo>
                    <a:pt x="7468" y="5163"/>
                    <a:pt x="5489" y="4253"/>
                    <a:pt x="5488" y="4253"/>
                  </a:cubicBezTo>
                  <a:lnTo>
                    <a:pt x="5488" y="4253"/>
                  </a:lnTo>
                  <a:cubicBezTo>
                    <a:pt x="5489" y="4253"/>
                    <a:pt x="6432" y="4671"/>
                    <a:pt x="7204" y="4671"/>
                  </a:cubicBezTo>
                  <a:cubicBezTo>
                    <a:pt x="7772" y="4671"/>
                    <a:pt x="8248" y="4445"/>
                    <a:pt x="8191" y="3664"/>
                  </a:cubicBezTo>
                  <a:cubicBezTo>
                    <a:pt x="8061" y="1870"/>
                    <a:pt x="7022" y="985"/>
                    <a:pt x="6594" y="985"/>
                  </a:cubicBezTo>
                  <a:cubicBezTo>
                    <a:pt x="6582" y="985"/>
                    <a:pt x="6570" y="986"/>
                    <a:pt x="6558" y="987"/>
                  </a:cubicBezTo>
                  <a:cubicBezTo>
                    <a:pt x="6210" y="987"/>
                    <a:pt x="5006" y="2914"/>
                    <a:pt x="5006" y="2914"/>
                  </a:cubicBezTo>
                  <a:cubicBezTo>
                    <a:pt x="5006" y="2914"/>
                    <a:pt x="6291" y="184"/>
                    <a:pt x="4631" y="24"/>
                  </a:cubicBezTo>
                  <a:cubicBezTo>
                    <a:pt x="4474" y="8"/>
                    <a:pt x="4326" y="1"/>
                    <a:pt x="41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6" name="Google Shape;10706;p74"/>
            <p:cNvSpPr/>
            <p:nvPr/>
          </p:nvSpPr>
          <p:spPr>
            <a:xfrm>
              <a:off x="5263350" y="7357450"/>
              <a:ext cx="46875" cy="46875"/>
            </a:xfrm>
            <a:custGeom>
              <a:avLst/>
              <a:gdLst/>
              <a:ahLst/>
              <a:cxnLst/>
              <a:rect l="l" t="t" r="r" b="b"/>
              <a:pathLst>
                <a:path w="1875" h="1875" extrusionOk="0">
                  <a:moveTo>
                    <a:pt x="938" y="1"/>
                  </a:moveTo>
                  <a:cubicBezTo>
                    <a:pt x="429" y="1"/>
                    <a:pt x="1" y="429"/>
                    <a:pt x="1" y="938"/>
                  </a:cubicBezTo>
                  <a:cubicBezTo>
                    <a:pt x="1" y="1446"/>
                    <a:pt x="429" y="1874"/>
                    <a:pt x="938" y="1874"/>
                  </a:cubicBezTo>
                  <a:cubicBezTo>
                    <a:pt x="1473" y="1874"/>
                    <a:pt x="1875" y="1446"/>
                    <a:pt x="1875" y="938"/>
                  </a:cubicBezTo>
                  <a:cubicBezTo>
                    <a:pt x="1875" y="429"/>
                    <a:pt x="1446" y="1"/>
                    <a:pt x="938" y="1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7" name="Google Shape;10707;p74"/>
            <p:cNvSpPr/>
            <p:nvPr/>
          </p:nvSpPr>
          <p:spPr>
            <a:xfrm>
              <a:off x="5363075" y="7293350"/>
              <a:ext cx="110425" cy="105475"/>
            </a:xfrm>
            <a:custGeom>
              <a:avLst/>
              <a:gdLst/>
              <a:ahLst/>
              <a:cxnLst/>
              <a:rect l="l" t="t" r="r" b="b"/>
              <a:pathLst>
                <a:path w="4417" h="4219" extrusionOk="0">
                  <a:moveTo>
                    <a:pt x="2172" y="0"/>
                  </a:moveTo>
                  <a:cubicBezTo>
                    <a:pt x="1812" y="0"/>
                    <a:pt x="1560" y="118"/>
                    <a:pt x="1499" y="209"/>
                  </a:cubicBezTo>
                  <a:cubicBezTo>
                    <a:pt x="1445" y="450"/>
                    <a:pt x="1927" y="1521"/>
                    <a:pt x="1927" y="1521"/>
                  </a:cubicBezTo>
                  <a:cubicBezTo>
                    <a:pt x="1927" y="1521"/>
                    <a:pt x="1400" y="688"/>
                    <a:pt x="916" y="688"/>
                  </a:cubicBezTo>
                  <a:cubicBezTo>
                    <a:pt x="792" y="688"/>
                    <a:pt x="671" y="743"/>
                    <a:pt x="562" y="879"/>
                  </a:cubicBezTo>
                  <a:cubicBezTo>
                    <a:pt x="54" y="1548"/>
                    <a:pt x="187" y="2056"/>
                    <a:pt x="455" y="2163"/>
                  </a:cubicBezTo>
                  <a:cubicBezTo>
                    <a:pt x="723" y="2270"/>
                    <a:pt x="1258" y="2297"/>
                    <a:pt x="1258" y="2297"/>
                  </a:cubicBezTo>
                  <a:cubicBezTo>
                    <a:pt x="1258" y="2297"/>
                    <a:pt x="0" y="2806"/>
                    <a:pt x="589" y="3368"/>
                  </a:cubicBezTo>
                  <a:cubicBezTo>
                    <a:pt x="1055" y="3794"/>
                    <a:pt x="1122" y="3989"/>
                    <a:pt x="1290" y="3989"/>
                  </a:cubicBezTo>
                  <a:cubicBezTo>
                    <a:pt x="1344" y="3989"/>
                    <a:pt x="1408" y="3969"/>
                    <a:pt x="1499" y="3930"/>
                  </a:cubicBezTo>
                  <a:cubicBezTo>
                    <a:pt x="1874" y="3769"/>
                    <a:pt x="2141" y="2940"/>
                    <a:pt x="2141" y="2940"/>
                  </a:cubicBezTo>
                  <a:lnTo>
                    <a:pt x="2141" y="2940"/>
                  </a:lnTo>
                  <a:cubicBezTo>
                    <a:pt x="2141" y="2940"/>
                    <a:pt x="1955" y="4219"/>
                    <a:pt x="2754" y="4219"/>
                  </a:cubicBezTo>
                  <a:cubicBezTo>
                    <a:pt x="2812" y="4219"/>
                    <a:pt x="2875" y="4212"/>
                    <a:pt x="2944" y="4198"/>
                  </a:cubicBezTo>
                  <a:cubicBezTo>
                    <a:pt x="3935" y="4010"/>
                    <a:pt x="3881" y="3957"/>
                    <a:pt x="3801" y="3555"/>
                  </a:cubicBezTo>
                  <a:cubicBezTo>
                    <a:pt x="3747" y="3154"/>
                    <a:pt x="3132" y="2485"/>
                    <a:pt x="3132" y="2485"/>
                  </a:cubicBezTo>
                  <a:lnTo>
                    <a:pt x="3132" y="2485"/>
                  </a:lnTo>
                  <a:cubicBezTo>
                    <a:pt x="3132" y="2485"/>
                    <a:pt x="3696" y="2846"/>
                    <a:pt x="4037" y="2846"/>
                  </a:cubicBezTo>
                  <a:cubicBezTo>
                    <a:pt x="4160" y="2846"/>
                    <a:pt x="4254" y="2799"/>
                    <a:pt x="4283" y="2672"/>
                  </a:cubicBezTo>
                  <a:cubicBezTo>
                    <a:pt x="4363" y="2163"/>
                    <a:pt x="4416" y="1146"/>
                    <a:pt x="4015" y="1093"/>
                  </a:cubicBezTo>
                  <a:cubicBezTo>
                    <a:pt x="3990" y="1088"/>
                    <a:pt x="3964" y="1086"/>
                    <a:pt x="3935" y="1086"/>
                  </a:cubicBezTo>
                  <a:cubicBezTo>
                    <a:pt x="3499" y="1086"/>
                    <a:pt x="2650" y="1628"/>
                    <a:pt x="2650" y="1628"/>
                  </a:cubicBezTo>
                  <a:cubicBezTo>
                    <a:pt x="2650" y="1628"/>
                    <a:pt x="4015" y="718"/>
                    <a:pt x="3132" y="263"/>
                  </a:cubicBezTo>
                  <a:cubicBezTo>
                    <a:pt x="2775" y="67"/>
                    <a:pt x="2443" y="0"/>
                    <a:pt x="217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8" name="Google Shape;10708;p74"/>
            <p:cNvSpPr/>
            <p:nvPr/>
          </p:nvSpPr>
          <p:spPr>
            <a:xfrm>
              <a:off x="5406550" y="7332425"/>
              <a:ext cx="27475" cy="24675"/>
            </a:xfrm>
            <a:custGeom>
              <a:avLst/>
              <a:gdLst/>
              <a:ahLst/>
              <a:cxnLst/>
              <a:rect l="l" t="t" r="r" b="b"/>
              <a:pathLst>
                <a:path w="1099" h="987" extrusionOk="0">
                  <a:moveTo>
                    <a:pt x="541" y="0"/>
                  </a:moveTo>
                  <a:cubicBezTo>
                    <a:pt x="387" y="0"/>
                    <a:pt x="244" y="77"/>
                    <a:pt x="161" y="226"/>
                  </a:cubicBezTo>
                  <a:cubicBezTo>
                    <a:pt x="1" y="467"/>
                    <a:pt x="54" y="761"/>
                    <a:pt x="295" y="895"/>
                  </a:cubicBezTo>
                  <a:cubicBezTo>
                    <a:pt x="388" y="956"/>
                    <a:pt x="488" y="987"/>
                    <a:pt x="584" y="987"/>
                  </a:cubicBezTo>
                  <a:cubicBezTo>
                    <a:pt x="739" y="987"/>
                    <a:pt x="882" y="909"/>
                    <a:pt x="964" y="761"/>
                  </a:cubicBezTo>
                  <a:cubicBezTo>
                    <a:pt x="1098" y="520"/>
                    <a:pt x="1045" y="226"/>
                    <a:pt x="831" y="92"/>
                  </a:cubicBezTo>
                  <a:cubicBezTo>
                    <a:pt x="738" y="30"/>
                    <a:pt x="638" y="0"/>
                    <a:pt x="541" y="0"/>
                  </a:cubicBezTo>
                  <a:close/>
                </a:path>
              </a:pathLst>
            </a:custGeom>
            <a:solidFill>
              <a:srgbClr val="FDDF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9" name="Google Shape;10709;p74"/>
            <p:cNvSpPr/>
            <p:nvPr/>
          </p:nvSpPr>
          <p:spPr>
            <a:xfrm>
              <a:off x="5800850" y="7286125"/>
              <a:ext cx="111500" cy="45925"/>
            </a:xfrm>
            <a:custGeom>
              <a:avLst/>
              <a:gdLst/>
              <a:ahLst/>
              <a:cxnLst/>
              <a:rect l="l" t="t" r="r" b="b"/>
              <a:pathLst>
                <a:path w="4460" h="1837" extrusionOk="0">
                  <a:moveTo>
                    <a:pt x="782" y="0"/>
                  </a:moveTo>
                  <a:cubicBezTo>
                    <a:pt x="589" y="0"/>
                    <a:pt x="497" y="55"/>
                    <a:pt x="422" y="97"/>
                  </a:cubicBezTo>
                  <a:cubicBezTo>
                    <a:pt x="235" y="201"/>
                    <a:pt x="0" y="546"/>
                    <a:pt x="303" y="546"/>
                  </a:cubicBezTo>
                  <a:cubicBezTo>
                    <a:pt x="391" y="546"/>
                    <a:pt x="524" y="517"/>
                    <a:pt x="716" y="445"/>
                  </a:cubicBezTo>
                  <a:cubicBezTo>
                    <a:pt x="789" y="417"/>
                    <a:pt x="877" y="404"/>
                    <a:pt x="977" y="404"/>
                  </a:cubicBezTo>
                  <a:cubicBezTo>
                    <a:pt x="1833" y="404"/>
                    <a:pt x="3570" y="1343"/>
                    <a:pt x="4169" y="1703"/>
                  </a:cubicBezTo>
                  <a:cubicBezTo>
                    <a:pt x="4330" y="1783"/>
                    <a:pt x="4410" y="1837"/>
                    <a:pt x="4410" y="1837"/>
                  </a:cubicBezTo>
                  <a:cubicBezTo>
                    <a:pt x="4410" y="1837"/>
                    <a:pt x="4460" y="1514"/>
                    <a:pt x="4440" y="1514"/>
                  </a:cubicBezTo>
                  <a:cubicBezTo>
                    <a:pt x="4439" y="1514"/>
                    <a:pt x="4438" y="1515"/>
                    <a:pt x="4437" y="1516"/>
                  </a:cubicBezTo>
                  <a:cubicBezTo>
                    <a:pt x="2120" y="265"/>
                    <a:pt x="1205" y="0"/>
                    <a:pt x="7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0" name="Google Shape;10710;p74"/>
            <p:cNvSpPr/>
            <p:nvPr/>
          </p:nvSpPr>
          <p:spPr>
            <a:xfrm>
              <a:off x="5879650" y="7210900"/>
              <a:ext cx="44850" cy="109775"/>
            </a:xfrm>
            <a:custGeom>
              <a:avLst/>
              <a:gdLst/>
              <a:ahLst/>
              <a:cxnLst/>
              <a:rect l="l" t="t" r="r" b="b"/>
              <a:pathLst>
                <a:path w="1794" h="4391" extrusionOk="0">
                  <a:moveTo>
                    <a:pt x="842" y="1"/>
                  </a:moveTo>
                  <a:cubicBezTo>
                    <a:pt x="734" y="1"/>
                    <a:pt x="560" y="125"/>
                    <a:pt x="482" y="242"/>
                  </a:cubicBezTo>
                  <a:cubicBezTo>
                    <a:pt x="321" y="456"/>
                    <a:pt x="0" y="831"/>
                    <a:pt x="1445" y="4391"/>
                  </a:cubicBezTo>
                  <a:lnTo>
                    <a:pt x="1793" y="4391"/>
                  </a:lnTo>
                  <a:cubicBezTo>
                    <a:pt x="1793" y="4391"/>
                    <a:pt x="1740" y="4284"/>
                    <a:pt x="1686" y="4150"/>
                  </a:cubicBezTo>
                  <a:cubicBezTo>
                    <a:pt x="1338" y="3454"/>
                    <a:pt x="402" y="1259"/>
                    <a:pt x="776" y="563"/>
                  </a:cubicBezTo>
                  <a:cubicBezTo>
                    <a:pt x="996" y="138"/>
                    <a:pt x="955" y="1"/>
                    <a:pt x="84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1" name="Google Shape;10711;p74"/>
            <p:cNvSpPr/>
            <p:nvPr/>
          </p:nvSpPr>
          <p:spPr>
            <a:xfrm>
              <a:off x="5680900" y="7344200"/>
              <a:ext cx="464200" cy="390750"/>
            </a:xfrm>
            <a:custGeom>
              <a:avLst/>
              <a:gdLst/>
              <a:ahLst/>
              <a:cxnLst/>
              <a:rect l="l" t="t" r="r" b="b"/>
              <a:pathLst>
                <a:path w="18568" h="15630" extrusionOk="0">
                  <a:moveTo>
                    <a:pt x="8340" y="1"/>
                  </a:moveTo>
                  <a:cubicBezTo>
                    <a:pt x="7620" y="1"/>
                    <a:pt x="6901" y="97"/>
                    <a:pt x="6210" y="290"/>
                  </a:cubicBezTo>
                  <a:cubicBezTo>
                    <a:pt x="3748" y="986"/>
                    <a:pt x="1" y="2565"/>
                    <a:pt x="1205" y="5777"/>
                  </a:cubicBezTo>
                  <a:cubicBezTo>
                    <a:pt x="2532" y="9275"/>
                    <a:pt x="5339" y="10553"/>
                    <a:pt x="7561" y="10553"/>
                  </a:cubicBezTo>
                  <a:cubicBezTo>
                    <a:pt x="8297" y="10553"/>
                    <a:pt x="8970" y="10413"/>
                    <a:pt x="9503" y="10166"/>
                  </a:cubicBezTo>
                  <a:cubicBezTo>
                    <a:pt x="11632" y="9155"/>
                    <a:pt x="11988" y="6739"/>
                    <a:pt x="11992" y="6714"/>
                  </a:cubicBezTo>
                  <a:lnTo>
                    <a:pt x="11992" y="6714"/>
                  </a:lnTo>
                  <a:cubicBezTo>
                    <a:pt x="11985" y="6762"/>
                    <a:pt x="10745" y="15413"/>
                    <a:pt x="14642" y="15627"/>
                  </a:cubicBezTo>
                  <a:cubicBezTo>
                    <a:pt x="14693" y="15629"/>
                    <a:pt x="14743" y="15630"/>
                    <a:pt x="14793" y="15630"/>
                  </a:cubicBezTo>
                  <a:cubicBezTo>
                    <a:pt x="18567" y="15630"/>
                    <a:pt x="18228" y="9685"/>
                    <a:pt x="18228" y="9685"/>
                  </a:cubicBezTo>
                  <a:lnTo>
                    <a:pt x="9770" y="129"/>
                  </a:lnTo>
                  <a:cubicBezTo>
                    <a:pt x="9299" y="44"/>
                    <a:pt x="8819" y="1"/>
                    <a:pt x="83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2" name="Google Shape;10712;p74"/>
            <p:cNvSpPr/>
            <p:nvPr/>
          </p:nvSpPr>
          <p:spPr>
            <a:xfrm>
              <a:off x="5998750" y="7603650"/>
              <a:ext cx="102400" cy="94600"/>
            </a:xfrm>
            <a:custGeom>
              <a:avLst/>
              <a:gdLst/>
              <a:ahLst/>
              <a:cxnLst/>
              <a:rect l="l" t="t" r="r" b="b"/>
              <a:pathLst>
                <a:path w="4096" h="3784" extrusionOk="0">
                  <a:moveTo>
                    <a:pt x="2216" y="0"/>
                  </a:moveTo>
                  <a:cubicBezTo>
                    <a:pt x="1799" y="0"/>
                    <a:pt x="1335" y="186"/>
                    <a:pt x="857" y="699"/>
                  </a:cubicBezTo>
                  <a:cubicBezTo>
                    <a:pt x="1" y="1604"/>
                    <a:pt x="911" y="3784"/>
                    <a:pt x="1994" y="3784"/>
                  </a:cubicBezTo>
                  <a:cubicBezTo>
                    <a:pt x="2095" y="3784"/>
                    <a:pt x="2199" y="3764"/>
                    <a:pt x="2302" y="3723"/>
                  </a:cubicBezTo>
                  <a:cubicBezTo>
                    <a:pt x="3507" y="3268"/>
                    <a:pt x="4096" y="1555"/>
                    <a:pt x="3908" y="1127"/>
                  </a:cubicBezTo>
                  <a:cubicBezTo>
                    <a:pt x="3746" y="801"/>
                    <a:pt x="3083" y="0"/>
                    <a:pt x="22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3" name="Google Shape;10713;p74"/>
            <p:cNvSpPr/>
            <p:nvPr/>
          </p:nvSpPr>
          <p:spPr>
            <a:xfrm>
              <a:off x="5757100" y="7403425"/>
              <a:ext cx="192150" cy="134625"/>
            </a:xfrm>
            <a:custGeom>
              <a:avLst/>
              <a:gdLst/>
              <a:ahLst/>
              <a:cxnLst/>
              <a:rect l="l" t="t" r="r" b="b"/>
              <a:pathLst>
                <a:path w="7686" h="5385" extrusionOk="0">
                  <a:moveTo>
                    <a:pt x="3620" y="0"/>
                  </a:moveTo>
                  <a:cubicBezTo>
                    <a:pt x="1928" y="0"/>
                    <a:pt x="0" y="990"/>
                    <a:pt x="272" y="2311"/>
                  </a:cubicBezTo>
                  <a:cubicBezTo>
                    <a:pt x="645" y="4102"/>
                    <a:pt x="2891" y="5384"/>
                    <a:pt x="3851" y="5384"/>
                  </a:cubicBezTo>
                  <a:cubicBezTo>
                    <a:pt x="3924" y="5384"/>
                    <a:pt x="3989" y="5377"/>
                    <a:pt x="4046" y="5362"/>
                  </a:cubicBezTo>
                  <a:cubicBezTo>
                    <a:pt x="4822" y="5121"/>
                    <a:pt x="7686" y="3381"/>
                    <a:pt x="5625" y="758"/>
                  </a:cubicBezTo>
                  <a:cubicBezTo>
                    <a:pt x="5191" y="228"/>
                    <a:pt x="4433" y="0"/>
                    <a:pt x="36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4" name="Google Shape;10714;p74"/>
            <p:cNvSpPr/>
            <p:nvPr/>
          </p:nvSpPr>
          <p:spPr>
            <a:xfrm>
              <a:off x="5938525" y="7125375"/>
              <a:ext cx="378625" cy="446175"/>
            </a:xfrm>
            <a:custGeom>
              <a:avLst/>
              <a:gdLst/>
              <a:ahLst/>
              <a:cxnLst/>
              <a:rect l="l" t="t" r="r" b="b"/>
              <a:pathLst>
                <a:path w="15145" h="17847" extrusionOk="0">
                  <a:moveTo>
                    <a:pt x="5139" y="1"/>
                  </a:moveTo>
                  <a:cubicBezTo>
                    <a:pt x="2906" y="1"/>
                    <a:pt x="1422" y="2783"/>
                    <a:pt x="643" y="4787"/>
                  </a:cubicBezTo>
                  <a:cubicBezTo>
                    <a:pt x="188" y="5885"/>
                    <a:pt x="1" y="7116"/>
                    <a:pt x="108" y="8320"/>
                  </a:cubicBezTo>
                  <a:lnTo>
                    <a:pt x="8699" y="17742"/>
                  </a:lnTo>
                  <a:cubicBezTo>
                    <a:pt x="8699" y="17742"/>
                    <a:pt x="9356" y="17847"/>
                    <a:pt x="10245" y="17847"/>
                  </a:cubicBezTo>
                  <a:cubicBezTo>
                    <a:pt x="12047" y="17847"/>
                    <a:pt x="14801" y="17415"/>
                    <a:pt x="14963" y="14798"/>
                  </a:cubicBezTo>
                  <a:cubicBezTo>
                    <a:pt x="15144" y="11480"/>
                    <a:pt x="8827" y="11230"/>
                    <a:pt x="6913" y="11230"/>
                  </a:cubicBezTo>
                  <a:cubicBezTo>
                    <a:pt x="6595" y="11230"/>
                    <a:pt x="6399" y="11237"/>
                    <a:pt x="6374" y="11238"/>
                  </a:cubicBezTo>
                  <a:lnTo>
                    <a:pt x="6374" y="11238"/>
                  </a:lnTo>
                  <a:cubicBezTo>
                    <a:pt x="6467" y="11234"/>
                    <a:pt x="8857" y="11117"/>
                    <a:pt x="10064" y="9123"/>
                  </a:cubicBezTo>
                  <a:cubicBezTo>
                    <a:pt x="11296" y="7062"/>
                    <a:pt x="11028" y="2619"/>
                    <a:pt x="6585" y="371"/>
                  </a:cubicBezTo>
                  <a:cubicBezTo>
                    <a:pt x="6072" y="115"/>
                    <a:pt x="5590" y="1"/>
                    <a:pt x="513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5" name="Google Shape;10715;p74"/>
            <p:cNvSpPr/>
            <p:nvPr/>
          </p:nvSpPr>
          <p:spPr>
            <a:xfrm>
              <a:off x="6160000" y="7449675"/>
              <a:ext cx="126950" cy="84375"/>
            </a:xfrm>
            <a:custGeom>
              <a:avLst/>
              <a:gdLst/>
              <a:ahLst/>
              <a:cxnLst/>
              <a:rect l="l" t="t" r="r" b="b"/>
              <a:pathLst>
                <a:path w="5078" h="3375" extrusionOk="0">
                  <a:moveTo>
                    <a:pt x="2511" y="1"/>
                  </a:moveTo>
                  <a:cubicBezTo>
                    <a:pt x="2214" y="1"/>
                    <a:pt x="1935" y="75"/>
                    <a:pt x="1714" y="246"/>
                  </a:cubicBezTo>
                  <a:cubicBezTo>
                    <a:pt x="1" y="1558"/>
                    <a:pt x="1420" y="3057"/>
                    <a:pt x="1848" y="3298"/>
                  </a:cubicBezTo>
                  <a:cubicBezTo>
                    <a:pt x="1930" y="3349"/>
                    <a:pt x="2061" y="3375"/>
                    <a:pt x="2224" y="3375"/>
                  </a:cubicBezTo>
                  <a:cubicBezTo>
                    <a:pt x="2910" y="3375"/>
                    <a:pt x="4155" y="2917"/>
                    <a:pt x="4631" y="1986"/>
                  </a:cubicBezTo>
                  <a:cubicBezTo>
                    <a:pt x="5077" y="1094"/>
                    <a:pt x="3654" y="1"/>
                    <a:pt x="25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6" name="Google Shape;10716;p74"/>
            <p:cNvSpPr/>
            <p:nvPr/>
          </p:nvSpPr>
          <p:spPr>
            <a:xfrm>
              <a:off x="5983825" y="7181975"/>
              <a:ext cx="161500" cy="154925"/>
            </a:xfrm>
            <a:custGeom>
              <a:avLst/>
              <a:gdLst/>
              <a:ahLst/>
              <a:cxnLst/>
              <a:rect l="l" t="t" r="r" b="b"/>
              <a:pathLst>
                <a:path w="6460" h="6197" extrusionOk="0">
                  <a:moveTo>
                    <a:pt x="3136" y="1"/>
                  </a:moveTo>
                  <a:cubicBezTo>
                    <a:pt x="1378" y="1"/>
                    <a:pt x="1" y="3829"/>
                    <a:pt x="1400" y="5253"/>
                  </a:cubicBezTo>
                  <a:cubicBezTo>
                    <a:pt x="2095" y="5940"/>
                    <a:pt x="2759" y="6197"/>
                    <a:pt x="3361" y="6197"/>
                  </a:cubicBezTo>
                  <a:cubicBezTo>
                    <a:pt x="4823" y="6197"/>
                    <a:pt x="5910" y="4679"/>
                    <a:pt x="6138" y="4129"/>
                  </a:cubicBezTo>
                  <a:cubicBezTo>
                    <a:pt x="6459" y="3380"/>
                    <a:pt x="5415" y="650"/>
                    <a:pt x="3515" y="61"/>
                  </a:cubicBezTo>
                  <a:cubicBezTo>
                    <a:pt x="3387" y="20"/>
                    <a:pt x="3261" y="1"/>
                    <a:pt x="31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7" name="Google Shape;10717;p74"/>
            <p:cNvSpPr/>
            <p:nvPr/>
          </p:nvSpPr>
          <p:spPr>
            <a:xfrm>
              <a:off x="5895700" y="7304725"/>
              <a:ext cx="270350" cy="288500"/>
            </a:xfrm>
            <a:custGeom>
              <a:avLst/>
              <a:gdLst/>
              <a:ahLst/>
              <a:cxnLst/>
              <a:rect l="l" t="t" r="r" b="b"/>
              <a:pathLst>
                <a:path w="10814" h="11540" extrusionOk="0">
                  <a:moveTo>
                    <a:pt x="1004" y="1"/>
                  </a:moveTo>
                  <a:cubicBezTo>
                    <a:pt x="788" y="1"/>
                    <a:pt x="575" y="76"/>
                    <a:pt x="402" y="236"/>
                  </a:cubicBezTo>
                  <a:cubicBezTo>
                    <a:pt x="27" y="611"/>
                    <a:pt x="1" y="1173"/>
                    <a:pt x="348" y="1548"/>
                  </a:cubicBezTo>
                  <a:lnTo>
                    <a:pt x="9101" y="11237"/>
                  </a:lnTo>
                  <a:cubicBezTo>
                    <a:pt x="9303" y="11439"/>
                    <a:pt x="9559" y="11540"/>
                    <a:pt x="9811" y="11540"/>
                  </a:cubicBezTo>
                  <a:cubicBezTo>
                    <a:pt x="10027" y="11540"/>
                    <a:pt x="10239" y="11465"/>
                    <a:pt x="10412" y="11317"/>
                  </a:cubicBezTo>
                  <a:cubicBezTo>
                    <a:pt x="10787" y="10969"/>
                    <a:pt x="10814" y="10380"/>
                    <a:pt x="10466" y="10006"/>
                  </a:cubicBezTo>
                  <a:lnTo>
                    <a:pt x="1714" y="290"/>
                  </a:lnTo>
                  <a:cubicBezTo>
                    <a:pt x="1512" y="103"/>
                    <a:pt x="1256" y="1"/>
                    <a:pt x="10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8" name="Google Shape;10718;p74"/>
            <p:cNvSpPr/>
            <p:nvPr/>
          </p:nvSpPr>
          <p:spPr>
            <a:xfrm>
              <a:off x="5231900" y="8482950"/>
              <a:ext cx="31475" cy="79900"/>
            </a:xfrm>
            <a:custGeom>
              <a:avLst/>
              <a:gdLst/>
              <a:ahLst/>
              <a:cxnLst/>
              <a:rect l="l" t="t" r="r" b="b"/>
              <a:pathLst>
                <a:path w="1259" h="3196" extrusionOk="0">
                  <a:moveTo>
                    <a:pt x="215" y="1"/>
                  </a:moveTo>
                  <a:cubicBezTo>
                    <a:pt x="215" y="54"/>
                    <a:pt x="1" y="54"/>
                    <a:pt x="1" y="54"/>
                  </a:cubicBezTo>
                  <a:cubicBezTo>
                    <a:pt x="1" y="54"/>
                    <a:pt x="28" y="108"/>
                    <a:pt x="55" y="215"/>
                  </a:cubicBezTo>
                  <a:cubicBezTo>
                    <a:pt x="295" y="750"/>
                    <a:pt x="965" y="2276"/>
                    <a:pt x="724" y="2784"/>
                  </a:cubicBezTo>
                  <a:cubicBezTo>
                    <a:pt x="574" y="3097"/>
                    <a:pt x="604" y="3196"/>
                    <a:pt x="684" y="3196"/>
                  </a:cubicBezTo>
                  <a:cubicBezTo>
                    <a:pt x="762" y="3196"/>
                    <a:pt x="885" y="3104"/>
                    <a:pt x="938" y="3025"/>
                  </a:cubicBezTo>
                  <a:cubicBezTo>
                    <a:pt x="1018" y="2865"/>
                    <a:pt x="1259" y="2597"/>
                    <a:pt x="21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9" name="Google Shape;10719;p74"/>
            <p:cNvSpPr/>
            <p:nvPr/>
          </p:nvSpPr>
          <p:spPr>
            <a:xfrm>
              <a:off x="5239950" y="8475600"/>
              <a:ext cx="80875" cy="32850"/>
            </a:xfrm>
            <a:custGeom>
              <a:avLst/>
              <a:gdLst/>
              <a:ahLst/>
              <a:cxnLst/>
              <a:rect l="l" t="t" r="r" b="b"/>
              <a:pathLst>
                <a:path w="3235" h="1314" extrusionOk="0">
                  <a:moveTo>
                    <a:pt x="27" y="0"/>
                  </a:moveTo>
                  <a:lnTo>
                    <a:pt x="0" y="241"/>
                  </a:lnTo>
                  <a:cubicBezTo>
                    <a:pt x="1632" y="1120"/>
                    <a:pt x="2315" y="1314"/>
                    <a:pt x="2636" y="1314"/>
                  </a:cubicBezTo>
                  <a:cubicBezTo>
                    <a:pt x="2794" y="1314"/>
                    <a:pt x="2865" y="1267"/>
                    <a:pt x="2918" y="1231"/>
                  </a:cubicBezTo>
                  <a:cubicBezTo>
                    <a:pt x="3061" y="1170"/>
                    <a:pt x="3235" y="938"/>
                    <a:pt x="3024" y="938"/>
                  </a:cubicBezTo>
                  <a:cubicBezTo>
                    <a:pt x="2959" y="938"/>
                    <a:pt x="2856" y="960"/>
                    <a:pt x="2704" y="1017"/>
                  </a:cubicBezTo>
                  <a:cubicBezTo>
                    <a:pt x="2649" y="1037"/>
                    <a:pt x="2584" y="1045"/>
                    <a:pt x="2511" y="1045"/>
                  </a:cubicBezTo>
                  <a:cubicBezTo>
                    <a:pt x="1877" y="1045"/>
                    <a:pt x="647" y="371"/>
                    <a:pt x="214" y="107"/>
                  </a:cubicBezTo>
                  <a:cubicBezTo>
                    <a:pt x="107" y="27"/>
                    <a:pt x="27" y="0"/>
                    <a:pt x="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0" name="Google Shape;10720;p74"/>
            <p:cNvSpPr/>
            <p:nvPr/>
          </p:nvSpPr>
          <p:spPr>
            <a:xfrm>
              <a:off x="4949400" y="8299725"/>
              <a:ext cx="273850" cy="323900"/>
            </a:xfrm>
            <a:custGeom>
              <a:avLst/>
              <a:gdLst/>
              <a:ahLst/>
              <a:cxnLst/>
              <a:rect l="l" t="t" r="r" b="b"/>
              <a:pathLst>
                <a:path w="10954" h="12956" extrusionOk="0">
                  <a:moveTo>
                    <a:pt x="3524" y="1"/>
                  </a:moveTo>
                  <a:cubicBezTo>
                    <a:pt x="2220" y="1"/>
                    <a:pt x="221" y="314"/>
                    <a:pt x="113" y="2217"/>
                  </a:cubicBezTo>
                  <a:cubicBezTo>
                    <a:pt x="0" y="4604"/>
                    <a:pt x="4472" y="4794"/>
                    <a:pt x="5894" y="4794"/>
                  </a:cubicBezTo>
                  <a:cubicBezTo>
                    <a:pt x="6163" y="4794"/>
                    <a:pt x="6322" y="4787"/>
                    <a:pt x="6323" y="4787"/>
                  </a:cubicBezTo>
                  <a:lnTo>
                    <a:pt x="6323" y="4787"/>
                  </a:lnTo>
                  <a:cubicBezTo>
                    <a:pt x="6322" y="4787"/>
                    <a:pt x="4529" y="4894"/>
                    <a:pt x="3646" y="6366"/>
                  </a:cubicBezTo>
                  <a:cubicBezTo>
                    <a:pt x="2790" y="7865"/>
                    <a:pt x="2977" y="11050"/>
                    <a:pt x="6189" y="12683"/>
                  </a:cubicBezTo>
                  <a:cubicBezTo>
                    <a:pt x="6563" y="12872"/>
                    <a:pt x="6916" y="12956"/>
                    <a:pt x="7246" y="12956"/>
                  </a:cubicBezTo>
                  <a:cubicBezTo>
                    <a:pt x="8875" y="12956"/>
                    <a:pt x="9968" y="10917"/>
                    <a:pt x="10525" y="9471"/>
                  </a:cubicBezTo>
                  <a:cubicBezTo>
                    <a:pt x="10819" y="8668"/>
                    <a:pt x="10953" y="7811"/>
                    <a:pt x="10873" y="6928"/>
                  </a:cubicBezTo>
                  <a:lnTo>
                    <a:pt x="4636" y="76"/>
                  </a:lnTo>
                  <a:cubicBezTo>
                    <a:pt x="4636" y="76"/>
                    <a:pt x="4164" y="1"/>
                    <a:pt x="35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1" name="Google Shape;10721;p74"/>
            <p:cNvSpPr/>
            <p:nvPr/>
          </p:nvSpPr>
          <p:spPr>
            <a:xfrm>
              <a:off x="4971025" y="8327325"/>
              <a:ext cx="90950" cy="61650"/>
            </a:xfrm>
            <a:custGeom>
              <a:avLst/>
              <a:gdLst/>
              <a:ahLst/>
              <a:cxnLst/>
              <a:rect l="l" t="t" r="r" b="b"/>
              <a:pathLst>
                <a:path w="3638" h="2466" extrusionOk="0">
                  <a:moveTo>
                    <a:pt x="2092" y="1"/>
                  </a:moveTo>
                  <a:cubicBezTo>
                    <a:pt x="1611" y="1"/>
                    <a:pt x="672" y="321"/>
                    <a:pt x="319" y="1006"/>
                  </a:cubicBezTo>
                  <a:cubicBezTo>
                    <a:pt x="0" y="1686"/>
                    <a:pt x="1029" y="2466"/>
                    <a:pt x="1855" y="2466"/>
                  </a:cubicBezTo>
                  <a:cubicBezTo>
                    <a:pt x="2071" y="2466"/>
                    <a:pt x="2272" y="2413"/>
                    <a:pt x="2433" y="2291"/>
                  </a:cubicBezTo>
                  <a:cubicBezTo>
                    <a:pt x="3638" y="1354"/>
                    <a:pt x="2620" y="257"/>
                    <a:pt x="2326" y="43"/>
                  </a:cubicBezTo>
                  <a:cubicBezTo>
                    <a:pt x="2275" y="15"/>
                    <a:pt x="2194" y="1"/>
                    <a:pt x="209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2" name="Google Shape;10722;p74"/>
            <p:cNvSpPr/>
            <p:nvPr/>
          </p:nvSpPr>
          <p:spPr>
            <a:xfrm>
              <a:off x="5073325" y="8470300"/>
              <a:ext cx="117375" cy="112050"/>
            </a:xfrm>
            <a:custGeom>
              <a:avLst/>
              <a:gdLst/>
              <a:ahLst/>
              <a:cxnLst/>
              <a:rect l="l" t="t" r="r" b="b"/>
              <a:pathLst>
                <a:path w="4695" h="4482" extrusionOk="0">
                  <a:moveTo>
                    <a:pt x="2241" y="1"/>
                  </a:moveTo>
                  <a:cubicBezTo>
                    <a:pt x="1194" y="1"/>
                    <a:pt x="411" y="1082"/>
                    <a:pt x="241" y="1497"/>
                  </a:cubicBezTo>
                  <a:cubicBezTo>
                    <a:pt x="1" y="2059"/>
                    <a:pt x="777" y="3986"/>
                    <a:pt x="2142" y="4441"/>
                  </a:cubicBezTo>
                  <a:cubicBezTo>
                    <a:pt x="2231" y="4469"/>
                    <a:pt x="2319" y="4481"/>
                    <a:pt x="2406" y="4481"/>
                  </a:cubicBezTo>
                  <a:cubicBezTo>
                    <a:pt x="3681" y="4481"/>
                    <a:pt x="4695" y="1696"/>
                    <a:pt x="3667" y="694"/>
                  </a:cubicBezTo>
                  <a:cubicBezTo>
                    <a:pt x="3163" y="189"/>
                    <a:pt x="2679" y="1"/>
                    <a:pt x="2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3" name="Google Shape;10723;p74"/>
            <p:cNvSpPr/>
            <p:nvPr/>
          </p:nvSpPr>
          <p:spPr>
            <a:xfrm>
              <a:off x="5072175" y="8183100"/>
              <a:ext cx="337750" cy="281425"/>
            </a:xfrm>
            <a:custGeom>
              <a:avLst/>
              <a:gdLst/>
              <a:ahLst/>
              <a:cxnLst/>
              <a:rect l="l" t="t" r="r" b="b"/>
              <a:pathLst>
                <a:path w="13510" h="11257" extrusionOk="0">
                  <a:moveTo>
                    <a:pt x="2705" y="1"/>
                  </a:moveTo>
                  <a:cubicBezTo>
                    <a:pt x="1" y="1"/>
                    <a:pt x="261" y="4286"/>
                    <a:pt x="261" y="4286"/>
                  </a:cubicBezTo>
                  <a:lnTo>
                    <a:pt x="6417" y="11165"/>
                  </a:lnTo>
                  <a:cubicBezTo>
                    <a:pt x="6746" y="11227"/>
                    <a:pt x="7079" y="11257"/>
                    <a:pt x="7411" y="11257"/>
                  </a:cubicBezTo>
                  <a:cubicBezTo>
                    <a:pt x="7944" y="11257"/>
                    <a:pt x="8475" y="11179"/>
                    <a:pt x="8986" y="11031"/>
                  </a:cubicBezTo>
                  <a:cubicBezTo>
                    <a:pt x="10806" y="10523"/>
                    <a:pt x="13510" y="9372"/>
                    <a:pt x="12600" y="7043"/>
                  </a:cubicBezTo>
                  <a:cubicBezTo>
                    <a:pt x="11621" y="4545"/>
                    <a:pt x="9612" y="3614"/>
                    <a:pt x="8011" y="3614"/>
                  </a:cubicBezTo>
                  <a:cubicBezTo>
                    <a:pt x="7468" y="3614"/>
                    <a:pt x="6971" y="3721"/>
                    <a:pt x="6577" y="3911"/>
                  </a:cubicBezTo>
                  <a:cubicBezTo>
                    <a:pt x="5088" y="4593"/>
                    <a:pt x="4813" y="6226"/>
                    <a:pt x="4786" y="6410"/>
                  </a:cubicBezTo>
                  <a:lnTo>
                    <a:pt x="4786" y="6410"/>
                  </a:lnTo>
                  <a:cubicBezTo>
                    <a:pt x="4834" y="6052"/>
                    <a:pt x="5581" y="133"/>
                    <a:pt x="2830" y="4"/>
                  </a:cubicBezTo>
                  <a:cubicBezTo>
                    <a:pt x="2788" y="2"/>
                    <a:pt x="2746" y="1"/>
                    <a:pt x="27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4" name="Google Shape;10724;p74"/>
            <p:cNvSpPr/>
            <p:nvPr/>
          </p:nvSpPr>
          <p:spPr>
            <a:xfrm>
              <a:off x="5104100" y="8208875"/>
              <a:ext cx="74225" cy="68500"/>
            </a:xfrm>
            <a:custGeom>
              <a:avLst/>
              <a:gdLst/>
              <a:ahLst/>
              <a:cxnLst/>
              <a:rect l="l" t="t" r="r" b="b"/>
              <a:pathLst>
                <a:path w="2969" h="2740" extrusionOk="0">
                  <a:moveTo>
                    <a:pt x="1535" y="0"/>
                  </a:moveTo>
                  <a:cubicBezTo>
                    <a:pt x="1462" y="0"/>
                    <a:pt x="1387" y="14"/>
                    <a:pt x="1312" y="43"/>
                  </a:cubicBezTo>
                  <a:cubicBezTo>
                    <a:pt x="456" y="364"/>
                    <a:pt x="1" y="1596"/>
                    <a:pt x="188" y="1944"/>
                  </a:cubicBezTo>
                  <a:cubicBezTo>
                    <a:pt x="279" y="2144"/>
                    <a:pt x="766" y="2739"/>
                    <a:pt x="1396" y="2739"/>
                  </a:cubicBezTo>
                  <a:cubicBezTo>
                    <a:pt x="1693" y="2739"/>
                    <a:pt x="2022" y="2607"/>
                    <a:pt x="2356" y="2238"/>
                  </a:cubicBezTo>
                  <a:cubicBezTo>
                    <a:pt x="2969" y="1601"/>
                    <a:pt x="2325" y="0"/>
                    <a:pt x="15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5" name="Google Shape;10725;p74"/>
            <p:cNvSpPr/>
            <p:nvPr/>
          </p:nvSpPr>
          <p:spPr>
            <a:xfrm>
              <a:off x="5215175" y="8323925"/>
              <a:ext cx="139525" cy="97925"/>
            </a:xfrm>
            <a:custGeom>
              <a:avLst/>
              <a:gdLst/>
              <a:ahLst/>
              <a:cxnLst/>
              <a:rect l="l" t="t" r="r" b="b"/>
              <a:pathLst>
                <a:path w="5581" h="3917" extrusionOk="0">
                  <a:moveTo>
                    <a:pt x="2772" y="1"/>
                  </a:moveTo>
                  <a:cubicBezTo>
                    <a:pt x="2717" y="1"/>
                    <a:pt x="2667" y="6"/>
                    <a:pt x="2624" y="18"/>
                  </a:cubicBezTo>
                  <a:cubicBezTo>
                    <a:pt x="2062" y="206"/>
                    <a:pt x="1" y="1490"/>
                    <a:pt x="1500" y="3364"/>
                  </a:cubicBezTo>
                  <a:cubicBezTo>
                    <a:pt x="1809" y="3751"/>
                    <a:pt x="2351" y="3917"/>
                    <a:pt x="2934" y="3917"/>
                  </a:cubicBezTo>
                  <a:cubicBezTo>
                    <a:pt x="4165" y="3917"/>
                    <a:pt x="5581" y="3176"/>
                    <a:pt x="5381" y="2213"/>
                  </a:cubicBezTo>
                  <a:cubicBezTo>
                    <a:pt x="5108" y="923"/>
                    <a:pt x="3478" y="1"/>
                    <a:pt x="277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6" name="Google Shape;10726;p74"/>
            <p:cNvSpPr/>
            <p:nvPr/>
          </p:nvSpPr>
          <p:spPr>
            <a:xfrm>
              <a:off x="5057925" y="8285050"/>
              <a:ext cx="196100" cy="208650"/>
            </a:xfrm>
            <a:custGeom>
              <a:avLst/>
              <a:gdLst/>
              <a:ahLst/>
              <a:cxnLst/>
              <a:rect l="l" t="t" r="r" b="b"/>
              <a:pathLst>
                <a:path w="7844" h="8346" extrusionOk="0">
                  <a:moveTo>
                    <a:pt x="745" y="0"/>
                  </a:moveTo>
                  <a:cubicBezTo>
                    <a:pt x="584" y="0"/>
                    <a:pt x="422" y="53"/>
                    <a:pt x="295" y="155"/>
                  </a:cubicBezTo>
                  <a:cubicBezTo>
                    <a:pt x="28" y="395"/>
                    <a:pt x="1" y="824"/>
                    <a:pt x="269" y="1091"/>
                  </a:cubicBezTo>
                  <a:lnTo>
                    <a:pt x="6612" y="8131"/>
                  </a:lnTo>
                  <a:cubicBezTo>
                    <a:pt x="6738" y="8271"/>
                    <a:pt x="6917" y="8345"/>
                    <a:pt x="7096" y="8345"/>
                  </a:cubicBezTo>
                  <a:cubicBezTo>
                    <a:pt x="7258" y="8345"/>
                    <a:pt x="7422" y="8285"/>
                    <a:pt x="7549" y="8158"/>
                  </a:cubicBezTo>
                  <a:cubicBezTo>
                    <a:pt x="7816" y="7917"/>
                    <a:pt x="7843" y="7488"/>
                    <a:pt x="7576" y="7221"/>
                  </a:cubicBezTo>
                  <a:lnTo>
                    <a:pt x="1232" y="208"/>
                  </a:lnTo>
                  <a:cubicBezTo>
                    <a:pt x="1105" y="67"/>
                    <a:pt x="926" y="0"/>
                    <a:pt x="74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27" name="Google Shape;10727;p74"/>
          <p:cNvGrpSpPr/>
          <p:nvPr/>
        </p:nvGrpSpPr>
        <p:grpSpPr>
          <a:xfrm>
            <a:off x="720000" y="1770575"/>
            <a:ext cx="616325" cy="616975"/>
            <a:chOff x="10331425" y="6964675"/>
            <a:chExt cx="616325" cy="616975"/>
          </a:xfrm>
        </p:grpSpPr>
        <p:sp>
          <p:nvSpPr>
            <p:cNvPr id="10728" name="Google Shape;10728;p74"/>
            <p:cNvSpPr/>
            <p:nvPr/>
          </p:nvSpPr>
          <p:spPr>
            <a:xfrm>
              <a:off x="10331425" y="6964675"/>
              <a:ext cx="616325" cy="616975"/>
            </a:xfrm>
            <a:custGeom>
              <a:avLst/>
              <a:gdLst/>
              <a:ahLst/>
              <a:cxnLst/>
              <a:rect l="l" t="t" r="r" b="b"/>
              <a:pathLst>
                <a:path w="24653" h="24679" extrusionOk="0">
                  <a:moveTo>
                    <a:pt x="10734" y="0"/>
                  </a:moveTo>
                  <a:cubicBezTo>
                    <a:pt x="10145" y="54"/>
                    <a:pt x="9530" y="188"/>
                    <a:pt x="8994" y="482"/>
                  </a:cubicBezTo>
                  <a:cubicBezTo>
                    <a:pt x="8593" y="670"/>
                    <a:pt x="8191" y="991"/>
                    <a:pt x="7870" y="1339"/>
                  </a:cubicBezTo>
                  <a:lnTo>
                    <a:pt x="7656" y="1339"/>
                  </a:lnTo>
                  <a:cubicBezTo>
                    <a:pt x="7415" y="1339"/>
                    <a:pt x="7228" y="1392"/>
                    <a:pt x="6987" y="1419"/>
                  </a:cubicBezTo>
                  <a:cubicBezTo>
                    <a:pt x="6692" y="1446"/>
                    <a:pt x="6425" y="1553"/>
                    <a:pt x="6157" y="1660"/>
                  </a:cubicBezTo>
                  <a:cubicBezTo>
                    <a:pt x="6130" y="1687"/>
                    <a:pt x="6023" y="1713"/>
                    <a:pt x="6023" y="1713"/>
                  </a:cubicBezTo>
                  <a:cubicBezTo>
                    <a:pt x="5461" y="1981"/>
                    <a:pt x="4979" y="2356"/>
                    <a:pt x="4578" y="2811"/>
                  </a:cubicBezTo>
                  <a:cubicBezTo>
                    <a:pt x="4283" y="3186"/>
                    <a:pt x="4043" y="3614"/>
                    <a:pt x="3855" y="4122"/>
                  </a:cubicBezTo>
                  <a:cubicBezTo>
                    <a:pt x="3775" y="4283"/>
                    <a:pt x="3721" y="4470"/>
                    <a:pt x="3668" y="4658"/>
                  </a:cubicBezTo>
                  <a:cubicBezTo>
                    <a:pt x="3641" y="4658"/>
                    <a:pt x="3588" y="4684"/>
                    <a:pt x="3507" y="4738"/>
                  </a:cubicBezTo>
                  <a:cubicBezTo>
                    <a:pt x="2678" y="5139"/>
                    <a:pt x="2008" y="5862"/>
                    <a:pt x="1714" y="6772"/>
                  </a:cubicBezTo>
                  <a:cubicBezTo>
                    <a:pt x="1634" y="7013"/>
                    <a:pt x="1553" y="7227"/>
                    <a:pt x="1527" y="7468"/>
                  </a:cubicBezTo>
                  <a:cubicBezTo>
                    <a:pt x="1259" y="7682"/>
                    <a:pt x="1045" y="7896"/>
                    <a:pt x="831" y="8164"/>
                  </a:cubicBezTo>
                  <a:cubicBezTo>
                    <a:pt x="804" y="8164"/>
                    <a:pt x="804" y="8217"/>
                    <a:pt x="804" y="8217"/>
                  </a:cubicBezTo>
                  <a:cubicBezTo>
                    <a:pt x="643" y="8432"/>
                    <a:pt x="510" y="8672"/>
                    <a:pt x="376" y="8940"/>
                  </a:cubicBezTo>
                  <a:cubicBezTo>
                    <a:pt x="376" y="8940"/>
                    <a:pt x="322" y="9020"/>
                    <a:pt x="322" y="9047"/>
                  </a:cubicBezTo>
                  <a:cubicBezTo>
                    <a:pt x="108" y="9609"/>
                    <a:pt x="1" y="10225"/>
                    <a:pt x="28" y="10814"/>
                  </a:cubicBezTo>
                  <a:cubicBezTo>
                    <a:pt x="54" y="11322"/>
                    <a:pt x="162" y="11831"/>
                    <a:pt x="376" y="12286"/>
                  </a:cubicBezTo>
                  <a:cubicBezTo>
                    <a:pt x="402" y="12393"/>
                    <a:pt x="456" y="12527"/>
                    <a:pt x="536" y="12661"/>
                  </a:cubicBezTo>
                  <a:cubicBezTo>
                    <a:pt x="402" y="12928"/>
                    <a:pt x="295" y="13223"/>
                    <a:pt x="242" y="13517"/>
                  </a:cubicBezTo>
                  <a:lnTo>
                    <a:pt x="242" y="13571"/>
                  </a:lnTo>
                  <a:cubicBezTo>
                    <a:pt x="162" y="13865"/>
                    <a:pt x="135" y="14133"/>
                    <a:pt x="135" y="14427"/>
                  </a:cubicBezTo>
                  <a:lnTo>
                    <a:pt x="135" y="14561"/>
                  </a:lnTo>
                  <a:cubicBezTo>
                    <a:pt x="135" y="15177"/>
                    <a:pt x="295" y="15765"/>
                    <a:pt x="590" y="16301"/>
                  </a:cubicBezTo>
                  <a:cubicBezTo>
                    <a:pt x="804" y="16675"/>
                    <a:pt x="1072" y="17050"/>
                    <a:pt x="1366" y="17345"/>
                  </a:cubicBezTo>
                  <a:cubicBezTo>
                    <a:pt x="1366" y="17559"/>
                    <a:pt x="1393" y="17746"/>
                    <a:pt x="1446" y="17987"/>
                  </a:cubicBezTo>
                  <a:cubicBezTo>
                    <a:pt x="1446" y="18014"/>
                    <a:pt x="1473" y="18121"/>
                    <a:pt x="1473" y="18121"/>
                  </a:cubicBezTo>
                  <a:cubicBezTo>
                    <a:pt x="1500" y="18335"/>
                    <a:pt x="1580" y="18576"/>
                    <a:pt x="1660" y="18817"/>
                  </a:cubicBezTo>
                  <a:cubicBezTo>
                    <a:pt x="1660" y="18843"/>
                    <a:pt x="1741" y="18950"/>
                    <a:pt x="1741" y="18977"/>
                  </a:cubicBezTo>
                  <a:cubicBezTo>
                    <a:pt x="2008" y="19539"/>
                    <a:pt x="2383" y="20021"/>
                    <a:pt x="2838" y="20423"/>
                  </a:cubicBezTo>
                  <a:cubicBezTo>
                    <a:pt x="3213" y="20717"/>
                    <a:pt x="3641" y="20985"/>
                    <a:pt x="4123" y="21145"/>
                  </a:cubicBezTo>
                  <a:cubicBezTo>
                    <a:pt x="4391" y="21252"/>
                    <a:pt x="4658" y="21333"/>
                    <a:pt x="4926" y="21386"/>
                  </a:cubicBezTo>
                  <a:cubicBezTo>
                    <a:pt x="5060" y="21681"/>
                    <a:pt x="5194" y="22002"/>
                    <a:pt x="5354" y="22269"/>
                  </a:cubicBezTo>
                  <a:cubicBezTo>
                    <a:pt x="5622" y="22698"/>
                    <a:pt x="5943" y="23072"/>
                    <a:pt x="6318" y="23367"/>
                  </a:cubicBezTo>
                  <a:cubicBezTo>
                    <a:pt x="6799" y="23768"/>
                    <a:pt x="7335" y="24036"/>
                    <a:pt x="7924" y="24170"/>
                  </a:cubicBezTo>
                  <a:cubicBezTo>
                    <a:pt x="7950" y="24170"/>
                    <a:pt x="8031" y="24197"/>
                    <a:pt x="8057" y="24197"/>
                  </a:cubicBezTo>
                  <a:cubicBezTo>
                    <a:pt x="8325" y="24250"/>
                    <a:pt x="8566" y="24277"/>
                    <a:pt x="8834" y="24277"/>
                  </a:cubicBezTo>
                  <a:lnTo>
                    <a:pt x="8941" y="24277"/>
                  </a:lnTo>
                  <a:cubicBezTo>
                    <a:pt x="9262" y="24277"/>
                    <a:pt x="9610" y="24250"/>
                    <a:pt x="9904" y="24143"/>
                  </a:cubicBezTo>
                  <a:cubicBezTo>
                    <a:pt x="9904" y="24116"/>
                    <a:pt x="9931" y="24116"/>
                    <a:pt x="9958" y="24116"/>
                  </a:cubicBezTo>
                  <a:cubicBezTo>
                    <a:pt x="10065" y="24170"/>
                    <a:pt x="10199" y="24250"/>
                    <a:pt x="10333" y="24304"/>
                  </a:cubicBezTo>
                  <a:cubicBezTo>
                    <a:pt x="10493" y="24384"/>
                    <a:pt x="10707" y="24437"/>
                    <a:pt x="10868" y="24518"/>
                  </a:cubicBezTo>
                  <a:cubicBezTo>
                    <a:pt x="11216" y="24598"/>
                    <a:pt x="11564" y="24678"/>
                    <a:pt x="11912" y="24678"/>
                  </a:cubicBezTo>
                  <a:cubicBezTo>
                    <a:pt x="12501" y="24678"/>
                    <a:pt x="13089" y="24545"/>
                    <a:pt x="13518" y="24170"/>
                  </a:cubicBezTo>
                  <a:cubicBezTo>
                    <a:pt x="13678" y="24089"/>
                    <a:pt x="13812" y="24009"/>
                    <a:pt x="13973" y="23875"/>
                  </a:cubicBezTo>
                  <a:cubicBezTo>
                    <a:pt x="14535" y="24036"/>
                    <a:pt x="15043" y="24143"/>
                    <a:pt x="15552" y="24143"/>
                  </a:cubicBezTo>
                  <a:cubicBezTo>
                    <a:pt x="15712" y="24143"/>
                    <a:pt x="15927" y="24143"/>
                    <a:pt x="16087" y="24089"/>
                  </a:cubicBezTo>
                  <a:cubicBezTo>
                    <a:pt x="17024" y="23956"/>
                    <a:pt x="17854" y="23474"/>
                    <a:pt x="18416" y="22698"/>
                  </a:cubicBezTo>
                  <a:cubicBezTo>
                    <a:pt x="18550" y="22484"/>
                    <a:pt x="18657" y="22323"/>
                    <a:pt x="18764" y="22136"/>
                  </a:cubicBezTo>
                  <a:cubicBezTo>
                    <a:pt x="19165" y="22029"/>
                    <a:pt x="19540" y="21895"/>
                    <a:pt x="19861" y="21681"/>
                  </a:cubicBezTo>
                  <a:cubicBezTo>
                    <a:pt x="20664" y="21226"/>
                    <a:pt x="21280" y="20449"/>
                    <a:pt x="21494" y="19513"/>
                  </a:cubicBezTo>
                  <a:cubicBezTo>
                    <a:pt x="21494" y="19486"/>
                    <a:pt x="21547" y="19406"/>
                    <a:pt x="21547" y="19379"/>
                  </a:cubicBezTo>
                  <a:cubicBezTo>
                    <a:pt x="21708" y="19272"/>
                    <a:pt x="21842" y="19218"/>
                    <a:pt x="22002" y="19111"/>
                  </a:cubicBezTo>
                  <a:cubicBezTo>
                    <a:pt x="22431" y="18843"/>
                    <a:pt x="22805" y="18522"/>
                    <a:pt x="23100" y="18148"/>
                  </a:cubicBezTo>
                  <a:cubicBezTo>
                    <a:pt x="23501" y="17666"/>
                    <a:pt x="23769" y="17130"/>
                    <a:pt x="23903" y="16542"/>
                  </a:cubicBezTo>
                  <a:cubicBezTo>
                    <a:pt x="23903" y="16542"/>
                    <a:pt x="23956" y="16435"/>
                    <a:pt x="23956" y="16408"/>
                  </a:cubicBezTo>
                  <a:cubicBezTo>
                    <a:pt x="24010" y="16140"/>
                    <a:pt x="24010" y="15846"/>
                    <a:pt x="24010" y="15524"/>
                  </a:cubicBezTo>
                  <a:cubicBezTo>
                    <a:pt x="24010" y="15364"/>
                    <a:pt x="24010" y="15230"/>
                    <a:pt x="23983" y="15069"/>
                  </a:cubicBezTo>
                  <a:cubicBezTo>
                    <a:pt x="24144" y="14802"/>
                    <a:pt x="24277" y="14507"/>
                    <a:pt x="24384" y="14186"/>
                  </a:cubicBezTo>
                  <a:cubicBezTo>
                    <a:pt x="24652" y="13303"/>
                    <a:pt x="24572" y="12313"/>
                    <a:pt x="24117" y="11483"/>
                  </a:cubicBezTo>
                  <a:lnTo>
                    <a:pt x="23903" y="11188"/>
                  </a:lnTo>
                  <a:cubicBezTo>
                    <a:pt x="24144" y="10439"/>
                    <a:pt x="24251" y="9770"/>
                    <a:pt x="24144" y="9101"/>
                  </a:cubicBezTo>
                  <a:cubicBezTo>
                    <a:pt x="24037" y="8164"/>
                    <a:pt x="23555" y="7334"/>
                    <a:pt x="22779" y="6772"/>
                  </a:cubicBezTo>
                  <a:cubicBezTo>
                    <a:pt x="22591" y="6638"/>
                    <a:pt x="22377" y="6504"/>
                    <a:pt x="22190" y="6397"/>
                  </a:cubicBezTo>
                  <a:lnTo>
                    <a:pt x="22190" y="6344"/>
                  </a:lnTo>
                  <a:cubicBezTo>
                    <a:pt x="22109" y="5862"/>
                    <a:pt x="21949" y="5434"/>
                    <a:pt x="21708" y="5032"/>
                  </a:cubicBezTo>
                  <a:cubicBezTo>
                    <a:pt x="21226" y="4229"/>
                    <a:pt x="20503" y="3667"/>
                    <a:pt x="19620" y="3400"/>
                  </a:cubicBezTo>
                  <a:cubicBezTo>
                    <a:pt x="19219" y="2677"/>
                    <a:pt x="18630" y="2142"/>
                    <a:pt x="17854" y="1847"/>
                  </a:cubicBezTo>
                  <a:cubicBezTo>
                    <a:pt x="17800" y="1740"/>
                    <a:pt x="17720" y="1606"/>
                    <a:pt x="17613" y="1526"/>
                  </a:cubicBezTo>
                  <a:cubicBezTo>
                    <a:pt x="17425" y="1285"/>
                    <a:pt x="17185" y="1044"/>
                    <a:pt x="16917" y="857"/>
                  </a:cubicBezTo>
                  <a:cubicBezTo>
                    <a:pt x="16917" y="803"/>
                    <a:pt x="16890" y="803"/>
                    <a:pt x="16890" y="803"/>
                  </a:cubicBezTo>
                  <a:cubicBezTo>
                    <a:pt x="16649" y="616"/>
                    <a:pt x="16435" y="482"/>
                    <a:pt x="16167" y="348"/>
                  </a:cubicBezTo>
                  <a:cubicBezTo>
                    <a:pt x="16167" y="348"/>
                    <a:pt x="16087" y="322"/>
                    <a:pt x="16060" y="322"/>
                  </a:cubicBezTo>
                  <a:cubicBezTo>
                    <a:pt x="15579" y="107"/>
                    <a:pt x="15043" y="0"/>
                    <a:pt x="14508" y="0"/>
                  </a:cubicBezTo>
                  <a:lnTo>
                    <a:pt x="14294" y="0"/>
                  </a:lnTo>
                  <a:cubicBezTo>
                    <a:pt x="13785" y="54"/>
                    <a:pt x="13277" y="134"/>
                    <a:pt x="12822" y="348"/>
                  </a:cubicBezTo>
                  <a:cubicBezTo>
                    <a:pt x="12741" y="348"/>
                    <a:pt x="12715" y="375"/>
                    <a:pt x="12634" y="402"/>
                  </a:cubicBezTo>
                  <a:cubicBezTo>
                    <a:pt x="12367" y="268"/>
                    <a:pt x="12072" y="188"/>
                    <a:pt x="11778" y="107"/>
                  </a:cubicBezTo>
                  <a:lnTo>
                    <a:pt x="11751" y="107"/>
                  </a:lnTo>
                  <a:cubicBezTo>
                    <a:pt x="11430" y="54"/>
                    <a:pt x="11162" y="0"/>
                    <a:pt x="108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9" name="Google Shape;10729;p74"/>
            <p:cNvSpPr/>
            <p:nvPr/>
          </p:nvSpPr>
          <p:spPr>
            <a:xfrm>
              <a:off x="10556925" y="7032925"/>
              <a:ext cx="86350" cy="204100"/>
            </a:xfrm>
            <a:custGeom>
              <a:avLst/>
              <a:gdLst/>
              <a:ahLst/>
              <a:cxnLst/>
              <a:rect l="l" t="t" r="r" b="b"/>
              <a:pathLst>
                <a:path w="3454" h="8164" extrusionOk="0">
                  <a:moveTo>
                    <a:pt x="1848" y="1"/>
                  </a:moveTo>
                  <a:cubicBezTo>
                    <a:pt x="1660" y="1"/>
                    <a:pt x="1446" y="54"/>
                    <a:pt x="1286" y="161"/>
                  </a:cubicBezTo>
                  <a:cubicBezTo>
                    <a:pt x="1125" y="268"/>
                    <a:pt x="938" y="402"/>
                    <a:pt x="804" y="536"/>
                  </a:cubicBezTo>
                  <a:cubicBezTo>
                    <a:pt x="670" y="696"/>
                    <a:pt x="536" y="857"/>
                    <a:pt x="456" y="1071"/>
                  </a:cubicBezTo>
                  <a:cubicBezTo>
                    <a:pt x="349" y="1232"/>
                    <a:pt x="242" y="1446"/>
                    <a:pt x="188" y="1660"/>
                  </a:cubicBezTo>
                  <a:cubicBezTo>
                    <a:pt x="108" y="1874"/>
                    <a:pt x="81" y="2061"/>
                    <a:pt x="55" y="2302"/>
                  </a:cubicBezTo>
                  <a:cubicBezTo>
                    <a:pt x="1" y="2784"/>
                    <a:pt x="55" y="3266"/>
                    <a:pt x="188" y="3774"/>
                  </a:cubicBezTo>
                  <a:cubicBezTo>
                    <a:pt x="322" y="4229"/>
                    <a:pt x="510" y="4738"/>
                    <a:pt x="777" y="5220"/>
                  </a:cubicBezTo>
                  <a:cubicBezTo>
                    <a:pt x="1018" y="5648"/>
                    <a:pt x="1313" y="6076"/>
                    <a:pt x="1687" y="6558"/>
                  </a:cubicBezTo>
                  <a:cubicBezTo>
                    <a:pt x="1982" y="6960"/>
                    <a:pt x="2356" y="7308"/>
                    <a:pt x="2731" y="7709"/>
                  </a:cubicBezTo>
                  <a:cubicBezTo>
                    <a:pt x="2865" y="7843"/>
                    <a:pt x="3026" y="8030"/>
                    <a:pt x="3186" y="8164"/>
                  </a:cubicBezTo>
                  <a:lnTo>
                    <a:pt x="3213" y="8164"/>
                  </a:lnTo>
                  <a:cubicBezTo>
                    <a:pt x="3240" y="8164"/>
                    <a:pt x="3293" y="8164"/>
                    <a:pt x="3293" y="8111"/>
                  </a:cubicBezTo>
                  <a:cubicBezTo>
                    <a:pt x="3320" y="8084"/>
                    <a:pt x="3320" y="8057"/>
                    <a:pt x="3293" y="8030"/>
                  </a:cubicBezTo>
                  <a:cubicBezTo>
                    <a:pt x="3320" y="7977"/>
                    <a:pt x="3347" y="7950"/>
                    <a:pt x="3347" y="7923"/>
                  </a:cubicBezTo>
                  <a:cubicBezTo>
                    <a:pt x="3320" y="6960"/>
                    <a:pt x="3347" y="5996"/>
                    <a:pt x="3400" y="5006"/>
                  </a:cubicBezTo>
                  <a:cubicBezTo>
                    <a:pt x="3400" y="4685"/>
                    <a:pt x="3427" y="4337"/>
                    <a:pt x="3427" y="4015"/>
                  </a:cubicBezTo>
                  <a:cubicBezTo>
                    <a:pt x="3454" y="3373"/>
                    <a:pt x="3454" y="2838"/>
                    <a:pt x="3427" y="2329"/>
                  </a:cubicBezTo>
                  <a:cubicBezTo>
                    <a:pt x="3427" y="2088"/>
                    <a:pt x="3400" y="1901"/>
                    <a:pt x="3347" y="1687"/>
                  </a:cubicBezTo>
                  <a:cubicBezTo>
                    <a:pt x="3320" y="1499"/>
                    <a:pt x="3293" y="1259"/>
                    <a:pt x="3213" y="1071"/>
                  </a:cubicBezTo>
                  <a:cubicBezTo>
                    <a:pt x="3159" y="857"/>
                    <a:pt x="3052" y="696"/>
                    <a:pt x="2945" y="536"/>
                  </a:cubicBezTo>
                  <a:cubicBezTo>
                    <a:pt x="2892" y="429"/>
                    <a:pt x="2811" y="348"/>
                    <a:pt x="2758" y="322"/>
                  </a:cubicBezTo>
                  <a:cubicBezTo>
                    <a:pt x="2651" y="268"/>
                    <a:pt x="2544" y="188"/>
                    <a:pt x="2490" y="161"/>
                  </a:cubicBezTo>
                  <a:cubicBezTo>
                    <a:pt x="2410" y="134"/>
                    <a:pt x="2303" y="81"/>
                    <a:pt x="2169" y="54"/>
                  </a:cubicBezTo>
                  <a:cubicBezTo>
                    <a:pt x="2089" y="1"/>
                    <a:pt x="1982" y="1"/>
                    <a:pt x="1875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0" name="Google Shape;10730;p74"/>
            <p:cNvSpPr/>
            <p:nvPr/>
          </p:nvSpPr>
          <p:spPr>
            <a:xfrm>
              <a:off x="10401700" y="7285850"/>
              <a:ext cx="204775" cy="86350"/>
            </a:xfrm>
            <a:custGeom>
              <a:avLst/>
              <a:gdLst/>
              <a:ahLst/>
              <a:cxnLst/>
              <a:rect l="l" t="t" r="r" b="b"/>
              <a:pathLst>
                <a:path w="8191" h="3454" extrusionOk="0">
                  <a:moveTo>
                    <a:pt x="4122" y="1"/>
                  </a:moveTo>
                  <a:cubicBezTo>
                    <a:pt x="3614" y="54"/>
                    <a:pt x="3266" y="54"/>
                    <a:pt x="2945" y="54"/>
                  </a:cubicBezTo>
                  <a:lnTo>
                    <a:pt x="2302" y="54"/>
                  </a:lnTo>
                  <a:cubicBezTo>
                    <a:pt x="2061" y="54"/>
                    <a:pt x="1874" y="81"/>
                    <a:pt x="1660" y="108"/>
                  </a:cubicBezTo>
                  <a:cubicBezTo>
                    <a:pt x="1472" y="162"/>
                    <a:pt x="1232" y="188"/>
                    <a:pt x="1017" y="242"/>
                  </a:cubicBezTo>
                  <a:cubicBezTo>
                    <a:pt x="830" y="322"/>
                    <a:pt x="670" y="429"/>
                    <a:pt x="482" y="509"/>
                  </a:cubicBezTo>
                  <a:cubicBezTo>
                    <a:pt x="402" y="590"/>
                    <a:pt x="322" y="643"/>
                    <a:pt x="295" y="724"/>
                  </a:cubicBezTo>
                  <a:cubicBezTo>
                    <a:pt x="241" y="804"/>
                    <a:pt x="161" y="911"/>
                    <a:pt x="134" y="991"/>
                  </a:cubicBezTo>
                  <a:cubicBezTo>
                    <a:pt x="107" y="1045"/>
                    <a:pt x="54" y="1152"/>
                    <a:pt x="27" y="1286"/>
                  </a:cubicBezTo>
                  <a:cubicBezTo>
                    <a:pt x="0" y="1393"/>
                    <a:pt x="0" y="1473"/>
                    <a:pt x="0" y="1580"/>
                  </a:cubicBezTo>
                  <a:lnTo>
                    <a:pt x="0" y="1607"/>
                  </a:lnTo>
                  <a:cubicBezTo>
                    <a:pt x="0" y="1821"/>
                    <a:pt x="54" y="2035"/>
                    <a:pt x="161" y="2196"/>
                  </a:cubicBezTo>
                  <a:cubicBezTo>
                    <a:pt x="268" y="2356"/>
                    <a:pt x="402" y="2517"/>
                    <a:pt x="536" y="2651"/>
                  </a:cubicBezTo>
                  <a:cubicBezTo>
                    <a:pt x="696" y="2785"/>
                    <a:pt x="857" y="2918"/>
                    <a:pt x="1071" y="3025"/>
                  </a:cubicBezTo>
                  <a:cubicBezTo>
                    <a:pt x="1232" y="3133"/>
                    <a:pt x="1419" y="3240"/>
                    <a:pt x="1660" y="3293"/>
                  </a:cubicBezTo>
                  <a:cubicBezTo>
                    <a:pt x="1874" y="3373"/>
                    <a:pt x="2061" y="3400"/>
                    <a:pt x="2302" y="3427"/>
                  </a:cubicBezTo>
                  <a:cubicBezTo>
                    <a:pt x="2409" y="3427"/>
                    <a:pt x="2543" y="3454"/>
                    <a:pt x="2677" y="3454"/>
                  </a:cubicBezTo>
                  <a:cubicBezTo>
                    <a:pt x="3025" y="3454"/>
                    <a:pt x="3400" y="3400"/>
                    <a:pt x="3801" y="3293"/>
                  </a:cubicBezTo>
                  <a:cubicBezTo>
                    <a:pt x="4283" y="3159"/>
                    <a:pt x="4791" y="2945"/>
                    <a:pt x="5246" y="2704"/>
                  </a:cubicBezTo>
                  <a:cubicBezTo>
                    <a:pt x="5675" y="2463"/>
                    <a:pt x="6103" y="2142"/>
                    <a:pt x="6585" y="1794"/>
                  </a:cubicBezTo>
                  <a:cubicBezTo>
                    <a:pt x="6986" y="1473"/>
                    <a:pt x="7361" y="1125"/>
                    <a:pt x="7762" y="750"/>
                  </a:cubicBezTo>
                  <a:cubicBezTo>
                    <a:pt x="7896" y="617"/>
                    <a:pt x="8057" y="456"/>
                    <a:pt x="8191" y="269"/>
                  </a:cubicBezTo>
                  <a:lnTo>
                    <a:pt x="8191" y="242"/>
                  </a:lnTo>
                  <a:cubicBezTo>
                    <a:pt x="8191" y="215"/>
                    <a:pt x="8191" y="215"/>
                    <a:pt x="8164" y="188"/>
                  </a:cubicBezTo>
                  <a:lnTo>
                    <a:pt x="8084" y="188"/>
                  </a:lnTo>
                  <a:cubicBezTo>
                    <a:pt x="8057" y="135"/>
                    <a:pt x="8030" y="108"/>
                    <a:pt x="8003" y="108"/>
                  </a:cubicBezTo>
                  <a:lnTo>
                    <a:pt x="7200" y="108"/>
                  </a:lnTo>
                  <a:cubicBezTo>
                    <a:pt x="6478" y="108"/>
                    <a:pt x="5782" y="81"/>
                    <a:pt x="5113" y="54"/>
                  </a:cubicBezTo>
                  <a:cubicBezTo>
                    <a:pt x="4791" y="54"/>
                    <a:pt x="4443" y="1"/>
                    <a:pt x="4122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1" name="Google Shape;10731;p74"/>
            <p:cNvSpPr/>
            <p:nvPr/>
          </p:nvSpPr>
          <p:spPr>
            <a:xfrm>
              <a:off x="10694100" y="7183475"/>
              <a:ext cx="177350" cy="97050"/>
            </a:xfrm>
            <a:custGeom>
              <a:avLst/>
              <a:gdLst/>
              <a:ahLst/>
              <a:cxnLst/>
              <a:rect l="l" t="t" r="r" b="b"/>
              <a:pathLst>
                <a:path w="7094" h="3882" extrusionOk="0">
                  <a:moveTo>
                    <a:pt x="5970" y="1"/>
                  </a:moveTo>
                  <a:cubicBezTo>
                    <a:pt x="5756" y="1"/>
                    <a:pt x="5568" y="28"/>
                    <a:pt x="5301" y="54"/>
                  </a:cubicBezTo>
                  <a:cubicBezTo>
                    <a:pt x="5033" y="135"/>
                    <a:pt x="4738" y="188"/>
                    <a:pt x="4391" y="295"/>
                  </a:cubicBezTo>
                  <a:cubicBezTo>
                    <a:pt x="3855" y="509"/>
                    <a:pt x="3320" y="723"/>
                    <a:pt x="2865" y="991"/>
                  </a:cubicBezTo>
                  <a:cubicBezTo>
                    <a:pt x="2758" y="1071"/>
                    <a:pt x="2651" y="1098"/>
                    <a:pt x="2544" y="1178"/>
                  </a:cubicBezTo>
                  <a:cubicBezTo>
                    <a:pt x="2410" y="1259"/>
                    <a:pt x="2276" y="1339"/>
                    <a:pt x="2196" y="1446"/>
                  </a:cubicBezTo>
                  <a:lnTo>
                    <a:pt x="2115" y="1500"/>
                  </a:lnTo>
                  <a:cubicBezTo>
                    <a:pt x="1741" y="1767"/>
                    <a:pt x="1393" y="2062"/>
                    <a:pt x="1045" y="2329"/>
                  </a:cubicBezTo>
                  <a:cubicBezTo>
                    <a:pt x="911" y="2436"/>
                    <a:pt x="777" y="2544"/>
                    <a:pt x="643" y="2677"/>
                  </a:cubicBezTo>
                  <a:lnTo>
                    <a:pt x="509" y="2811"/>
                  </a:lnTo>
                  <a:lnTo>
                    <a:pt x="376" y="2918"/>
                  </a:lnTo>
                  <a:lnTo>
                    <a:pt x="242" y="3052"/>
                  </a:lnTo>
                  <a:lnTo>
                    <a:pt x="162" y="3079"/>
                  </a:lnTo>
                  <a:cubicBezTo>
                    <a:pt x="135" y="3106"/>
                    <a:pt x="108" y="3106"/>
                    <a:pt x="81" y="3132"/>
                  </a:cubicBezTo>
                  <a:cubicBezTo>
                    <a:pt x="28" y="3186"/>
                    <a:pt x="1" y="3239"/>
                    <a:pt x="1" y="3320"/>
                  </a:cubicBezTo>
                  <a:cubicBezTo>
                    <a:pt x="1" y="3346"/>
                    <a:pt x="1" y="3400"/>
                    <a:pt x="28" y="3454"/>
                  </a:cubicBezTo>
                  <a:cubicBezTo>
                    <a:pt x="81" y="3480"/>
                    <a:pt x="108" y="3507"/>
                    <a:pt x="135" y="3507"/>
                  </a:cubicBezTo>
                  <a:cubicBezTo>
                    <a:pt x="135" y="3534"/>
                    <a:pt x="162" y="3534"/>
                    <a:pt x="162" y="3534"/>
                  </a:cubicBezTo>
                  <a:cubicBezTo>
                    <a:pt x="777" y="3748"/>
                    <a:pt x="1473" y="3855"/>
                    <a:pt x="2222" y="3882"/>
                  </a:cubicBezTo>
                  <a:lnTo>
                    <a:pt x="2570" y="3882"/>
                  </a:lnTo>
                  <a:cubicBezTo>
                    <a:pt x="3293" y="3882"/>
                    <a:pt x="3909" y="3802"/>
                    <a:pt x="4524" y="3641"/>
                  </a:cubicBezTo>
                  <a:cubicBezTo>
                    <a:pt x="4899" y="3534"/>
                    <a:pt x="5247" y="3400"/>
                    <a:pt x="5568" y="3239"/>
                  </a:cubicBezTo>
                  <a:cubicBezTo>
                    <a:pt x="5729" y="3132"/>
                    <a:pt x="5863" y="3079"/>
                    <a:pt x="5996" y="2945"/>
                  </a:cubicBezTo>
                  <a:cubicBezTo>
                    <a:pt x="6130" y="2838"/>
                    <a:pt x="6264" y="2731"/>
                    <a:pt x="6398" y="2570"/>
                  </a:cubicBezTo>
                  <a:cubicBezTo>
                    <a:pt x="6639" y="2329"/>
                    <a:pt x="6799" y="2008"/>
                    <a:pt x="6933" y="1660"/>
                  </a:cubicBezTo>
                  <a:cubicBezTo>
                    <a:pt x="7067" y="1312"/>
                    <a:pt x="7094" y="991"/>
                    <a:pt x="7067" y="777"/>
                  </a:cubicBezTo>
                  <a:cubicBezTo>
                    <a:pt x="7040" y="536"/>
                    <a:pt x="6933" y="322"/>
                    <a:pt x="6719" y="188"/>
                  </a:cubicBezTo>
                  <a:cubicBezTo>
                    <a:pt x="6559" y="54"/>
                    <a:pt x="6371" y="1"/>
                    <a:pt x="6104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2" name="Google Shape;10732;p74"/>
            <p:cNvSpPr/>
            <p:nvPr/>
          </p:nvSpPr>
          <p:spPr>
            <a:xfrm>
              <a:off x="10649275" y="7325350"/>
              <a:ext cx="98400" cy="176675"/>
            </a:xfrm>
            <a:custGeom>
              <a:avLst/>
              <a:gdLst/>
              <a:ahLst/>
              <a:cxnLst/>
              <a:rect l="l" t="t" r="r" b="b"/>
              <a:pathLst>
                <a:path w="3936" h="7067" extrusionOk="0">
                  <a:moveTo>
                    <a:pt x="589" y="0"/>
                  </a:moveTo>
                  <a:cubicBezTo>
                    <a:pt x="563" y="0"/>
                    <a:pt x="509" y="0"/>
                    <a:pt x="456" y="54"/>
                  </a:cubicBezTo>
                  <a:cubicBezTo>
                    <a:pt x="429" y="80"/>
                    <a:pt x="402" y="107"/>
                    <a:pt x="402" y="134"/>
                  </a:cubicBezTo>
                  <a:cubicBezTo>
                    <a:pt x="375" y="134"/>
                    <a:pt x="375" y="187"/>
                    <a:pt x="375" y="187"/>
                  </a:cubicBezTo>
                  <a:cubicBezTo>
                    <a:pt x="161" y="776"/>
                    <a:pt x="54" y="1472"/>
                    <a:pt x="27" y="2222"/>
                  </a:cubicBezTo>
                  <a:cubicBezTo>
                    <a:pt x="1" y="3051"/>
                    <a:pt x="54" y="3828"/>
                    <a:pt x="268" y="4523"/>
                  </a:cubicBezTo>
                  <a:cubicBezTo>
                    <a:pt x="375" y="4898"/>
                    <a:pt x="509" y="5273"/>
                    <a:pt x="670" y="5567"/>
                  </a:cubicBezTo>
                  <a:cubicBezTo>
                    <a:pt x="777" y="5728"/>
                    <a:pt x="830" y="5862"/>
                    <a:pt x="964" y="5996"/>
                  </a:cubicBezTo>
                  <a:cubicBezTo>
                    <a:pt x="1071" y="6129"/>
                    <a:pt x="1178" y="6263"/>
                    <a:pt x="1339" y="6397"/>
                  </a:cubicBezTo>
                  <a:cubicBezTo>
                    <a:pt x="1580" y="6638"/>
                    <a:pt x="1901" y="6799"/>
                    <a:pt x="2249" y="6932"/>
                  </a:cubicBezTo>
                  <a:cubicBezTo>
                    <a:pt x="2543" y="7039"/>
                    <a:pt x="2731" y="7066"/>
                    <a:pt x="2972" y="7066"/>
                  </a:cubicBezTo>
                  <a:lnTo>
                    <a:pt x="3132" y="7066"/>
                  </a:lnTo>
                  <a:cubicBezTo>
                    <a:pt x="3373" y="7039"/>
                    <a:pt x="3587" y="6932"/>
                    <a:pt x="3721" y="6745"/>
                  </a:cubicBezTo>
                  <a:cubicBezTo>
                    <a:pt x="3855" y="6558"/>
                    <a:pt x="3908" y="6370"/>
                    <a:pt x="3908" y="6103"/>
                  </a:cubicBezTo>
                  <a:cubicBezTo>
                    <a:pt x="3935" y="5862"/>
                    <a:pt x="3908" y="5594"/>
                    <a:pt x="3855" y="5300"/>
                  </a:cubicBezTo>
                  <a:cubicBezTo>
                    <a:pt x="3775" y="5032"/>
                    <a:pt x="3721" y="4738"/>
                    <a:pt x="3614" y="4390"/>
                  </a:cubicBezTo>
                  <a:cubicBezTo>
                    <a:pt x="3400" y="3854"/>
                    <a:pt x="3186" y="3319"/>
                    <a:pt x="2918" y="2864"/>
                  </a:cubicBezTo>
                  <a:cubicBezTo>
                    <a:pt x="2838" y="2757"/>
                    <a:pt x="2811" y="2650"/>
                    <a:pt x="2731" y="2543"/>
                  </a:cubicBezTo>
                  <a:cubicBezTo>
                    <a:pt x="2650" y="2409"/>
                    <a:pt x="2570" y="2275"/>
                    <a:pt x="2463" y="2195"/>
                  </a:cubicBezTo>
                  <a:lnTo>
                    <a:pt x="2410" y="2115"/>
                  </a:lnTo>
                  <a:cubicBezTo>
                    <a:pt x="2142" y="1740"/>
                    <a:pt x="1847" y="1365"/>
                    <a:pt x="1580" y="1044"/>
                  </a:cubicBezTo>
                  <a:cubicBezTo>
                    <a:pt x="1473" y="910"/>
                    <a:pt x="1366" y="776"/>
                    <a:pt x="1232" y="642"/>
                  </a:cubicBezTo>
                  <a:lnTo>
                    <a:pt x="1098" y="509"/>
                  </a:lnTo>
                  <a:lnTo>
                    <a:pt x="991" y="375"/>
                  </a:lnTo>
                  <a:lnTo>
                    <a:pt x="857" y="241"/>
                  </a:lnTo>
                  <a:lnTo>
                    <a:pt x="830" y="161"/>
                  </a:lnTo>
                  <a:cubicBezTo>
                    <a:pt x="804" y="134"/>
                    <a:pt x="804" y="107"/>
                    <a:pt x="777" y="80"/>
                  </a:cubicBezTo>
                  <a:cubicBezTo>
                    <a:pt x="723" y="54"/>
                    <a:pt x="670" y="0"/>
                    <a:pt x="589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3" name="Google Shape;10733;p74"/>
            <p:cNvSpPr/>
            <p:nvPr/>
          </p:nvSpPr>
          <p:spPr>
            <a:xfrm>
              <a:off x="10627200" y="7032675"/>
              <a:ext cx="101050" cy="201025"/>
            </a:xfrm>
            <a:custGeom>
              <a:avLst/>
              <a:gdLst/>
              <a:ahLst/>
              <a:cxnLst/>
              <a:rect l="l" t="t" r="r" b="b"/>
              <a:pathLst>
                <a:path w="4042" h="8041" extrusionOk="0">
                  <a:moveTo>
                    <a:pt x="2761" y="1"/>
                  </a:moveTo>
                  <a:cubicBezTo>
                    <a:pt x="2713" y="1"/>
                    <a:pt x="2668" y="4"/>
                    <a:pt x="2623" y="11"/>
                  </a:cubicBezTo>
                  <a:cubicBezTo>
                    <a:pt x="2409" y="11"/>
                    <a:pt x="2222" y="64"/>
                    <a:pt x="2008" y="144"/>
                  </a:cubicBezTo>
                  <a:cubicBezTo>
                    <a:pt x="1820" y="198"/>
                    <a:pt x="1660" y="305"/>
                    <a:pt x="1446" y="439"/>
                  </a:cubicBezTo>
                  <a:cubicBezTo>
                    <a:pt x="1285" y="573"/>
                    <a:pt x="1098" y="706"/>
                    <a:pt x="964" y="867"/>
                  </a:cubicBezTo>
                  <a:cubicBezTo>
                    <a:pt x="830" y="1001"/>
                    <a:pt x="696" y="1215"/>
                    <a:pt x="616" y="1376"/>
                  </a:cubicBezTo>
                  <a:cubicBezTo>
                    <a:pt x="375" y="1777"/>
                    <a:pt x="215" y="2259"/>
                    <a:pt x="107" y="2794"/>
                  </a:cubicBezTo>
                  <a:cubicBezTo>
                    <a:pt x="27" y="3276"/>
                    <a:pt x="0" y="3784"/>
                    <a:pt x="27" y="4347"/>
                  </a:cubicBezTo>
                  <a:cubicBezTo>
                    <a:pt x="81" y="4855"/>
                    <a:pt x="134" y="5364"/>
                    <a:pt x="268" y="5926"/>
                  </a:cubicBezTo>
                  <a:cubicBezTo>
                    <a:pt x="375" y="6408"/>
                    <a:pt x="536" y="6889"/>
                    <a:pt x="750" y="7398"/>
                  </a:cubicBezTo>
                  <a:cubicBezTo>
                    <a:pt x="803" y="7612"/>
                    <a:pt x="910" y="7799"/>
                    <a:pt x="991" y="8013"/>
                  </a:cubicBezTo>
                  <a:cubicBezTo>
                    <a:pt x="991" y="8013"/>
                    <a:pt x="991" y="8040"/>
                    <a:pt x="1017" y="8040"/>
                  </a:cubicBezTo>
                  <a:lnTo>
                    <a:pt x="1071" y="8040"/>
                  </a:lnTo>
                  <a:cubicBezTo>
                    <a:pt x="1098" y="8040"/>
                    <a:pt x="1098" y="8013"/>
                    <a:pt x="1098" y="7960"/>
                  </a:cubicBezTo>
                  <a:cubicBezTo>
                    <a:pt x="1151" y="7960"/>
                    <a:pt x="1178" y="7933"/>
                    <a:pt x="1205" y="7906"/>
                  </a:cubicBezTo>
                  <a:cubicBezTo>
                    <a:pt x="1580" y="6996"/>
                    <a:pt x="2035" y="6140"/>
                    <a:pt x="2490" y="5283"/>
                  </a:cubicBezTo>
                  <a:cubicBezTo>
                    <a:pt x="2650" y="4989"/>
                    <a:pt x="2784" y="4695"/>
                    <a:pt x="2945" y="4400"/>
                  </a:cubicBezTo>
                  <a:cubicBezTo>
                    <a:pt x="3212" y="3811"/>
                    <a:pt x="3453" y="3356"/>
                    <a:pt x="3641" y="2848"/>
                  </a:cubicBezTo>
                  <a:cubicBezTo>
                    <a:pt x="3748" y="2607"/>
                    <a:pt x="3828" y="2446"/>
                    <a:pt x="3881" y="2259"/>
                  </a:cubicBezTo>
                  <a:cubicBezTo>
                    <a:pt x="3962" y="2045"/>
                    <a:pt x="3988" y="1857"/>
                    <a:pt x="4015" y="1616"/>
                  </a:cubicBezTo>
                  <a:cubicBezTo>
                    <a:pt x="4042" y="1402"/>
                    <a:pt x="4015" y="1215"/>
                    <a:pt x="3988" y="1001"/>
                  </a:cubicBezTo>
                  <a:cubicBezTo>
                    <a:pt x="3962" y="921"/>
                    <a:pt x="3935" y="813"/>
                    <a:pt x="3881" y="733"/>
                  </a:cubicBezTo>
                  <a:cubicBezTo>
                    <a:pt x="3855" y="653"/>
                    <a:pt x="3801" y="546"/>
                    <a:pt x="3721" y="466"/>
                  </a:cubicBezTo>
                  <a:lnTo>
                    <a:pt x="3480" y="251"/>
                  </a:lnTo>
                  <a:cubicBezTo>
                    <a:pt x="3453" y="198"/>
                    <a:pt x="3346" y="144"/>
                    <a:pt x="3266" y="118"/>
                  </a:cubicBezTo>
                  <a:cubicBezTo>
                    <a:pt x="3082" y="36"/>
                    <a:pt x="2913" y="1"/>
                    <a:pt x="2761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4" name="Google Shape;10734;p74"/>
            <p:cNvSpPr/>
            <p:nvPr/>
          </p:nvSpPr>
          <p:spPr>
            <a:xfrm>
              <a:off x="10399025" y="7196300"/>
              <a:ext cx="200750" cy="101200"/>
            </a:xfrm>
            <a:custGeom>
              <a:avLst/>
              <a:gdLst/>
              <a:ahLst/>
              <a:cxnLst/>
              <a:rect l="l" t="t" r="r" b="b"/>
              <a:pathLst>
                <a:path w="8030" h="4048" extrusionOk="0">
                  <a:moveTo>
                    <a:pt x="1453" y="0"/>
                  </a:moveTo>
                  <a:cubicBezTo>
                    <a:pt x="1315" y="0"/>
                    <a:pt x="1173" y="31"/>
                    <a:pt x="1044" y="50"/>
                  </a:cubicBezTo>
                  <a:cubicBezTo>
                    <a:pt x="937" y="77"/>
                    <a:pt x="830" y="130"/>
                    <a:pt x="777" y="157"/>
                  </a:cubicBezTo>
                  <a:cubicBezTo>
                    <a:pt x="669" y="184"/>
                    <a:pt x="562" y="237"/>
                    <a:pt x="509" y="318"/>
                  </a:cubicBezTo>
                  <a:lnTo>
                    <a:pt x="268" y="558"/>
                  </a:lnTo>
                  <a:cubicBezTo>
                    <a:pt x="188" y="639"/>
                    <a:pt x="161" y="719"/>
                    <a:pt x="107" y="826"/>
                  </a:cubicBezTo>
                  <a:lnTo>
                    <a:pt x="107" y="853"/>
                  </a:lnTo>
                  <a:cubicBezTo>
                    <a:pt x="27" y="1040"/>
                    <a:pt x="0" y="1254"/>
                    <a:pt x="0" y="1442"/>
                  </a:cubicBezTo>
                  <a:cubicBezTo>
                    <a:pt x="0" y="1656"/>
                    <a:pt x="81" y="1843"/>
                    <a:pt x="134" y="2057"/>
                  </a:cubicBezTo>
                  <a:cubicBezTo>
                    <a:pt x="214" y="2245"/>
                    <a:pt x="295" y="2432"/>
                    <a:pt x="429" y="2619"/>
                  </a:cubicBezTo>
                  <a:cubicBezTo>
                    <a:pt x="562" y="2780"/>
                    <a:pt x="696" y="2967"/>
                    <a:pt x="884" y="3101"/>
                  </a:cubicBezTo>
                  <a:cubicBezTo>
                    <a:pt x="1017" y="3235"/>
                    <a:pt x="1205" y="3369"/>
                    <a:pt x="1365" y="3449"/>
                  </a:cubicBezTo>
                  <a:cubicBezTo>
                    <a:pt x="1472" y="3529"/>
                    <a:pt x="1579" y="3556"/>
                    <a:pt x="1687" y="3636"/>
                  </a:cubicBezTo>
                  <a:cubicBezTo>
                    <a:pt x="2008" y="3797"/>
                    <a:pt x="2382" y="3904"/>
                    <a:pt x="2784" y="3958"/>
                  </a:cubicBezTo>
                  <a:cubicBezTo>
                    <a:pt x="3165" y="4018"/>
                    <a:pt x="3532" y="4048"/>
                    <a:pt x="3939" y="4048"/>
                  </a:cubicBezTo>
                  <a:cubicBezTo>
                    <a:pt x="4075" y="4048"/>
                    <a:pt x="4216" y="4045"/>
                    <a:pt x="4363" y="4038"/>
                  </a:cubicBezTo>
                  <a:cubicBezTo>
                    <a:pt x="4845" y="3984"/>
                    <a:pt x="5353" y="3931"/>
                    <a:pt x="5916" y="3797"/>
                  </a:cubicBezTo>
                  <a:cubicBezTo>
                    <a:pt x="6397" y="3690"/>
                    <a:pt x="6906" y="3529"/>
                    <a:pt x="7388" y="3315"/>
                  </a:cubicBezTo>
                  <a:cubicBezTo>
                    <a:pt x="7602" y="3262"/>
                    <a:pt x="7789" y="3155"/>
                    <a:pt x="8003" y="3101"/>
                  </a:cubicBezTo>
                  <a:lnTo>
                    <a:pt x="8030" y="3048"/>
                  </a:lnTo>
                  <a:lnTo>
                    <a:pt x="8030" y="2994"/>
                  </a:lnTo>
                  <a:lnTo>
                    <a:pt x="8003" y="2967"/>
                  </a:lnTo>
                  <a:lnTo>
                    <a:pt x="7976" y="2967"/>
                  </a:lnTo>
                  <a:cubicBezTo>
                    <a:pt x="7976" y="2914"/>
                    <a:pt x="7923" y="2887"/>
                    <a:pt x="7896" y="2860"/>
                  </a:cubicBezTo>
                  <a:cubicBezTo>
                    <a:pt x="7655" y="2753"/>
                    <a:pt x="7441" y="2646"/>
                    <a:pt x="7173" y="2512"/>
                  </a:cubicBezTo>
                  <a:cubicBezTo>
                    <a:pt x="6531" y="2218"/>
                    <a:pt x="5889" y="1923"/>
                    <a:pt x="5300" y="1576"/>
                  </a:cubicBezTo>
                  <a:cubicBezTo>
                    <a:pt x="4979" y="1415"/>
                    <a:pt x="4684" y="1281"/>
                    <a:pt x="4390" y="1120"/>
                  </a:cubicBezTo>
                  <a:cubicBezTo>
                    <a:pt x="4042" y="933"/>
                    <a:pt x="3747" y="746"/>
                    <a:pt x="3453" y="612"/>
                  </a:cubicBezTo>
                  <a:cubicBezTo>
                    <a:pt x="3239" y="532"/>
                    <a:pt x="3078" y="451"/>
                    <a:pt x="2864" y="371"/>
                  </a:cubicBezTo>
                  <a:cubicBezTo>
                    <a:pt x="2650" y="291"/>
                    <a:pt x="2463" y="210"/>
                    <a:pt x="2275" y="157"/>
                  </a:cubicBezTo>
                  <a:cubicBezTo>
                    <a:pt x="2088" y="77"/>
                    <a:pt x="1874" y="50"/>
                    <a:pt x="1633" y="23"/>
                  </a:cubicBezTo>
                  <a:cubicBezTo>
                    <a:pt x="1575" y="6"/>
                    <a:pt x="1514" y="0"/>
                    <a:pt x="1453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5" name="Google Shape;10735;p74"/>
            <p:cNvSpPr/>
            <p:nvPr/>
          </p:nvSpPr>
          <p:spPr>
            <a:xfrm>
              <a:off x="10692100" y="7262175"/>
              <a:ext cx="189400" cy="81500"/>
            </a:xfrm>
            <a:custGeom>
              <a:avLst/>
              <a:gdLst/>
              <a:ahLst/>
              <a:cxnLst/>
              <a:rect l="l" t="t" r="r" b="b"/>
              <a:pathLst>
                <a:path w="7576" h="3260" extrusionOk="0">
                  <a:moveTo>
                    <a:pt x="4303" y="1"/>
                  </a:moveTo>
                  <a:cubicBezTo>
                    <a:pt x="4044" y="1"/>
                    <a:pt x="3786" y="14"/>
                    <a:pt x="3534" y="38"/>
                  </a:cubicBezTo>
                  <a:cubicBezTo>
                    <a:pt x="3427" y="38"/>
                    <a:pt x="3293" y="65"/>
                    <a:pt x="3213" y="65"/>
                  </a:cubicBezTo>
                  <a:cubicBezTo>
                    <a:pt x="3025" y="91"/>
                    <a:pt x="2891" y="118"/>
                    <a:pt x="2731" y="172"/>
                  </a:cubicBezTo>
                  <a:lnTo>
                    <a:pt x="2677" y="198"/>
                  </a:lnTo>
                  <a:cubicBezTo>
                    <a:pt x="2222" y="306"/>
                    <a:pt x="1767" y="386"/>
                    <a:pt x="1339" y="520"/>
                  </a:cubicBezTo>
                  <a:cubicBezTo>
                    <a:pt x="1152" y="573"/>
                    <a:pt x="991" y="600"/>
                    <a:pt x="830" y="654"/>
                  </a:cubicBezTo>
                  <a:lnTo>
                    <a:pt x="670" y="707"/>
                  </a:lnTo>
                  <a:lnTo>
                    <a:pt x="482" y="734"/>
                  </a:lnTo>
                  <a:lnTo>
                    <a:pt x="322" y="761"/>
                  </a:lnTo>
                  <a:lnTo>
                    <a:pt x="242" y="787"/>
                  </a:lnTo>
                  <a:cubicBezTo>
                    <a:pt x="215" y="787"/>
                    <a:pt x="188" y="841"/>
                    <a:pt x="161" y="841"/>
                  </a:cubicBezTo>
                  <a:cubicBezTo>
                    <a:pt x="81" y="841"/>
                    <a:pt x="54" y="894"/>
                    <a:pt x="27" y="921"/>
                  </a:cubicBezTo>
                  <a:cubicBezTo>
                    <a:pt x="1" y="975"/>
                    <a:pt x="1" y="1028"/>
                    <a:pt x="27" y="1055"/>
                  </a:cubicBezTo>
                  <a:cubicBezTo>
                    <a:pt x="27" y="1109"/>
                    <a:pt x="54" y="1162"/>
                    <a:pt x="81" y="1162"/>
                  </a:cubicBezTo>
                  <a:cubicBezTo>
                    <a:pt x="81" y="1189"/>
                    <a:pt x="81" y="1189"/>
                    <a:pt x="108" y="1242"/>
                  </a:cubicBezTo>
                  <a:cubicBezTo>
                    <a:pt x="589" y="1671"/>
                    <a:pt x="1178" y="2045"/>
                    <a:pt x="1821" y="2393"/>
                  </a:cubicBezTo>
                  <a:cubicBezTo>
                    <a:pt x="1928" y="2474"/>
                    <a:pt x="2062" y="2500"/>
                    <a:pt x="2169" y="2581"/>
                  </a:cubicBezTo>
                  <a:cubicBezTo>
                    <a:pt x="2784" y="2875"/>
                    <a:pt x="3400" y="3062"/>
                    <a:pt x="3989" y="3169"/>
                  </a:cubicBezTo>
                  <a:cubicBezTo>
                    <a:pt x="4290" y="3230"/>
                    <a:pt x="4576" y="3260"/>
                    <a:pt x="4847" y="3260"/>
                  </a:cubicBezTo>
                  <a:cubicBezTo>
                    <a:pt x="4937" y="3260"/>
                    <a:pt x="5026" y="3256"/>
                    <a:pt x="5113" y="3250"/>
                  </a:cubicBezTo>
                  <a:cubicBezTo>
                    <a:pt x="5273" y="3250"/>
                    <a:pt x="5461" y="3196"/>
                    <a:pt x="5648" y="3169"/>
                  </a:cubicBezTo>
                  <a:cubicBezTo>
                    <a:pt x="5809" y="3143"/>
                    <a:pt x="5969" y="3062"/>
                    <a:pt x="6130" y="3009"/>
                  </a:cubicBezTo>
                  <a:cubicBezTo>
                    <a:pt x="6451" y="2875"/>
                    <a:pt x="6746" y="2661"/>
                    <a:pt x="7013" y="2393"/>
                  </a:cubicBezTo>
                  <a:cubicBezTo>
                    <a:pt x="7281" y="2126"/>
                    <a:pt x="7441" y="1858"/>
                    <a:pt x="7522" y="1644"/>
                  </a:cubicBezTo>
                  <a:cubicBezTo>
                    <a:pt x="7575" y="1403"/>
                    <a:pt x="7549" y="1162"/>
                    <a:pt x="7441" y="1001"/>
                  </a:cubicBezTo>
                  <a:cubicBezTo>
                    <a:pt x="7334" y="841"/>
                    <a:pt x="7174" y="654"/>
                    <a:pt x="6933" y="520"/>
                  </a:cubicBezTo>
                  <a:cubicBezTo>
                    <a:pt x="6906" y="493"/>
                    <a:pt x="6853" y="466"/>
                    <a:pt x="6826" y="439"/>
                  </a:cubicBezTo>
                  <a:cubicBezTo>
                    <a:pt x="6639" y="359"/>
                    <a:pt x="6451" y="306"/>
                    <a:pt x="6184" y="225"/>
                  </a:cubicBezTo>
                  <a:cubicBezTo>
                    <a:pt x="5916" y="172"/>
                    <a:pt x="5595" y="91"/>
                    <a:pt x="5247" y="65"/>
                  </a:cubicBezTo>
                  <a:cubicBezTo>
                    <a:pt x="4937" y="20"/>
                    <a:pt x="4620" y="1"/>
                    <a:pt x="4303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6" name="Google Shape;10736;p74"/>
            <p:cNvSpPr/>
            <p:nvPr/>
          </p:nvSpPr>
          <p:spPr>
            <a:xfrm>
              <a:off x="10581025" y="7325675"/>
              <a:ext cx="81650" cy="190725"/>
            </a:xfrm>
            <a:custGeom>
              <a:avLst/>
              <a:gdLst/>
              <a:ahLst/>
              <a:cxnLst/>
              <a:rect l="l" t="t" r="r" b="b"/>
              <a:pathLst>
                <a:path w="3266" h="7629" extrusionOk="0">
                  <a:moveTo>
                    <a:pt x="2289" y="0"/>
                  </a:moveTo>
                  <a:cubicBezTo>
                    <a:pt x="2262" y="0"/>
                    <a:pt x="2235" y="14"/>
                    <a:pt x="2222" y="41"/>
                  </a:cubicBezTo>
                  <a:cubicBezTo>
                    <a:pt x="2195" y="41"/>
                    <a:pt x="2115" y="67"/>
                    <a:pt x="2115" y="94"/>
                  </a:cubicBezTo>
                  <a:cubicBezTo>
                    <a:pt x="2088" y="94"/>
                    <a:pt x="2088" y="94"/>
                    <a:pt x="2062" y="121"/>
                  </a:cubicBezTo>
                  <a:cubicBezTo>
                    <a:pt x="1606" y="603"/>
                    <a:pt x="1259" y="1192"/>
                    <a:pt x="884" y="1861"/>
                  </a:cubicBezTo>
                  <a:cubicBezTo>
                    <a:pt x="509" y="2610"/>
                    <a:pt x="241" y="3333"/>
                    <a:pt x="108" y="4082"/>
                  </a:cubicBezTo>
                  <a:cubicBezTo>
                    <a:pt x="54" y="4484"/>
                    <a:pt x="1" y="4858"/>
                    <a:pt x="54" y="5180"/>
                  </a:cubicBezTo>
                  <a:cubicBezTo>
                    <a:pt x="54" y="5340"/>
                    <a:pt x="81" y="5554"/>
                    <a:pt x="108" y="5715"/>
                  </a:cubicBezTo>
                  <a:cubicBezTo>
                    <a:pt x="134" y="5876"/>
                    <a:pt x="215" y="6063"/>
                    <a:pt x="268" y="6223"/>
                  </a:cubicBezTo>
                  <a:cubicBezTo>
                    <a:pt x="429" y="6518"/>
                    <a:pt x="616" y="6812"/>
                    <a:pt x="884" y="7080"/>
                  </a:cubicBezTo>
                  <a:cubicBezTo>
                    <a:pt x="1071" y="7294"/>
                    <a:pt x="1285" y="7428"/>
                    <a:pt x="1473" y="7535"/>
                  </a:cubicBezTo>
                  <a:cubicBezTo>
                    <a:pt x="1553" y="7562"/>
                    <a:pt x="1580" y="7562"/>
                    <a:pt x="1660" y="7589"/>
                  </a:cubicBezTo>
                  <a:cubicBezTo>
                    <a:pt x="1735" y="7617"/>
                    <a:pt x="1813" y="7628"/>
                    <a:pt x="1889" y="7628"/>
                  </a:cubicBezTo>
                  <a:cubicBezTo>
                    <a:pt x="2032" y="7628"/>
                    <a:pt x="2171" y="7587"/>
                    <a:pt x="2276" y="7535"/>
                  </a:cubicBezTo>
                  <a:cubicBezTo>
                    <a:pt x="2463" y="7428"/>
                    <a:pt x="2624" y="7267"/>
                    <a:pt x="2757" y="7026"/>
                  </a:cubicBezTo>
                  <a:cubicBezTo>
                    <a:pt x="2864" y="6812"/>
                    <a:pt x="2945" y="6598"/>
                    <a:pt x="3025" y="6250"/>
                  </a:cubicBezTo>
                  <a:cubicBezTo>
                    <a:pt x="3105" y="5983"/>
                    <a:pt x="3159" y="5688"/>
                    <a:pt x="3186" y="5313"/>
                  </a:cubicBezTo>
                  <a:cubicBezTo>
                    <a:pt x="3266" y="4751"/>
                    <a:pt x="3266" y="4189"/>
                    <a:pt x="3212" y="3600"/>
                  </a:cubicBezTo>
                  <a:cubicBezTo>
                    <a:pt x="3212" y="3520"/>
                    <a:pt x="3186" y="3386"/>
                    <a:pt x="3186" y="3279"/>
                  </a:cubicBezTo>
                  <a:cubicBezTo>
                    <a:pt x="3159" y="3119"/>
                    <a:pt x="3132" y="2985"/>
                    <a:pt x="3105" y="2797"/>
                  </a:cubicBezTo>
                  <a:lnTo>
                    <a:pt x="3052" y="2744"/>
                  </a:lnTo>
                  <a:cubicBezTo>
                    <a:pt x="2972" y="2316"/>
                    <a:pt x="2864" y="1834"/>
                    <a:pt x="2731" y="1406"/>
                  </a:cubicBezTo>
                  <a:cubicBezTo>
                    <a:pt x="2704" y="1245"/>
                    <a:pt x="2650" y="1058"/>
                    <a:pt x="2597" y="897"/>
                  </a:cubicBezTo>
                  <a:lnTo>
                    <a:pt x="2570" y="737"/>
                  </a:lnTo>
                  <a:lnTo>
                    <a:pt x="2517" y="576"/>
                  </a:lnTo>
                  <a:lnTo>
                    <a:pt x="2490" y="389"/>
                  </a:lnTo>
                  <a:lnTo>
                    <a:pt x="2463" y="335"/>
                  </a:lnTo>
                  <a:cubicBezTo>
                    <a:pt x="2463" y="308"/>
                    <a:pt x="2436" y="255"/>
                    <a:pt x="2436" y="228"/>
                  </a:cubicBezTo>
                  <a:cubicBezTo>
                    <a:pt x="2463" y="94"/>
                    <a:pt x="2436" y="67"/>
                    <a:pt x="2356" y="41"/>
                  </a:cubicBezTo>
                  <a:cubicBezTo>
                    <a:pt x="2343" y="14"/>
                    <a:pt x="2316" y="0"/>
                    <a:pt x="2289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7" name="Google Shape;10737;p74"/>
            <p:cNvSpPr/>
            <p:nvPr/>
          </p:nvSpPr>
          <p:spPr>
            <a:xfrm>
              <a:off x="10435150" y="7140000"/>
              <a:ext cx="160625" cy="115100"/>
            </a:xfrm>
            <a:custGeom>
              <a:avLst/>
              <a:gdLst/>
              <a:ahLst/>
              <a:cxnLst/>
              <a:rect l="l" t="t" r="r" b="b"/>
              <a:pathLst>
                <a:path w="6425" h="4604" extrusionOk="0">
                  <a:moveTo>
                    <a:pt x="1098" y="0"/>
                  </a:moveTo>
                  <a:cubicBezTo>
                    <a:pt x="1098" y="54"/>
                    <a:pt x="1045" y="54"/>
                    <a:pt x="964" y="54"/>
                  </a:cubicBezTo>
                  <a:cubicBezTo>
                    <a:pt x="804" y="54"/>
                    <a:pt x="643" y="107"/>
                    <a:pt x="536" y="161"/>
                  </a:cubicBezTo>
                  <a:cubicBezTo>
                    <a:pt x="322" y="268"/>
                    <a:pt x="188" y="428"/>
                    <a:pt x="108" y="616"/>
                  </a:cubicBezTo>
                  <a:cubicBezTo>
                    <a:pt x="1" y="857"/>
                    <a:pt x="1" y="1178"/>
                    <a:pt x="54" y="1526"/>
                  </a:cubicBezTo>
                  <a:cubicBezTo>
                    <a:pt x="108" y="1874"/>
                    <a:pt x="242" y="2195"/>
                    <a:pt x="402" y="2516"/>
                  </a:cubicBezTo>
                  <a:cubicBezTo>
                    <a:pt x="509" y="2677"/>
                    <a:pt x="589" y="2810"/>
                    <a:pt x="697" y="2917"/>
                  </a:cubicBezTo>
                  <a:cubicBezTo>
                    <a:pt x="804" y="3051"/>
                    <a:pt x="937" y="3185"/>
                    <a:pt x="1071" y="3265"/>
                  </a:cubicBezTo>
                  <a:cubicBezTo>
                    <a:pt x="1339" y="3506"/>
                    <a:pt x="1633" y="3667"/>
                    <a:pt x="1981" y="3854"/>
                  </a:cubicBezTo>
                  <a:cubicBezTo>
                    <a:pt x="2597" y="4149"/>
                    <a:pt x="3346" y="4390"/>
                    <a:pt x="4149" y="4523"/>
                  </a:cubicBezTo>
                  <a:cubicBezTo>
                    <a:pt x="4604" y="4577"/>
                    <a:pt x="5059" y="4604"/>
                    <a:pt x="5488" y="4604"/>
                  </a:cubicBezTo>
                  <a:cubicBezTo>
                    <a:pt x="5728" y="4604"/>
                    <a:pt x="5943" y="4604"/>
                    <a:pt x="6184" y="4577"/>
                  </a:cubicBezTo>
                  <a:cubicBezTo>
                    <a:pt x="6210" y="4577"/>
                    <a:pt x="6210" y="4577"/>
                    <a:pt x="6210" y="4550"/>
                  </a:cubicBezTo>
                  <a:cubicBezTo>
                    <a:pt x="6264" y="4550"/>
                    <a:pt x="6317" y="4550"/>
                    <a:pt x="6344" y="4523"/>
                  </a:cubicBezTo>
                  <a:cubicBezTo>
                    <a:pt x="6398" y="4470"/>
                    <a:pt x="6424" y="4443"/>
                    <a:pt x="6424" y="4416"/>
                  </a:cubicBezTo>
                  <a:cubicBezTo>
                    <a:pt x="6424" y="4336"/>
                    <a:pt x="6424" y="4283"/>
                    <a:pt x="6398" y="4256"/>
                  </a:cubicBezTo>
                  <a:cubicBezTo>
                    <a:pt x="6344" y="4202"/>
                    <a:pt x="6344" y="4175"/>
                    <a:pt x="6317" y="4149"/>
                  </a:cubicBezTo>
                  <a:lnTo>
                    <a:pt x="6291" y="4068"/>
                  </a:lnTo>
                  <a:lnTo>
                    <a:pt x="6210" y="4015"/>
                  </a:lnTo>
                  <a:lnTo>
                    <a:pt x="6157" y="3935"/>
                  </a:lnTo>
                  <a:lnTo>
                    <a:pt x="6076" y="3881"/>
                  </a:lnTo>
                  <a:lnTo>
                    <a:pt x="5889" y="3640"/>
                  </a:lnTo>
                  <a:cubicBezTo>
                    <a:pt x="5782" y="3506"/>
                    <a:pt x="5675" y="3372"/>
                    <a:pt x="5541" y="3239"/>
                  </a:cubicBezTo>
                  <a:cubicBezTo>
                    <a:pt x="5273" y="2891"/>
                    <a:pt x="4979" y="2570"/>
                    <a:pt x="4685" y="2222"/>
                  </a:cubicBezTo>
                  <a:lnTo>
                    <a:pt x="4604" y="2168"/>
                  </a:lnTo>
                  <a:cubicBezTo>
                    <a:pt x="4524" y="2061"/>
                    <a:pt x="4417" y="1927"/>
                    <a:pt x="4310" y="1820"/>
                  </a:cubicBezTo>
                  <a:lnTo>
                    <a:pt x="4069" y="1606"/>
                  </a:lnTo>
                  <a:cubicBezTo>
                    <a:pt x="3668" y="1231"/>
                    <a:pt x="3213" y="937"/>
                    <a:pt x="2704" y="616"/>
                  </a:cubicBezTo>
                  <a:cubicBezTo>
                    <a:pt x="2410" y="455"/>
                    <a:pt x="2142" y="321"/>
                    <a:pt x="1874" y="214"/>
                  </a:cubicBezTo>
                  <a:cubicBezTo>
                    <a:pt x="1580" y="80"/>
                    <a:pt x="1339" y="27"/>
                    <a:pt x="1098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8" name="Google Shape;10738;p74"/>
            <p:cNvSpPr/>
            <p:nvPr/>
          </p:nvSpPr>
          <p:spPr>
            <a:xfrm>
              <a:off x="10653300" y="7071075"/>
              <a:ext cx="116450" cy="160600"/>
            </a:xfrm>
            <a:custGeom>
              <a:avLst/>
              <a:gdLst/>
              <a:ahLst/>
              <a:cxnLst/>
              <a:rect l="l" t="t" r="r" b="b"/>
              <a:pathLst>
                <a:path w="4658" h="6424" extrusionOk="0">
                  <a:moveTo>
                    <a:pt x="4069" y="0"/>
                  </a:moveTo>
                  <a:cubicBezTo>
                    <a:pt x="3956" y="48"/>
                    <a:pt x="3853" y="58"/>
                    <a:pt x="3743" y="58"/>
                  </a:cubicBezTo>
                  <a:cubicBezTo>
                    <a:pt x="3669" y="58"/>
                    <a:pt x="3592" y="54"/>
                    <a:pt x="3507" y="54"/>
                  </a:cubicBezTo>
                  <a:cubicBezTo>
                    <a:pt x="3373" y="54"/>
                    <a:pt x="3292" y="54"/>
                    <a:pt x="3105" y="80"/>
                  </a:cubicBezTo>
                  <a:cubicBezTo>
                    <a:pt x="2784" y="107"/>
                    <a:pt x="2436" y="241"/>
                    <a:pt x="2141" y="402"/>
                  </a:cubicBezTo>
                  <a:cubicBezTo>
                    <a:pt x="1981" y="509"/>
                    <a:pt x="1847" y="616"/>
                    <a:pt x="1740" y="723"/>
                  </a:cubicBezTo>
                  <a:cubicBezTo>
                    <a:pt x="1606" y="803"/>
                    <a:pt x="1472" y="937"/>
                    <a:pt x="1365" y="1071"/>
                  </a:cubicBezTo>
                  <a:cubicBezTo>
                    <a:pt x="1124" y="1338"/>
                    <a:pt x="964" y="1660"/>
                    <a:pt x="803" y="1981"/>
                  </a:cubicBezTo>
                  <a:cubicBezTo>
                    <a:pt x="509" y="2623"/>
                    <a:pt x="268" y="3346"/>
                    <a:pt x="134" y="4149"/>
                  </a:cubicBezTo>
                  <a:cubicBezTo>
                    <a:pt x="27" y="4898"/>
                    <a:pt x="0" y="5567"/>
                    <a:pt x="54" y="6210"/>
                  </a:cubicBezTo>
                  <a:cubicBezTo>
                    <a:pt x="54" y="6237"/>
                    <a:pt x="54" y="6237"/>
                    <a:pt x="107" y="6237"/>
                  </a:cubicBezTo>
                  <a:cubicBezTo>
                    <a:pt x="107" y="6263"/>
                    <a:pt x="107" y="6344"/>
                    <a:pt x="134" y="6370"/>
                  </a:cubicBezTo>
                  <a:cubicBezTo>
                    <a:pt x="161" y="6397"/>
                    <a:pt x="188" y="6424"/>
                    <a:pt x="241" y="6424"/>
                  </a:cubicBezTo>
                  <a:lnTo>
                    <a:pt x="268" y="6424"/>
                  </a:lnTo>
                  <a:cubicBezTo>
                    <a:pt x="295" y="6424"/>
                    <a:pt x="375" y="6424"/>
                    <a:pt x="402" y="6397"/>
                  </a:cubicBezTo>
                  <a:cubicBezTo>
                    <a:pt x="428" y="6370"/>
                    <a:pt x="455" y="6370"/>
                    <a:pt x="509" y="6344"/>
                  </a:cubicBezTo>
                  <a:lnTo>
                    <a:pt x="562" y="6290"/>
                  </a:lnTo>
                  <a:lnTo>
                    <a:pt x="643" y="6237"/>
                  </a:lnTo>
                  <a:lnTo>
                    <a:pt x="696" y="6156"/>
                  </a:lnTo>
                  <a:lnTo>
                    <a:pt x="830" y="6022"/>
                  </a:lnTo>
                  <a:lnTo>
                    <a:pt x="964" y="5889"/>
                  </a:lnTo>
                  <a:cubicBezTo>
                    <a:pt x="1098" y="5808"/>
                    <a:pt x="1231" y="5701"/>
                    <a:pt x="1339" y="5567"/>
                  </a:cubicBezTo>
                  <a:cubicBezTo>
                    <a:pt x="1660" y="5300"/>
                    <a:pt x="2034" y="5005"/>
                    <a:pt x="2382" y="4684"/>
                  </a:cubicBezTo>
                  <a:lnTo>
                    <a:pt x="2436" y="4631"/>
                  </a:lnTo>
                  <a:cubicBezTo>
                    <a:pt x="2543" y="4524"/>
                    <a:pt x="2677" y="4416"/>
                    <a:pt x="2784" y="4336"/>
                  </a:cubicBezTo>
                  <a:lnTo>
                    <a:pt x="2998" y="4095"/>
                  </a:lnTo>
                  <a:cubicBezTo>
                    <a:pt x="3373" y="3694"/>
                    <a:pt x="3667" y="3212"/>
                    <a:pt x="3988" y="2703"/>
                  </a:cubicBezTo>
                  <a:cubicBezTo>
                    <a:pt x="4149" y="2409"/>
                    <a:pt x="4283" y="2141"/>
                    <a:pt x="4390" y="1874"/>
                  </a:cubicBezTo>
                  <a:cubicBezTo>
                    <a:pt x="4524" y="1579"/>
                    <a:pt x="4577" y="1338"/>
                    <a:pt x="4631" y="1124"/>
                  </a:cubicBezTo>
                  <a:cubicBezTo>
                    <a:pt x="4657" y="857"/>
                    <a:pt x="4631" y="643"/>
                    <a:pt x="4550" y="455"/>
                  </a:cubicBezTo>
                  <a:cubicBezTo>
                    <a:pt x="4443" y="241"/>
                    <a:pt x="4283" y="107"/>
                    <a:pt x="4069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9" name="Google Shape;10739;p74"/>
            <p:cNvSpPr/>
            <p:nvPr/>
          </p:nvSpPr>
          <p:spPr>
            <a:xfrm>
              <a:off x="10676725" y="7291875"/>
              <a:ext cx="189375" cy="106425"/>
            </a:xfrm>
            <a:custGeom>
              <a:avLst/>
              <a:gdLst/>
              <a:ahLst/>
              <a:cxnLst/>
              <a:rect l="l" t="t" r="r" b="b"/>
              <a:pathLst>
                <a:path w="7575" h="4257" extrusionOk="0">
                  <a:moveTo>
                    <a:pt x="241" y="1"/>
                  </a:moveTo>
                  <a:cubicBezTo>
                    <a:pt x="214" y="1"/>
                    <a:pt x="161" y="54"/>
                    <a:pt x="134" y="54"/>
                  </a:cubicBezTo>
                  <a:lnTo>
                    <a:pt x="27" y="54"/>
                  </a:lnTo>
                  <a:cubicBezTo>
                    <a:pt x="0" y="54"/>
                    <a:pt x="0" y="81"/>
                    <a:pt x="0" y="81"/>
                  </a:cubicBezTo>
                  <a:lnTo>
                    <a:pt x="0" y="108"/>
                  </a:lnTo>
                  <a:cubicBezTo>
                    <a:pt x="107" y="322"/>
                    <a:pt x="241" y="483"/>
                    <a:pt x="348" y="643"/>
                  </a:cubicBezTo>
                  <a:cubicBezTo>
                    <a:pt x="642" y="1071"/>
                    <a:pt x="937" y="1526"/>
                    <a:pt x="1231" y="1874"/>
                  </a:cubicBezTo>
                  <a:cubicBezTo>
                    <a:pt x="1606" y="2329"/>
                    <a:pt x="1981" y="2677"/>
                    <a:pt x="2355" y="2999"/>
                  </a:cubicBezTo>
                  <a:cubicBezTo>
                    <a:pt x="2757" y="3320"/>
                    <a:pt x="3185" y="3614"/>
                    <a:pt x="3613" y="3828"/>
                  </a:cubicBezTo>
                  <a:cubicBezTo>
                    <a:pt x="4095" y="4069"/>
                    <a:pt x="4550" y="4203"/>
                    <a:pt x="5032" y="4257"/>
                  </a:cubicBezTo>
                  <a:lnTo>
                    <a:pt x="5326" y="4257"/>
                  </a:lnTo>
                  <a:cubicBezTo>
                    <a:pt x="5433" y="4257"/>
                    <a:pt x="5514" y="4257"/>
                    <a:pt x="5621" y="4230"/>
                  </a:cubicBezTo>
                  <a:cubicBezTo>
                    <a:pt x="5835" y="4203"/>
                    <a:pt x="6022" y="4149"/>
                    <a:pt x="6236" y="4096"/>
                  </a:cubicBezTo>
                  <a:cubicBezTo>
                    <a:pt x="6424" y="4016"/>
                    <a:pt x="6638" y="3935"/>
                    <a:pt x="6799" y="3828"/>
                  </a:cubicBezTo>
                  <a:cubicBezTo>
                    <a:pt x="6986" y="3721"/>
                    <a:pt x="7120" y="3587"/>
                    <a:pt x="7254" y="3427"/>
                  </a:cubicBezTo>
                  <a:cubicBezTo>
                    <a:pt x="7387" y="3266"/>
                    <a:pt x="7494" y="3079"/>
                    <a:pt x="7521" y="2892"/>
                  </a:cubicBezTo>
                  <a:lnTo>
                    <a:pt x="7521" y="2865"/>
                  </a:lnTo>
                  <a:cubicBezTo>
                    <a:pt x="7575" y="2758"/>
                    <a:pt x="7575" y="2651"/>
                    <a:pt x="7575" y="2544"/>
                  </a:cubicBezTo>
                  <a:cubicBezTo>
                    <a:pt x="7575" y="2463"/>
                    <a:pt x="7521" y="2356"/>
                    <a:pt x="7521" y="2249"/>
                  </a:cubicBezTo>
                  <a:cubicBezTo>
                    <a:pt x="7494" y="2142"/>
                    <a:pt x="7468" y="2062"/>
                    <a:pt x="7387" y="1955"/>
                  </a:cubicBezTo>
                  <a:cubicBezTo>
                    <a:pt x="7361" y="1874"/>
                    <a:pt x="7307" y="1794"/>
                    <a:pt x="7227" y="1714"/>
                  </a:cubicBezTo>
                  <a:cubicBezTo>
                    <a:pt x="7093" y="1580"/>
                    <a:pt x="6932" y="1446"/>
                    <a:pt x="6772" y="1339"/>
                  </a:cubicBezTo>
                  <a:cubicBezTo>
                    <a:pt x="6584" y="1259"/>
                    <a:pt x="6397" y="1152"/>
                    <a:pt x="6183" y="1071"/>
                  </a:cubicBezTo>
                  <a:cubicBezTo>
                    <a:pt x="6022" y="1018"/>
                    <a:pt x="5835" y="938"/>
                    <a:pt x="5594" y="911"/>
                  </a:cubicBezTo>
                  <a:cubicBezTo>
                    <a:pt x="5086" y="777"/>
                    <a:pt x="4550" y="723"/>
                    <a:pt x="3961" y="616"/>
                  </a:cubicBezTo>
                  <a:cubicBezTo>
                    <a:pt x="3613" y="536"/>
                    <a:pt x="3292" y="509"/>
                    <a:pt x="2944" y="456"/>
                  </a:cubicBezTo>
                  <a:cubicBezTo>
                    <a:pt x="2141" y="376"/>
                    <a:pt x="1178" y="215"/>
                    <a:pt x="241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0" name="Google Shape;10740;p74"/>
            <p:cNvSpPr/>
            <p:nvPr/>
          </p:nvSpPr>
          <p:spPr>
            <a:xfrm>
              <a:off x="10511425" y="7313975"/>
              <a:ext cx="107775" cy="190725"/>
            </a:xfrm>
            <a:custGeom>
              <a:avLst/>
              <a:gdLst/>
              <a:ahLst/>
              <a:cxnLst/>
              <a:rect l="l" t="t" r="r" b="b"/>
              <a:pathLst>
                <a:path w="4311" h="7629" extrusionOk="0">
                  <a:moveTo>
                    <a:pt x="4283" y="0"/>
                  </a:moveTo>
                  <a:cubicBezTo>
                    <a:pt x="4230" y="27"/>
                    <a:pt x="4230" y="27"/>
                    <a:pt x="4203" y="27"/>
                  </a:cubicBezTo>
                  <a:cubicBezTo>
                    <a:pt x="3962" y="161"/>
                    <a:pt x="3802" y="268"/>
                    <a:pt x="3641" y="375"/>
                  </a:cubicBezTo>
                  <a:cubicBezTo>
                    <a:pt x="3213" y="669"/>
                    <a:pt x="2758" y="964"/>
                    <a:pt x="2383" y="1258"/>
                  </a:cubicBezTo>
                  <a:cubicBezTo>
                    <a:pt x="1955" y="1633"/>
                    <a:pt x="1580" y="2008"/>
                    <a:pt x="1286" y="2382"/>
                  </a:cubicBezTo>
                  <a:cubicBezTo>
                    <a:pt x="964" y="2784"/>
                    <a:pt x="643" y="3212"/>
                    <a:pt x="456" y="3640"/>
                  </a:cubicBezTo>
                  <a:cubicBezTo>
                    <a:pt x="215" y="4122"/>
                    <a:pt x="81" y="4577"/>
                    <a:pt x="28" y="5059"/>
                  </a:cubicBezTo>
                  <a:cubicBezTo>
                    <a:pt x="1" y="5273"/>
                    <a:pt x="1" y="5487"/>
                    <a:pt x="28" y="5674"/>
                  </a:cubicBezTo>
                  <a:cubicBezTo>
                    <a:pt x="54" y="5889"/>
                    <a:pt x="81" y="6076"/>
                    <a:pt x="162" y="6290"/>
                  </a:cubicBezTo>
                  <a:cubicBezTo>
                    <a:pt x="215" y="6477"/>
                    <a:pt x="322" y="6691"/>
                    <a:pt x="429" y="6852"/>
                  </a:cubicBezTo>
                  <a:cubicBezTo>
                    <a:pt x="536" y="7066"/>
                    <a:pt x="670" y="7200"/>
                    <a:pt x="831" y="7334"/>
                  </a:cubicBezTo>
                  <a:cubicBezTo>
                    <a:pt x="991" y="7468"/>
                    <a:pt x="1152" y="7548"/>
                    <a:pt x="1366" y="7602"/>
                  </a:cubicBezTo>
                  <a:lnTo>
                    <a:pt x="1393" y="7602"/>
                  </a:lnTo>
                  <a:cubicBezTo>
                    <a:pt x="1446" y="7602"/>
                    <a:pt x="1553" y="7628"/>
                    <a:pt x="1660" y="7628"/>
                  </a:cubicBezTo>
                  <a:lnTo>
                    <a:pt x="1687" y="7628"/>
                  </a:lnTo>
                  <a:cubicBezTo>
                    <a:pt x="1794" y="7628"/>
                    <a:pt x="1901" y="7602"/>
                    <a:pt x="1982" y="7602"/>
                  </a:cubicBezTo>
                  <a:cubicBezTo>
                    <a:pt x="2115" y="7548"/>
                    <a:pt x="2196" y="7521"/>
                    <a:pt x="2303" y="7468"/>
                  </a:cubicBezTo>
                  <a:cubicBezTo>
                    <a:pt x="2356" y="7414"/>
                    <a:pt x="2463" y="7361"/>
                    <a:pt x="2544" y="7280"/>
                  </a:cubicBezTo>
                  <a:cubicBezTo>
                    <a:pt x="2677" y="7147"/>
                    <a:pt x="2785" y="6986"/>
                    <a:pt x="2892" y="6825"/>
                  </a:cubicBezTo>
                  <a:cubicBezTo>
                    <a:pt x="2999" y="6611"/>
                    <a:pt x="3106" y="6451"/>
                    <a:pt x="3159" y="6263"/>
                  </a:cubicBezTo>
                  <a:cubicBezTo>
                    <a:pt x="3240" y="6076"/>
                    <a:pt x="3266" y="5889"/>
                    <a:pt x="3320" y="5648"/>
                  </a:cubicBezTo>
                  <a:cubicBezTo>
                    <a:pt x="3454" y="5112"/>
                    <a:pt x="3561" y="4550"/>
                    <a:pt x="3641" y="4015"/>
                  </a:cubicBezTo>
                  <a:cubicBezTo>
                    <a:pt x="3695" y="3667"/>
                    <a:pt x="3721" y="3346"/>
                    <a:pt x="3802" y="2998"/>
                  </a:cubicBezTo>
                  <a:cubicBezTo>
                    <a:pt x="3935" y="2061"/>
                    <a:pt x="4096" y="1124"/>
                    <a:pt x="4310" y="187"/>
                  </a:cubicBezTo>
                  <a:cubicBezTo>
                    <a:pt x="4310" y="161"/>
                    <a:pt x="4310" y="134"/>
                    <a:pt x="4283" y="107"/>
                  </a:cubicBezTo>
                  <a:cubicBezTo>
                    <a:pt x="4310" y="54"/>
                    <a:pt x="4310" y="27"/>
                    <a:pt x="4283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1" name="Google Shape;10741;p74"/>
            <p:cNvSpPr/>
            <p:nvPr/>
          </p:nvSpPr>
          <p:spPr>
            <a:xfrm>
              <a:off x="10670700" y="7312300"/>
              <a:ext cx="137200" cy="145725"/>
            </a:xfrm>
            <a:custGeom>
              <a:avLst/>
              <a:gdLst/>
              <a:ahLst/>
              <a:cxnLst/>
              <a:rect l="l" t="t" r="r" b="b"/>
              <a:pathLst>
                <a:path w="5488" h="5829" extrusionOk="0">
                  <a:moveTo>
                    <a:pt x="264" y="0"/>
                  </a:moveTo>
                  <a:cubicBezTo>
                    <a:pt x="234" y="0"/>
                    <a:pt x="201" y="14"/>
                    <a:pt x="161" y="40"/>
                  </a:cubicBezTo>
                  <a:cubicBezTo>
                    <a:pt x="134" y="40"/>
                    <a:pt x="107" y="67"/>
                    <a:pt x="80" y="94"/>
                  </a:cubicBezTo>
                  <a:cubicBezTo>
                    <a:pt x="27" y="121"/>
                    <a:pt x="27" y="201"/>
                    <a:pt x="27" y="228"/>
                  </a:cubicBezTo>
                  <a:cubicBezTo>
                    <a:pt x="0" y="254"/>
                    <a:pt x="0" y="254"/>
                    <a:pt x="0" y="308"/>
                  </a:cubicBezTo>
                  <a:lnTo>
                    <a:pt x="107" y="1004"/>
                  </a:lnTo>
                  <a:cubicBezTo>
                    <a:pt x="214" y="1432"/>
                    <a:pt x="295" y="1860"/>
                    <a:pt x="482" y="2315"/>
                  </a:cubicBezTo>
                  <a:cubicBezTo>
                    <a:pt x="750" y="3038"/>
                    <a:pt x="1098" y="3734"/>
                    <a:pt x="1553" y="4323"/>
                  </a:cubicBezTo>
                  <a:cubicBezTo>
                    <a:pt x="1767" y="4644"/>
                    <a:pt x="2008" y="4912"/>
                    <a:pt x="2275" y="5126"/>
                  </a:cubicBezTo>
                  <a:cubicBezTo>
                    <a:pt x="2409" y="5206"/>
                    <a:pt x="2570" y="5313"/>
                    <a:pt x="2703" y="5420"/>
                  </a:cubicBezTo>
                  <a:cubicBezTo>
                    <a:pt x="2864" y="5527"/>
                    <a:pt x="3025" y="5581"/>
                    <a:pt x="3185" y="5661"/>
                  </a:cubicBezTo>
                  <a:cubicBezTo>
                    <a:pt x="3431" y="5773"/>
                    <a:pt x="3713" y="5828"/>
                    <a:pt x="4017" y="5828"/>
                  </a:cubicBezTo>
                  <a:cubicBezTo>
                    <a:pt x="4078" y="5828"/>
                    <a:pt x="4140" y="5826"/>
                    <a:pt x="4202" y="5822"/>
                  </a:cubicBezTo>
                  <a:cubicBezTo>
                    <a:pt x="4550" y="5795"/>
                    <a:pt x="4818" y="5715"/>
                    <a:pt x="5059" y="5581"/>
                  </a:cubicBezTo>
                  <a:cubicBezTo>
                    <a:pt x="5273" y="5474"/>
                    <a:pt x="5380" y="5286"/>
                    <a:pt x="5460" y="5072"/>
                  </a:cubicBezTo>
                  <a:cubicBezTo>
                    <a:pt x="5487" y="4938"/>
                    <a:pt x="5487" y="4778"/>
                    <a:pt x="5460" y="4617"/>
                  </a:cubicBezTo>
                  <a:cubicBezTo>
                    <a:pt x="5460" y="4537"/>
                    <a:pt x="5434" y="4483"/>
                    <a:pt x="5460" y="4350"/>
                  </a:cubicBezTo>
                  <a:cubicBezTo>
                    <a:pt x="5380" y="4135"/>
                    <a:pt x="5246" y="3921"/>
                    <a:pt x="5086" y="3654"/>
                  </a:cubicBezTo>
                  <a:cubicBezTo>
                    <a:pt x="4925" y="3413"/>
                    <a:pt x="4764" y="3172"/>
                    <a:pt x="4524" y="2904"/>
                  </a:cubicBezTo>
                  <a:cubicBezTo>
                    <a:pt x="4149" y="2476"/>
                    <a:pt x="3747" y="2075"/>
                    <a:pt x="3319" y="1727"/>
                  </a:cubicBezTo>
                  <a:cubicBezTo>
                    <a:pt x="3212" y="1673"/>
                    <a:pt x="3158" y="1593"/>
                    <a:pt x="3051" y="1539"/>
                  </a:cubicBezTo>
                  <a:cubicBezTo>
                    <a:pt x="2944" y="1459"/>
                    <a:pt x="2811" y="1379"/>
                    <a:pt x="2677" y="1298"/>
                  </a:cubicBezTo>
                  <a:lnTo>
                    <a:pt x="2623" y="1272"/>
                  </a:lnTo>
                  <a:cubicBezTo>
                    <a:pt x="2222" y="1031"/>
                    <a:pt x="1820" y="790"/>
                    <a:pt x="1445" y="602"/>
                  </a:cubicBezTo>
                  <a:cubicBezTo>
                    <a:pt x="1312" y="522"/>
                    <a:pt x="1151" y="442"/>
                    <a:pt x="1017" y="362"/>
                  </a:cubicBezTo>
                  <a:lnTo>
                    <a:pt x="750" y="228"/>
                  </a:lnTo>
                  <a:lnTo>
                    <a:pt x="669" y="201"/>
                  </a:lnTo>
                  <a:lnTo>
                    <a:pt x="616" y="174"/>
                  </a:lnTo>
                  <a:lnTo>
                    <a:pt x="509" y="121"/>
                  </a:lnTo>
                  <a:lnTo>
                    <a:pt x="428" y="94"/>
                  </a:lnTo>
                  <a:cubicBezTo>
                    <a:pt x="402" y="67"/>
                    <a:pt x="375" y="67"/>
                    <a:pt x="348" y="40"/>
                  </a:cubicBezTo>
                  <a:cubicBezTo>
                    <a:pt x="321" y="14"/>
                    <a:pt x="295" y="0"/>
                    <a:pt x="264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2" name="Google Shape;10742;p74"/>
            <p:cNvSpPr/>
            <p:nvPr/>
          </p:nvSpPr>
          <p:spPr>
            <a:xfrm>
              <a:off x="10678050" y="7113150"/>
              <a:ext cx="145900" cy="138600"/>
            </a:xfrm>
            <a:custGeom>
              <a:avLst/>
              <a:gdLst/>
              <a:ahLst/>
              <a:cxnLst/>
              <a:rect l="l" t="t" r="r" b="b"/>
              <a:pathLst>
                <a:path w="5836" h="5544" extrusionOk="0">
                  <a:moveTo>
                    <a:pt x="4824" y="1"/>
                  </a:moveTo>
                  <a:cubicBezTo>
                    <a:pt x="4688" y="1"/>
                    <a:pt x="4539" y="24"/>
                    <a:pt x="4390" y="57"/>
                  </a:cubicBezTo>
                  <a:cubicBezTo>
                    <a:pt x="4203" y="137"/>
                    <a:pt x="3962" y="271"/>
                    <a:pt x="3694" y="432"/>
                  </a:cubicBezTo>
                  <a:cubicBezTo>
                    <a:pt x="3453" y="592"/>
                    <a:pt x="3212" y="780"/>
                    <a:pt x="2945" y="994"/>
                  </a:cubicBezTo>
                  <a:cubicBezTo>
                    <a:pt x="2517" y="1368"/>
                    <a:pt x="2115" y="1770"/>
                    <a:pt x="1794" y="2198"/>
                  </a:cubicBezTo>
                  <a:cubicBezTo>
                    <a:pt x="1714" y="2305"/>
                    <a:pt x="1660" y="2386"/>
                    <a:pt x="1580" y="2466"/>
                  </a:cubicBezTo>
                  <a:cubicBezTo>
                    <a:pt x="1526" y="2600"/>
                    <a:pt x="1419" y="2733"/>
                    <a:pt x="1339" y="2867"/>
                  </a:cubicBezTo>
                  <a:lnTo>
                    <a:pt x="1312" y="2948"/>
                  </a:lnTo>
                  <a:cubicBezTo>
                    <a:pt x="1071" y="3349"/>
                    <a:pt x="857" y="3724"/>
                    <a:pt x="643" y="4125"/>
                  </a:cubicBezTo>
                  <a:cubicBezTo>
                    <a:pt x="589" y="4259"/>
                    <a:pt x="482" y="4420"/>
                    <a:pt x="402" y="4554"/>
                  </a:cubicBezTo>
                  <a:lnTo>
                    <a:pt x="322" y="4714"/>
                  </a:lnTo>
                  <a:lnTo>
                    <a:pt x="215" y="4875"/>
                  </a:lnTo>
                  <a:lnTo>
                    <a:pt x="188" y="4955"/>
                  </a:lnTo>
                  <a:lnTo>
                    <a:pt x="134" y="5062"/>
                  </a:lnTo>
                  <a:lnTo>
                    <a:pt x="108" y="5116"/>
                  </a:lnTo>
                  <a:cubicBezTo>
                    <a:pt x="81" y="5142"/>
                    <a:pt x="81" y="5196"/>
                    <a:pt x="54" y="5223"/>
                  </a:cubicBezTo>
                  <a:cubicBezTo>
                    <a:pt x="1" y="5249"/>
                    <a:pt x="1" y="5330"/>
                    <a:pt x="1" y="5357"/>
                  </a:cubicBezTo>
                  <a:lnTo>
                    <a:pt x="1" y="5383"/>
                  </a:lnTo>
                  <a:cubicBezTo>
                    <a:pt x="1" y="5410"/>
                    <a:pt x="54" y="5464"/>
                    <a:pt x="81" y="5490"/>
                  </a:cubicBezTo>
                  <a:cubicBezTo>
                    <a:pt x="108" y="5517"/>
                    <a:pt x="188" y="5517"/>
                    <a:pt x="215" y="5517"/>
                  </a:cubicBezTo>
                  <a:cubicBezTo>
                    <a:pt x="241" y="5544"/>
                    <a:pt x="241" y="5544"/>
                    <a:pt x="268" y="5544"/>
                  </a:cubicBezTo>
                  <a:cubicBezTo>
                    <a:pt x="911" y="5490"/>
                    <a:pt x="1580" y="5330"/>
                    <a:pt x="2276" y="5089"/>
                  </a:cubicBezTo>
                  <a:cubicBezTo>
                    <a:pt x="3025" y="4821"/>
                    <a:pt x="3721" y="4446"/>
                    <a:pt x="4283" y="4018"/>
                  </a:cubicBezTo>
                  <a:cubicBezTo>
                    <a:pt x="4631" y="3777"/>
                    <a:pt x="4899" y="3536"/>
                    <a:pt x="5086" y="3269"/>
                  </a:cubicBezTo>
                  <a:cubicBezTo>
                    <a:pt x="5193" y="3135"/>
                    <a:pt x="5300" y="2974"/>
                    <a:pt x="5407" y="2841"/>
                  </a:cubicBezTo>
                  <a:cubicBezTo>
                    <a:pt x="5488" y="2707"/>
                    <a:pt x="5568" y="2546"/>
                    <a:pt x="5648" y="2386"/>
                  </a:cubicBezTo>
                  <a:cubicBezTo>
                    <a:pt x="5782" y="2064"/>
                    <a:pt x="5835" y="1716"/>
                    <a:pt x="5809" y="1368"/>
                  </a:cubicBezTo>
                  <a:cubicBezTo>
                    <a:pt x="5809" y="1208"/>
                    <a:pt x="5809" y="1101"/>
                    <a:pt x="5782" y="967"/>
                  </a:cubicBezTo>
                  <a:cubicBezTo>
                    <a:pt x="5728" y="780"/>
                    <a:pt x="5675" y="592"/>
                    <a:pt x="5568" y="432"/>
                  </a:cubicBezTo>
                  <a:cubicBezTo>
                    <a:pt x="5461" y="244"/>
                    <a:pt x="5273" y="110"/>
                    <a:pt x="5059" y="30"/>
                  </a:cubicBezTo>
                  <a:cubicBezTo>
                    <a:pt x="4988" y="10"/>
                    <a:pt x="4908" y="1"/>
                    <a:pt x="4824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3" name="Google Shape;10743;p74"/>
            <p:cNvSpPr/>
            <p:nvPr/>
          </p:nvSpPr>
          <p:spPr>
            <a:xfrm>
              <a:off x="10488025" y="7066550"/>
              <a:ext cx="130500" cy="175175"/>
            </a:xfrm>
            <a:custGeom>
              <a:avLst/>
              <a:gdLst/>
              <a:ahLst/>
              <a:cxnLst/>
              <a:rect l="l" t="t" r="r" b="b"/>
              <a:pathLst>
                <a:path w="5220" h="7007" extrusionOk="0">
                  <a:moveTo>
                    <a:pt x="1415" y="0"/>
                  </a:moveTo>
                  <a:cubicBezTo>
                    <a:pt x="1365" y="0"/>
                    <a:pt x="1312" y="7"/>
                    <a:pt x="1258" y="21"/>
                  </a:cubicBezTo>
                  <a:cubicBezTo>
                    <a:pt x="1151" y="21"/>
                    <a:pt x="1098" y="47"/>
                    <a:pt x="990" y="101"/>
                  </a:cubicBezTo>
                  <a:lnTo>
                    <a:pt x="964" y="101"/>
                  </a:lnTo>
                  <a:cubicBezTo>
                    <a:pt x="803" y="181"/>
                    <a:pt x="616" y="288"/>
                    <a:pt x="482" y="449"/>
                  </a:cubicBezTo>
                  <a:cubicBezTo>
                    <a:pt x="348" y="636"/>
                    <a:pt x="268" y="797"/>
                    <a:pt x="187" y="984"/>
                  </a:cubicBezTo>
                  <a:cubicBezTo>
                    <a:pt x="80" y="1171"/>
                    <a:pt x="54" y="1359"/>
                    <a:pt x="27" y="1600"/>
                  </a:cubicBezTo>
                  <a:cubicBezTo>
                    <a:pt x="27" y="1787"/>
                    <a:pt x="0" y="2028"/>
                    <a:pt x="27" y="2242"/>
                  </a:cubicBezTo>
                  <a:cubicBezTo>
                    <a:pt x="27" y="2322"/>
                    <a:pt x="27" y="2429"/>
                    <a:pt x="54" y="2537"/>
                  </a:cubicBezTo>
                  <a:cubicBezTo>
                    <a:pt x="54" y="2644"/>
                    <a:pt x="80" y="2724"/>
                    <a:pt x="134" y="2831"/>
                  </a:cubicBezTo>
                  <a:cubicBezTo>
                    <a:pt x="214" y="3259"/>
                    <a:pt x="455" y="3714"/>
                    <a:pt x="803" y="4142"/>
                  </a:cubicBezTo>
                  <a:cubicBezTo>
                    <a:pt x="1098" y="4544"/>
                    <a:pt x="1419" y="4919"/>
                    <a:pt x="1874" y="5240"/>
                  </a:cubicBezTo>
                  <a:cubicBezTo>
                    <a:pt x="2222" y="5534"/>
                    <a:pt x="2677" y="5802"/>
                    <a:pt x="3158" y="6123"/>
                  </a:cubicBezTo>
                  <a:cubicBezTo>
                    <a:pt x="3560" y="6337"/>
                    <a:pt x="4042" y="6578"/>
                    <a:pt x="4550" y="6792"/>
                  </a:cubicBezTo>
                  <a:cubicBezTo>
                    <a:pt x="4738" y="6873"/>
                    <a:pt x="4952" y="6953"/>
                    <a:pt x="5139" y="7006"/>
                  </a:cubicBezTo>
                  <a:lnTo>
                    <a:pt x="5166" y="7006"/>
                  </a:lnTo>
                  <a:cubicBezTo>
                    <a:pt x="5166" y="7006"/>
                    <a:pt x="5219" y="7006"/>
                    <a:pt x="5219" y="6980"/>
                  </a:cubicBezTo>
                  <a:lnTo>
                    <a:pt x="5219" y="6953"/>
                  </a:lnTo>
                  <a:cubicBezTo>
                    <a:pt x="5219" y="6926"/>
                    <a:pt x="5166" y="6873"/>
                    <a:pt x="5166" y="6873"/>
                  </a:cubicBezTo>
                  <a:lnTo>
                    <a:pt x="5166" y="6792"/>
                  </a:lnTo>
                  <a:cubicBezTo>
                    <a:pt x="4818" y="5909"/>
                    <a:pt x="4470" y="4999"/>
                    <a:pt x="4176" y="4169"/>
                  </a:cubicBezTo>
                  <a:cubicBezTo>
                    <a:pt x="4069" y="3875"/>
                    <a:pt x="3935" y="3527"/>
                    <a:pt x="3828" y="3232"/>
                  </a:cubicBezTo>
                  <a:cubicBezTo>
                    <a:pt x="3640" y="2670"/>
                    <a:pt x="3426" y="2162"/>
                    <a:pt x="3239" y="1707"/>
                  </a:cubicBezTo>
                  <a:cubicBezTo>
                    <a:pt x="3158" y="1466"/>
                    <a:pt x="3078" y="1305"/>
                    <a:pt x="2971" y="1118"/>
                  </a:cubicBezTo>
                  <a:cubicBezTo>
                    <a:pt x="2864" y="957"/>
                    <a:pt x="2730" y="797"/>
                    <a:pt x="2596" y="636"/>
                  </a:cubicBezTo>
                  <a:cubicBezTo>
                    <a:pt x="2463" y="449"/>
                    <a:pt x="2302" y="315"/>
                    <a:pt x="2141" y="235"/>
                  </a:cubicBezTo>
                  <a:cubicBezTo>
                    <a:pt x="2034" y="154"/>
                    <a:pt x="1927" y="128"/>
                    <a:pt x="1874" y="101"/>
                  </a:cubicBezTo>
                  <a:cubicBezTo>
                    <a:pt x="1767" y="47"/>
                    <a:pt x="1660" y="21"/>
                    <a:pt x="1553" y="21"/>
                  </a:cubicBezTo>
                  <a:cubicBezTo>
                    <a:pt x="1512" y="7"/>
                    <a:pt x="1466" y="0"/>
                    <a:pt x="1415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4" name="Google Shape;10744;p74"/>
            <p:cNvSpPr/>
            <p:nvPr/>
          </p:nvSpPr>
          <p:spPr>
            <a:xfrm>
              <a:off x="10432475" y="7305000"/>
              <a:ext cx="176000" cy="131375"/>
            </a:xfrm>
            <a:custGeom>
              <a:avLst/>
              <a:gdLst/>
              <a:ahLst/>
              <a:cxnLst/>
              <a:rect l="l" t="t" r="r" b="b"/>
              <a:pathLst>
                <a:path w="7040" h="5255" extrusionOk="0">
                  <a:moveTo>
                    <a:pt x="6996" y="1"/>
                  </a:moveTo>
                  <a:cubicBezTo>
                    <a:pt x="6990" y="1"/>
                    <a:pt x="6986" y="4"/>
                    <a:pt x="6986" y="11"/>
                  </a:cubicBezTo>
                  <a:cubicBezTo>
                    <a:pt x="6986" y="11"/>
                    <a:pt x="6960" y="11"/>
                    <a:pt x="6933" y="65"/>
                  </a:cubicBezTo>
                  <a:lnTo>
                    <a:pt x="6826" y="65"/>
                  </a:lnTo>
                  <a:cubicBezTo>
                    <a:pt x="5969" y="466"/>
                    <a:pt x="5059" y="787"/>
                    <a:pt x="4176" y="1082"/>
                  </a:cubicBezTo>
                  <a:cubicBezTo>
                    <a:pt x="3882" y="1189"/>
                    <a:pt x="3560" y="1323"/>
                    <a:pt x="3239" y="1430"/>
                  </a:cubicBezTo>
                  <a:cubicBezTo>
                    <a:pt x="2757" y="1590"/>
                    <a:pt x="2222" y="1804"/>
                    <a:pt x="1714" y="2019"/>
                  </a:cubicBezTo>
                  <a:cubicBezTo>
                    <a:pt x="1473" y="2126"/>
                    <a:pt x="1312" y="2206"/>
                    <a:pt x="1152" y="2286"/>
                  </a:cubicBezTo>
                  <a:cubicBezTo>
                    <a:pt x="964" y="2393"/>
                    <a:pt x="804" y="2527"/>
                    <a:pt x="643" y="2661"/>
                  </a:cubicBezTo>
                  <a:cubicBezTo>
                    <a:pt x="482" y="2795"/>
                    <a:pt x="349" y="2955"/>
                    <a:pt x="241" y="3143"/>
                  </a:cubicBezTo>
                  <a:cubicBezTo>
                    <a:pt x="161" y="3223"/>
                    <a:pt x="134" y="3330"/>
                    <a:pt x="108" y="3410"/>
                  </a:cubicBezTo>
                  <a:cubicBezTo>
                    <a:pt x="81" y="3464"/>
                    <a:pt x="27" y="3571"/>
                    <a:pt x="27" y="3705"/>
                  </a:cubicBezTo>
                  <a:cubicBezTo>
                    <a:pt x="1" y="3812"/>
                    <a:pt x="1" y="3892"/>
                    <a:pt x="27" y="3999"/>
                  </a:cubicBezTo>
                  <a:lnTo>
                    <a:pt x="27" y="4026"/>
                  </a:lnTo>
                  <a:cubicBezTo>
                    <a:pt x="27" y="4106"/>
                    <a:pt x="81" y="4213"/>
                    <a:pt x="108" y="4267"/>
                  </a:cubicBezTo>
                  <a:lnTo>
                    <a:pt x="108" y="4294"/>
                  </a:lnTo>
                  <a:cubicBezTo>
                    <a:pt x="215" y="4481"/>
                    <a:pt x="295" y="4642"/>
                    <a:pt x="482" y="4775"/>
                  </a:cubicBezTo>
                  <a:cubicBezTo>
                    <a:pt x="643" y="4909"/>
                    <a:pt x="804" y="5016"/>
                    <a:pt x="1018" y="5070"/>
                  </a:cubicBezTo>
                  <a:cubicBezTo>
                    <a:pt x="1178" y="5177"/>
                    <a:pt x="1366" y="5204"/>
                    <a:pt x="1607" y="5230"/>
                  </a:cubicBezTo>
                  <a:cubicBezTo>
                    <a:pt x="1749" y="5230"/>
                    <a:pt x="1892" y="5254"/>
                    <a:pt x="2035" y="5254"/>
                  </a:cubicBezTo>
                  <a:cubicBezTo>
                    <a:pt x="2106" y="5254"/>
                    <a:pt x="2178" y="5248"/>
                    <a:pt x="2249" y="5230"/>
                  </a:cubicBezTo>
                  <a:cubicBezTo>
                    <a:pt x="2436" y="5204"/>
                    <a:pt x="2650" y="5177"/>
                    <a:pt x="2838" y="5097"/>
                  </a:cubicBezTo>
                  <a:cubicBezTo>
                    <a:pt x="3293" y="4963"/>
                    <a:pt x="3721" y="4775"/>
                    <a:pt x="4149" y="4427"/>
                  </a:cubicBezTo>
                  <a:cubicBezTo>
                    <a:pt x="4551" y="4133"/>
                    <a:pt x="4925" y="3812"/>
                    <a:pt x="5247" y="3357"/>
                  </a:cubicBezTo>
                  <a:cubicBezTo>
                    <a:pt x="5541" y="3009"/>
                    <a:pt x="5809" y="2554"/>
                    <a:pt x="6130" y="2072"/>
                  </a:cubicBezTo>
                  <a:cubicBezTo>
                    <a:pt x="6371" y="1671"/>
                    <a:pt x="6585" y="1189"/>
                    <a:pt x="6799" y="680"/>
                  </a:cubicBezTo>
                  <a:cubicBezTo>
                    <a:pt x="6853" y="493"/>
                    <a:pt x="6960" y="279"/>
                    <a:pt x="7040" y="65"/>
                  </a:cubicBezTo>
                  <a:cubicBezTo>
                    <a:pt x="7040" y="25"/>
                    <a:pt x="7011" y="1"/>
                    <a:pt x="6996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5" name="Google Shape;10745;p74"/>
            <p:cNvSpPr/>
            <p:nvPr/>
          </p:nvSpPr>
          <p:spPr>
            <a:xfrm>
              <a:off x="10464600" y="7101175"/>
              <a:ext cx="347975" cy="351025"/>
            </a:xfrm>
            <a:custGeom>
              <a:avLst/>
              <a:gdLst/>
              <a:ahLst/>
              <a:cxnLst/>
              <a:rect l="l" t="t" r="r" b="b"/>
              <a:pathLst>
                <a:path w="13919" h="14041" extrusionOk="0">
                  <a:moveTo>
                    <a:pt x="6852" y="4524"/>
                  </a:moveTo>
                  <a:cubicBezTo>
                    <a:pt x="6906" y="4792"/>
                    <a:pt x="7013" y="5059"/>
                    <a:pt x="7147" y="5354"/>
                  </a:cubicBezTo>
                  <a:cubicBezTo>
                    <a:pt x="7227" y="5488"/>
                    <a:pt x="7281" y="5621"/>
                    <a:pt x="7361" y="5782"/>
                  </a:cubicBezTo>
                  <a:cubicBezTo>
                    <a:pt x="7361" y="5782"/>
                    <a:pt x="7361" y="5836"/>
                    <a:pt x="7388" y="5836"/>
                  </a:cubicBezTo>
                  <a:lnTo>
                    <a:pt x="7441" y="5836"/>
                  </a:lnTo>
                  <a:cubicBezTo>
                    <a:pt x="7495" y="5836"/>
                    <a:pt x="7495" y="5782"/>
                    <a:pt x="7495" y="5755"/>
                  </a:cubicBezTo>
                  <a:cubicBezTo>
                    <a:pt x="7521" y="5755"/>
                    <a:pt x="7548" y="5728"/>
                    <a:pt x="7548" y="5702"/>
                  </a:cubicBezTo>
                  <a:cubicBezTo>
                    <a:pt x="7655" y="5434"/>
                    <a:pt x="7762" y="5193"/>
                    <a:pt x="7896" y="4899"/>
                  </a:cubicBezTo>
                  <a:lnTo>
                    <a:pt x="7896" y="4899"/>
                  </a:lnTo>
                  <a:cubicBezTo>
                    <a:pt x="7843" y="5059"/>
                    <a:pt x="7843" y="5220"/>
                    <a:pt x="7843" y="5434"/>
                  </a:cubicBezTo>
                  <a:lnTo>
                    <a:pt x="7843" y="5889"/>
                  </a:lnTo>
                  <a:lnTo>
                    <a:pt x="7843" y="5916"/>
                  </a:lnTo>
                  <a:lnTo>
                    <a:pt x="7923" y="5916"/>
                  </a:lnTo>
                  <a:cubicBezTo>
                    <a:pt x="7950" y="5916"/>
                    <a:pt x="7950" y="5889"/>
                    <a:pt x="7950" y="5889"/>
                  </a:cubicBezTo>
                  <a:lnTo>
                    <a:pt x="7976" y="5889"/>
                  </a:lnTo>
                  <a:cubicBezTo>
                    <a:pt x="8003" y="6130"/>
                    <a:pt x="8003" y="6157"/>
                    <a:pt x="8084" y="6210"/>
                  </a:cubicBezTo>
                  <a:lnTo>
                    <a:pt x="8191" y="6210"/>
                  </a:lnTo>
                  <a:cubicBezTo>
                    <a:pt x="8217" y="6210"/>
                    <a:pt x="8244" y="6210"/>
                    <a:pt x="8244" y="6157"/>
                  </a:cubicBezTo>
                  <a:lnTo>
                    <a:pt x="8271" y="6157"/>
                  </a:lnTo>
                  <a:lnTo>
                    <a:pt x="8351" y="6130"/>
                  </a:lnTo>
                  <a:lnTo>
                    <a:pt x="8432" y="6103"/>
                  </a:lnTo>
                  <a:lnTo>
                    <a:pt x="8565" y="6076"/>
                  </a:lnTo>
                  <a:lnTo>
                    <a:pt x="8699" y="6023"/>
                  </a:lnTo>
                  <a:cubicBezTo>
                    <a:pt x="8779" y="5996"/>
                    <a:pt x="8887" y="5969"/>
                    <a:pt x="9020" y="5943"/>
                  </a:cubicBezTo>
                  <a:lnTo>
                    <a:pt x="9047" y="5943"/>
                  </a:lnTo>
                  <a:cubicBezTo>
                    <a:pt x="9288" y="5862"/>
                    <a:pt x="9502" y="5809"/>
                    <a:pt x="9716" y="5728"/>
                  </a:cubicBezTo>
                  <a:lnTo>
                    <a:pt x="9716" y="5728"/>
                  </a:lnTo>
                  <a:cubicBezTo>
                    <a:pt x="9556" y="5836"/>
                    <a:pt x="9422" y="5969"/>
                    <a:pt x="9261" y="6103"/>
                  </a:cubicBezTo>
                  <a:lnTo>
                    <a:pt x="9234" y="6130"/>
                  </a:lnTo>
                  <a:cubicBezTo>
                    <a:pt x="9127" y="6210"/>
                    <a:pt x="9020" y="6264"/>
                    <a:pt x="8967" y="6371"/>
                  </a:cubicBezTo>
                  <a:lnTo>
                    <a:pt x="8860" y="6424"/>
                  </a:lnTo>
                  <a:lnTo>
                    <a:pt x="8753" y="6505"/>
                  </a:lnTo>
                  <a:lnTo>
                    <a:pt x="8726" y="6531"/>
                  </a:lnTo>
                  <a:lnTo>
                    <a:pt x="8646" y="6558"/>
                  </a:lnTo>
                  <a:lnTo>
                    <a:pt x="8619" y="6612"/>
                  </a:lnTo>
                  <a:lnTo>
                    <a:pt x="8565" y="6665"/>
                  </a:lnTo>
                  <a:lnTo>
                    <a:pt x="8485" y="6746"/>
                  </a:lnTo>
                  <a:lnTo>
                    <a:pt x="8485" y="6772"/>
                  </a:lnTo>
                  <a:cubicBezTo>
                    <a:pt x="8485" y="6799"/>
                    <a:pt x="8485" y="6826"/>
                    <a:pt x="8512" y="6879"/>
                  </a:cubicBezTo>
                  <a:cubicBezTo>
                    <a:pt x="8512" y="6906"/>
                    <a:pt x="8565" y="6906"/>
                    <a:pt x="8592" y="6906"/>
                  </a:cubicBezTo>
                  <a:lnTo>
                    <a:pt x="8619" y="6906"/>
                  </a:lnTo>
                  <a:cubicBezTo>
                    <a:pt x="8619" y="6906"/>
                    <a:pt x="8619" y="6933"/>
                    <a:pt x="8646" y="6933"/>
                  </a:cubicBezTo>
                  <a:cubicBezTo>
                    <a:pt x="8913" y="7040"/>
                    <a:pt x="9234" y="7094"/>
                    <a:pt x="9502" y="7147"/>
                  </a:cubicBezTo>
                  <a:lnTo>
                    <a:pt x="9288" y="7174"/>
                  </a:lnTo>
                  <a:lnTo>
                    <a:pt x="9154" y="7201"/>
                  </a:lnTo>
                  <a:lnTo>
                    <a:pt x="9020" y="7227"/>
                  </a:lnTo>
                  <a:lnTo>
                    <a:pt x="8887" y="7281"/>
                  </a:lnTo>
                  <a:lnTo>
                    <a:pt x="8806" y="7281"/>
                  </a:lnTo>
                  <a:cubicBezTo>
                    <a:pt x="8779" y="7281"/>
                    <a:pt x="8753" y="7281"/>
                    <a:pt x="8753" y="7308"/>
                  </a:cubicBezTo>
                  <a:cubicBezTo>
                    <a:pt x="8726" y="7308"/>
                    <a:pt x="8672" y="7334"/>
                    <a:pt x="8646" y="7361"/>
                  </a:cubicBezTo>
                  <a:lnTo>
                    <a:pt x="8646" y="7468"/>
                  </a:lnTo>
                  <a:cubicBezTo>
                    <a:pt x="8646" y="7495"/>
                    <a:pt x="8672" y="7549"/>
                    <a:pt x="8726" y="7549"/>
                  </a:cubicBezTo>
                  <a:lnTo>
                    <a:pt x="8726" y="7575"/>
                  </a:lnTo>
                  <a:cubicBezTo>
                    <a:pt x="8860" y="7709"/>
                    <a:pt x="9020" y="7816"/>
                    <a:pt x="9181" y="7896"/>
                  </a:cubicBezTo>
                  <a:lnTo>
                    <a:pt x="9047" y="7870"/>
                  </a:lnTo>
                  <a:lnTo>
                    <a:pt x="8913" y="7843"/>
                  </a:lnTo>
                  <a:lnTo>
                    <a:pt x="8779" y="7816"/>
                  </a:lnTo>
                  <a:lnTo>
                    <a:pt x="8646" y="7763"/>
                  </a:lnTo>
                  <a:lnTo>
                    <a:pt x="8512" y="7763"/>
                  </a:lnTo>
                  <a:cubicBezTo>
                    <a:pt x="8485" y="7763"/>
                    <a:pt x="8405" y="7763"/>
                    <a:pt x="8378" y="7816"/>
                  </a:cubicBezTo>
                  <a:cubicBezTo>
                    <a:pt x="8351" y="7843"/>
                    <a:pt x="8351" y="7870"/>
                    <a:pt x="8351" y="7870"/>
                  </a:cubicBezTo>
                  <a:cubicBezTo>
                    <a:pt x="8351" y="7896"/>
                    <a:pt x="8351" y="7950"/>
                    <a:pt x="8378" y="7977"/>
                  </a:cubicBezTo>
                  <a:lnTo>
                    <a:pt x="8378" y="8004"/>
                  </a:lnTo>
                  <a:lnTo>
                    <a:pt x="8405" y="8111"/>
                  </a:lnTo>
                  <a:lnTo>
                    <a:pt x="8324" y="8004"/>
                  </a:lnTo>
                  <a:cubicBezTo>
                    <a:pt x="8244" y="7950"/>
                    <a:pt x="8191" y="7896"/>
                    <a:pt x="8084" y="7843"/>
                  </a:cubicBezTo>
                  <a:lnTo>
                    <a:pt x="8003" y="7843"/>
                  </a:lnTo>
                  <a:lnTo>
                    <a:pt x="7976" y="7816"/>
                  </a:lnTo>
                  <a:lnTo>
                    <a:pt x="7950" y="7816"/>
                  </a:lnTo>
                  <a:cubicBezTo>
                    <a:pt x="7950" y="7816"/>
                    <a:pt x="7923" y="7816"/>
                    <a:pt x="7923" y="7843"/>
                  </a:cubicBezTo>
                  <a:lnTo>
                    <a:pt x="7923" y="7870"/>
                  </a:lnTo>
                  <a:cubicBezTo>
                    <a:pt x="7923" y="8004"/>
                    <a:pt x="7950" y="8164"/>
                    <a:pt x="7976" y="8351"/>
                  </a:cubicBezTo>
                  <a:cubicBezTo>
                    <a:pt x="8003" y="8512"/>
                    <a:pt x="8057" y="8699"/>
                    <a:pt x="8084" y="8887"/>
                  </a:cubicBezTo>
                  <a:lnTo>
                    <a:pt x="8057" y="8807"/>
                  </a:lnTo>
                  <a:lnTo>
                    <a:pt x="7923" y="8646"/>
                  </a:lnTo>
                  <a:lnTo>
                    <a:pt x="7869" y="8619"/>
                  </a:lnTo>
                  <a:lnTo>
                    <a:pt x="7843" y="8566"/>
                  </a:lnTo>
                  <a:lnTo>
                    <a:pt x="7816" y="8512"/>
                  </a:lnTo>
                  <a:lnTo>
                    <a:pt x="7789" y="8485"/>
                  </a:lnTo>
                  <a:lnTo>
                    <a:pt x="7709" y="8405"/>
                  </a:lnTo>
                  <a:cubicBezTo>
                    <a:pt x="7709" y="8378"/>
                    <a:pt x="7682" y="8378"/>
                    <a:pt x="7655" y="8378"/>
                  </a:cubicBezTo>
                  <a:lnTo>
                    <a:pt x="7575" y="8378"/>
                  </a:lnTo>
                  <a:cubicBezTo>
                    <a:pt x="7548" y="8378"/>
                    <a:pt x="7521" y="8378"/>
                    <a:pt x="7468" y="8405"/>
                  </a:cubicBezTo>
                  <a:lnTo>
                    <a:pt x="7414" y="8485"/>
                  </a:lnTo>
                  <a:lnTo>
                    <a:pt x="7388" y="8512"/>
                  </a:lnTo>
                  <a:cubicBezTo>
                    <a:pt x="7334" y="8646"/>
                    <a:pt x="7307" y="8753"/>
                    <a:pt x="7281" y="8887"/>
                  </a:cubicBezTo>
                  <a:lnTo>
                    <a:pt x="7281" y="8807"/>
                  </a:lnTo>
                  <a:lnTo>
                    <a:pt x="7281" y="8753"/>
                  </a:lnTo>
                  <a:cubicBezTo>
                    <a:pt x="7281" y="8699"/>
                    <a:pt x="7281" y="8699"/>
                    <a:pt x="7254" y="8673"/>
                  </a:cubicBezTo>
                  <a:cubicBezTo>
                    <a:pt x="7254" y="8646"/>
                    <a:pt x="7227" y="8619"/>
                    <a:pt x="7174" y="8566"/>
                  </a:cubicBezTo>
                  <a:lnTo>
                    <a:pt x="7093" y="8566"/>
                  </a:lnTo>
                  <a:cubicBezTo>
                    <a:pt x="7040" y="8566"/>
                    <a:pt x="7013" y="8619"/>
                    <a:pt x="7013" y="8646"/>
                  </a:cubicBezTo>
                  <a:lnTo>
                    <a:pt x="6986" y="8646"/>
                  </a:lnTo>
                  <a:cubicBezTo>
                    <a:pt x="6772" y="8887"/>
                    <a:pt x="6585" y="9154"/>
                    <a:pt x="6424" y="9449"/>
                  </a:cubicBezTo>
                  <a:lnTo>
                    <a:pt x="6451" y="9342"/>
                  </a:lnTo>
                  <a:cubicBezTo>
                    <a:pt x="6478" y="9208"/>
                    <a:pt x="6478" y="9101"/>
                    <a:pt x="6504" y="8967"/>
                  </a:cubicBezTo>
                  <a:lnTo>
                    <a:pt x="6531" y="8833"/>
                  </a:lnTo>
                  <a:lnTo>
                    <a:pt x="6585" y="8699"/>
                  </a:lnTo>
                  <a:lnTo>
                    <a:pt x="6611" y="8566"/>
                  </a:lnTo>
                  <a:lnTo>
                    <a:pt x="6611" y="8512"/>
                  </a:lnTo>
                  <a:lnTo>
                    <a:pt x="6611" y="8485"/>
                  </a:lnTo>
                  <a:lnTo>
                    <a:pt x="6611" y="8432"/>
                  </a:lnTo>
                  <a:lnTo>
                    <a:pt x="6611" y="8405"/>
                  </a:lnTo>
                  <a:cubicBezTo>
                    <a:pt x="6611" y="8378"/>
                    <a:pt x="6611" y="8298"/>
                    <a:pt x="6585" y="8271"/>
                  </a:cubicBezTo>
                  <a:cubicBezTo>
                    <a:pt x="6585" y="8244"/>
                    <a:pt x="6531" y="8244"/>
                    <a:pt x="6504" y="8244"/>
                  </a:cubicBezTo>
                  <a:lnTo>
                    <a:pt x="6478" y="8244"/>
                  </a:lnTo>
                  <a:cubicBezTo>
                    <a:pt x="6451" y="8244"/>
                    <a:pt x="6397" y="8244"/>
                    <a:pt x="6371" y="8271"/>
                  </a:cubicBezTo>
                  <a:lnTo>
                    <a:pt x="6344" y="8271"/>
                  </a:lnTo>
                  <a:cubicBezTo>
                    <a:pt x="6049" y="8405"/>
                    <a:pt x="5701" y="8619"/>
                    <a:pt x="5407" y="8833"/>
                  </a:cubicBezTo>
                  <a:cubicBezTo>
                    <a:pt x="5675" y="8432"/>
                    <a:pt x="5889" y="8164"/>
                    <a:pt x="6049" y="7896"/>
                  </a:cubicBezTo>
                  <a:cubicBezTo>
                    <a:pt x="6076" y="7870"/>
                    <a:pt x="6076" y="7843"/>
                    <a:pt x="6049" y="7843"/>
                  </a:cubicBezTo>
                  <a:cubicBezTo>
                    <a:pt x="6049" y="7843"/>
                    <a:pt x="6076" y="7816"/>
                    <a:pt x="6076" y="7763"/>
                  </a:cubicBezTo>
                  <a:cubicBezTo>
                    <a:pt x="6076" y="7736"/>
                    <a:pt x="6076" y="7736"/>
                    <a:pt x="6049" y="7709"/>
                  </a:cubicBezTo>
                  <a:lnTo>
                    <a:pt x="6023" y="7709"/>
                  </a:lnTo>
                  <a:cubicBezTo>
                    <a:pt x="5835" y="7736"/>
                    <a:pt x="5675" y="7736"/>
                    <a:pt x="5541" y="7763"/>
                  </a:cubicBezTo>
                  <a:lnTo>
                    <a:pt x="5568" y="7736"/>
                  </a:lnTo>
                  <a:cubicBezTo>
                    <a:pt x="5675" y="7629"/>
                    <a:pt x="5782" y="7495"/>
                    <a:pt x="5916" y="7415"/>
                  </a:cubicBezTo>
                  <a:lnTo>
                    <a:pt x="5916" y="7361"/>
                  </a:lnTo>
                  <a:cubicBezTo>
                    <a:pt x="5916" y="7334"/>
                    <a:pt x="5916" y="7334"/>
                    <a:pt x="5889" y="7308"/>
                  </a:cubicBezTo>
                  <a:lnTo>
                    <a:pt x="5808" y="7308"/>
                  </a:lnTo>
                  <a:lnTo>
                    <a:pt x="5782" y="7281"/>
                  </a:lnTo>
                  <a:lnTo>
                    <a:pt x="5300" y="7281"/>
                  </a:lnTo>
                  <a:cubicBezTo>
                    <a:pt x="5380" y="7227"/>
                    <a:pt x="5434" y="7227"/>
                    <a:pt x="5514" y="7201"/>
                  </a:cubicBezTo>
                  <a:cubicBezTo>
                    <a:pt x="5648" y="7147"/>
                    <a:pt x="5782" y="7067"/>
                    <a:pt x="5942" y="7013"/>
                  </a:cubicBezTo>
                  <a:lnTo>
                    <a:pt x="5969" y="6960"/>
                  </a:lnTo>
                  <a:lnTo>
                    <a:pt x="5969" y="6933"/>
                  </a:lnTo>
                  <a:cubicBezTo>
                    <a:pt x="5969" y="6933"/>
                    <a:pt x="5969" y="6906"/>
                    <a:pt x="5942" y="6906"/>
                  </a:cubicBezTo>
                  <a:lnTo>
                    <a:pt x="5916" y="6906"/>
                  </a:lnTo>
                  <a:cubicBezTo>
                    <a:pt x="5916" y="6879"/>
                    <a:pt x="5889" y="6826"/>
                    <a:pt x="5889" y="6826"/>
                  </a:cubicBezTo>
                  <a:cubicBezTo>
                    <a:pt x="5701" y="6772"/>
                    <a:pt x="5541" y="6692"/>
                    <a:pt x="5353" y="6612"/>
                  </a:cubicBezTo>
                  <a:cubicBezTo>
                    <a:pt x="5113" y="6505"/>
                    <a:pt x="4872" y="6398"/>
                    <a:pt x="4577" y="6264"/>
                  </a:cubicBezTo>
                  <a:lnTo>
                    <a:pt x="4577" y="6264"/>
                  </a:lnTo>
                  <a:cubicBezTo>
                    <a:pt x="4872" y="6344"/>
                    <a:pt x="5246" y="6371"/>
                    <a:pt x="5568" y="6371"/>
                  </a:cubicBezTo>
                  <a:lnTo>
                    <a:pt x="6049" y="6371"/>
                  </a:lnTo>
                  <a:cubicBezTo>
                    <a:pt x="6049" y="6371"/>
                    <a:pt x="6076" y="6371"/>
                    <a:pt x="6076" y="6317"/>
                  </a:cubicBezTo>
                  <a:cubicBezTo>
                    <a:pt x="6076" y="6317"/>
                    <a:pt x="6103" y="6291"/>
                    <a:pt x="6076" y="6291"/>
                  </a:cubicBezTo>
                  <a:lnTo>
                    <a:pt x="6076" y="6264"/>
                  </a:lnTo>
                  <a:lnTo>
                    <a:pt x="6049" y="6264"/>
                  </a:lnTo>
                  <a:cubicBezTo>
                    <a:pt x="6049" y="6237"/>
                    <a:pt x="6049" y="6183"/>
                    <a:pt x="6023" y="6157"/>
                  </a:cubicBezTo>
                  <a:cubicBezTo>
                    <a:pt x="5889" y="6023"/>
                    <a:pt x="5755" y="5889"/>
                    <a:pt x="5621" y="5728"/>
                  </a:cubicBezTo>
                  <a:lnTo>
                    <a:pt x="5584" y="5691"/>
                  </a:lnTo>
                  <a:lnTo>
                    <a:pt x="5584" y="5691"/>
                  </a:lnTo>
                  <a:cubicBezTo>
                    <a:pt x="5703" y="5735"/>
                    <a:pt x="5823" y="5764"/>
                    <a:pt x="5942" y="5836"/>
                  </a:cubicBezTo>
                  <a:lnTo>
                    <a:pt x="6076" y="5836"/>
                  </a:lnTo>
                  <a:cubicBezTo>
                    <a:pt x="6103" y="5836"/>
                    <a:pt x="6156" y="5809"/>
                    <a:pt x="6156" y="5755"/>
                  </a:cubicBezTo>
                  <a:cubicBezTo>
                    <a:pt x="6183" y="5728"/>
                    <a:pt x="6183" y="5702"/>
                    <a:pt x="6183" y="5621"/>
                  </a:cubicBezTo>
                  <a:cubicBezTo>
                    <a:pt x="6183" y="5595"/>
                    <a:pt x="6183" y="5595"/>
                    <a:pt x="6156" y="5568"/>
                  </a:cubicBezTo>
                  <a:lnTo>
                    <a:pt x="6156" y="5514"/>
                  </a:lnTo>
                  <a:lnTo>
                    <a:pt x="6103" y="5461"/>
                  </a:lnTo>
                  <a:lnTo>
                    <a:pt x="6076" y="5381"/>
                  </a:lnTo>
                  <a:lnTo>
                    <a:pt x="6076" y="5327"/>
                  </a:lnTo>
                  <a:lnTo>
                    <a:pt x="6023" y="5113"/>
                  </a:lnTo>
                  <a:lnTo>
                    <a:pt x="5942" y="4925"/>
                  </a:lnTo>
                  <a:lnTo>
                    <a:pt x="5942" y="4899"/>
                  </a:lnTo>
                  <a:cubicBezTo>
                    <a:pt x="6076" y="5059"/>
                    <a:pt x="6237" y="5247"/>
                    <a:pt x="6424" y="5434"/>
                  </a:cubicBezTo>
                  <a:lnTo>
                    <a:pt x="6745" y="5755"/>
                  </a:lnTo>
                  <a:lnTo>
                    <a:pt x="6772" y="5755"/>
                  </a:lnTo>
                  <a:cubicBezTo>
                    <a:pt x="6772" y="5755"/>
                    <a:pt x="6826" y="5755"/>
                    <a:pt x="6826" y="5728"/>
                  </a:cubicBezTo>
                  <a:lnTo>
                    <a:pt x="6826" y="5702"/>
                  </a:lnTo>
                  <a:lnTo>
                    <a:pt x="6826" y="5648"/>
                  </a:lnTo>
                  <a:cubicBezTo>
                    <a:pt x="6826" y="5648"/>
                    <a:pt x="6852" y="5621"/>
                    <a:pt x="6852" y="5595"/>
                  </a:cubicBezTo>
                  <a:lnTo>
                    <a:pt x="6852" y="4524"/>
                  </a:lnTo>
                  <a:close/>
                  <a:moveTo>
                    <a:pt x="5916" y="1"/>
                  </a:moveTo>
                  <a:cubicBezTo>
                    <a:pt x="5782" y="1"/>
                    <a:pt x="5648" y="54"/>
                    <a:pt x="5514" y="108"/>
                  </a:cubicBezTo>
                  <a:cubicBezTo>
                    <a:pt x="5380" y="161"/>
                    <a:pt x="5273" y="242"/>
                    <a:pt x="5166" y="375"/>
                  </a:cubicBezTo>
                  <a:cubicBezTo>
                    <a:pt x="5086" y="482"/>
                    <a:pt x="4979" y="616"/>
                    <a:pt x="4898" y="750"/>
                  </a:cubicBezTo>
                  <a:lnTo>
                    <a:pt x="4711" y="1152"/>
                  </a:lnTo>
                  <a:cubicBezTo>
                    <a:pt x="4684" y="1205"/>
                    <a:pt x="4684" y="1285"/>
                    <a:pt x="4631" y="1392"/>
                  </a:cubicBezTo>
                  <a:cubicBezTo>
                    <a:pt x="4631" y="1446"/>
                    <a:pt x="4604" y="1499"/>
                    <a:pt x="4604" y="1607"/>
                  </a:cubicBezTo>
                  <a:cubicBezTo>
                    <a:pt x="4577" y="1794"/>
                    <a:pt x="4577" y="1928"/>
                    <a:pt x="4604" y="2088"/>
                  </a:cubicBezTo>
                  <a:cubicBezTo>
                    <a:pt x="4550" y="1981"/>
                    <a:pt x="4443" y="1874"/>
                    <a:pt x="4336" y="1794"/>
                  </a:cubicBezTo>
                  <a:cubicBezTo>
                    <a:pt x="4176" y="1607"/>
                    <a:pt x="4042" y="1526"/>
                    <a:pt x="3908" y="1419"/>
                  </a:cubicBezTo>
                  <a:cubicBezTo>
                    <a:pt x="3881" y="1392"/>
                    <a:pt x="3801" y="1392"/>
                    <a:pt x="3774" y="1339"/>
                  </a:cubicBezTo>
                  <a:cubicBezTo>
                    <a:pt x="3667" y="1312"/>
                    <a:pt x="3533" y="1285"/>
                    <a:pt x="3426" y="1285"/>
                  </a:cubicBezTo>
                  <a:cubicBezTo>
                    <a:pt x="3266" y="1285"/>
                    <a:pt x="3132" y="1339"/>
                    <a:pt x="2998" y="1473"/>
                  </a:cubicBezTo>
                  <a:cubicBezTo>
                    <a:pt x="2864" y="1607"/>
                    <a:pt x="2757" y="1821"/>
                    <a:pt x="2704" y="2088"/>
                  </a:cubicBezTo>
                  <a:cubicBezTo>
                    <a:pt x="2677" y="2249"/>
                    <a:pt x="2623" y="2436"/>
                    <a:pt x="2623" y="2624"/>
                  </a:cubicBezTo>
                  <a:lnTo>
                    <a:pt x="2597" y="2570"/>
                  </a:lnTo>
                  <a:cubicBezTo>
                    <a:pt x="2570" y="2543"/>
                    <a:pt x="2490" y="2517"/>
                    <a:pt x="2463" y="2517"/>
                  </a:cubicBezTo>
                  <a:cubicBezTo>
                    <a:pt x="2356" y="2490"/>
                    <a:pt x="2302" y="2436"/>
                    <a:pt x="2195" y="2410"/>
                  </a:cubicBezTo>
                  <a:lnTo>
                    <a:pt x="2008" y="2410"/>
                  </a:lnTo>
                  <a:cubicBezTo>
                    <a:pt x="1901" y="2410"/>
                    <a:pt x="1820" y="2436"/>
                    <a:pt x="1767" y="2436"/>
                  </a:cubicBezTo>
                  <a:cubicBezTo>
                    <a:pt x="1687" y="2490"/>
                    <a:pt x="1633" y="2490"/>
                    <a:pt x="1553" y="2543"/>
                  </a:cubicBezTo>
                  <a:cubicBezTo>
                    <a:pt x="1499" y="2570"/>
                    <a:pt x="1419" y="2624"/>
                    <a:pt x="1392" y="2677"/>
                  </a:cubicBezTo>
                  <a:lnTo>
                    <a:pt x="1365" y="2704"/>
                  </a:lnTo>
                  <a:cubicBezTo>
                    <a:pt x="1258" y="2811"/>
                    <a:pt x="1151" y="2945"/>
                    <a:pt x="1124" y="3079"/>
                  </a:cubicBezTo>
                  <a:cubicBezTo>
                    <a:pt x="1098" y="3212"/>
                    <a:pt x="1071" y="3346"/>
                    <a:pt x="1071" y="3507"/>
                  </a:cubicBezTo>
                  <a:cubicBezTo>
                    <a:pt x="1071" y="3694"/>
                    <a:pt x="1071" y="3828"/>
                    <a:pt x="1098" y="3989"/>
                  </a:cubicBezTo>
                  <a:cubicBezTo>
                    <a:pt x="1124" y="4123"/>
                    <a:pt x="1151" y="4283"/>
                    <a:pt x="1232" y="4417"/>
                  </a:cubicBezTo>
                  <a:cubicBezTo>
                    <a:pt x="1285" y="4551"/>
                    <a:pt x="1365" y="4685"/>
                    <a:pt x="1472" y="4818"/>
                  </a:cubicBezTo>
                  <a:cubicBezTo>
                    <a:pt x="1499" y="4899"/>
                    <a:pt x="1553" y="4952"/>
                    <a:pt x="1633" y="5033"/>
                  </a:cubicBezTo>
                  <a:lnTo>
                    <a:pt x="1740" y="5113"/>
                  </a:lnTo>
                  <a:lnTo>
                    <a:pt x="1740" y="5113"/>
                  </a:lnTo>
                  <a:lnTo>
                    <a:pt x="1687" y="5086"/>
                  </a:lnTo>
                  <a:cubicBezTo>
                    <a:pt x="1526" y="5059"/>
                    <a:pt x="1392" y="5033"/>
                    <a:pt x="1232" y="5033"/>
                  </a:cubicBezTo>
                  <a:cubicBezTo>
                    <a:pt x="1098" y="5033"/>
                    <a:pt x="937" y="5033"/>
                    <a:pt x="803" y="5059"/>
                  </a:cubicBezTo>
                  <a:cubicBezTo>
                    <a:pt x="723" y="5086"/>
                    <a:pt x="669" y="5086"/>
                    <a:pt x="589" y="5113"/>
                  </a:cubicBezTo>
                  <a:cubicBezTo>
                    <a:pt x="536" y="5166"/>
                    <a:pt x="455" y="5220"/>
                    <a:pt x="402" y="5247"/>
                  </a:cubicBezTo>
                  <a:cubicBezTo>
                    <a:pt x="322" y="5300"/>
                    <a:pt x="295" y="5354"/>
                    <a:pt x="214" y="5434"/>
                  </a:cubicBezTo>
                  <a:lnTo>
                    <a:pt x="134" y="5621"/>
                  </a:lnTo>
                  <a:lnTo>
                    <a:pt x="134" y="5648"/>
                  </a:lnTo>
                  <a:cubicBezTo>
                    <a:pt x="54" y="5782"/>
                    <a:pt x="54" y="5916"/>
                    <a:pt x="54" y="6103"/>
                  </a:cubicBezTo>
                  <a:cubicBezTo>
                    <a:pt x="54" y="6237"/>
                    <a:pt x="81" y="6371"/>
                    <a:pt x="161" y="6531"/>
                  </a:cubicBezTo>
                  <a:cubicBezTo>
                    <a:pt x="214" y="6665"/>
                    <a:pt x="295" y="6799"/>
                    <a:pt x="402" y="6933"/>
                  </a:cubicBezTo>
                  <a:cubicBezTo>
                    <a:pt x="482" y="7067"/>
                    <a:pt x="589" y="7174"/>
                    <a:pt x="696" y="7254"/>
                  </a:cubicBezTo>
                  <a:lnTo>
                    <a:pt x="803" y="7361"/>
                  </a:lnTo>
                  <a:cubicBezTo>
                    <a:pt x="669" y="7388"/>
                    <a:pt x="536" y="7468"/>
                    <a:pt x="402" y="7575"/>
                  </a:cubicBezTo>
                  <a:cubicBezTo>
                    <a:pt x="322" y="7602"/>
                    <a:pt x="295" y="7656"/>
                    <a:pt x="214" y="7709"/>
                  </a:cubicBezTo>
                  <a:cubicBezTo>
                    <a:pt x="188" y="7736"/>
                    <a:pt x="134" y="7789"/>
                    <a:pt x="81" y="7896"/>
                  </a:cubicBezTo>
                  <a:cubicBezTo>
                    <a:pt x="54" y="7977"/>
                    <a:pt x="27" y="8030"/>
                    <a:pt x="27" y="8111"/>
                  </a:cubicBezTo>
                  <a:lnTo>
                    <a:pt x="27" y="8137"/>
                  </a:lnTo>
                  <a:cubicBezTo>
                    <a:pt x="27" y="8191"/>
                    <a:pt x="0" y="8271"/>
                    <a:pt x="0" y="8325"/>
                  </a:cubicBezTo>
                  <a:lnTo>
                    <a:pt x="0" y="8378"/>
                  </a:lnTo>
                  <a:cubicBezTo>
                    <a:pt x="0" y="8512"/>
                    <a:pt x="27" y="8673"/>
                    <a:pt x="81" y="8780"/>
                  </a:cubicBezTo>
                  <a:cubicBezTo>
                    <a:pt x="161" y="8914"/>
                    <a:pt x="268" y="8994"/>
                    <a:pt x="348" y="9101"/>
                  </a:cubicBezTo>
                  <a:cubicBezTo>
                    <a:pt x="455" y="9208"/>
                    <a:pt x="589" y="9315"/>
                    <a:pt x="723" y="9369"/>
                  </a:cubicBezTo>
                  <a:cubicBezTo>
                    <a:pt x="803" y="9395"/>
                    <a:pt x="884" y="9476"/>
                    <a:pt x="964" y="9502"/>
                  </a:cubicBezTo>
                  <a:cubicBezTo>
                    <a:pt x="1017" y="9529"/>
                    <a:pt x="1071" y="9529"/>
                    <a:pt x="1124" y="9583"/>
                  </a:cubicBezTo>
                  <a:cubicBezTo>
                    <a:pt x="1258" y="9609"/>
                    <a:pt x="1419" y="9636"/>
                    <a:pt x="1553" y="9663"/>
                  </a:cubicBezTo>
                  <a:cubicBezTo>
                    <a:pt x="1660" y="9663"/>
                    <a:pt x="1767" y="9717"/>
                    <a:pt x="1874" y="9717"/>
                  </a:cubicBezTo>
                  <a:cubicBezTo>
                    <a:pt x="1794" y="9770"/>
                    <a:pt x="1740" y="9877"/>
                    <a:pt x="1687" y="9984"/>
                  </a:cubicBezTo>
                  <a:cubicBezTo>
                    <a:pt x="1633" y="10118"/>
                    <a:pt x="1553" y="10252"/>
                    <a:pt x="1526" y="10386"/>
                  </a:cubicBezTo>
                  <a:cubicBezTo>
                    <a:pt x="1499" y="10520"/>
                    <a:pt x="1472" y="10680"/>
                    <a:pt x="1419" y="10814"/>
                  </a:cubicBezTo>
                  <a:lnTo>
                    <a:pt x="1419" y="11269"/>
                  </a:lnTo>
                  <a:cubicBezTo>
                    <a:pt x="1472" y="11456"/>
                    <a:pt x="1499" y="11590"/>
                    <a:pt x="1553" y="11670"/>
                  </a:cubicBezTo>
                  <a:cubicBezTo>
                    <a:pt x="1633" y="11804"/>
                    <a:pt x="1740" y="11911"/>
                    <a:pt x="1820" y="12018"/>
                  </a:cubicBezTo>
                  <a:lnTo>
                    <a:pt x="1874" y="12018"/>
                  </a:lnTo>
                  <a:cubicBezTo>
                    <a:pt x="1927" y="12045"/>
                    <a:pt x="1954" y="12072"/>
                    <a:pt x="2035" y="12125"/>
                  </a:cubicBezTo>
                  <a:lnTo>
                    <a:pt x="2061" y="12125"/>
                  </a:lnTo>
                  <a:cubicBezTo>
                    <a:pt x="2142" y="12152"/>
                    <a:pt x="2222" y="12152"/>
                    <a:pt x="2275" y="12179"/>
                  </a:cubicBezTo>
                  <a:lnTo>
                    <a:pt x="2490" y="12179"/>
                  </a:lnTo>
                  <a:cubicBezTo>
                    <a:pt x="2570" y="12179"/>
                    <a:pt x="2623" y="12152"/>
                    <a:pt x="2704" y="12152"/>
                  </a:cubicBezTo>
                  <a:cubicBezTo>
                    <a:pt x="2837" y="12125"/>
                    <a:pt x="2971" y="12045"/>
                    <a:pt x="3078" y="11938"/>
                  </a:cubicBezTo>
                  <a:cubicBezTo>
                    <a:pt x="3132" y="11885"/>
                    <a:pt x="3212" y="11858"/>
                    <a:pt x="3266" y="11777"/>
                  </a:cubicBezTo>
                  <a:lnTo>
                    <a:pt x="3266" y="11885"/>
                  </a:lnTo>
                  <a:cubicBezTo>
                    <a:pt x="3266" y="12125"/>
                    <a:pt x="3293" y="12393"/>
                    <a:pt x="3400" y="12607"/>
                  </a:cubicBezTo>
                  <a:cubicBezTo>
                    <a:pt x="3507" y="12821"/>
                    <a:pt x="3560" y="12955"/>
                    <a:pt x="3667" y="13089"/>
                  </a:cubicBezTo>
                  <a:lnTo>
                    <a:pt x="3774" y="13196"/>
                  </a:lnTo>
                  <a:cubicBezTo>
                    <a:pt x="3801" y="13223"/>
                    <a:pt x="3881" y="13250"/>
                    <a:pt x="3935" y="13276"/>
                  </a:cubicBezTo>
                  <a:cubicBezTo>
                    <a:pt x="4013" y="13316"/>
                    <a:pt x="4092" y="13340"/>
                    <a:pt x="4160" y="13340"/>
                  </a:cubicBezTo>
                  <a:cubicBezTo>
                    <a:pt x="4184" y="13340"/>
                    <a:pt x="4208" y="13337"/>
                    <a:pt x="4229" y="13330"/>
                  </a:cubicBezTo>
                  <a:cubicBezTo>
                    <a:pt x="4363" y="13330"/>
                    <a:pt x="4550" y="13250"/>
                    <a:pt x="4684" y="13116"/>
                  </a:cubicBezTo>
                  <a:cubicBezTo>
                    <a:pt x="4818" y="13009"/>
                    <a:pt x="4952" y="12875"/>
                    <a:pt x="5086" y="12688"/>
                  </a:cubicBezTo>
                  <a:cubicBezTo>
                    <a:pt x="5220" y="12527"/>
                    <a:pt x="5300" y="12340"/>
                    <a:pt x="5434" y="12125"/>
                  </a:cubicBezTo>
                  <a:lnTo>
                    <a:pt x="5487" y="12072"/>
                  </a:lnTo>
                  <a:lnTo>
                    <a:pt x="5487" y="12340"/>
                  </a:lnTo>
                  <a:cubicBezTo>
                    <a:pt x="5487" y="12473"/>
                    <a:pt x="5514" y="12607"/>
                    <a:pt x="5541" y="12714"/>
                  </a:cubicBezTo>
                  <a:cubicBezTo>
                    <a:pt x="5568" y="12821"/>
                    <a:pt x="5621" y="12955"/>
                    <a:pt x="5675" y="13089"/>
                  </a:cubicBezTo>
                  <a:cubicBezTo>
                    <a:pt x="5782" y="13330"/>
                    <a:pt x="5942" y="13517"/>
                    <a:pt x="6103" y="13678"/>
                  </a:cubicBezTo>
                  <a:cubicBezTo>
                    <a:pt x="6290" y="13812"/>
                    <a:pt x="6424" y="13919"/>
                    <a:pt x="6558" y="13999"/>
                  </a:cubicBezTo>
                  <a:cubicBezTo>
                    <a:pt x="6585" y="14026"/>
                    <a:pt x="6611" y="14026"/>
                    <a:pt x="6692" y="14026"/>
                  </a:cubicBezTo>
                  <a:cubicBezTo>
                    <a:pt x="6745" y="14035"/>
                    <a:pt x="6799" y="14041"/>
                    <a:pt x="6851" y="14041"/>
                  </a:cubicBezTo>
                  <a:cubicBezTo>
                    <a:pt x="6956" y="14041"/>
                    <a:pt x="7058" y="14017"/>
                    <a:pt x="7147" y="13946"/>
                  </a:cubicBezTo>
                  <a:cubicBezTo>
                    <a:pt x="7281" y="13892"/>
                    <a:pt x="7388" y="13758"/>
                    <a:pt x="7495" y="13598"/>
                  </a:cubicBezTo>
                  <a:cubicBezTo>
                    <a:pt x="7548" y="13410"/>
                    <a:pt x="7629" y="13250"/>
                    <a:pt x="7682" y="13009"/>
                  </a:cubicBezTo>
                  <a:cubicBezTo>
                    <a:pt x="7682" y="12955"/>
                    <a:pt x="7709" y="12848"/>
                    <a:pt x="7709" y="12795"/>
                  </a:cubicBezTo>
                  <a:cubicBezTo>
                    <a:pt x="7762" y="12848"/>
                    <a:pt x="7816" y="12875"/>
                    <a:pt x="7843" y="12955"/>
                  </a:cubicBezTo>
                  <a:cubicBezTo>
                    <a:pt x="7976" y="13089"/>
                    <a:pt x="8191" y="13223"/>
                    <a:pt x="8378" y="13276"/>
                  </a:cubicBezTo>
                  <a:cubicBezTo>
                    <a:pt x="8432" y="13276"/>
                    <a:pt x="8458" y="13330"/>
                    <a:pt x="8485" y="13330"/>
                  </a:cubicBezTo>
                  <a:cubicBezTo>
                    <a:pt x="8678" y="13388"/>
                    <a:pt x="8843" y="13432"/>
                    <a:pt x="8980" y="13432"/>
                  </a:cubicBezTo>
                  <a:cubicBezTo>
                    <a:pt x="9034" y="13432"/>
                    <a:pt x="9083" y="13425"/>
                    <a:pt x="9127" y="13410"/>
                  </a:cubicBezTo>
                  <a:cubicBezTo>
                    <a:pt x="9288" y="13383"/>
                    <a:pt x="9422" y="13330"/>
                    <a:pt x="9529" y="13196"/>
                  </a:cubicBezTo>
                  <a:cubicBezTo>
                    <a:pt x="9582" y="13116"/>
                    <a:pt x="9636" y="13009"/>
                    <a:pt x="9663" y="12875"/>
                  </a:cubicBezTo>
                  <a:cubicBezTo>
                    <a:pt x="9663" y="12821"/>
                    <a:pt x="9689" y="12795"/>
                    <a:pt x="9689" y="12741"/>
                  </a:cubicBezTo>
                  <a:cubicBezTo>
                    <a:pt x="9689" y="12580"/>
                    <a:pt x="9689" y="12393"/>
                    <a:pt x="9663" y="12179"/>
                  </a:cubicBezTo>
                  <a:cubicBezTo>
                    <a:pt x="9663" y="12072"/>
                    <a:pt x="9636" y="12018"/>
                    <a:pt x="9582" y="11911"/>
                  </a:cubicBezTo>
                  <a:lnTo>
                    <a:pt x="9582" y="11911"/>
                  </a:lnTo>
                  <a:lnTo>
                    <a:pt x="9904" y="12125"/>
                  </a:lnTo>
                  <a:lnTo>
                    <a:pt x="10091" y="12206"/>
                  </a:lnTo>
                  <a:cubicBezTo>
                    <a:pt x="10171" y="12259"/>
                    <a:pt x="10225" y="12286"/>
                    <a:pt x="10305" y="12286"/>
                  </a:cubicBezTo>
                  <a:cubicBezTo>
                    <a:pt x="10439" y="12313"/>
                    <a:pt x="10600" y="12340"/>
                    <a:pt x="10733" y="12393"/>
                  </a:cubicBezTo>
                  <a:lnTo>
                    <a:pt x="11188" y="12393"/>
                  </a:lnTo>
                  <a:cubicBezTo>
                    <a:pt x="11376" y="12340"/>
                    <a:pt x="11510" y="12313"/>
                    <a:pt x="11590" y="12259"/>
                  </a:cubicBezTo>
                  <a:cubicBezTo>
                    <a:pt x="11724" y="12179"/>
                    <a:pt x="11831" y="12072"/>
                    <a:pt x="11938" y="11992"/>
                  </a:cubicBezTo>
                  <a:lnTo>
                    <a:pt x="11938" y="11938"/>
                  </a:lnTo>
                  <a:lnTo>
                    <a:pt x="12045" y="11751"/>
                  </a:lnTo>
                  <a:cubicBezTo>
                    <a:pt x="12072" y="11670"/>
                    <a:pt x="12072" y="11617"/>
                    <a:pt x="12098" y="11537"/>
                  </a:cubicBezTo>
                  <a:lnTo>
                    <a:pt x="12098" y="11322"/>
                  </a:lnTo>
                  <a:cubicBezTo>
                    <a:pt x="12098" y="11242"/>
                    <a:pt x="12072" y="11189"/>
                    <a:pt x="12072" y="11108"/>
                  </a:cubicBezTo>
                  <a:cubicBezTo>
                    <a:pt x="12045" y="11055"/>
                    <a:pt x="12045" y="10975"/>
                    <a:pt x="11991" y="10921"/>
                  </a:cubicBezTo>
                  <a:cubicBezTo>
                    <a:pt x="12125" y="10867"/>
                    <a:pt x="12313" y="10841"/>
                    <a:pt x="12446" y="10787"/>
                  </a:cubicBezTo>
                  <a:cubicBezTo>
                    <a:pt x="12714" y="10680"/>
                    <a:pt x="12875" y="10546"/>
                    <a:pt x="13008" y="10412"/>
                  </a:cubicBezTo>
                  <a:cubicBezTo>
                    <a:pt x="13115" y="10279"/>
                    <a:pt x="13169" y="10118"/>
                    <a:pt x="13142" y="9984"/>
                  </a:cubicBezTo>
                  <a:cubicBezTo>
                    <a:pt x="13142" y="9850"/>
                    <a:pt x="13062" y="9663"/>
                    <a:pt x="12928" y="9529"/>
                  </a:cubicBezTo>
                  <a:cubicBezTo>
                    <a:pt x="12901" y="9502"/>
                    <a:pt x="12901" y="9476"/>
                    <a:pt x="12875" y="9449"/>
                  </a:cubicBezTo>
                  <a:cubicBezTo>
                    <a:pt x="12768" y="9342"/>
                    <a:pt x="12660" y="9235"/>
                    <a:pt x="12500" y="9128"/>
                  </a:cubicBezTo>
                  <a:cubicBezTo>
                    <a:pt x="12393" y="9074"/>
                    <a:pt x="12313" y="8967"/>
                    <a:pt x="12179" y="8914"/>
                  </a:cubicBezTo>
                  <a:lnTo>
                    <a:pt x="12205" y="8914"/>
                  </a:lnTo>
                  <a:cubicBezTo>
                    <a:pt x="12339" y="8914"/>
                    <a:pt x="12473" y="8860"/>
                    <a:pt x="12580" y="8833"/>
                  </a:cubicBezTo>
                  <a:cubicBezTo>
                    <a:pt x="12660" y="8807"/>
                    <a:pt x="12794" y="8780"/>
                    <a:pt x="12928" y="8699"/>
                  </a:cubicBezTo>
                  <a:cubicBezTo>
                    <a:pt x="13169" y="8592"/>
                    <a:pt x="13383" y="8432"/>
                    <a:pt x="13544" y="8271"/>
                  </a:cubicBezTo>
                  <a:cubicBezTo>
                    <a:pt x="13731" y="8057"/>
                    <a:pt x="13838" y="7870"/>
                    <a:pt x="13865" y="7709"/>
                  </a:cubicBezTo>
                  <a:cubicBezTo>
                    <a:pt x="13918" y="7522"/>
                    <a:pt x="13918" y="7361"/>
                    <a:pt x="13811" y="7227"/>
                  </a:cubicBezTo>
                  <a:cubicBezTo>
                    <a:pt x="13731" y="7094"/>
                    <a:pt x="13597" y="6986"/>
                    <a:pt x="13437" y="6906"/>
                  </a:cubicBezTo>
                  <a:cubicBezTo>
                    <a:pt x="13410" y="6853"/>
                    <a:pt x="13383" y="6853"/>
                    <a:pt x="13330" y="6853"/>
                  </a:cubicBezTo>
                  <a:cubicBezTo>
                    <a:pt x="13196" y="6799"/>
                    <a:pt x="13062" y="6772"/>
                    <a:pt x="12875" y="6719"/>
                  </a:cubicBezTo>
                  <a:cubicBezTo>
                    <a:pt x="12714" y="6692"/>
                    <a:pt x="12580" y="6665"/>
                    <a:pt x="12366" y="6665"/>
                  </a:cubicBezTo>
                  <a:cubicBezTo>
                    <a:pt x="12446" y="6638"/>
                    <a:pt x="12473" y="6585"/>
                    <a:pt x="12527" y="6558"/>
                  </a:cubicBezTo>
                  <a:cubicBezTo>
                    <a:pt x="12634" y="6505"/>
                    <a:pt x="12741" y="6424"/>
                    <a:pt x="12794" y="6317"/>
                  </a:cubicBezTo>
                  <a:cubicBezTo>
                    <a:pt x="12982" y="6157"/>
                    <a:pt x="13115" y="5916"/>
                    <a:pt x="13196" y="5702"/>
                  </a:cubicBezTo>
                  <a:cubicBezTo>
                    <a:pt x="13249" y="5595"/>
                    <a:pt x="13276" y="5488"/>
                    <a:pt x="13276" y="5434"/>
                  </a:cubicBezTo>
                  <a:cubicBezTo>
                    <a:pt x="13303" y="5300"/>
                    <a:pt x="13303" y="5166"/>
                    <a:pt x="13303" y="5059"/>
                  </a:cubicBezTo>
                  <a:cubicBezTo>
                    <a:pt x="13276" y="4899"/>
                    <a:pt x="13196" y="4765"/>
                    <a:pt x="13062" y="4658"/>
                  </a:cubicBezTo>
                  <a:cubicBezTo>
                    <a:pt x="13035" y="4631"/>
                    <a:pt x="12982" y="4578"/>
                    <a:pt x="12928" y="4578"/>
                  </a:cubicBezTo>
                  <a:cubicBezTo>
                    <a:pt x="12848" y="4551"/>
                    <a:pt x="12741" y="4524"/>
                    <a:pt x="12634" y="4524"/>
                  </a:cubicBezTo>
                  <a:cubicBezTo>
                    <a:pt x="12473" y="4524"/>
                    <a:pt x="12259" y="4524"/>
                    <a:pt x="12072" y="4551"/>
                  </a:cubicBezTo>
                  <a:cubicBezTo>
                    <a:pt x="11911" y="4578"/>
                    <a:pt x="11724" y="4631"/>
                    <a:pt x="11510" y="4685"/>
                  </a:cubicBezTo>
                  <a:cubicBezTo>
                    <a:pt x="11670" y="4578"/>
                    <a:pt x="11804" y="4444"/>
                    <a:pt x="11911" y="4363"/>
                  </a:cubicBezTo>
                  <a:cubicBezTo>
                    <a:pt x="12072" y="4176"/>
                    <a:pt x="12179" y="4042"/>
                    <a:pt x="12259" y="3908"/>
                  </a:cubicBezTo>
                  <a:cubicBezTo>
                    <a:pt x="12366" y="3748"/>
                    <a:pt x="12393" y="3614"/>
                    <a:pt x="12393" y="3453"/>
                  </a:cubicBezTo>
                  <a:cubicBezTo>
                    <a:pt x="12393" y="3293"/>
                    <a:pt x="12339" y="3159"/>
                    <a:pt x="12205" y="3025"/>
                  </a:cubicBezTo>
                  <a:cubicBezTo>
                    <a:pt x="12098" y="2945"/>
                    <a:pt x="11991" y="2891"/>
                    <a:pt x="11858" y="2811"/>
                  </a:cubicBezTo>
                  <a:cubicBezTo>
                    <a:pt x="11804" y="2784"/>
                    <a:pt x="11697" y="2757"/>
                    <a:pt x="11590" y="2704"/>
                  </a:cubicBezTo>
                  <a:cubicBezTo>
                    <a:pt x="11563" y="2704"/>
                    <a:pt x="11536" y="2704"/>
                    <a:pt x="11510" y="2677"/>
                  </a:cubicBezTo>
                  <a:cubicBezTo>
                    <a:pt x="11563" y="2543"/>
                    <a:pt x="11643" y="2410"/>
                    <a:pt x="11670" y="2276"/>
                  </a:cubicBezTo>
                  <a:lnTo>
                    <a:pt x="11670" y="2088"/>
                  </a:lnTo>
                  <a:cubicBezTo>
                    <a:pt x="11670" y="1981"/>
                    <a:pt x="11643" y="1901"/>
                    <a:pt x="11643" y="1847"/>
                  </a:cubicBezTo>
                  <a:cubicBezTo>
                    <a:pt x="11643" y="1767"/>
                    <a:pt x="11590" y="1714"/>
                    <a:pt x="11536" y="1633"/>
                  </a:cubicBezTo>
                  <a:cubicBezTo>
                    <a:pt x="11510" y="1580"/>
                    <a:pt x="11456" y="1499"/>
                    <a:pt x="11402" y="1473"/>
                  </a:cubicBezTo>
                  <a:lnTo>
                    <a:pt x="11402" y="1446"/>
                  </a:lnTo>
                  <a:cubicBezTo>
                    <a:pt x="11510" y="1392"/>
                    <a:pt x="11402" y="1312"/>
                    <a:pt x="11295" y="1259"/>
                  </a:cubicBezTo>
                  <a:cubicBezTo>
                    <a:pt x="11269" y="1259"/>
                    <a:pt x="11269" y="1259"/>
                    <a:pt x="11242" y="1205"/>
                  </a:cubicBezTo>
                  <a:cubicBezTo>
                    <a:pt x="11108" y="1178"/>
                    <a:pt x="10974" y="1152"/>
                    <a:pt x="10787" y="1152"/>
                  </a:cubicBezTo>
                  <a:cubicBezTo>
                    <a:pt x="10626" y="1152"/>
                    <a:pt x="10492" y="1152"/>
                    <a:pt x="10332" y="1178"/>
                  </a:cubicBezTo>
                  <a:cubicBezTo>
                    <a:pt x="10198" y="1205"/>
                    <a:pt x="10011" y="1259"/>
                    <a:pt x="9904" y="1312"/>
                  </a:cubicBezTo>
                  <a:cubicBezTo>
                    <a:pt x="9770" y="1392"/>
                    <a:pt x="9636" y="1446"/>
                    <a:pt x="9502" y="1553"/>
                  </a:cubicBezTo>
                  <a:cubicBezTo>
                    <a:pt x="9449" y="1580"/>
                    <a:pt x="9422" y="1580"/>
                    <a:pt x="9395" y="1607"/>
                  </a:cubicBezTo>
                  <a:cubicBezTo>
                    <a:pt x="9422" y="1526"/>
                    <a:pt x="9422" y="1419"/>
                    <a:pt x="9449" y="1285"/>
                  </a:cubicBezTo>
                  <a:cubicBezTo>
                    <a:pt x="9449" y="1152"/>
                    <a:pt x="9449" y="991"/>
                    <a:pt x="9422" y="857"/>
                  </a:cubicBezTo>
                  <a:cubicBezTo>
                    <a:pt x="9395" y="777"/>
                    <a:pt x="9395" y="723"/>
                    <a:pt x="9368" y="643"/>
                  </a:cubicBezTo>
                  <a:cubicBezTo>
                    <a:pt x="9315" y="589"/>
                    <a:pt x="9261" y="509"/>
                    <a:pt x="9234" y="456"/>
                  </a:cubicBezTo>
                  <a:cubicBezTo>
                    <a:pt x="9181" y="375"/>
                    <a:pt x="9127" y="349"/>
                    <a:pt x="9047" y="268"/>
                  </a:cubicBezTo>
                  <a:lnTo>
                    <a:pt x="8860" y="188"/>
                  </a:lnTo>
                  <a:lnTo>
                    <a:pt x="8833" y="188"/>
                  </a:lnTo>
                  <a:cubicBezTo>
                    <a:pt x="8699" y="108"/>
                    <a:pt x="8565" y="108"/>
                    <a:pt x="8378" y="108"/>
                  </a:cubicBezTo>
                  <a:cubicBezTo>
                    <a:pt x="8244" y="108"/>
                    <a:pt x="8110" y="134"/>
                    <a:pt x="7950" y="215"/>
                  </a:cubicBezTo>
                  <a:cubicBezTo>
                    <a:pt x="7816" y="268"/>
                    <a:pt x="7682" y="349"/>
                    <a:pt x="7548" y="456"/>
                  </a:cubicBezTo>
                  <a:cubicBezTo>
                    <a:pt x="7414" y="536"/>
                    <a:pt x="7307" y="643"/>
                    <a:pt x="7227" y="750"/>
                  </a:cubicBezTo>
                  <a:cubicBezTo>
                    <a:pt x="7120" y="830"/>
                    <a:pt x="7040" y="991"/>
                    <a:pt x="6959" y="1125"/>
                  </a:cubicBezTo>
                  <a:cubicBezTo>
                    <a:pt x="6959" y="1018"/>
                    <a:pt x="6906" y="911"/>
                    <a:pt x="6879" y="804"/>
                  </a:cubicBezTo>
                  <a:cubicBezTo>
                    <a:pt x="6852" y="670"/>
                    <a:pt x="6772" y="536"/>
                    <a:pt x="6692" y="402"/>
                  </a:cubicBezTo>
                  <a:cubicBezTo>
                    <a:pt x="6638" y="349"/>
                    <a:pt x="6585" y="322"/>
                    <a:pt x="6558" y="242"/>
                  </a:cubicBezTo>
                  <a:cubicBezTo>
                    <a:pt x="6478" y="161"/>
                    <a:pt x="6424" y="134"/>
                    <a:pt x="6344" y="108"/>
                  </a:cubicBezTo>
                  <a:cubicBezTo>
                    <a:pt x="6317" y="108"/>
                    <a:pt x="6317" y="81"/>
                    <a:pt x="6290" y="81"/>
                  </a:cubicBezTo>
                  <a:cubicBezTo>
                    <a:pt x="6237" y="54"/>
                    <a:pt x="6183" y="54"/>
                    <a:pt x="6156" y="54"/>
                  </a:cubicBezTo>
                  <a:cubicBezTo>
                    <a:pt x="6076" y="1"/>
                    <a:pt x="6023" y="1"/>
                    <a:pt x="5942" y="1"/>
                  </a:cubicBezTo>
                  <a:close/>
                </a:path>
              </a:pathLst>
            </a:custGeom>
            <a:solidFill>
              <a:srgbClr val="FFD6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6" name="Google Shape;10746;p74"/>
            <p:cNvSpPr/>
            <p:nvPr/>
          </p:nvSpPr>
          <p:spPr>
            <a:xfrm>
              <a:off x="10570325" y="7199550"/>
              <a:ext cx="151250" cy="165950"/>
            </a:xfrm>
            <a:custGeom>
              <a:avLst/>
              <a:gdLst/>
              <a:ahLst/>
              <a:cxnLst/>
              <a:rect l="l" t="t" r="r" b="b"/>
              <a:pathLst>
                <a:path w="6050" h="6638" extrusionOk="0">
                  <a:moveTo>
                    <a:pt x="2891" y="0"/>
                  </a:moveTo>
                  <a:cubicBezTo>
                    <a:pt x="2811" y="27"/>
                    <a:pt x="2784" y="54"/>
                    <a:pt x="2757" y="80"/>
                  </a:cubicBezTo>
                  <a:cubicBezTo>
                    <a:pt x="2704" y="161"/>
                    <a:pt x="2650" y="188"/>
                    <a:pt x="2623" y="295"/>
                  </a:cubicBezTo>
                  <a:lnTo>
                    <a:pt x="2490" y="562"/>
                  </a:lnTo>
                  <a:cubicBezTo>
                    <a:pt x="2490" y="589"/>
                    <a:pt x="2490" y="589"/>
                    <a:pt x="2436" y="616"/>
                  </a:cubicBezTo>
                  <a:cubicBezTo>
                    <a:pt x="2409" y="562"/>
                    <a:pt x="2409" y="535"/>
                    <a:pt x="2382" y="482"/>
                  </a:cubicBezTo>
                  <a:cubicBezTo>
                    <a:pt x="2302" y="402"/>
                    <a:pt x="2275" y="321"/>
                    <a:pt x="2222" y="241"/>
                  </a:cubicBezTo>
                  <a:cubicBezTo>
                    <a:pt x="2168" y="188"/>
                    <a:pt x="2115" y="161"/>
                    <a:pt x="2034" y="134"/>
                  </a:cubicBezTo>
                  <a:lnTo>
                    <a:pt x="1981" y="134"/>
                  </a:lnTo>
                  <a:cubicBezTo>
                    <a:pt x="1954" y="134"/>
                    <a:pt x="1901" y="134"/>
                    <a:pt x="1874" y="161"/>
                  </a:cubicBezTo>
                  <a:cubicBezTo>
                    <a:pt x="1847" y="161"/>
                    <a:pt x="1847" y="188"/>
                    <a:pt x="1820" y="214"/>
                  </a:cubicBezTo>
                  <a:lnTo>
                    <a:pt x="1740" y="295"/>
                  </a:lnTo>
                  <a:cubicBezTo>
                    <a:pt x="1713" y="348"/>
                    <a:pt x="1687" y="428"/>
                    <a:pt x="1687" y="535"/>
                  </a:cubicBezTo>
                  <a:cubicBezTo>
                    <a:pt x="1633" y="616"/>
                    <a:pt x="1633" y="750"/>
                    <a:pt x="1687" y="883"/>
                  </a:cubicBezTo>
                  <a:cubicBezTo>
                    <a:pt x="1606" y="803"/>
                    <a:pt x="1499" y="696"/>
                    <a:pt x="1419" y="669"/>
                  </a:cubicBezTo>
                  <a:cubicBezTo>
                    <a:pt x="1339" y="616"/>
                    <a:pt x="1285" y="589"/>
                    <a:pt x="1205" y="589"/>
                  </a:cubicBezTo>
                  <a:lnTo>
                    <a:pt x="1178" y="589"/>
                  </a:lnTo>
                  <a:cubicBezTo>
                    <a:pt x="1098" y="589"/>
                    <a:pt x="1071" y="589"/>
                    <a:pt x="1044" y="616"/>
                  </a:cubicBezTo>
                  <a:cubicBezTo>
                    <a:pt x="1017" y="669"/>
                    <a:pt x="937" y="696"/>
                    <a:pt x="937" y="750"/>
                  </a:cubicBezTo>
                  <a:cubicBezTo>
                    <a:pt x="910" y="830"/>
                    <a:pt x="910" y="883"/>
                    <a:pt x="910" y="990"/>
                  </a:cubicBezTo>
                  <a:cubicBezTo>
                    <a:pt x="910" y="1071"/>
                    <a:pt x="937" y="1151"/>
                    <a:pt x="964" y="1258"/>
                  </a:cubicBezTo>
                  <a:cubicBezTo>
                    <a:pt x="1017" y="1338"/>
                    <a:pt x="1017" y="1365"/>
                    <a:pt x="1044" y="1419"/>
                  </a:cubicBezTo>
                  <a:cubicBezTo>
                    <a:pt x="910" y="1365"/>
                    <a:pt x="777" y="1338"/>
                    <a:pt x="669" y="1285"/>
                  </a:cubicBezTo>
                  <a:lnTo>
                    <a:pt x="643" y="1285"/>
                  </a:lnTo>
                  <a:cubicBezTo>
                    <a:pt x="509" y="1285"/>
                    <a:pt x="402" y="1338"/>
                    <a:pt x="375" y="1419"/>
                  </a:cubicBezTo>
                  <a:cubicBezTo>
                    <a:pt x="321" y="1526"/>
                    <a:pt x="375" y="1686"/>
                    <a:pt x="402" y="1740"/>
                  </a:cubicBezTo>
                  <a:lnTo>
                    <a:pt x="348" y="1740"/>
                  </a:lnTo>
                  <a:cubicBezTo>
                    <a:pt x="321" y="1740"/>
                    <a:pt x="321" y="1740"/>
                    <a:pt x="321" y="1767"/>
                  </a:cubicBezTo>
                  <a:lnTo>
                    <a:pt x="241" y="1767"/>
                  </a:lnTo>
                  <a:cubicBezTo>
                    <a:pt x="214" y="1767"/>
                    <a:pt x="214" y="1793"/>
                    <a:pt x="214" y="1793"/>
                  </a:cubicBezTo>
                  <a:cubicBezTo>
                    <a:pt x="188" y="1820"/>
                    <a:pt x="134" y="1874"/>
                    <a:pt x="134" y="1901"/>
                  </a:cubicBezTo>
                  <a:lnTo>
                    <a:pt x="134" y="1927"/>
                  </a:lnTo>
                  <a:lnTo>
                    <a:pt x="134" y="2008"/>
                  </a:lnTo>
                  <a:cubicBezTo>
                    <a:pt x="134" y="2034"/>
                    <a:pt x="134" y="2061"/>
                    <a:pt x="188" y="2141"/>
                  </a:cubicBezTo>
                  <a:cubicBezTo>
                    <a:pt x="188" y="2168"/>
                    <a:pt x="214" y="2195"/>
                    <a:pt x="241" y="2222"/>
                  </a:cubicBezTo>
                  <a:lnTo>
                    <a:pt x="348" y="2329"/>
                  </a:lnTo>
                  <a:cubicBezTo>
                    <a:pt x="321" y="2329"/>
                    <a:pt x="268" y="2356"/>
                    <a:pt x="268" y="2356"/>
                  </a:cubicBezTo>
                  <a:cubicBezTo>
                    <a:pt x="241" y="2409"/>
                    <a:pt x="188" y="2436"/>
                    <a:pt x="134" y="2489"/>
                  </a:cubicBezTo>
                  <a:cubicBezTo>
                    <a:pt x="107" y="2543"/>
                    <a:pt x="107" y="2596"/>
                    <a:pt x="81" y="2677"/>
                  </a:cubicBezTo>
                  <a:lnTo>
                    <a:pt x="81" y="2730"/>
                  </a:lnTo>
                  <a:cubicBezTo>
                    <a:pt x="81" y="2757"/>
                    <a:pt x="81" y="2811"/>
                    <a:pt x="107" y="2811"/>
                  </a:cubicBezTo>
                  <a:cubicBezTo>
                    <a:pt x="134" y="2864"/>
                    <a:pt x="188" y="2891"/>
                    <a:pt x="214" y="2971"/>
                  </a:cubicBezTo>
                  <a:lnTo>
                    <a:pt x="241" y="2998"/>
                  </a:lnTo>
                  <a:cubicBezTo>
                    <a:pt x="214" y="2998"/>
                    <a:pt x="214" y="2998"/>
                    <a:pt x="161" y="3025"/>
                  </a:cubicBezTo>
                  <a:cubicBezTo>
                    <a:pt x="134" y="3078"/>
                    <a:pt x="81" y="3105"/>
                    <a:pt x="27" y="3159"/>
                  </a:cubicBezTo>
                  <a:cubicBezTo>
                    <a:pt x="0" y="3212"/>
                    <a:pt x="0" y="3266"/>
                    <a:pt x="0" y="3346"/>
                  </a:cubicBezTo>
                  <a:cubicBezTo>
                    <a:pt x="0" y="3399"/>
                    <a:pt x="0" y="3480"/>
                    <a:pt x="27" y="3506"/>
                  </a:cubicBezTo>
                  <a:lnTo>
                    <a:pt x="134" y="3694"/>
                  </a:lnTo>
                  <a:cubicBezTo>
                    <a:pt x="161" y="3774"/>
                    <a:pt x="241" y="3801"/>
                    <a:pt x="348" y="3881"/>
                  </a:cubicBezTo>
                  <a:cubicBezTo>
                    <a:pt x="295" y="3881"/>
                    <a:pt x="295" y="3908"/>
                    <a:pt x="268" y="3908"/>
                  </a:cubicBezTo>
                  <a:cubicBezTo>
                    <a:pt x="214" y="3961"/>
                    <a:pt x="134" y="4042"/>
                    <a:pt x="107" y="4149"/>
                  </a:cubicBezTo>
                  <a:cubicBezTo>
                    <a:pt x="107" y="4229"/>
                    <a:pt x="107" y="4309"/>
                    <a:pt x="161" y="4416"/>
                  </a:cubicBezTo>
                  <a:cubicBezTo>
                    <a:pt x="214" y="4470"/>
                    <a:pt x="268" y="4577"/>
                    <a:pt x="375" y="4631"/>
                  </a:cubicBezTo>
                  <a:cubicBezTo>
                    <a:pt x="402" y="4684"/>
                    <a:pt x="429" y="4711"/>
                    <a:pt x="482" y="4711"/>
                  </a:cubicBezTo>
                  <a:cubicBezTo>
                    <a:pt x="509" y="4738"/>
                    <a:pt x="562" y="4738"/>
                    <a:pt x="616" y="4764"/>
                  </a:cubicBezTo>
                  <a:lnTo>
                    <a:pt x="643" y="4764"/>
                  </a:lnTo>
                  <a:cubicBezTo>
                    <a:pt x="562" y="4818"/>
                    <a:pt x="536" y="4872"/>
                    <a:pt x="509" y="4952"/>
                  </a:cubicBezTo>
                  <a:cubicBezTo>
                    <a:pt x="482" y="5005"/>
                    <a:pt x="482" y="5086"/>
                    <a:pt x="482" y="5112"/>
                  </a:cubicBezTo>
                  <a:cubicBezTo>
                    <a:pt x="482" y="5166"/>
                    <a:pt x="509" y="5246"/>
                    <a:pt x="536" y="5273"/>
                  </a:cubicBezTo>
                  <a:cubicBezTo>
                    <a:pt x="562" y="5300"/>
                    <a:pt x="616" y="5380"/>
                    <a:pt x="669" y="5407"/>
                  </a:cubicBezTo>
                  <a:cubicBezTo>
                    <a:pt x="750" y="5434"/>
                    <a:pt x="803" y="5487"/>
                    <a:pt x="884" y="5487"/>
                  </a:cubicBezTo>
                  <a:lnTo>
                    <a:pt x="1071" y="5487"/>
                  </a:lnTo>
                  <a:cubicBezTo>
                    <a:pt x="1044" y="5514"/>
                    <a:pt x="1044" y="5567"/>
                    <a:pt x="1044" y="5621"/>
                  </a:cubicBezTo>
                  <a:cubicBezTo>
                    <a:pt x="1044" y="5674"/>
                    <a:pt x="1071" y="5755"/>
                    <a:pt x="1098" y="5808"/>
                  </a:cubicBezTo>
                  <a:cubicBezTo>
                    <a:pt x="1151" y="5889"/>
                    <a:pt x="1205" y="5915"/>
                    <a:pt x="1285" y="5969"/>
                  </a:cubicBezTo>
                  <a:cubicBezTo>
                    <a:pt x="1339" y="6022"/>
                    <a:pt x="1365" y="6049"/>
                    <a:pt x="1472" y="6076"/>
                  </a:cubicBezTo>
                  <a:cubicBezTo>
                    <a:pt x="1553" y="6103"/>
                    <a:pt x="1633" y="6103"/>
                    <a:pt x="1740" y="6103"/>
                  </a:cubicBezTo>
                  <a:cubicBezTo>
                    <a:pt x="1820" y="6103"/>
                    <a:pt x="1874" y="6103"/>
                    <a:pt x="1954" y="6076"/>
                  </a:cubicBezTo>
                  <a:lnTo>
                    <a:pt x="1954" y="6076"/>
                  </a:lnTo>
                  <a:cubicBezTo>
                    <a:pt x="1954" y="6103"/>
                    <a:pt x="1954" y="6103"/>
                    <a:pt x="1901" y="6156"/>
                  </a:cubicBezTo>
                  <a:lnTo>
                    <a:pt x="1901" y="6237"/>
                  </a:lnTo>
                  <a:lnTo>
                    <a:pt x="1901" y="6290"/>
                  </a:lnTo>
                  <a:lnTo>
                    <a:pt x="1901" y="6317"/>
                  </a:lnTo>
                  <a:cubicBezTo>
                    <a:pt x="1901" y="6344"/>
                    <a:pt x="1954" y="6344"/>
                    <a:pt x="1954" y="6370"/>
                  </a:cubicBezTo>
                  <a:cubicBezTo>
                    <a:pt x="1981" y="6424"/>
                    <a:pt x="2034" y="6451"/>
                    <a:pt x="2088" y="6451"/>
                  </a:cubicBezTo>
                  <a:lnTo>
                    <a:pt x="2275" y="6451"/>
                  </a:lnTo>
                  <a:cubicBezTo>
                    <a:pt x="2356" y="6451"/>
                    <a:pt x="2382" y="6424"/>
                    <a:pt x="2490" y="6370"/>
                  </a:cubicBezTo>
                  <a:cubicBezTo>
                    <a:pt x="2543" y="6344"/>
                    <a:pt x="2623" y="6317"/>
                    <a:pt x="2677" y="6237"/>
                  </a:cubicBezTo>
                  <a:cubicBezTo>
                    <a:pt x="2677" y="6237"/>
                    <a:pt x="2677" y="6290"/>
                    <a:pt x="2704" y="6290"/>
                  </a:cubicBezTo>
                  <a:lnTo>
                    <a:pt x="2811" y="6477"/>
                  </a:lnTo>
                  <a:cubicBezTo>
                    <a:pt x="2837" y="6558"/>
                    <a:pt x="2918" y="6585"/>
                    <a:pt x="2945" y="6611"/>
                  </a:cubicBezTo>
                  <a:cubicBezTo>
                    <a:pt x="2971" y="6638"/>
                    <a:pt x="3052" y="6638"/>
                    <a:pt x="3105" y="6638"/>
                  </a:cubicBezTo>
                  <a:cubicBezTo>
                    <a:pt x="3239" y="6638"/>
                    <a:pt x="3346" y="6585"/>
                    <a:pt x="3453" y="6477"/>
                  </a:cubicBezTo>
                  <a:cubicBezTo>
                    <a:pt x="3480" y="6451"/>
                    <a:pt x="3507" y="6370"/>
                    <a:pt x="3560" y="6344"/>
                  </a:cubicBezTo>
                  <a:cubicBezTo>
                    <a:pt x="3560" y="6370"/>
                    <a:pt x="3587" y="6424"/>
                    <a:pt x="3587" y="6424"/>
                  </a:cubicBezTo>
                  <a:lnTo>
                    <a:pt x="3614" y="6451"/>
                  </a:lnTo>
                  <a:cubicBezTo>
                    <a:pt x="3640" y="6451"/>
                    <a:pt x="3640" y="6477"/>
                    <a:pt x="3640" y="6477"/>
                  </a:cubicBezTo>
                  <a:cubicBezTo>
                    <a:pt x="3640" y="6477"/>
                    <a:pt x="3694" y="6477"/>
                    <a:pt x="3694" y="6504"/>
                  </a:cubicBezTo>
                  <a:lnTo>
                    <a:pt x="3828" y="6504"/>
                  </a:lnTo>
                  <a:cubicBezTo>
                    <a:pt x="3881" y="6477"/>
                    <a:pt x="3908" y="6451"/>
                    <a:pt x="3962" y="6451"/>
                  </a:cubicBezTo>
                  <a:lnTo>
                    <a:pt x="4095" y="6317"/>
                  </a:lnTo>
                  <a:cubicBezTo>
                    <a:pt x="4176" y="6210"/>
                    <a:pt x="4229" y="6076"/>
                    <a:pt x="4283" y="5969"/>
                  </a:cubicBezTo>
                  <a:lnTo>
                    <a:pt x="4283" y="6022"/>
                  </a:lnTo>
                  <a:lnTo>
                    <a:pt x="4363" y="6076"/>
                  </a:lnTo>
                  <a:cubicBezTo>
                    <a:pt x="4363" y="6076"/>
                    <a:pt x="4390" y="6103"/>
                    <a:pt x="4417" y="6103"/>
                  </a:cubicBezTo>
                  <a:cubicBezTo>
                    <a:pt x="4417" y="6103"/>
                    <a:pt x="4443" y="6103"/>
                    <a:pt x="4443" y="6156"/>
                  </a:cubicBezTo>
                  <a:lnTo>
                    <a:pt x="4524" y="6156"/>
                  </a:lnTo>
                  <a:cubicBezTo>
                    <a:pt x="4550" y="6156"/>
                    <a:pt x="4631" y="6156"/>
                    <a:pt x="4631" y="6103"/>
                  </a:cubicBezTo>
                  <a:cubicBezTo>
                    <a:pt x="4684" y="6076"/>
                    <a:pt x="4711" y="6022"/>
                    <a:pt x="4711" y="5969"/>
                  </a:cubicBezTo>
                  <a:cubicBezTo>
                    <a:pt x="4791" y="5835"/>
                    <a:pt x="4791" y="5701"/>
                    <a:pt x="4791" y="5567"/>
                  </a:cubicBezTo>
                  <a:lnTo>
                    <a:pt x="4791" y="5487"/>
                  </a:lnTo>
                  <a:cubicBezTo>
                    <a:pt x="4845" y="5514"/>
                    <a:pt x="4925" y="5541"/>
                    <a:pt x="4952" y="5541"/>
                  </a:cubicBezTo>
                  <a:lnTo>
                    <a:pt x="4979" y="5541"/>
                  </a:lnTo>
                  <a:cubicBezTo>
                    <a:pt x="5059" y="5541"/>
                    <a:pt x="5086" y="5541"/>
                    <a:pt x="5166" y="5514"/>
                  </a:cubicBezTo>
                  <a:cubicBezTo>
                    <a:pt x="5220" y="5487"/>
                    <a:pt x="5246" y="5434"/>
                    <a:pt x="5300" y="5380"/>
                  </a:cubicBezTo>
                  <a:cubicBezTo>
                    <a:pt x="5353" y="5273"/>
                    <a:pt x="5380" y="5139"/>
                    <a:pt x="5380" y="4979"/>
                  </a:cubicBezTo>
                  <a:cubicBezTo>
                    <a:pt x="5380" y="4898"/>
                    <a:pt x="5380" y="4845"/>
                    <a:pt x="5353" y="4764"/>
                  </a:cubicBezTo>
                  <a:cubicBezTo>
                    <a:pt x="5380" y="4764"/>
                    <a:pt x="5434" y="4818"/>
                    <a:pt x="5460" y="4818"/>
                  </a:cubicBezTo>
                  <a:lnTo>
                    <a:pt x="5594" y="4818"/>
                  </a:lnTo>
                  <a:cubicBezTo>
                    <a:pt x="5621" y="4818"/>
                    <a:pt x="5648" y="4818"/>
                    <a:pt x="5701" y="4764"/>
                  </a:cubicBezTo>
                  <a:cubicBezTo>
                    <a:pt x="5728" y="4764"/>
                    <a:pt x="5755" y="4738"/>
                    <a:pt x="5782" y="4711"/>
                  </a:cubicBezTo>
                  <a:cubicBezTo>
                    <a:pt x="5835" y="4684"/>
                    <a:pt x="5862" y="4604"/>
                    <a:pt x="5889" y="4550"/>
                  </a:cubicBezTo>
                  <a:cubicBezTo>
                    <a:pt x="5889" y="4497"/>
                    <a:pt x="5889" y="4470"/>
                    <a:pt x="5916" y="4443"/>
                  </a:cubicBezTo>
                  <a:lnTo>
                    <a:pt x="5916" y="4336"/>
                  </a:lnTo>
                  <a:cubicBezTo>
                    <a:pt x="5916" y="4283"/>
                    <a:pt x="5889" y="4202"/>
                    <a:pt x="5862" y="4095"/>
                  </a:cubicBezTo>
                  <a:cubicBezTo>
                    <a:pt x="5835" y="4042"/>
                    <a:pt x="5755" y="3961"/>
                    <a:pt x="5701" y="3881"/>
                  </a:cubicBezTo>
                  <a:lnTo>
                    <a:pt x="5594" y="3774"/>
                  </a:lnTo>
                  <a:cubicBezTo>
                    <a:pt x="5701" y="3747"/>
                    <a:pt x="5782" y="3694"/>
                    <a:pt x="5862" y="3667"/>
                  </a:cubicBezTo>
                  <a:cubicBezTo>
                    <a:pt x="5916" y="3640"/>
                    <a:pt x="5969" y="3560"/>
                    <a:pt x="5996" y="3533"/>
                  </a:cubicBezTo>
                  <a:cubicBezTo>
                    <a:pt x="6023" y="3506"/>
                    <a:pt x="6023" y="3426"/>
                    <a:pt x="6049" y="3373"/>
                  </a:cubicBezTo>
                  <a:cubicBezTo>
                    <a:pt x="6049" y="3292"/>
                    <a:pt x="6049" y="3266"/>
                    <a:pt x="6023" y="3212"/>
                  </a:cubicBezTo>
                  <a:cubicBezTo>
                    <a:pt x="6023" y="3159"/>
                    <a:pt x="5996" y="3132"/>
                    <a:pt x="5969" y="3132"/>
                  </a:cubicBezTo>
                  <a:cubicBezTo>
                    <a:pt x="5916" y="3105"/>
                    <a:pt x="5916" y="3078"/>
                    <a:pt x="5889" y="3078"/>
                  </a:cubicBezTo>
                  <a:cubicBezTo>
                    <a:pt x="5835" y="2998"/>
                    <a:pt x="5701" y="2944"/>
                    <a:pt x="5594" y="2891"/>
                  </a:cubicBezTo>
                  <a:lnTo>
                    <a:pt x="5621" y="2864"/>
                  </a:lnTo>
                  <a:cubicBezTo>
                    <a:pt x="5701" y="2837"/>
                    <a:pt x="5728" y="2757"/>
                    <a:pt x="5782" y="2703"/>
                  </a:cubicBezTo>
                  <a:cubicBezTo>
                    <a:pt x="5835" y="2677"/>
                    <a:pt x="5862" y="2596"/>
                    <a:pt x="5862" y="2543"/>
                  </a:cubicBezTo>
                  <a:lnTo>
                    <a:pt x="5862" y="2356"/>
                  </a:lnTo>
                  <a:cubicBezTo>
                    <a:pt x="5862" y="2302"/>
                    <a:pt x="5782" y="2275"/>
                    <a:pt x="5782" y="2222"/>
                  </a:cubicBezTo>
                  <a:lnTo>
                    <a:pt x="5728" y="2168"/>
                  </a:lnTo>
                  <a:cubicBezTo>
                    <a:pt x="5701" y="2141"/>
                    <a:pt x="5648" y="2141"/>
                    <a:pt x="5648" y="2141"/>
                  </a:cubicBezTo>
                  <a:cubicBezTo>
                    <a:pt x="5594" y="2088"/>
                    <a:pt x="5514" y="2061"/>
                    <a:pt x="5460" y="2061"/>
                  </a:cubicBezTo>
                  <a:lnTo>
                    <a:pt x="5327" y="2061"/>
                  </a:lnTo>
                  <a:cubicBezTo>
                    <a:pt x="5353" y="2008"/>
                    <a:pt x="5434" y="1901"/>
                    <a:pt x="5434" y="1793"/>
                  </a:cubicBezTo>
                  <a:cubicBezTo>
                    <a:pt x="5460" y="1740"/>
                    <a:pt x="5460" y="1660"/>
                    <a:pt x="5460" y="1606"/>
                  </a:cubicBezTo>
                  <a:cubicBezTo>
                    <a:pt x="5460" y="1526"/>
                    <a:pt x="5460" y="1472"/>
                    <a:pt x="5434" y="1419"/>
                  </a:cubicBezTo>
                  <a:cubicBezTo>
                    <a:pt x="5434" y="1365"/>
                    <a:pt x="5380" y="1338"/>
                    <a:pt x="5353" y="1285"/>
                  </a:cubicBezTo>
                  <a:cubicBezTo>
                    <a:pt x="5327" y="1258"/>
                    <a:pt x="5246" y="1231"/>
                    <a:pt x="5193" y="1231"/>
                  </a:cubicBezTo>
                  <a:lnTo>
                    <a:pt x="4952" y="1231"/>
                  </a:lnTo>
                  <a:cubicBezTo>
                    <a:pt x="4925" y="1231"/>
                    <a:pt x="4898" y="1231"/>
                    <a:pt x="4845" y="1258"/>
                  </a:cubicBezTo>
                  <a:cubicBezTo>
                    <a:pt x="4925" y="1124"/>
                    <a:pt x="4925" y="1017"/>
                    <a:pt x="4925" y="937"/>
                  </a:cubicBezTo>
                  <a:cubicBezTo>
                    <a:pt x="4925" y="857"/>
                    <a:pt x="4898" y="803"/>
                    <a:pt x="4898" y="750"/>
                  </a:cubicBezTo>
                  <a:cubicBezTo>
                    <a:pt x="4898" y="723"/>
                    <a:pt x="4845" y="723"/>
                    <a:pt x="4818" y="696"/>
                  </a:cubicBezTo>
                  <a:cubicBezTo>
                    <a:pt x="4791" y="669"/>
                    <a:pt x="4791" y="669"/>
                    <a:pt x="4765" y="669"/>
                  </a:cubicBezTo>
                  <a:cubicBezTo>
                    <a:pt x="4711" y="616"/>
                    <a:pt x="4658" y="616"/>
                    <a:pt x="4631" y="616"/>
                  </a:cubicBezTo>
                  <a:lnTo>
                    <a:pt x="4577" y="616"/>
                  </a:lnTo>
                  <a:cubicBezTo>
                    <a:pt x="4524" y="616"/>
                    <a:pt x="4443" y="669"/>
                    <a:pt x="4390" y="696"/>
                  </a:cubicBezTo>
                  <a:cubicBezTo>
                    <a:pt x="4310" y="723"/>
                    <a:pt x="4256" y="750"/>
                    <a:pt x="4176" y="830"/>
                  </a:cubicBezTo>
                  <a:lnTo>
                    <a:pt x="4176" y="803"/>
                  </a:lnTo>
                  <a:cubicBezTo>
                    <a:pt x="4229" y="696"/>
                    <a:pt x="4229" y="616"/>
                    <a:pt x="4229" y="562"/>
                  </a:cubicBezTo>
                  <a:cubicBezTo>
                    <a:pt x="4229" y="482"/>
                    <a:pt x="4176" y="455"/>
                    <a:pt x="4149" y="428"/>
                  </a:cubicBezTo>
                  <a:cubicBezTo>
                    <a:pt x="4122" y="428"/>
                    <a:pt x="4122" y="402"/>
                    <a:pt x="4095" y="402"/>
                  </a:cubicBezTo>
                  <a:lnTo>
                    <a:pt x="3988" y="402"/>
                  </a:lnTo>
                  <a:cubicBezTo>
                    <a:pt x="3908" y="402"/>
                    <a:pt x="3855" y="428"/>
                    <a:pt x="3774" y="455"/>
                  </a:cubicBezTo>
                  <a:cubicBezTo>
                    <a:pt x="3721" y="482"/>
                    <a:pt x="3640" y="535"/>
                    <a:pt x="3587" y="589"/>
                  </a:cubicBezTo>
                  <a:cubicBezTo>
                    <a:pt x="3480" y="669"/>
                    <a:pt x="3373" y="750"/>
                    <a:pt x="3292" y="857"/>
                  </a:cubicBezTo>
                  <a:lnTo>
                    <a:pt x="3292" y="616"/>
                  </a:lnTo>
                  <a:cubicBezTo>
                    <a:pt x="3292" y="535"/>
                    <a:pt x="3239" y="428"/>
                    <a:pt x="3212" y="348"/>
                  </a:cubicBezTo>
                  <a:cubicBezTo>
                    <a:pt x="3185" y="295"/>
                    <a:pt x="3159" y="268"/>
                    <a:pt x="3105" y="214"/>
                  </a:cubicBezTo>
                  <a:cubicBezTo>
                    <a:pt x="3025" y="0"/>
                    <a:pt x="2998" y="0"/>
                    <a:pt x="2945" y="0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47" name="Google Shape;10747;p74"/>
          <p:cNvGrpSpPr/>
          <p:nvPr/>
        </p:nvGrpSpPr>
        <p:grpSpPr>
          <a:xfrm>
            <a:off x="5424304" y="3049800"/>
            <a:ext cx="1250050" cy="1497000"/>
            <a:chOff x="2514750" y="855925"/>
            <a:chExt cx="1250050" cy="1497000"/>
          </a:xfrm>
        </p:grpSpPr>
        <p:sp>
          <p:nvSpPr>
            <p:cNvPr id="10748" name="Google Shape;10748;p74"/>
            <p:cNvSpPr/>
            <p:nvPr/>
          </p:nvSpPr>
          <p:spPr>
            <a:xfrm>
              <a:off x="2514750" y="855925"/>
              <a:ext cx="1250050" cy="1497000"/>
            </a:xfrm>
            <a:custGeom>
              <a:avLst/>
              <a:gdLst/>
              <a:ahLst/>
              <a:cxnLst/>
              <a:rect l="l" t="t" r="r" b="b"/>
              <a:pathLst>
                <a:path w="50002" h="59880" extrusionOk="0">
                  <a:moveTo>
                    <a:pt x="31490" y="1"/>
                  </a:moveTo>
                  <a:cubicBezTo>
                    <a:pt x="29819" y="1"/>
                    <a:pt x="28390" y="1034"/>
                    <a:pt x="27782" y="2493"/>
                  </a:cubicBezTo>
                  <a:cubicBezTo>
                    <a:pt x="26779" y="3344"/>
                    <a:pt x="25989" y="4408"/>
                    <a:pt x="25351" y="5593"/>
                  </a:cubicBezTo>
                  <a:lnTo>
                    <a:pt x="24743" y="5593"/>
                  </a:lnTo>
                  <a:cubicBezTo>
                    <a:pt x="23405" y="5593"/>
                    <a:pt x="22129" y="5776"/>
                    <a:pt x="20852" y="6201"/>
                  </a:cubicBezTo>
                  <a:cubicBezTo>
                    <a:pt x="20153" y="5320"/>
                    <a:pt x="19302" y="4560"/>
                    <a:pt x="18390" y="3922"/>
                  </a:cubicBezTo>
                  <a:cubicBezTo>
                    <a:pt x="17660" y="2736"/>
                    <a:pt x="16384" y="1946"/>
                    <a:pt x="14925" y="1946"/>
                  </a:cubicBezTo>
                  <a:cubicBezTo>
                    <a:pt x="14682" y="1946"/>
                    <a:pt x="14408" y="1976"/>
                    <a:pt x="14135" y="2037"/>
                  </a:cubicBezTo>
                  <a:cubicBezTo>
                    <a:pt x="13071" y="2250"/>
                    <a:pt x="12159" y="2858"/>
                    <a:pt x="11551" y="3739"/>
                  </a:cubicBezTo>
                  <a:cubicBezTo>
                    <a:pt x="10943" y="4651"/>
                    <a:pt x="10761" y="5715"/>
                    <a:pt x="10943" y="6779"/>
                  </a:cubicBezTo>
                  <a:cubicBezTo>
                    <a:pt x="11338" y="8663"/>
                    <a:pt x="13010" y="10031"/>
                    <a:pt x="14894" y="10031"/>
                  </a:cubicBezTo>
                  <a:lnTo>
                    <a:pt x="15046" y="10031"/>
                  </a:lnTo>
                  <a:lnTo>
                    <a:pt x="15077" y="10092"/>
                  </a:lnTo>
                  <a:cubicBezTo>
                    <a:pt x="14925" y="10274"/>
                    <a:pt x="14773" y="10487"/>
                    <a:pt x="14621" y="10700"/>
                  </a:cubicBezTo>
                  <a:cubicBezTo>
                    <a:pt x="12949" y="13040"/>
                    <a:pt x="11824" y="16019"/>
                    <a:pt x="11217" y="19758"/>
                  </a:cubicBezTo>
                  <a:cubicBezTo>
                    <a:pt x="10761" y="19970"/>
                    <a:pt x="10213" y="20122"/>
                    <a:pt x="9666" y="20274"/>
                  </a:cubicBezTo>
                  <a:cubicBezTo>
                    <a:pt x="8329" y="20639"/>
                    <a:pt x="6779" y="21095"/>
                    <a:pt x="5350" y="22159"/>
                  </a:cubicBezTo>
                  <a:cubicBezTo>
                    <a:pt x="3739" y="23375"/>
                    <a:pt x="2584" y="25229"/>
                    <a:pt x="2128" y="27357"/>
                  </a:cubicBezTo>
                  <a:cubicBezTo>
                    <a:pt x="1976" y="28056"/>
                    <a:pt x="1794" y="29150"/>
                    <a:pt x="1855" y="30457"/>
                  </a:cubicBezTo>
                  <a:cubicBezTo>
                    <a:pt x="1095" y="31521"/>
                    <a:pt x="578" y="32737"/>
                    <a:pt x="304" y="33952"/>
                  </a:cubicBezTo>
                  <a:cubicBezTo>
                    <a:pt x="1" y="35259"/>
                    <a:pt x="31" y="36414"/>
                    <a:pt x="487" y="37448"/>
                  </a:cubicBezTo>
                  <a:cubicBezTo>
                    <a:pt x="1216" y="39120"/>
                    <a:pt x="2675" y="39880"/>
                    <a:pt x="3496" y="40335"/>
                  </a:cubicBezTo>
                  <a:lnTo>
                    <a:pt x="3739" y="40427"/>
                  </a:lnTo>
                  <a:cubicBezTo>
                    <a:pt x="4955" y="41095"/>
                    <a:pt x="6049" y="42159"/>
                    <a:pt x="7235" y="43253"/>
                  </a:cubicBezTo>
                  <a:cubicBezTo>
                    <a:pt x="7873" y="43861"/>
                    <a:pt x="8542" y="44500"/>
                    <a:pt x="9271" y="45108"/>
                  </a:cubicBezTo>
                  <a:cubicBezTo>
                    <a:pt x="11855" y="47235"/>
                    <a:pt x="14925" y="48877"/>
                    <a:pt x="18208" y="49819"/>
                  </a:cubicBezTo>
                  <a:lnTo>
                    <a:pt x="18663" y="49940"/>
                  </a:lnTo>
                  <a:cubicBezTo>
                    <a:pt x="19484" y="50731"/>
                    <a:pt x="20305" y="51582"/>
                    <a:pt x="21004" y="52494"/>
                  </a:cubicBezTo>
                  <a:lnTo>
                    <a:pt x="20457" y="56445"/>
                  </a:lnTo>
                  <a:cubicBezTo>
                    <a:pt x="20214" y="57995"/>
                    <a:pt x="21247" y="59485"/>
                    <a:pt x="22767" y="59819"/>
                  </a:cubicBezTo>
                  <a:cubicBezTo>
                    <a:pt x="22980" y="59849"/>
                    <a:pt x="23223" y="59880"/>
                    <a:pt x="23436" y="59880"/>
                  </a:cubicBezTo>
                  <a:cubicBezTo>
                    <a:pt x="24135" y="59880"/>
                    <a:pt x="24773" y="59667"/>
                    <a:pt x="25320" y="59242"/>
                  </a:cubicBezTo>
                  <a:cubicBezTo>
                    <a:pt x="25715" y="59272"/>
                    <a:pt x="26171" y="59272"/>
                    <a:pt x="26597" y="59272"/>
                  </a:cubicBezTo>
                  <a:cubicBezTo>
                    <a:pt x="29819" y="59272"/>
                    <a:pt x="32828" y="58330"/>
                    <a:pt x="35260" y="56506"/>
                  </a:cubicBezTo>
                  <a:cubicBezTo>
                    <a:pt x="36293" y="55746"/>
                    <a:pt x="37235" y="54773"/>
                    <a:pt x="38026" y="53588"/>
                  </a:cubicBezTo>
                  <a:cubicBezTo>
                    <a:pt x="38269" y="53284"/>
                    <a:pt x="38451" y="52950"/>
                    <a:pt x="38633" y="52555"/>
                  </a:cubicBezTo>
                  <a:cubicBezTo>
                    <a:pt x="38755" y="52372"/>
                    <a:pt x="38846" y="52190"/>
                    <a:pt x="38877" y="51977"/>
                  </a:cubicBezTo>
                  <a:cubicBezTo>
                    <a:pt x="38998" y="51825"/>
                    <a:pt x="39059" y="51643"/>
                    <a:pt x="39150" y="51460"/>
                  </a:cubicBezTo>
                  <a:cubicBezTo>
                    <a:pt x="39697" y="50062"/>
                    <a:pt x="39940" y="48542"/>
                    <a:pt x="39789" y="47114"/>
                  </a:cubicBezTo>
                  <a:cubicBezTo>
                    <a:pt x="39758" y="46779"/>
                    <a:pt x="39637" y="46445"/>
                    <a:pt x="39515" y="46141"/>
                  </a:cubicBezTo>
                  <a:cubicBezTo>
                    <a:pt x="39515" y="46141"/>
                    <a:pt x="39515" y="46111"/>
                    <a:pt x="39485" y="46111"/>
                  </a:cubicBezTo>
                  <a:lnTo>
                    <a:pt x="40518" y="45290"/>
                  </a:lnTo>
                  <a:cubicBezTo>
                    <a:pt x="41217" y="44682"/>
                    <a:pt x="41916" y="44044"/>
                    <a:pt x="42555" y="43436"/>
                  </a:cubicBezTo>
                  <a:cubicBezTo>
                    <a:pt x="43740" y="42342"/>
                    <a:pt x="44834" y="41278"/>
                    <a:pt x="46050" y="40639"/>
                  </a:cubicBezTo>
                  <a:lnTo>
                    <a:pt x="46293" y="40518"/>
                  </a:lnTo>
                  <a:cubicBezTo>
                    <a:pt x="47144" y="40062"/>
                    <a:pt x="48573" y="39302"/>
                    <a:pt x="49272" y="37630"/>
                  </a:cubicBezTo>
                  <a:cubicBezTo>
                    <a:pt x="49941" y="36536"/>
                    <a:pt x="50001" y="35381"/>
                    <a:pt x="49667" y="34044"/>
                  </a:cubicBezTo>
                  <a:cubicBezTo>
                    <a:pt x="49424" y="33101"/>
                    <a:pt x="49090" y="32250"/>
                    <a:pt x="48603" y="31369"/>
                  </a:cubicBezTo>
                  <a:cubicBezTo>
                    <a:pt x="48846" y="29819"/>
                    <a:pt x="48603" y="28329"/>
                    <a:pt x="48421" y="27448"/>
                  </a:cubicBezTo>
                  <a:cubicBezTo>
                    <a:pt x="47965" y="25320"/>
                    <a:pt x="46810" y="23466"/>
                    <a:pt x="45199" y="22250"/>
                  </a:cubicBezTo>
                  <a:cubicBezTo>
                    <a:pt x="44530" y="21794"/>
                    <a:pt x="43892" y="21399"/>
                    <a:pt x="43254" y="21125"/>
                  </a:cubicBezTo>
                  <a:cubicBezTo>
                    <a:pt x="43558" y="20457"/>
                    <a:pt x="43770" y="19697"/>
                    <a:pt x="43862" y="18967"/>
                  </a:cubicBezTo>
                  <a:cubicBezTo>
                    <a:pt x="44226" y="18481"/>
                    <a:pt x="44530" y="17904"/>
                    <a:pt x="44773" y="17326"/>
                  </a:cubicBezTo>
                  <a:cubicBezTo>
                    <a:pt x="44834" y="17113"/>
                    <a:pt x="45108" y="16384"/>
                    <a:pt x="44986" y="15502"/>
                  </a:cubicBezTo>
                  <a:cubicBezTo>
                    <a:pt x="44865" y="14530"/>
                    <a:pt x="44348" y="13679"/>
                    <a:pt x="43588" y="13162"/>
                  </a:cubicBezTo>
                  <a:cubicBezTo>
                    <a:pt x="43345" y="12888"/>
                    <a:pt x="43071" y="12615"/>
                    <a:pt x="42706" y="12432"/>
                  </a:cubicBezTo>
                  <a:cubicBezTo>
                    <a:pt x="42220" y="12128"/>
                    <a:pt x="41643" y="11976"/>
                    <a:pt x="41035" y="11976"/>
                  </a:cubicBezTo>
                  <a:cubicBezTo>
                    <a:pt x="40852" y="11976"/>
                    <a:pt x="40700" y="11976"/>
                    <a:pt x="40518" y="12007"/>
                  </a:cubicBezTo>
                  <a:cubicBezTo>
                    <a:pt x="40366" y="12007"/>
                    <a:pt x="40244" y="11976"/>
                    <a:pt x="40092" y="11976"/>
                  </a:cubicBezTo>
                  <a:cubicBezTo>
                    <a:pt x="38816" y="11976"/>
                    <a:pt x="37661" y="12736"/>
                    <a:pt x="37083" y="13891"/>
                  </a:cubicBezTo>
                  <a:lnTo>
                    <a:pt x="37053" y="13922"/>
                  </a:lnTo>
                  <a:cubicBezTo>
                    <a:pt x="36415" y="12524"/>
                    <a:pt x="35533" y="11065"/>
                    <a:pt x="34348" y="9818"/>
                  </a:cubicBezTo>
                  <a:cubicBezTo>
                    <a:pt x="33740" y="9119"/>
                    <a:pt x="33071" y="8572"/>
                    <a:pt x="32342" y="8025"/>
                  </a:cubicBezTo>
                  <a:cubicBezTo>
                    <a:pt x="34135" y="7660"/>
                    <a:pt x="35442" y="6171"/>
                    <a:pt x="35564" y="4256"/>
                  </a:cubicBezTo>
                  <a:cubicBezTo>
                    <a:pt x="35685" y="2037"/>
                    <a:pt x="33983" y="122"/>
                    <a:pt x="317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9" name="Google Shape;10749;p74"/>
            <p:cNvSpPr/>
            <p:nvPr/>
          </p:nvSpPr>
          <p:spPr>
            <a:xfrm>
              <a:off x="2635575" y="1343525"/>
              <a:ext cx="504600" cy="624925"/>
            </a:xfrm>
            <a:custGeom>
              <a:avLst/>
              <a:gdLst/>
              <a:ahLst/>
              <a:cxnLst/>
              <a:rect l="l" t="t" r="r" b="b"/>
              <a:pathLst>
                <a:path w="20184" h="24997" extrusionOk="0">
                  <a:moveTo>
                    <a:pt x="14185" y="1"/>
                  </a:moveTo>
                  <a:cubicBezTo>
                    <a:pt x="13684" y="1"/>
                    <a:pt x="13185" y="73"/>
                    <a:pt x="12706" y="223"/>
                  </a:cubicBezTo>
                  <a:cubicBezTo>
                    <a:pt x="10973" y="770"/>
                    <a:pt x="9697" y="2138"/>
                    <a:pt x="8086" y="2898"/>
                  </a:cubicBezTo>
                  <a:cubicBezTo>
                    <a:pt x="6262" y="3780"/>
                    <a:pt x="4104" y="3871"/>
                    <a:pt x="2462" y="5087"/>
                  </a:cubicBezTo>
                  <a:cubicBezTo>
                    <a:pt x="1368" y="5938"/>
                    <a:pt x="700" y="7184"/>
                    <a:pt x="396" y="8521"/>
                  </a:cubicBezTo>
                  <a:cubicBezTo>
                    <a:pt x="122" y="9859"/>
                    <a:pt x="0" y="11774"/>
                    <a:pt x="882" y="12898"/>
                  </a:cubicBezTo>
                  <a:cubicBezTo>
                    <a:pt x="2584" y="15239"/>
                    <a:pt x="4864" y="17458"/>
                    <a:pt x="7022" y="19373"/>
                  </a:cubicBezTo>
                  <a:cubicBezTo>
                    <a:pt x="9241" y="21409"/>
                    <a:pt x="11703" y="23172"/>
                    <a:pt x="14438" y="24449"/>
                  </a:cubicBezTo>
                  <a:cubicBezTo>
                    <a:pt x="15092" y="24723"/>
                    <a:pt x="15805" y="24997"/>
                    <a:pt x="16504" y="24997"/>
                  </a:cubicBezTo>
                  <a:cubicBezTo>
                    <a:pt x="16813" y="24997"/>
                    <a:pt x="17119" y="24944"/>
                    <a:pt x="17417" y="24813"/>
                  </a:cubicBezTo>
                  <a:cubicBezTo>
                    <a:pt x="18420" y="24357"/>
                    <a:pt x="18876" y="23111"/>
                    <a:pt x="19119" y="22017"/>
                  </a:cubicBezTo>
                  <a:cubicBezTo>
                    <a:pt x="19788" y="18825"/>
                    <a:pt x="19910" y="15543"/>
                    <a:pt x="20031" y="12290"/>
                  </a:cubicBezTo>
                  <a:cubicBezTo>
                    <a:pt x="20092" y="10102"/>
                    <a:pt x="20183" y="7944"/>
                    <a:pt x="19879" y="5816"/>
                  </a:cubicBezTo>
                  <a:cubicBezTo>
                    <a:pt x="19697" y="4600"/>
                    <a:pt x="19363" y="3324"/>
                    <a:pt x="18663" y="2290"/>
                  </a:cubicBezTo>
                  <a:cubicBezTo>
                    <a:pt x="17651" y="853"/>
                    <a:pt x="15908" y="1"/>
                    <a:pt x="14185" y="1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0" name="Google Shape;10750;p74"/>
            <p:cNvSpPr/>
            <p:nvPr/>
          </p:nvSpPr>
          <p:spPr>
            <a:xfrm>
              <a:off x="2635575" y="1343525"/>
              <a:ext cx="504600" cy="624925"/>
            </a:xfrm>
            <a:custGeom>
              <a:avLst/>
              <a:gdLst/>
              <a:ahLst/>
              <a:cxnLst/>
              <a:rect l="l" t="t" r="r" b="b"/>
              <a:pathLst>
                <a:path w="20184" h="24997" extrusionOk="0">
                  <a:moveTo>
                    <a:pt x="14185" y="1"/>
                  </a:moveTo>
                  <a:cubicBezTo>
                    <a:pt x="13684" y="1"/>
                    <a:pt x="13185" y="73"/>
                    <a:pt x="12706" y="223"/>
                  </a:cubicBezTo>
                  <a:cubicBezTo>
                    <a:pt x="10973" y="770"/>
                    <a:pt x="9697" y="2138"/>
                    <a:pt x="8086" y="2898"/>
                  </a:cubicBezTo>
                  <a:cubicBezTo>
                    <a:pt x="6262" y="3780"/>
                    <a:pt x="4104" y="3871"/>
                    <a:pt x="2462" y="5087"/>
                  </a:cubicBezTo>
                  <a:cubicBezTo>
                    <a:pt x="1368" y="5938"/>
                    <a:pt x="700" y="7184"/>
                    <a:pt x="396" y="8521"/>
                  </a:cubicBezTo>
                  <a:cubicBezTo>
                    <a:pt x="122" y="9859"/>
                    <a:pt x="0" y="11774"/>
                    <a:pt x="882" y="12898"/>
                  </a:cubicBezTo>
                  <a:cubicBezTo>
                    <a:pt x="2584" y="15239"/>
                    <a:pt x="4864" y="17458"/>
                    <a:pt x="7022" y="19373"/>
                  </a:cubicBezTo>
                  <a:cubicBezTo>
                    <a:pt x="9241" y="21409"/>
                    <a:pt x="11703" y="23172"/>
                    <a:pt x="14438" y="24449"/>
                  </a:cubicBezTo>
                  <a:cubicBezTo>
                    <a:pt x="15092" y="24723"/>
                    <a:pt x="15805" y="24997"/>
                    <a:pt x="16504" y="24997"/>
                  </a:cubicBezTo>
                  <a:cubicBezTo>
                    <a:pt x="16813" y="24997"/>
                    <a:pt x="17119" y="24944"/>
                    <a:pt x="17417" y="24813"/>
                  </a:cubicBezTo>
                  <a:cubicBezTo>
                    <a:pt x="18420" y="24357"/>
                    <a:pt x="18876" y="23111"/>
                    <a:pt x="19119" y="22017"/>
                  </a:cubicBezTo>
                  <a:cubicBezTo>
                    <a:pt x="19788" y="18825"/>
                    <a:pt x="19910" y="15543"/>
                    <a:pt x="20031" y="12290"/>
                  </a:cubicBezTo>
                  <a:cubicBezTo>
                    <a:pt x="20092" y="10102"/>
                    <a:pt x="20183" y="7944"/>
                    <a:pt x="19879" y="5816"/>
                  </a:cubicBezTo>
                  <a:cubicBezTo>
                    <a:pt x="19697" y="4600"/>
                    <a:pt x="19363" y="3324"/>
                    <a:pt x="18663" y="2290"/>
                  </a:cubicBezTo>
                  <a:cubicBezTo>
                    <a:pt x="17651" y="853"/>
                    <a:pt x="15908" y="1"/>
                    <a:pt x="141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1" name="Google Shape;10751;p74"/>
            <p:cNvSpPr/>
            <p:nvPr/>
          </p:nvSpPr>
          <p:spPr>
            <a:xfrm>
              <a:off x="3156100" y="1346475"/>
              <a:ext cx="505350" cy="625000"/>
            </a:xfrm>
            <a:custGeom>
              <a:avLst/>
              <a:gdLst/>
              <a:ahLst/>
              <a:cxnLst/>
              <a:rect l="l" t="t" r="r" b="b"/>
              <a:pathLst>
                <a:path w="20214" h="25000" extrusionOk="0">
                  <a:moveTo>
                    <a:pt x="5974" y="1"/>
                  </a:moveTo>
                  <a:cubicBezTo>
                    <a:pt x="4251" y="1"/>
                    <a:pt x="2505" y="840"/>
                    <a:pt x="1520" y="2294"/>
                  </a:cubicBezTo>
                  <a:cubicBezTo>
                    <a:pt x="791" y="3297"/>
                    <a:pt x="487" y="4604"/>
                    <a:pt x="304" y="5820"/>
                  </a:cubicBezTo>
                  <a:cubicBezTo>
                    <a:pt x="1" y="7947"/>
                    <a:pt x="61" y="10105"/>
                    <a:pt x="152" y="12264"/>
                  </a:cubicBezTo>
                  <a:cubicBezTo>
                    <a:pt x="274" y="15546"/>
                    <a:pt x="396" y="18799"/>
                    <a:pt x="1064" y="21990"/>
                  </a:cubicBezTo>
                  <a:cubicBezTo>
                    <a:pt x="1308" y="23115"/>
                    <a:pt x="1763" y="24361"/>
                    <a:pt x="2767" y="24817"/>
                  </a:cubicBezTo>
                  <a:cubicBezTo>
                    <a:pt x="3062" y="24946"/>
                    <a:pt x="3366" y="25000"/>
                    <a:pt x="3672" y="25000"/>
                  </a:cubicBezTo>
                  <a:cubicBezTo>
                    <a:pt x="4374" y="25000"/>
                    <a:pt x="5089" y="24718"/>
                    <a:pt x="5745" y="24422"/>
                  </a:cubicBezTo>
                  <a:cubicBezTo>
                    <a:pt x="8481" y="23176"/>
                    <a:pt x="10943" y="21382"/>
                    <a:pt x="13162" y="19376"/>
                  </a:cubicBezTo>
                  <a:cubicBezTo>
                    <a:pt x="15320" y="17431"/>
                    <a:pt x="17600" y="15242"/>
                    <a:pt x="19302" y="12871"/>
                  </a:cubicBezTo>
                  <a:cubicBezTo>
                    <a:pt x="20214" y="11777"/>
                    <a:pt x="20092" y="9801"/>
                    <a:pt x="19788" y="8525"/>
                  </a:cubicBezTo>
                  <a:cubicBezTo>
                    <a:pt x="19484" y="7187"/>
                    <a:pt x="18815" y="5941"/>
                    <a:pt x="17721" y="5090"/>
                  </a:cubicBezTo>
                  <a:cubicBezTo>
                    <a:pt x="16080" y="3874"/>
                    <a:pt x="13922" y="3753"/>
                    <a:pt x="12098" y="2902"/>
                  </a:cubicBezTo>
                  <a:cubicBezTo>
                    <a:pt x="10487" y="2142"/>
                    <a:pt x="9210" y="774"/>
                    <a:pt x="7478" y="227"/>
                  </a:cubicBezTo>
                  <a:cubicBezTo>
                    <a:pt x="6992" y="74"/>
                    <a:pt x="6484" y="1"/>
                    <a:pt x="5974" y="1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2" name="Google Shape;10752;p74"/>
            <p:cNvSpPr/>
            <p:nvPr/>
          </p:nvSpPr>
          <p:spPr>
            <a:xfrm>
              <a:off x="3156100" y="1346475"/>
              <a:ext cx="505350" cy="625000"/>
            </a:xfrm>
            <a:custGeom>
              <a:avLst/>
              <a:gdLst/>
              <a:ahLst/>
              <a:cxnLst/>
              <a:rect l="l" t="t" r="r" b="b"/>
              <a:pathLst>
                <a:path w="20214" h="25000" extrusionOk="0">
                  <a:moveTo>
                    <a:pt x="5974" y="1"/>
                  </a:moveTo>
                  <a:cubicBezTo>
                    <a:pt x="4251" y="1"/>
                    <a:pt x="2505" y="840"/>
                    <a:pt x="1520" y="2294"/>
                  </a:cubicBezTo>
                  <a:cubicBezTo>
                    <a:pt x="791" y="3297"/>
                    <a:pt x="487" y="4604"/>
                    <a:pt x="304" y="5820"/>
                  </a:cubicBezTo>
                  <a:cubicBezTo>
                    <a:pt x="1" y="7947"/>
                    <a:pt x="61" y="10105"/>
                    <a:pt x="152" y="12264"/>
                  </a:cubicBezTo>
                  <a:cubicBezTo>
                    <a:pt x="274" y="15546"/>
                    <a:pt x="396" y="18799"/>
                    <a:pt x="1064" y="21990"/>
                  </a:cubicBezTo>
                  <a:cubicBezTo>
                    <a:pt x="1308" y="23115"/>
                    <a:pt x="1763" y="24361"/>
                    <a:pt x="2767" y="24817"/>
                  </a:cubicBezTo>
                  <a:cubicBezTo>
                    <a:pt x="3062" y="24946"/>
                    <a:pt x="3366" y="25000"/>
                    <a:pt x="3672" y="25000"/>
                  </a:cubicBezTo>
                  <a:cubicBezTo>
                    <a:pt x="4374" y="25000"/>
                    <a:pt x="5089" y="24718"/>
                    <a:pt x="5745" y="24422"/>
                  </a:cubicBezTo>
                  <a:cubicBezTo>
                    <a:pt x="8481" y="23176"/>
                    <a:pt x="10943" y="21382"/>
                    <a:pt x="13162" y="19376"/>
                  </a:cubicBezTo>
                  <a:cubicBezTo>
                    <a:pt x="15320" y="17431"/>
                    <a:pt x="17600" y="15242"/>
                    <a:pt x="19302" y="12871"/>
                  </a:cubicBezTo>
                  <a:cubicBezTo>
                    <a:pt x="20214" y="11777"/>
                    <a:pt x="20092" y="9801"/>
                    <a:pt x="19788" y="8525"/>
                  </a:cubicBezTo>
                  <a:cubicBezTo>
                    <a:pt x="19484" y="7187"/>
                    <a:pt x="18815" y="5941"/>
                    <a:pt x="17721" y="5090"/>
                  </a:cubicBezTo>
                  <a:cubicBezTo>
                    <a:pt x="16080" y="3874"/>
                    <a:pt x="13922" y="3753"/>
                    <a:pt x="12098" y="2902"/>
                  </a:cubicBezTo>
                  <a:cubicBezTo>
                    <a:pt x="10487" y="2142"/>
                    <a:pt x="9210" y="774"/>
                    <a:pt x="7478" y="227"/>
                  </a:cubicBezTo>
                  <a:cubicBezTo>
                    <a:pt x="6992" y="74"/>
                    <a:pt x="6484" y="1"/>
                    <a:pt x="59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3" name="Google Shape;10753;p74"/>
            <p:cNvSpPr/>
            <p:nvPr/>
          </p:nvSpPr>
          <p:spPr>
            <a:xfrm>
              <a:off x="2798200" y="1311100"/>
              <a:ext cx="304725" cy="474975"/>
            </a:xfrm>
            <a:custGeom>
              <a:avLst/>
              <a:gdLst/>
              <a:ahLst/>
              <a:cxnLst/>
              <a:rect l="l" t="t" r="r" b="b"/>
              <a:pathLst>
                <a:path w="12189" h="18999" extrusionOk="0">
                  <a:moveTo>
                    <a:pt x="6140" y="1"/>
                  </a:moveTo>
                  <a:cubicBezTo>
                    <a:pt x="3708" y="2341"/>
                    <a:pt x="1793" y="5229"/>
                    <a:pt x="790" y="8420"/>
                  </a:cubicBezTo>
                  <a:cubicBezTo>
                    <a:pt x="760" y="8481"/>
                    <a:pt x="760" y="8572"/>
                    <a:pt x="730" y="8633"/>
                  </a:cubicBezTo>
                  <a:cubicBezTo>
                    <a:pt x="304" y="10031"/>
                    <a:pt x="61" y="11520"/>
                    <a:pt x="31" y="13010"/>
                  </a:cubicBezTo>
                  <a:cubicBezTo>
                    <a:pt x="0" y="13800"/>
                    <a:pt x="61" y="14590"/>
                    <a:pt x="304" y="15350"/>
                  </a:cubicBezTo>
                  <a:cubicBezTo>
                    <a:pt x="517" y="16019"/>
                    <a:pt x="882" y="16627"/>
                    <a:pt x="1338" y="17113"/>
                  </a:cubicBezTo>
                  <a:lnTo>
                    <a:pt x="1398" y="17174"/>
                  </a:lnTo>
                  <a:cubicBezTo>
                    <a:pt x="1793" y="17630"/>
                    <a:pt x="2249" y="17995"/>
                    <a:pt x="2766" y="18299"/>
                  </a:cubicBezTo>
                  <a:cubicBezTo>
                    <a:pt x="2766" y="18299"/>
                    <a:pt x="2797" y="18329"/>
                    <a:pt x="2857" y="18329"/>
                  </a:cubicBezTo>
                  <a:cubicBezTo>
                    <a:pt x="3222" y="18511"/>
                    <a:pt x="3617" y="18663"/>
                    <a:pt x="3982" y="18785"/>
                  </a:cubicBezTo>
                  <a:cubicBezTo>
                    <a:pt x="4467" y="18930"/>
                    <a:pt x="4977" y="18998"/>
                    <a:pt x="5481" y="18998"/>
                  </a:cubicBezTo>
                  <a:cubicBezTo>
                    <a:pt x="5926" y="18998"/>
                    <a:pt x="6365" y="18945"/>
                    <a:pt x="6778" y="18846"/>
                  </a:cubicBezTo>
                  <a:cubicBezTo>
                    <a:pt x="6839" y="18846"/>
                    <a:pt x="6870" y="18815"/>
                    <a:pt x="6900" y="18815"/>
                  </a:cubicBezTo>
                  <a:cubicBezTo>
                    <a:pt x="7629" y="18633"/>
                    <a:pt x="8359" y="18359"/>
                    <a:pt x="8997" y="17934"/>
                  </a:cubicBezTo>
                  <a:cubicBezTo>
                    <a:pt x="9332" y="17721"/>
                    <a:pt x="9696" y="17448"/>
                    <a:pt x="10000" y="17174"/>
                  </a:cubicBezTo>
                  <a:lnTo>
                    <a:pt x="10061" y="17113"/>
                  </a:lnTo>
                  <a:cubicBezTo>
                    <a:pt x="11003" y="16232"/>
                    <a:pt x="11733" y="15077"/>
                    <a:pt x="12189" y="13891"/>
                  </a:cubicBezTo>
                  <a:cubicBezTo>
                    <a:pt x="11885" y="12858"/>
                    <a:pt x="11307" y="11916"/>
                    <a:pt x="10821" y="10943"/>
                  </a:cubicBezTo>
                  <a:cubicBezTo>
                    <a:pt x="10395" y="10244"/>
                    <a:pt x="10000" y="9514"/>
                    <a:pt x="9605" y="8754"/>
                  </a:cubicBezTo>
                  <a:cubicBezTo>
                    <a:pt x="9575" y="8663"/>
                    <a:pt x="9544" y="8633"/>
                    <a:pt x="9484" y="8572"/>
                  </a:cubicBezTo>
                  <a:cubicBezTo>
                    <a:pt x="9088" y="7751"/>
                    <a:pt x="8663" y="6900"/>
                    <a:pt x="8268" y="6049"/>
                  </a:cubicBezTo>
                  <a:cubicBezTo>
                    <a:pt x="8237" y="6019"/>
                    <a:pt x="8237" y="5988"/>
                    <a:pt x="8207" y="5897"/>
                  </a:cubicBezTo>
                  <a:cubicBezTo>
                    <a:pt x="7569" y="4408"/>
                    <a:pt x="6991" y="2949"/>
                    <a:pt x="6535" y="1368"/>
                  </a:cubicBezTo>
                  <a:cubicBezTo>
                    <a:pt x="6535" y="1338"/>
                    <a:pt x="6505" y="1308"/>
                    <a:pt x="6505" y="1277"/>
                  </a:cubicBezTo>
                  <a:lnTo>
                    <a:pt x="6140" y="1"/>
                  </a:ln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4" name="Google Shape;10754;p74"/>
            <p:cNvSpPr/>
            <p:nvPr/>
          </p:nvSpPr>
          <p:spPr>
            <a:xfrm>
              <a:off x="2829350" y="1339975"/>
              <a:ext cx="129975" cy="398975"/>
            </a:xfrm>
            <a:custGeom>
              <a:avLst/>
              <a:gdLst/>
              <a:ahLst/>
              <a:cxnLst/>
              <a:rect l="l" t="t" r="r" b="b"/>
              <a:pathLst>
                <a:path w="5199" h="15959" extrusionOk="0">
                  <a:moveTo>
                    <a:pt x="5198" y="1"/>
                  </a:moveTo>
                  <a:cubicBezTo>
                    <a:pt x="4803" y="608"/>
                    <a:pt x="4377" y="1247"/>
                    <a:pt x="3982" y="1885"/>
                  </a:cubicBezTo>
                  <a:cubicBezTo>
                    <a:pt x="3830" y="2189"/>
                    <a:pt x="3648" y="2554"/>
                    <a:pt x="3496" y="2858"/>
                  </a:cubicBezTo>
                  <a:cubicBezTo>
                    <a:pt x="3465" y="2919"/>
                    <a:pt x="3435" y="3040"/>
                    <a:pt x="3374" y="3101"/>
                  </a:cubicBezTo>
                  <a:cubicBezTo>
                    <a:pt x="2736" y="4438"/>
                    <a:pt x="2219" y="5988"/>
                    <a:pt x="1703" y="7934"/>
                  </a:cubicBezTo>
                  <a:cubicBezTo>
                    <a:pt x="1520" y="8785"/>
                    <a:pt x="1307" y="9606"/>
                    <a:pt x="1155" y="10457"/>
                  </a:cubicBezTo>
                  <a:cubicBezTo>
                    <a:pt x="1095" y="10487"/>
                    <a:pt x="1095" y="10517"/>
                    <a:pt x="1095" y="10548"/>
                  </a:cubicBezTo>
                  <a:cubicBezTo>
                    <a:pt x="973" y="11004"/>
                    <a:pt x="912" y="11460"/>
                    <a:pt x="851" y="11916"/>
                  </a:cubicBezTo>
                  <a:lnTo>
                    <a:pt x="730" y="12615"/>
                  </a:lnTo>
                  <a:cubicBezTo>
                    <a:pt x="547" y="13709"/>
                    <a:pt x="335" y="14803"/>
                    <a:pt x="0" y="15867"/>
                  </a:cubicBezTo>
                  <a:lnTo>
                    <a:pt x="92" y="15958"/>
                  </a:lnTo>
                  <a:cubicBezTo>
                    <a:pt x="426" y="14894"/>
                    <a:pt x="608" y="13739"/>
                    <a:pt x="791" y="12645"/>
                  </a:cubicBezTo>
                  <a:lnTo>
                    <a:pt x="912" y="11976"/>
                  </a:lnTo>
                  <a:cubicBezTo>
                    <a:pt x="973" y="11460"/>
                    <a:pt x="1064" y="10973"/>
                    <a:pt x="1186" y="10487"/>
                  </a:cubicBezTo>
                  <a:cubicBezTo>
                    <a:pt x="1186" y="10396"/>
                    <a:pt x="1186" y="10335"/>
                    <a:pt x="1216" y="10244"/>
                  </a:cubicBezTo>
                  <a:cubicBezTo>
                    <a:pt x="1368" y="9484"/>
                    <a:pt x="1551" y="8724"/>
                    <a:pt x="1733" y="7964"/>
                  </a:cubicBezTo>
                  <a:cubicBezTo>
                    <a:pt x="2280" y="5928"/>
                    <a:pt x="2858" y="4286"/>
                    <a:pt x="3526" y="2919"/>
                  </a:cubicBezTo>
                  <a:cubicBezTo>
                    <a:pt x="3526" y="2888"/>
                    <a:pt x="3587" y="2888"/>
                    <a:pt x="3587" y="2858"/>
                  </a:cubicBezTo>
                  <a:cubicBezTo>
                    <a:pt x="3709" y="2554"/>
                    <a:pt x="3891" y="2250"/>
                    <a:pt x="4013" y="1976"/>
                  </a:cubicBezTo>
                  <a:cubicBezTo>
                    <a:pt x="4408" y="1368"/>
                    <a:pt x="4772" y="760"/>
                    <a:pt x="5198" y="153"/>
                  </a:cubicBezTo>
                  <a:lnTo>
                    <a:pt x="5198" y="1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5" name="Google Shape;10755;p74"/>
            <p:cNvSpPr/>
            <p:nvPr/>
          </p:nvSpPr>
          <p:spPr>
            <a:xfrm>
              <a:off x="2813400" y="1409875"/>
              <a:ext cx="106400" cy="114775"/>
            </a:xfrm>
            <a:custGeom>
              <a:avLst/>
              <a:gdLst/>
              <a:ahLst/>
              <a:cxnLst/>
              <a:rect l="l" t="t" r="r" b="b"/>
              <a:pathLst>
                <a:path w="4256" h="4591" extrusionOk="0">
                  <a:moveTo>
                    <a:pt x="4134" y="1"/>
                  </a:moveTo>
                  <a:lnTo>
                    <a:pt x="4073" y="92"/>
                  </a:lnTo>
                  <a:cubicBezTo>
                    <a:pt x="2644" y="1430"/>
                    <a:pt x="1277" y="2889"/>
                    <a:pt x="61" y="4378"/>
                  </a:cubicBezTo>
                  <a:cubicBezTo>
                    <a:pt x="30" y="4439"/>
                    <a:pt x="30" y="4530"/>
                    <a:pt x="0" y="4591"/>
                  </a:cubicBezTo>
                  <a:cubicBezTo>
                    <a:pt x="1216" y="3071"/>
                    <a:pt x="2553" y="1642"/>
                    <a:pt x="3951" y="305"/>
                  </a:cubicBezTo>
                  <a:cubicBezTo>
                    <a:pt x="4012" y="244"/>
                    <a:pt x="4103" y="214"/>
                    <a:pt x="4164" y="123"/>
                  </a:cubicBezTo>
                  <a:cubicBezTo>
                    <a:pt x="4225" y="123"/>
                    <a:pt x="4225" y="92"/>
                    <a:pt x="4255" y="92"/>
                  </a:cubicBezTo>
                  <a:lnTo>
                    <a:pt x="4134" y="1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6" name="Google Shape;10756;p74"/>
            <p:cNvSpPr/>
            <p:nvPr/>
          </p:nvSpPr>
          <p:spPr>
            <a:xfrm>
              <a:off x="2865825" y="1457750"/>
              <a:ext cx="138325" cy="310825"/>
            </a:xfrm>
            <a:custGeom>
              <a:avLst/>
              <a:gdLst/>
              <a:ahLst/>
              <a:cxnLst/>
              <a:rect l="l" t="t" r="r" b="b"/>
              <a:pathLst>
                <a:path w="5533" h="12433" extrusionOk="0">
                  <a:moveTo>
                    <a:pt x="5380" y="1"/>
                  </a:moveTo>
                  <a:cubicBezTo>
                    <a:pt x="5380" y="214"/>
                    <a:pt x="5320" y="487"/>
                    <a:pt x="5259" y="761"/>
                  </a:cubicBezTo>
                  <a:lnTo>
                    <a:pt x="5259" y="822"/>
                  </a:lnTo>
                  <a:cubicBezTo>
                    <a:pt x="4924" y="2584"/>
                    <a:pt x="4347" y="4408"/>
                    <a:pt x="3526" y="6232"/>
                  </a:cubicBezTo>
                  <a:cubicBezTo>
                    <a:pt x="2675" y="8116"/>
                    <a:pt x="1551" y="10092"/>
                    <a:pt x="0" y="12372"/>
                  </a:cubicBezTo>
                  <a:cubicBezTo>
                    <a:pt x="0" y="12372"/>
                    <a:pt x="31" y="12433"/>
                    <a:pt x="61" y="12433"/>
                  </a:cubicBezTo>
                  <a:cubicBezTo>
                    <a:pt x="1611" y="10153"/>
                    <a:pt x="2766" y="8177"/>
                    <a:pt x="3648" y="6262"/>
                  </a:cubicBezTo>
                  <a:cubicBezTo>
                    <a:pt x="4590" y="4165"/>
                    <a:pt x="5228" y="2129"/>
                    <a:pt x="5532" y="153"/>
                  </a:cubicBezTo>
                  <a:cubicBezTo>
                    <a:pt x="5502" y="122"/>
                    <a:pt x="5472" y="31"/>
                    <a:pt x="5380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7" name="Google Shape;10757;p74"/>
            <p:cNvSpPr/>
            <p:nvPr/>
          </p:nvSpPr>
          <p:spPr>
            <a:xfrm>
              <a:off x="2855175" y="1476000"/>
              <a:ext cx="144400" cy="129950"/>
            </a:xfrm>
            <a:custGeom>
              <a:avLst/>
              <a:gdLst/>
              <a:ahLst/>
              <a:cxnLst/>
              <a:rect l="l" t="t" r="r" b="b"/>
              <a:pathLst>
                <a:path w="5776" h="5198" extrusionOk="0">
                  <a:moveTo>
                    <a:pt x="5746" y="0"/>
                  </a:moveTo>
                  <a:cubicBezTo>
                    <a:pt x="3557" y="1125"/>
                    <a:pt x="1521" y="2949"/>
                    <a:pt x="1" y="5107"/>
                  </a:cubicBezTo>
                  <a:lnTo>
                    <a:pt x="62" y="5198"/>
                  </a:lnTo>
                  <a:cubicBezTo>
                    <a:pt x="1581" y="3040"/>
                    <a:pt x="3648" y="1247"/>
                    <a:pt x="5776" y="61"/>
                  </a:cubicBezTo>
                  <a:lnTo>
                    <a:pt x="5746" y="0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8" name="Google Shape;10758;p74"/>
            <p:cNvSpPr/>
            <p:nvPr/>
          </p:nvSpPr>
          <p:spPr>
            <a:xfrm>
              <a:off x="2966125" y="1525400"/>
              <a:ext cx="71450" cy="256850"/>
            </a:xfrm>
            <a:custGeom>
              <a:avLst/>
              <a:gdLst/>
              <a:ahLst/>
              <a:cxnLst/>
              <a:rect l="l" t="t" r="r" b="b"/>
              <a:pathLst>
                <a:path w="2858" h="10274" extrusionOk="0">
                  <a:moveTo>
                    <a:pt x="2706" y="0"/>
                  </a:moveTo>
                  <a:lnTo>
                    <a:pt x="2706" y="0"/>
                  </a:lnTo>
                  <a:cubicBezTo>
                    <a:pt x="2767" y="3587"/>
                    <a:pt x="1824" y="7204"/>
                    <a:pt x="1" y="10274"/>
                  </a:cubicBezTo>
                  <a:cubicBezTo>
                    <a:pt x="31" y="10274"/>
                    <a:pt x="61" y="10243"/>
                    <a:pt x="122" y="10243"/>
                  </a:cubicBezTo>
                  <a:cubicBezTo>
                    <a:pt x="912" y="8906"/>
                    <a:pt x="1520" y="7477"/>
                    <a:pt x="1976" y="5958"/>
                  </a:cubicBezTo>
                  <a:cubicBezTo>
                    <a:pt x="2007" y="5927"/>
                    <a:pt x="2007" y="5927"/>
                    <a:pt x="2007" y="5866"/>
                  </a:cubicBezTo>
                  <a:cubicBezTo>
                    <a:pt x="2584" y="4012"/>
                    <a:pt x="2858" y="2128"/>
                    <a:pt x="2827" y="182"/>
                  </a:cubicBezTo>
                  <a:cubicBezTo>
                    <a:pt x="2767" y="91"/>
                    <a:pt x="2736" y="61"/>
                    <a:pt x="2706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9" name="Google Shape;10759;p74"/>
            <p:cNvSpPr/>
            <p:nvPr/>
          </p:nvSpPr>
          <p:spPr>
            <a:xfrm>
              <a:off x="3015525" y="1670525"/>
              <a:ext cx="33450" cy="69950"/>
            </a:xfrm>
            <a:custGeom>
              <a:avLst/>
              <a:gdLst/>
              <a:ahLst/>
              <a:cxnLst/>
              <a:rect l="l" t="t" r="r" b="b"/>
              <a:pathLst>
                <a:path w="1338" h="2798" extrusionOk="0">
                  <a:moveTo>
                    <a:pt x="61" y="1"/>
                  </a:moveTo>
                  <a:lnTo>
                    <a:pt x="0" y="61"/>
                  </a:lnTo>
                  <a:cubicBezTo>
                    <a:pt x="31" y="61"/>
                    <a:pt x="31" y="122"/>
                    <a:pt x="31" y="122"/>
                  </a:cubicBezTo>
                  <a:cubicBezTo>
                    <a:pt x="699" y="882"/>
                    <a:pt x="1003" y="1855"/>
                    <a:pt x="1247" y="2797"/>
                  </a:cubicBezTo>
                  <a:lnTo>
                    <a:pt x="1338" y="2736"/>
                  </a:lnTo>
                  <a:cubicBezTo>
                    <a:pt x="1095" y="1794"/>
                    <a:pt x="760" y="791"/>
                    <a:pt x="6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0" name="Google Shape;10760;p74"/>
            <p:cNvSpPr/>
            <p:nvPr/>
          </p:nvSpPr>
          <p:spPr>
            <a:xfrm>
              <a:off x="3201700" y="1286775"/>
              <a:ext cx="303975" cy="469975"/>
            </a:xfrm>
            <a:custGeom>
              <a:avLst/>
              <a:gdLst/>
              <a:ahLst/>
              <a:cxnLst/>
              <a:rect l="l" t="t" r="r" b="b"/>
              <a:pathLst>
                <a:path w="12159" h="18799" extrusionOk="0">
                  <a:moveTo>
                    <a:pt x="3982" y="1"/>
                  </a:moveTo>
                  <a:cubicBezTo>
                    <a:pt x="3952" y="426"/>
                    <a:pt x="3891" y="882"/>
                    <a:pt x="3800" y="1277"/>
                  </a:cubicBezTo>
                  <a:cubicBezTo>
                    <a:pt x="3800" y="1338"/>
                    <a:pt x="3800" y="1369"/>
                    <a:pt x="3769" y="1399"/>
                  </a:cubicBezTo>
                  <a:cubicBezTo>
                    <a:pt x="3526" y="3010"/>
                    <a:pt x="3192" y="4560"/>
                    <a:pt x="2736" y="6110"/>
                  </a:cubicBezTo>
                  <a:cubicBezTo>
                    <a:pt x="2736" y="6202"/>
                    <a:pt x="2705" y="6232"/>
                    <a:pt x="2705" y="6293"/>
                  </a:cubicBezTo>
                  <a:cubicBezTo>
                    <a:pt x="2432" y="7205"/>
                    <a:pt x="2158" y="8086"/>
                    <a:pt x="1854" y="8968"/>
                  </a:cubicBezTo>
                  <a:cubicBezTo>
                    <a:pt x="1824" y="9028"/>
                    <a:pt x="1824" y="9120"/>
                    <a:pt x="1794" y="9150"/>
                  </a:cubicBezTo>
                  <a:cubicBezTo>
                    <a:pt x="1520" y="9940"/>
                    <a:pt x="1216" y="10761"/>
                    <a:pt x="882" y="11521"/>
                  </a:cubicBezTo>
                  <a:cubicBezTo>
                    <a:pt x="578" y="12615"/>
                    <a:pt x="152" y="13588"/>
                    <a:pt x="0" y="14712"/>
                  </a:cubicBezTo>
                  <a:cubicBezTo>
                    <a:pt x="639" y="15837"/>
                    <a:pt x="1520" y="16870"/>
                    <a:pt x="2584" y="17569"/>
                  </a:cubicBezTo>
                  <a:cubicBezTo>
                    <a:pt x="2614" y="17569"/>
                    <a:pt x="2675" y="17630"/>
                    <a:pt x="2675" y="17661"/>
                  </a:cubicBezTo>
                  <a:cubicBezTo>
                    <a:pt x="3009" y="17873"/>
                    <a:pt x="3374" y="18086"/>
                    <a:pt x="3769" y="18269"/>
                  </a:cubicBezTo>
                  <a:cubicBezTo>
                    <a:pt x="4438" y="18573"/>
                    <a:pt x="5198" y="18755"/>
                    <a:pt x="5958" y="18785"/>
                  </a:cubicBezTo>
                  <a:lnTo>
                    <a:pt x="6079" y="18785"/>
                  </a:lnTo>
                  <a:cubicBezTo>
                    <a:pt x="6213" y="18794"/>
                    <a:pt x="6347" y="18798"/>
                    <a:pt x="6481" y="18798"/>
                  </a:cubicBezTo>
                  <a:cubicBezTo>
                    <a:pt x="7294" y="18798"/>
                    <a:pt x="8115" y="18638"/>
                    <a:pt x="8845" y="18299"/>
                  </a:cubicBezTo>
                  <a:cubicBezTo>
                    <a:pt x="9241" y="18147"/>
                    <a:pt x="9575" y="17934"/>
                    <a:pt x="9909" y="17691"/>
                  </a:cubicBezTo>
                  <a:cubicBezTo>
                    <a:pt x="9970" y="17691"/>
                    <a:pt x="9970" y="17661"/>
                    <a:pt x="10000" y="17630"/>
                  </a:cubicBezTo>
                  <a:cubicBezTo>
                    <a:pt x="10456" y="17266"/>
                    <a:pt x="10882" y="16810"/>
                    <a:pt x="11216" y="16323"/>
                  </a:cubicBezTo>
                  <a:lnTo>
                    <a:pt x="11277" y="16262"/>
                  </a:lnTo>
                  <a:cubicBezTo>
                    <a:pt x="11672" y="15685"/>
                    <a:pt x="11946" y="15047"/>
                    <a:pt x="12037" y="14348"/>
                  </a:cubicBezTo>
                  <a:cubicBezTo>
                    <a:pt x="12159" y="13557"/>
                    <a:pt x="12128" y="12767"/>
                    <a:pt x="11976" y="11977"/>
                  </a:cubicBezTo>
                  <a:cubicBezTo>
                    <a:pt x="11733" y="10487"/>
                    <a:pt x="11277" y="9089"/>
                    <a:pt x="10639" y="7752"/>
                  </a:cubicBezTo>
                  <a:lnTo>
                    <a:pt x="10517" y="7509"/>
                  </a:lnTo>
                  <a:cubicBezTo>
                    <a:pt x="9089" y="4530"/>
                    <a:pt x="6778" y="1885"/>
                    <a:pt x="3982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1" name="Google Shape;10761;p74"/>
            <p:cNvSpPr/>
            <p:nvPr/>
          </p:nvSpPr>
          <p:spPr>
            <a:xfrm>
              <a:off x="3297450" y="1321425"/>
              <a:ext cx="187700" cy="374975"/>
            </a:xfrm>
            <a:custGeom>
              <a:avLst/>
              <a:gdLst/>
              <a:ahLst/>
              <a:cxnLst/>
              <a:rect l="l" t="t" r="r" b="b"/>
              <a:pathLst>
                <a:path w="7508" h="14999" extrusionOk="0">
                  <a:moveTo>
                    <a:pt x="38" y="0"/>
                  </a:moveTo>
                  <a:cubicBezTo>
                    <a:pt x="31" y="0"/>
                    <a:pt x="18" y="4"/>
                    <a:pt x="0" y="13"/>
                  </a:cubicBezTo>
                  <a:cubicBezTo>
                    <a:pt x="6" y="20"/>
                    <a:pt x="12" y="27"/>
                    <a:pt x="18" y="33"/>
                  </a:cubicBezTo>
                  <a:lnTo>
                    <a:pt x="18" y="33"/>
                  </a:lnTo>
                  <a:cubicBezTo>
                    <a:pt x="46" y="16"/>
                    <a:pt x="53" y="0"/>
                    <a:pt x="38" y="0"/>
                  </a:cubicBezTo>
                  <a:close/>
                  <a:moveTo>
                    <a:pt x="18" y="33"/>
                  </a:moveTo>
                  <a:cubicBezTo>
                    <a:pt x="13" y="37"/>
                    <a:pt x="7" y="40"/>
                    <a:pt x="0" y="43"/>
                  </a:cubicBezTo>
                  <a:cubicBezTo>
                    <a:pt x="517" y="591"/>
                    <a:pt x="1003" y="1107"/>
                    <a:pt x="1459" y="1685"/>
                  </a:cubicBezTo>
                  <a:lnTo>
                    <a:pt x="2037" y="2475"/>
                  </a:lnTo>
                  <a:cubicBezTo>
                    <a:pt x="2037" y="2505"/>
                    <a:pt x="2067" y="2505"/>
                    <a:pt x="2067" y="2566"/>
                  </a:cubicBezTo>
                  <a:cubicBezTo>
                    <a:pt x="2948" y="3812"/>
                    <a:pt x="3739" y="5332"/>
                    <a:pt x="4529" y="7308"/>
                  </a:cubicBezTo>
                  <a:cubicBezTo>
                    <a:pt x="4833" y="8037"/>
                    <a:pt x="5137" y="8767"/>
                    <a:pt x="5411" y="9527"/>
                  </a:cubicBezTo>
                  <a:cubicBezTo>
                    <a:pt x="5441" y="9588"/>
                    <a:pt x="5471" y="9679"/>
                    <a:pt x="5471" y="9740"/>
                  </a:cubicBezTo>
                  <a:cubicBezTo>
                    <a:pt x="5684" y="10196"/>
                    <a:pt x="5836" y="10682"/>
                    <a:pt x="5988" y="11138"/>
                  </a:cubicBezTo>
                  <a:cubicBezTo>
                    <a:pt x="6049" y="11381"/>
                    <a:pt x="6140" y="11594"/>
                    <a:pt x="6201" y="11807"/>
                  </a:cubicBezTo>
                  <a:cubicBezTo>
                    <a:pt x="6535" y="12870"/>
                    <a:pt x="6900" y="13965"/>
                    <a:pt x="7417" y="14998"/>
                  </a:cubicBezTo>
                  <a:lnTo>
                    <a:pt x="7508" y="14907"/>
                  </a:lnTo>
                  <a:cubicBezTo>
                    <a:pt x="6991" y="13934"/>
                    <a:pt x="6657" y="12870"/>
                    <a:pt x="6322" y="11807"/>
                  </a:cubicBezTo>
                  <a:cubicBezTo>
                    <a:pt x="6231" y="11563"/>
                    <a:pt x="6170" y="11351"/>
                    <a:pt x="6079" y="11138"/>
                  </a:cubicBezTo>
                  <a:cubicBezTo>
                    <a:pt x="5927" y="10682"/>
                    <a:pt x="5775" y="10287"/>
                    <a:pt x="5623" y="9831"/>
                  </a:cubicBezTo>
                  <a:cubicBezTo>
                    <a:pt x="5623" y="9770"/>
                    <a:pt x="5593" y="9740"/>
                    <a:pt x="5593" y="9709"/>
                  </a:cubicBezTo>
                  <a:cubicBezTo>
                    <a:pt x="5289" y="8919"/>
                    <a:pt x="4985" y="8068"/>
                    <a:pt x="4651" y="7308"/>
                  </a:cubicBezTo>
                  <a:cubicBezTo>
                    <a:pt x="3891" y="5454"/>
                    <a:pt x="3131" y="3995"/>
                    <a:pt x="2280" y="2779"/>
                  </a:cubicBezTo>
                  <a:cubicBezTo>
                    <a:pt x="2249" y="2718"/>
                    <a:pt x="2189" y="2627"/>
                    <a:pt x="2128" y="2566"/>
                  </a:cubicBezTo>
                  <a:cubicBezTo>
                    <a:pt x="1945" y="2262"/>
                    <a:pt x="1733" y="1989"/>
                    <a:pt x="1489" y="1715"/>
                  </a:cubicBezTo>
                  <a:cubicBezTo>
                    <a:pt x="1039" y="1114"/>
                    <a:pt x="529" y="603"/>
                    <a:pt x="18" y="33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2" name="Google Shape;10762;p74"/>
            <p:cNvSpPr/>
            <p:nvPr/>
          </p:nvSpPr>
          <p:spPr>
            <a:xfrm>
              <a:off x="3347600" y="1379500"/>
              <a:ext cx="120850" cy="99550"/>
            </a:xfrm>
            <a:custGeom>
              <a:avLst/>
              <a:gdLst/>
              <a:ahLst/>
              <a:cxnLst/>
              <a:rect l="l" t="t" r="r" b="b"/>
              <a:pathLst>
                <a:path w="4834" h="3982" extrusionOk="0">
                  <a:moveTo>
                    <a:pt x="61" y="0"/>
                  </a:moveTo>
                  <a:lnTo>
                    <a:pt x="0" y="152"/>
                  </a:lnTo>
                  <a:cubicBezTo>
                    <a:pt x="61" y="152"/>
                    <a:pt x="61" y="182"/>
                    <a:pt x="91" y="182"/>
                  </a:cubicBezTo>
                  <a:cubicBezTo>
                    <a:pt x="152" y="243"/>
                    <a:pt x="243" y="304"/>
                    <a:pt x="335" y="365"/>
                  </a:cubicBezTo>
                  <a:cubicBezTo>
                    <a:pt x="1915" y="1459"/>
                    <a:pt x="3435" y="2705"/>
                    <a:pt x="4833" y="3982"/>
                  </a:cubicBezTo>
                  <a:lnTo>
                    <a:pt x="4712" y="3769"/>
                  </a:lnTo>
                  <a:cubicBezTo>
                    <a:pt x="3313" y="2462"/>
                    <a:pt x="1733" y="1186"/>
                    <a:pt x="122" y="91"/>
                  </a:cubicBezTo>
                  <a:cubicBezTo>
                    <a:pt x="91" y="91"/>
                    <a:pt x="91" y="61"/>
                    <a:pt x="6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3" name="Google Shape;10763;p74"/>
            <p:cNvSpPr/>
            <p:nvPr/>
          </p:nvSpPr>
          <p:spPr>
            <a:xfrm>
              <a:off x="3270850" y="1440275"/>
              <a:ext cx="181625" cy="288800"/>
            </a:xfrm>
            <a:custGeom>
              <a:avLst/>
              <a:gdLst/>
              <a:ahLst/>
              <a:cxnLst/>
              <a:rect l="l" t="t" r="r" b="b"/>
              <a:pathLst>
                <a:path w="7265" h="11552" extrusionOk="0">
                  <a:moveTo>
                    <a:pt x="91" y="1"/>
                  </a:moveTo>
                  <a:cubicBezTo>
                    <a:pt x="31" y="92"/>
                    <a:pt x="31" y="122"/>
                    <a:pt x="0" y="214"/>
                  </a:cubicBezTo>
                  <a:cubicBezTo>
                    <a:pt x="608" y="2128"/>
                    <a:pt x="1520" y="4074"/>
                    <a:pt x="2797" y="5989"/>
                  </a:cubicBezTo>
                  <a:cubicBezTo>
                    <a:pt x="3921" y="7721"/>
                    <a:pt x="5320" y="9515"/>
                    <a:pt x="7204" y="11551"/>
                  </a:cubicBezTo>
                  <a:cubicBezTo>
                    <a:pt x="7234" y="11551"/>
                    <a:pt x="7234" y="11521"/>
                    <a:pt x="7265" y="11490"/>
                  </a:cubicBezTo>
                  <a:cubicBezTo>
                    <a:pt x="5411" y="9423"/>
                    <a:pt x="4012" y="7691"/>
                    <a:pt x="2857" y="5928"/>
                  </a:cubicBezTo>
                  <a:cubicBezTo>
                    <a:pt x="1763" y="4226"/>
                    <a:pt x="912" y="2554"/>
                    <a:pt x="365" y="852"/>
                  </a:cubicBezTo>
                  <a:cubicBezTo>
                    <a:pt x="365" y="821"/>
                    <a:pt x="304" y="761"/>
                    <a:pt x="304" y="761"/>
                  </a:cubicBezTo>
                  <a:cubicBezTo>
                    <a:pt x="243" y="517"/>
                    <a:pt x="152" y="274"/>
                    <a:pt x="9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4" name="Google Shape;10764;p74"/>
            <p:cNvSpPr/>
            <p:nvPr/>
          </p:nvSpPr>
          <p:spPr>
            <a:xfrm>
              <a:off x="3277675" y="1458525"/>
              <a:ext cx="161900" cy="108675"/>
            </a:xfrm>
            <a:custGeom>
              <a:avLst/>
              <a:gdLst/>
              <a:ahLst/>
              <a:cxnLst/>
              <a:rect l="l" t="t" r="r" b="b"/>
              <a:pathLst>
                <a:path w="6476" h="4347" extrusionOk="0">
                  <a:moveTo>
                    <a:pt x="31" y="0"/>
                  </a:moveTo>
                  <a:lnTo>
                    <a:pt x="1" y="91"/>
                  </a:lnTo>
                  <a:cubicBezTo>
                    <a:pt x="2311" y="912"/>
                    <a:pt x="4560" y="2401"/>
                    <a:pt x="6384" y="4347"/>
                  </a:cubicBezTo>
                  <a:lnTo>
                    <a:pt x="6475" y="4256"/>
                  </a:lnTo>
                  <a:cubicBezTo>
                    <a:pt x="4651" y="2310"/>
                    <a:pt x="2372" y="851"/>
                    <a:pt x="3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5" name="Google Shape;10765;p74"/>
            <p:cNvSpPr/>
            <p:nvPr/>
          </p:nvSpPr>
          <p:spPr>
            <a:xfrm>
              <a:off x="3248050" y="1512475"/>
              <a:ext cx="106400" cy="244700"/>
            </a:xfrm>
            <a:custGeom>
              <a:avLst/>
              <a:gdLst/>
              <a:ahLst/>
              <a:cxnLst/>
              <a:rect l="l" t="t" r="r" b="b"/>
              <a:pathLst>
                <a:path w="4256" h="9788" extrusionOk="0">
                  <a:moveTo>
                    <a:pt x="92" y="0"/>
                  </a:moveTo>
                  <a:cubicBezTo>
                    <a:pt x="61" y="92"/>
                    <a:pt x="61" y="152"/>
                    <a:pt x="0" y="213"/>
                  </a:cubicBezTo>
                  <a:cubicBezTo>
                    <a:pt x="274" y="2098"/>
                    <a:pt x="851" y="3952"/>
                    <a:pt x="1642" y="5715"/>
                  </a:cubicBezTo>
                  <a:cubicBezTo>
                    <a:pt x="1642" y="5745"/>
                    <a:pt x="1672" y="5745"/>
                    <a:pt x="1672" y="5775"/>
                  </a:cubicBezTo>
                  <a:cubicBezTo>
                    <a:pt x="2341" y="7204"/>
                    <a:pt x="3162" y="8572"/>
                    <a:pt x="4165" y="9788"/>
                  </a:cubicBezTo>
                  <a:lnTo>
                    <a:pt x="4256" y="9788"/>
                  </a:lnTo>
                  <a:cubicBezTo>
                    <a:pt x="1976" y="6991"/>
                    <a:pt x="548" y="3557"/>
                    <a:pt x="92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6" name="Google Shape;10766;p74"/>
            <p:cNvSpPr/>
            <p:nvPr/>
          </p:nvSpPr>
          <p:spPr>
            <a:xfrm>
              <a:off x="3267050" y="1655325"/>
              <a:ext cx="22825" cy="72975"/>
            </a:xfrm>
            <a:custGeom>
              <a:avLst/>
              <a:gdLst/>
              <a:ahLst/>
              <a:cxnLst/>
              <a:rect l="l" t="t" r="r" b="b"/>
              <a:pathLst>
                <a:path w="913" h="2919" extrusionOk="0">
                  <a:moveTo>
                    <a:pt x="851" y="1"/>
                  </a:moveTo>
                  <a:cubicBezTo>
                    <a:pt x="304" y="821"/>
                    <a:pt x="91" y="1855"/>
                    <a:pt x="0" y="2827"/>
                  </a:cubicBezTo>
                  <a:cubicBezTo>
                    <a:pt x="61" y="2827"/>
                    <a:pt x="91" y="2888"/>
                    <a:pt x="91" y="2919"/>
                  </a:cubicBezTo>
                  <a:cubicBezTo>
                    <a:pt x="183" y="1916"/>
                    <a:pt x="395" y="943"/>
                    <a:pt x="912" y="61"/>
                  </a:cubicBezTo>
                  <a:lnTo>
                    <a:pt x="912" y="31"/>
                  </a:lnTo>
                  <a:lnTo>
                    <a:pt x="851" y="1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7" name="Google Shape;10767;p74"/>
            <p:cNvSpPr/>
            <p:nvPr/>
          </p:nvSpPr>
          <p:spPr>
            <a:xfrm>
              <a:off x="3036800" y="1727525"/>
              <a:ext cx="6850" cy="91975"/>
            </a:xfrm>
            <a:custGeom>
              <a:avLst/>
              <a:gdLst/>
              <a:ahLst/>
              <a:cxnLst/>
              <a:rect l="l" t="t" r="r" b="b"/>
              <a:pathLst>
                <a:path w="274" h="3679" fill="none" extrusionOk="0">
                  <a:moveTo>
                    <a:pt x="274" y="0"/>
                  </a:moveTo>
                  <a:lnTo>
                    <a:pt x="0" y="3678"/>
                  </a:ln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8" name="Google Shape;10768;p74"/>
            <p:cNvSpPr/>
            <p:nvPr/>
          </p:nvSpPr>
          <p:spPr>
            <a:xfrm>
              <a:off x="2928125" y="1788300"/>
              <a:ext cx="114025" cy="57000"/>
            </a:xfrm>
            <a:custGeom>
              <a:avLst/>
              <a:gdLst/>
              <a:ahLst/>
              <a:cxnLst/>
              <a:rect l="l" t="t" r="r" b="b"/>
              <a:pathLst>
                <a:path w="4561" h="2280" extrusionOk="0">
                  <a:moveTo>
                    <a:pt x="4439" y="1"/>
                  </a:moveTo>
                  <a:cubicBezTo>
                    <a:pt x="4439" y="1"/>
                    <a:pt x="1" y="1855"/>
                    <a:pt x="62" y="2189"/>
                  </a:cubicBezTo>
                  <a:cubicBezTo>
                    <a:pt x="72" y="2252"/>
                    <a:pt x="209" y="2279"/>
                    <a:pt x="428" y="2279"/>
                  </a:cubicBezTo>
                  <a:cubicBezTo>
                    <a:pt x="1478" y="2279"/>
                    <a:pt x="4424" y="1666"/>
                    <a:pt x="4499" y="1490"/>
                  </a:cubicBezTo>
                  <a:cubicBezTo>
                    <a:pt x="4560" y="1247"/>
                    <a:pt x="4439" y="1"/>
                    <a:pt x="4439" y="1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9" name="Google Shape;10769;p74"/>
            <p:cNvSpPr/>
            <p:nvPr/>
          </p:nvSpPr>
          <p:spPr>
            <a:xfrm>
              <a:off x="3270075" y="1713075"/>
              <a:ext cx="8400" cy="91225"/>
            </a:xfrm>
            <a:custGeom>
              <a:avLst/>
              <a:gdLst/>
              <a:ahLst/>
              <a:cxnLst/>
              <a:rect l="l" t="t" r="r" b="b"/>
              <a:pathLst>
                <a:path w="336" h="3649" fill="none" extrusionOk="0">
                  <a:moveTo>
                    <a:pt x="1" y="1"/>
                  </a:moveTo>
                  <a:lnTo>
                    <a:pt x="335" y="3648"/>
                  </a:ln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0" name="Google Shape;10770;p74"/>
            <p:cNvSpPr/>
            <p:nvPr/>
          </p:nvSpPr>
          <p:spPr>
            <a:xfrm>
              <a:off x="3273875" y="1773875"/>
              <a:ext cx="113250" cy="55375"/>
            </a:xfrm>
            <a:custGeom>
              <a:avLst/>
              <a:gdLst/>
              <a:ahLst/>
              <a:cxnLst/>
              <a:rect l="l" t="t" r="r" b="b"/>
              <a:pathLst>
                <a:path w="4530" h="2215" extrusionOk="0">
                  <a:moveTo>
                    <a:pt x="92" y="0"/>
                  </a:moveTo>
                  <a:cubicBezTo>
                    <a:pt x="92" y="0"/>
                    <a:pt x="1" y="1216"/>
                    <a:pt x="92" y="1490"/>
                  </a:cubicBezTo>
                  <a:cubicBezTo>
                    <a:pt x="142" y="1689"/>
                    <a:pt x="3025" y="2214"/>
                    <a:pt x="4101" y="2214"/>
                  </a:cubicBezTo>
                  <a:cubicBezTo>
                    <a:pt x="4339" y="2214"/>
                    <a:pt x="4488" y="2189"/>
                    <a:pt x="4499" y="2128"/>
                  </a:cubicBezTo>
                  <a:cubicBezTo>
                    <a:pt x="4530" y="1794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1" name="Google Shape;10771;p74"/>
            <p:cNvSpPr/>
            <p:nvPr/>
          </p:nvSpPr>
          <p:spPr>
            <a:xfrm>
              <a:off x="3133300" y="1732850"/>
              <a:ext cx="61575" cy="56250"/>
            </a:xfrm>
            <a:custGeom>
              <a:avLst/>
              <a:gdLst/>
              <a:ahLst/>
              <a:cxnLst/>
              <a:rect l="l" t="t" r="r" b="b"/>
              <a:pathLst>
                <a:path w="2463" h="2250" extrusionOk="0">
                  <a:moveTo>
                    <a:pt x="1" y="0"/>
                  </a:moveTo>
                  <a:cubicBezTo>
                    <a:pt x="457" y="760"/>
                    <a:pt x="882" y="1489"/>
                    <a:pt x="1338" y="2249"/>
                  </a:cubicBezTo>
                  <a:cubicBezTo>
                    <a:pt x="1764" y="1520"/>
                    <a:pt x="2128" y="821"/>
                    <a:pt x="2463" y="61"/>
                  </a:cubicBezTo>
                  <a:lnTo>
                    <a:pt x="2463" y="61"/>
                  </a:lnTo>
                  <a:cubicBezTo>
                    <a:pt x="2222" y="79"/>
                    <a:pt x="1919" y="86"/>
                    <a:pt x="1609" y="86"/>
                  </a:cubicBezTo>
                  <a:cubicBezTo>
                    <a:pt x="859" y="86"/>
                    <a:pt x="65" y="43"/>
                    <a:pt x="1" y="0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2" name="Google Shape;10772;p74"/>
            <p:cNvSpPr/>
            <p:nvPr/>
          </p:nvSpPr>
          <p:spPr>
            <a:xfrm>
              <a:off x="2863550" y="1070950"/>
              <a:ext cx="554750" cy="674125"/>
            </a:xfrm>
            <a:custGeom>
              <a:avLst/>
              <a:gdLst/>
              <a:ahLst/>
              <a:cxnLst/>
              <a:rect l="l" t="t" r="r" b="b"/>
              <a:pathLst>
                <a:path w="22190" h="26965" extrusionOk="0">
                  <a:moveTo>
                    <a:pt x="10871" y="1"/>
                  </a:moveTo>
                  <a:cubicBezTo>
                    <a:pt x="8769" y="1"/>
                    <a:pt x="6680" y="676"/>
                    <a:pt x="4985" y="2038"/>
                  </a:cubicBezTo>
                  <a:cubicBezTo>
                    <a:pt x="4377" y="2585"/>
                    <a:pt x="3769" y="3193"/>
                    <a:pt x="3283" y="3862"/>
                  </a:cubicBezTo>
                  <a:cubicBezTo>
                    <a:pt x="1307" y="6597"/>
                    <a:pt x="486" y="10184"/>
                    <a:pt x="152" y="13497"/>
                  </a:cubicBezTo>
                  <a:cubicBezTo>
                    <a:pt x="152" y="13588"/>
                    <a:pt x="122" y="13680"/>
                    <a:pt x="122" y="13801"/>
                  </a:cubicBezTo>
                  <a:lnTo>
                    <a:pt x="122" y="13953"/>
                  </a:lnTo>
                  <a:cubicBezTo>
                    <a:pt x="31" y="14652"/>
                    <a:pt x="0" y="15412"/>
                    <a:pt x="0" y="16142"/>
                  </a:cubicBezTo>
                  <a:cubicBezTo>
                    <a:pt x="0" y="16658"/>
                    <a:pt x="31" y="17145"/>
                    <a:pt x="91" y="17631"/>
                  </a:cubicBezTo>
                  <a:cubicBezTo>
                    <a:pt x="122" y="17874"/>
                    <a:pt x="122" y="18056"/>
                    <a:pt x="152" y="18269"/>
                  </a:cubicBezTo>
                  <a:cubicBezTo>
                    <a:pt x="274" y="19029"/>
                    <a:pt x="426" y="19789"/>
                    <a:pt x="638" y="20549"/>
                  </a:cubicBezTo>
                  <a:cubicBezTo>
                    <a:pt x="699" y="20640"/>
                    <a:pt x="699" y="20701"/>
                    <a:pt x="730" y="20792"/>
                  </a:cubicBezTo>
                  <a:cubicBezTo>
                    <a:pt x="882" y="21157"/>
                    <a:pt x="1034" y="21552"/>
                    <a:pt x="1186" y="21886"/>
                  </a:cubicBezTo>
                  <a:cubicBezTo>
                    <a:pt x="1338" y="22190"/>
                    <a:pt x="1490" y="22494"/>
                    <a:pt x="1672" y="22768"/>
                  </a:cubicBezTo>
                  <a:cubicBezTo>
                    <a:pt x="2158" y="23558"/>
                    <a:pt x="2827" y="24288"/>
                    <a:pt x="3587" y="24865"/>
                  </a:cubicBezTo>
                  <a:cubicBezTo>
                    <a:pt x="3952" y="25169"/>
                    <a:pt x="4377" y="25382"/>
                    <a:pt x="4833" y="25625"/>
                  </a:cubicBezTo>
                  <a:cubicBezTo>
                    <a:pt x="4894" y="25655"/>
                    <a:pt x="5015" y="25686"/>
                    <a:pt x="5107" y="25716"/>
                  </a:cubicBezTo>
                  <a:cubicBezTo>
                    <a:pt x="6896" y="26520"/>
                    <a:pt x="9028" y="26964"/>
                    <a:pt x="11163" y="26964"/>
                  </a:cubicBezTo>
                  <a:cubicBezTo>
                    <a:pt x="14034" y="26964"/>
                    <a:pt x="16910" y="26161"/>
                    <a:pt x="18967" y="24348"/>
                  </a:cubicBezTo>
                  <a:cubicBezTo>
                    <a:pt x="19301" y="24014"/>
                    <a:pt x="19697" y="23680"/>
                    <a:pt x="20001" y="23254"/>
                  </a:cubicBezTo>
                  <a:cubicBezTo>
                    <a:pt x="20396" y="22677"/>
                    <a:pt x="20760" y="22129"/>
                    <a:pt x="21064" y="21430"/>
                  </a:cubicBezTo>
                  <a:cubicBezTo>
                    <a:pt x="21095" y="21309"/>
                    <a:pt x="21156" y="21157"/>
                    <a:pt x="21216" y="21066"/>
                  </a:cubicBezTo>
                  <a:cubicBezTo>
                    <a:pt x="21429" y="20519"/>
                    <a:pt x="21581" y="19911"/>
                    <a:pt x="21733" y="19333"/>
                  </a:cubicBezTo>
                  <a:cubicBezTo>
                    <a:pt x="21855" y="18938"/>
                    <a:pt x="21915" y="18482"/>
                    <a:pt x="22007" y="18026"/>
                  </a:cubicBezTo>
                  <a:cubicBezTo>
                    <a:pt x="22067" y="17570"/>
                    <a:pt x="22128" y="17145"/>
                    <a:pt x="22159" y="16689"/>
                  </a:cubicBezTo>
                  <a:lnTo>
                    <a:pt x="22159" y="16597"/>
                  </a:lnTo>
                  <a:cubicBezTo>
                    <a:pt x="22189" y="16142"/>
                    <a:pt x="22189" y="15655"/>
                    <a:pt x="22189" y="15169"/>
                  </a:cubicBezTo>
                  <a:lnTo>
                    <a:pt x="22189" y="14348"/>
                  </a:lnTo>
                  <a:cubicBezTo>
                    <a:pt x="22159" y="13558"/>
                    <a:pt x="22067" y="12707"/>
                    <a:pt x="21915" y="11856"/>
                  </a:cubicBezTo>
                  <a:lnTo>
                    <a:pt x="21824" y="11187"/>
                  </a:lnTo>
                  <a:cubicBezTo>
                    <a:pt x="21247" y="8208"/>
                    <a:pt x="20061" y="5321"/>
                    <a:pt x="18207" y="3284"/>
                  </a:cubicBezTo>
                  <a:cubicBezTo>
                    <a:pt x="16264" y="1102"/>
                    <a:pt x="13556" y="1"/>
                    <a:pt x="108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3" name="Google Shape;10773;p74"/>
            <p:cNvSpPr/>
            <p:nvPr/>
          </p:nvSpPr>
          <p:spPr>
            <a:xfrm>
              <a:off x="2886350" y="1309350"/>
              <a:ext cx="135275" cy="129575"/>
            </a:xfrm>
            <a:custGeom>
              <a:avLst/>
              <a:gdLst/>
              <a:ahLst/>
              <a:cxnLst/>
              <a:rect l="l" t="t" r="r" b="b"/>
              <a:pathLst>
                <a:path w="5411" h="5183" extrusionOk="0">
                  <a:moveTo>
                    <a:pt x="2661" y="0"/>
                  </a:moveTo>
                  <a:cubicBezTo>
                    <a:pt x="1305" y="0"/>
                    <a:pt x="208" y="1028"/>
                    <a:pt x="122" y="2411"/>
                  </a:cubicBezTo>
                  <a:cubicBezTo>
                    <a:pt x="0" y="3840"/>
                    <a:pt x="1064" y="5055"/>
                    <a:pt x="2492" y="5177"/>
                  </a:cubicBezTo>
                  <a:cubicBezTo>
                    <a:pt x="2552" y="5181"/>
                    <a:pt x="2612" y="5183"/>
                    <a:pt x="2671" y="5183"/>
                  </a:cubicBezTo>
                  <a:cubicBezTo>
                    <a:pt x="4049" y="5183"/>
                    <a:pt x="5172" y="4175"/>
                    <a:pt x="5289" y="2776"/>
                  </a:cubicBezTo>
                  <a:cubicBezTo>
                    <a:pt x="5410" y="1347"/>
                    <a:pt x="4286" y="131"/>
                    <a:pt x="2888" y="10"/>
                  </a:cubicBezTo>
                  <a:cubicBezTo>
                    <a:pt x="2811" y="3"/>
                    <a:pt x="2736" y="0"/>
                    <a:pt x="266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4" name="Google Shape;10774;p74"/>
            <p:cNvSpPr/>
            <p:nvPr/>
          </p:nvSpPr>
          <p:spPr>
            <a:xfrm>
              <a:off x="3248800" y="1288175"/>
              <a:ext cx="134525" cy="129575"/>
            </a:xfrm>
            <a:custGeom>
              <a:avLst/>
              <a:gdLst/>
              <a:ahLst/>
              <a:cxnLst/>
              <a:rect l="l" t="t" r="r" b="b"/>
              <a:pathLst>
                <a:path w="5381" h="5183" extrusionOk="0">
                  <a:moveTo>
                    <a:pt x="2718" y="0"/>
                  </a:moveTo>
                  <a:cubicBezTo>
                    <a:pt x="1364" y="0"/>
                    <a:pt x="239" y="1035"/>
                    <a:pt x="122" y="2407"/>
                  </a:cubicBezTo>
                  <a:cubicBezTo>
                    <a:pt x="1" y="3866"/>
                    <a:pt x="1065" y="5082"/>
                    <a:pt x="2524" y="5173"/>
                  </a:cubicBezTo>
                  <a:cubicBezTo>
                    <a:pt x="2598" y="5179"/>
                    <a:pt x="2672" y="5182"/>
                    <a:pt x="2746" y="5182"/>
                  </a:cubicBezTo>
                  <a:cubicBezTo>
                    <a:pt x="4079" y="5182"/>
                    <a:pt x="5203" y="4156"/>
                    <a:pt x="5290" y="2802"/>
                  </a:cubicBezTo>
                  <a:cubicBezTo>
                    <a:pt x="5381" y="1373"/>
                    <a:pt x="4317" y="127"/>
                    <a:pt x="2888" y="6"/>
                  </a:cubicBezTo>
                  <a:cubicBezTo>
                    <a:pt x="2831" y="2"/>
                    <a:pt x="2774" y="0"/>
                    <a:pt x="27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5" name="Google Shape;10775;p74"/>
            <p:cNvSpPr/>
            <p:nvPr/>
          </p:nvSpPr>
          <p:spPr>
            <a:xfrm>
              <a:off x="2981325" y="1257050"/>
              <a:ext cx="76025" cy="72550"/>
            </a:xfrm>
            <a:custGeom>
              <a:avLst/>
              <a:gdLst/>
              <a:ahLst/>
              <a:cxnLst/>
              <a:rect l="l" t="t" r="r" b="b"/>
              <a:pathLst>
                <a:path w="3041" h="2902" extrusionOk="0">
                  <a:moveTo>
                    <a:pt x="1533" y="0"/>
                  </a:moveTo>
                  <a:cubicBezTo>
                    <a:pt x="788" y="0"/>
                    <a:pt x="150" y="588"/>
                    <a:pt x="92" y="1342"/>
                  </a:cubicBezTo>
                  <a:cubicBezTo>
                    <a:pt x="0" y="2132"/>
                    <a:pt x="608" y="2831"/>
                    <a:pt x="1399" y="2892"/>
                  </a:cubicBezTo>
                  <a:cubicBezTo>
                    <a:pt x="1453" y="2898"/>
                    <a:pt x="1508" y="2901"/>
                    <a:pt x="1561" y="2901"/>
                  </a:cubicBezTo>
                  <a:cubicBezTo>
                    <a:pt x="2306" y="2901"/>
                    <a:pt x="2894" y="2320"/>
                    <a:pt x="2979" y="1555"/>
                  </a:cubicBezTo>
                  <a:cubicBezTo>
                    <a:pt x="3040" y="764"/>
                    <a:pt x="2432" y="96"/>
                    <a:pt x="1642" y="4"/>
                  </a:cubicBezTo>
                  <a:cubicBezTo>
                    <a:pt x="1605" y="2"/>
                    <a:pt x="1569" y="0"/>
                    <a:pt x="1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6" name="Google Shape;10776;p74"/>
            <p:cNvSpPr/>
            <p:nvPr/>
          </p:nvSpPr>
          <p:spPr>
            <a:xfrm>
              <a:off x="3213100" y="1240200"/>
              <a:ext cx="76000" cy="72550"/>
            </a:xfrm>
            <a:custGeom>
              <a:avLst/>
              <a:gdLst/>
              <a:ahLst/>
              <a:cxnLst/>
              <a:rect l="l" t="t" r="r" b="b"/>
              <a:pathLst>
                <a:path w="3040" h="2902" extrusionOk="0">
                  <a:moveTo>
                    <a:pt x="1479" y="1"/>
                  </a:moveTo>
                  <a:cubicBezTo>
                    <a:pt x="734" y="1"/>
                    <a:pt x="146" y="579"/>
                    <a:pt x="61" y="1317"/>
                  </a:cubicBezTo>
                  <a:cubicBezTo>
                    <a:pt x="0" y="2137"/>
                    <a:pt x="608" y="2806"/>
                    <a:pt x="1398" y="2897"/>
                  </a:cubicBezTo>
                  <a:cubicBezTo>
                    <a:pt x="1436" y="2900"/>
                    <a:pt x="1474" y="2901"/>
                    <a:pt x="1511" y="2901"/>
                  </a:cubicBezTo>
                  <a:cubicBezTo>
                    <a:pt x="2280" y="2901"/>
                    <a:pt x="2892" y="2314"/>
                    <a:pt x="2979" y="1560"/>
                  </a:cubicBezTo>
                  <a:cubicBezTo>
                    <a:pt x="3040" y="770"/>
                    <a:pt x="2432" y="71"/>
                    <a:pt x="1642" y="10"/>
                  </a:cubicBezTo>
                  <a:cubicBezTo>
                    <a:pt x="1587" y="4"/>
                    <a:pt x="1532" y="1"/>
                    <a:pt x="14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7" name="Google Shape;10777;p74"/>
            <p:cNvSpPr/>
            <p:nvPr/>
          </p:nvSpPr>
          <p:spPr>
            <a:xfrm>
              <a:off x="3112775" y="1321750"/>
              <a:ext cx="57800" cy="37250"/>
            </a:xfrm>
            <a:custGeom>
              <a:avLst/>
              <a:gdLst/>
              <a:ahLst/>
              <a:cxnLst/>
              <a:rect l="l" t="t" r="r" b="b"/>
              <a:pathLst>
                <a:path w="2312" h="1490" fill="none" extrusionOk="0">
                  <a:moveTo>
                    <a:pt x="1" y="152"/>
                  </a:moveTo>
                  <a:cubicBezTo>
                    <a:pt x="31" y="912"/>
                    <a:pt x="822" y="1489"/>
                    <a:pt x="1551" y="1185"/>
                  </a:cubicBezTo>
                  <a:cubicBezTo>
                    <a:pt x="2007" y="1003"/>
                    <a:pt x="2311" y="486"/>
                    <a:pt x="2311" y="0"/>
                  </a:cubicBezTo>
                </a:path>
              </a:pathLst>
            </a:custGeom>
            <a:solidFill>
              <a:schemeClr val="dk1"/>
            </a:solidFill>
            <a:ln w="11400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8" name="Google Shape;10778;p74"/>
            <p:cNvSpPr/>
            <p:nvPr/>
          </p:nvSpPr>
          <p:spPr>
            <a:xfrm>
              <a:off x="2863550" y="1366575"/>
              <a:ext cx="554750" cy="142775"/>
            </a:xfrm>
            <a:custGeom>
              <a:avLst/>
              <a:gdLst/>
              <a:ahLst/>
              <a:cxnLst/>
              <a:rect l="l" t="t" r="r" b="b"/>
              <a:pathLst>
                <a:path w="22190" h="5711" extrusionOk="0">
                  <a:moveTo>
                    <a:pt x="21915" y="0"/>
                  </a:moveTo>
                  <a:cubicBezTo>
                    <a:pt x="20608" y="973"/>
                    <a:pt x="18997" y="1794"/>
                    <a:pt x="17265" y="2341"/>
                  </a:cubicBezTo>
                  <a:cubicBezTo>
                    <a:pt x="15137" y="3040"/>
                    <a:pt x="12736" y="3374"/>
                    <a:pt x="9848" y="3465"/>
                  </a:cubicBezTo>
                  <a:cubicBezTo>
                    <a:pt x="9542" y="3473"/>
                    <a:pt x="9240" y="3476"/>
                    <a:pt x="8942" y="3476"/>
                  </a:cubicBezTo>
                  <a:cubicBezTo>
                    <a:pt x="5458" y="3476"/>
                    <a:pt x="2558" y="2984"/>
                    <a:pt x="122" y="1976"/>
                  </a:cubicBezTo>
                  <a:lnTo>
                    <a:pt x="122" y="2128"/>
                  </a:lnTo>
                  <a:cubicBezTo>
                    <a:pt x="31" y="2858"/>
                    <a:pt x="0" y="3617"/>
                    <a:pt x="0" y="4317"/>
                  </a:cubicBezTo>
                  <a:cubicBezTo>
                    <a:pt x="2037" y="5076"/>
                    <a:pt x="4408" y="5502"/>
                    <a:pt x="7022" y="5654"/>
                  </a:cubicBezTo>
                  <a:cubicBezTo>
                    <a:pt x="7672" y="5675"/>
                    <a:pt x="8336" y="5710"/>
                    <a:pt x="9005" y="5710"/>
                  </a:cubicBezTo>
                  <a:cubicBezTo>
                    <a:pt x="9306" y="5710"/>
                    <a:pt x="9608" y="5703"/>
                    <a:pt x="9909" y="5684"/>
                  </a:cubicBezTo>
                  <a:cubicBezTo>
                    <a:pt x="13010" y="5624"/>
                    <a:pt x="15624" y="5198"/>
                    <a:pt x="17934" y="4469"/>
                  </a:cubicBezTo>
                  <a:cubicBezTo>
                    <a:pt x="19484" y="3982"/>
                    <a:pt x="20912" y="3344"/>
                    <a:pt x="22189" y="2554"/>
                  </a:cubicBezTo>
                  <a:cubicBezTo>
                    <a:pt x="22159" y="1703"/>
                    <a:pt x="22067" y="882"/>
                    <a:pt x="219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9" name="Google Shape;10779;p74"/>
            <p:cNvSpPr/>
            <p:nvPr/>
          </p:nvSpPr>
          <p:spPr>
            <a:xfrm>
              <a:off x="2866575" y="1485875"/>
              <a:ext cx="550950" cy="129575"/>
            </a:xfrm>
            <a:custGeom>
              <a:avLst/>
              <a:gdLst/>
              <a:ahLst/>
              <a:cxnLst/>
              <a:rect l="l" t="t" r="r" b="b"/>
              <a:pathLst>
                <a:path w="22038" h="5183" extrusionOk="0">
                  <a:moveTo>
                    <a:pt x="22038" y="0"/>
                  </a:moveTo>
                  <a:cubicBezTo>
                    <a:pt x="19940" y="1277"/>
                    <a:pt x="17296" y="2067"/>
                    <a:pt x="13800" y="2554"/>
                  </a:cubicBezTo>
                  <a:cubicBezTo>
                    <a:pt x="11912" y="2825"/>
                    <a:pt x="10104" y="2961"/>
                    <a:pt x="8385" y="2961"/>
                  </a:cubicBezTo>
                  <a:cubicBezTo>
                    <a:pt x="5291" y="2961"/>
                    <a:pt x="2482" y="2521"/>
                    <a:pt x="1" y="1642"/>
                  </a:cubicBezTo>
                  <a:lnTo>
                    <a:pt x="1" y="1642"/>
                  </a:lnTo>
                  <a:cubicBezTo>
                    <a:pt x="122" y="2402"/>
                    <a:pt x="244" y="3162"/>
                    <a:pt x="487" y="3922"/>
                  </a:cubicBezTo>
                  <a:cubicBezTo>
                    <a:pt x="517" y="4013"/>
                    <a:pt x="517" y="4073"/>
                    <a:pt x="578" y="4165"/>
                  </a:cubicBezTo>
                  <a:cubicBezTo>
                    <a:pt x="2463" y="4681"/>
                    <a:pt x="4530" y="5016"/>
                    <a:pt x="6688" y="5137"/>
                  </a:cubicBezTo>
                  <a:cubicBezTo>
                    <a:pt x="7273" y="5168"/>
                    <a:pt x="7868" y="5183"/>
                    <a:pt x="8471" y="5183"/>
                  </a:cubicBezTo>
                  <a:cubicBezTo>
                    <a:pt x="10282" y="5183"/>
                    <a:pt x="12174" y="5046"/>
                    <a:pt x="14135" y="4773"/>
                  </a:cubicBezTo>
                  <a:cubicBezTo>
                    <a:pt x="17083" y="4347"/>
                    <a:pt x="19576" y="3709"/>
                    <a:pt x="21612" y="2736"/>
                  </a:cubicBezTo>
                  <a:cubicBezTo>
                    <a:pt x="21734" y="2341"/>
                    <a:pt x="21794" y="1885"/>
                    <a:pt x="21886" y="1429"/>
                  </a:cubicBezTo>
                  <a:cubicBezTo>
                    <a:pt x="21946" y="973"/>
                    <a:pt x="22007" y="548"/>
                    <a:pt x="22038" y="92"/>
                  </a:cubicBezTo>
                  <a:lnTo>
                    <a:pt x="220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0" name="Google Shape;10780;p74"/>
            <p:cNvSpPr/>
            <p:nvPr/>
          </p:nvSpPr>
          <p:spPr>
            <a:xfrm>
              <a:off x="2905325" y="1597575"/>
              <a:ext cx="488650" cy="118625"/>
            </a:xfrm>
            <a:custGeom>
              <a:avLst/>
              <a:gdLst/>
              <a:ahLst/>
              <a:cxnLst/>
              <a:rect l="l" t="t" r="r" b="b"/>
              <a:pathLst>
                <a:path w="19546" h="4745" extrusionOk="0">
                  <a:moveTo>
                    <a:pt x="19545" y="1"/>
                  </a:moveTo>
                  <a:cubicBezTo>
                    <a:pt x="17600" y="973"/>
                    <a:pt x="15168" y="1672"/>
                    <a:pt x="12159" y="2098"/>
                  </a:cubicBezTo>
                  <a:cubicBezTo>
                    <a:pt x="10246" y="2379"/>
                    <a:pt x="8418" y="2520"/>
                    <a:pt x="6680" y="2520"/>
                  </a:cubicBezTo>
                  <a:cubicBezTo>
                    <a:pt x="4277" y="2520"/>
                    <a:pt x="2047" y="2250"/>
                    <a:pt x="1" y="1703"/>
                  </a:cubicBezTo>
                  <a:lnTo>
                    <a:pt x="1" y="1703"/>
                  </a:lnTo>
                  <a:cubicBezTo>
                    <a:pt x="487" y="2493"/>
                    <a:pt x="1156" y="3223"/>
                    <a:pt x="1916" y="3800"/>
                  </a:cubicBezTo>
                  <a:cubicBezTo>
                    <a:pt x="2281" y="4104"/>
                    <a:pt x="2706" y="4317"/>
                    <a:pt x="3162" y="4560"/>
                  </a:cubicBezTo>
                  <a:cubicBezTo>
                    <a:pt x="3770" y="4621"/>
                    <a:pt x="4378" y="4651"/>
                    <a:pt x="5016" y="4712"/>
                  </a:cubicBezTo>
                  <a:cubicBezTo>
                    <a:pt x="5566" y="4733"/>
                    <a:pt x="6121" y="4744"/>
                    <a:pt x="6682" y="4744"/>
                  </a:cubicBezTo>
                  <a:cubicBezTo>
                    <a:pt x="8538" y="4744"/>
                    <a:pt x="10456" y="4620"/>
                    <a:pt x="12463" y="4317"/>
                  </a:cubicBezTo>
                  <a:cubicBezTo>
                    <a:pt x="14257" y="4104"/>
                    <a:pt x="15837" y="3739"/>
                    <a:pt x="17296" y="3283"/>
                  </a:cubicBezTo>
                  <a:cubicBezTo>
                    <a:pt x="17630" y="2949"/>
                    <a:pt x="18026" y="2615"/>
                    <a:pt x="18330" y="2189"/>
                  </a:cubicBezTo>
                  <a:cubicBezTo>
                    <a:pt x="18725" y="1612"/>
                    <a:pt x="19089" y="1064"/>
                    <a:pt x="19393" y="365"/>
                  </a:cubicBezTo>
                  <a:cubicBezTo>
                    <a:pt x="19424" y="244"/>
                    <a:pt x="19485" y="92"/>
                    <a:pt x="19545" y="1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1" name="Google Shape;10781;p74"/>
            <p:cNvSpPr/>
            <p:nvPr/>
          </p:nvSpPr>
          <p:spPr>
            <a:xfrm>
              <a:off x="3197900" y="944825"/>
              <a:ext cx="108675" cy="145175"/>
            </a:xfrm>
            <a:custGeom>
              <a:avLst/>
              <a:gdLst/>
              <a:ahLst/>
              <a:cxnLst/>
              <a:rect l="l" t="t" r="r" b="b"/>
              <a:pathLst>
                <a:path w="4347" h="5807" fill="none" extrusionOk="0">
                  <a:moveTo>
                    <a:pt x="0" y="5806"/>
                  </a:moveTo>
                  <a:cubicBezTo>
                    <a:pt x="487" y="3344"/>
                    <a:pt x="2128" y="1125"/>
                    <a:pt x="4347" y="1"/>
                  </a:cubicBezTo>
                </a:path>
              </a:pathLst>
            </a:custGeom>
            <a:noFill/>
            <a:ln w="532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2" name="Google Shape;10782;p74"/>
            <p:cNvSpPr/>
            <p:nvPr/>
          </p:nvSpPr>
          <p:spPr>
            <a:xfrm>
              <a:off x="3278450" y="932525"/>
              <a:ext cx="52450" cy="50375"/>
            </a:xfrm>
            <a:custGeom>
              <a:avLst/>
              <a:gdLst/>
              <a:ahLst/>
              <a:cxnLst/>
              <a:rect l="l" t="t" r="r" b="b"/>
              <a:pathLst>
                <a:path w="2098" h="2015" extrusionOk="0">
                  <a:moveTo>
                    <a:pt x="1016" y="1"/>
                  </a:moveTo>
                  <a:cubicBezTo>
                    <a:pt x="491" y="1"/>
                    <a:pt x="89" y="408"/>
                    <a:pt x="61" y="949"/>
                  </a:cubicBezTo>
                  <a:cubicBezTo>
                    <a:pt x="0" y="1526"/>
                    <a:pt x="426" y="1982"/>
                    <a:pt x="1003" y="2013"/>
                  </a:cubicBezTo>
                  <a:cubicBezTo>
                    <a:pt x="1023" y="2014"/>
                    <a:pt x="1042" y="2014"/>
                    <a:pt x="1061" y="2014"/>
                  </a:cubicBezTo>
                  <a:cubicBezTo>
                    <a:pt x="1609" y="2014"/>
                    <a:pt x="2008" y="1599"/>
                    <a:pt x="2067" y="1070"/>
                  </a:cubicBezTo>
                  <a:cubicBezTo>
                    <a:pt x="2098" y="493"/>
                    <a:pt x="1672" y="37"/>
                    <a:pt x="1125" y="7"/>
                  </a:cubicBezTo>
                  <a:cubicBezTo>
                    <a:pt x="1088" y="3"/>
                    <a:pt x="1052" y="1"/>
                    <a:pt x="10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3" name="Google Shape;10783;p74"/>
            <p:cNvSpPr/>
            <p:nvPr/>
          </p:nvSpPr>
          <p:spPr>
            <a:xfrm>
              <a:off x="2887100" y="993475"/>
              <a:ext cx="128450" cy="127675"/>
            </a:xfrm>
            <a:custGeom>
              <a:avLst/>
              <a:gdLst/>
              <a:ahLst/>
              <a:cxnLst/>
              <a:rect l="l" t="t" r="r" b="b"/>
              <a:pathLst>
                <a:path w="5138" h="5107" fill="none" extrusionOk="0">
                  <a:moveTo>
                    <a:pt x="5137" y="5107"/>
                  </a:moveTo>
                  <a:cubicBezTo>
                    <a:pt x="4317" y="2766"/>
                    <a:pt x="2371" y="821"/>
                    <a:pt x="0" y="0"/>
                  </a:cubicBezTo>
                </a:path>
              </a:pathLst>
            </a:custGeom>
            <a:noFill/>
            <a:ln w="532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4" name="Google Shape;10784;p74"/>
            <p:cNvSpPr/>
            <p:nvPr/>
          </p:nvSpPr>
          <p:spPr>
            <a:xfrm>
              <a:off x="2863550" y="980200"/>
              <a:ext cx="55500" cy="50350"/>
            </a:xfrm>
            <a:custGeom>
              <a:avLst/>
              <a:gdLst/>
              <a:ahLst/>
              <a:cxnLst/>
              <a:rect l="l" t="t" r="r" b="b"/>
              <a:pathLst>
                <a:path w="2220" h="2014" extrusionOk="0">
                  <a:moveTo>
                    <a:pt x="1080" y="0"/>
                  </a:moveTo>
                  <a:cubicBezTo>
                    <a:pt x="1025" y="0"/>
                    <a:pt x="968" y="5"/>
                    <a:pt x="912" y="14"/>
                  </a:cubicBezTo>
                  <a:cubicBezTo>
                    <a:pt x="335" y="136"/>
                    <a:pt x="0" y="683"/>
                    <a:pt x="122" y="1200"/>
                  </a:cubicBezTo>
                  <a:cubicBezTo>
                    <a:pt x="227" y="1676"/>
                    <a:pt x="632" y="2014"/>
                    <a:pt x="1096" y="2014"/>
                  </a:cubicBezTo>
                  <a:cubicBezTo>
                    <a:pt x="1165" y="2014"/>
                    <a:pt x="1236" y="2006"/>
                    <a:pt x="1307" y="1990"/>
                  </a:cubicBezTo>
                  <a:cubicBezTo>
                    <a:pt x="1824" y="1899"/>
                    <a:pt x="2219" y="1352"/>
                    <a:pt x="2097" y="835"/>
                  </a:cubicBezTo>
                  <a:cubicBezTo>
                    <a:pt x="1988" y="344"/>
                    <a:pt x="1562" y="0"/>
                    <a:pt x="108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5" name="Google Shape;10785;p74"/>
            <p:cNvSpPr/>
            <p:nvPr/>
          </p:nvSpPr>
          <p:spPr>
            <a:xfrm>
              <a:off x="2594550" y="1557900"/>
              <a:ext cx="543325" cy="489600"/>
            </a:xfrm>
            <a:custGeom>
              <a:avLst/>
              <a:gdLst/>
              <a:ahLst/>
              <a:cxnLst/>
              <a:rect l="l" t="t" r="r" b="b"/>
              <a:pathLst>
                <a:path w="21733" h="19584" extrusionOk="0">
                  <a:moveTo>
                    <a:pt x="10291" y="1"/>
                  </a:moveTo>
                  <a:cubicBezTo>
                    <a:pt x="8195" y="1"/>
                    <a:pt x="6094" y="389"/>
                    <a:pt x="4255" y="1436"/>
                  </a:cubicBezTo>
                  <a:cubicBezTo>
                    <a:pt x="2280" y="2530"/>
                    <a:pt x="730" y="4354"/>
                    <a:pt x="213" y="6542"/>
                  </a:cubicBezTo>
                  <a:cubicBezTo>
                    <a:pt x="91" y="7089"/>
                    <a:pt x="0" y="7667"/>
                    <a:pt x="243" y="8153"/>
                  </a:cubicBezTo>
                  <a:cubicBezTo>
                    <a:pt x="578" y="8913"/>
                    <a:pt x="1429" y="9278"/>
                    <a:pt x="2128" y="9673"/>
                  </a:cubicBezTo>
                  <a:cubicBezTo>
                    <a:pt x="4407" y="10919"/>
                    <a:pt x="6170" y="13016"/>
                    <a:pt x="8177" y="14688"/>
                  </a:cubicBezTo>
                  <a:cubicBezTo>
                    <a:pt x="10456" y="16573"/>
                    <a:pt x="13131" y="18001"/>
                    <a:pt x="15958" y="18822"/>
                  </a:cubicBezTo>
                  <a:cubicBezTo>
                    <a:pt x="17276" y="19203"/>
                    <a:pt x="18763" y="19583"/>
                    <a:pt x="20175" y="19583"/>
                  </a:cubicBezTo>
                  <a:cubicBezTo>
                    <a:pt x="20229" y="19583"/>
                    <a:pt x="20282" y="19583"/>
                    <a:pt x="20335" y="19582"/>
                  </a:cubicBezTo>
                  <a:cubicBezTo>
                    <a:pt x="21733" y="19582"/>
                    <a:pt x="21581" y="17788"/>
                    <a:pt x="21581" y="16694"/>
                  </a:cubicBezTo>
                  <a:cubicBezTo>
                    <a:pt x="21581" y="12925"/>
                    <a:pt x="21004" y="9035"/>
                    <a:pt x="18724" y="6056"/>
                  </a:cubicBezTo>
                  <a:cubicBezTo>
                    <a:pt x="17934" y="4992"/>
                    <a:pt x="16930" y="4080"/>
                    <a:pt x="15927" y="3199"/>
                  </a:cubicBezTo>
                  <a:cubicBezTo>
                    <a:pt x="15259" y="2591"/>
                    <a:pt x="14529" y="1952"/>
                    <a:pt x="13830" y="1344"/>
                  </a:cubicBezTo>
                  <a:cubicBezTo>
                    <a:pt x="13435" y="919"/>
                    <a:pt x="12979" y="554"/>
                    <a:pt x="12432" y="311"/>
                  </a:cubicBezTo>
                  <a:cubicBezTo>
                    <a:pt x="11915" y="98"/>
                    <a:pt x="11338" y="68"/>
                    <a:pt x="10760" y="7"/>
                  </a:cubicBezTo>
                  <a:cubicBezTo>
                    <a:pt x="10604" y="3"/>
                    <a:pt x="10447" y="1"/>
                    <a:pt x="10291" y="1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6" name="Google Shape;10786;p74"/>
            <p:cNvSpPr/>
            <p:nvPr/>
          </p:nvSpPr>
          <p:spPr>
            <a:xfrm>
              <a:off x="2594550" y="1557900"/>
              <a:ext cx="543325" cy="489600"/>
            </a:xfrm>
            <a:custGeom>
              <a:avLst/>
              <a:gdLst/>
              <a:ahLst/>
              <a:cxnLst/>
              <a:rect l="l" t="t" r="r" b="b"/>
              <a:pathLst>
                <a:path w="21733" h="19584" extrusionOk="0">
                  <a:moveTo>
                    <a:pt x="10291" y="1"/>
                  </a:moveTo>
                  <a:cubicBezTo>
                    <a:pt x="8195" y="1"/>
                    <a:pt x="6094" y="389"/>
                    <a:pt x="4255" y="1436"/>
                  </a:cubicBezTo>
                  <a:cubicBezTo>
                    <a:pt x="2280" y="2530"/>
                    <a:pt x="730" y="4354"/>
                    <a:pt x="213" y="6542"/>
                  </a:cubicBezTo>
                  <a:cubicBezTo>
                    <a:pt x="91" y="7089"/>
                    <a:pt x="0" y="7667"/>
                    <a:pt x="243" y="8153"/>
                  </a:cubicBezTo>
                  <a:cubicBezTo>
                    <a:pt x="578" y="8913"/>
                    <a:pt x="1429" y="9278"/>
                    <a:pt x="2128" y="9673"/>
                  </a:cubicBezTo>
                  <a:cubicBezTo>
                    <a:pt x="4407" y="10919"/>
                    <a:pt x="6170" y="13016"/>
                    <a:pt x="8177" y="14688"/>
                  </a:cubicBezTo>
                  <a:cubicBezTo>
                    <a:pt x="10456" y="16573"/>
                    <a:pt x="13131" y="18001"/>
                    <a:pt x="15958" y="18822"/>
                  </a:cubicBezTo>
                  <a:cubicBezTo>
                    <a:pt x="17276" y="19203"/>
                    <a:pt x="18763" y="19583"/>
                    <a:pt x="20175" y="19583"/>
                  </a:cubicBezTo>
                  <a:cubicBezTo>
                    <a:pt x="20229" y="19583"/>
                    <a:pt x="20282" y="19583"/>
                    <a:pt x="20335" y="19582"/>
                  </a:cubicBezTo>
                  <a:cubicBezTo>
                    <a:pt x="21733" y="19582"/>
                    <a:pt x="21581" y="17788"/>
                    <a:pt x="21581" y="16694"/>
                  </a:cubicBezTo>
                  <a:cubicBezTo>
                    <a:pt x="21581" y="12925"/>
                    <a:pt x="21004" y="9035"/>
                    <a:pt x="18724" y="6056"/>
                  </a:cubicBezTo>
                  <a:cubicBezTo>
                    <a:pt x="17934" y="4992"/>
                    <a:pt x="16930" y="4080"/>
                    <a:pt x="15927" y="3199"/>
                  </a:cubicBezTo>
                  <a:cubicBezTo>
                    <a:pt x="15259" y="2591"/>
                    <a:pt x="14529" y="1952"/>
                    <a:pt x="13830" y="1344"/>
                  </a:cubicBezTo>
                  <a:cubicBezTo>
                    <a:pt x="13435" y="919"/>
                    <a:pt x="12979" y="554"/>
                    <a:pt x="12432" y="311"/>
                  </a:cubicBezTo>
                  <a:cubicBezTo>
                    <a:pt x="11915" y="98"/>
                    <a:pt x="11338" y="68"/>
                    <a:pt x="10760" y="7"/>
                  </a:cubicBezTo>
                  <a:cubicBezTo>
                    <a:pt x="10604" y="3"/>
                    <a:pt x="10447" y="1"/>
                    <a:pt x="1029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7" name="Google Shape;10787;p74"/>
            <p:cNvSpPr/>
            <p:nvPr/>
          </p:nvSpPr>
          <p:spPr>
            <a:xfrm>
              <a:off x="3144700" y="1561700"/>
              <a:ext cx="543350" cy="489600"/>
            </a:xfrm>
            <a:custGeom>
              <a:avLst/>
              <a:gdLst/>
              <a:ahLst/>
              <a:cxnLst/>
              <a:rect l="l" t="t" r="r" b="b"/>
              <a:pathLst>
                <a:path w="21734" h="19584" extrusionOk="0">
                  <a:moveTo>
                    <a:pt x="11443" y="1"/>
                  </a:moveTo>
                  <a:cubicBezTo>
                    <a:pt x="11286" y="1"/>
                    <a:pt x="11130" y="3"/>
                    <a:pt x="10973" y="7"/>
                  </a:cubicBezTo>
                  <a:cubicBezTo>
                    <a:pt x="10426" y="68"/>
                    <a:pt x="9849" y="98"/>
                    <a:pt x="9302" y="311"/>
                  </a:cubicBezTo>
                  <a:cubicBezTo>
                    <a:pt x="8785" y="554"/>
                    <a:pt x="8329" y="919"/>
                    <a:pt x="7903" y="1344"/>
                  </a:cubicBezTo>
                  <a:cubicBezTo>
                    <a:pt x="7235" y="1952"/>
                    <a:pt x="6505" y="2591"/>
                    <a:pt x="5806" y="3199"/>
                  </a:cubicBezTo>
                  <a:cubicBezTo>
                    <a:pt x="4833" y="4080"/>
                    <a:pt x="3800" y="4992"/>
                    <a:pt x="3010" y="6056"/>
                  </a:cubicBezTo>
                  <a:cubicBezTo>
                    <a:pt x="730" y="9035"/>
                    <a:pt x="153" y="12925"/>
                    <a:pt x="153" y="16694"/>
                  </a:cubicBezTo>
                  <a:cubicBezTo>
                    <a:pt x="153" y="17788"/>
                    <a:pt x="1" y="19582"/>
                    <a:pt x="1399" y="19582"/>
                  </a:cubicBezTo>
                  <a:cubicBezTo>
                    <a:pt x="1452" y="19583"/>
                    <a:pt x="1505" y="19583"/>
                    <a:pt x="1558" y="19583"/>
                  </a:cubicBezTo>
                  <a:cubicBezTo>
                    <a:pt x="2970" y="19583"/>
                    <a:pt x="4458" y="19203"/>
                    <a:pt x="5776" y="18822"/>
                  </a:cubicBezTo>
                  <a:cubicBezTo>
                    <a:pt x="8603" y="17940"/>
                    <a:pt x="11277" y="16573"/>
                    <a:pt x="13557" y="14688"/>
                  </a:cubicBezTo>
                  <a:cubicBezTo>
                    <a:pt x="15594" y="13016"/>
                    <a:pt x="17326" y="10919"/>
                    <a:pt x="19606" y="9673"/>
                  </a:cubicBezTo>
                  <a:cubicBezTo>
                    <a:pt x="20335" y="9278"/>
                    <a:pt x="21156" y="8913"/>
                    <a:pt x="21521" y="8153"/>
                  </a:cubicBezTo>
                  <a:cubicBezTo>
                    <a:pt x="21733" y="7667"/>
                    <a:pt x="21642" y="7089"/>
                    <a:pt x="21551" y="6542"/>
                  </a:cubicBezTo>
                  <a:cubicBezTo>
                    <a:pt x="21004" y="4354"/>
                    <a:pt x="19454" y="2530"/>
                    <a:pt x="17478" y="1436"/>
                  </a:cubicBezTo>
                  <a:cubicBezTo>
                    <a:pt x="15640" y="389"/>
                    <a:pt x="13538" y="1"/>
                    <a:pt x="11443" y="1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8" name="Google Shape;10788;p74"/>
            <p:cNvSpPr/>
            <p:nvPr/>
          </p:nvSpPr>
          <p:spPr>
            <a:xfrm>
              <a:off x="3144700" y="1561700"/>
              <a:ext cx="543350" cy="489600"/>
            </a:xfrm>
            <a:custGeom>
              <a:avLst/>
              <a:gdLst/>
              <a:ahLst/>
              <a:cxnLst/>
              <a:rect l="l" t="t" r="r" b="b"/>
              <a:pathLst>
                <a:path w="21734" h="19584" extrusionOk="0">
                  <a:moveTo>
                    <a:pt x="11443" y="1"/>
                  </a:moveTo>
                  <a:cubicBezTo>
                    <a:pt x="11286" y="1"/>
                    <a:pt x="11130" y="3"/>
                    <a:pt x="10973" y="7"/>
                  </a:cubicBezTo>
                  <a:cubicBezTo>
                    <a:pt x="10426" y="68"/>
                    <a:pt x="9849" y="98"/>
                    <a:pt x="9302" y="311"/>
                  </a:cubicBezTo>
                  <a:cubicBezTo>
                    <a:pt x="8785" y="554"/>
                    <a:pt x="8329" y="919"/>
                    <a:pt x="7903" y="1344"/>
                  </a:cubicBezTo>
                  <a:cubicBezTo>
                    <a:pt x="7235" y="1952"/>
                    <a:pt x="6505" y="2591"/>
                    <a:pt x="5806" y="3199"/>
                  </a:cubicBezTo>
                  <a:cubicBezTo>
                    <a:pt x="4833" y="4080"/>
                    <a:pt x="3800" y="4992"/>
                    <a:pt x="3010" y="6056"/>
                  </a:cubicBezTo>
                  <a:cubicBezTo>
                    <a:pt x="730" y="9035"/>
                    <a:pt x="153" y="12925"/>
                    <a:pt x="153" y="16694"/>
                  </a:cubicBezTo>
                  <a:cubicBezTo>
                    <a:pt x="153" y="17788"/>
                    <a:pt x="1" y="19582"/>
                    <a:pt x="1399" y="19582"/>
                  </a:cubicBezTo>
                  <a:cubicBezTo>
                    <a:pt x="1452" y="19583"/>
                    <a:pt x="1505" y="19583"/>
                    <a:pt x="1558" y="19583"/>
                  </a:cubicBezTo>
                  <a:cubicBezTo>
                    <a:pt x="2970" y="19583"/>
                    <a:pt x="4458" y="19203"/>
                    <a:pt x="5776" y="18822"/>
                  </a:cubicBezTo>
                  <a:cubicBezTo>
                    <a:pt x="8603" y="17940"/>
                    <a:pt x="11277" y="16573"/>
                    <a:pt x="13557" y="14688"/>
                  </a:cubicBezTo>
                  <a:cubicBezTo>
                    <a:pt x="15594" y="13016"/>
                    <a:pt x="17326" y="10919"/>
                    <a:pt x="19606" y="9673"/>
                  </a:cubicBezTo>
                  <a:cubicBezTo>
                    <a:pt x="20335" y="9278"/>
                    <a:pt x="21156" y="8913"/>
                    <a:pt x="21521" y="8153"/>
                  </a:cubicBezTo>
                  <a:cubicBezTo>
                    <a:pt x="21733" y="7667"/>
                    <a:pt x="21642" y="7089"/>
                    <a:pt x="21551" y="6542"/>
                  </a:cubicBezTo>
                  <a:cubicBezTo>
                    <a:pt x="21004" y="4354"/>
                    <a:pt x="19454" y="2530"/>
                    <a:pt x="17478" y="1436"/>
                  </a:cubicBezTo>
                  <a:cubicBezTo>
                    <a:pt x="15640" y="389"/>
                    <a:pt x="13538" y="1"/>
                    <a:pt x="1144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9" name="Google Shape;10789;p74"/>
            <p:cNvSpPr/>
            <p:nvPr/>
          </p:nvSpPr>
          <p:spPr>
            <a:xfrm>
              <a:off x="2900775" y="1434100"/>
              <a:ext cx="512200" cy="619200"/>
            </a:xfrm>
            <a:custGeom>
              <a:avLst/>
              <a:gdLst/>
              <a:ahLst/>
              <a:cxnLst/>
              <a:rect l="l" t="t" r="r" b="b"/>
              <a:pathLst>
                <a:path w="20488" h="24768" extrusionOk="0">
                  <a:moveTo>
                    <a:pt x="9864" y="1"/>
                  </a:moveTo>
                  <a:cubicBezTo>
                    <a:pt x="9366" y="1"/>
                    <a:pt x="8871" y="69"/>
                    <a:pt x="8390" y="217"/>
                  </a:cubicBezTo>
                  <a:cubicBezTo>
                    <a:pt x="6657" y="764"/>
                    <a:pt x="5350" y="2223"/>
                    <a:pt x="3770" y="3105"/>
                  </a:cubicBezTo>
                  <a:cubicBezTo>
                    <a:pt x="2645" y="3682"/>
                    <a:pt x="1368" y="4047"/>
                    <a:pt x="639" y="5050"/>
                  </a:cubicBezTo>
                  <a:cubicBezTo>
                    <a:pt x="61" y="5780"/>
                    <a:pt x="1" y="6752"/>
                    <a:pt x="153" y="7664"/>
                  </a:cubicBezTo>
                  <a:cubicBezTo>
                    <a:pt x="305" y="8576"/>
                    <a:pt x="730" y="9427"/>
                    <a:pt x="1095" y="10248"/>
                  </a:cubicBezTo>
                  <a:cubicBezTo>
                    <a:pt x="2067" y="12406"/>
                    <a:pt x="3071" y="14594"/>
                    <a:pt x="3526" y="16905"/>
                  </a:cubicBezTo>
                  <a:cubicBezTo>
                    <a:pt x="3709" y="17938"/>
                    <a:pt x="3830" y="18941"/>
                    <a:pt x="4134" y="19944"/>
                  </a:cubicBezTo>
                  <a:cubicBezTo>
                    <a:pt x="4530" y="21130"/>
                    <a:pt x="5198" y="22133"/>
                    <a:pt x="6140" y="22953"/>
                  </a:cubicBezTo>
                  <a:cubicBezTo>
                    <a:pt x="7207" y="23909"/>
                    <a:pt x="8664" y="24767"/>
                    <a:pt x="10107" y="24767"/>
                  </a:cubicBezTo>
                  <a:cubicBezTo>
                    <a:pt x="10638" y="24767"/>
                    <a:pt x="11166" y="24651"/>
                    <a:pt x="11672" y="24382"/>
                  </a:cubicBezTo>
                  <a:cubicBezTo>
                    <a:pt x="13679" y="23318"/>
                    <a:pt x="15107" y="21342"/>
                    <a:pt x="16080" y="19336"/>
                  </a:cubicBezTo>
                  <a:cubicBezTo>
                    <a:pt x="17235" y="16874"/>
                    <a:pt x="17843" y="14139"/>
                    <a:pt x="18876" y="11585"/>
                  </a:cubicBezTo>
                  <a:cubicBezTo>
                    <a:pt x="19423" y="10218"/>
                    <a:pt x="20092" y="8910"/>
                    <a:pt x="20274" y="7482"/>
                  </a:cubicBezTo>
                  <a:cubicBezTo>
                    <a:pt x="20487" y="6023"/>
                    <a:pt x="20062" y="4412"/>
                    <a:pt x="18846" y="3652"/>
                  </a:cubicBezTo>
                  <a:cubicBezTo>
                    <a:pt x="18025" y="3135"/>
                    <a:pt x="17053" y="3075"/>
                    <a:pt x="16171" y="2740"/>
                  </a:cubicBezTo>
                  <a:cubicBezTo>
                    <a:pt x="15168" y="2345"/>
                    <a:pt x="14317" y="1616"/>
                    <a:pt x="13405" y="1068"/>
                  </a:cubicBezTo>
                  <a:cubicBezTo>
                    <a:pt x="12344" y="419"/>
                    <a:pt x="11098" y="1"/>
                    <a:pt x="986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0" name="Google Shape;10790;p74"/>
            <p:cNvSpPr/>
            <p:nvPr/>
          </p:nvSpPr>
          <p:spPr>
            <a:xfrm>
              <a:off x="3017050" y="1993575"/>
              <a:ext cx="248500" cy="161775"/>
            </a:xfrm>
            <a:custGeom>
              <a:avLst/>
              <a:gdLst/>
              <a:ahLst/>
              <a:cxnLst/>
              <a:rect l="l" t="t" r="r" b="b"/>
              <a:pathLst>
                <a:path w="9940" h="6471" extrusionOk="0">
                  <a:moveTo>
                    <a:pt x="5048" y="1"/>
                  </a:moveTo>
                  <a:cubicBezTo>
                    <a:pt x="4869" y="1"/>
                    <a:pt x="4690" y="38"/>
                    <a:pt x="4529" y="118"/>
                  </a:cubicBezTo>
                  <a:cubicBezTo>
                    <a:pt x="4012" y="301"/>
                    <a:pt x="3556" y="817"/>
                    <a:pt x="3222" y="1304"/>
                  </a:cubicBezTo>
                  <a:cubicBezTo>
                    <a:pt x="2693" y="803"/>
                    <a:pt x="1935" y="506"/>
                    <a:pt x="1205" y="506"/>
                  </a:cubicBezTo>
                  <a:cubicBezTo>
                    <a:pt x="1137" y="506"/>
                    <a:pt x="1070" y="508"/>
                    <a:pt x="1003" y="513"/>
                  </a:cubicBezTo>
                  <a:cubicBezTo>
                    <a:pt x="760" y="544"/>
                    <a:pt x="517" y="605"/>
                    <a:pt x="304" y="757"/>
                  </a:cubicBezTo>
                  <a:cubicBezTo>
                    <a:pt x="122" y="909"/>
                    <a:pt x="0" y="1121"/>
                    <a:pt x="61" y="1365"/>
                  </a:cubicBezTo>
                  <a:cubicBezTo>
                    <a:pt x="91" y="1577"/>
                    <a:pt x="274" y="1729"/>
                    <a:pt x="426" y="1881"/>
                  </a:cubicBezTo>
                  <a:cubicBezTo>
                    <a:pt x="1945" y="3279"/>
                    <a:pt x="3344" y="4860"/>
                    <a:pt x="4559" y="6471"/>
                  </a:cubicBezTo>
                  <a:cubicBezTo>
                    <a:pt x="5593" y="5377"/>
                    <a:pt x="6657" y="4404"/>
                    <a:pt x="7721" y="3371"/>
                  </a:cubicBezTo>
                  <a:cubicBezTo>
                    <a:pt x="8268" y="2854"/>
                    <a:pt x="9210" y="2185"/>
                    <a:pt x="9666" y="1638"/>
                  </a:cubicBezTo>
                  <a:cubicBezTo>
                    <a:pt x="9939" y="1273"/>
                    <a:pt x="9757" y="757"/>
                    <a:pt x="9362" y="544"/>
                  </a:cubicBezTo>
                  <a:cubicBezTo>
                    <a:pt x="9180" y="453"/>
                    <a:pt x="8982" y="415"/>
                    <a:pt x="8777" y="415"/>
                  </a:cubicBezTo>
                  <a:cubicBezTo>
                    <a:pt x="8572" y="415"/>
                    <a:pt x="8359" y="453"/>
                    <a:pt x="8146" y="513"/>
                  </a:cubicBezTo>
                  <a:cubicBezTo>
                    <a:pt x="7538" y="696"/>
                    <a:pt x="6930" y="1030"/>
                    <a:pt x="6474" y="1486"/>
                  </a:cubicBezTo>
                  <a:cubicBezTo>
                    <a:pt x="6474" y="1030"/>
                    <a:pt x="6262" y="513"/>
                    <a:pt x="5866" y="270"/>
                  </a:cubicBezTo>
                  <a:cubicBezTo>
                    <a:pt x="5640" y="100"/>
                    <a:pt x="5343" y="1"/>
                    <a:pt x="50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1" name="Google Shape;10791;p74"/>
            <p:cNvSpPr/>
            <p:nvPr/>
          </p:nvSpPr>
          <p:spPr>
            <a:xfrm>
              <a:off x="3105175" y="2063400"/>
              <a:ext cx="31950" cy="212775"/>
            </a:xfrm>
            <a:custGeom>
              <a:avLst/>
              <a:gdLst/>
              <a:ahLst/>
              <a:cxnLst/>
              <a:rect l="l" t="t" r="r" b="b"/>
              <a:pathLst>
                <a:path w="1278" h="8511" fill="none" extrusionOk="0">
                  <a:moveTo>
                    <a:pt x="1217" y="0"/>
                  </a:moveTo>
                  <a:cubicBezTo>
                    <a:pt x="1278" y="2857"/>
                    <a:pt x="913" y="5745"/>
                    <a:pt x="1" y="8511"/>
                  </a:cubicBezTo>
                </a:path>
              </a:pathLst>
            </a:custGeom>
            <a:noFill/>
            <a:ln w="5325" cap="rnd" cmpd="sng">
              <a:solidFill>
                <a:srgbClr val="5D91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2" name="Google Shape;10792;p74"/>
            <p:cNvSpPr/>
            <p:nvPr/>
          </p:nvSpPr>
          <p:spPr>
            <a:xfrm>
              <a:off x="3110500" y="2042875"/>
              <a:ext cx="329825" cy="219325"/>
            </a:xfrm>
            <a:custGeom>
              <a:avLst/>
              <a:gdLst/>
              <a:ahLst/>
              <a:cxnLst/>
              <a:rect l="l" t="t" r="r" b="b"/>
              <a:pathLst>
                <a:path w="13193" h="8773" extrusionOk="0">
                  <a:moveTo>
                    <a:pt x="13041" y="0"/>
                  </a:moveTo>
                  <a:cubicBezTo>
                    <a:pt x="10366" y="426"/>
                    <a:pt x="7782" y="1247"/>
                    <a:pt x="5502" y="2645"/>
                  </a:cubicBezTo>
                  <a:cubicBezTo>
                    <a:pt x="5198" y="2858"/>
                    <a:pt x="4894" y="3040"/>
                    <a:pt x="4591" y="3253"/>
                  </a:cubicBezTo>
                  <a:cubicBezTo>
                    <a:pt x="4408" y="3648"/>
                    <a:pt x="4287" y="4073"/>
                    <a:pt x="4226" y="4469"/>
                  </a:cubicBezTo>
                  <a:cubicBezTo>
                    <a:pt x="4165" y="4165"/>
                    <a:pt x="4135" y="3830"/>
                    <a:pt x="4165" y="3526"/>
                  </a:cubicBezTo>
                  <a:lnTo>
                    <a:pt x="4165" y="3526"/>
                  </a:lnTo>
                  <a:cubicBezTo>
                    <a:pt x="2463" y="4833"/>
                    <a:pt x="1004" y="6505"/>
                    <a:pt x="1" y="8420"/>
                  </a:cubicBezTo>
                  <a:cubicBezTo>
                    <a:pt x="967" y="8655"/>
                    <a:pt x="1956" y="8773"/>
                    <a:pt x="2940" y="8773"/>
                  </a:cubicBezTo>
                  <a:cubicBezTo>
                    <a:pt x="5394" y="8773"/>
                    <a:pt x="7823" y="8041"/>
                    <a:pt x="9819" y="6566"/>
                  </a:cubicBezTo>
                  <a:cubicBezTo>
                    <a:pt x="10609" y="5958"/>
                    <a:pt x="11278" y="5198"/>
                    <a:pt x="11855" y="4377"/>
                  </a:cubicBezTo>
                  <a:cubicBezTo>
                    <a:pt x="12037" y="4134"/>
                    <a:pt x="12189" y="3861"/>
                    <a:pt x="12311" y="3648"/>
                  </a:cubicBezTo>
                  <a:cubicBezTo>
                    <a:pt x="11916" y="3496"/>
                    <a:pt x="11521" y="3222"/>
                    <a:pt x="11217" y="2888"/>
                  </a:cubicBezTo>
                  <a:lnTo>
                    <a:pt x="11217" y="2888"/>
                  </a:lnTo>
                  <a:cubicBezTo>
                    <a:pt x="11703" y="2918"/>
                    <a:pt x="12189" y="2918"/>
                    <a:pt x="12645" y="2918"/>
                  </a:cubicBezTo>
                  <a:cubicBezTo>
                    <a:pt x="13071" y="1885"/>
                    <a:pt x="13192" y="882"/>
                    <a:pt x="13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3" name="Google Shape;10793;p74"/>
            <p:cNvSpPr/>
            <p:nvPr/>
          </p:nvSpPr>
          <p:spPr>
            <a:xfrm>
              <a:off x="3114300" y="2039825"/>
              <a:ext cx="323750" cy="209775"/>
            </a:xfrm>
            <a:custGeom>
              <a:avLst/>
              <a:gdLst/>
              <a:ahLst/>
              <a:cxnLst/>
              <a:rect l="l" t="t" r="r" b="b"/>
              <a:pathLst>
                <a:path w="12950" h="8391" fill="none" extrusionOk="0">
                  <a:moveTo>
                    <a:pt x="1" y="8390"/>
                  </a:moveTo>
                  <a:cubicBezTo>
                    <a:pt x="4256" y="5472"/>
                    <a:pt x="8542" y="2706"/>
                    <a:pt x="12949" y="1"/>
                  </a:cubicBezTo>
                </a:path>
              </a:pathLst>
            </a:custGeom>
            <a:noFill/>
            <a:ln w="22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4" name="Google Shape;10794;p74"/>
            <p:cNvSpPr/>
            <p:nvPr/>
          </p:nvSpPr>
          <p:spPr>
            <a:xfrm>
              <a:off x="2779200" y="1415975"/>
              <a:ext cx="88925" cy="147425"/>
            </a:xfrm>
            <a:custGeom>
              <a:avLst/>
              <a:gdLst/>
              <a:ahLst/>
              <a:cxnLst/>
              <a:rect l="l" t="t" r="r" b="b"/>
              <a:pathLst>
                <a:path w="3557" h="5897" fill="none" extrusionOk="0">
                  <a:moveTo>
                    <a:pt x="3557" y="0"/>
                  </a:moveTo>
                  <a:cubicBezTo>
                    <a:pt x="1733" y="1520"/>
                    <a:pt x="943" y="3769"/>
                    <a:pt x="0" y="5897"/>
                  </a:cubicBezTo>
                </a:path>
              </a:pathLst>
            </a:custGeom>
            <a:solidFill>
              <a:srgbClr val="3D85C6">
                <a:alpha val="28950"/>
              </a:srgbClr>
            </a:solidFill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5" name="Google Shape;10795;p74"/>
            <p:cNvSpPr/>
            <p:nvPr/>
          </p:nvSpPr>
          <p:spPr>
            <a:xfrm>
              <a:off x="2741200" y="1552750"/>
              <a:ext cx="76775" cy="70325"/>
            </a:xfrm>
            <a:custGeom>
              <a:avLst/>
              <a:gdLst/>
              <a:ahLst/>
              <a:cxnLst/>
              <a:rect l="l" t="t" r="r" b="b"/>
              <a:pathLst>
                <a:path w="3071" h="2813" extrusionOk="0">
                  <a:moveTo>
                    <a:pt x="1703" y="0"/>
                  </a:moveTo>
                  <a:cubicBezTo>
                    <a:pt x="1186" y="152"/>
                    <a:pt x="669" y="517"/>
                    <a:pt x="183" y="973"/>
                  </a:cubicBezTo>
                  <a:cubicBezTo>
                    <a:pt x="122" y="1095"/>
                    <a:pt x="31" y="1216"/>
                    <a:pt x="0" y="1368"/>
                  </a:cubicBezTo>
                  <a:cubicBezTo>
                    <a:pt x="0" y="1520"/>
                    <a:pt x="31" y="1702"/>
                    <a:pt x="152" y="1763"/>
                  </a:cubicBezTo>
                  <a:cubicBezTo>
                    <a:pt x="205" y="1803"/>
                    <a:pt x="293" y="1825"/>
                    <a:pt x="378" y="1825"/>
                  </a:cubicBezTo>
                  <a:cubicBezTo>
                    <a:pt x="442" y="1825"/>
                    <a:pt x="505" y="1813"/>
                    <a:pt x="549" y="1784"/>
                  </a:cubicBezTo>
                  <a:lnTo>
                    <a:pt x="549" y="1784"/>
                  </a:lnTo>
                  <a:cubicBezTo>
                    <a:pt x="490" y="1869"/>
                    <a:pt x="449" y="1944"/>
                    <a:pt x="426" y="2037"/>
                  </a:cubicBezTo>
                  <a:cubicBezTo>
                    <a:pt x="365" y="2189"/>
                    <a:pt x="426" y="2310"/>
                    <a:pt x="487" y="2432"/>
                  </a:cubicBezTo>
                  <a:cubicBezTo>
                    <a:pt x="555" y="2518"/>
                    <a:pt x="643" y="2555"/>
                    <a:pt x="734" y="2555"/>
                  </a:cubicBezTo>
                  <a:cubicBezTo>
                    <a:pt x="804" y="2555"/>
                    <a:pt x="876" y="2533"/>
                    <a:pt x="943" y="2493"/>
                  </a:cubicBezTo>
                  <a:cubicBezTo>
                    <a:pt x="1095" y="2432"/>
                    <a:pt x="1216" y="2341"/>
                    <a:pt x="1277" y="2189"/>
                  </a:cubicBezTo>
                  <a:cubicBezTo>
                    <a:pt x="1307" y="2310"/>
                    <a:pt x="1307" y="2432"/>
                    <a:pt x="1368" y="2554"/>
                  </a:cubicBezTo>
                  <a:cubicBezTo>
                    <a:pt x="1368" y="2645"/>
                    <a:pt x="1429" y="2766"/>
                    <a:pt x="1551" y="2797"/>
                  </a:cubicBezTo>
                  <a:cubicBezTo>
                    <a:pt x="1583" y="2808"/>
                    <a:pt x="1615" y="2813"/>
                    <a:pt x="1646" y="2813"/>
                  </a:cubicBezTo>
                  <a:cubicBezTo>
                    <a:pt x="1786" y="2813"/>
                    <a:pt x="1901" y="2709"/>
                    <a:pt x="1976" y="2584"/>
                  </a:cubicBezTo>
                  <a:cubicBezTo>
                    <a:pt x="2128" y="2341"/>
                    <a:pt x="2219" y="2098"/>
                    <a:pt x="2219" y="1824"/>
                  </a:cubicBezTo>
                  <a:cubicBezTo>
                    <a:pt x="2341" y="1885"/>
                    <a:pt x="2463" y="1976"/>
                    <a:pt x="2614" y="2006"/>
                  </a:cubicBezTo>
                  <a:cubicBezTo>
                    <a:pt x="2650" y="2014"/>
                    <a:pt x="2686" y="2017"/>
                    <a:pt x="2721" y="2017"/>
                  </a:cubicBezTo>
                  <a:cubicBezTo>
                    <a:pt x="2833" y="2017"/>
                    <a:pt x="2933" y="1978"/>
                    <a:pt x="2979" y="1885"/>
                  </a:cubicBezTo>
                  <a:cubicBezTo>
                    <a:pt x="3070" y="1733"/>
                    <a:pt x="2979" y="1581"/>
                    <a:pt x="2918" y="1429"/>
                  </a:cubicBezTo>
                  <a:cubicBezTo>
                    <a:pt x="2584" y="912"/>
                    <a:pt x="2189" y="426"/>
                    <a:pt x="1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6" name="Google Shape;10796;p74"/>
            <p:cNvSpPr/>
            <p:nvPr/>
          </p:nvSpPr>
          <p:spPr>
            <a:xfrm>
              <a:off x="3403075" y="1289075"/>
              <a:ext cx="139825" cy="129950"/>
            </a:xfrm>
            <a:custGeom>
              <a:avLst/>
              <a:gdLst/>
              <a:ahLst/>
              <a:cxnLst/>
              <a:rect l="l" t="t" r="r" b="b"/>
              <a:pathLst>
                <a:path w="5593" h="5198" fill="none" extrusionOk="0">
                  <a:moveTo>
                    <a:pt x="0" y="4742"/>
                  </a:moveTo>
                  <a:cubicBezTo>
                    <a:pt x="1368" y="5198"/>
                    <a:pt x="2918" y="4833"/>
                    <a:pt x="3982" y="3891"/>
                  </a:cubicBezTo>
                  <a:cubicBezTo>
                    <a:pt x="5046" y="2948"/>
                    <a:pt x="5593" y="1429"/>
                    <a:pt x="5289" y="0"/>
                  </a:cubicBezTo>
                </a:path>
              </a:pathLst>
            </a:custGeom>
            <a:noFill/>
            <a:ln w="532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7" name="Google Shape;10797;p74"/>
            <p:cNvSpPr/>
            <p:nvPr/>
          </p:nvSpPr>
          <p:spPr>
            <a:xfrm>
              <a:off x="3490450" y="1231300"/>
              <a:ext cx="74500" cy="66900"/>
            </a:xfrm>
            <a:custGeom>
              <a:avLst/>
              <a:gdLst/>
              <a:ahLst/>
              <a:cxnLst/>
              <a:rect l="l" t="t" r="r" b="b"/>
              <a:pathLst>
                <a:path w="2980" h="2676" extrusionOk="0">
                  <a:moveTo>
                    <a:pt x="1064" y="1"/>
                  </a:moveTo>
                  <a:cubicBezTo>
                    <a:pt x="912" y="1"/>
                    <a:pt x="791" y="214"/>
                    <a:pt x="761" y="366"/>
                  </a:cubicBezTo>
                  <a:cubicBezTo>
                    <a:pt x="700" y="609"/>
                    <a:pt x="700" y="882"/>
                    <a:pt x="761" y="1156"/>
                  </a:cubicBezTo>
                  <a:cubicBezTo>
                    <a:pt x="609" y="1126"/>
                    <a:pt x="487" y="1065"/>
                    <a:pt x="335" y="1065"/>
                  </a:cubicBezTo>
                  <a:cubicBezTo>
                    <a:pt x="244" y="1065"/>
                    <a:pt x="92" y="1156"/>
                    <a:pt x="31" y="1308"/>
                  </a:cubicBezTo>
                  <a:cubicBezTo>
                    <a:pt x="1" y="1460"/>
                    <a:pt x="153" y="1582"/>
                    <a:pt x="274" y="1673"/>
                  </a:cubicBezTo>
                  <a:cubicBezTo>
                    <a:pt x="730" y="2098"/>
                    <a:pt x="1308" y="2433"/>
                    <a:pt x="1855" y="2676"/>
                  </a:cubicBezTo>
                  <a:cubicBezTo>
                    <a:pt x="2311" y="2372"/>
                    <a:pt x="2736" y="1825"/>
                    <a:pt x="2858" y="1369"/>
                  </a:cubicBezTo>
                  <a:cubicBezTo>
                    <a:pt x="2888" y="1217"/>
                    <a:pt x="2979" y="1065"/>
                    <a:pt x="2919" y="913"/>
                  </a:cubicBezTo>
                  <a:cubicBezTo>
                    <a:pt x="2888" y="761"/>
                    <a:pt x="2827" y="609"/>
                    <a:pt x="2675" y="578"/>
                  </a:cubicBezTo>
                  <a:cubicBezTo>
                    <a:pt x="2643" y="565"/>
                    <a:pt x="2605" y="559"/>
                    <a:pt x="2565" y="559"/>
                  </a:cubicBezTo>
                  <a:cubicBezTo>
                    <a:pt x="2449" y="559"/>
                    <a:pt x="2319" y="611"/>
                    <a:pt x="2270" y="692"/>
                  </a:cubicBezTo>
                  <a:lnTo>
                    <a:pt x="2270" y="692"/>
                  </a:lnTo>
                  <a:cubicBezTo>
                    <a:pt x="2292" y="604"/>
                    <a:pt x="2311" y="491"/>
                    <a:pt x="2311" y="396"/>
                  </a:cubicBezTo>
                  <a:cubicBezTo>
                    <a:pt x="2311" y="244"/>
                    <a:pt x="2250" y="123"/>
                    <a:pt x="2128" y="62"/>
                  </a:cubicBezTo>
                  <a:cubicBezTo>
                    <a:pt x="2080" y="26"/>
                    <a:pt x="2023" y="9"/>
                    <a:pt x="1964" y="9"/>
                  </a:cubicBezTo>
                  <a:cubicBezTo>
                    <a:pt x="1872" y="9"/>
                    <a:pt x="1776" y="49"/>
                    <a:pt x="1703" y="123"/>
                  </a:cubicBezTo>
                  <a:cubicBezTo>
                    <a:pt x="1612" y="244"/>
                    <a:pt x="1490" y="366"/>
                    <a:pt x="1490" y="518"/>
                  </a:cubicBezTo>
                  <a:cubicBezTo>
                    <a:pt x="1460" y="427"/>
                    <a:pt x="1399" y="305"/>
                    <a:pt x="1338" y="214"/>
                  </a:cubicBezTo>
                  <a:cubicBezTo>
                    <a:pt x="1308" y="92"/>
                    <a:pt x="1186" y="1"/>
                    <a:pt x="10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98" name="Google Shape;10798;p74"/>
          <p:cNvGrpSpPr/>
          <p:nvPr/>
        </p:nvGrpSpPr>
        <p:grpSpPr>
          <a:xfrm>
            <a:off x="6810713" y="1012650"/>
            <a:ext cx="1613275" cy="1641400"/>
            <a:chOff x="406800" y="2858225"/>
            <a:chExt cx="1613275" cy="1641400"/>
          </a:xfrm>
        </p:grpSpPr>
        <p:sp>
          <p:nvSpPr>
            <p:cNvPr id="10799" name="Google Shape;10799;p74"/>
            <p:cNvSpPr/>
            <p:nvPr/>
          </p:nvSpPr>
          <p:spPr>
            <a:xfrm>
              <a:off x="406800" y="2858225"/>
              <a:ext cx="1613275" cy="1641400"/>
            </a:xfrm>
            <a:custGeom>
              <a:avLst/>
              <a:gdLst/>
              <a:ahLst/>
              <a:cxnLst/>
              <a:rect l="l" t="t" r="r" b="b"/>
              <a:pathLst>
                <a:path w="64531" h="65656" extrusionOk="0">
                  <a:moveTo>
                    <a:pt x="7965" y="1"/>
                  </a:moveTo>
                  <a:cubicBezTo>
                    <a:pt x="7113" y="1"/>
                    <a:pt x="6323" y="92"/>
                    <a:pt x="5533" y="214"/>
                  </a:cubicBezTo>
                  <a:cubicBezTo>
                    <a:pt x="4530" y="366"/>
                    <a:pt x="3709" y="974"/>
                    <a:pt x="3253" y="1825"/>
                  </a:cubicBezTo>
                  <a:cubicBezTo>
                    <a:pt x="2797" y="2706"/>
                    <a:pt x="2797" y="3740"/>
                    <a:pt x="3253" y="4621"/>
                  </a:cubicBezTo>
                  <a:cubicBezTo>
                    <a:pt x="4530" y="7113"/>
                    <a:pt x="6779" y="9089"/>
                    <a:pt x="9788" y="10427"/>
                  </a:cubicBezTo>
                  <a:cubicBezTo>
                    <a:pt x="11095" y="11004"/>
                    <a:pt x="12433" y="11399"/>
                    <a:pt x="13770" y="11703"/>
                  </a:cubicBezTo>
                  <a:cubicBezTo>
                    <a:pt x="13193" y="11642"/>
                    <a:pt x="12615" y="11521"/>
                    <a:pt x="12007" y="11399"/>
                  </a:cubicBezTo>
                  <a:cubicBezTo>
                    <a:pt x="10943" y="11156"/>
                    <a:pt x="9940" y="10761"/>
                    <a:pt x="8907" y="10275"/>
                  </a:cubicBezTo>
                  <a:cubicBezTo>
                    <a:pt x="8876" y="10275"/>
                    <a:pt x="8816" y="10244"/>
                    <a:pt x="8785" y="10244"/>
                  </a:cubicBezTo>
                  <a:cubicBezTo>
                    <a:pt x="7873" y="9727"/>
                    <a:pt x="6961" y="9180"/>
                    <a:pt x="6050" y="8481"/>
                  </a:cubicBezTo>
                  <a:cubicBezTo>
                    <a:pt x="6019" y="8481"/>
                    <a:pt x="6019" y="8451"/>
                    <a:pt x="5989" y="8451"/>
                  </a:cubicBezTo>
                  <a:cubicBezTo>
                    <a:pt x="5928" y="8420"/>
                    <a:pt x="5867" y="8360"/>
                    <a:pt x="5837" y="8329"/>
                  </a:cubicBezTo>
                  <a:lnTo>
                    <a:pt x="5472" y="8117"/>
                  </a:lnTo>
                  <a:cubicBezTo>
                    <a:pt x="4955" y="7813"/>
                    <a:pt x="4347" y="7600"/>
                    <a:pt x="3740" y="7600"/>
                  </a:cubicBezTo>
                  <a:cubicBezTo>
                    <a:pt x="2706" y="7600"/>
                    <a:pt x="1764" y="8056"/>
                    <a:pt x="1125" y="8876"/>
                  </a:cubicBezTo>
                  <a:lnTo>
                    <a:pt x="1034" y="8937"/>
                  </a:lnTo>
                  <a:cubicBezTo>
                    <a:pt x="1" y="10305"/>
                    <a:pt x="153" y="12250"/>
                    <a:pt x="1369" y="13436"/>
                  </a:cubicBezTo>
                  <a:cubicBezTo>
                    <a:pt x="2554" y="14560"/>
                    <a:pt x="3800" y="15594"/>
                    <a:pt x="5138" y="16415"/>
                  </a:cubicBezTo>
                  <a:lnTo>
                    <a:pt x="5168" y="16475"/>
                  </a:lnTo>
                  <a:cubicBezTo>
                    <a:pt x="5259" y="16506"/>
                    <a:pt x="5381" y="16566"/>
                    <a:pt x="5472" y="16658"/>
                  </a:cubicBezTo>
                  <a:cubicBezTo>
                    <a:pt x="5472" y="16658"/>
                    <a:pt x="5533" y="16658"/>
                    <a:pt x="5533" y="16688"/>
                  </a:cubicBezTo>
                  <a:cubicBezTo>
                    <a:pt x="6809" y="17448"/>
                    <a:pt x="8147" y="18086"/>
                    <a:pt x="9424" y="18603"/>
                  </a:cubicBezTo>
                  <a:cubicBezTo>
                    <a:pt x="9484" y="18603"/>
                    <a:pt x="9697" y="18664"/>
                    <a:pt x="9788" y="18694"/>
                  </a:cubicBezTo>
                  <a:cubicBezTo>
                    <a:pt x="9819" y="18694"/>
                    <a:pt x="10031" y="18785"/>
                    <a:pt x="10031" y="18785"/>
                  </a:cubicBezTo>
                  <a:cubicBezTo>
                    <a:pt x="10761" y="18998"/>
                    <a:pt x="11460" y="19241"/>
                    <a:pt x="12159" y="19393"/>
                  </a:cubicBezTo>
                  <a:cubicBezTo>
                    <a:pt x="9636" y="21369"/>
                    <a:pt x="7965" y="23801"/>
                    <a:pt x="7265" y="26506"/>
                  </a:cubicBezTo>
                  <a:cubicBezTo>
                    <a:pt x="7053" y="27448"/>
                    <a:pt x="7265" y="28482"/>
                    <a:pt x="7904" y="29181"/>
                  </a:cubicBezTo>
                  <a:cubicBezTo>
                    <a:pt x="8481" y="29880"/>
                    <a:pt x="9332" y="30245"/>
                    <a:pt x="10183" y="30245"/>
                  </a:cubicBezTo>
                  <a:lnTo>
                    <a:pt x="10487" y="30245"/>
                  </a:lnTo>
                  <a:lnTo>
                    <a:pt x="11521" y="30153"/>
                  </a:lnTo>
                  <a:lnTo>
                    <a:pt x="11521" y="30153"/>
                  </a:lnTo>
                  <a:cubicBezTo>
                    <a:pt x="11308" y="30640"/>
                    <a:pt x="11156" y="31126"/>
                    <a:pt x="11034" y="31673"/>
                  </a:cubicBezTo>
                  <a:cubicBezTo>
                    <a:pt x="10943" y="31703"/>
                    <a:pt x="10883" y="31734"/>
                    <a:pt x="10791" y="31734"/>
                  </a:cubicBezTo>
                  <a:cubicBezTo>
                    <a:pt x="9849" y="32129"/>
                    <a:pt x="8937" y="32737"/>
                    <a:pt x="8177" y="33436"/>
                  </a:cubicBezTo>
                  <a:lnTo>
                    <a:pt x="7904" y="33710"/>
                  </a:lnTo>
                  <a:cubicBezTo>
                    <a:pt x="7357" y="34318"/>
                    <a:pt x="6840" y="35017"/>
                    <a:pt x="6506" y="35776"/>
                  </a:cubicBezTo>
                  <a:cubicBezTo>
                    <a:pt x="6475" y="35837"/>
                    <a:pt x="6445" y="35959"/>
                    <a:pt x="6354" y="36080"/>
                  </a:cubicBezTo>
                  <a:cubicBezTo>
                    <a:pt x="6141" y="36597"/>
                    <a:pt x="5928" y="37175"/>
                    <a:pt x="5837" y="37752"/>
                  </a:cubicBezTo>
                  <a:cubicBezTo>
                    <a:pt x="5563" y="39029"/>
                    <a:pt x="5594" y="40427"/>
                    <a:pt x="5928" y="41795"/>
                  </a:cubicBezTo>
                  <a:cubicBezTo>
                    <a:pt x="5928" y="41856"/>
                    <a:pt x="5989" y="41916"/>
                    <a:pt x="5989" y="41947"/>
                  </a:cubicBezTo>
                  <a:lnTo>
                    <a:pt x="6019" y="42068"/>
                  </a:lnTo>
                  <a:cubicBezTo>
                    <a:pt x="6323" y="43132"/>
                    <a:pt x="6809" y="44135"/>
                    <a:pt x="7417" y="44986"/>
                  </a:cubicBezTo>
                  <a:cubicBezTo>
                    <a:pt x="7752" y="45442"/>
                    <a:pt x="8116" y="45868"/>
                    <a:pt x="8481" y="46263"/>
                  </a:cubicBezTo>
                  <a:lnTo>
                    <a:pt x="8633" y="46415"/>
                  </a:lnTo>
                  <a:cubicBezTo>
                    <a:pt x="9363" y="47084"/>
                    <a:pt x="10427" y="47722"/>
                    <a:pt x="11460" y="48269"/>
                  </a:cubicBezTo>
                  <a:cubicBezTo>
                    <a:pt x="11399" y="48573"/>
                    <a:pt x="11399" y="48847"/>
                    <a:pt x="11399" y="49090"/>
                  </a:cubicBezTo>
                  <a:lnTo>
                    <a:pt x="11399" y="49606"/>
                  </a:lnTo>
                  <a:lnTo>
                    <a:pt x="11399" y="49667"/>
                  </a:lnTo>
                  <a:lnTo>
                    <a:pt x="11399" y="49850"/>
                  </a:lnTo>
                  <a:cubicBezTo>
                    <a:pt x="11399" y="50822"/>
                    <a:pt x="11551" y="51765"/>
                    <a:pt x="11794" y="52646"/>
                  </a:cubicBezTo>
                  <a:cubicBezTo>
                    <a:pt x="11916" y="53011"/>
                    <a:pt x="12007" y="53406"/>
                    <a:pt x="12159" y="53801"/>
                  </a:cubicBezTo>
                  <a:cubicBezTo>
                    <a:pt x="12281" y="54166"/>
                    <a:pt x="12402" y="54409"/>
                    <a:pt x="12524" y="54652"/>
                  </a:cubicBezTo>
                  <a:cubicBezTo>
                    <a:pt x="13132" y="55990"/>
                    <a:pt x="13983" y="57205"/>
                    <a:pt x="15108" y="58300"/>
                  </a:cubicBezTo>
                  <a:cubicBezTo>
                    <a:pt x="15047" y="58452"/>
                    <a:pt x="15047" y="58634"/>
                    <a:pt x="15016" y="58786"/>
                  </a:cubicBezTo>
                  <a:cubicBezTo>
                    <a:pt x="14864" y="59850"/>
                    <a:pt x="15290" y="60914"/>
                    <a:pt x="16111" y="61613"/>
                  </a:cubicBezTo>
                  <a:cubicBezTo>
                    <a:pt x="16658" y="62008"/>
                    <a:pt x="17326" y="62251"/>
                    <a:pt x="18025" y="62251"/>
                  </a:cubicBezTo>
                  <a:cubicBezTo>
                    <a:pt x="18390" y="62251"/>
                    <a:pt x="18785" y="62160"/>
                    <a:pt x="19120" y="62069"/>
                  </a:cubicBezTo>
                  <a:lnTo>
                    <a:pt x="20032" y="61704"/>
                  </a:lnTo>
                  <a:cubicBezTo>
                    <a:pt x="21217" y="62251"/>
                    <a:pt x="22494" y="62707"/>
                    <a:pt x="23801" y="63011"/>
                  </a:cubicBezTo>
                  <a:cubicBezTo>
                    <a:pt x="24257" y="63315"/>
                    <a:pt x="24713" y="63588"/>
                    <a:pt x="25168" y="63832"/>
                  </a:cubicBezTo>
                  <a:cubicBezTo>
                    <a:pt x="27479" y="65047"/>
                    <a:pt x="30153" y="65655"/>
                    <a:pt x="33071" y="65655"/>
                  </a:cubicBezTo>
                  <a:cubicBezTo>
                    <a:pt x="33406" y="65655"/>
                    <a:pt x="33801" y="65655"/>
                    <a:pt x="34135" y="65625"/>
                  </a:cubicBezTo>
                  <a:cubicBezTo>
                    <a:pt x="34743" y="65595"/>
                    <a:pt x="35351" y="65564"/>
                    <a:pt x="35959" y="65473"/>
                  </a:cubicBezTo>
                  <a:cubicBezTo>
                    <a:pt x="36081" y="65473"/>
                    <a:pt x="36141" y="65503"/>
                    <a:pt x="36233" y="65503"/>
                  </a:cubicBezTo>
                  <a:cubicBezTo>
                    <a:pt x="36293" y="65503"/>
                    <a:pt x="36476" y="65564"/>
                    <a:pt x="36476" y="65564"/>
                  </a:cubicBezTo>
                  <a:cubicBezTo>
                    <a:pt x="36628" y="65564"/>
                    <a:pt x="36780" y="65595"/>
                    <a:pt x="36932" y="65595"/>
                  </a:cubicBezTo>
                  <a:cubicBezTo>
                    <a:pt x="37053" y="65595"/>
                    <a:pt x="37296" y="65625"/>
                    <a:pt x="37296" y="65625"/>
                  </a:cubicBezTo>
                  <a:cubicBezTo>
                    <a:pt x="37388" y="65625"/>
                    <a:pt x="37540" y="65625"/>
                    <a:pt x="37661" y="65655"/>
                  </a:cubicBezTo>
                  <a:lnTo>
                    <a:pt x="39576" y="65655"/>
                  </a:lnTo>
                  <a:cubicBezTo>
                    <a:pt x="39728" y="65655"/>
                    <a:pt x="39910" y="65655"/>
                    <a:pt x="40062" y="65625"/>
                  </a:cubicBezTo>
                  <a:lnTo>
                    <a:pt x="40336" y="65625"/>
                  </a:lnTo>
                  <a:cubicBezTo>
                    <a:pt x="40579" y="65595"/>
                    <a:pt x="40853" y="65595"/>
                    <a:pt x="41096" y="65564"/>
                  </a:cubicBezTo>
                  <a:lnTo>
                    <a:pt x="41187" y="65564"/>
                  </a:lnTo>
                  <a:lnTo>
                    <a:pt x="41886" y="65443"/>
                  </a:lnTo>
                  <a:cubicBezTo>
                    <a:pt x="41917" y="65443"/>
                    <a:pt x="41947" y="65443"/>
                    <a:pt x="42008" y="65412"/>
                  </a:cubicBezTo>
                  <a:cubicBezTo>
                    <a:pt x="42312" y="65351"/>
                    <a:pt x="42646" y="65291"/>
                    <a:pt x="42950" y="65199"/>
                  </a:cubicBezTo>
                  <a:lnTo>
                    <a:pt x="43072" y="65169"/>
                  </a:lnTo>
                  <a:cubicBezTo>
                    <a:pt x="43376" y="65108"/>
                    <a:pt x="43710" y="65017"/>
                    <a:pt x="44044" y="64895"/>
                  </a:cubicBezTo>
                  <a:cubicBezTo>
                    <a:pt x="44135" y="64865"/>
                    <a:pt x="44196" y="64865"/>
                    <a:pt x="44287" y="64835"/>
                  </a:cubicBezTo>
                  <a:cubicBezTo>
                    <a:pt x="44622" y="64713"/>
                    <a:pt x="44956" y="64591"/>
                    <a:pt x="45230" y="64500"/>
                  </a:cubicBezTo>
                  <a:lnTo>
                    <a:pt x="45260" y="64500"/>
                  </a:lnTo>
                  <a:cubicBezTo>
                    <a:pt x="45564" y="64379"/>
                    <a:pt x="45898" y="64227"/>
                    <a:pt x="46263" y="64044"/>
                  </a:cubicBezTo>
                  <a:cubicBezTo>
                    <a:pt x="46354" y="63984"/>
                    <a:pt x="46476" y="63923"/>
                    <a:pt x="46567" y="63892"/>
                  </a:cubicBezTo>
                  <a:lnTo>
                    <a:pt x="46628" y="63832"/>
                  </a:lnTo>
                  <a:cubicBezTo>
                    <a:pt x="46901" y="63680"/>
                    <a:pt x="47175" y="63528"/>
                    <a:pt x="47479" y="63376"/>
                  </a:cubicBezTo>
                  <a:lnTo>
                    <a:pt x="47540" y="63315"/>
                  </a:lnTo>
                  <a:cubicBezTo>
                    <a:pt x="47783" y="63163"/>
                    <a:pt x="48026" y="63011"/>
                    <a:pt x="48269" y="62829"/>
                  </a:cubicBezTo>
                  <a:lnTo>
                    <a:pt x="48330" y="62768"/>
                  </a:lnTo>
                  <a:cubicBezTo>
                    <a:pt x="48604" y="62585"/>
                    <a:pt x="48847" y="62403"/>
                    <a:pt x="49060" y="62221"/>
                  </a:cubicBezTo>
                  <a:lnTo>
                    <a:pt x="49090" y="62160"/>
                  </a:lnTo>
                  <a:cubicBezTo>
                    <a:pt x="49637" y="61704"/>
                    <a:pt x="50123" y="61218"/>
                    <a:pt x="50579" y="60731"/>
                  </a:cubicBezTo>
                  <a:cubicBezTo>
                    <a:pt x="50670" y="60640"/>
                    <a:pt x="50731" y="60549"/>
                    <a:pt x="50822" y="60458"/>
                  </a:cubicBezTo>
                  <a:cubicBezTo>
                    <a:pt x="50883" y="60397"/>
                    <a:pt x="50914" y="60306"/>
                    <a:pt x="51005" y="60245"/>
                  </a:cubicBezTo>
                  <a:cubicBezTo>
                    <a:pt x="51126" y="60123"/>
                    <a:pt x="51218" y="59971"/>
                    <a:pt x="51309" y="59819"/>
                  </a:cubicBezTo>
                  <a:lnTo>
                    <a:pt x="51430" y="59698"/>
                  </a:lnTo>
                  <a:cubicBezTo>
                    <a:pt x="51582" y="59515"/>
                    <a:pt x="51674" y="59333"/>
                    <a:pt x="51795" y="59120"/>
                  </a:cubicBezTo>
                  <a:lnTo>
                    <a:pt x="51917" y="58968"/>
                  </a:lnTo>
                  <a:lnTo>
                    <a:pt x="52251" y="58421"/>
                  </a:lnTo>
                  <a:cubicBezTo>
                    <a:pt x="52251" y="58421"/>
                    <a:pt x="52281" y="58360"/>
                    <a:pt x="52281" y="58330"/>
                  </a:cubicBezTo>
                  <a:cubicBezTo>
                    <a:pt x="52403" y="58117"/>
                    <a:pt x="52525" y="57904"/>
                    <a:pt x="52646" y="57692"/>
                  </a:cubicBezTo>
                  <a:lnTo>
                    <a:pt x="52707" y="57540"/>
                  </a:lnTo>
                  <a:cubicBezTo>
                    <a:pt x="52798" y="57357"/>
                    <a:pt x="52889" y="57145"/>
                    <a:pt x="52981" y="56932"/>
                  </a:cubicBezTo>
                  <a:cubicBezTo>
                    <a:pt x="52981" y="56901"/>
                    <a:pt x="53011" y="56841"/>
                    <a:pt x="53011" y="56841"/>
                  </a:cubicBezTo>
                  <a:lnTo>
                    <a:pt x="53254" y="56172"/>
                  </a:lnTo>
                  <a:cubicBezTo>
                    <a:pt x="53285" y="56081"/>
                    <a:pt x="53285" y="56020"/>
                    <a:pt x="53315" y="55990"/>
                  </a:cubicBezTo>
                  <a:cubicBezTo>
                    <a:pt x="53406" y="55777"/>
                    <a:pt x="53436" y="55564"/>
                    <a:pt x="53467" y="55382"/>
                  </a:cubicBezTo>
                  <a:cubicBezTo>
                    <a:pt x="53649" y="55260"/>
                    <a:pt x="53862" y="55108"/>
                    <a:pt x="54014" y="54986"/>
                  </a:cubicBezTo>
                  <a:lnTo>
                    <a:pt x="54044" y="54956"/>
                  </a:lnTo>
                  <a:cubicBezTo>
                    <a:pt x="54166" y="54865"/>
                    <a:pt x="54257" y="54804"/>
                    <a:pt x="54379" y="54683"/>
                  </a:cubicBezTo>
                  <a:lnTo>
                    <a:pt x="54652" y="54409"/>
                  </a:lnTo>
                  <a:lnTo>
                    <a:pt x="54713" y="54348"/>
                  </a:lnTo>
                  <a:cubicBezTo>
                    <a:pt x="54835" y="54257"/>
                    <a:pt x="54926" y="54166"/>
                    <a:pt x="55017" y="54044"/>
                  </a:cubicBezTo>
                  <a:lnTo>
                    <a:pt x="55230" y="53862"/>
                  </a:lnTo>
                  <a:cubicBezTo>
                    <a:pt x="55260" y="53801"/>
                    <a:pt x="55291" y="53771"/>
                    <a:pt x="55321" y="53710"/>
                  </a:cubicBezTo>
                  <a:cubicBezTo>
                    <a:pt x="55382" y="53649"/>
                    <a:pt x="55412" y="53588"/>
                    <a:pt x="55443" y="53558"/>
                  </a:cubicBezTo>
                  <a:cubicBezTo>
                    <a:pt x="55564" y="53406"/>
                    <a:pt x="55716" y="53254"/>
                    <a:pt x="55838" y="53041"/>
                  </a:cubicBezTo>
                  <a:cubicBezTo>
                    <a:pt x="55899" y="52980"/>
                    <a:pt x="55929" y="52859"/>
                    <a:pt x="56020" y="52737"/>
                  </a:cubicBezTo>
                  <a:lnTo>
                    <a:pt x="56051" y="52676"/>
                  </a:lnTo>
                  <a:cubicBezTo>
                    <a:pt x="56142" y="52524"/>
                    <a:pt x="56233" y="52403"/>
                    <a:pt x="56324" y="52251"/>
                  </a:cubicBezTo>
                  <a:cubicBezTo>
                    <a:pt x="56354" y="52129"/>
                    <a:pt x="56446" y="52069"/>
                    <a:pt x="56476" y="51947"/>
                  </a:cubicBezTo>
                  <a:lnTo>
                    <a:pt x="56506" y="51825"/>
                  </a:lnTo>
                  <a:cubicBezTo>
                    <a:pt x="56598" y="51673"/>
                    <a:pt x="56658" y="51582"/>
                    <a:pt x="56689" y="51430"/>
                  </a:cubicBezTo>
                  <a:cubicBezTo>
                    <a:pt x="56810" y="51157"/>
                    <a:pt x="56932" y="50853"/>
                    <a:pt x="57054" y="50549"/>
                  </a:cubicBezTo>
                  <a:cubicBezTo>
                    <a:pt x="57114" y="50275"/>
                    <a:pt x="57206" y="50002"/>
                    <a:pt x="57266" y="49698"/>
                  </a:cubicBezTo>
                  <a:cubicBezTo>
                    <a:pt x="57266" y="49637"/>
                    <a:pt x="57297" y="49546"/>
                    <a:pt x="57297" y="49485"/>
                  </a:cubicBezTo>
                  <a:lnTo>
                    <a:pt x="57297" y="49455"/>
                  </a:lnTo>
                  <a:lnTo>
                    <a:pt x="57418" y="48877"/>
                  </a:lnTo>
                  <a:cubicBezTo>
                    <a:pt x="57418" y="48755"/>
                    <a:pt x="57449" y="48695"/>
                    <a:pt x="57449" y="48573"/>
                  </a:cubicBezTo>
                  <a:cubicBezTo>
                    <a:pt x="57510" y="48391"/>
                    <a:pt x="57510" y="48239"/>
                    <a:pt x="57540" y="48026"/>
                  </a:cubicBezTo>
                  <a:lnTo>
                    <a:pt x="57540" y="47996"/>
                  </a:lnTo>
                  <a:cubicBezTo>
                    <a:pt x="57540" y="47935"/>
                    <a:pt x="57540" y="47813"/>
                    <a:pt x="57570" y="47722"/>
                  </a:cubicBezTo>
                  <a:cubicBezTo>
                    <a:pt x="57570" y="47540"/>
                    <a:pt x="57570" y="47357"/>
                    <a:pt x="57601" y="47205"/>
                  </a:cubicBezTo>
                  <a:lnTo>
                    <a:pt x="57601" y="46719"/>
                  </a:lnTo>
                  <a:lnTo>
                    <a:pt x="57601" y="46263"/>
                  </a:lnTo>
                  <a:cubicBezTo>
                    <a:pt x="57601" y="46111"/>
                    <a:pt x="57570" y="45898"/>
                    <a:pt x="57570" y="45746"/>
                  </a:cubicBezTo>
                  <a:lnTo>
                    <a:pt x="57570" y="45564"/>
                  </a:lnTo>
                  <a:cubicBezTo>
                    <a:pt x="57570" y="45381"/>
                    <a:pt x="57540" y="45199"/>
                    <a:pt x="57510" y="44986"/>
                  </a:cubicBezTo>
                  <a:lnTo>
                    <a:pt x="57510" y="44895"/>
                  </a:lnTo>
                  <a:cubicBezTo>
                    <a:pt x="57418" y="44470"/>
                    <a:pt x="57388" y="44074"/>
                    <a:pt x="57297" y="43740"/>
                  </a:cubicBezTo>
                  <a:cubicBezTo>
                    <a:pt x="57054" y="42403"/>
                    <a:pt x="56628" y="41248"/>
                    <a:pt x="56081" y="40214"/>
                  </a:cubicBezTo>
                  <a:cubicBezTo>
                    <a:pt x="56142" y="40093"/>
                    <a:pt x="56203" y="39971"/>
                    <a:pt x="56233" y="39880"/>
                  </a:cubicBezTo>
                  <a:lnTo>
                    <a:pt x="56294" y="39758"/>
                  </a:lnTo>
                  <a:cubicBezTo>
                    <a:pt x="56506" y="39150"/>
                    <a:pt x="56689" y="38451"/>
                    <a:pt x="56841" y="37813"/>
                  </a:cubicBezTo>
                  <a:lnTo>
                    <a:pt x="56902" y="37631"/>
                  </a:lnTo>
                  <a:cubicBezTo>
                    <a:pt x="56932" y="37327"/>
                    <a:pt x="56993" y="37023"/>
                    <a:pt x="56993" y="36749"/>
                  </a:cubicBezTo>
                  <a:lnTo>
                    <a:pt x="56993" y="36688"/>
                  </a:lnTo>
                  <a:cubicBezTo>
                    <a:pt x="57054" y="36384"/>
                    <a:pt x="57054" y="36020"/>
                    <a:pt x="57084" y="35685"/>
                  </a:cubicBezTo>
                  <a:lnTo>
                    <a:pt x="57084" y="35533"/>
                  </a:lnTo>
                  <a:cubicBezTo>
                    <a:pt x="57084" y="35229"/>
                    <a:pt x="57084" y="34925"/>
                    <a:pt x="57054" y="34621"/>
                  </a:cubicBezTo>
                  <a:lnTo>
                    <a:pt x="57054" y="34561"/>
                  </a:lnTo>
                  <a:lnTo>
                    <a:pt x="56932" y="33527"/>
                  </a:lnTo>
                  <a:lnTo>
                    <a:pt x="56932" y="33497"/>
                  </a:lnTo>
                  <a:cubicBezTo>
                    <a:pt x="56780" y="32585"/>
                    <a:pt x="56598" y="31734"/>
                    <a:pt x="56233" y="30913"/>
                  </a:cubicBezTo>
                  <a:cubicBezTo>
                    <a:pt x="56172" y="30640"/>
                    <a:pt x="56051" y="30396"/>
                    <a:pt x="55929" y="30184"/>
                  </a:cubicBezTo>
                  <a:lnTo>
                    <a:pt x="55838" y="29941"/>
                  </a:lnTo>
                  <a:cubicBezTo>
                    <a:pt x="55747" y="29789"/>
                    <a:pt x="55686" y="29606"/>
                    <a:pt x="55564" y="29454"/>
                  </a:cubicBezTo>
                  <a:lnTo>
                    <a:pt x="55443" y="29241"/>
                  </a:lnTo>
                  <a:cubicBezTo>
                    <a:pt x="55382" y="29089"/>
                    <a:pt x="55260" y="28937"/>
                    <a:pt x="55169" y="28786"/>
                  </a:cubicBezTo>
                  <a:cubicBezTo>
                    <a:pt x="55139" y="28694"/>
                    <a:pt x="55108" y="28634"/>
                    <a:pt x="55017" y="28542"/>
                  </a:cubicBezTo>
                  <a:cubicBezTo>
                    <a:pt x="54926" y="28390"/>
                    <a:pt x="54804" y="28208"/>
                    <a:pt x="54683" y="28056"/>
                  </a:cubicBezTo>
                  <a:lnTo>
                    <a:pt x="54622" y="27934"/>
                  </a:lnTo>
                  <a:cubicBezTo>
                    <a:pt x="54014" y="27114"/>
                    <a:pt x="53285" y="26263"/>
                    <a:pt x="52494" y="25503"/>
                  </a:cubicBezTo>
                  <a:cubicBezTo>
                    <a:pt x="52433" y="25472"/>
                    <a:pt x="52403" y="25442"/>
                    <a:pt x="52342" y="25381"/>
                  </a:cubicBezTo>
                  <a:cubicBezTo>
                    <a:pt x="52099" y="25199"/>
                    <a:pt x="51917" y="25016"/>
                    <a:pt x="51674" y="24864"/>
                  </a:cubicBezTo>
                  <a:lnTo>
                    <a:pt x="51461" y="24682"/>
                  </a:lnTo>
                  <a:cubicBezTo>
                    <a:pt x="51309" y="24530"/>
                    <a:pt x="51126" y="24409"/>
                    <a:pt x="50914" y="24287"/>
                  </a:cubicBezTo>
                  <a:lnTo>
                    <a:pt x="50701" y="24135"/>
                  </a:lnTo>
                  <a:lnTo>
                    <a:pt x="50701" y="23801"/>
                  </a:lnTo>
                  <a:lnTo>
                    <a:pt x="50701" y="23649"/>
                  </a:lnTo>
                  <a:cubicBezTo>
                    <a:pt x="50701" y="23405"/>
                    <a:pt x="50670" y="23223"/>
                    <a:pt x="50670" y="22950"/>
                  </a:cubicBezTo>
                  <a:lnTo>
                    <a:pt x="50670" y="22858"/>
                  </a:lnTo>
                  <a:cubicBezTo>
                    <a:pt x="50610" y="22402"/>
                    <a:pt x="50549" y="21977"/>
                    <a:pt x="50427" y="21551"/>
                  </a:cubicBezTo>
                  <a:lnTo>
                    <a:pt x="50427" y="21491"/>
                  </a:lnTo>
                  <a:cubicBezTo>
                    <a:pt x="50427" y="21430"/>
                    <a:pt x="50397" y="21369"/>
                    <a:pt x="50397" y="21339"/>
                  </a:cubicBezTo>
                  <a:cubicBezTo>
                    <a:pt x="50306" y="21035"/>
                    <a:pt x="50245" y="20731"/>
                    <a:pt x="50123" y="20427"/>
                  </a:cubicBezTo>
                  <a:lnTo>
                    <a:pt x="50093" y="20336"/>
                  </a:lnTo>
                  <a:cubicBezTo>
                    <a:pt x="50002" y="20062"/>
                    <a:pt x="49911" y="19819"/>
                    <a:pt x="49789" y="19545"/>
                  </a:cubicBezTo>
                  <a:cubicBezTo>
                    <a:pt x="49789" y="19545"/>
                    <a:pt x="49667" y="19302"/>
                    <a:pt x="49667" y="19272"/>
                  </a:cubicBezTo>
                  <a:lnTo>
                    <a:pt x="49667" y="19272"/>
                  </a:lnTo>
                  <a:cubicBezTo>
                    <a:pt x="50549" y="19363"/>
                    <a:pt x="51430" y="19393"/>
                    <a:pt x="52281" y="19424"/>
                  </a:cubicBezTo>
                  <a:cubicBezTo>
                    <a:pt x="52829" y="19424"/>
                    <a:pt x="53315" y="19454"/>
                    <a:pt x="53862" y="19454"/>
                  </a:cubicBezTo>
                  <a:cubicBezTo>
                    <a:pt x="55412" y="19454"/>
                    <a:pt x="56962" y="19393"/>
                    <a:pt x="58482" y="19211"/>
                  </a:cubicBezTo>
                  <a:cubicBezTo>
                    <a:pt x="58634" y="19211"/>
                    <a:pt x="58756" y="19150"/>
                    <a:pt x="58908" y="19150"/>
                  </a:cubicBezTo>
                  <a:cubicBezTo>
                    <a:pt x="59272" y="19120"/>
                    <a:pt x="59698" y="19059"/>
                    <a:pt x="60124" y="18998"/>
                  </a:cubicBezTo>
                  <a:cubicBezTo>
                    <a:pt x="62099" y="18998"/>
                    <a:pt x="64227" y="17326"/>
                    <a:pt x="64227" y="12676"/>
                  </a:cubicBezTo>
                  <a:cubicBezTo>
                    <a:pt x="64531" y="11004"/>
                    <a:pt x="64227" y="8086"/>
                    <a:pt x="62251" y="6810"/>
                  </a:cubicBezTo>
                  <a:cubicBezTo>
                    <a:pt x="61735" y="6475"/>
                    <a:pt x="61066" y="6293"/>
                    <a:pt x="60428" y="6293"/>
                  </a:cubicBezTo>
                  <a:cubicBezTo>
                    <a:pt x="60063" y="6293"/>
                    <a:pt x="59698" y="6354"/>
                    <a:pt x="59364" y="6475"/>
                  </a:cubicBezTo>
                  <a:cubicBezTo>
                    <a:pt x="59333" y="6475"/>
                    <a:pt x="59242" y="6506"/>
                    <a:pt x="59212" y="6506"/>
                  </a:cubicBezTo>
                  <a:cubicBezTo>
                    <a:pt x="59029" y="6597"/>
                    <a:pt x="58817" y="6627"/>
                    <a:pt x="58634" y="6658"/>
                  </a:cubicBezTo>
                  <a:cubicBezTo>
                    <a:pt x="58604" y="6658"/>
                    <a:pt x="58604" y="6658"/>
                    <a:pt x="58573" y="6718"/>
                  </a:cubicBezTo>
                  <a:cubicBezTo>
                    <a:pt x="58421" y="6749"/>
                    <a:pt x="58269" y="6779"/>
                    <a:pt x="58148" y="6810"/>
                  </a:cubicBezTo>
                  <a:cubicBezTo>
                    <a:pt x="58117" y="6810"/>
                    <a:pt x="58087" y="6810"/>
                    <a:pt x="58026" y="6870"/>
                  </a:cubicBezTo>
                  <a:cubicBezTo>
                    <a:pt x="56294" y="7326"/>
                    <a:pt x="54379" y="7630"/>
                    <a:pt x="52403" y="7721"/>
                  </a:cubicBezTo>
                  <a:cubicBezTo>
                    <a:pt x="51613" y="7782"/>
                    <a:pt x="50762" y="7813"/>
                    <a:pt x="49941" y="7813"/>
                  </a:cubicBezTo>
                  <a:cubicBezTo>
                    <a:pt x="48421" y="7813"/>
                    <a:pt x="46749" y="7721"/>
                    <a:pt x="44835" y="7539"/>
                  </a:cubicBezTo>
                  <a:cubicBezTo>
                    <a:pt x="44135" y="7478"/>
                    <a:pt x="43406" y="7387"/>
                    <a:pt x="42646" y="7326"/>
                  </a:cubicBezTo>
                  <a:cubicBezTo>
                    <a:pt x="41278" y="7174"/>
                    <a:pt x="39819" y="7022"/>
                    <a:pt x="38299" y="6931"/>
                  </a:cubicBezTo>
                  <a:cubicBezTo>
                    <a:pt x="38087" y="6931"/>
                    <a:pt x="37843" y="6901"/>
                    <a:pt x="37631" y="6901"/>
                  </a:cubicBezTo>
                  <a:cubicBezTo>
                    <a:pt x="37205" y="6870"/>
                    <a:pt x="36749" y="6870"/>
                    <a:pt x="36263" y="6870"/>
                  </a:cubicBezTo>
                  <a:lnTo>
                    <a:pt x="35837" y="6870"/>
                  </a:lnTo>
                  <a:cubicBezTo>
                    <a:pt x="35017" y="6870"/>
                    <a:pt x="34166" y="6931"/>
                    <a:pt x="33375" y="7022"/>
                  </a:cubicBezTo>
                  <a:cubicBezTo>
                    <a:pt x="30397" y="6658"/>
                    <a:pt x="27357" y="5594"/>
                    <a:pt x="24561" y="3922"/>
                  </a:cubicBezTo>
                  <a:cubicBezTo>
                    <a:pt x="24287" y="3770"/>
                    <a:pt x="23983" y="3588"/>
                    <a:pt x="23679" y="3375"/>
                  </a:cubicBezTo>
                  <a:cubicBezTo>
                    <a:pt x="23618" y="3314"/>
                    <a:pt x="23558" y="3284"/>
                    <a:pt x="23497" y="3253"/>
                  </a:cubicBezTo>
                  <a:cubicBezTo>
                    <a:pt x="23466" y="3192"/>
                    <a:pt x="23406" y="3192"/>
                    <a:pt x="23375" y="3162"/>
                  </a:cubicBezTo>
                  <a:cubicBezTo>
                    <a:pt x="22950" y="2919"/>
                    <a:pt x="22494" y="2706"/>
                    <a:pt x="22007" y="2676"/>
                  </a:cubicBezTo>
                  <a:cubicBezTo>
                    <a:pt x="21855" y="2645"/>
                    <a:pt x="21703" y="2645"/>
                    <a:pt x="21551" y="2645"/>
                  </a:cubicBezTo>
                  <a:cubicBezTo>
                    <a:pt x="21035" y="2645"/>
                    <a:pt x="20457" y="2797"/>
                    <a:pt x="19971" y="3010"/>
                  </a:cubicBezTo>
                  <a:cubicBezTo>
                    <a:pt x="19667" y="3162"/>
                    <a:pt x="19393" y="3344"/>
                    <a:pt x="19150" y="3588"/>
                  </a:cubicBezTo>
                  <a:cubicBezTo>
                    <a:pt x="15746" y="1278"/>
                    <a:pt x="11825" y="1"/>
                    <a:pt x="79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0" name="Google Shape;10800;p74"/>
            <p:cNvSpPr/>
            <p:nvPr/>
          </p:nvSpPr>
          <p:spPr>
            <a:xfrm>
              <a:off x="839200" y="3188025"/>
              <a:ext cx="942275" cy="1235700"/>
            </a:xfrm>
            <a:custGeom>
              <a:avLst/>
              <a:gdLst/>
              <a:ahLst/>
              <a:cxnLst/>
              <a:rect l="l" t="t" r="r" b="b"/>
              <a:pathLst>
                <a:path w="37691" h="49428" extrusionOk="0">
                  <a:moveTo>
                    <a:pt x="18298" y="1"/>
                  </a:moveTo>
                  <a:cubicBezTo>
                    <a:pt x="18085" y="61"/>
                    <a:pt x="17873" y="92"/>
                    <a:pt x="17690" y="122"/>
                  </a:cubicBezTo>
                  <a:cubicBezTo>
                    <a:pt x="15198" y="548"/>
                    <a:pt x="12827" y="1520"/>
                    <a:pt x="10912" y="3131"/>
                  </a:cubicBezTo>
                  <a:cubicBezTo>
                    <a:pt x="10882" y="3162"/>
                    <a:pt x="10790" y="3192"/>
                    <a:pt x="10760" y="3253"/>
                  </a:cubicBezTo>
                  <a:cubicBezTo>
                    <a:pt x="10638" y="3344"/>
                    <a:pt x="10547" y="3435"/>
                    <a:pt x="10426" y="3557"/>
                  </a:cubicBezTo>
                  <a:cubicBezTo>
                    <a:pt x="8936" y="4955"/>
                    <a:pt x="7812" y="6809"/>
                    <a:pt x="7295" y="8785"/>
                  </a:cubicBezTo>
                  <a:cubicBezTo>
                    <a:pt x="7295" y="8815"/>
                    <a:pt x="7265" y="8906"/>
                    <a:pt x="7265" y="8937"/>
                  </a:cubicBezTo>
                  <a:cubicBezTo>
                    <a:pt x="6961" y="10092"/>
                    <a:pt x="6930" y="11247"/>
                    <a:pt x="7113" y="12432"/>
                  </a:cubicBezTo>
                  <a:cubicBezTo>
                    <a:pt x="6170" y="13010"/>
                    <a:pt x="5258" y="13648"/>
                    <a:pt x="4407" y="14408"/>
                  </a:cubicBezTo>
                  <a:cubicBezTo>
                    <a:pt x="4347" y="14438"/>
                    <a:pt x="4316" y="14499"/>
                    <a:pt x="4255" y="14530"/>
                  </a:cubicBezTo>
                  <a:cubicBezTo>
                    <a:pt x="2979" y="15745"/>
                    <a:pt x="1915" y="17144"/>
                    <a:pt x="1307" y="18785"/>
                  </a:cubicBezTo>
                  <a:cubicBezTo>
                    <a:pt x="1185" y="19119"/>
                    <a:pt x="1064" y="19423"/>
                    <a:pt x="1003" y="19758"/>
                  </a:cubicBezTo>
                  <a:cubicBezTo>
                    <a:pt x="1003" y="19818"/>
                    <a:pt x="973" y="19879"/>
                    <a:pt x="973" y="19910"/>
                  </a:cubicBezTo>
                  <a:cubicBezTo>
                    <a:pt x="456" y="21977"/>
                    <a:pt x="608" y="24226"/>
                    <a:pt x="1581" y="26110"/>
                  </a:cubicBezTo>
                  <a:cubicBezTo>
                    <a:pt x="1611" y="26202"/>
                    <a:pt x="1641" y="26232"/>
                    <a:pt x="1672" y="26293"/>
                  </a:cubicBezTo>
                  <a:cubicBezTo>
                    <a:pt x="1824" y="26597"/>
                    <a:pt x="2037" y="26901"/>
                    <a:pt x="2219" y="27174"/>
                  </a:cubicBezTo>
                  <a:cubicBezTo>
                    <a:pt x="1216" y="28238"/>
                    <a:pt x="699" y="29758"/>
                    <a:pt x="395" y="31156"/>
                  </a:cubicBezTo>
                  <a:cubicBezTo>
                    <a:pt x="304" y="31430"/>
                    <a:pt x="274" y="31703"/>
                    <a:pt x="243" y="31977"/>
                  </a:cubicBezTo>
                  <a:cubicBezTo>
                    <a:pt x="213" y="32007"/>
                    <a:pt x="213" y="32068"/>
                    <a:pt x="213" y="32129"/>
                  </a:cubicBezTo>
                  <a:cubicBezTo>
                    <a:pt x="0" y="33557"/>
                    <a:pt x="61" y="35047"/>
                    <a:pt x="517" y="36445"/>
                  </a:cubicBezTo>
                  <a:cubicBezTo>
                    <a:pt x="729" y="37205"/>
                    <a:pt x="1125" y="37965"/>
                    <a:pt x="1641" y="38573"/>
                  </a:cubicBezTo>
                  <a:cubicBezTo>
                    <a:pt x="1672" y="38603"/>
                    <a:pt x="1763" y="38694"/>
                    <a:pt x="1793" y="38755"/>
                  </a:cubicBezTo>
                  <a:cubicBezTo>
                    <a:pt x="2401" y="39424"/>
                    <a:pt x="3131" y="39940"/>
                    <a:pt x="3951" y="40244"/>
                  </a:cubicBezTo>
                  <a:cubicBezTo>
                    <a:pt x="3951" y="40366"/>
                    <a:pt x="4012" y="40427"/>
                    <a:pt x="4012" y="40548"/>
                  </a:cubicBezTo>
                  <a:cubicBezTo>
                    <a:pt x="4225" y="42554"/>
                    <a:pt x="5289" y="44439"/>
                    <a:pt x="6748" y="45898"/>
                  </a:cubicBezTo>
                  <a:cubicBezTo>
                    <a:pt x="6809" y="45989"/>
                    <a:pt x="6839" y="46050"/>
                    <a:pt x="6930" y="46111"/>
                  </a:cubicBezTo>
                  <a:cubicBezTo>
                    <a:pt x="7690" y="46871"/>
                    <a:pt x="8572" y="47478"/>
                    <a:pt x="9483" y="47965"/>
                  </a:cubicBezTo>
                  <a:cubicBezTo>
                    <a:pt x="11489" y="49008"/>
                    <a:pt x="13731" y="49416"/>
                    <a:pt x="16000" y="49416"/>
                  </a:cubicBezTo>
                  <a:cubicBezTo>
                    <a:pt x="16310" y="49416"/>
                    <a:pt x="16620" y="49408"/>
                    <a:pt x="16930" y="49393"/>
                  </a:cubicBezTo>
                  <a:cubicBezTo>
                    <a:pt x="17569" y="49363"/>
                    <a:pt x="18207" y="49333"/>
                    <a:pt x="18845" y="49211"/>
                  </a:cubicBezTo>
                  <a:cubicBezTo>
                    <a:pt x="19781" y="49351"/>
                    <a:pt x="20741" y="49428"/>
                    <a:pt x="21700" y="49428"/>
                  </a:cubicBezTo>
                  <a:cubicBezTo>
                    <a:pt x="22610" y="49428"/>
                    <a:pt x="23520" y="49359"/>
                    <a:pt x="24408" y="49211"/>
                  </a:cubicBezTo>
                  <a:cubicBezTo>
                    <a:pt x="25624" y="49029"/>
                    <a:pt x="26809" y="48694"/>
                    <a:pt x="27934" y="48117"/>
                  </a:cubicBezTo>
                  <a:cubicBezTo>
                    <a:pt x="28025" y="48086"/>
                    <a:pt x="28116" y="47995"/>
                    <a:pt x="28207" y="47965"/>
                  </a:cubicBezTo>
                  <a:cubicBezTo>
                    <a:pt x="29089" y="47478"/>
                    <a:pt x="29940" y="46871"/>
                    <a:pt x="30700" y="46141"/>
                  </a:cubicBezTo>
                  <a:lnTo>
                    <a:pt x="30912" y="45959"/>
                  </a:lnTo>
                  <a:cubicBezTo>
                    <a:pt x="32463" y="44378"/>
                    <a:pt x="33557" y="42372"/>
                    <a:pt x="33709" y="40244"/>
                  </a:cubicBezTo>
                  <a:lnTo>
                    <a:pt x="33739" y="40244"/>
                  </a:lnTo>
                  <a:cubicBezTo>
                    <a:pt x="33800" y="40244"/>
                    <a:pt x="33800" y="40214"/>
                    <a:pt x="33830" y="40214"/>
                  </a:cubicBezTo>
                  <a:cubicBezTo>
                    <a:pt x="34590" y="39910"/>
                    <a:pt x="35259" y="39454"/>
                    <a:pt x="35806" y="38846"/>
                  </a:cubicBezTo>
                  <a:cubicBezTo>
                    <a:pt x="35867" y="38816"/>
                    <a:pt x="35958" y="38725"/>
                    <a:pt x="35989" y="38664"/>
                  </a:cubicBezTo>
                  <a:cubicBezTo>
                    <a:pt x="36505" y="37995"/>
                    <a:pt x="36931" y="37235"/>
                    <a:pt x="37204" y="36445"/>
                  </a:cubicBezTo>
                  <a:cubicBezTo>
                    <a:pt x="37660" y="35077"/>
                    <a:pt x="37691" y="33648"/>
                    <a:pt x="37630" y="32068"/>
                  </a:cubicBezTo>
                  <a:cubicBezTo>
                    <a:pt x="37630" y="32038"/>
                    <a:pt x="37599" y="31977"/>
                    <a:pt x="37599" y="31916"/>
                  </a:cubicBezTo>
                  <a:cubicBezTo>
                    <a:pt x="37539" y="31612"/>
                    <a:pt x="37508" y="31369"/>
                    <a:pt x="37448" y="31065"/>
                  </a:cubicBezTo>
                  <a:cubicBezTo>
                    <a:pt x="37144" y="29636"/>
                    <a:pt x="36596" y="28116"/>
                    <a:pt x="35624" y="27053"/>
                  </a:cubicBezTo>
                  <a:cubicBezTo>
                    <a:pt x="35806" y="26840"/>
                    <a:pt x="35958" y="26566"/>
                    <a:pt x="36110" y="26293"/>
                  </a:cubicBezTo>
                  <a:cubicBezTo>
                    <a:pt x="36140" y="26232"/>
                    <a:pt x="36171" y="26202"/>
                    <a:pt x="36232" y="26110"/>
                  </a:cubicBezTo>
                  <a:cubicBezTo>
                    <a:pt x="37204" y="24256"/>
                    <a:pt x="37387" y="22007"/>
                    <a:pt x="36900" y="19910"/>
                  </a:cubicBezTo>
                  <a:cubicBezTo>
                    <a:pt x="36900" y="19879"/>
                    <a:pt x="36870" y="19818"/>
                    <a:pt x="36870" y="19758"/>
                  </a:cubicBezTo>
                  <a:cubicBezTo>
                    <a:pt x="36779" y="19423"/>
                    <a:pt x="36688" y="19089"/>
                    <a:pt x="36566" y="18755"/>
                  </a:cubicBezTo>
                  <a:cubicBezTo>
                    <a:pt x="35958" y="17144"/>
                    <a:pt x="34894" y="15745"/>
                    <a:pt x="33648" y="14560"/>
                  </a:cubicBezTo>
                  <a:cubicBezTo>
                    <a:pt x="33557" y="14530"/>
                    <a:pt x="33526" y="14499"/>
                    <a:pt x="33496" y="14438"/>
                  </a:cubicBezTo>
                  <a:cubicBezTo>
                    <a:pt x="32645" y="13679"/>
                    <a:pt x="31733" y="13010"/>
                    <a:pt x="30760" y="12432"/>
                  </a:cubicBezTo>
                  <a:cubicBezTo>
                    <a:pt x="30943" y="11308"/>
                    <a:pt x="30912" y="10122"/>
                    <a:pt x="30639" y="8967"/>
                  </a:cubicBezTo>
                  <a:cubicBezTo>
                    <a:pt x="30639" y="8937"/>
                    <a:pt x="30608" y="8876"/>
                    <a:pt x="30608" y="8815"/>
                  </a:cubicBezTo>
                  <a:cubicBezTo>
                    <a:pt x="30092" y="6809"/>
                    <a:pt x="28967" y="4955"/>
                    <a:pt x="27447" y="3557"/>
                  </a:cubicBezTo>
                  <a:cubicBezTo>
                    <a:pt x="27326" y="3466"/>
                    <a:pt x="27265" y="3344"/>
                    <a:pt x="27143" y="3283"/>
                  </a:cubicBezTo>
                  <a:cubicBezTo>
                    <a:pt x="27113" y="3253"/>
                    <a:pt x="27022" y="3192"/>
                    <a:pt x="26991" y="3162"/>
                  </a:cubicBezTo>
                  <a:cubicBezTo>
                    <a:pt x="24894" y="1429"/>
                    <a:pt x="22280" y="396"/>
                    <a:pt x="195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1" name="Google Shape;10801;p74"/>
            <p:cNvSpPr/>
            <p:nvPr/>
          </p:nvSpPr>
          <p:spPr>
            <a:xfrm>
              <a:off x="839200" y="3188025"/>
              <a:ext cx="942275" cy="1235700"/>
            </a:xfrm>
            <a:custGeom>
              <a:avLst/>
              <a:gdLst/>
              <a:ahLst/>
              <a:cxnLst/>
              <a:rect l="l" t="t" r="r" b="b"/>
              <a:pathLst>
                <a:path w="37691" h="49428" extrusionOk="0">
                  <a:moveTo>
                    <a:pt x="18298" y="1"/>
                  </a:moveTo>
                  <a:cubicBezTo>
                    <a:pt x="18085" y="61"/>
                    <a:pt x="17873" y="92"/>
                    <a:pt x="17690" y="122"/>
                  </a:cubicBezTo>
                  <a:cubicBezTo>
                    <a:pt x="15198" y="548"/>
                    <a:pt x="12827" y="1520"/>
                    <a:pt x="10912" y="3131"/>
                  </a:cubicBezTo>
                  <a:cubicBezTo>
                    <a:pt x="10882" y="3162"/>
                    <a:pt x="10790" y="3192"/>
                    <a:pt x="10760" y="3253"/>
                  </a:cubicBezTo>
                  <a:cubicBezTo>
                    <a:pt x="10638" y="3344"/>
                    <a:pt x="10547" y="3435"/>
                    <a:pt x="10426" y="3557"/>
                  </a:cubicBezTo>
                  <a:cubicBezTo>
                    <a:pt x="8936" y="4955"/>
                    <a:pt x="7812" y="6809"/>
                    <a:pt x="7295" y="8785"/>
                  </a:cubicBezTo>
                  <a:cubicBezTo>
                    <a:pt x="7295" y="8815"/>
                    <a:pt x="7265" y="8906"/>
                    <a:pt x="7265" y="8937"/>
                  </a:cubicBezTo>
                  <a:cubicBezTo>
                    <a:pt x="6961" y="10092"/>
                    <a:pt x="6930" y="11247"/>
                    <a:pt x="7113" y="12432"/>
                  </a:cubicBezTo>
                  <a:cubicBezTo>
                    <a:pt x="6170" y="13010"/>
                    <a:pt x="5258" y="13648"/>
                    <a:pt x="4407" y="14408"/>
                  </a:cubicBezTo>
                  <a:cubicBezTo>
                    <a:pt x="4347" y="14438"/>
                    <a:pt x="4316" y="14499"/>
                    <a:pt x="4255" y="14530"/>
                  </a:cubicBezTo>
                  <a:cubicBezTo>
                    <a:pt x="2979" y="15745"/>
                    <a:pt x="1915" y="17144"/>
                    <a:pt x="1307" y="18785"/>
                  </a:cubicBezTo>
                  <a:cubicBezTo>
                    <a:pt x="1185" y="19119"/>
                    <a:pt x="1064" y="19423"/>
                    <a:pt x="1003" y="19758"/>
                  </a:cubicBezTo>
                  <a:cubicBezTo>
                    <a:pt x="1003" y="19818"/>
                    <a:pt x="973" y="19879"/>
                    <a:pt x="973" y="19910"/>
                  </a:cubicBezTo>
                  <a:cubicBezTo>
                    <a:pt x="456" y="21977"/>
                    <a:pt x="608" y="24226"/>
                    <a:pt x="1581" y="26110"/>
                  </a:cubicBezTo>
                  <a:cubicBezTo>
                    <a:pt x="1611" y="26202"/>
                    <a:pt x="1641" y="26232"/>
                    <a:pt x="1672" y="26293"/>
                  </a:cubicBezTo>
                  <a:cubicBezTo>
                    <a:pt x="1824" y="26597"/>
                    <a:pt x="2037" y="26901"/>
                    <a:pt x="2219" y="27174"/>
                  </a:cubicBezTo>
                  <a:cubicBezTo>
                    <a:pt x="1216" y="28238"/>
                    <a:pt x="699" y="29758"/>
                    <a:pt x="395" y="31156"/>
                  </a:cubicBezTo>
                  <a:cubicBezTo>
                    <a:pt x="304" y="31430"/>
                    <a:pt x="274" y="31703"/>
                    <a:pt x="243" y="31977"/>
                  </a:cubicBezTo>
                  <a:cubicBezTo>
                    <a:pt x="213" y="32007"/>
                    <a:pt x="213" y="32068"/>
                    <a:pt x="213" y="32129"/>
                  </a:cubicBezTo>
                  <a:cubicBezTo>
                    <a:pt x="0" y="33557"/>
                    <a:pt x="61" y="35047"/>
                    <a:pt x="517" y="36445"/>
                  </a:cubicBezTo>
                  <a:cubicBezTo>
                    <a:pt x="729" y="37205"/>
                    <a:pt x="1125" y="37965"/>
                    <a:pt x="1641" y="38573"/>
                  </a:cubicBezTo>
                  <a:cubicBezTo>
                    <a:pt x="1672" y="38603"/>
                    <a:pt x="1763" y="38694"/>
                    <a:pt x="1793" y="38755"/>
                  </a:cubicBezTo>
                  <a:cubicBezTo>
                    <a:pt x="2401" y="39424"/>
                    <a:pt x="3131" y="39940"/>
                    <a:pt x="3951" y="40244"/>
                  </a:cubicBezTo>
                  <a:cubicBezTo>
                    <a:pt x="3951" y="40366"/>
                    <a:pt x="4012" y="40427"/>
                    <a:pt x="4012" y="40548"/>
                  </a:cubicBezTo>
                  <a:cubicBezTo>
                    <a:pt x="4225" y="42554"/>
                    <a:pt x="5289" y="44439"/>
                    <a:pt x="6748" y="45898"/>
                  </a:cubicBezTo>
                  <a:cubicBezTo>
                    <a:pt x="6809" y="45989"/>
                    <a:pt x="6839" y="46050"/>
                    <a:pt x="6930" y="46111"/>
                  </a:cubicBezTo>
                  <a:cubicBezTo>
                    <a:pt x="7690" y="46871"/>
                    <a:pt x="8572" y="47478"/>
                    <a:pt x="9483" y="47965"/>
                  </a:cubicBezTo>
                  <a:cubicBezTo>
                    <a:pt x="11489" y="49008"/>
                    <a:pt x="13731" y="49416"/>
                    <a:pt x="16000" y="49416"/>
                  </a:cubicBezTo>
                  <a:cubicBezTo>
                    <a:pt x="16310" y="49416"/>
                    <a:pt x="16620" y="49408"/>
                    <a:pt x="16930" y="49393"/>
                  </a:cubicBezTo>
                  <a:cubicBezTo>
                    <a:pt x="17569" y="49363"/>
                    <a:pt x="18207" y="49333"/>
                    <a:pt x="18845" y="49211"/>
                  </a:cubicBezTo>
                  <a:cubicBezTo>
                    <a:pt x="19781" y="49351"/>
                    <a:pt x="20741" y="49428"/>
                    <a:pt x="21700" y="49428"/>
                  </a:cubicBezTo>
                  <a:cubicBezTo>
                    <a:pt x="22610" y="49428"/>
                    <a:pt x="23520" y="49359"/>
                    <a:pt x="24408" y="49211"/>
                  </a:cubicBezTo>
                  <a:cubicBezTo>
                    <a:pt x="25624" y="49029"/>
                    <a:pt x="26809" y="48694"/>
                    <a:pt x="27934" y="48117"/>
                  </a:cubicBezTo>
                  <a:cubicBezTo>
                    <a:pt x="28025" y="48086"/>
                    <a:pt x="28116" y="47995"/>
                    <a:pt x="28207" y="47965"/>
                  </a:cubicBezTo>
                  <a:cubicBezTo>
                    <a:pt x="29089" y="47478"/>
                    <a:pt x="29940" y="46871"/>
                    <a:pt x="30700" y="46141"/>
                  </a:cubicBezTo>
                  <a:lnTo>
                    <a:pt x="30912" y="45959"/>
                  </a:lnTo>
                  <a:cubicBezTo>
                    <a:pt x="32463" y="44378"/>
                    <a:pt x="33557" y="42372"/>
                    <a:pt x="33709" y="40244"/>
                  </a:cubicBezTo>
                  <a:lnTo>
                    <a:pt x="33739" y="40244"/>
                  </a:lnTo>
                  <a:cubicBezTo>
                    <a:pt x="33800" y="40244"/>
                    <a:pt x="33800" y="40214"/>
                    <a:pt x="33830" y="40214"/>
                  </a:cubicBezTo>
                  <a:cubicBezTo>
                    <a:pt x="34590" y="39910"/>
                    <a:pt x="35259" y="39454"/>
                    <a:pt x="35806" y="38846"/>
                  </a:cubicBezTo>
                  <a:cubicBezTo>
                    <a:pt x="35867" y="38816"/>
                    <a:pt x="35958" y="38725"/>
                    <a:pt x="35989" y="38664"/>
                  </a:cubicBezTo>
                  <a:cubicBezTo>
                    <a:pt x="36505" y="37995"/>
                    <a:pt x="36931" y="37235"/>
                    <a:pt x="37204" y="36445"/>
                  </a:cubicBezTo>
                  <a:cubicBezTo>
                    <a:pt x="37660" y="35077"/>
                    <a:pt x="37691" y="33648"/>
                    <a:pt x="37630" y="32068"/>
                  </a:cubicBezTo>
                  <a:cubicBezTo>
                    <a:pt x="37630" y="32038"/>
                    <a:pt x="37599" y="31977"/>
                    <a:pt x="37599" y="31916"/>
                  </a:cubicBezTo>
                  <a:cubicBezTo>
                    <a:pt x="37539" y="31612"/>
                    <a:pt x="37508" y="31369"/>
                    <a:pt x="37448" y="31065"/>
                  </a:cubicBezTo>
                  <a:cubicBezTo>
                    <a:pt x="37144" y="29636"/>
                    <a:pt x="36596" y="28116"/>
                    <a:pt x="35624" y="27053"/>
                  </a:cubicBezTo>
                  <a:cubicBezTo>
                    <a:pt x="35806" y="26840"/>
                    <a:pt x="35958" y="26566"/>
                    <a:pt x="36110" y="26293"/>
                  </a:cubicBezTo>
                  <a:cubicBezTo>
                    <a:pt x="36140" y="26232"/>
                    <a:pt x="36171" y="26202"/>
                    <a:pt x="36232" y="26110"/>
                  </a:cubicBezTo>
                  <a:cubicBezTo>
                    <a:pt x="37204" y="24256"/>
                    <a:pt x="37387" y="22007"/>
                    <a:pt x="36900" y="19910"/>
                  </a:cubicBezTo>
                  <a:cubicBezTo>
                    <a:pt x="36900" y="19879"/>
                    <a:pt x="36870" y="19818"/>
                    <a:pt x="36870" y="19758"/>
                  </a:cubicBezTo>
                  <a:cubicBezTo>
                    <a:pt x="36779" y="19423"/>
                    <a:pt x="36688" y="19089"/>
                    <a:pt x="36566" y="18755"/>
                  </a:cubicBezTo>
                  <a:cubicBezTo>
                    <a:pt x="35958" y="17144"/>
                    <a:pt x="34894" y="15745"/>
                    <a:pt x="33648" y="14560"/>
                  </a:cubicBezTo>
                  <a:cubicBezTo>
                    <a:pt x="33557" y="14530"/>
                    <a:pt x="33526" y="14499"/>
                    <a:pt x="33496" y="14438"/>
                  </a:cubicBezTo>
                  <a:cubicBezTo>
                    <a:pt x="32645" y="13679"/>
                    <a:pt x="31733" y="13010"/>
                    <a:pt x="30760" y="12432"/>
                  </a:cubicBezTo>
                  <a:cubicBezTo>
                    <a:pt x="30943" y="11308"/>
                    <a:pt x="30912" y="10122"/>
                    <a:pt x="30639" y="8967"/>
                  </a:cubicBezTo>
                  <a:cubicBezTo>
                    <a:pt x="30639" y="8937"/>
                    <a:pt x="30608" y="8876"/>
                    <a:pt x="30608" y="8815"/>
                  </a:cubicBezTo>
                  <a:cubicBezTo>
                    <a:pt x="30092" y="6809"/>
                    <a:pt x="28967" y="4955"/>
                    <a:pt x="27447" y="3557"/>
                  </a:cubicBezTo>
                  <a:cubicBezTo>
                    <a:pt x="27326" y="3466"/>
                    <a:pt x="27265" y="3344"/>
                    <a:pt x="27143" y="3283"/>
                  </a:cubicBezTo>
                  <a:cubicBezTo>
                    <a:pt x="27113" y="3253"/>
                    <a:pt x="27022" y="3192"/>
                    <a:pt x="26991" y="3162"/>
                  </a:cubicBezTo>
                  <a:cubicBezTo>
                    <a:pt x="24894" y="1429"/>
                    <a:pt x="22280" y="396"/>
                    <a:pt x="19575" y="1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2" name="Google Shape;10802;p74"/>
            <p:cNvSpPr/>
            <p:nvPr/>
          </p:nvSpPr>
          <p:spPr>
            <a:xfrm>
              <a:off x="1106675" y="3268575"/>
              <a:ext cx="408075" cy="15975"/>
            </a:xfrm>
            <a:custGeom>
              <a:avLst/>
              <a:gdLst/>
              <a:ahLst/>
              <a:cxnLst/>
              <a:rect l="l" t="t" r="r" b="b"/>
              <a:pathLst>
                <a:path w="16323" h="639" extrusionOk="0">
                  <a:moveTo>
                    <a:pt x="152" y="1"/>
                  </a:moveTo>
                  <a:cubicBezTo>
                    <a:pt x="91" y="61"/>
                    <a:pt x="31" y="92"/>
                    <a:pt x="0" y="122"/>
                  </a:cubicBezTo>
                  <a:cubicBezTo>
                    <a:pt x="2736" y="487"/>
                    <a:pt x="5502" y="639"/>
                    <a:pt x="8268" y="639"/>
                  </a:cubicBezTo>
                  <a:lnTo>
                    <a:pt x="8967" y="639"/>
                  </a:lnTo>
                  <a:cubicBezTo>
                    <a:pt x="11429" y="578"/>
                    <a:pt x="13891" y="426"/>
                    <a:pt x="16323" y="122"/>
                  </a:cubicBezTo>
                  <a:cubicBezTo>
                    <a:pt x="16292" y="92"/>
                    <a:pt x="16232" y="61"/>
                    <a:pt x="16171" y="61"/>
                  </a:cubicBezTo>
                  <a:cubicBezTo>
                    <a:pt x="13575" y="358"/>
                    <a:pt x="10964" y="510"/>
                    <a:pt x="8353" y="510"/>
                  </a:cubicBezTo>
                  <a:cubicBezTo>
                    <a:pt x="5614" y="510"/>
                    <a:pt x="2875" y="343"/>
                    <a:pt x="15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3" name="Google Shape;10803;p74"/>
            <p:cNvSpPr/>
            <p:nvPr/>
          </p:nvSpPr>
          <p:spPr>
            <a:xfrm>
              <a:off x="1019275" y="3409925"/>
              <a:ext cx="582875" cy="28900"/>
            </a:xfrm>
            <a:custGeom>
              <a:avLst/>
              <a:gdLst/>
              <a:ahLst/>
              <a:cxnLst/>
              <a:rect l="l" t="t" r="r" b="b"/>
              <a:pathLst>
                <a:path w="23315" h="1156" extrusionOk="0">
                  <a:moveTo>
                    <a:pt x="31" y="0"/>
                  </a:moveTo>
                  <a:cubicBezTo>
                    <a:pt x="31" y="30"/>
                    <a:pt x="1" y="91"/>
                    <a:pt x="1" y="152"/>
                  </a:cubicBezTo>
                  <a:cubicBezTo>
                    <a:pt x="3861" y="821"/>
                    <a:pt x="7782" y="1155"/>
                    <a:pt x="11764" y="1155"/>
                  </a:cubicBezTo>
                  <a:lnTo>
                    <a:pt x="12463" y="1155"/>
                  </a:lnTo>
                  <a:cubicBezTo>
                    <a:pt x="16141" y="1125"/>
                    <a:pt x="19728" y="790"/>
                    <a:pt x="23314" y="182"/>
                  </a:cubicBezTo>
                  <a:cubicBezTo>
                    <a:pt x="23284" y="91"/>
                    <a:pt x="23284" y="61"/>
                    <a:pt x="23284" y="30"/>
                  </a:cubicBezTo>
                  <a:cubicBezTo>
                    <a:pt x="19460" y="695"/>
                    <a:pt x="15584" y="1030"/>
                    <a:pt x="11712" y="1030"/>
                  </a:cubicBezTo>
                  <a:cubicBezTo>
                    <a:pt x="7795" y="1030"/>
                    <a:pt x="3883" y="688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4" name="Google Shape;10804;p74"/>
            <p:cNvSpPr/>
            <p:nvPr/>
          </p:nvSpPr>
          <p:spPr>
            <a:xfrm>
              <a:off x="1019275" y="3409925"/>
              <a:ext cx="582875" cy="28900"/>
            </a:xfrm>
            <a:custGeom>
              <a:avLst/>
              <a:gdLst/>
              <a:ahLst/>
              <a:cxnLst/>
              <a:rect l="l" t="t" r="r" b="b"/>
              <a:pathLst>
                <a:path w="23315" h="1156" extrusionOk="0">
                  <a:moveTo>
                    <a:pt x="31" y="0"/>
                  </a:moveTo>
                  <a:cubicBezTo>
                    <a:pt x="31" y="30"/>
                    <a:pt x="1" y="91"/>
                    <a:pt x="1" y="152"/>
                  </a:cubicBezTo>
                  <a:cubicBezTo>
                    <a:pt x="3861" y="821"/>
                    <a:pt x="7782" y="1155"/>
                    <a:pt x="11764" y="1155"/>
                  </a:cubicBezTo>
                  <a:lnTo>
                    <a:pt x="12463" y="1155"/>
                  </a:lnTo>
                  <a:cubicBezTo>
                    <a:pt x="16141" y="1125"/>
                    <a:pt x="19728" y="790"/>
                    <a:pt x="23314" y="182"/>
                  </a:cubicBezTo>
                  <a:cubicBezTo>
                    <a:pt x="23284" y="91"/>
                    <a:pt x="23284" y="61"/>
                    <a:pt x="23284" y="30"/>
                  </a:cubicBezTo>
                  <a:cubicBezTo>
                    <a:pt x="19460" y="695"/>
                    <a:pt x="15584" y="1030"/>
                    <a:pt x="11712" y="1030"/>
                  </a:cubicBezTo>
                  <a:cubicBezTo>
                    <a:pt x="7795" y="1030"/>
                    <a:pt x="3883" y="688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5" name="Google Shape;10805;p74"/>
            <p:cNvSpPr/>
            <p:nvPr/>
          </p:nvSpPr>
          <p:spPr>
            <a:xfrm>
              <a:off x="945575" y="3548975"/>
              <a:ext cx="731800" cy="44100"/>
            </a:xfrm>
            <a:custGeom>
              <a:avLst/>
              <a:gdLst/>
              <a:ahLst/>
              <a:cxnLst/>
              <a:rect l="l" t="t" r="r" b="b"/>
              <a:pathLst>
                <a:path w="29272" h="1764" extrusionOk="0">
                  <a:moveTo>
                    <a:pt x="152" y="0"/>
                  </a:moveTo>
                  <a:cubicBezTo>
                    <a:pt x="92" y="61"/>
                    <a:pt x="31" y="92"/>
                    <a:pt x="0" y="122"/>
                  </a:cubicBezTo>
                  <a:cubicBezTo>
                    <a:pt x="4803" y="1216"/>
                    <a:pt x="9697" y="1763"/>
                    <a:pt x="14712" y="1763"/>
                  </a:cubicBezTo>
                  <a:lnTo>
                    <a:pt x="15411" y="1763"/>
                  </a:lnTo>
                  <a:cubicBezTo>
                    <a:pt x="20122" y="1733"/>
                    <a:pt x="24743" y="1186"/>
                    <a:pt x="29271" y="213"/>
                  </a:cubicBezTo>
                  <a:cubicBezTo>
                    <a:pt x="29180" y="152"/>
                    <a:pt x="29150" y="122"/>
                    <a:pt x="29150" y="61"/>
                  </a:cubicBezTo>
                  <a:cubicBezTo>
                    <a:pt x="24476" y="1110"/>
                    <a:pt x="19684" y="1627"/>
                    <a:pt x="14883" y="1627"/>
                  </a:cubicBezTo>
                  <a:cubicBezTo>
                    <a:pt x="9942" y="1627"/>
                    <a:pt x="4993" y="1080"/>
                    <a:pt x="152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6" name="Google Shape;10806;p74"/>
            <p:cNvSpPr/>
            <p:nvPr/>
          </p:nvSpPr>
          <p:spPr>
            <a:xfrm>
              <a:off x="945575" y="3548975"/>
              <a:ext cx="731800" cy="44100"/>
            </a:xfrm>
            <a:custGeom>
              <a:avLst/>
              <a:gdLst/>
              <a:ahLst/>
              <a:cxnLst/>
              <a:rect l="l" t="t" r="r" b="b"/>
              <a:pathLst>
                <a:path w="29272" h="1764" extrusionOk="0">
                  <a:moveTo>
                    <a:pt x="152" y="0"/>
                  </a:moveTo>
                  <a:cubicBezTo>
                    <a:pt x="92" y="61"/>
                    <a:pt x="31" y="92"/>
                    <a:pt x="0" y="122"/>
                  </a:cubicBezTo>
                  <a:cubicBezTo>
                    <a:pt x="4803" y="1216"/>
                    <a:pt x="9697" y="1763"/>
                    <a:pt x="14712" y="1763"/>
                  </a:cubicBezTo>
                  <a:lnTo>
                    <a:pt x="15411" y="1763"/>
                  </a:lnTo>
                  <a:cubicBezTo>
                    <a:pt x="20122" y="1733"/>
                    <a:pt x="24743" y="1186"/>
                    <a:pt x="29271" y="213"/>
                  </a:cubicBezTo>
                  <a:cubicBezTo>
                    <a:pt x="29180" y="152"/>
                    <a:pt x="29150" y="122"/>
                    <a:pt x="29150" y="61"/>
                  </a:cubicBezTo>
                  <a:cubicBezTo>
                    <a:pt x="24476" y="1110"/>
                    <a:pt x="19684" y="1627"/>
                    <a:pt x="14883" y="1627"/>
                  </a:cubicBezTo>
                  <a:cubicBezTo>
                    <a:pt x="9942" y="1627"/>
                    <a:pt x="4993" y="1080"/>
                    <a:pt x="152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7" name="Google Shape;10807;p74"/>
            <p:cNvSpPr/>
            <p:nvPr/>
          </p:nvSpPr>
          <p:spPr>
            <a:xfrm>
              <a:off x="863500" y="3683475"/>
              <a:ext cx="895175" cy="65375"/>
            </a:xfrm>
            <a:custGeom>
              <a:avLst/>
              <a:gdLst/>
              <a:ahLst/>
              <a:cxnLst/>
              <a:rect l="l" t="t" r="r" b="b"/>
              <a:pathLst>
                <a:path w="35807" h="2615" extrusionOk="0">
                  <a:moveTo>
                    <a:pt x="31" y="0"/>
                  </a:moveTo>
                  <a:cubicBezTo>
                    <a:pt x="31" y="31"/>
                    <a:pt x="1" y="92"/>
                    <a:pt x="1" y="152"/>
                  </a:cubicBezTo>
                  <a:cubicBezTo>
                    <a:pt x="5806" y="1763"/>
                    <a:pt x="11855" y="2615"/>
                    <a:pt x="17995" y="2615"/>
                  </a:cubicBezTo>
                  <a:lnTo>
                    <a:pt x="18694" y="2615"/>
                  </a:lnTo>
                  <a:cubicBezTo>
                    <a:pt x="24530" y="2523"/>
                    <a:pt x="30275" y="1733"/>
                    <a:pt x="35807" y="213"/>
                  </a:cubicBezTo>
                  <a:cubicBezTo>
                    <a:pt x="35776" y="152"/>
                    <a:pt x="35776" y="92"/>
                    <a:pt x="35776" y="61"/>
                  </a:cubicBezTo>
                  <a:cubicBezTo>
                    <a:pt x="29968" y="1650"/>
                    <a:pt x="23964" y="2447"/>
                    <a:pt x="17966" y="2447"/>
                  </a:cubicBezTo>
                  <a:cubicBezTo>
                    <a:pt x="11912" y="2447"/>
                    <a:pt x="5864" y="1634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8" name="Google Shape;10808;p74"/>
            <p:cNvSpPr/>
            <p:nvPr/>
          </p:nvSpPr>
          <p:spPr>
            <a:xfrm>
              <a:off x="863500" y="3683475"/>
              <a:ext cx="895175" cy="65375"/>
            </a:xfrm>
            <a:custGeom>
              <a:avLst/>
              <a:gdLst/>
              <a:ahLst/>
              <a:cxnLst/>
              <a:rect l="l" t="t" r="r" b="b"/>
              <a:pathLst>
                <a:path w="35807" h="2615" extrusionOk="0">
                  <a:moveTo>
                    <a:pt x="31" y="0"/>
                  </a:moveTo>
                  <a:cubicBezTo>
                    <a:pt x="31" y="31"/>
                    <a:pt x="1" y="92"/>
                    <a:pt x="1" y="152"/>
                  </a:cubicBezTo>
                  <a:cubicBezTo>
                    <a:pt x="5806" y="1763"/>
                    <a:pt x="11855" y="2615"/>
                    <a:pt x="17995" y="2615"/>
                  </a:cubicBezTo>
                  <a:lnTo>
                    <a:pt x="18694" y="2615"/>
                  </a:lnTo>
                  <a:cubicBezTo>
                    <a:pt x="24530" y="2523"/>
                    <a:pt x="30275" y="1733"/>
                    <a:pt x="35807" y="213"/>
                  </a:cubicBezTo>
                  <a:cubicBezTo>
                    <a:pt x="35776" y="152"/>
                    <a:pt x="35776" y="92"/>
                    <a:pt x="35776" y="61"/>
                  </a:cubicBezTo>
                  <a:cubicBezTo>
                    <a:pt x="29968" y="1650"/>
                    <a:pt x="23964" y="2447"/>
                    <a:pt x="17966" y="2447"/>
                  </a:cubicBezTo>
                  <a:cubicBezTo>
                    <a:pt x="11912" y="2447"/>
                    <a:pt x="5864" y="1634"/>
                    <a:pt x="31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9" name="Google Shape;10809;p74"/>
            <p:cNvSpPr/>
            <p:nvPr/>
          </p:nvSpPr>
          <p:spPr>
            <a:xfrm>
              <a:off x="876425" y="3840775"/>
              <a:ext cx="865550" cy="61575"/>
            </a:xfrm>
            <a:custGeom>
              <a:avLst/>
              <a:gdLst/>
              <a:ahLst/>
              <a:cxnLst/>
              <a:rect l="l" t="t" r="r" b="b"/>
              <a:pathLst>
                <a:path w="34622" h="2463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92"/>
                    <a:pt x="92" y="122"/>
                    <a:pt x="122" y="183"/>
                  </a:cubicBezTo>
                  <a:cubicBezTo>
                    <a:pt x="5745" y="1703"/>
                    <a:pt x="11520" y="2462"/>
                    <a:pt x="17448" y="2462"/>
                  </a:cubicBezTo>
                  <a:lnTo>
                    <a:pt x="18116" y="2462"/>
                  </a:lnTo>
                  <a:cubicBezTo>
                    <a:pt x="23709" y="2432"/>
                    <a:pt x="29211" y="1703"/>
                    <a:pt x="34500" y="304"/>
                  </a:cubicBezTo>
                  <a:cubicBezTo>
                    <a:pt x="34530" y="244"/>
                    <a:pt x="34591" y="183"/>
                    <a:pt x="34621" y="122"/>
                  </a:cubicBezTo>
                  <a:lnTo>
                    <a:pt x="34621" y="122"/>
                  </a:lnTo>
                  <a:cubicBezTo>
                    <a:pt x="29067" y="1604"/>
                    <a:pt x="23336" y="2341"/>
                    <a:pt x="17596" y="2341"/>
                  </a:cubicBezTo>
                  <a:cubicBezTo>
                    <a:pt x="11680" y="2341"/>
                    <a:pt x="5754" y="155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0" name="Google Shape;10810;p74"/>
            <p:cNvSpPr/>
            <p:nvPr/>
          </p:nvSpPr>
          <p:spPr>
            <a:xfrm>
              <a:off x="876425" y="3840775"/>
              <a:ext cx="865550" cy="61575"/>
            </a:xfrm>
            <a:custGeom>
              <a:avLst/>
              <a:gdLst/>
              <a:ahLst/>
              <a:cxnLst/>
              <a:rect l="l" t="t" r="r" b="b"/>
              <a:pathLst>
                <a:path w="34622" h="2463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92"/>
                    <a:pt x="92" y="122"/>
                    <a:pt x="122" y="183"/>
                  </a:cubicBezTo>
                  <a:cubicBezTo>
                    <a:pt x="5745" y="1703"/>
                    <a:pt x="11520" y="2462"/>
                    <a:pt x="17448" y="2462"/>
                  </a:cubicBezTo>
                  <a:lnTo>
                    <a:pt x="18116" y="2462"/>
                  </a:lnTo>
                  <a:cubicBezTo>
                    <a:pt x="23709" y="2432"/>
                    <a:pt x="29211" y="1703"/>
                    <a:pt x="34500" y="304"/>
                  </a:cubicBezTo>
                  <a:cubicBezTo>
                    <a:pt x="34530" y="244"/>
                    <a:pt x="34591" y="183"/>
                    <a:pt x="34621" y="122"/>
                  </a:cubicBezTo>
                  <a:lnTo>
                    <a:pt x="34621" y="122"/>
                  </a:lnTo>
                  <a:cubicBezTo>
                    <a:pt x="29067" y="1604"/>
                    <a:pt x="23336" y="2341"/>
                    <a:pt x="17596" y="2341"/>
                  </a:cubicBezTo>
                  <a:cubicBezTo>
                    <a:pt x="11680" y="2341"/>
                    <a:pt x="5754" y="155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1" name="Google Shape;10811;p74"/>
            <p:cNvSpPr/>
            <p:nvPr/>
          </p:nvSpPr>
          <p:spPr>
            <a:xfrm>
              <a:off x="842975" y="3987425"/>
              <a:ext cx="933950" cy="69950"/>
            </a:xfrm>
            <a:custGeom>
              <a:avLst/>
              <a:gdLst/>
              <a:ahLst/>
              <a:cxnLst/>
              <a:rect l="l" t="t" r="r" b="b"/>
              <a:pathLst>
                <a:path w="37358" h="2798" extrusionOk="0">
                  <a:moveTo>
                    <a:pt x="62" y="1"/>
                  </a:moveTo>
                  <a:cubicBezTo>
                    <a:pt x="1" y="31"/>
                    <a:pt x="1" y="92"/>
                    <a:pt x="1" y="153"/>
                  </a:cubicBezTo>
                  <a:cubicBezTo>
                    <a:pt x="6050" y="1885"/>
                    <a:pt x="12372" y="2797"/>
                    <a:pt x="18786" y="2797"/>
                  </a:cubicBezTo>
                  <a:lnTo>
                    <a:pt x="19454" y="2797"/>
                  </a:lnTo>
                  <a:cubicBezTo>
                    <a:pt x="25594" y="2736"/>
                    <a:pt x="31582" y="1885"/>
                    <a:pt x="37357" y="213"/>
                  </a:cubicBezTo>
                  <a:cubicBezTo>
                    <a:pt x="37357" y="183"/>
                    <a:pt x="37357" y="92"/>
                    <a:pt x="37327" y="62"/>
                  </a:cubicBezTo>
                  <a:cubicBezTo>
                    <a:pt x="31289" y="1802"/>
                    <a:pt x="25025" y="2676"/>
                    <a:pt x="18764" y="2676"/>
                  </a:cubicBezTo>
                  <a:cubicBezTo>
                    <a:pt x="12449" y="2676"/>
                    <a:pt x="6137" y="1787"/>
                    <a:pt x="6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2" name="Google Shape;10812;p74"/>
            <p:cNvSpPr/>
            <p:nvPr/>
          </p:nvSpPr>
          <p:spPr>
            <a:xfrm>
              <a:off x="842975" y="3987425"/>
              <a:ext cx="933950" cy="69950"/>
            </a:xfrm>
            <a:custGeom>
              <a:avLst/>
              <a:gdLst/>
              <a:ahLst/>
              <a:cxnLst/>
              <a:rect l="l" t="t" r="r" b="b"/>
              <a:pathLst>
                <a:path w="37358" h="2798" extrusionOk="0">
                  <a:moveTo>
                    <a:pt x="62" y="1"/>
                  </a:moveTo>
                  <a:cubicBezTo>
                    <a:pt x="1" y="31"/>
                    <a:pt x="1" y="92"/>
                    <a:pt x="1" y="153"/>
                  </a:cubicBezTo>
                  <a:cubicBezTo>
                    <a:pt x="6050" y="1885"/>
                    <a:pt x="12372" y="2797"/>
                    <a:pt x="18786" y="2797"/>
                  </a:cubicBezTo>
                  <a:lnTo>
                    <a:pt x="19454" y="2797"/>
                  </a:lnTo>
                  <a:cubicBezTo>
                    <a:pt x="25594" y="2736"/>
                    <a:pt x="31582" y="1885"/>
                    <a:pt x="37357" y="213"/>
                  </a:cubicBezTo>
                  <a:cubicBezTo>
                    <a:pt x="37357" y="183"/>
                    <a:pt x="37357" y="92"/>
                    <a:pt x="37327" y="62"/>
                  </a:cubicBezTo>
                  <a:cubicBezTo>
                    <a:pt x="31289" y="1802"/>
                    <a:pt x="25025" y="2676"/>
                    <a:pt x="18764" y="2676"/>
                  </a:cubicBezTo>
                  <a:cubicBezTo>
                    <a:pt x="12449" y="2676"/>
                    <a:pt x="6137" y="1787"/>
                    <a:pt x="62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3" name="Google Shape;10813;p74"/>
            <p:cNvSpPr/>
            <p:nvPr/>
          </p:nvSpPr>
          <p:spPr>
            <a:xfrm>
              <a:off x="880225" y="4152325"/>
              <a:ext cx="858700" cy="60050"/>
            </a:xfrm>
            <a:custGeom>
              <a:avLst/>
              <a:gdLst/>
              <a:ahLst/>
              <a:cxnLst/>
              <a:rect l="l" t="t" r="r" b="b"/>
              <a:pathLst>
                <a:path w="34348" h="2402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31"/>
                    <a:pt x="122" y="122"/>
                    <a:pt x="152" y="183"/>
                  </a:cubicBezTo>
                  <a:cubicBezTo>
                    <a:pt x="5715" y="1642"/>
                    <a:pt x="11429" y="2402"/>
                    <a:pt x="17296" y="2402"/>
                  </a:cubicBezTo>
                  <a:lnTo>
                    <a:pt x="17964" y="2402"/>
                  </a:lnTo>
                  <a:cubicBezTo>
                    <a:pt x="23496" y="2311"/>
                    <a:pt x="28907" y="1642"/>
                    <a:pt x="34165" y="274"/>
                  </a:cubicBezTo>
                  <a:cubicBezTo>
                    <a:pt x="34226" y="244"/>
                    <a:pt x="34317" y="153"/>
                    <a:pt x="34348" y="92"/>
                  </a:cubicBezTo>
                  <a:lnTo>
                    <a:pt x="34348" y="92"/>
                  </a:lnTo>
                  <a:cubicBezTo>
                    <a:pt x="28797" y="1551"/>
                    <a:pt x="23075" y="2280"/>
                    <a:pt x="17351" y="2280"/>
                  </a:cubicBezTo>
                  <a:cubicBezTo>
                    <a:pt x="11509" y="2280"/>
                    <a:pt x="5666" y="1521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4" name="Google Shape;10814;p74"/>
            <p:cNvSpPr/>
            <p:nvPr/>
          </p:nvSpPr>
          <p:spPr>
            <a:xfrm>
              <a:off x="880225" y="4152325"/>
              <a:ext cx="858700" cy="60050"/>
            </a:xfrm>
            <a:custGeom>
              <a:avLst/>
              <a:gdLst/>
              <a:ahLst/>
              <a:cxnLst/>
              <a:rect l="l" t="t" r="r" b="b"/>
              <a:pathLst>
                <a:path w="34348" h="2402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31"/>
                    <a:pt x="122" y="122"/>
                    <a:pt x="152" y="183"/>
                  </a:cubicBezTo>
                  <a:cubicBezTo>
                    <a:pt x="5715" y="1642"/>
                    <a:pt x="11429" y="2402"/>
                    <a:pt x="17296" y="2402"/>
                  </a:cubicBezTo>
                  <a:lnTo>
                    <a:pt x="17964" y="2402"/>
                  </a:lnTo>
                  <a:cubicBezTo>
                    <a:pt x="23496" y="2311"/>
                    <a:pt x="28907" y="1642"/>
                    <a:pt x="34165" y="274"/>
                  </a:cubicBezTo>
                  <a:cubicBezTo>
                    <a:pt x="34226" y="244"/>
                    <a:pt x="34317" y="153"/>
                    <a:pt x="34348" y="92"/>
                  </a:cubicBezTo>
                  <a:lnTo>
                    <a:pt x="34348" y="92"/>
                  </a:lnTo>
                  <a:cubicBezTo>
                    <a:pt x="28797" y="1551"/>
                    <a:pt x="23075" y="2280"/>
                    <a:pt x="17351" y="2280"/>
                  </a:cubicBezTo>
                  <a:cubicBezTo>
                    <a:pt x="11509" y="2280"/>
                    <a:pt x="5666" y="1521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5" name="Google Shape;10815;p74"/>
            <p:cNvSpPr/>
            <p:nvPr/>
          </p:nvSpPr>
          <p:spPr>
            <a:xfrm>
              <a:off x="1006375" y="4335450"/>
              <a:ext cx="606400" cy="31950"/>
            </a:xfrm>
            <a:custGeom>
              <a:avLst/>
              <a:gdLst/>
              <a:ahLst/>
              <a:cxnLst/>
              <a:rect l="l" t="t" r="r" b="b"/>
              <a:pathLst>
                <a:path w="24256" h="1278" extrusionOk="0">
                  <a:moveTo>
                    <a:pt x="0" y="1"/>
                  </a:moveTo>
                  <a:cubicBezTo>
                    <a:pt x="91" y="92"/>
                    <a:pt x="122" y="153"/>
                    <a:pt x="182" y="214"/>
                  </a:cubicBezTo>
                  <a:cubicBezTo>
                    <a:pt x="4164" y="913"/>
                    <a:pt x="8177" y="1278"/>
                    <a:pt x="12250" y="1278"/>
                  </a:cubicBezTo>
                  <a:lnTo>
                    <a:pt x="12918" y="1278"/>
                  </a:lnTo>
                  <a:cubicBezTo>
                    <a:pt x="16687" y="1217"/>
                    <a:pt x="20426" y="882"/>
                    <a:pt x="24043" y="244"/>
                  </a:cubicBezTo>
                  <a:lnTo>
                    <a:pt x="24256" y="62"/>
                  </a:lnTo>
                  <a:lnTo>
                    <a:pt x="24256" y="62"/>
                  </a:lnTo>
                  <a:cubicBezTo>
                    <a:pt x="20306" y="780"/>
                    <a:pt x="16311" y="1137"/>
                    <a:pt x="12316" y="1137"/>
                  </a:cubicBezTo>
                  <a:cubicBezTo>
                    <a:pt x="8196" y="1137"/>
                    <a:pt x="4074" y="757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6" name="Google Shape;10816;p74"/>
            <p:cNvSpPr/>
            <p:nvPr/>
          </p:nvSpPr>
          <p:spPr>
            <a:xfrm>
              <a:off x="1006375" y="4335450"/>
              <a:ext cx="606400" cy="31950"/>
            </a:xfrm>
            <a:custGeom>
              <a:avLst/>
              <a:gdLst/>
              <a:ahLst/>
              <a:cxnLst/>
              <a:rect l="l" t="t" r="r" b="b"/>
              <a:pathLst>
                <a:path w="24256" h="1278" extrusionOk="0">
                  <a:moveTo>
                    <a:pt x="0" y="1"/>
                  </a:moveTo>
                  <a:cubicBezTo>
                    <a:pt x="91" y="92"/>
                    <a:pt x="122" y="153"/>
                    <a:pt x="182" y="214"/>
                  </a:cubicBezTo>
                  <a:cubicBezTo>
                    <a:pt x="4164" y="913"/>
                    <a:pt x="8177" y="1278"/>
                    <a:pt x="12250" y="1278"/>
                  </a:cubicBezTo>
                  <a:lnTo>
                    <a:pt x="12918" y="1278"/>
                  </a:lnTo>
                  <a:cubicBezTo>
                    <a:pt x="16687" y="1217"/>
                    <a:pt x="20426" y="882"/>
                    <a:pt x="24043" y="244"/>
                  </a:cubicBezTo>
                  <a:lnTo>
                    <a:pt x="24256" y="62"/>
                  </a:lnTo>
                  <a:lnTo>
                    <a:pt x="24256" y="62"/>
                  </a:lnTo>
                  <a:cubicBezTo>
                    <a:pt x="20306" y="780"/>
                    <a:pt x="16311" y="1137"/>
                    <a:pt x="12316" y="1137"/>
                  </a:cubicBezTo>
                  <a:cubicBezTo>
                    <a:pt x="8196" y="1137"/>
                    <a:pt x="4074" y="757"/>
                    <a:pt x="0" y="1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7" name="Google Shape;10817;p74"/>
            <p:cNvSpPr/>
            <p:nvPr/>
          </p:nvSpPr>
          <p:spPr>
            <a:xfrm>
              <a:off x="1262450" y="3189550"/>
              <a:ext cx="521300" cy="1234425"/>
            </a:xfrm>
            <a:custGeom>
              <a:avLst/>
              <a:gdLst/>
              <a:ahLst/>
              <a:cxnLst/>
              <a:rect l="l" t="t" r="r" b="b"/>
              <a:pathLst>
                <a:path w="20852" h="49377" extrusionOk="0">
                  <a:moveTo>
                    <a:pt x="1277" y="0"/>
                  </a:moveTo>
                  <a:cubicBezTo>
                    <a:pt x="1095" y="31"/>
                    <a:pt x="851" y="61"/>
                    <a:pt x="669" y="92"/>
                  </a:cubicBezTo>
                  <a:cubicBezTo>
                    <a:pt x="10122" y="6779"/>
                    <a:pt x="15593" y="17539"/>
                    <a:pt x="15229" y="29211"/>
                  </a:cubicBezTo>
                  <a:cubicBezTo>
                    <a:pt x="15107" y="32311"/>
                    <a:pt x="14742" y="35320"/>
                    <a:pt x="13283" y="38056"/>
                  </a:cubicBezTo>
                  <a:cubicBezTo>
                    <a:pt x="11794" y="40913"/>
                    <a:pt x="9605" y="43253"/>
                    <a:pt x="7143" y="45229"/>
                  </a:cubicBezTo>
                  <a:cubicBezTo>
                    <a:pt x="5016" y="46962"/>
                    <a:pt x="2614" y="48481"/>
                    <a:pt x="0" y="49332"/>
                  </a:cubicBezTo>
                  <a:cubicBezTo>
                    <a:pt x="639" y="49302"/>
                    <a:pt x="1277" y="49272"/>
                    <a:pt x="1915" y="49150"/>
                  </a:cubicBezTo>
                  <a:cubicBezTo>
                    <a:pt x="2867" y="49297"/>
                    <a:pt x="3839" y="49377"/>
                    <a:pt x="4810" y="49377"/>
                  </a:cubicBezTo>
                  <a:cubicBezTo>
                    <a:pt x="7062" y="49377"/>
                    <a:pt x="9311" y="48945"/>
                    <a:pt x="11308" y="47904"/>
                  </a:cubicBezTo>
                  <a:cubicBezTo>
                    <a:pt x="14165" y="46384"/>
                    <a:pt x="16627" y="43405"/>
                    <a:pt x="16809" y="40183"/>
                  </a:cubicBezTo>
                  <a:cubicBezTo>
                    <a:pt x="18481" y="39575"/>
                    <a:pt x="19697" y="38056"/>
                    <a:pt x="20274" y="36384"/>
                  </a:cubicBezTo>
                  <a:cubicBezTo>
                    <a:pt x="20852" y="34712"/>
                    <a:pt x="20761" y="32858"/>
                    <a:pt x="20426" y="31065"/>
                  </a:cubicBezTo>
                  <a:cubicBezTo>
                    <a:pt x="20122" y="29666"/>
                    <a:pt x="19575" y="28147"/>
                    <a:pt x="18603" y="27083"/>
                  </a:cubicBezTo>
                  <a:cubicBezTo>
                    <a:pt x="20335" y="24712"/>
                    <a:pt x="20548" y="21460"/>
                    <a:pt x="19514" y="18724"/>
                  </a:cubicBezTo>
                  <a:cubicBezTo>
                    <a:pt x="18481" y="16019"/>
                    <a:pt x="16232" y="13891"/>
                    <a:pt x="13739" y="12402"/>
                  </a:cubicBezTo>
                  <a:cubicBezTo>
                    <a:pt x="14256" y="9149"/>
                    <a:pt x="12827" y="5745"/>
                    <a:pt x="10426" y="3526"/>
                  </a:cubicBezTo>
                  <a:cubicBezTo>
                    <a:pt x="8268" y="1551"/>
                    <a:pt x="5441" y="396"/>
                    <a:pt x="2554" y="0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8" name="Google Shape;10818;p74"/>
            <p:cNvSpPr/>
            <p:nvPr/>
          </p:nvSpPr>
          <p:spPr>
            <a:xfrm>
              <a:off x="1537525" y="4193350"/>
              <a:ext cx="147450" cy="197600"/>
            </a:xfrm>
            <a:custGeom>
              <a:avLst/>
              <a:gdLst/>
              <a:ahLst/>
              <a:cxnLst/>
              <a:rect l="l" t="t" r="r" b="b"/>
              <a:pathLst>
                <a:path w="5898" h="7904" extrusionOk="0">
                  <a:moveTo>
                    <a:pt x="5897" y="1"/>
                  </a:moveTo>
                  <a:cubicBezTo>
                    <a:pt x="5320" y="1"/>
                    <a:pt x="4742" y="1"/>
                    <a:pt x="4742" y="31"/>
                  </a:cubicBezTo>
                  <a:cubicBezTo>
                    <a:pt x="4286" y="2281"/>
                    <a:pt x="3314" y="4439"/>
                    <a:pt x="1824" y="6202"/>
                  </a:cubicBezTo>
                  <a:cubicBezTo>
                    <a:pt x="1247" y="6840"/>
                    <a:pt x="700" y="7417"/>
                    <a:pt x="1" y="7904"/>
                  </a:cubicBezTo>
                  <a:cubicBezTo>
                    <a:pt x="92" y="7873"/>
                    <a:pt x="183" y="7782"/>
                    <a:pt x="274" y="7752"/>
                  </a:cubicBezTo>
                  <a:cubicBezTo>
                    <a:pt x="3131" y="6232"/>
                    <a:pt x="5593" y="3253"/>
                    <a:pt x="5776" y="31"/>
                  </a:cubicBezTo>
                  <a:lnTo>
                    <a:pt x="5806" y="31"/>
                  </a:lnTo>
                  <a:cubicBezTo>
                    <a:pt x="5867" y="31"/>
                    <a:pt x="5867" y="1"/>
                    <a:pt x="5897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9" name="Google Shape;10819;p74"/>
            <p:cNvSpPr/>
            <p:nvPr/>
          </p:nvSpPr>
          <p:spPr>
            <a:xfrm>
              <a:off x="1013975" y="3501100"/>
              <a:ext cx="243175" cy="26625"/>
            </a:xfrm>
            <a:custGeom>
              <a:avLst/>
              <a:gdLst/>
              <a:ahLst/>
              <a:cxnLst/>
              <a:rect l="l" t="t" r="r" b="b"/>
              <a:pathLst>
                <a:path w="9727" h="1065" fill="none" extrusionOk="0">
                  <a:moveTo>
                    <a:pt x="0" y="1"/>
                  </a:moveTo>
                  <a:cubicBezTo>
                    <a:pt x="0" y="1"/>
                    <a:pt x="5289" y="1064"/>
                    <a:pt x="9727" y="852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0" name="Google Shape;10820;p74"/>
            <p:cNvSpPr/>
            <p:nvPr/>
          </p:nvSpPr>
          <p:spPr>
            <a:xfrm>
              <a:off x="1437975" y="3498050"/>
              <a:ext cx="171000" cy="27400"/>
            </a:xfrm>
            <a:custGeom>
              <a:avLst/>
              <a:gdLst/>
              <a:ahLst/>
              <a:cxnLst/>
              <a:rect l="l" t="t" r="r" b="b"/>
              <a:pathLst>
                <a:path w="6840" h="1096" fill="none" extrusionOk="0">
                  <a:moveTo>
                    <a:pt x="6840" y="1"/>
                  </a:moveTo>
                  <a:cubicBezTo>
                    <a:pt x="4682" y="791"/>
                    <a:pt x="2311" y="1095"/>
                    <a:pt x="1" y="882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1" name="Google Shape;10821;p74"/>
            <p:cNvSpPr/>
            <p:nvPr/>
          </p:nvSpPr>
          <p:spPr>
            <a:xfrm>
              <a:off x="1428100" y="3871925"/>
              <a:ext cx="301700" cy="33450"/>
            </a:xfrm>
            <a:custGeom>
              <a:avLst/>
              <a:gdLst/>
              <a:ahLst/>
              <a:cxnLst/>
              <a:rect l="l" t="t" r="r" b="b"/>
              <a:pathLst>
                <a:path w="12068" h="1338" fill="none" extrusionOk="0">
                  <a:moveTo>
                    <a:pt x="1" y="882"/>
                  </a:moveTo>
                  <a:cubicBezTo>
                    <a:pt x="4043" y="1338"/>
                    <a:pt x="8147" y="1034"/>
                    <a:pt x="12068" y="1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2" name="Google Shape;10822;p74"/>
            <p:cNvSpPr/>
            <p:nvPr/>
          </p:nvSpPr>
          <p:spPr>
            <a:xfrm>
              <a:off x="890850" y="3866600"/>
              <a:ext cx="246250" cy="33475"/>
            </a:xfrm>
            <a:custGeom>
              <a:avLst/>
              <a:gdLst/>
              <a:ahLst/>
              <a:cxnLst/>
              <a:rect l="l" t="t" r="r" b="b"/>
              <a:pathLst>
                <a:path w="9850" h="1339" fill="none" extrusionOk="0">
                  <a:moveTo>
                    <a:pt x="1" y="1"/>
                  </a:moveTo>
                  <a:cubicBezTo>
                    <a:pt x="3223" y="822"/>
                    <a:pt x="6536" y="1277"/>
                    <a:pt x="9849" y="1338"/>
                  </a:cubicBezTo>
                </a:path>
              </a:pathLst>
            </a:custGeom>
            <a:noFill/>
            <a:ln w="6850" cap="rnd" cmpd="sng">
              <a:solidFill>
                <a:srgbClr val="AD523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3" name="Google Shape;10823;p74"/>
            <p:cNvSpPr/>
            <p:nvPr/>
          </p:nvSpPr>
          <p:spPr>
            <a:xfrm>
              <a:off x="937975" y="4194125"/>
              <a:ext cx="166450" cy="22050"/>
            </a:xfrm>
            <a:custGeom>
              <a:avLst/>
              <a:gdLst/>
              <a:ahLst/>
              <a:cxnLst/>
              <a:rect l="l" t="t" r="r" b="b"/>
              <a:pathLst>
                <a:path w="6658" h="882" extrusionOk="0">
                  <a:moveTo>
                    <a:pt x="0" y="0"/>
                  </a:moveTo>
                  <a:cubicBezTo>
                    <a:pt x="0" y="122"/>
                    <a:pt x="61" y="183"/>
                    <a:pt x="61" y="304"/>
                  </a:cubicBezTo>
                  <a:cubicBezTo>
                    <a:pt x="1763" y="699"/>
                    <a:pt x="3466" y="882"/>
                    <a:pt x="5168" y="882"/>
                  </a:cubicBezTo>
                  <a:cubicBezTo>
                    <a:pt x="5624" y="882"/>
                    <a:pt x="6080" y="882"/>
                    <a:pt x="6536" y="851"/>
                  </a:cubicBezTo>
                  <a:cubicBezTo>
                    <a:pt x="6627" y="851"/>
                    <a:pt x="6657" y="760"/>
                    <a:pt x="6657" y="699"/>
                  </a:cubicBezTo>
                  <a:cubicBezTo>
                    <a:pt x="6627" y="608"/>
                    <a:pt x="6596" y="547"/>
                    <a:pt x="6505" y="547"/>
                  </a:cubicBezTo>
                  <a:cubicBezTo>
                    <a:pt x="6108" y="564"/>
                    <a:pt x="5711" y="573"/>
                    <a:pt x="5315" y="573"/>
                  </a:cubicBezTo>
                  <a:cubicBezTo>
                    <a:pt x="3525" y="573"/>
                    <a:pt x="1742" y="398"/>
                    <a:pt x="0" y="0"/>
                  </a:cubicBezTo>
                  <a:close/>
                </a:path>
              </a:pathLst>
            </a:custGeom>
            <a:solidFill>
              <a:srgbClr val="AD52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4" name="Google Shape;10824;p74"/>
            <p:cNvSpPr/>
            <p:nvPr/>
          </p:nvSpPr>
          <p:spPr>
            <a:xfrm>
              <a:off x="1086150" y="3852925"/>
              <a:ext cx="410375" cy="440775"/>
            </a:xfrm>
            <a:custGeom>
              <a:avLst/>
              <a:gdLst/>
              <a:ahLst/>
              <a:cxnLst/>
              <a:rect l="l" t="t" r="r" b="b"/>
              <a:pathLst>
                <a:path w="16415" h="17631" extrusionOk="0">
                  <a:moveTo>
                    <a:pt x="8207" y="1"/>
                  </a:moveTo>
                  <a:cubicBezTo>
                    <a:pt x="3678" y="1"/>
                    <a:pt x="1" y="3952"/>
                    <a:pt x="1" y="8815"/>
                  </a:cubicBezTo>
                  <a:cubicBezTo>
                    <a:pt x="1" y="13679"/>
                    <a:pt x="3678" y="17630"/>
                    <a:pt x="8207" y="17630"/>
                  </a:cubicBezTo>
                  <a:cubicBezTo>
                    <a:pt x="12736" y="17630"/>
                    <a:pt x="16414" y="13679"/>
                    <a:pt x="16414" y="8815"/>
                  </a:cubicBezTo>
                  <a:cubicBezTo>
                    <a:pt x="16414" y="3952"/>
                    <a:pt x="12736" y="1"/>
                    <a:pt x="82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5" name="Google Shape;10825;p74"/>
            <p:cNvSpPr/>
            <p:nvPr/>
          </p:nvSpPr>
          <p:spPr>
            <a:xfrm>
              <a:off x="1087675" y="3852925"/>
              <a:ext cx="321450" cy="420250"/>
            </a:xfrm>
            <a:custGeom>
              <a:avLst/>
              <a:gdLst/>
              <a:ahLst/>
              <a:cxnLst/>
              <a:rect l="l" t="t" r="r" b="b"/>
              <a:pathLst>
                <a:path w="12858" h="16810" extrusionOk="0">
                  <a:moveTo>
                    <a:pt x="8207" y="1"/>
                  </a:moveTo>
                  <a:cubicBezTo>
                    <a:pt x="3678" y="1"/>
                    <a:pt x="0" y="3952"/>
                    <a:pt x="0" y="8815"/>
                  </a:cubicBezTo>
                  <a:cubicBezTo>
                    <a:pt x="0" y="12372"/>
                    <a:pt x="1885" y="15411"/>
                    <a:pt x="4651" y="16809"/>
                  </a:cubicBezTo>
                  <a:cubicBezTo>
                    <a:pt x="2523" y="15198"/>
                    <a:pt x="1125" y="12554"/>
                    <a:pt x="1125" y="9545"/>
                  </a:cubicBezTo>
                  <a:cubicBezTo>
                    <a:pt x="1125" y="4700"/>
                    <a:pt x="4775" y="760"/>
                    <a:pt x="9280" y="760"/>
                  </a:cubicBezTo>
                  <a:cubicBezTo>
                    <a:pt x="9297" y="760"/>
                    <a:pt x="9315" y="760"/>
                    <a:pt x="9332" y="761"/>
                  </a:cubicBezTo>
                  <a:cubicBezTo>
                    <a:pt x="10639" y="761"/>
                    <a:pt x="11794" y="1065"/>
                    <a:pt x="12858" y="1612"/>
                  </a:cubicBezTo>
                  <a:cubicBezTo>
                    <a:pt x="11551" y="578"/>
                    <a:pt x="9940" y="1"/>
                    <a:pt x="8207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6" name="Google Shape;10826;p74"/>
            <p:cNvSpPr/>
            <p:nvPr/>
          </p:nvSpPr>
          <p:spPr>
            <a:xfrm>
              <a:off x="557275" y="2936975"/>
              <a:ext cx="414925" cy="170525"/>
            </a:xfrm>
            <a:custGeom>
              <a:avLst/>
              <a:gdLst/>
              <a:ahLst/>
              <a:cxnLst/>
              <a:rect l="l" t="t" r="r" b="b"/>
              <a:pathLst>
                <a:path w="16597" h="6821" extrusionOk="0">
                  <a:moveTo>
                    <a:pt x="1949" y="0"/>
                  </a:moveTo>
                  <a:cubicBezTo>
                    <a:pt x="1298" y="0"/>
                    <a:pt x="647" y="44"/>
                    <a:pt x="0" y="134"/>
                  </a:cubicBezTo>
                  <a:cubicBezTo>
                    <a:pt x="1064" y="2170"/>
                    <a:pt x="2918" y="3629"/>
                    <a:pt x="5046" y="4541"/>
                  </a:cubicBezTo>
                  <a:cubicBezTo>
                    <a:pt x="7174" y="5453"/>
                    <a:pt x="9484" y="5878"/>
                    <a:pt x="11763" y="6243"/>
                  </a:cubicBezTo>
                  <a:cubicBezTo>
                    <a:pt x="13344" y="6517"/>
                    <a:pt x="15016" y="6669"/>
                    <a:pt x="16596" y="6821"/>
                  </a:cubicBezTo>
                  <a:cubicBezTo>
                    <a:pt x="15228" y="6182"/>
                    <a:pt x="14165" y="5118"/>
                    <a:pt x="13010" y="4176"/>
                  </a:cubicBezTo>
                  <a:cubicBezTo>
                    <a:pt x="9902" y="1617"/>
                    <a:pt x="5920" y="0"/>
                    <a:pt x="194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7" name="Google Shape;10827;p74"/>
            <p:cNvSpPr/>
            <p:nvPr/>
          </p:nvSpPr>
          <p:spPr>
            <a:xfrm>
              <a:off x="494950" y="3092275"/>
              <a:ext cx="1429400" cy="190800"/>
            </a:xfrm>
            <a:custGeom>
              <a:avLst/>
              <a:gdLst/>
              <a:ahLst/>
              <a:cxnLst/>
              <a:rect l="l" t="t" r="r" b="b"/>
              <a:pathLst>
                <a:path w="57176" h="7632" extrusionOk="0">
                  <a:moveTo>
                    <a:pt x="56932" y="1"/>
                  </a:moveTo>
                  <a:cubicBezTo>
                    <a:pt x="56902" y="31"/>
                    <a:pt x="56841" y="31"/>
                    <a:pt x="56780" y="31"/>
                  </a:cubicBezTo>
                  <a:cubicBezTo>
                    <a:pt x="56567" y="122"/>
                    <a:pt x="56324" y="183"/>
                    <a:pt x="56081" y="274"/>
                  </a:cubicBezTo>
                  <a:cubicBezTo>
                    <a:pt x="55838" y="335"/>
                    <a:pt x="55655" y="365"/>
                    <a:pt x="55412" y="457"/>
                  </a:cubicBezTo>
                  <a:cubicBezTo>
                    <a:pt x="53436" y="973"/>
                    <a:pt x="51369" y="1338"/>
                    <a:pt x="49242" y="1429"/>
                  </a:cubicBezTo>
                  <a:cubicBezTo>
                    <a:pt x="48311" y="1504"/>
                    <a:pt x="47377" y="1538"/>
                    <a:pt x="46437" y="1538"/>
                  </a:cubicBezTo>
                  <a:cubicBezTo>
                    <a:pt x="44707" y="1538"/>
                    <a:pt x="42960" y="1424"/>
                    <a:pt x="41187" y="1247"/>
                  </a:cubicBezTo>
                  <a:cubicBezTo>
                    <a:pt x="39120" y="1065"/>
                    <a:pt x="36992" y="761"/>
                    <a:pt x="34743" y="639"/>
                  </a:cubicBezTo>
                  <a:cubicBezTo>
                    <a:pt x="34561" y="639"/>
                    <a:pt x="34348" y="609"/>
                    <a:pt x="34135" y="609"/>
                  </a:cubicBezTo>
                  <a:cubicBezTo>
                    <a:pt x="33618" y="578"/>
                    <a:pt x="33071" y="578"/>
                    <a:pt x="32524" y="578"/>
                  </a:cubicBezTo>
                  <a:cubicBezTo>
                    <a:pt x="31673" y="578"/>
                    <a:pt x="30883" y="639"/>
                    <a:pt x="30032" y="730"/>
                  </a:cubicBezTo>
                  <a:cubicBezTo>
                    <a:pt x="29637" y="761"/>
                    <a:pt x="29211" y="821"/>
                    <a:pt x="28785" y="913"/>
                  </a:cubicBezTo>
                  <a:cubicBezTo>
                    <a:pt x="28664" y="913"/>
                    <a:pt x="28603" y="943"/>
                    <a:pt x="28482" y="973"/>
                  </a:cubicBezTo>
                  <a:lnTo>
                    <a:pt x="27904" y="1095"/>
                  </a:lnTo>
                  <a:cubicBezTo>
                    <a:pt x="27205" y="1277"/>
                    <a:pt x="26506" y="1490"/>
                    <a:pt x="25837" y="1733"/>
                  </a:cubicBezTo>
                  <a:cubicBezTo>
                    <a:pt x="25442" y="1855"/>
                    <a:pt x="25108" y="2007"/>
                    <a:pt x="24712" y="2159"/>
                  </a:cubicBezTo>
                  <a:cubicBezTo>
                    <a:pt x="24621" y="2189"/>
                    <a:pt x="24469" y="2280"/>
                    <a:pt x="24348" y="2311"/>
                  </a:cubicBezTo>
                  <a:cubicBezTo>
                    <a:pt x="24105" y="2432"/>
                    <a:pt x="23892" y="2493"/>
                    <a:pt x="23649" y="2615"/>
                  </a:cubicBezTo>
                  <a:cubicBezTo>
                    <a:pt x="22372" y="3192"/>
                    <a:pt x="21126" y="3770"/>
                    <a:pt x="19849" y="4226"/>
                  </a:cubicBezTo>
                  <a:lnTo>
                    <a:pt x="19819" y="4226"/>
                  </a:lnTo>
                  <a:cubicBezTo>
                    <a:pt x="19545" y="4317"/>
                    <a:pt x="19302" y="4408"/>
                    <a:pt x="18998" y="4469"/>
                  </a:cubicBezTo>
                  <a:cubicBezTo>
                    <a:pt x="17995" y="4834"/>
                    <a:pt x="16962" y="5046"/>
                    <a:pt x="15958" y="5229"/>
                  </a:cubicBezTo>
                  <a:cubicBezTo>
                    <a:pt x="14794" y="5430"/>
                    <a:pt x="13645" y="5549"/>
                    <a:pt x="12501" y="5549"/>
                  </a:cubicBezTo>
                  <a:cubicBezTo>
                    <a:pt x="12093" y="5549"/>
                    <a:pt x="11685" y="5534"/>
                    <a:pt x="11278" y="5502"/>
                  </a:cubicBezTo>
                  <a:lnTo>
                    <a:pt x="11186" y="5502"/>
                  </a:lnTo>
                  <a:cubicBezTo>
                    <a:pt x="10092" y="5442"/>
                    <a:pt x="9028" y="5290"/>
                    <a:pt x="7964" y="5016"/>
                  </a:cubicBezTo>
                  <a:cubicBezTo>
                    <a:pt x="6718" y="4682"/>
                    <a:pt x="5472" y="4256"/>
                    <a:pt x="4287" y="3648"/>
                  </a:cubicBezTo>
                  <a:cubicBezTo>
                    <a:pt x="4256" y="3648"/>
                    <a:pt x="4195" y="3618"/>
                    <a:pt x="4135" y="3557"/>
                  </a:cubicBezTo>
                  <a:cubicBezTo>
                    <a:pt x="2980" y="3010"/>
                    <a:pt x="1916" y="2280"/>
                    <a:pt x="913" y="1521"/>
                  </a:cubicBezTo>
                  <a:cubicBezTo>
                    <a:pt x="821" y="1429"/>
                    <a:pt x="761" y="1399"/>
                    <a:pt x="669" y="1338"/>
                  </a:cubicBezTo>
                  <a:cubicBezTo>
                    <a:pt x="598" y="1281"/>
                    <a:pt x="519" y="1250"/>
                    <a:pt x="443" y="1250"/>
                  </a:cubicBezTo>
                  <a:cubicBezTo>
                    <a:pt x="359" y="1250"/>
                    <a:pt x="278" y="1288"/>
                    <a:pt x="214" y="1369"/>
                  </a:cubicBezTo>
                  <a:cubicBezTo>
                    <a:pt x="1" y="1551"/>
                    <a:pt x="1" y="1764"/>
                    <a:pt x="92" y="1855"/>
                  </a:cubicBezTo>
                  <a:cubicBezTo>
                    <a:pt x="1125" y="2858"/>
                    <a:pt x="2220" y="3709"/>
                    <a:pt x="3435" y="4530"/>
                  </a:cubicBezTo>
                  <a:lnTo>
                    <a:pt x="3496" y="4560"/>
                  </a:lnTo>
                  <a:lnTo>
                    <a:pt x="3709" y="4682"/>
                  </a:lnTo>
                  <a:cubicBezTo>
                    <a:pt x="4803" y="5320"/>
                    <a:pt x="5958" y="5897"/>
                    <a:pt x="7144" y="6353"/>
                  </a:cubicBezTo>
                  <a:cubicBezTo>
                    <a:pt x="7235" y="6384"/>
                    <a:pt x="7326" y="6414"/>
                    <a:pt x="7448" y="6475"/>
                  </a:cubicBezTo>
                  <a:cubicBezTo>
                    <a:pt x="7508" y="6505"/>
                    <a:pt x="7600" y="6505"/>
                    <a:pt x="7630" y="6536"/>
                  </a:cubicBezTo>
                  <a:cubicBezTo>
                    <a:pt x="9812" y="7271"/>
                    <a:pt x="12133" y="7631"/>
                    <a:pt x="14464" y="7631"/>
                  </a:cubicBezTo>
                  <a:cubicBezTo>
                    <a:pt x="15023" y="7631"/>
                    <a:pt x="15582" y="7610"/>
                    <a:pt x="16141" y="7569"/>
                  </a:cubicBezTo>
                  <a:cubicBezTo>
                    <a:pt x="17539" y="7448"/>
                    <a:pt x="18907" y="7265"/>
                    <a:pt x="20275" y="6931"/>
                  </a:cubicBezTo>
                  <a:cubicBezTo>
                    <a:pt x="20366" y="6931"/>
                    <a:pt x="20427" y="6870"/>
                    <a:pt x="20518" y="6870"/>
                  </a:cubicBezTo>
                  <a:lnTo>
                    <a:pt x="20548" y="6870"/>
                  </a:lnTo>
                  <a:cubicBezTo>
                    <a:pt x="21977" y="6536"/>
                    <a:pt x="23345" y="6049"/>
                    <a:pt x="24682" y="5624"/>
                  </a:cubicBezTo>
                  <a:cubicBezTo>
                    <a:pt x="25776" y="5290"/>
                    <a:pt x="26840" y="4925"/>
                    <a:pt x="27904" y="4742"/>
                  </a:cubicBezTo>
                  <a:cubicBezTo>
                    <a:pt x="28117" y="4712"/>
                    <a:pt x="28299" y="4682"/>
                    <a:pt x="28451" y="4621"/>
                  </a:cubicBezTo>
                  <a:lnTo>
                    <a:pt x="28512" y="4621"/>
                  </a:lnTo>
                  <a:cubicBezTo>
                    <a:pt x="29256" y="4532"/>
                    <a:pt x="29989" y="4485"/>
                    <a:pt x="30724" y="4485"/>
                  </a:cubicBezTo>
                  <a:cubicBezTo>
                    <a:pt x="31251" y="4485"/>
                    <a:pt x="31778" y="4509"/>
                    <a:pt x="32311" y="4560"/>
                  </a:cubicBezTo>
                  <a:cubicBezTo>
                    <a:pt x="32585" y="4590"/>
                    <a:pt x="32889" y="4590"/>
                    <a:pt x="33162" y="4621"/>
                  </a:cubicBezTo>
                  <a:cubicBezTo>
                    <a:pt x="33284" y="4621"/>
                    <a:pt x="33375" y="4682"/>
                    <a:pt x="33497" y="4682"/>
                  </a:cubicBezTo>
                  <a:cubicBezTo>
                    <a:pt x="35716" y="4986"/>
                    <a:pt x="38026" y="5502"/>
                    <a:pt x="40457" y="5989"/>
                  </a:cubicBezTo>
                  <a:cubicBezTo>
                    <a:pt x="43315" y="6536"/>
                    <a:pt x="46233" y="6961"/>
                    <a:pt x="49272" y="7053"/>
                  </a:cubicBezTo>
                  <a:cubicBezTo>
                    <a:pt x="49765" y="7076"/>
                    <a:pt x="50259" y="7088"/>
                    <a:pt x="50756" y="7088"/>
                  </a:cubicBezTo>
                  <a:cubicBezTo>
                    <a:pt x="52160" y="7088"/>
                    <a:pt x="53580" y="6997"/>
                    <a:pt x="55017" y="6840"/>
                  </a:cubicBezTo>
                  <a:cubicBezTo>
                    <a:pt x="55108" y="6840"/>
                    <a:pt x="55230" y="6809"/>
                    <a:pt x="55351" y="6809"/>
                  </a:cubicBezTo>
                  <a:lnTo>
                    <a:pt x="56841" y="6566"/>
                  </a:lnTo>
                  <a:cubicBezTo>
                    <a:pt x="56932" y="6566"/>
                    <a:pt x="57053" y="6536"/>
                    <a:pt x="57175" y="6536"/>
                  </a:cubicBezTo>
                  <a:lnTo>
                    <a:pt x="57175" y="62"/>
                  </a:lnTo>
                  <a:cubicBezTo>
                    <a:pt x="57084" y="31"/>
                    <a:pt x="57023" y="1"/>
                    <a:pt x="5699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8" name="Google Shape;10828;p74"/>
            <p:cNvSpPr/>
            <p:nvPr/>
          </p:nvSpPr>
          <p:spPr>
            <a:xfrm>
              <a:off x="781425" y="3015025"/>
              <a:ext cx="382250" cy="128600"/>
            </a:xfrm>
            <a:custGeom>
              <a:avLst/>
              <a:gdLst/>
              <a:ahLst/>
              <a:cxnLst/>
              <a:rect l="l" t="t" r="r" b="b"/>
              <a:pathLst>
                <a:path w="15290" h="5144" extrusionOk="0">
                  <a:moveTo>
                    <a:pt x="132" y="1"/>
                  </a:moveTo>
                  <a:cubicBezTo>
                    <a:pt x="103" y="1"/>
                    <a:pt x="67" y="16"/>
                    <a:pt x="31" y="51"/>
                  </a:cubicBezTo>
                  <a:cubicBezTo>
                    <a:pt x="1" y="82"/>
                    <a:pt x="1" y="173"/>
                    <a:pt x="92" y="203"/>
                  </a:cubicBezTo>
                  <a:cubicBezTo>
                    <a:pt x="2372" y="1571"/>
                    <a:pt x="4803" y="2635"/>
                    <a:pt x="7296" y="3486"/>
                  </a:cubicBezTo>
                  <a:cubicBezTo>
                    <a:pt x="9819" y="4307"/>
                    <a:pt x="12433" y="4884"/>
                    <a:pt x="15047" y="5127"/>
                  </a:cubicBezTo>
                  <a:cubicBezTo>
                    <a:pt x="15076" y="5139"/>
                    <a:pt x="15103" y="5144"/>
                    <a:pt x="15127" y="5144"/>
                  </a:cubicBezTo>
                  <a:cubicBezTo>
                    <a:pt x="15230" y="5144"/>
                    <a:pt x="15290" y="5055"/>
                    <a:pt x="15290" y="5006"/>
                  </a:cubicBezTo>
                  <a:cubicBezTo>
                    <a:pt x="15290" y="4884"/>
                    <a:pt x="15199" y="4762"/>
                    <a:pt x="15077" y="4762"/>
                  </a:cubicBezTo>
                  <a:cubicBezTo>
                    <a:pt x="12463" y="4489"/>
                    <a:pt x="9880" y="4003"/>
                    <a:pt x="7357" y="3212"/>
                  </a:cubicBezTo>
                  <a:cubicBezTo>
                    <a:pt x="4864" y="2422"/>
                    <a:pt x="2433" y="1328"/>
                    <a:pt x="183" y="21"/>
                  </a:cubicBezTo>
                  <a:cubicBezTo>
                    <a:pt x="171" y="8"/>
                    <a:pt x="153" y="1"/>
                    <a:pt x="132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9" name="Google Shape;10829;p74"/>
            <p:cNvSpPr/>
            <p:nvPr/>
          </p:nvSpPr>
          <p:spPr>
            <a:xfrm>
              <a:off x="666700" y="3279225"/>
              <a:ext cx="373875" cy="259125"/>
            </a:xfrm>
            <a:custGeom>
              <a:avLst/>
              <a:gdLst/>
              <a:ahLst/>
              <a:cxnLst/>
              <a:rect l="l" t="t" r="r" b="b"/>
              <a:pathLst>
                <a:path w="14955" h="10365" extrusionOk="0">
                  <a:moveTo>
                    <a:pt x="14955" y="0"/>
                  </a:moveTo>
                  <a:lnTo>
                    <a:pt x="14955" y="0"/>
                  </a:lnTo>
                  <a:cubicBezTo>
                    <a:pt x="13405" y="547"/>
                    <a:pt x="11459" y="1003"/>
                    <a:pt x="9940" y="1641"/>
                  </a:cubicBezTo>
                  <a:cubicBezTo>
                    <a:pt x="7812" y="2553"/>
                    <a:pt x="5684" y="3496"/>
                    <a:pt x="3830" y="4894"/>
                  </a:cubicBezTo>
                  <a:cubicBezTo>
                    <a:pt x="2006" y="6322"/>
                    <a:pt x="517" y="8146"/>
                    <a:pt x="0" y="10365"/>
                  </a:cubicBezTo>
                  <a:cubicBezTo>
                    <a:pt x="4681" y="9909"/>
                    <a:pt x="8876" y="7113"/>
                    <a:pt x="11703" y="3374"/>
                  </a:cubicBezTo>
                  <a:cubicBezTo>
                    <a:pt x="12614" y="2219"/>
                    <a:pt x="13800" y="973"/>
                    <a:pt x="149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0" name="Google Shape;10830;p74"/>
            <p:cNvSpPr/>
            <p:nvPr/>
          </p:nvSpPr>
          <p:spPr>
            <a:xfrm>
              <a:off x="865775" y="3197625"/>
              <a:ext cx="344275" cy="214400"/>
            </a:xfrm>
            <a:custGeom>
              <a:avLst/>
              <a:gdLst/>
              <a:ahLst/>
              <a:cxnLst/>
              <a:rect l="l" t="t" r="r" b="b"/>
              <a:pathLst>
                <a:path w="13771" h="8576" extrusionOk="0">
                  <a:moveTo>
                    <a:pt x="13504" y="1"/>
                  </a:moveTo>
                  <a:cubicBezTo>
                    <a:pt x="13480" y="1"/>
                    <a:pt x="13457" y="5"/>
                    <a:pt x="13436" y="12"/>
                  </a:cubicBezTo>
                  <a:cubicBezTo>
                    <a:pt x="10913" y="924"/>
                    <a:pt x="8512" y="2048"/>
                    <a:pt x="6293" y="3477"/>
                  </a:cubicBezTo>
                  <a:cubicBezTo>
                    <a:pt x="4043" y="4875"/>
                    <a:pt x="1916" y="6516"/>
                    <a:pt x="31" y="8371"/>
                  </a:cubicBezTo>
                  <a:cubicBezTo>
                    <a:pt x="1" y="8431"/>
                    <a:pt x="1" y="8522"/>
                    <a:pt x="31" y="8553"/>
                  </a:cubicBezTo>
                  <a:cubicBezTo>
                    <a:pt x="77" y="8568"/>
                    <a:pt x="115" y="8576"/>
                    <a:pt x="149" y="8576"/>
                  </a:cubicBezTo>
                  <a:cubicBezTo>
                    <a:pt x="183" y="8576"/>
                    <a:pt x="214" y="8568"/>
                    <a:pt x="244" y="8553"/>
                  </a:cubicBezTo>
                  <a:cubicBezTo>
                    <a:pt x="2098" y="6729"/>
                    <a:pt x="4226" y="5149"/>
                    <a:pt x="6475" y="3781"/>
                  </a:cubicBezTo>
                  <a:cubicBezTo>
                    <a:pt x="8724" y="2383"/>
                    <a:pt x="11095" y="1288"/>
                    <a:pt x="13588" y="437"/>
                  </a:cubicBezTo>
                  <a:cubicBezTo>
                    <a:pt x="13679" y="376"/>
                    <a:pt x="13770" y="285"/>
                    <a:pt x="13679" y="133"/>
                  </a:cubicBezTo>
                  <a:cubicBezTo>
                    <a:pt x="13656" y="40"/>
                    <a:pt x="13579" y="1"/>
                    <a:pt x="13504" y="1"/>
                  </a:cubicBezTo>
                  <a:close/>
                </a:path>
              </a:pathLst>
            </a:custGeom>
            <a:solidFill>
              <a:srgbClr val="884E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1" name="Google Shape;10831;p74"/>
            <p:cNvSpPr/>
            <p:nvPr/>
          </p:nvSpPr>
          <p:spPr>
            <a:xfrm>
              <a:off x="1890875" y="3091525"/>
              <a:ext cx="53225" cy="164925"/>
            </a:xfrm>
            <a:custGeom>
              <a:avLst/>
              <a:gdLst/>
              <a:ahLst/>
              <a:cxnLst/>
              <a:rect l="l" t="t" r="r" b="b"/>
              <a:pathLst>
                <a:path w="2129" h="6597" extrusionOk="0">
                  <a:moveTo>
                    <a:pt x="1034" y="0"/>
                  </a:moveTo>
                  <a:cubicBezTo>
                    <a:pt x="1004" y="31"/>
                    <a:pt x="913" y="31"/>
                    <a:pt x="882" y="31"/>
                  </a:cubicBezTo>
                  <a:cubicBezTo>
                    <a:pt x="396" y="365"/>
                    <a:pt x="1" y="1702"/>
                    <a:pt x="1" y="3313"/>
                  </a:cubicBezTo>
                  <a:cubicBezTo>
                    <a:pt x="1" y="4985"/>
                    <a:pt x="426" y="6383"/>
                    <a:pt x="943" y="6566"/>
                  </a:cubicBezTo>
                  <a:cubicBezTo>
                    <a:pt x="1004" y="6566"/>
                    <a:pt x="1034" y="6596"/>
                    <a:pt x="1065" y="6596"/>
                  </a:cubicBezTo>
                  <a:cubicBezTo>
                    <a:pt x="1642" y="6596"/>
                    <a:pt x="2128" y="5137"/>
                    <a:pt x="2128" y="3313"/>
                  </a:cubicBezTo>
                  <a:cubicBezTo>
                    <a:pt x="2128" y="1702"/>
                    <a:pt x="1764" y="335"/>
                    <a:pt x="1247" y="61"/>
                  </a:cubicBezTo>
                  <a:cubicBezTo>
                    <a:pt x="1186" y="31"/>
                    <a:pt x="1095" y="0"/>
                    <a:pt x="10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2" name="Google Shape;10832;p74"/>
            <p:cNvSpPr/>
            <p:nvPr/>
          </p:nvSpPr>
          <p:spPr>
            <a:xfrm>
              <a:off x="937225" y="3002625"/>
              <a:ext cx="329050" cy="164125"/>
            </a:xfrm>
            <a:custGeom>
              <a:avLst/>
              <a:gdLst/>
              <a:ahLst/>
              <a:cxnLst/>
              <a:rect l="l" t="t" r="r" b="b"/>
              <a:pathLst>
                <a:path w="13162" h="6565" extrusionOk="0">
                  <a:moveTo>
                    <a:pt x="426" y="0"/>
                  </a:moveTo>
                  <a:cubicBezTo>
                    <a:pt x="334" y="0"/>
                    <a:pt x="274" y="0"/>
                    <a:pt x="182" y="61"/>
                  </a:cubicBezTo>
                  <a:lnTo>
                    <a:pt x="91" y="152"/>
                  </a:lnTo>
                  <a:cubicBezTo>
                    <a:pt x="0" y="243"/>
                    <a:pt x="30" y="426"/>
                    <a:pt x="152" y="547"/>
                  </a:cubicBezTo>
                  <a:cubicBezTo>
                    <a:pt x="486" y="851"/>
                    <a:pt x="882" y="1155"/>
                    <a:pt x="1246" y="1459"/>
                  </a:cubicBezTo>
                  <a:cubicBezTo>
                    <a:pt x="1368" y="1581"/>
                    <a:pt x="1489" y="1641"/>
                    <a:pt x="1611" y="1733"/>
                  </a:cubicBezTo>
                  <a:cubicBezTo>
                    <a:pt x="3526" y="3192"/>
                    <a:pt x="5714" y="4468"/>
                    <a:pt x="8025" y="5380"/>
                  </a:cubicBezTo>
                  <a:cubicBezTo>
                    <a:pt x="8359" y="5532"/>
                    <a:pt x="8693" y="5623"/>
                    <a:pt x="9058" y="5745"/>
                  </a:cubicBezTo>
                  <a:cubicBezTo>
                    <a:pt x="9210" y="5806"/>
                    <a:pt x="9362" y="5866"/>
                    <a:pt x="9514" y="5897"/>
                  </a:cubicBezTo>
                  <a:cubicBezTo>
                    <a:pt x="10213" y="6140"/>
                    <a:pt x="10973" y="6353"/>
                    <a:pt x="11794" y="6535"/>
                  </a:cubicBezTo>
                  <a:cubicBezTo>
                    <a:pt x="11880" y="6555"/>
                    <a:pt x="11966" y="6565"/>
                    <a:pt x="12050" y="6565"/>
                  </a:cubicBezTo>
                  <a:cubicBezTo>
                    <a:pt x="12355" y="6565"/>
                    <a:pt x="12643" y="6439"/>
                    <a:pt x="12857" y="6201"/>
                  </a:cubicBezTo>
                  <a:lnTo>
                    <a:pt x="12949" y="6079"/>
                  </a:lnTo>
                  <a:cubicBezTo>
                    <a:pt x="13040" y="5988"/>
                    <a:pt x="13101" y="5866"/>
                    <a:pt x="13101" y="5714"/>
                  </a:cubicBezTo>
                  <a:cubicBezTo>
                    <a:pt x="13161" y="5562"/>
                    <a:pt x="13161" y="5441"/>
                    <a:pt x="13101" y="5289"/>
                  </a:cubicBezTo>
                  <a:cubicBezTo>
                    <a:pt x="13101" y="5258"/>
                    <a:pt x="13101" y="5167"/>
                    <a:pt x="13070" y="5137"/>
                  </a:cubicBezTo>
                  <a:cubicBezTo>
                    <a:pt x="12949" y="4772"/>
                    <a:pt x="12645" y="4468"/>
                    <a:pt x="12250" y="4377"/>
                  </a:cubicBezTo>
                  <a:lnTo>
                    <a:pt x="12098" y="4377"/>
                  </a:lnTo>
                  <a:cubicBezTo>
                    <a:pt x="8511" y="4043"/>
                    <a:pt x="4985" y="2796"/>
                    <a:pt x="1793" y="851"/>
                  </a:cubicBezTo>
                  <a:cubicBezTo>
                    <a:pt x="1398" y="608"/>
                    <a:pt x="1064" y="395"/>
                    <a:pt x="730" y="152"/>
                  </a:cubicBezTo>
                  <a:lnTo>
                    <a:pt x="699" y="152"/>
                  </a:lnTo>
                  <a:cubicBezTo>
                    <a:pt x="638" y="122"/>
                    <a:pt x="578" y="91"/>
                    <a:pt x="547" y="61"/>
                  </a:cubicBezTo>
                  <a:cubicBezTo>
                    <a:pt x="486" y="0"/>
                    <a:pt x="456" y="0"/>
                    <a:pt x="42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3" name="Google Shape;10833;p74"/>
            <p:cNvSpPr/>
            <p:nvPr/>
          </p:nvSpPr>
          <p:spPr>
            <a:xfrm>
              <a:off x="1346800" y="3099125"/>
              <a:ext cx="547900" cy="64950"/>
            </a:xfrm>
            <a:custGeom>
              <a:avLst/>
              <a:gdLst/>
              <a:ahLst/>
              <a:cxnLst/>
              <a:rect l="l" t="t" r="r" b="b"/>
              <a:pathLst>
                <a:path w="21916" h="2598" extrusionOk="0">
                  <a:moveTo>
                    <a:pt x="21916" y="0"/>
                  </a:moveTo>
                  <a:lnTo>
                    <a:pt x="21916" y="0"/>
                  </a:lnTo>
                  <a:cubicBezTo>
                    <a:pt x="21703" y="61"/>
                    <a:pt x="21490" y="122"/>
                    <a:pt x="21277" y="183"/>
                  </a:cubicBezTo>
                  <a:cubicBezTo>
                    <a:pt x="18224" y="1709"/>
                    <a:pt x="14766" y="2491"/>
                    <a:pt x="11313" y="2491"/>
                  </a:cubicBezTo>
                  <a:cubicBezTo>
                    <a:pt x="10641" y="2491"/>
                    <a:pt x="9970" y="2461"/>
                    <a:pt x="9301" y="2402"/>
                  </a:cubicBezTo>
                  <a:cubicBezTo>
                    <a:pt x="6596" y="2128"/>
                    <a:pt x="3921" y="1368"/>
                    <a:pt x="1368" y="608"/>
                  </a:cubicBezTo>
                  <a:cubicBezTo>
                    <a:pt x="1095" y="517"/>
                    <a:pt x="882" y="456"/>
                    <a:pt x="608" y="365"/>
                  </a:cubicBezTo>
                  <a:cubicBezTo>
                    <a:pt x="426" y="365"/>
                    <a:pt x="183" y="335"/>
                    <a:pt x="0" y="335"/>
                  </a:cubicBezTo>
                  <a:cubicBezTo>
                    <a:pt x="456" y="456"/>
                    <a:pt x="912" y="608"/>
                    <a:pt x="1368" y="699"/>
                  </a:cubicBezTo>
                  <a:cubicBezTo>
                    <a:pt x="3952" y="1459"/>
                    <a:pt x="6596" y="2219"/>
                    <a:pt x="9332" y="2493"/>
                  </a:cubicBezTo>
                  <a:cubicBezTo>
                    <a:pt x="10046" y="2563"/>
                    <a:pt x="10763" y="2597"/>
                    <a:pt x="11479" y="2597"/>
                  </a:cubicBezTo>
                  <a:cubicBezTo>
                    <a:pt x="15120" y="2597"/>
                    <a:pt x="18741" y="1702"/>
                    <a:pt x="21916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4" name="Google Shape;10834;p74"/>
            <p:cNvSpPr/>
            <p:nvPr/>
          </p:nvSpPr>
          <p:spPr>
            <a:xfrm>
              <a:off x="969900" y="3039100"/>
              <a:ext cx="952150" cy="149275"/>
            </a:xfrm>
            <a:custGeom>
              <a:avLst/>
              <a:gdLst/>
              <a:ahLst/>
              <a:cxnLst/>
              <a:rect l="l" t="t" r="r" b="b"/>
              <a:pathLst>
                <a:path w="38086" h="5971" extrusionOk="0">
                  <a:moveTo>
                    <a:pt x="0" y="0"/>
                  </a:moveTo>
                  <a:lnTo>
                    <a:pt x="0" y="0"/>
                  </a:lnTo>
                  <a:cubicBezTo>
                    <a:pt x="91" y="122"/>
                    <a:pt x="213" y="182"/>
                    <a:pt x="334" y="274"/>
                  </a:cubicBezTo>
                  <a:cubicBezTo>
                    <a:pt x="3252" y="1246"/>
                    <a:pt x="6292" y="2249"/>
                    <a:pt x="9423" y="3161"/>
                  </a:cubicBezTo>
                  <a:cubicBezTo>
                    <a:pt x="10213" y="3374"/>
                    <a:pt x="11034" y="3617"/>
                    <a:pt x="11854" y="3830"/>
                  </a:cubicBezTo>
                  <a:cubicBezTo>
                    <a:pt x="16618" y="5081"/>
                    <a:pt x="21571" y="5970"/>
                    <a:pt x="26535" y="5970"/>
                  </a:cubicBezTo>
                  <a:cubicBezTo>
                    <a:pt x="27842" y="5970"/>
                    <a:pt x="29151" y="5908"/>
                    <a:pt x="30457" y="5775"/>
                  </a:cubicBezTo>
                  <a:cubicBezTo>
                    <a:pt x="30912" y="5745"/>
                    <a:pt x="31368" y="5654"/>
                    <a:pt x="31794" y="5623"/>
                  </a:cubicBezTo>
                  <a:cubicBezTo>
                    <a:pt x="32898" y="5492"/>
                    <a:pt x="34070" y="5338"/>
                    <a:pt x="35232" y="5338"/>
                  </a:cubicBezTo>
                  <a:cubicBezTo>
                    <a:pt x="35413" y="5338"/>
                    <a:pt x="35595" y="5341"/>
                    <a:pt x="35776" y="5350"/>
                  </a:cubicBezTo>
                  <a:cubicBezTo>
                    <a:pt x="36566" y="5410"/>
                    <a:pt x="37417" y="5593"/>
                    <a:pt x="38086" y="5897"/>
                  </a:cubicBezTo>
                  <a:lnTo>
                    <a:pt x="38086" y="5745"/>
                  </a:lnTo>
                  <a:cubicBezTo>
                    <a:pt x="37387" y="5441"/>
                    <a:pt x="36566" y="5258"/>
                    <a:pt x="35776" y="5198"/>
                  </a:cubicBezTo>
                  <a:cubicBezTo>
                    <a:pt x="35659" y="5195"/>
                    <a:pt x="35543" y="5194"/>
                    <a:pt x="35426" y="5194"/>
                  </a:cubicBezTo>
                  <a:cubicBezTo>
                    <a:pt x="34201" y="5194"/>
                    <a:pt x="32959" y="5333"/>
                    <a:pt x="31794" y="5471"/>
                  </a:cubicBezTo>
                  <a:cubicBezTo>
                    <a:pt x="31338" y="5502"/>
                    <a:pt x="30882" y="5593"/>
                    <a:pt x="30457" y="5623"/>
                  </a:cubicBezTo>
                  <a:cubicBezTo>
                    <a:pt x="29125" y="5758"/>
                    <a:pt x="27792" y="5821"/>
                    <a:pt x="26461" y="5821"/>
                  </a:cubicBezTo>
                  <a:cubicBezTo>
                    <a:pt x="21501" y="5821"/>
                    <a:pt x="16562" y="4948"/>
                    <a:pt x="11794" y="3678"/>
                  </a:cubicBezTo>
                  <a:cubicBezTo>
                    <a:pt x="11094" y="3496"/>
                    <a:pt x="10395" y="3313"/>
                    <a:pt x="9666" y="3131"/>
                  </a:cubicBezTo>
                  <a:cubicBezTo>
                    <a:pt x="6444" y="2128"/>
                    <a:pt x="3252" y="1064"/>
                    <a:pt x="213" y="91"/>
                  </a:cubicBezTo>
                  <a:cubicBezTo>
                    <a:pt x="122" y="30"/>
                    <a:pt x="61" y="30"/>
                    <a:pt x="0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5" name="Google Shape;10835;p74"/>
            <p:cNvSpPr/>
            <p:nvPr/>
          </p:nvSpPr>
          <p:spPr>
            <a:xfrm>
              <a:off x="943300" y="3001275"/>
              <a:ext cx="39525" cy="21875"/>
            </a:xfrm>
            <a:custGeom>
              <a:avLst/>
              <a:gdLst/>
              <a:ahLst/>
              <a:cxnLst/>
              <a:rect l="l" t="t" r="r" b="b"/>
              <a:pathLst>
                <a:path w="1581" h="875" extrusionOk="0">
                  <a:moveTo>
                    <a:pt x="91" y="1"/>
                  </a:moveTo>
                  <a:cubicBezTo>
                    <a:pt x="61" y="1"/>
                    <a:pt x="31" y="8"/>
                    <a:pt x="0" y="24"/>
                  </a:cubicBezTo>
                  <a:cubicBezTo>
                    <a:pt x="91" y="84"/>
                    <a:pt x="183" y="145"/>
                    <a:pt x="243" y="176"/>
                  </a:cubicBezTo>
                  <a:cubicBezTo>
                    <a:pt x="669" y="419"/>
                    <a:pt x="1125" y="632"/>
                    <a:pt x="1581" y="875"/>
                  </a:cubicBezTo>
                  <a:cubicBezTo>
                    <a:pt x="1216" y="632"/>
                    <a:pt x="851" y="419"/>
                    <a:pt x="517" y="176"/>
                  </a:cubicBezTo>
                  <a:lnTo>
                    <a:pt x="487" y="176"/>
                  </a:lnTo>
                  <a:cubicBezTo>
                    <a:pt x="395" y="145"/>
                    <a:pt x="365" y="145"/>
                    <a:pt x="304" y="115"/>
                  </a:cubicBezTo>
                  <a:cubicBezTo>
                    <a:pt x="243" y="54"/>
                    <a:pt x="213" y="54"/>
                    <a:pt x="183" y="24"/>
                  </a:cubicBezTo>
                  <a:cubicBezTo>
                    <a:pt x="152" y="8"/>
                    <a:pt x="122" y="1"/>
                    <a:pt x="91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6" name="Google Shape;10836;p74"/>
            <p:cNvSpPr/>
            <p:nvPr/>
          </p:nvSpPr>
          <p:spPr>
            <a:xfrm>
              <a:off x="1100600" y="3144725"/>
              <a:ext cx="775875" cy="117800"/>
            </a:xfrm>
            <a:custGeom>
              <a:avLst/>
              <a:gdLst/>
              <a:ahLst/>
              <a:cxnLst/>
              <a:rect l="l" t="t" r="r" b="b"/>
              <a:pathLst>
                <a:path w="31035" h="4712" extrusionOk="0">
                  <a:moveTo>
                    <a:pt x="2523" y="0"/>
                  </a:moveTo>
                  <a:cubicBezTo>
                    <a:pt x="1793" y="0"/>
                    <a:pt x="1094" y="0"/>
                    <a:pt x="395" y="30"/>
                  </a:cubicBezTo>
                  <a:cubicBezTo>
                    <a:pt x="274" y="61"/>
                    <a:pt x="122" y="152"/>
                    <a:pt x="0" y="182"/>
                  </a:cubicBezTo>
                  <a:cubicBezTo>
                    <a:pt x="692" y="161"/>
                    <a:pt x="1370" y="126"/>
                    <a:pt x="2053" y="126"/>
                  </a:cubicBezTo>
                  <a:cubicBezTo>
                    <a:pt x="2360" y="126"/>
                    <a:pt x="2668" y="133"/>
                    <a:pt x="2979" y="152"/>
                  </a:cubicBezTo>
                  <a:lnTo>
                    <a:pt x="3374" y="152"/>
                  </a:lnTo>
                  <a:cubicBezTo>
                    <a:pt x="4408" y="274"/>
                    <a:pt x="5350" y="365"/>
                    <a:pt x="6353" y="486"/>
                  </a:cubicBezTo>
                  <a:cubicBezTo>
                    <a:pt x="8663" y="790"/>
                    <a:pt x="10943" y="1337"/>
                    <a:pt x="13161" y="1793"/>
                  </a:cubicBezTo>
                  <a:cubicBezTo>
                    <a:pt x="15320" y="2280"/>
                    <a:pt x="17508" y="2766"/>
                    <a:pt x="19727" y="3070"/>
                  </a:cubicBezTo>
                  <a:cubicBezTo>
                    <a:pt x="20912" y="3222"/>
                    <a:pt x="22128" y="3374"/>
                    <a:pt x="23253" y="3496"/>
                  </a:cubicBezTo>
                  <a:cubicBezTo>
                    <a:pt x="25715" y="3708"/>
                    <a:pt x="28299" y="3982"/>
                    <a:pt x="30700" y="4711"/>
                  </a:cubicBezTo>
                  <a:cubicBezTo>
                    <a:pt x="30821" y="4711"/>
                    <a:pt x="30943" y="4651"/>
                    <a:pt x="31034" y="4651"/>
                  </a:cubicBezTo>
                  <a:cubicBezTo>
                    <a:pt x="28542" y="3860"/>
                    <a:pt x="25836" y="3587"/>
                    <a:pt x="23253" y="3344"/>
                  </a:cubicBezTo>
                  <a:cubicBezTo>
                    <a:pt x="22067" y="3222"/>
                    <a:pt x="20912" y="3100"/>
                    <a:pt x="19727" y="2918"/>
                  </a:cubicBezTo>
                  <a:cubicBezTo>
                    <a:pt x="17508" y="2614"/>
                    <a:pt x="15320" y="2128"/>
                    <a:pt x="13161" y="1611"/>
                  </a:cubicBezTo>
                  <a:cubicBezTo>
                    <a:pt x="10943" y="1125"/>
                    <a:pt x="8693" y="638"/>
                    <a:pt x="6414" y="334"/>
                  </a:cubicBezTo>
                  <a:cubicBezTo>
                    <a:pt x="5441" y="182"/>
                    <a:pt x="4408" y="91"/>
                    <a:pt x="3435" y="30"/>
                  </a:cubicBezTo>
                  <a:cubicBezTo>
                    <a:pt x="3131" y="30"/>
                    <a:pt x="2827" y="0"/>
                    <a:pt x="2523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7" name="Google Shape;10837;p74"/>
            <p:cNvSpPr/>
            <p:nvPr/>
          </p:nvSpPr>
          <p:spPr>
            <a:xfrm>
              <a:off x="772325" y="32298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31" y="0"/>
                  </a:move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8" name="Google Shape;10838;p74"/>
            <p:cNvSpPr/>
            <p:nvPr/>
          </p:nvSpPr>
          <p:spPr>
            <a:xfrm>
              <a:off x="966850" y="3176275"/>
              <a:ext cx="364775" cy="33050"/>
            </a:xfrm>
            <a:custGeom>
              <a:avLst/>
              <a:gdLst/>
              <a:ahLst/>
              <a:cxnLst/>
              <a:rect l="l" t="t" r="r" b="b"/>
              <a:pathLst>
                <a:path w="14591" h="1322" extrusionOk="0">
                  <a:moveTo>
                    <a:pt x="8431" y="0"/>
                  </a:moveTo>
                  <a:cubicBezTo>
                    <a:pt x="5907" y="0"/>
                    <a:pt x="3376" y="414"/>
                    <a:pt x="882" y="866"/>
                  </a:cubicBezTo>
                  <a:lnTo>
                    <a:pt x="821" y="866"/>
                  </a:lnTo>
                  <a:cubicBezTo>
                    <a:pt x="578" y="987"/>
                    <a:pt x="304" y="1048"/>
                    <a:pt x="0" y="1139"/>
                  </a:cubicBezTo>
                  <a:cubicBezTo>
                    <a:pt x="2766" y="658"/>
                    <a:pt x="5570" y="139"/>
                    <a:pt x="8352" y="139"/>
                  </a:cubicBezTo>
                  <a:cubicBezTo>
                    <a:pt x="9086" y="139"/>
                    <a:pt x="9818" y="175"/>
                    <a:pt x="10548" y="258"/>
                  </a:cubicBezTo>
                  <a:cubicBezTo>
                    <a:pt x="12068" y="410"/>
                    <a:pt x="13283" y="744"/>
                    <a:pt x="14256" y="1291"/>
                  </a:cubicBezTo>
                  <a:cubicBezTo>
                    <a:pt x="14347" y="1291"/>
                    <a:pt x="14469" y="1322"/>
                    <a:pt x="14590" y="1322"/>
                  </a:cubicBezTo>
                  <a:cubicBezTo>
                    <a:pt x="13557" y="683"/>
                    <a:pt x="12280" y="288"/>
                    <a:pt x="10548" y="106"/>
                  </a:cubicBezTo>
                  <a:cubicBezTo>
                    <a:pt x="9843" y="33"/>
                    <a:pt x="9138" y="0"/>
                    <a:pt x="8431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9" name="Google Shape;10839;p74"/>
            <p:cNvSpPr/>
            <p:nvPr/>
          </p:nvSpPr>
          <p:spPr>
            <a:xfrm>
              <a:off x="673525" y="3251100"/>
              <a:ext cx="335150" cy="15225"/>
            </a:xfrm>
            <a:custGeom>
              <a:avLst/>
              <a:gdLst/>
              <a:ahLst/>
              <a:cxnLst/>
              <a:rect l="l" t="t" r="r" b="b"/>
              <a:pathLst>
                <a:path w="13406" h="609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31"/>
                    <a:pt x="183" y="61"/>
                    <a:pt x="274" y="122"/>
                  </a:cubicBezTo>
                  <a:cubicBezTo>
                    <a:pt x="365" y="152"/>
                    <a:pt x="426" y="152"/>
                    <a:pt x="487" y="183"/>
                  </a:cubicBezTo>
                  <a:cubicBezTo>
                    <a:pt x="2372" y="304"/>
                    <a:pt x="4287" y="304"/>
                    <a:pt x="6171" y="304"/>
                  </a:cubicBezTo>
                  <a:cubicBezTo>
                    <a:pt x="8238" y="304"/>
                    <a:pt x="10366" y="304"/>
                    <a:pt x="12433" y="456"/>
                  </a:cubicBezTo>
                  <a:cubicBezTo>
                    <a:pt x="12737" y="487"/>
                    <a:pt x="12980" y="517"/>
                    <a:pt x="13162" y="608"/>
                  </a:cubicBezTo>
                  <a:cubicBezTo>
                    <a:pt x="13253" y="608"/>
                    <a:pt x="13314" y="578"/>
                    <a:pt x="13405" y="578"/>
                  </a:cubicBezTo>
                  <a:cubicBezTo>
                    <a:pt x="13132" y="426"/>
                    <a:pt x="12737" y="365"/>
                    <a:pt x="12493" y="335"/>
                  </a:cubicBezTo>
                  <a:cubicBezTo>
                    <a:pt x="10366" y="152"/>
                    <a:pt x="8238" y="152"/>
                    <a:pt x="6171" y="152"/>
                  </a:cubicBezTo>
                  <a:cubicBezTo>
                    <a:pt x="4135" y="152"/>
                    <a:pt x="2068" y="152"/>
                    <a:pt x="1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0" name="Google Shape;10840;p74"/>
            <p:cNvSpPr/>
            <p:nvPr/>
          </p:nvSpPr>
          <p:spPr>
            <a:xfrm>
              <a:off x="580825" y="3204575"/>
              <a:ext cx="625425" cy="39375"/>
            </a:xfrm>
            <a:custGeom>
              <a:avLst/>
              <a:gdLst/>
              <a:ahLst/>
              <a:cxnLst/>
              <a:rect l="l" t="t" r="r" b="b"/>
              <a:pathLst>
                <a:path w="25017" h="1575" extrusionOk="0">
                  <a:moveTo>
                    <a:pt x="22974" y="0"/>
                  </a:moveTo>
                  <a:cubicBezTo>
                    <a:pt x="20628" y="0"/>
                    <a:pt x="18266" y="353"/>
                    <a:pt x="15958" y="706"/>
                  </a:cubicBezTo>
                  <a:cubicBezTo>
                    <a:pt x="13640" y="1061"/>
                    <a:pt x="11278" y="1417"/>
                    <a:pt x="8933" y="1417"/>
                  </a:cubicBezTo>
                  <a:cubicBezTo>
                    <a:pt x="7865" y="1417"/>
                    <a:pt x="6801" y="1343"/>
                    <a:pt x="5745" y="1162"/>
                  </a:cubicBezTo>
                  <a:cubicBezTo>
                    <a:pt x="4985" y="1071"/>
                    <a:pt x="4256" y="858"/>
                    <a:pt x="3557" y="676"/>
                  </a:cubicBezTo>
                  <a:cubicBezTo>
                    <a:pt x="2402" y="402"/>
                    <a:pt x="1186" y="98"/>
                    <a:pt x="0" y="38"/>
                  </a:cubicBezTo>
                  <a:lnTo>
                    <a:pt x="0" y="38"/>
                  </a:lnTo>
                  <a:lnTo>
                    <a:pt x="61" y="68"/>
                  </a:lnTo>
                  <a:lnTo>
                    <a:pt x="274" y="190"/>
                  </a:lnTo>
                  <a:cubicBezTo>
                    <a:pt x="1368" y="311"/>
                    <a:pt x="2432" y="554"/>
                    <a:pt x="3496" y="828"/>
                  </a:cubicBezTo>
                  <a:cubicBezTo>
                    <a:pt x="4225" y="1010"/>
                    <a:pt x="4985" y="1223"/>
                    <a:pt x="5745" y="1314"/>
                  </a:cubicBezTo>
                  <a:cubicBezTo>
                    <a:pt x="6823" y="1499"/>
                    <a:pt x="7914" y="1575"/>
                    <a:pt x="9010" y="1575"/>
                  </a:cubicBezTo>
                  <a:cubicBezTo>
                    <a:pt x="11344" y="1575"/>
                    <a:pt x="13703" y="1231"/>
                    <a:pt x="16019" y="858"/>
                  </a:cubicBezTo>
                  <a:cubicBezTo>
                    <a:pt x="18331" y="528"/>
                    <a:pt x="20728" y="177"/>
                    <a:pt x="23086" y="177"/>
                  </a:cubicBezTo>
                  <a:cubicBezTo>
                    <a:pt x="23549" y="177"/>
                    <a:pt x="24010" y="190"/>
                    <a:pt x="24469" y="220"/>
                  </a:cubicBezTo>
                  <a:cubicBezTo>
                    <a:pt x="24682" y="190"/>
                    <a:pt x="24864" y="159"/>
                    <a:pt x="25016" y="98"/>
                  </a:cubicBezTo>
                  <a:cubicBezTo>
                    <a:pt x="24338" y="30"/>
                    <a:pt x="23656" y="0"/>
                    <a:pt x="22974" y="0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1" name="Google Shape;10841;p74"/>
            <p:cNvSpPr/>
            <p:nvPr/>
          </p:nvSpPr>
          <p:spPr>
            <a:xfrm>
              <a:off x="508625" y="3126475"/>
              <a:ext cx="90450" cy="65375"/>
            </a:xfrm>
            <a:custGeom>
              <a:avLst/>
              <a:gdLst/>
              <a:ahLst/>
              <a:cxnLst/>
              <a:rect l="l" t="t" r="r" b="b"/>
              <a:pathLst>
                <a:path w="3618" h="2615" extrusionOk="0">
                  <a:moveTo>
                    <a:pt x="1" y="1"/>
                  </a:moveTo>
                  <a:cubicBezTo>
                    <a:pt x="92" y="153"/>
                    <a:pt x="153" y="274"/>
                    <a:pt x="244" y="426"/>
                  </a:cubicBezTo>
                  <a:cubicBezTo>
                    <a:pt x="730" y="1156"/>
                    <a:pt x="1338" y="1794"/>
                    <a:pt x="2068" y="2280"/>
                  </a:cubicBezTo>
                  <a:cubicBezTo>
                    <a:pt x="2281" y="2432"/>
                    <a:pt x="2554" y="2584"/>
                    <a:pt x="2858" y="2615"/>
                  </a:cubicBezTo>
                  <a:lnTo>
                    <a:pt x="2980" y="2615"/>
                  </a:lnTo>
                  <a:cubicBezTo>
                    <a:pt x="3192" y="2615"/>
                    <a:pt x="3466" y="2554"/>
                    <a:pt x="3618" y="2311"/>
                  </a:cubicBezTo>
                  <a:cubicBezTo>
                    <a:pt x="3588" y="2311"/>
                    <a:pt x="3527" y="2280"/>
                    <a:pt x="3466" y="2250"/>
                  </a:cubicBezTo>
                  <a:cubicBezTo>
                    <a:pt x="3346" y="2394"/>
                    <a:pt x="3149" y="2481"/>
                    <a:pt x="2982" y="2481"/>
                  </a:cubicBezTo>
                  <a:cubicBezTo>
                    <a:pt x="2938" y="2481"/>
                    <a:pt x="2896" y="2475"/>
                    <a:pt x="2858" y="2463"/>
                  </a:cubicBezTo>
                  <a:cubicBezTo>
                    <a:pt x="2585" y="2432"/>
                    <a:pt x="2341" y="2280"/>
                    <a:pt x="2129" y="2128"/>
                  </a:cubicBezTo>
                  <a:cubicBezTo>
                    <a:pt x="1460" y="1642"/>
                    <a:pt x="822" y="1034"/>
                    <a:pt x="366" y="304"/>
                  </a:cubicBezTo>
                  <a:cubicBezTo>
                    <a:pt x="305" y="274"/>
                    <a:pt x="274" y="183"/>
                    <a:pt x="244" y="153"/>
                  </a:cubicBezTo>
                  <a:cubicBezTo>
                    <a:pt x="153" y="122"/>
                    <a:pt x="92" y="31"/>
                    <a:pt x="1" y="1"/>
                  </a:cubicBezTo>
                  <a:close/>
                </a:path>
              </a:pathLst>
            </a:custGeom>
            <a:solidFill>
              <a:srgbClr val="F3A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2" name="Google Shape;10842;p74"/>
            <p:cNvSpPr/>
            <p:nvPr/>
          </p:nvSpPr>
          <p:spPr>
            <a:xfrm>
              <a:off x="757125" y="3565225"/>
              <a:ext cx="341975" cy="305975"/>
            </a:xfrm>
            <a:custGeom>
              <a:avLst/>
              <a:gdLst/>
              <a:ahLst/>
              <a:cxnLst/>
              <a:rect l="l" t="t" r="r" b="b"/>
              <a:pathLst>
                <a:path w="13679" h="12239" extrusionOk="0">
                  <a:moveTo>
                    <a:pt x="5016" y="0"/>
                  </a:moveTo>
                  <a:cubicBezTo>
                    <a:pt x="4893" y="0"/>
                    <a:pt x="4771" y="6"/>
                    <a:pt x="4651" y="19"/>
                  </a:cubicBezTo>
                  <a:lnTo>
                    <a:pt x="4560" y="19"/>
                  </a:lnTo>
                  <a:cubicBezTo>
                    <a:pt x="4043" y="50"/>
                    <a:pt x="3557" y="171"/>
                    <a:pt x="3101" y="354"/>
                  </a:cubicBezTo>
                  <a:cubicBezTo>
                    <a:pt x="3070" y="354"/>
                    <a:pt x="3070" y="384"/>
                    <a:pt x="3040" y="384"/>
                  </a:cubicBezTo>
                  <a:cubicBezTo>
                    <a:pt x="2675" y="536"/>
                    <a:pt x="2371" y="718"/>
                    <a:pt x="2128" y="931"/>
                  </a:cubicBezTo>
                  <a:cubicBezTo>
                    <a:pt x="1459" y="1417"/>
                    <a:pt x="943" y="2056"/>
                    <a:pt x="608" y="2785"/>
                  </a:cubicBezTo>
                  <a:cubicBezTo>
                    <a:pt x="608" y="2816"/>
                    <a:pt x="547" y="2846"/>
                    <a:pt x="547" y="2907"/>
                  </a:cubicBezTo>
                  <a:cubicBezTo>
                    <a:pt x="243" y="3454"/>
                    <a:pt x="91" y="4123"/>
                    <a:pt x="31" y="4761"/>
                  </a:cubicBezTo>
                  <a:cubicBezTo>
                    <a:pt x="0" y="5095"/>
                    <a:pt x="0" y="5490"/>
                    <a:pt x="31" y="5825"/>
                  </a:cubicBezTo>
                  <a:lnTo>
                    <a:pt x="31" y="5886"/>
                  </a:lnTo>
                  <a:cubicBezTo>
                    <a:pt x="152" y="7010"/>
                    <a:pt x="517" y="8074"/>
                    <a:pt x="1095" y="9016"/>
                  </a:cubicBezTo>
                  <a:cubicBezTo>
                    <a:pt x="1976" y="9381"/>
                    <a:pt x="2888" y="9472"/>
                    <a:pt x="3769" y="9655"/>
                  </a:cubicBezTo>
                  <a:cubicBezTo>
                    <a:pt x="4499" y="9776"/>
                    <a:pt x="5198" y="9898"/>
                    <a:pt x="5897" y="9989"/>
                  </a:cubicBezTo>
                  <a:cubicBezTo>
                    <a:pt x="5988" y="9989"/>
                    <a:pt x="6019" y="10050"/>
                    <a:pt x="6110" y="10050"/>
                  </a:cubicBezTo>
                  <a:cubicBezTo>
                    <a:pt x="6870" y="10202"/>
                    <a:pt x="7660" y="10354"/>
                    <a:pt x="8420" y="10536"/>
                  </a:cubicBezTo>
                  <a:cubicBezTo>
                    <a:pt x="8450" y="10536"/>
                    <a:pt x="8541" y="10566"/>
                    <a:pt x="8572" y="10566"/>
                  </a:cubicBezTo>
                  <a:cubicBezTo>
                    <a:pt x="9909" y="10870"/>
                    <a:pt x="11216" y="11296"/>
                    <a:pt x="12523" y="11782"/>
                  </a:cubicBezTo>
                  <a:cubicBezTo>
                    <a:pt x="12554" y="11782"/>
                    <a:pt x="12614" y="11813"/>
                    <a:pt x="12645" y="11813"/>
                  </a:cubicBezTo>
                  <a:cubicBezTo>
                    <a:pt x="12979" y="11934"/>
                    <a:pt x="13314" y="12086"/>
                    <a:pt x="13678" y="12238"/>
                  </a:cubicBezTo>
                  <a:cubicBezTo>
                    <a:pt x="13405" y="9381"/>
                    <a:pt x="12463" y="6585"/>
                    <a:pt x="10821" y="4214"/>
                  </a:cubicBezTo>
                  <a:cubicBezTo>
                    <a:pt x="10791" y="4153"/>
                    <a:pt x="10730" y="4062"/>
                    <a:pt x="10700" y="4031"/>
                  </a:cubicBezTo>
                  <a:cubicBezTo>
                    <a:pt x="9970" y="2998"/>
                    <a:pt x="9089" y="2086"/>
                    <a:pt x="8116" y="1296"/>
                  </a:cubicBezTo>
                  <a:cubicBezTo>
                    <a:pt x="7599" y="840"/>
                    <a:pt x="7022" y="475"/>
                    <a:pt x="6383" y="232"/>
                  </a:cubicBezTo>
                  <a:cubicBezTo>
                    <a:pt x="5950" y="88"/>
                    <a:pt x="5479" y="0"/>
                    <a:pt x="50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3" name="Google Shape;10843;p74"/>
            <p:cNvSpPr/>
            <p:nvPr/>
          </p:nvSpPr>
          <p:spPr>
            <a:xfrm>
              <a:off x="757125" y="3565225"/>
              <a:ext cx="341975" cy="305975"/>
            </a:xfrm>
            <a:custGeom>
              <a:avLst/>
              <a:gdLst/>
              <a:ahLst/>
              <a:cxnLst/>
              <a:rect l="l" t="t" r="r" b="b"/>
              <a:pathLst>
                <a:path w="13679" h="12239" extrusionOk="0">
                  <a:moveTo>
                    <a:pt x="5016" y="0"/>
                  </a:moveTo>
                  <a:cubicBezTo>
                    <a:pt x="4893" y="0"/>
                    <a:pt x="4771" y="6"/>
                    <a:pt x="4651" y="19"/>
                  </a:cubicBezTo>
                  <a:lnTo>
                    <a:pt x="4560" y="19"/>
                  </a:lnTo>
                  <a:cubicBezTo>
                    <a:pt x="4043" y="50"/>
                    <a:pt x="3557" y="171"/>
                    <a:pt x="3101" y="354"/>
                  </a:cubicBezTo>
                  <a:cubicBezTo>
                    <a:pt x="3070" y="354"/>
                    <a:pt x="3070" y="384"/>
                    <a:pt x="3040" y="384"/>
                  </a:cubicBezTo>
                  <a:cubicBezTo>
                    <a:pt x="2675" y="536"/>
                    <a:pt x="2371" y="718"/>
                    <a:pt x="2128" y="931"/>
                  </a:cubicBezTo>
                  <a:cubicBezTo>
                    <a:pt x="1459" y="1417"/>
                    <a:pt x="943" y="2056"/>
                    <a:pt x="608" y="2785"/>
                  </a:cubicBezTo>
                  <a:cubicBezTo>
                    <a:pt x="608" y="2816"/>
                    <a:pt x="547" y="2846"/>
                    <a:pt x="547" y="2907"/>
                  </a:cubicBezTo>
                  <a:cubicBezTo>
                    <a:pt x="243" y="3454"/>
                    <a:pt x="91" y="4123"/>
                    <a:pt x="31" y="4761"/>
                  </a:cubicBezTo>
                  <a:cubicBezTo>
                    <a:pt x="0" y="5095"/>
                    <a:pt x="0" y="5490"/>
                    <a:pt x="31" y="5825"/>
                  </a:cubicBezTo>
                  <a:lnTo>
                    <a:pt x="31" y="5886"/>
                  </a:lnTo>
                  <a:cubicBezTo>
                    <a:pt x="152" y="7010"/>
                    <a:pt x="517" y="8074"/>
                    <a:pt x="1095" y="9016"/>
                  </a:cubicBezTo>
                  <a:cubicBezTo>
                    <a:pt x="1976" y="9381"/>
                    <a:pt x="2888" y="9472"/>
                    <a:pt x="3769" y="9655"/>
                  </a:cubicBezTo>
                  <a:cubicBezTo>
                    <a:pt x="4499" y="9776"/>
                    <a:pt x="5198" y="9898"/>
                    <a:pt x="5897" y="9989"/>
                  </a:cubicBezTo>
                  <a:cubicBezTo>
                    <a:pt x="5988" y="9989"/>
                    <a:pt x="6019" y="10050"/>
                    <a:pt x="6110" y="10050"/>
                  </a:cubicBezTo>
                  <a:cubicBezTo>
                    <a:pt x="6870" y="10202"/>
                    <a:pt x="7660" y="10354"/>
                    <a:pt x="8420" y="10536"/>
                  </a:cubicBezTo>
                  <a:cubicBezTo>
                    <a:pt x="8450" y="10536"/>
                    <a:pt x="8541" y="10566"/>
                    <a:pt x="8572" y="10566"/>
                  </a:cubicBezTo>
                  <a:cubicBezTo>
                    <a:pt x="9909" y="10870"/>
                    <a:pt x="11216" y="11296"/>
                    <a:pt x="12523" y="11782"/>
                  </a:cubicBezTo>
                  <a:cubicBezTo>
                    <a:pt x="12554" y="11782"/>
                    <a:pt x="12614" y="11813"/>
                    <a:pt x="12645" y="11813"/>
                  </a:cubicBezTo>
                  <a:cubicBezTo>
                    <a:pt x="12979" y="11934"/>
                    <a:pt x="13314" y="12086"/>
                    <a:pt x="13678" y="12238"/>
                  </a:cubicBezTo>
                  <a:cubicBezTo>
                    <a:pt x="13405" y="9381"/>
                    <a:pt x="12463" y="6585"/>
                    <a:pt x="10821" y="4214"/>
                  </a:cubicBezTo>
                  <a:cubicBezTo>
                    <a:pt x="10791" y="4153"/>
                    <a:pt x="10730" y="4062"/>
                    <a:pt x="10700" y="4031"/>
                  </a:cubicBezTo>
                  <a:cubicBezTo>
                    <a:pt x="9970" y="2998"/>
                    <a:pt x="9089" y="2086"/>
                    <a:pt x="8116" y="1296"/>
                  </a:cubicBezTo>
                  <a:cubicBezTo>
                    <a:pt x="7599" y="840"/>
                    <a:pt x="7022" y="475"/>
                    <a:pt x="6383" y="232"/>
                  </a:cubicBezTo>
                  <a:cubicBezTo>
                    <a:pt x="5950" y="88"/>
                    <a:pt x="5479" y="0"/>
                    <a:pt x="5016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4" name="Google Shape;10844;p74"/>
            <p:cNvSpPr/>
            <p:nvPr/>
          </p:nvSpPr>
          <p:spPr>
            <a:xfrm>
              <a:off x="871875" y="3564175"/>
              <a:ext cx="203675" cy="295625"/>
            </a:xfrm>
            <a:custGeom>
              <a:avLst/>
              <a:gdLst/>
              <a:ahLst/>
              <a:cxnLst/>
              <a:rect l="l" t="t" r="r" b="b"/>
              <a:pathLst>
                <a:path w="8147" h="11825" extrusionOk="0">
                  <a:moveTo>
                    <a:pt x="0" y="0"/>
                  </a:moveTo>
                  <a:cubicBezTo>
                    <a:pt x="517" y="791"/>
                    <a:pt x="1216" y="1520"/>
                    <a:pt x="1854" y="2250"/>
                  </a:cubicBezTo>
                  <a:cubicBezTo>
                    <a:pt x="2006" y="2402"/>
                    <a:pt x="2128" y="2554"/>
                    <a:pt x="2280" y="2706"/>
                  </a:cubicBezTo>
                  <a:cubicBezTo>
                    <a:pt x="2553" y="3010"/>
                    <a:pt x="2857" y="3314"/>
                    <a:pt x="3100" y="3648"/>
                  </a:cubicBezTo>
                  <a:cubicBezTo>
                    <a:pt x="3161" y="3678"/>
                    <a:pt x="3192" y="3769"/>
                    <a:pt x="3222" y="3800"/>
                  </a:cubicBezTo>
                  <a:cubicBezTo>
                    <a:pt x="3678" y="4286"/>
                    <a:pt x="4103" y="4833"/>
                    <a:pt x="4529" y="5350"/>
                  </a:cubicBezTo>
                  <a:cubicBezTo>
                    <a:pt x="5623" y="6809"/>
                    <a:pt x="6414" y="8025"/>
                    <a:pt x="6991" y="9210"/>
                  </a:cubicBezTo>
                  <a:cubicBezTo>
                    <a:pt x="6991" y="9241"/>
                    <a:pt x="7021" y="9241"/>
                    <a:pt x="7021" y="9271"/>
                  </a:cubicBezTo>
                  <a:cubicBezTo>
                    <a:pt x="7143" y="9545"/>
                    <a:pt x="7265" y="9788"/>
                    <a:pt x="7356" y="10031"/>
                  </a:cubicBezTo>
                  <a:cubicBezTo>
                    <a:pt x="7599" y="10608"/>
                    <a:pt x="7781" y="11216"/>
                    <a:pt x="7964" y="11794"/>
                  </a:cubicBezTo>
                  <a:cubicBezTo>
                    <a:pt x="8024" y="11794"/>
                    <a:pt x="8055" y="11794"/>
                    <a:pt x="8146" y="11824"/>
                  </a:cubicBezTo>
                  <a:cubicBezTo>
                    <a:pt x="7964" y="11216"/>
                    <a:pt x="7751" y="10608"/>
                    <a:pt x="7508" y="10001"/>
                  </a:cubicBezTo>
                  <a:cubicBezTo>
                    <a:pt x="7386" y="9697"/>
                    <a:pt x="7295" y="9423"/>
                    <a:pt x="7143" y="9180"/>
                  </a:cubicBezTo>
                  <a:lnTo>
                    <a:pt x="7021" y="8937"/>
                  </a:lnTo>
                  <a:cubicBezTo>
                    <a:pt x="6444" y="7812"/>
                    <a:pt x="5684" y="6657"/>
                    <a:pt x="4620" y="5289"/>
                  </a:cubicBezTo>
                  <a:cubicBezTo>
                    <a:pt x="4164" y="4712"/>
                    <a:pt x="3708" y="4165"/>
                    <a:pt x="3222" y="3587"/>
                  </a:cubicBezTo>
                  <a:lnTo>
                    <a:pt x="3131" y="3496"/>
                  </a:lnTo>
                  <a:cubicBezTo>
                    <a:pt x="2888" y="3192"/>
                    <a:pt x="2614" y="2949"/>
                    <a:pt x="2340" y="2645"/>
                  </a:cubicBezTo>
                  <a:cubicBezTo>
                    <a:pt x="2189" y="2493"/>
                    <a:pt x="2097" y="2310"/>
                    <a:pt x="1945" y="2189"/>
                  </a:cubicBezTo>
                  <a:cubicBezTo>
                    <a:pt x="1277" y="1490"/>
                    <a:pt x="638" y="821"/>
                    <a:pt x="122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5" name="Google Shape;10845;p74"/>
            <p:cNvSpPr/>
            <p:nvPr/>
          </p:nvSpPr>
          <p:spPr>
            <a:xfrm>
              <a:off x="1024600" y="3666000"/>
              <a:ext cx="22825" cy="129975"/>
            </a:xfrm>
            <a:custGeom>
              <a:avLst/>
              <a:gdLst/>
              <a:ahLst/>
              <a:cxnLst/>
              <a:rect l="l" t="t" r="r" b="b"/>
              <a:pathLst>
                <a:path w="913" h="5199" extrusionOk="0">
                  <a:moveTo>
                    <a:pt x="1" y="0"/>
                  </a:moveTo>
                  <a:lnTo>
                    <a:pt x="1" y="0"/>
                  </a:lnTo>
                  <a:cubicBezTo>
                    <a:pt x="396" y="1611"/>
                    <a:pt x="700" y="3283"/>
                    <a:pt x="852" y="4894"/>
                  </a:cubicBezTo>
                  <a:cubicBezTo>
                    <a:pt x="882" y="4985"/>
                    <a:pt x="882" y="5046"/>
                    <a:pt x="882" y="5137"/>
                  </a:cubicBezTo>
                  <a:lnTo>
                    <a:pt x="882" y="5198"/>
                  </a:lnTo>
                  <a:lnTo>
                    <a:pt x="912" y="5198"/>
                  </a:lnTo>
                  <a:lnTo>
                    <a:pt x="912" y="5137"/>
                  </a:lnTo>
                  <a:cubicBezTo>
                    <a:pt x="760" y="3496"/>
                    <a:pt x="487" y="1794"/>
                    <a:pt x="122" y="183"/>
                  </a:cubicBezTo>
                  <a:cubicBezTo>
                    <a:pt x="92" y="122"/>
                    <a:pt x="31" y="31"/>
                    <a:pt x="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6" name="Google Shape;10846;p74"/>
            <p:cNvSpPr/>
            <p:nvPr/>
          </p:nvSpPr>
          <p:spPr>
            <a:xfrm>
              <a:off x="833875" y="3574050"/>
              <a:ext cx="139850" cy="254600"/>
            </a:xfrm>
            <a:custGeom>
              <a:avLst/>
              <a:gdLst/>
              <a:ahLst/>
              <a:cxnLst/>
              <a:rect l="l" t="t" r="r" b="b"/>
              <a:pathLst>
                <a:path w="5594" h="10184" extrusionOk="0">
                  <a:moveTo>
                    <a:pt x="61" y="1"/>
                  </a:moveTo>
                  <a:cubicBezTo>
                    <a:pt x="31" y="1"/>
                    <a:pt x="31" y="31"/>
                    <a:pt x="0" y="31"/>
                  </a:cubicBezTo>
                  <a:cubicBezTo>
                    <a:pt x="730" y="2280"/>
                    <a:pt x="1429" y="4104"/>
                    <a:pt x="2280" y="5654"/>
                  </a:cubicBezTo>
                  <a:cubicBezTo>
                    <a:pt x="3192" y="7417"/>
                    <a:pt x="4256" y="8876"/>
                    <a:pt x="5441" y="10153"/>
                  </a:cubicBezTo>
                  <a:cubicBezTo>
                    <a:pt x="5471" y="10153"/>
                    <a:pt x="5502" y="10153"/>
                    <a:pt x="5593" y="10183"/>
                  </a:cubicBezTo>
                  <a:cubicBezTo>
                    <a:pt x="5441" y="10031"/>
                    <a:pt x="5289" y="9879"/>
                    <a:pt x="5137" y="9666"/>
                  </a:cubicBezTo>
                  <a:cubicBezTo>
                    <a:pt x="5137" y="9636"/>
                    <a:pt x="5076" y="9636"/>
                    <a:pt x="5076" y="9606"/>
                  </a:cubicBezTo>
                  <a:cubicBezTo>
                    <a:pt x="4073" y="8451"/>
                    <a:pt x="3161" y="7143"/>
                    <a:pt x="2341" y="5624"/>
                  </a:cubicBezTo>
                  <a:cubicBezTo>
                    <a:pt x="1520" y="4013"/>
                    <a:pt x="791" y="2219"/>
                    <a:pt x="6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7" name="Google Shape;10847;p74"/>
            <p:cNvSpPr/>
            <p:nvPr/>
          </p:nvSpPr>
          <p:spPr>
            <a:xfrm>
              <a:off x="948600" y="3651550"/>
              <a:ext cx="22825" cy="163400"/>
            </a:xfrm>
            <a:custGeom>
              <a:avLst/>
              <a:gdLst/>
              <a:ahLst/>
              <a:cxnLst/>
              <a:rect l="l" t="t" r="r" b="b"/>
              <a:pathLst>
                <a:path w="913" h="6536" extrusionOk="0">
                  <a:moveTo>
                    <a:pt x="92" y="1"/>
                  </a:moveTo>
                  <a:lnTo>
                    <a:pt x="1" y="62"/>
                  </a:lnTo>
                  <a:cubicBezTo>
                    <a:pt x="639" y="2189"/>
                    <a:pt x="852" y="4499"/>
                    <a:pt x="457" y="6536"/>
                  </a:cubicBezTo>
                  <a:lnTo>
                    <a:pt x="548" y="6536"/>
                  </a:lnTo>
                  <a:cubicBezTo>
                    <a:pt x="913" y="4499"/>
                    <a:pt x="730" y="2189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8" name="Google Shape;10848;p74"/>
            <p:cNvSpPr/>
            <p:nvPr/>
          </p:nvSpPr>
          <p:spPr>
            <a:xfrm>
              <a:off x="770800" y="3634850"/>
              <a:ext cx="139075" cy="180100"/>
            </a:xfrm>
            <a:custGeom>
              <a:avLst/>
              <a:gdLst/>
              <a:ahLst/>
              <a:cxnLst/>
              <a:rect l="l" t="t" r="r" b="b"/>
              <a:pathLst>
                <a:path w="5563" h="7204" extrusionOk="0">
                  <a:moveTo>
                    <a:pt x="61" y="0"/>
                  </a:moveTo>
                  <a:cubicBezTo>
                    <a:pt x="61" y="31"/>
                    <a:pt x="0" y="61"/>
                    <a:pt x="0" y="122"/>
                  </a:cubicBezTo>
                  <a:cubicBezTo>
                    <a:pt x="517" y="1338"/>
                    <a:pt x="1155" y="2493"/>
                    <a:pt x="1946" y="3617"/>
                  </a:cubicBezTo>
                  <a:lnTo>
                    <a:pt x="1976" y="3648"/>
                  </a:lnTo>
                  <a:cubicBezTo>
                    <a:pt x="2949" y="4985"/>
                    <a:pt x="4073" y="6140"/>
                    <a:pt x="5350" y="7174"/>
                  </a:cubicBezTo>
                  <a:cubicBezTo>
                    <a:pt x="5441" y="7174"/>
                    <a:pt x="5472" y="7204"/>
                    <a:pt x="5563" y="7204"/>
                  </a:cubicBezTo>
                  <a:cubicBezTo>
                    <a:pt x="3131" y="5380"/>
                    <a:pt x="1186" y="2857"/>
                    <a:pt x="6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9" name="Google Shape;10849;p74"/>
            <p:cNvSpPr/>
            <p:nvPr/>
          </p:nvSpPr>
          <p:spPr>
            <a:xfrm>
              <a:off x="757875" y="3710825"/>
              <a:ext cx="62350" cy="16050"/>
            </a:xfrm>
            <a:custGeom>
              <a:avLst/>
              <a:gdLst/>
              <a:ahLst/>
              <a:cxnLst/>
              <a:rect l="l" t="t" r="r" b="b"/>
              <a:pathLst>
                <a:path w="2494" h="642" extrusionOk="0">
                  <a:moveTo>
                    <a:pt x="1" y="1"/>
                  </a:moveTo>
                  <a:lnTo>
                    <a:pt x="1" y="62"/>
                  </a:lnTo>
                  <a:cubicBezTo>
                    <a:pt x="746" y="406"/>
                    <a:pt x="1546" y="642"/>
                    <a:pt x="2349" y="642"/>
                  </a:cubicBezTo>
                  <a:cubicBezTo>
                    <a:pt x="2397" y="642"/>
                    <a:pt x="2445" y="641"/>
                    <a:pt x="2493" y="639"/>
                  </a:cubicBezTo>
                  <a:lnTo>
                    <a:pt x="2493" y="578"/>
                  </a:lnTo>
                  <a:lnTo>
                    <a:pt x="2463" y="578"/>
                  </a:lnTo>
                  <a:cubicBezTo>
                    <a:pt x="2418" y="580"/>
                    <a:pt x="2373" y="581"/>
                    <a:pt x="2328" y="581"/>
                  </a:cubicBezTo>
                  <a:cubicBezTo>
                    <a:pt x="1498" y="581"/>
                    <a:pt x="722" y="318"/>
                    <a:pt x="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0" name="Google Shape;10850;p74"/>
            <p:cNvSpPr/>
            <p:nvPr/>
          </p:nvSpPr>
          <p:spPr>
            <a:xfrm>
              <a:off x="626425" y="3712025"/>
              <a:ext cx="465075" cy="308100"/>
            </a:xfrm>
            <a:custGeom>
              <a:avLst/>
              <a:gdLst/>
              <a:ahLst/>
              <a:cxnLst/>
              <a:rect l="l" t="t" r="r" b="b"/>
              <a:pathLst>
                <a:path w="18603" h="12324" extrusionOk="0">
                  <a:moveTo>
                    <a:pt x="6230" y="0"/>
                  </a:moveTo>
                  <a:cubicBezTo>
                    <a:pt x="6018" y="0"/>
                    <a:pt x="5806" y="5"/>
                    <a:pt x="5593" y="14"/>
                  </a:cubicBezTo>
                  <a:cubicBezTo>
                    <a:pt x="4833" y="74"/>
                    <a:pt x="4043" y="166"/>
                    <a:pt x="3313" y="439"/>
                  </a:cubicBezTo>
                  <a:cubicBezTo>
                    <a:pt x="2705" y="713"/>
                    <a:pt x="2128" y="1077"/>
                    <a:pt x="1672" y="1533"/>
                  </a:cubicBezTo>
                  <a:lnTo>
                    <a:pt x="1611" y="1624"/>
                  </a:lnTo>
                  <a:cubicBezTo>
                    <a:pt x="1186" y="2050"/>
                    <a:pt x="851" y="2506"/>
                    <a:pt x="608" y="3023"/>
                  </a:cubicBezTo>
                  <a:cubicBezTo>
                    <a:pt x="608" y="3023"/>
                    <a:pt x="578" y="3053"/>
                    <a:pt x="578" y="3114"/>
                  </a:cubicBezTo>
                  <a:cubicBezTo>
                    <a:pt x="395" y="3479"/>
                    <a:pt x="274" y="3874"/>
                    <a:pt x="213" y="4239"/>
                  </a:cubicBezTo>
                  <a:cubicBezTo>
                    <a:pt x="0" y="5150"/>
                    <a:pt x="91" y="6062"/>
                    <a:pt x="304" y="6974"/>
                  </a:cubicBezTo>
                  <a:cubicBezTo>
                    <a:pt x="304" y="7005"/>
                    <a:pt x="365" y="7065"/>
                    <a:pt x="365" y="7096"/>
                  </a:cubicBezTo>
                  <a:cubicBezTo>
                    <a:pt x="547" y="7764"/>
                    <a:pt x="882" y="8463"/>
                    <a:pt x="1307" y="9071"/>
                  </a:cubicBezTo>
                  <a:cubicBezTo>
                    <a:pt x="1520" y="9375"/>
                    <a:pt x="1794" y="9710"/>
                    <a:pt x="2098" y="9983"/>
                  </a:cubicBezTo>
                  <a:lnTo>
                    <a:pt x="2189" y="10044"/>
                  </a:lnTo>
                  <a:cubicBezTo>
                    <a:pt x="3101" y="10926"/>
                    <a:pt x="5319" y="11959"/>
                    <a:pt x="6535" y="12324"/>
                  </a:cubicBezTo>
                  <a:cubicBezTo>
                    <a:pt x="7538" y="11989"/>
                    <a:pt x="7295" y="10956"/>
                    <a:pt x="8177" y="10409"/>
                  </a:cubicBezTo>
                  <a:cubicBezTo>
                    <a:pt x="8845" y="9953"/>
                    <a:pt x="9544" y="9497"/>
                    <a:pt x="10274" y="9071"/>
                  </a:cubicBezTo>
                  <a:cubicBezTo>
                    <a:pt x="10335" y="9041"/>
                    <a:pt x="10365" y="8980"/>
                    <a:pt x="10456" y="8950"/>
                  </a:cubicBezTo>
                  <a:cubicBezTo>
                    <a:pt x="11216" y="8494"/>
                    <a:pt x="12007" y="8038"/>
                    <a:pt x="12797" y="7612"/>
                  </a:cubicBezTo>
                  <a:cubicBezTo>
                    <a:pt x="12858" y="7582"/>
                    <a:pt x="12918" y="7582"/>
                    <a:pt x="12979" y="7552"/>
                  </a:cubicBezTo>
                  <a:cubicBezTo>
                    <a:pt x="14377" y="6822"/>
                    <a:pt x="15776" y="6184"/>
                    <a:pt x="17265" y="5606"/>
                  </a:cubicBezTo>
                  <a:cubicBezTo>
                    <a:pt x="17295" y="5606"/>
                    <a:pt x="17326" y="5576"/>
                    <a:pt x="17387" y="5576"/>
                  </a:cubicBezTo>
                  <a:cubicBezTo>
                    <a:pt x="17782" y="5424"/>
                    <a:pt x="18177" y="5302"/>
                    <a:pt x="18602" y="5150"/>
                  </a:cubicBezTo>
                  <a:cubicBezTo>
                    <a:pt x="16232" y="2901"/>
                    <a:pt x="13283" y="1199"/>
                    <a:pt x="10122" y="439"/>
                  </a:cubicBezTo>
                  <a:cubicBezTo>
                    <a:pt x="10031" y="439"/>
                    <a:pt x="9970" y="409"/>
                    <a:pt x="9879" y="409"/>
                  </a:cubicBezTo>
                  <a:cubicBezTo>
                    <a:pt x="8685" y="149"/>
                    <a:pt x="7468" y="0"/>
                    <a:pt x="6230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1" name="Google Shape;10851;p74"/>
            <p:cNvSpPr/>
            <p:nvPr/>
          </p:nvSpPr>
          <p:spPr>
            <a:xfrm>
              <a:off x="664400" y="3748825"/>
              <a:ext cx="395175" cy="102600"/>
            </a:xfrm>
            <a:custGeom>
              <a:avLst/>
              <a:gdLst/>
              <a:ahLst/>
              <a:cxnLst/>
              <a:rect l="l" t="t" r="r" b="b"/>
              <a:pathLst>
                <a:path w="15807" h="4104" extrusionOk="0">
                  <a:moveTo>
                    <a:pt x="92" y="1"/>
                  </a:moveTo>
                  <a:lnTo>
                    <a:pt x="1" y="61"/>
                  </a:lnTo>
                  <a:cubicBezTo>
                    <a:pt x="1065" y="335"/>
                    <a:pt x="2159" y="456"/>
                    <a:pt x="3284" y="578"/>
                  </a:cubicBezTo>
                  <a:cubicBezTo>
                    <a:pt x="3496" y="608"/>
                    <a:pt x="3740" y="608"/>
                    <a:pt x="3952" y="639"/>
                  </a:cubicBezTo>
                  <a:cubicBezTo>
                    <a:pt x="4439" y="700"/>
                    <a:pt x="4895" y="760"/>
                    <a:pt x="5411" y="821"/>
                  </a:cubicBezTo>
                  <a:cubicBezTo>
                    <a:pt x="5472" y="821"/>
                    <a:pt x="5563" y="882"/>
                    <a:pt x="5624" y="882"/>
                  </a:cubicBezTo>
                  <a:cubicBezTo>
                    <a:pt x="6384" y="973"/>
                    <a:pt x="7144" y="1095"/>
                    <a:pt x="7904" y="1247"/>
                  </a:cubicBezTo>
                  <a:cubicBezTo>
                    <a:pt x="9971" y="1642"/>
                    <a:pt x="11521" y="2098"/>
                    <a:pt x="12919" y="2645"/>
                  </a:cubicBezTo>
                  <a:cubicBezTo>
                    <a:pt x="12980" y="2645"/>
                    <a:pt x="12980" y="2706"/>
                    <a:pt x="13010" y="2706"/>
                  </a:cubicBezTo>
                  <a:cubicBezTo>
                    <a:pt x="13314" y="2797"/>
                    <a:pt x="13618" y="2918"/>
                    <a:pt x="13861" y="3070"/>
                  </a:cubicBezTo>
                  <a:cubicBezTo>
                    <a:pt x="14530" y="3374"/>
                    <a:pt x="15138" y="3770"/>
                    <a:pt x="15746" y="4104"/>
                  </a:cubicBezTo>
                  <a:cubicBezTo>
                    <a:pt x="15776" y="4104"/>
                    <a:pt x="15807" y="4074"/>
                    <a:pt x="15807" y="4074"/>
                  </a:cubicBezTo>
                  <a:cubicBezTo>
                    <a:pt x="15168" y="3678"/>
                    <a:pt x="14530" y="3314"/>
                    <a:pt x="13861" y="3010"/>
                  </a:cubicBezTo>
                  <a:cubicBezTo>
                    <a:pt x="13557" y="2858"/>
                    <a:pt x="13223" y="2736"/>
                    <a:pt x="12919" y="2584"/>
                  </a:cubicBezTo>
                  <a:cubicBezTo>
                    <a:pt x="12858" y="2523"/>
                    <a:pt x="12737" y="2493"/>
                    <a:pt x="12646" y="2463"/>
                  </a:cubicBezTo>
                  <a:cubicBezTo>
                    <a:pt x="11339" y="1946"/>
                    <a:pt x="9819" y="1520"/>
                    <a:pt x="7873" y="1125"/>
                  </a:cubicBezTo>
                  <a:cubicBezTo>
                    <a:pt x="7083" y="973"/>
                    <a:pt x="6232" y="821"/>
                    <a:pt x="5411" y="700"/>
                  </a:cubicBezTo>
                  <a:lnTo>
                    <a:pt x="5290" y="700"/>
                  </a:lnTo>
                  <a:cubicBezTo>
                    <a:pt x="4864" y="669"/>
                    <a:pt x="4408" y="608"/>
                    <a:pt x="3952" y="578"/>
                  </a:cubicBezTo>
                  <a:cubicBezTo>
                    <a:pt x="3740" y="517"/>
                    <a:pt x="3496" y="517"/>
                    <a:pt x="3284" y="487"/>
                  </a:cubicBezTo>
                  <a:cubicBezTo>
                    <a:pt x="2220" y="365"/>
                    <a:pt x="1126" y="244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2" name="Google Shape;10852;p74"/>
            <p:cNvSpPr/>
            <p:nvPr/>
          </p:nvSpPr>
          <p:spPr>
            <a:xfrm>
              <a:off x="872625" y="3721475"/>
              <a:ext cx="117800" cy="95000"/>
            </a:xfrm>
            <a:custGeom>
              <a:avLst/>
              <a:gdLst/>
              <a:ahLst/>
              <a:cxnLst/>
              <a:rect l="l" t="t" r="r" b="b"/>
              <a:pathLst>
                <a:path w="4712" h="3800" extrusionOk="0">
                  <a:moveTo>
                    <a:pt x="0" y="0"/>
                  </a:moveTo>
                  <a:cubicBezTo>
                    <a:pt x="1520" y="1034"/>
                    <a:pt x="3040" y="2280"/>
                    <a:pt x="4408" y="3557"/>
                  </a:cubicBezTo>
                  <a:cubicBezTo>
                    <a:pt x="4438" y="3617"/>
                    <a:pt x="4529" y="3678"/>
                    <a:pt x="4590" y="3739"/>
                  </a:cubicBezTo>
                  <a:cubicBezTo>
                    <a:pt x="4651" y="3739"/>
                    <a:pt x="4651" y="3739"/>
                    <a:pt x="4681" y="3800"/>
                  </a:cubicBezTo>
                  <a:lnTo>
                    <a:pt x="4712" y="3709"/>
                  </a:lnTo>
                  <a:lnTo>
                    <a:pt x="4621" y="3648"/>
                  </a:lnTo>
                  <a:cubicBezTo>
                    <a:pt x="3253" y="2341"/>
                    <a:pt x="1733" y="1125"/>
                    <a:pt x="213" y="31"/>
                  </a:cubicBezTo>
                  <a:cubicBezTo>
                    <a:pt x="152" y="31"/>
                    <a:pt x="92" y="0"/>
                    <a:pt x="0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3" name="Google Shape;10853;p74"/>
            <p:cNvSpPr/>
            <p:nvPr/>
          </p:nvSpPr>
          <p:spPr>
            <a:xfrm>
              <a:off x="640100" y="3786825"/>
              <a:ext cx="310825" cy="114775"/>
            </a:xfrm>
            <a:custGeom>
              <a:avLst/>
              <a:gdLst/>
              <a:ahLst/>
              <a:cxnLst/>
              <a:rect l="l" t="t" r="r" b="b"/>
              <a:pathLst>
                <a:path w="12433" h="4591" extrusionOk="0">
                  <a:moveTo>
                    <a:pt x="31" y="0"/>
                  </a:moveTo>
                  <a:cubicBezTo>
                    <a:pt x="31" y="0"/>
                    <a:pt x="0" y="31"/>
                    <a:pt x="0" y="61"/>
                  </a:cubicBezTo>
                  <a:cubicBezTo>
                    <a:pt x="2310" y="1429"/>
                    <a:pt x="4286" y="2432"/>
                    <a:pt x="6171" y="3161"/>
                  </a:cubicBezTo>
                  <a:cubicBezTo>
                    <a:pt x="8268" y="3952"/>
                    <a:pt x="10335" y="4408"/>
                    <a:pt x="12250" y="4590"/>
                  </a:cubicBezTo>
                  <a:cubicBezTo>
                    <a:pt x="12341" y="4560"/>
                    <a:pt x="12371" y="4560"/>
                    <a:pt x="12432" y="4529"/>
                  </a:cubicBezTo>
                  <a:cubicBezTo>
                    <a:pt x="12159" y="4529"/>
                    <a:pt x="11915" y="4468"/>
                    <a:pt x="11672" y="4438"/>
                  </a:cubicBezTo>
                  <a:lnTo>
                    <a:pt x="11581" y="4438"/>
                  </a:lnTo>
                  <a:cubicBezTo>
                    <a:pt x="9849" y="4225"/>
                    <a:pt x="8055" y="3769"/>
                    <a:pt x="6231" y="3070"/>
                  </a:cubicBezTo>
                  <a:cubicBezTo>
                    <a:pt x="4317" y="2341"/>
                    <a:pt x="2341" y="1368"/>
                    <a:pt x="3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4" name="Google Shape;10854;p74"/>
            <p:cNvSpPr/>
            <p:nvPr/>
          </p:nvSpPr>
          <p:spPr>
            <a:xfrm>
              <a:off x="797400" y="3765550"/>
              <a:ext cx="134525" cy="132250"/>
            </a:xfrm>
            <a:custGeom>
              <a:avLst/>
              <a:gdLst/>
              <a:ahLst/>
              <a:cxnLst/>
              <a:rect l="l" t="t" r="r" b="b"/>
              <a:pathLst>
                <a:path w="5381" h="5290" extrusionOk="0">
                  <a:moveTo>
                    <a:pt x="61" y="0"/>
                  </a:moveTo>
                  <a:lnTo>
                    <a:pt x="0" y="91"/>
                  </a:lnTo>
                  <a:cubicBezTo>
                    <a:pt x="2219" y="1459"/>
                    <a:pt x="4073" y="3313"/>
                    <a:pt x="5289" y="5289"/>
                  </a:cubicBezTo>
                  <a:lnTo>
                    <a:pt x="5380" y="5259"/>
                  </a:lnTo>
                  <a:cubicBezTo>
                    <a:pt x="4164" y="3253"/>
                    <a:pt x="2250" y="1368"/>
                    <a:pt x="61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5" name="Google Shape;10855;p74"/>
            <p:cNvSpPr/>
            <p:nvPr/>
          </p:nvSpPr>
          <p:spPr>
            <a:xfrm>
              <a:off x="633250" y="3885600"/>
              <a:ext cx="253825" cy="54225"/>
            </a:xfrm>
            <a:custGeom>
              <a:avLst/>
              <a:gdLst/>
              <a:ahLst/>
              <a:cxnLst/>
              <a:rect l="l" t="t" r="r" b="b"/>
              <a:pathLst>
                <a:path w="10153" h="2169" extrusionOk="0">
                  <a:moveTo>
                    <a:pt x="1" y="1"/>
                  </a:moveTo>
                  <a:cubicBezTo>
                    <a:pt x="1" y="31"/>
                    <a:pt x="31" y="62"/>
                    <a:pt x="31" y="92"/>
                  </a:cubicBezTo>
                  <a:cubicBezTo>
                    <a:pt x="1399" y="791"/>
                    <a:pt x="2858" y="1338"/>
                    <a:pt x="4347" y="1672"/>
                  </a:cubicBezTo>
                  <a:lnTo>
                    <a:pt x="4408" y="1672"/>
                  </a:lnTo>
                  <a:cubicBezTo>
                    <a:pt x="5827" y="2003"/>
                    <a:pt x="7300" y="2169"/>
                    <a:pt x="8743" y="2169"/>
                  </a:cubicBezTo>
                  <a:cubicBezTo>
                    <a:pt x="9156" y="2169"/>
                    <a:pt x="9565" y="2155"/>
                    <a:pt x="9971" y="2128"/>
                  </a:cubicBezTo>
                  <a:cubicBezTo>
                    <a:pt x="10031" y="2068"/>
                    <a:pt x="10062" y="2037"/>
                    <a:pt x="10153" y="2007"/>
                  </a:cubicBezTo>
                  <a:lnTo>
                    <a:pt x="10153" y="2007"/>
                  </a:lnTo>
                  <a:cubicBezTo>
                    <a:pt x="9658" y="2046"/>
                    <a:pt x="9163" y="2065"/>
                    <a:pt x="8668" y="2065"/>
                  </a:cubicBezTo>
                  <a:cubicBezTo>
                    <a:pt x="5667" y="2065"/>
                    <a:pt x="2688" y="1358"/>
                    <a:pt x="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6" name="Google Shape;10856;p74"/>
            <p:cNvSpPr/>
            <p:nvPr/>
          </p:nvSpPr>
          <p:spPr>
            <a:xfrm>
              <a:off x="678850" y="3925875"/>
              <a:ext cx="66900" cy="37275"/>
            </a:xfrm>
            <a:custGeom>
              <a:avLst/>
              <a:gdLst/>
              <a:ahLst/>
              <a:cxnLst/>
              <a:rect l="l" t="t" r="r" b="b"/>
              <a:pathLst>
                <a:path w="2676" h="1491" extrusionOk="0">
                  <a:moveTo>
                    <a:pt x="2584" y="1"/>
                  </a:moveTo>
                  <a:cubicBezTo>
                    <a:pt x="2584" y="61"/>
                    <a:pt x="2554" y="61"/>
                    <a:pt x="2554" y="61"/>
                  </a:cubicBezTo>
                  <a:cubicBezTo>
                    <a:pt x="1824" y="730"/>
                    <a:pt x="912" y="1125"/>
                    <a:pt x="1" y="1429"/>
                  </a:cubicBezTo>
                  <a:lnTo>
                    <a:pt x="92" y="1490"/>
                  </a:lnTo>
                  <a:cubicBezTo>
                    <a:pt x="1004" y="1186"/>
                    <a:pt x="1915" y="791"/>
                    <a:pt x="2675" y="92"/>
                  </a:cubicBezTo>
                  <a:lnTo>
                    <a:pt x="2584" y="1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7" name="Google Shape;10857;p74"/>
            <p:cNvSpPr/>
            <p:nvPr/>
          </p:nvSpPr>
          <p:spPr>
            <a:xfrm>
              <a:off x="1335400" y="3712350"/>
              <a:ext cx="176325" cy="75250"/>
            </a:xfrm>
            <a:custGeom>
              <a:avLst/>
              <a:gdLst/>
              <a:ahLst/>
              <a:cxnLst/>
              <a:rect l="l" t="t" r="r" b="b"/>
              <a:pathLst>
                <a:path w="7053" h="3010" fill="none" extrusionOk="0">
                  <a:moveTo>
                    <a:pt x="0" y="3010"/>
                  </a:moveTo>
                  <a:cubicBezTo>
                    <a:pt x="1794" y="1064"/>
                    <a:pt x="4438" y="1"/>
                    <a:pt x="7052" y="153"/>
                  </a:cubicBezTo>
                </a:path>
              </a:pathLst>
            </a:custGeom>
            <a:noFill/>
            <a:ln w="60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8" name="Google Shape;10858;p74"/>
            <p:cNvSpPr/>
            <p:nvPr/>
          </p:nvSpPr>
          <p:spPr>
            <a:xfrm>
              <a:off x="1472950" y="3702100"/>
              <a:ext cx="60800" cy="53575"/>
            </a:xfrm>
            <a:custGeom>
              <a:avLst/>
              <a:gdLst/>
              <a:ahLst/>
              <a:cxnLst/>
              <a:rect l="l" t="t" r="r" b="b"/>
              <a:pathLst>
                <a:path w="2432" h="2143" extrusionOk="0">
                  <a:moveTo>
                    <a:pt x="1206" y="1"/>
                  </a:moveTo>
                  <a:cubicBezTo>
                    <a:pt x="878" y="1"/>
                    <a:pt x="556" y="158"/>
                    <a:pt x="334" y="471"/>
                  </a:cubicBezTo>
                  <a:cubicBezTo>
                    <a:pt x="0" y="958"/>
                    <a:pt x="122" y="1596"/>
                    <a:pt x="608" y="1930"/>
                  </a:cubicBezTo>
                  <a:cubicBezTo>
                    <a:pt x="800" y="2074"/>
                    <a:pt x="1020" y="2142"/>
                    <a:pt x="1237" y="2142"/>
                  </a:cubicBezTo>
                  <a:cubicBezTo>
                    <a:pt x="1570" y="2142"/>
                    <a:pt x="1895" y="1982"/>
                    <a:pt x="2097" y="1687"/>
                  </a:cubicBezTo>
                  <a:cubicBezTo>
                    <a:pt x="2432" y="1170"/>
                    <a:pt x="2310" y="532"/>
                    <a:pt x="1824" y="198"/>
                  </a:cubicBezTo>
                  <a:cubicBezTo>
                    <a:pt x="1633" y="66"/>
                    <a:pt x="1418" y="1"/>
                    <a:pt x="120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9" name="Google Shape;10859;p74"/>
            <p:cNvSpPr/>
            <p:nvPr/>
          </p:nvSpPr>
          <p:spPr>
            <a:xfrm>
              <a:off x="861975" y="4276200"/>
              <a:ext cx="63875" cy="63075"/>
            </a:xfrm>
            <a:custGeom>
              <a:avLst/>
              <a:gdLst/>
              <a:ahLst/>
              <a:cxnLst/>
              <a:rect l="l" t="t" r="r" b="b"/>
              <a:pathLst>
                <a:path w="2555" h="2523" extrusionOk="0">
                  <a:moveTo>
                    <a:pt x="518" y="0"/>
                  </a:moveTo>
                  <a:cubicBezTo>
                    <a:pt x="305" y="821"/>
                    <a:pt x="122" y="1702"/>
                    <a:pt x="1" y="2523"/>
                  </a:cubicBezTo>
                  <a:cubicBezTo>
                    <a:pt x="852" y="2189"/>
                    <a:pt x="1733" y="1885"/>
                    <a:pt x="2554" y="1550"/>
                  </a:cubicBezTo>
                  <a:cubicBezTo>
                    <a:pt x="2524" y="1520"/>
                    <a:pt x="1156" y="547"/>
                    <a:pt x="51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0" name="Google Shape;10860;p74"/>
            <p:cNvSpPr/>
            <p:nvPr/>
          </p:nvSpPr>
          <p:spPr>
            <a:xfrm>
              <a:off x="773075" y="3668225"/>
              <a:ext cx="621625" cy="701475"/>
            </a:xfrm>
            <a:custGeom>
              <a:avLst/>
              <a:gdLst/>
              <a:ahLst/>
              <a:cxnLst/>
              <a:rect l="l" t="t" r="r" b="b"/>
              <a:pathLst>
                <a:path w="24865" h="28059" extrusionOk="0">
                  <a:moveTo>
                    <a:pt x="14587" y="1"/>
                  </a:moveTo>
                  <a:cubicBezTo>
                    <a:pt x="13141" y="1"/>
                    <a:pt x="11670" y="303"/>
                    <a:pt x="10274" y="945"/>
                  </a:cubicBezTo>
                  <a:cubicBezTo>
                    <a:pt x="7630" y="2161"/>
                    <a:pt x="5320" y="4440"/>
                    <a:pt x="3526" y="7054"/>
                  </a:cubicBezTo>
                  <a:cubicBezTo>
                    <a:pt x="3374" y="7237"/>
                    <a:pt x="3253" y="7480"/>
                    <a:pt x="3101" y="7662"/>
                  </a:cubicBezTo>
                  <a:cubicBezTo>
                    <a:pt x="2615" y="8422"/>
                    <a:pt x="2189" y="9212"/>
                    <a:pt x="1824" y="9972"/>
                  </a:cubicBezTo>
                  <a:cubicBezTo>
                    <a:pt x="1703" y="10246"/>
                    <a:pt x="1581" y="10519"/>
                    <a:pt x="1460" y="10732"/>
                  </a:cubicBezTo>
                  <a:cubicBezTo>
                    <a:pt x="1277" y="11188"/>
                    <a:pt x="1095" y="11705"/>
                    <a:pt x="943" y="12161"/>
                  </a:cubicBezTo>
                  <a:lnTo>
                    <a:pt x="912" y="12222"/>
                  </a:lnTo>
                  <a:cubicBezTo>
                    <a:pt x="760" y="12678"/>
                    <a:pt x="608" y="13133"/>
                    <a:pt x="487" y="13589"/>
                  </a:cubicBezTo>
                  <a:cubicBezTo>
                    <a:pt x="365" y="14045"/>
                    <a:pt x="274" y="14532"/>
                    <a:pt x="183" y="14988"/>
                  </a:cubicBezTo>
                  <a:cubicBezTo>
                    <a:pt x="61" y="15596"/>
                    <a:pt x="1" y="16264"/>
                    <a:pt x="1" y="16842"/>
                  </a:cubicBezTo>
                  <a:lnTo>
                    <a:pt x="1" y="17267"/>
                  </a:lnTo>
                  <a:cubicBezTo>
                    <a:pt x="1" y="18027"/>
                    <a:pt x="122" y="18757"/>
                    <a:pt x="305" y="19486"/>
                  </a:cubicBezTo>
                  <a:cubicBezTo>
                    <a:pt x="457" y="20003"/>
                    <a:pt x="608" y="20520"/>
                    <a:pt x="821" y="20945"/>
                  </a:cubicBezTo>
                  <a:cubicBezTo>
                    <a:pt x="2925" y="25423"/>
                    <a:pt x="8654" y="28059"/>
                    <a:pt x="13484" y="28059"/>
                  </a:cubicBezTo>
                  <a:cubicBezTo>
                    <a:pt x="13539" y="28059"/>
                    <a:pt x="13594" y="28058"/>
                    <a:pt x="13648" y="28058"/>
                  </a:cubicBezTo>
                  <a:lnTo>
                    <a:pt x="13952" y="28058"/>
                  </a:lnTo>
                  <a:cubicBezTo>
                    <a:pt x="14469" y="28027"/>
                    <a:pt x="14955" y="27936"/>
                    <a:pt x="15502" y="27845"/>
                  </a:cubicBezTo>
                  <a:cubicBezTo>
                    <a:pt x="16445" y="27602"/>
                    <a:pt x="17357" y="27176"/>
                    <a:pt x="18177" y="26629"/>
                  </a:cubicBezTo>
                  <a:cubicBezTo>
                    <a:pt x="18481" y="26416"/>
                    <a:pt x="18755" y="26204"/>
                    <a:pt x="19028" y="25960"/>
                  </a:cubicBezTo>
                  <a:cubicBezTo>
                    <a:pt x="19332" y="25717"/>
                    <a:pt x="19636" y="25413"/>
                    <a:pt x="19910" y="25109"/>
                  </a:cubicBezTo>
                  <a:cubicBezTo>
                    <a:pt x="19940" y="25018"/>
                    <a:pt x="20001" y="24988"/>
                    <a:pt x="20062" y="24897"/>
                  </a:cubicBezTo>
                  <a:cubicBezTo>
                    <a:pt x="20578" y="24289"/>
                    <a:pt x="21095" y="23620"/>
                    <a:pt x="21490" y="22890"/>
                  </a:cubicBezTo>
                  <a:lnTo>
                    <a:pt x="21855" y="22313"/>
                  </a:lnTo>
                  <a:cubicBezTo>
                    <a:pt x="22068" y="21857"/>
                    <a:pt x="22311" y="21401"/>
                    <a:pt x="22524" y="20915"/>
                  </a:cubicBezTo>
                  <a:cubicBezTo>
                    <a:pt x="22828" y="20185"/>
                    <a:pt x="23101" y="19486"/>
                    <a:pt x="23314" y="18757"/>
                  </a:cubicBezTo>
                  <a:cubicBezTo>
                    <a:pt x="23344" y="18726"/>
                    <a:pt x="23344" y="18665"/>
                    <a:pt x="23344" y="18605"/>
                  </a:cubicBezTo>
                  <a:cubicBezTo>
                    <a:pt x="23405" y="18483"/>
                    <a:pt x="23436" y="18362"/>
                    <a:pt x="23466" y="18301"/>
                  </a:cubicBezTo>
                  <a:lnTo>
                    <a:pt x="23466" y="18270"/>
                  </a:lnTo>
                  <a:cubicBezTo>
                    <a:pt x="23922" y="16751"/>
                    <a:pt x="24348" y="15140"/>
                    <a:pt x="24560" y="13498"/>
                  </a:cubicBezTo>
                  <a:cubicBezTo>
                    <a:pt x="24834" y="11583"/>
                    <a:pt x="24864" y="9608"/>
                    <a:pt x="24469" y="7723"/>
                  </a:cubicBezTo>
                  <a:cubicBezTo>
                    <a:pt x="24256" y="6872"/>
                    <a:pt x="23983" y="6021"/>
                    <a:pt x="23557" y="5261"/>
                  </a:cubicBezTo>
                  <a:cubicBezTo>
                    <a:pt x="21811" y="1964"/>
                    <a:pt x="18276" y="1"/>
                    <a:pt x="145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1" name="Google Shape;10861;p74"/>
            <p:cNvSpPr/>
            <p:nvPr/>
          </p:nvSpPr>
          <p:spPr>
            <a:xfrm>
              <a:off x="1267000" y="3991225"/>
              <a:ext cx="119325" cy="135400"/>
            </a:xfrm>
            <a:custGeom>
              <a:avLst/>
              <a:gdLst/>
              <a:ahLst/>
              <a:cxnLst/>
              <a:rect l="l" t="t" r="r" b="b"/>
              <a:pathLst>
                <a:path w="4773" h="5416" extrusionOk="0">
                  <a:moveTo>
                    <a:pt x="3010" y="1"/>
                  </a:moveTo>
                  <a:cubicBezTo>
                    <a:pt x="2280" y="1"/>
                    <a:pt x="1581" y="335"/>
                    <a:pt x="1095" y="821"/>
                  </a:cubicBezTo>
                  <a:cubicBezTo>
                    <a:pt x="791" y="1156"/>
                    <a:pt x="609" y="1520"/>
                    <a:pt x="457" y="1916"/>
                  </a:cubicBezTo>
                  <a:cubicBezTo>
                    <a:pt x="1" y="3375"/>
                    <a:pt x="791" y="4894"/>
                    <a:pt x="2250" y="5320"/>
                  </a:cubicBezTo>
                  <a:cubicBezTo>
                    <a:pt x="2511" y="5385"/>
                    <a:pt x="2771" y="5415"/>
                    <a:pt x="3027" y="5415"/>
                  </a:cubicBezTo>
                  <a:cubicBezTo>
                    <a:pt x="3249" y="5415"/>
                    <a:pt x="3467" y="5393"/>
                    <a:pt x="3679" y="5350"/>
                  </a:cubicBezTo>
                  <a:cubicBezTo>
                    <a:pt x="4135" y="3831"/>
                    <a:pt x="4560" y="2220"/>
                    <a:pt x="4773" y="609"/>
                  </a:cubicBezTo>
                  <a:cubicBezTo>
                    <a:pt x="4530" y="365"/>
                    <a:pt x="4226" y="213"/>
                    <a:pt x="3861" y="92"/>
                  </a:cubicBezTo>
                  <a:cubicBezTo>
                    <a:pt x="3557" y="31"/>
                    <a:pt x="3314" y="1"/>
                    <a:pt x="30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2" name="Google Shape;10862;p74"/>
            <p:cNvSpPr/>
            <p:nvPr/>
          </p:nvSpPr>
          <p:spPr>
            <a:xfrm>
              <a:off x="929625" y="3838375"/>
              <a:ext cx="152000" cy="135600"/>
            </a:xfrm>
            <a:custGeom>
              <a:avLst/>
              <a:gdLst/>
              <a:ahLst/>
              <a:cxnLst/>
              <a:rect l="l" t="t" r="r" b="b"/>
              <a:pathLst>
                <a:path w="6080" h="5424" extrusionOk="0">
                  <a:moveTo>
                    <a:pt x="3037" y="1"/>
                  </a:moveTo>
                  <a:cubicBezTo>
                    <a:pt x="1898" y="1"/>
                    <a:pt x="826" y="760"/>
                    <a:pt x="456" y="1920"/>
                  </a:cubicBezTo>
                  <a:cubicBezTo>
                    <a:pt x="0" y="3379"/>
                    <a:pt x="790" y="4899"/>
                    <a:pt x="2249" y="5294"/>
                  </a:cubicBezTo>
                  <a:cubicBezTo>
                    <a:pt x="2524" y="5382"/>
                    <a:pt x="2801" y="5423"/>
                    <a:pt x="3074" y="5423"/>
                  </a:cubicBezTo>
                  <a:cubicBezTo>
                    <a:pt x="4221" y="5423"/>
                    <a:pt x="5279" y="4686"/>
                    <a:pt x="5623" y="3531"/>
                  </a:cubicBezTo>
                  <a:cubicBezTo>
                    <a:pt x="6079" y="2072"/>
                    <a:pt x="5289" y="552"/>
                    <a:pt x="3830" y="127"/>
                  </a:cubicBezTo>
                  <a:cubicBezTo>
                    <a:pt x="3567" y="41"/>
                    <a:pt x="3300" y="1"/>
                    <a:pt x="303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3" name="Google Shape;10863;p74"/>
            <p:cNvSpPr/>
            <p:nvPr/>
          </p:nvSpPr>
          <p:spPr>
            <a:xfrm>
              <a:off x="1270050" y="3935225"/>
              <a:ext cx="84375" cy="76325"/>
            </a:xfrm>
            <a:custGeom>
              <a:avLst/>
              <a:gdLst/>
              <a:ahLst/>
              <a:cxnLst/>
              <a:rect l="l" t="t" r="r" b="b"/>
              <a:pathLst>
                <a:path w="3375" h="3053" extrusionOk="0">
                  <a:moveTo>
                    <a:pt x="1720" y="0"/>
                  </a:moveTo>
                  <a:cubicBezTo>
                    <a:pt x="1042" y="0"/>
                    <a:pt x="416" y="427"/>
                    <a:pt x="213" y="1086"/>
                  </a:cubicBezTo>
                  <a:cubicBezTo>
                    <a:pt x="0" y="1876"/>
                    <a:pt x="456" y="2727"/>
                    <a:pt x="1247" y="3001"/>
                  </a:cubicBezTo>
                  <a:cubicBezTo>
                    <a:pt x="1378" y="3036"/>
                    <a:pt x="1511" y="3053"/>
                    <a:pt x="1642" y="3053"/>
                  </a:cubicBezTo>
                  <a:cubicBezTo>
                    <a:pt x="2303" y="3053"/>
                    <a:pt x="2928" y="2626"/>
                    <a:pt x="3131" y="1967"/>
                  </a:cubicBezTo>
                  <a:cubicBezTo>
                    <a:pt x="3374" y="1177"/>
                    <a:pt x="2918" y="326"/>
                    <a:pt x="2128" y="52"/>
                  </a:cubicBezTo>
                  <a:cubicBezTo>
                    <a:pt x="1992" y="17"/>
                    <a:pt x="1855" y="0"/>
                    <a:pt x="17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4" name="Google Shape;10864;p74"/>
            <p:cNvSpPr/>
            <p:nvPr/>
          </p:nvSpPr>
          <p:spPr>
            <a:xfrm>
              <a:off x="1059550" y="3845225"/>
              <a:ext cx="85150" cy="75900"/>
            </a:xfrm>
            <a:custGeom>
              <a:avLst/>
              <a:gdLst/>
              <a:ahLst/>
              <a:cxnLst/>
              <a:rect l="l" t="t" r="r" b="b"/>
              <a:pathLst>
                <a:path w="3406" h="3036" extrusionOk="0">
                  <a:moveTo>
                    <a:pt x="1691" y="0"/>
                  </a:moveTo>
                  <a:cubicBezTo>
                    <a:pt x="1039" y="0"/>
                    <a:pt x="418" y="423"/>
                    <a:pt x="244" y="1069"/>
                  </a:cubicBezTo>
                  <a:cubicBezTo>
                    <a:pt x="1" y="1889"/>
                    <a:pt x="457" y="2710"/>
                    <a:pt x="1277" y="2984"/>
                  </a:cubicBezTo>
                  <a:cubicBezTo>
                    <a:pt x="1409" y="3019"/>
                    <a:pt x="1541" y="3036"/>
                    <a:pt x="1671" y="3036"/>
                  </a:cubicBezTo>
                  <a:cubicBezTo>
                    <a:pt x="2325" y="3036"/>
                    <a:pt x="2934" y="2609"/>
                    <a:pt x="3162" y="1950"/>
                  </a:cubicBezTo>
                  <a:cubicBezTo>
                    <a:pt x="3405" y="1160"/>
                    <a:pt x="2949" y="309"/>
                    <a:pt x="2128" y="66"/>
                  </a:cubicBezTo>
                  <a:cubicBezTo>
                    <a:pt x="1984" y="21"/>
                    <a:pt x="1837" y="0"/>
                    <a:pt x="16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5" name="Google Shape;10865;p74"/>
            <p:cNvSpPr/>
            <p:nvPr/>
          </p:nvSpPr>
          <p:spPr>
            <a:xfrm>
              <a:off x="1156075" y="3958550"/>
              <a:ext cx="65375" cy="45450"/>
            </a:xfrm>
            <a:custGeom>
              <a:avLst/>
              <a:gdLst/>
              <a:ahLst/>
              <a:cxnLst/>
              <a:rect l="l" t="t" r="r" b="b"/>
              <a:pathLst>
                <a:path w="2615" h="1818" extrusionOk="0">
                  <a:moveTo>
                    <a:pt x="365" y="1"/>
                  </a:moveTo>
                  <a:cubicBezTo>
                    <a:pt x="30" y="1"/>
                    <a:pt x="0" y="396"/>
                    <a:pt x="30" y="639"/>
                  </a:cubicBezTo>
                  <a:cubicBezTo>
                    <a:pt x="152" y="1217"/>
                    <a:pt x="547" y="1672"/>
                    <a:pt x="1125" y="1794"/>
                  </a:cubicBezTo>
                  <a:cubicBezTo>
                    <a:pt x="1211" y="1810"/>
                    <a:pt x="1299" y="1817"/>
                    <a:pt x="1388" y="1817"/>
                  </a:cubicBezTo>
                  <a:cubicBezTo>
                    <a:pt x="1643" y="1817"/>
                    <a:pt x="1902" y="1755"/>
                    <a:pt x="2128" y="1642"/>
                  </a:cubicBezTo>
                  <a:cubicBezTo>
                    <a:pt x="2280" y="1551"/>
                    <a:pt x="2614" y="1308"/>
                    <a:pt x="2584" y="1065"/>
                  </a:cubicBezTo>
                  <a:cubicBezTo>
                    <a:pt x="2584" y="1034"/>
                    <a:pt x="2523" y="943"/>
                    <a:pt x="2523" y="943"/>
                  </a:cubicBezTo>
                  <a:cubicBezTo>
                    <a:pt x="2432" y="882"/>
                    <a:pt x="2280" y="882"/>
                    <a:pt x="2158" y="882"/>
                  </a:cubicBezTo>
                  <a:cubicBezTo>
                    <a:pt x="1733" y="882"/>
                    <a:pt x="1398" y="791"/>
                    <a:pt x="1094" y="487"/>
                  </a:cubicBezTo>
                  <a:cubicBezTo>
                    <a:pt x="973" y="396"/>
                    <a:pt x="912" y="274"/>
                    <a:pt x="790" y="153"/>
                  </a:cubicBezTo>
                  <a:cubicBezTo>
                    <a:pt x="669" y="92"/>
                    <a:pt x="517" y="1"/>
                    <a:pt x="36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6" name="Google Shape;10866;p74"/>
            <p:cNvSpPr/>
            <p:nvPr/>
          </p:nvSpPr>
          <p:spPr>
            <a:xfrm>
              <a:off x="818675" y="3859775"/>
              <a:ext cx="536500" cy="332850"/>
            </a:xfrm>
            <a:custGeom>
              <a:avLst/>
              <a:gdLst/>
              <a:ahLst/>
              <a:cxnLst/>
              <a:rect l="l" t="t" r="r" b="b"/>
              <a:pathLst>
                <a:path w="21460" h="13314" extrusionOk="0">
                  <a:moveTo>
                    <a:pt x="1216" y="0"/>
                  </a:moveTo>
                  <a:cubicBezTo>
                    <a:pt x="791" y="760"/>
                    <a:pt x="365" y="1550"/>
                    <a:pt x="0" y="2371"/>
                  </a:cubicBezTo>
                  <a:cubicBezTo>
                    <a:pt x="912" y="3648"/>
                    <a:pt x="2006" y="4894"/>
                    <a:pt x="3253" y="6019"/>
                  </a:cubicBezTo>
                  <a:cubicBezTo>
                    <a:pt x="5198" y="7690"/>
                    <a:pt x="7569" y="9149"/>
                    <a:pt x="10517" y="10517"/>
                  </a:cubicBezTo>
                  <a:cubicBezTo>
                    <a:pt x="11459" y="10943"/>
                    <a:pt x="12371" y="11368"/>
                    <a:pt x="13283" y="11672"/>
                  </a:cubicBezTo>
                  <a:cubicBezTo>
                    <a:pt x="15867" y="12614"/>
                    <a:pt x="18359" y="13192"/>
                    <a:pt x="20639" y="13314"/>
                  </a:cubicBezTo>
                  <a:cubicBezTo>
                    <a:pt x="20943" y="12584"/>
                    <a:pt x="21186" y="11855"/>
                    <a:pt x="21429" y="11125"/>
                  </a:cubicBezTo>
                  <a:cubicBezTo>
                    <a:pt x="21429" y="11095"/>
                    <a:pt x="21460" y="11064"/>
                    <a:pt x="21460" y="10973"/>
                  </a:cubicBezTo>
                  <a:cubicBezTo>
                    <a:pt x="18420" y="10943"/>
                    <a:pt x="15168" y="10061"/>
                    <a:pt x="11429" y="8359"/>
                  </a:cubicBezTo>
                  <a:cubicBezTo>
                    <a:pt x="8693" y="7113"/>
                    <a:pt x="6475" y="5745"/>
                    <a:pt x="4742" y="4225"/>
                  </a:cubicBezTo>
                  <a:cubicBezTo>
                    <a:pt x="3313" y="2979"/>
                    <a:pt x="2067" y="1520"/>
                    <a:pt x="12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7" name="Google Shape;10867;p74"/>
            <p:cNvSpPr/>
            <p:nvPr/>
          </p:nvSpPr>
          <p:spPr>
            <a:xfrm>
              <a:off x="776875" y="3973000"/>
              <a:ext cx="532700" cy="323725"/>
            </a:xfrm>
            <a:custGeom>
              <a:avLst/>
              <a:gdLst/>
              <a:ahLst/>
              <a:cxnLst/>
              <a:rect l="l" t="t" r="r" b="b"/>
              <a:pathLst>
                <a:path w="21308" h="12949" extrusionOk="0">
                  <a:moveTo>
                    <a:pt x="760" y="0"/>
                  </a:moveTo>
                  <a:lnTo>
                    <a:pt x="730" y="61"/>
                  </a:lnTo>
                  <a:cubicBezTo>
                    <a:pt x="578" y="517"/>
                    <a:pt x="456" y="942"/>
                    <a:pt x="305" y="1398"/>
                  </a:cubicBezTo>
                  <a:cubicBezTo>
                    <a:pt x="183" y="1854"/>
                    <a:pt x="61" y="2341"/>
                    <a:pt x="1" y="2797"/>
                  </a:cubicBezTo>
                  <a:cubicBezTo>
                    <a:pt x="1581" y="4590"/>
                    <a:pt x="3678" y="6262"/>
                    <a:pt x="6384" y="7903"/>
                  </a:cubicBezTo>
                  <a:cubicBezTo>
                    <a:pt x="8785" y="9332"/>
                    <a:pt x="11095" y="10487"/>
                    <a:pt x="13405" y="11368"/>
                  </a:cubicBezTo>
                  <a:cubicBezTo>
                    <a:pt x="15533" y="12158"/>
                    <a:pt x="17660" y="12675"/>
                    <a:pt x="19727" y="12949"/>
                  </a:cubicBezTo>
                  <a:cubicBezTo>
                    <a:pt x="19758" y="12888"/>
                    <a:pt x="19819" y="12827"/>
                    <a:pt x="19879" y="12766"/>
                  </a:cubicBezTo>
                  <a:cubicBezTo>
                    <a:pt x="20396" y="12158"/>
                    <a:pt x="20882" y="11459"/>
                    <a:pt x="21308" y="10730"/>
                  </a:cubicBezTo>
                  <a:cubicBezTo>
                    <a:pt x="16992" y="10426"/>
                    <a:pt x="12372" y="8815"/>
                    <a:pt x="7630" y="5867"/>
                  </a:cubicBezTo>
                  <a:cubicBezTo>
                    <a:pt x="4469" y="3982"/>
                    <a:pt x="2280" y="2098"/>
                    <a:pt x="76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8" name="Google Shape;10868;p74"/>
            <p:cNvSpPr/>
            <p:nvPr/>
          </p:nvSpPr>
          <p:spPr>
            <a:xfrm>
              <a:off x="772325" y="4090025"/>
              <a:ext cx="454425" cy="278900"/>
            </a:xfrm>
            <a:custGeom>
              <a:avLst/>
              <a:gdLst/>
              <a:ahLst/>
              <a:cxnLst/>
              <a:rect l="l" t="t" r="r" b="b"/>
              <a:pathLst>
                <a:path w="18177" h="11156" extrusionOk="0">
                  <a:moveTo>
                    <a:pt x="0" y="0"/>
                  </a:moveTo>
                  <a:lnTo>
                    <a:pt x="0" y="395"/>
                  </a:lnTo>
                  <a:cubicBezTo>
                    <a:pt x="0" y="1155"/>
                    <a:pt x="91" y="1885"/>
                    <a:pt x="304" y="2614"/>
                  </a:cubicBezTo>
                  <a:cubicBezTo>
                    <a:pt x="456" y="3131"/>
                    <a:pt x="608" y="3648"/>
                    <a:pt x="821" y="4104"/>
                  </a:cubicBezTo>
                  <a:cubicBezTo>
                    <a:pt x="2037" y="5107"/>
                    <a:pt x="3435" y="6110"/>
                    <a:pt x="5046" y="7082"/>
                  </a:cubicBezTo>
                  <a:cubicBezTo>
                    <a:pt x="7447" y="8541"/>
                    <a:pt x="9757" y="9666"/>
                    <a:pt x="12067" y="10547"/>
                  </a:cubicBezTo>
                  <a:cubicBezTo>
                    <a:pt x="12675" y="10791"/>
                    <a:pt x="13313" y="10973"/>
                    <a:pt x="13921" y="11155"/>
                  </a:cubicBezTo>
                  <a:cubicBezTo>
                    <a:pt x="14469" y="11125"/>
                    <a:pt x="14955" y="11034"/>
                    <a:pt x="15502" y="10943"/>
                  </a:cubicBezTo>
                  <a:cubicBezTo>
                    <a:pt x="16444" y="10699"/>
                    <a:pt x="17356" y="10274"/>
                    <a:pt x="18177" y="9727"/>
                  </a:cubicBezTo>
                  <a:cubicBezTo>
                    <a:pt x="14377" y="9149"/>
                    <a:pt x="10396" y="7599"/>
                    <a:pt x="6262" y="5076"/>
                  </a:cubicBezTo>
                  <a:cubicBezTo>
                    <a:pt x="3526" y="3435"/>
                    <a:pt x="1459" y="1763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9" name="Google Shape;10869;p74"/>
            <p:cNvSpPr/>
            <p:nvPr/>
          </p:nvSpPr>
          <p:spPr>
            <a:xfrm>
              <a:off x="1141625" y="3517825"/>
              <a:ext cx="57775" cy="185425"/>
            </a:xfrm>
            <a:custGeom>
              <a:avLst/>
              <a:gdLst/>
              <a:ahLst/>
              <a:cxnLst/>
              <a:rect l="l" t="t" r="r" b="b"/>
              <a:pathLst>
                <a:path w="2311" h="7417" fill="none" extrusionOk="0">
                  <a:moveTo>
                    <a:pt x="1733" y="7417"/>
                  </a:moveTo>
                  <a:cubicBezTo>
                    <a:pt x="2311" y="4833"/>
                    <a:pt x="1642" y="2067"/>
                    <a:pt x="0" y="0"/>
                  </a:cubicBezTo>
                </a:path>
              </a:pathLst>
            </a:custGeom>
            <a:noFill/>
            <a:ln w="60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0" name="Google Shape;10870;p74"/>
            <p:cNvSpPr/>
            <p:nvPr/>
          </p:nvSpPr>
          <p:spPr>
            <a:xfrm>
              <a:off x="1107425" y="3504525"/>
              <a:ext cx="58550" cy="52800"/>
            </a:xfrm>
            <a:custGeom>
              <a:avLst/>
              <a:gdLst/>
              <a:ahLst/>
              <a:cxnLst/>
              <a:rect l="l" t="t" r="r" b="b"/>
              <a:pathLst>
                <a:path w="2342" h="2112" extrusionOk="0">
                  <a:moveTo>
                    <a:pt x="1134" y="0"/>
                  </a:moveTo>
                  <a:cubicBezTo>
                    <a:pt x="705" y="0"/>
                    <a:pt x="321" y="246"/>
                    <a:pt x="183" y="684"/>
                  </a:cubicBezTo>
                  <a:cubicBezTo>
                    <a:pt x="1" y="1201"/>
                    <a:pt x="274" y="1839"/>
                    <a:pt x="791" y="2052"/>
                  </a:cubicBezTo>
                  <a:cubicBezTo>
                    <a:pt x="912" y="2092"/>
                    <a:pt x="1036" y="2112"/>
                    <a:pt x="1158" y="2112"/>
                  </a:cubicBezTo>
                  <a:cubicBezTo>
                    <a:pt x="1588" y="2112"/>
                    <a:pt x="1993" y="1870"/>
                    <a:pt x="2159" y="1444"/>
                  </a:cubicBezTo>
                  <a:cubicBezTo>
                    <a:pt x="2341" y="927"/>
                    <a:pt x="2068" y="319"/>
                    <a:pt x="1551" y="76"/>
                  </a:cubicBezTo>
                  <a:cubicBezTo>
                    <a:pt x="1412" y="25"/>
                    <a:pt x="1271" y="0"/>
                    <a:pt x="11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71" name="Google Shape;10871;p74"/>
          <p:cNvGrpSpPr/>
          <p:nvPr/>
        </p:nvGrpSpPr>
        <p:grpSpPr>
          <a:xfrm>
            <a:off x="7131400" y="2820300"/>
            <a:ext cx="1292600" cy="1726500"/>
            <a:chOff x="3996550" y="2848350"/>
            <a:chExt cx="1292600" cy="1726500"/>
          </a:xfrm>
        </p:grpSpPr>
        <p:sp>
          <p:nvSpPr>
            <p:cNvPr id="10872" name="Google Shape;10872;p74"/>
            <p:cNvSpPr/>
            <p:nvPr/>
          </p:nvSpPr>
          <p:spPr>
            <a:xfrm>
              <a:off x="3996550" y="2848350"/>
              <a:ext cx="1292600" cy="1726500"/>
            </a:xfrm>
            <a:custGeom>
              <a:avLst/>
              <a:gdLst/>
              <a:ahLst/>
              <a:cxnLst/>
              <a:rect l="l" t="t" r="r" b="b"/>
              <a:pathLst>
                <a:path w="51704" h="69060" extrusionOk="0">
                  <a:moveTo>
                    <a:pt x="32797" y="1"/>
                  </a:moveTo>
                  <a:cubicBezTo>
                    <a:pt x="31186" y="1"/>
                    <a:pt x="29818" y="913"/>
                    <a:pt x="29180" y="2250"/>
                  </a:cubicBezTo>
                  <a:cubicBezTo>
                    <a:pt x="28268" y="3040"/>
                    <a:pt x="27478" y="3952"/>
                    <a:pt x="26840" y="4955"/>
                  </a:cubicBezTo>
                  <a:cubicBezTo>
                    <a:pt x="26505" y="4925"/>
                    <a:pt x="26140" y="4925"/>
                    <a:pt x="25806" y="4925"/>
                  </a:cubicBezTo>
                  <a:cubicBezTo>
                    <a:pt x="24742" y="4925"/>
                    <a:pt x="23709" y="5077"/>
                    <a:pt x="22736" y="5320"/>
                  </a:cubicBezTo>
                  <a:cubicBezTo>
                    <a:pt x="22128" y="4499"/>
                    <a:pt x="21368" y="3739"/>
                    <a:pt x="20548" y="3132"/>
                  </a:cubicBezTo>
                  <a:cubicBezTo>
                    <a:pt x="19879" y="1885"/>
                    <a:pt x="18542" y="1095"/>
                    <a:pt x="17083" y="1095"/>
                  </a:cubicBezTo>
                  <a:cubicBezTo>
                    <a:pt x="16870" y="1095"/>
                    <a:pt x="16657" y="1095"/>
                    <a:pt x="16444" y="1125"/>
                  </a:cubicBezTo>
                  <a:cubicBezTo>
                    <a:pt x="15380" y="1277"/>
                    <a:pt x="14469" y="1855"/>
                    <a:pt x="13830" y="2736"/>
                  </a:cubicBezTo>
                  <a:cubicBezTo>
                    <a:pt x="13192" y="3587"/>
                    <a:pt x="12949" y="4621"/>
                    <a:pt x="13131" y="5685"/>
                  </a:cubicBezTo>
                  <a:cubicBezTo>
                    <a:pt x="13435" y="7539"/>
                    <a:pt x="14894" y="8907"/>
                    <a:pt x="16779" y="9059"/>
                  </a:cubicBezTo>
                  <a:cubicBezTo>
                    <a:pt x="16687" y="9180"/>
                    <a:pt x="16566" y="9302"/>
                    <a:pt x="16505" y="9423"/>
                  </a:cubicBezTo>
                  <a:cubicBezTo>
                    <a:pt x="14590" y="11794"/>
                    <a:pt x="13344" y="14986"/>
                    <a:pt x="12675" y="19180"/>
                  </a:cubicBezTo>
                  <a:cubicBezTo>
                    <a:pt x="11854" y="20396"/>
                    <a:pt x="11216" y="21673"/>
                    <a:pt x="10730" y="22980"/>
                  </a:cubicBezTo>
                  <a:cubicBezTo>
                    <a:pt x="10487" y="23436"/>
                    <a:pt x="10274" y="23892"/>
                    <a:pt x="10092" y="24348"/>
                  </a:cubicBezTo>
                  <a:cubicBezTo>
                    <a:pt x="9544" y="24682"/>
                    <a:pt x="9088" y="25108"/>
                    <a:pt x="8724" y="25594"/>
                  </a:cubicBezTo>
                  <a:cubicBezTo>
                    <a:pt x="8572" y="25776"/>
                    <a:pt x="8085" y="26384"/>
                    <a:pt x="7964" y="27266"/>
                  </a:cubicBezTo>
                  <a:cubicBezTo>
                    <a:pt x="7751" y="28208"/>
                    <a:pt x="7994" y="29181"/>
                    <a:pt x="8511" y="29940"/>
                  </a:cubicBezTo>
                  <a:cubicBezTo>
                    <a:pt x="8663" y="30275"/>
                    <a:pt x="8845" y="30579"/>
                    <a:pt x="9119" y="30852"/>
                  </a:cubicBezTo>
                  <a:cubicBezTo>
                    <a:pt x="9332" y="31035"/>
                    <a:pt x="9514" y="31187"/>
                    <a:pt x="9696" y="31339"/>
                  </a:cubicBezTo>
                  <a:cubicBezTo>
                    <a:pt x="9727" y="31460"/>
                    <a:pt x="9727" y="31551"/>
                    <a:pt x="9788" y="31673"/>
                  </a:cubicBezTo>
                  <a:cubicBezTo>
                    <a:pt x="9879" y="32007"/>
                    <a:pt x="10000" y="32402"/>
                    <a:pt x="10152" y="32737"/>
                  </a:cubicBezTo>
                  <a:cubicBezTo>
                    <a:pt x="9392" y="32858"/>
                    <a:pt x="8602" y="33041"/>
                    <a:pt x="7842" y="33223"/>
                  </a:cubicBezTo>
                  <a:cubicBezTo>
                    <a:pt x="6657" y="33588"/>
                    <a:pt x="4955" y="34135"/>
                    <a:pt x="3496" y="35351"/>
                  </a:cubicBezTo>
                  <a:cubicBezTo>
                    <a:pt x="1763" y="36840"/>
                    <a:pt x="851" y="38968"/>
                    <a:pt x="1034" y="41035"/>
                  </a:cubicBezTo>
                  <a:cubicBezTo>
                    <a:pt x="1155" y="42311"/>
                    <a:pt x="1733" y="43558"/>
                    <a:pt x="2584" y="44561"/>
                  </a:cubicBezTo>
                  <a:cubicBezTo>
                    <a:pt x="2128" y="45077"/>
                    <a:pt x="1763" y="45655"/>
                    <a:pt x="1429" y="46263"/>
                  </a:cubicBezTo>
                  <a:cubicBezTo>
                    <a:pt x="0" y="48816"/>
                    <a:pt x="91" y="51886"/>
                    <a:pt x="1520" y="54105"/>
                  </a:cubicBezTo>
                  <a:cubicBezTo>
                    <a:pt x="2067" y="54895"/>
                    <a:pt x="2797" y="55564"/>
                    <a:pt x="3617" y="56111"/>
                  </a:cubicBezTo>
                  <a:cubicBezTo>
                    <a:pt x="3283" y="57023"/>
                    <a:pt x="3344" y="57996"/>
                    <a:pt x="3891" y="58847"/>
                  </a:cubicBezTo>
                  <a:lnTo>
                    <a:pt x="3921" y="58907"/>
                  </a:lnTo>
                  <a:cubicBezTo>
                    <a:pt x="4924" y="60549"/>
                    <a:pt x="6140" y="62038"/>
                    <a:pt x="7569" y="63376"/>
                  </a:cubicBezTo>
                  <a:cubicBezTo>
                    <a:pt x="7842" y="63588"/>
                    <a:pt x="8116" y="63771"/>
                    <a:pt x="8420" y="63923"/>
                  </a:cubicBezTo>
                  <a:cubicBezTo>
                    <a:pt x="8602" y="64196"/>
                    <a:pt x="8815" y="64470"/>
                    <a:pt x="9088" y="64652"/>
                  </a:cubicBezTo>
                  <a:cubicBezTo>
                    <a:pt x="10456" y="65716"/>
                    <a:pt x="11946" y="66597"/>
                    <a:pt x="13526" y="67266"/>
                  </a:cubicBezTo>
                  <a:cubicBezTo>
                    <a:pt x="16201" y="68452"/>
                    <a:pt x="19149" y="69060"/>
                    <a:pt x="22098" y="69060"/>
                  </a:cubicBezTo>
                  <a:cubicBezTo>
                    <a:pt x="23526" y="69060"/>
                    <a:pt x="24985" y="68908"/>
                    <a:pt x="26384" y="68604"/>
                  </a:cubicBezTo>
                  <a:cubicBezTo>
                    <a:pt x="26505" y="68573"/>
                    <a:pt x="26596" y="68573"/>
                    <a:pt x="26688" y="68543"/>
                  </a:cubicBezTo>
                  <a:cubicBezTo>
                    <a:pt x="30700" y="67874"/>
                    <a:pt x="34560" y="66050"/>
                    <a:pt x="37539" y="63315"/>
                  </a:cubicBezTo>
                  <a:cubicBezTo>
                    <a:pt x="38572" y="62403"/>
                    <a:pt x="39484" y="61400"/>
                    <a:pt x="40274" y="60275"/>
                  </a:cubicBezTo>
                  <a:lnTo>
                    <a:pt x="40670" y="60275"/>
                  </a:lnTo>
                  <a:cubicBezTo>
                    <a:pt x="42250" y="60214"/>
                    <a:pt x="43740" y="59606"/>
                    <a:pt x="44773" y="58573"/>
                  </a:cubicBezTo>
                  <a:cubicBezTo>
                    <a:pt x="45594" y="57752"/>
                    <a:pt x="46171" y="56567"/>
                    <a:pt x="46445" y="55230"/>
                  </a:cubicBezTo>
                  <a:cubicBezTo>
                    <a:pt x="46658" y="53892"/>
                    <a:pt x="46597" y="52524"/>
                    <a:pt x="46171" y="51096"/>
                  </a:cubicBezTo>
                  <a:cubicBezTo>
                    <a:pt x="47813" y="50761"/>
                    <a:pt x="49241" y="49880"/>
                    <a:pt x="50183" y="48634"/>
                  </a:cubicBezTo>
                  <a:cubicBezTo>
                    <a:pt x="51338" y="47418"/>
                    <a:pt x="51703" y="45564"/>
                    <a:pt x="51460" y="43740"/>
                  </a:cubicBezTo>
                  <a:cubicBezTo>
                    <a:pt x="51217" y="42403"/>
                    <a:pt x="50609" y="41065"/>
                    <a:pt x="49667" y="39819"/>
                  </a:cubicBezTo>
                  <a:cubicBezTo>
                    <a:pt x="48329" y="38056"/>
                    <a:pt x="46475" y="36627"/>
                    <a:pt x="44196" y="35594"/>
                  </a:cubicBezTo>
                  <a:cubicBezTo>
                    <a:pt x="43101" y="35108"/>
                    <a:pt x="41855" y="34682"/>
                    <a:pt x="40487" y="34348"/>
                  </a:cubicBezTo>
                  <a:cubicBezTo>
                    <a:pt x="40548" y="34226"/>
                    <a:pt x="40670" y="34135"/>
                    <a:pt x="40730" y="34044"/>
                  </a:cubicBezTo>
                  <a:cubicBezTo>
                    <a:pt x="40822" y="33922"/>
                    <a:pt x="40882" y="33831"/>
                    <a:pt x="40943" y="33770"/>
                  </a:cubicBezTo>
                  <a:cubicBezTo>
                    <a:pt x="41551" y="32919"/>
                    <a:pt x="41946" y="31947"/>
                    <a:pt x="42159" y="30943"/>
                  </a:cubicBezTo>
                  <a:cubicBezTo>
                    <a:pt x="42281" y="30275"/>
                    <a:pt x="42341" y="29576"/>
                    <a:pt x="42281" y="29029"/>
                  </a:cubicBezTo>
                  <a:cubicBezTo>
                    <a:pt x="42402" y="28664"/>
                    <a:pt x="42493" y="28299"/>
                    <a:pt x="42493" y="27904"/>
                  </a:cubicBezTo>
                  <a:cubicBezTo>
                    <a:pt x="42493" y="27053"/>
                    <a:pt x="42159" y="26354"/>
                    <a:pt x="42037" y="26141"/>
                  </a:cubicBezTo>
                  <a:cubicBezTo>
                    <a:pt x="41977" y="26050"/>
                    <a:pt x="41946" y="25928"/>
                    <a:pt x="41885" y="25867"/>
                  </a:cubicBezTo>
                  <a:cubicBezTo>
                    <a:pt x="41642" y="24864"/>
                    <a:pt x="41338" y="23861"/>
                    <a:pt x="40943" y="22889"/>
                  </a:cubicBezTo>
                  <a:cubicBezTo>
                    <a:pt x="40882" y="22797"/>
                    <a:pt x="40822" y="22676"/>
                    <a:pt x="40791" y="22524"/>
                  </a:cubicBezTo>
                  <a:cubicBezTo>
                    <a:pt x="40366" y="21521"/>
                    <a:pt x="39819" y="20548"/>
                    <a:pt x="39211" y="19606"/>
                  </a:cubicBezTo>
                  <a:cubicBezTo>
                    <a:pt x="39211" y="19484"/>
                    <a:pt x="39180" y="19363"/>
                    <a:pt x="39180" y="19272"/>
                  </a:cubicBezTo>
                  <a:cubicBezTo>
                    <a:pt x="39150" y="18998"/>
                    <a:pt x="39119" y="18755"/>
                    <a:pt x="39119" y="18512"/>
                  </a:cubicBezTo>
                  <a:cubicBezTo>
                    <a:pt x="38724" y="15958"/>
                    <a:pt x="37782" y="12311"/>
                    <a:pt x="35350" y="9423"/>
                  </a:cubicBezTo>
                  <a:cubicBezTo>
                    <a:pt x="34894" y="8846"/>
                    <a:pt x="34347" y="8329"/>
                    <a:pt x="33800" y="7873"/>
                  </a:cubicBezTo>
                  <a:cubicBezTo>
                    <a:pt x="35381" y="7448"/>
                    <a:pt x="36597" y="6080"/>
                    <a:pt x="36749" y="4378"/>
                  </a:cubicBezTo>
                  <a:cubicBezTo>
                    <a:pt x="36870" y="3314"/>
                    <a:pt x="36505" y="2280"/>
                    <a:pt x="35867" y="1429"/>
                  </a:cubicBezTo>
                  <a:cubicBezTo>
                    <a:pt x="35198" y="609"/>
                    <a:pt x="34226" y="122"/>
                    <a:pt x="331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3" name="Google Shape;10873;p74"/>
            <p:cNvSpPr/>
            <p:nvPr/>
          </p:nvSpPr>
          <p:spPr>
            <a:xfrm>
              <a:off x="4636375" y="4139400"/>
              <a:ext cx="392125" cy="353375"/>
            </a:xfrm>
            <a:custGeom>
              <a:avLst/>
              <a:gdLst/>
              <a:ahLst/>
              <a:cxnLst/>
              <a:rect l="l" t="t" r="r" b="b"/>
              <a:pathLst>
                <a:path w="15685" h="14135" extrusionOk="0">
                  <a:moveTo>
                    <a:pt x="15685" y="1"/>
                  </a:moveTo>
                  <a:cubicBezTo>
                    <a:pt x="12037" y="335"/>
                    <a:pt x="8724" y="1977"/>
                    <a:pt x="6171" y="4591"/>
                  </a:cubicBezTo>
                  <a:cubicBezTo>
                    <a:pt x="5867" y="4895"/>
                    <a:pt x="5563" y="5229"/>
                    <a:pt x="5259" y="5563"/>
                  </a:cubicBezTo>
                  <a:cubicBezTo>
                    <a:pt x="5380" y="5928"/>
                    <a:pt x="5472" y="6293"/>
                    <a:pt x="5502" y="6627"/>
                  </a:cubicBezTo>
                  <a:cubicBezTo>
                    <a:pt x="5350" y="6414"/>
                    <a:pt x="5168" y="6171"/>
                    <a:pt x="4924" y="5989"/>
                  </a:cubicBezTo>
                  <a:cubicBezTo>
                    <a:pt x="2888" y="8512"/>
                    <a:pt x="1307" y="11430"/>
                    <a:pt x="0" y="14135"/>
                  </a:cubicBezTo>
                  <a:cubicBezTo>
                    <a:pt x="3709" y="13679"/>
                    <a:pt x="7295" y="12068"/>
                    <a:pt x="10061" y="9575"/>
                  </a:cubicBezTo>
                  <a:cubicBezTo>
                    <a:pt x="11156" y="8572"/>
                    <a:pt x="12098" y="7478"/>
                    <a:pt x="12949" y="6232"/>
                  </a:cubicBezTo>
                  <a:cubicBezTo>
                    <a:pt x="12463" y="5776"/>
                    <a:pt x="11885" y="5381"/>
                    <a:pt x="11308" y="5016"/>
                  </a:cubicBezTo>
                  <a:cubicBezTo>
                    <a:pt x="12159" y="4864"/>
                    <a:pt x="12979" y="4773"/>
                    <a:pt x="13861" y="4743"/>
                  </a:cubicBezTo>
                  <a:cubicBezTo>
                    <a:pt x="14651" y="3284"/>
                    <a:pt x="15259" y="1703"/>
                    <a:pt x="15654" y="92"/>
                  </a:cubicBezTo>
                  <a:cubicBezTo>
                    <a:pt x="15654" y="62"/>
                    <a:pt x="15654" y="31"/>
                    <a:pt x="156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4" name="Google Shape;10874;p74"/>
            <p:cNvSpPr/>
            <p:nvPr/>
          </p:nvSpPr>
          <p:spPr>
            <a:xfrm>
              <a:off x="4640925" y="4143200"/>
              <a:ext cx="384525" cy="343500"/>
            </a:xfrm>
            <a:custGeom>
              <a:avLst/>
              <a:gdLst/>
              <a:ahLst/>
              <a:cxnLst/>
              <a:rect l="l" t="t" r="r" b="b"/>
              <a:pathLst>
                <a:path w="15381" h="13740" fill="none" extrusionOk="0">
                  <a:moveTo>
                    <a:pt x="15381" y="1"/>
                  </a:moveTo>
                  <a:cubicBezTo>
                    <a:pt x="11551" y="2129"/>
                    <a:pt x="8086" y="4803"/>
                    <a:pt x="4864" y="7752"/>
                  </a:cubicBezTo>
                  <a:cubicBezTo>
                    <a:pt x="2919" y="9484"/>
                    <a:pt x="1065" y="11399"/>
                    <a:pt x="1" y="13740"/>
                  </a:cubicBezTo>
                </a:path>
              </a:pathLst>
            </a:custGeom>
            <a:noFill/>
            <a:ln w="22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5" name="Google Shape;10875;p74"/>
            <p:cNvSpPr/>
            <p:nvPr/>
          </p:nvSpPr>
          <p:spPr>
            <a:xfrm>
              <a:off x="4584700" y="4122700"/>
              <a:ext cx="57025" cy="370075"/>
            </a:xfrm>
            <a:custGeom>
              <a:avLst/>
              <a:gdLst/>
              <a:ahLst/>
              <a:cxnLst/>
              <a:rect l="l" t="t" r="r" b="b"/>
              <a:pathLst>
                <a:path w="2281" h="14803" fill="none" extrusionOk="0">
                  <a:moveTo>
                    <a:pt x="1186" y="0"/>
                  </a:moveTo>
                  <a:cubicBezTo>
                    <a:pt x="0" y="4863"/>
                    <a:pt x="396" y="10152"/>
                    <a:pt x="2280" y="14803"/>
                  </a:cubicBezTo>
                </a:path>
              </a:pathLst>
            </a:custGeom>
            <a:noFill/>
            <a:ln w="5325" cap="rnd" cmpd="sng">
              <a:solidFill>
                <a:srgbClr val="5D91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6" name="Google Shape;10876;p74"/>
            <p:cNvSpPr/>
            <p:nvPr/>
          </p:nvSpPr>
          <p:spPr>
            <a:xfrm>
              <a:off x="4078600" y="3836575"/>
              <a:ext cx="475725" cy="374975"/>
            </a:xfrm>
            <a:custGeom>
              <a:avLst/>
              <a:gdLst/>
              <a:ahLst/>
              <a:cxnLst/>
              <a:rect l="l" t="t" r="r" b="b"/>
              <a:pathLst>
                <a:path w="19029" h="14999" extrusionOk="0">
                  <a:moveTo>
                    <a:pt x="14587" y="0"/>
                  </a:moveTo>
                  <a:cubicBezTo>
                    <a:pt x="13421" y="0"/>
                    <a:pt x="11339" y="1601"/>
                    <a:pt x="10396" y="1962"/>
                  </a:cubicBezTo>
                  <a:cubicBezTo>
                    <a:pt x="8269" y="2691"/>
                    <a:pt x="6262" y="3694"/>
                    <a:pt x="4408" y="4910"/>
                  </a:cubicBezTo>
                  <a:cubicBezTo>
                    <a:pt x="3040" y="5822"/>
                    <a:pt x="1733" y="6886"/>
                    <a:pt x="943" y="8345"/>
                  </a:cubicBezTo>
                  <a:cubicBezTo>
                    <a:pt x="153" y="9773"/>
                    <a:pt x="1" y="11658"/>
                    <a:pt x="913" y="13026"/>
                  </a:cubicBezTo>
                  <a:cubicBezTo>
                    <a:pt x="1460" y="13877"/>
                    <a:pt x="2463" y="14454"/>
                    <a:pt x="3436" y="14758"/>
                  </a:cubicBezTo>
                  <a:cubicBezTo>
                    <a:pt x="4008" y="14924"/>
                    <a:pt x="4596" y="14998"/>
                    <a:pt x="5187" y="14998"/>
                  </a:cubicBezTo>
                  <a:cubicBezTo>
                    <a:pt x="6008" y="14998"/>
                    <a:pt x="6835" y="14854"/>
                    <a:pt x="7630" y="14606"/>
                  </a:cubicBezTo>
                  <a:cubicBezTo>
                    <a:pt x="8998" y="14181"/>
                    <a:pt x="10214" y="13512"/>
                    <a:pt x="11399" y="12752"/>
                  </a:cubicBezTo>
                  <a:cubicBezTo>
                    <a:pt x="13922" y="11050"/>
                    <a:pt x="17174" y="5822"/>
                    <a:pt x="19029" y="3360"/>
                  </a:cubicBezTo>
                  <a:cubicBezTo>
                    <a:pt x="17478" y="1719"/>
                    <a:pt x="16992" y="807"/>
                    <a:pt x="14895" y="47"/>
                  </a:cubicBezTo>
                  <a:cubicBezTo>
                    <a:pt x="14802" y="15"/>
                    <a:pt x="14699" y="0"/>
                    <a:pt x="1458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7" name="Google Shape;10877;p74"/>
            <p:cNvSpPr/>
            <p:nvPr/>
          </p:nvSpPr>
          <p:spPr>
            <a:xfrm>
              <a:off x="4792150" y="3762650"/>
              <a:ext cx="419475" cy="294100"/>
            </a:xfrm>
            <a:custGeom>
              <a:avLst/>
              <a:gdLst/>
              <a:ahLst/>
              <a:cxnLst/>
              <a:rect l="l" t="t" r="r" b="b"/>
              <a:pathLst>
                <a:path w="16779" h="11764" extrusionOk="0">
                  <a:moveTo>
                    <a:pt x="2846" y="1"/>
                  </a:moveTo>
                  <a:cubicBezTo>
                    <a:pt x="1942" y="1"/>
                    <a:pt x="1049" y="104"/>
                    <a:pt x="183" y="359"/>
                  </a:cubicBezTo>
                  <a:cubicBezTo>
                    <a:pt x="0" y="2761"/>
                    <a:pt x="548" y="4736"/>
                    <a:pt x="1429" y="6925"/>
                  </a:cubicBezTo>
                  <a:cubicBezTo>
                    <a:pt x="4134" y="7685"/>
                    <a:pt x="6536" y="9296"/>
                    <a:pt x="9058" y="10572"/>
                  </a:cubicBezTo>
                  <a:cubicBezTo>
                    <a:pt x="10213" y="11150"/>
                    <a:pt x="11429" y="11667"/>
                    <a:pt x="12675" y="11758"/>
                  </a:cubicBezTo>
                  <a:cubicBezTo>
                    <a:pt x="12759" y="11762"/>
                    <a:pt x="12844" y="11764"/>
                    <a:pt x="12928" y="11764"/>
                  </a:cubicBezTo>
                  <a:cubicBezTo>
                    <a:pt x="14126" y="11764"/>
                    <a:pt x="15339" y="11355"/>
                    <a:pt x="16049" y="10390"/>
                  </a:cubicBezTo>
                  <a:cubicBezTo>
                    <a:pt x="16627" y="9630"/>
                    <a:pt x="16779" y="8597"/>
                    <a:pt x="16627" y="7654"/>
                  </a:cubicBezTo>
                  <a:cubicBezTo>
                    <a:pt x="16475" y="6712"/>
                    <a:pt x="16019" y="5831"/>
                    <a:pt x="15441" y="5071"/>
                  </a:cubicBezTo>
                  <a:cubicBezTo>
                    <a:pt x="14347" y="3612"/>
                    <a:pt x="12797" y="2548"/>
                    <a:pt x="11156" y="1788"/>
                  </a:cubicBezTo>
                  <a:cubicBezTo>
                    <a:pt x="9484" y="1028"/>
                    <a:pt x="7721" y="633"/>
                    <a:pt x="5958" y="329"/>
                  </a:cubicBezTo>
                  <a:cubicBezTo>
                    <a:pt x="4922" y="135"/>
                    <a:pt x="3877" y="1"/>
                    <a:pt x="284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8" name="Google Shape;10878;p74"/>
            <p:cNvSpPr/>
            <p:nvPr/>
          </p:nvSpPr>
          <p:spPr>
            <a:xfrm>
              <a:off x="4737425" y="3859775"/>
              <a:ext cx="356425" cy="424075"/>
            </a:xfrm>
            <a:custGeom>
              <a:avLst/>
              <a:gdLst/>
              <a:ahLst/>
              <a:cxnLst/>
              <a:rect l="l" t="t" r="r" b="b"/>
              <a:pathLst>
                <a:path w="14257" h="16963" extrusionOk="0">
                  <a:moveTo>
                    <a:pt x="3740" y="0"/>
                  </a:moveTo>
                  <a:cubicBezTo>
                    <a:pt x="1946" y="912"/>
                    <a:pt x="1369" y="791"/>
                    <a:pt x="1" y="2280"/>
                  </a:cubicBezTo>
                  <a:cubicBezTo>
                    <a:pt x="1156" y="5411"/>
                    <a:pt x="3314" y="11216"/>
                    <a:pt x="5472" y="13769"/>
                  </a:cubicBezTo>
                  <a:cubicBezTo>
                    <a:pt x="6202" y="14590"/>
                    <a:pt x="6962" y="15380"/>
                    <a:pt x="7873" y="15988"/>
                  </a:cubicBezTo>
                  <a:cubicBezTo>
                    <a:pt x="8782" y="16574"/>
                    <a:pt x="9803" y="16963"/>
                    <a:pt x="10883" y="16963"/>
                  </a:cubicBezTo>
                  <a:cubicBezTo>
                    <a:pt x="10923" y="16963"/>
                    <a:pt x="10964" y="16962"/>
                    <a:pt x="11004" y="16961"/>
                  </a:cubicBezTo>
                  <a:cubicBezTo>
                    <a:pt x="11764" y="16900"/>
                    <a:pt x="12554" y="16657"/>
                    <a:pt x="13071" y="16110"/>
                  </a:cubicBezTo>
                  <a:cubicBezTo>
                    <a:pt x="13527" y="15624"/>
                    <a:pt x="13801" y="15016"/>
                    <a:pt x="13922" y="14377"/>
                  </a:cubicBezTo>
                  <a:cubicBezTo>
                    <a:pt x="14257" y="12462"/>
                    <a:pt x="13466" y="10517"/>
                    <a:pt x="12524" y="8845"/>
                  </a:cubicBezTo>
                  <a:cubicBezTo>
                    <a:pt x="10761" y="5775"/>
                    <a:pt x="6901" y="1642"/>
                    <a:pt x="37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9" name="Google Shape;10879;p74"/>
            <p:cNvSpPr/>
            <p:nvPr/>
          </p:nvSpPr>
          <p:spPr>
            <a:xfrm>
              <a:off x="4603700" y="3915800"/>
              <a:ext cx="234825" cy="480350"/>
            </a:xfrm>
            <a:custGeom>
              <a:avLst/>
              <a:gdLst/>
              <a:ahLst/>
              <a:cxnLst/>
              <a:rect l="l" t="t" r="r" b="b"/>
              <a:pathLst>
                <a:path w="9393" h="19214" extrusionOk="0">
                  <a:moveTo>
                    <a:pt x="4228" y="0"/>
                  </a:moveTo>
                  <a:cubicBezTo>
                    <a:pt x="2978" y="0"/>
                    <a:pt x="2187" y="226"/>
                    <a:pt x="547" y="343"/>
                  </a:cubicBezTo>
                  <a:cubicBezTo>
                    <a:pt x="31" y="4355"/>
                    <a:pt x="0" y="11559"/>
                    <a:pt x="1490" y="15298"/>
                  </a:cubicBezTo>
                  <a:cubicBezTo>
                    <a:pt x="1854" y="16301"/>
                    <a:pt x="2310" y="17273"/>
                    <a:pt x="3070" y="18033"/>
                  </a:cubicBezTo>
                  <a:cubicBezTo>
                    <a:pt x="3717" y="18707"/>
                    <a:pt x="4627" y="19214"/>
                    <a:pt x="5567" y="19214"/>
                  </a:cubicBezTo>
                  <a:cubicBezTo>
                    <a:pt x="5687" y="19214"/>
                    <a:pt x="5807" y="19205"/>
                    <a:pt x="5927" y="19188"/>
                  </a:cubicBezTo>
                  <a:cubicBezTo>
                    <a:pt x="6566" y="19067"/>
                    <a:pt x="7174" y="18732"/>
                    <a:pt x="7690" y="18307"/>
                  </a:cubicBezTo>
                  <a:cubicBezTo>
                    <a:pt x="8207" y="17820"/>
                    <a:pt x="8663" y="17212"/>
                    <a:pt x="8937" y="16513"/>
                  </a:cubicBezTo>
                  <a:cubicBezTo>
                    <a:pt x="9362" y="15571"/>
                    <a:pt x="9393" y="14538"/>
                    <a:pt x="9393" y="13535"/>
                  </a:cubicBezTo>
                  <a:cubicBezTo>
                    <a:pt x="9362" y="9705"/>
                    <a:pt x="7478" y="3352"/>
                    <a:pt x="5502" y="69"/>
                  </a:cubicBezTo>
                  <a:cubicBezTo>
                    <a:pt x="5013" y="20"/>
                    <a:pt x="4600" y="0"/>
                    <a:pt x="422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0" name="Google Shape;10880;p74"/>
            <p:cNvSpPr/>
            <p:nvPr/>
          </p:nvSpPr>
          <p:spPr>
            <a:xfrm>
              <a:off x="4356725" y="3898525"/>
              <a:ext cx="269800" cy="467975"/>
            </a:xfrm>
            <a:custGeom>
              <a:avLst/>
              <a:gdLst/>
              <a:ahLst/>
              <a:cxnLst/>
              <a:rect l="l" t="t" r="r" b="b"/>
              <a:pathLst>
                <a:path w="10792" h="18719" extrusionOk="0">
                  <a:moveTo>
                    <a:pt x="6627" y="0"/>
                  </a:moveTo>
                  <a:cubicBezTo>
                    <a:pt x="6110" y="213"/>
                    <a:pt x="5107" y="3101"/>
                    <a:pt x="4712" y="3466"/>
                  </a:cubicBezTo>
                  <a:cubicBezTo>
                    <a:pt x="2524" y="5624"/>
                    <a:pt x="1004" y="8450"/>
                    <a:pt x="426" y="11490"/>
                  </a:cubicBezTo>
                  <a:cubicBezTo>
                    <a:pt x="1" y="13526"/>
                    <a:pt x="92" y="15867"/>
                    <a:pt x="1369" y="17478"/>
                  </a:cubicBezTo>
                  <a:cubicBezTo>
                    <a:pt x="1824" y="18086"/>
                    <a:pt x="2463" y="18603"/>
                    <a:pt x="3192" y="18694"/>
                  </a:cubicBezTo>
                  <a:cubicBezTo>
                    <a:pt x="3308" y="18712"/>
                    <a:pt x="3421" y="18719"/>
                    <a:pt x="3533" y="18719"/>
                  </a:cubicBezTo>
                  <a:cubicBezTo>
                    <a:pt x="3804" y="18719"/>
                    <a:pt x="4068" y="18676"/>
                    <a:pt x="4347" y="18633"/>
                  </a:cubicBezTo>
                  <a:cubicBezTo>
                    <a:pt x="5411" y="18359"/>
                    <a:pt x="6353" y="17691"/>
                    <a:pt x="7083" y="16840"/>
                  </a:cubicBezTo>
                  <a:cubicBezTo>
                    <a:pt x="7782" y="16019"/>
                    <a:pt x="8299" y="14985"/>
                    <a:pt x="8694" y="13952"/>
                  </a:cubicBezTo>
                  <a:cubicBezTo>
                    <a:pt x="10001" y="10791"/>
                    <a:pt x="10791" y="4681"/>
                    <a:pt x="10457" y="1307"/>
                  </a:cubicBezTo>
                  <a:cubicBezTo>
                    <a:pt x="9150" y="973"/>
                    <a:pt x="7904" y="365"/>
                    <a:pt x="66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1" name="Google Shape;10881;p74"/>
            <p:cNvSpPr/>
            <p:nvPr/>
          </p:nvSpPr>
          <p:spPr>
            <a:xfrm>
              <a:off x="4097600" y="3737250"/>
              <a:ext cx="428600" cy="218475"/>
            </a:xfrm>
            <a:custGeom>
              <a:avLst/>
              <a:gdLst/>
              <a:ahLst/>
              <a:cxnLst/>
              <a:rect l="l" t="t" r="r" b="b"/>
              <a:pathLst>
                <a:path w="17144" h="8739" extrusionOk="0">
                  <a:moveTo>
                    <a:pt x="9786" y="0"/>
                  </a:moveTo>
                  <a:cubicBezTo>
                    <a:pt x="9574" y="0"/>
                    <a:pt x="9362" y="3"/>
                    <a:pt x="9150" y="8"/>
                  </a:cubicBezTo>
                  <a:cubicBezTo>
                    <a:pt x="7630" y="68"/>
                    <a:pt x="6110" y="312"/>
                    <a:pt x="4682" y="737"/>
                  </a:cubicBezTo>
                  <a:cubicBezTo>
                    <a:pt x="3527" y="1041"/>
                    <a:pt x="2402" y="1497"/>
                    <a:pt x="1521" y="2257"/>
                  </a:cubicBezTo>
                  <a:cubicBezTo>
                    <a:pt x="639" y="3017"/>
                    <a:pt x="1" y="4141"/>
                    <a:pt x="122" y="5327"/>
                  </a:cubicBezTo>
                  <a:cubicBezTo>
                    <a:pt x="214" y="6695"/>
                    <a:pt x="1369" y="7819"/>
                    <a:pt x="2645" y="8336"/>
                  </a:cubicBezTo>
                  <a:cubicBezTo>
                    <a:pt x="3450" y="8635"/>
                    <a:pt x="4300" y="8739"/>
                    <a:pt x="5154" y="8739"/>
                  </a:cubicBezTo>
                  <a:cubicBezTo>
                    <a:pt x="5687" y="8739"/>
                    <a:pt x="6223" y="8698"/>
                    <a:pt x="6749" y="8640"/>
                  </a:cubicBezTo>
                  <a:cubicBezTo>
                    <a:pt x="8937" y="8366"/>
                    <a:pt x="11095" y="7789"/>
                    <a:pt x="12949" y="6603"/>
                  </a:cubicBezTo>
                  <a:cubicBezTo>
                    <a:pt x="13983" y="5996"/>
                    <a:pt x="14864" y="5175"/>
                    <a:pt x="15563" y="4233"/>
                  </a:cubicBezTo>
                  <a:cubicBezTo>
                    <a:pt x="16080" y="3564"/>
                    <a:pt x="17144" y="2166"/>
                    <a:pt x="16566" y="1345"/>
                  </a:cubicBezTo>
                  <a:cubicBezTo>
                    <a:pt x="16019" y="494"/>
                    <a:pt x="13952" y="372"/>
                    <a:pt x="13071" y="220"/>
                  </a:cubicBezTo>
                  <a:cubicBezTo>
                    <a:pt x="11976" y="68"/>
                    <a:pt x="10881" y="0"/>
                    <a:pt x="978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2" name="Google Shape;10882;p74"/>
            <p:cNvSpPr/>
            <p:nvPr/>
          </p:nvSpPr>
          <p:spPr>
            <a:xfrm>
              <a:off x="4847625" y="3851400"/>
              <a:ext cx="169475" cy="174800"/>
            </a:xfrm>
            <a:custGeom>
              <a:avLst/>
              <a:gdLst/>
              <a:ahLst/>
              <a:cxnLst/>
              <a:rect l="l" t="t" r="r" b="b"/>
              <a:pathLst>
                <a:path w="6779" h="6992" fill="none" extrusionOk="0">
                  <a:moveTo>
                    <a:pt x="6779" y="6992"/>
                  </a:moveTo>
                  <a:cubicBezTo>
                    <a:pt x="5684" y="5442"/>
                    <a:pt x="1794" y="913"/>
                    <a:pt x="0" y="1"/>
                  </a:cubicBezTo>
                </a:path>
              </a:pathLst>
            </a:custGeom>
            <a:noFill/>
            <a:ln w="3050" cap="rnd" cmpd="sng">
              <a:solidFill>
                <a:srgbClr val="D2C0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3" name="Google Shape;10883;p74"/>
            <p:cNvSpPr/>
            <p:nvPr/>
          </p:nvSpPr>
          <p:spPr>
            <a:xfrm>
              <a:off x="4752625" y="3913725"/>
              <a:ext cx="66900" cy="197600"/>
            </a:xfrm>
            <a:custGeom>
              <a:avLst/>
              <a:gdLst/>
              <a:ahLst/>
              <a:cxnLst/>
              <a:rect l="l" t="t" r="r" b="b"/>
              <a:pathLst>
                <a:path w="2676" h="7904" fill="none" extrusionOk="0">
                  <a:moveTo>
                    <a:pt x="1" y="0"/>
                  </a:moveTo>
                  <a:cubicBezTo>
                    <a:pt x="670" y="1794"/>
                    <a:pt x="2037" y="6140"/>
                    <a:pt x="2676" y="7903"/>
                  </a:cubicBezTo>
                </a:path>
              </a:pathLst>
            </a:custGeom>
            <a:noFill/>
            <a:ln w="3050" cap="rnd" cmpd="sng">
              <a:solidFill>
                <a:srgbClr val="D2C0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4" name="Google Shape;10884;p74"/>
            <p:cNvSpPr/>
            <p:nvPr/>
          </p:nvSpPr>
          <p:spPr>
            <a:xfrm>
              <a:off x="4608250" y="3934250"/>
              <a:ext cx="9150" cy="186175"/>
            </a:xfrm>
            <a:custGeom>
              <a:avLst/>
              <a:gdLst/>
              <a:ahLst/>
              <a:cxnLst/>
              <a:rect l="l" t="t" r="r" b="b"/>
              <a:pathLst>
                <a:path w="366" h="7447" fill="none" extrusionOk="0">
                  <a:moveTo>
                    <a:pt x="365" y="0"/>
                  </a:moveTo>
                  <a:cubicBezTo>
                    <a:pt x="305" y="1976"/>
                    <a:pt x="61" y="5471"/>
                    <a:pt x="1" y="7447"/>
                  </a:cubicBezTo>
                </a:path>
              </a:pathLst>
            </a:custGeom>
            <a:noFill/>
            <a:ln w="3050" cap="rnd" cmpd="sng">
              <a:solidFill>
                <a:srgbClr val="D2C0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5" name="Google Shape;10885;p74"/>
            <p:cNvSpPr/>
            <p:nvPr/>
          </p:nvSpPr>
          <p:spPr>
            <a:xfrm>
              <a:off x="4375725" y="3905375"/>
              <a:ext cx="139850" cy="238625"/>
            </a:xfrm>
            <a:custGeom>
              <a:avLst/>
              <a:gdLst/>
              <a:ahLst/>
              <a:cxnLst/>
              <a:rect l="l" t="t" r="r" b="b"/>
              <a:pathLst>
                <a:path w="5594" h="9545" fill="none" extrusionOk="0">
                  <a:moveTo>
                    <a:pt x="5593" y="0"/>
                  </a:moveTo>
                  <a:cubicBezTo>
                    <a:pt x="5593" y="0"/>
                    <a:pt x="791" y="7599"/>
                    <a:pt x="1" y="9544"/>
                  </a:cubicBezTo>
                </a:path>
              </a:pathLst>
            </a:custGeom>
            <a:noFill/>
            <a:ln w="3050" cap="rnd" cmpd="sng">
              <a:solidFill>
                <a:srgbClr val="D2C0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6" name="Google Shape;10886;p74"/>
            <p:cNvSpPr/>
            <p:nvPr/>
          </p:nvSpPr>
          <p:spPr>
            <a:xfrm>
              <a:off x="4171325" y="3833925"/>
              <a:ext cx="265225" cy="136825"/>
            </a:xfrm>
            <a:custGeom>
              <a:avLst/>
              <a:gdLst/>
              <a:ahLst/>
              <a:cxnLst/>
              <a:rect l="l" t="t" r="r" b="b"/>
              <a:pathLst>
                <a:path w="10609" h="5473" fill="none" extrusionOk="0">
                  <a:moveTo>
                    <a:pt x="10608" y="1"/>
                  </a:moveTo>
                  <a:cubicBezTo>
                    <a:pt x="10608" y="1"/>
                    <a:pt x="3769" y="3132"/>
                    <a:pt x="0" y="5472"/>
                  </a:cubicBezTo>
                </a:path>
              </a:pathLst>
            </a:custGeom>
            <a:noFill/>
            <a:ln w="3050" cap="rnd" cmpd="sng">
              <a:solidFill>
                <a:srgbClr val="D2C0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7" name="Google Shape;10887;p74"/>
            <p:cNvSpPr/>
            <p:nvPr/>
          </p:nvSpPr>
          <p:spPr>
            <a:xfrm>
              <a:off x="4399275" y="3677975"/>
              <a:ext cx="487875" cy="266850"/>
            </a:xfrm>
            <a:custGeom>
              <a:avLst/>
              <a:gdLst/>
              <a:ahLst/>
              <a:cxnLst/>
              <a:rect l="l" t="t" r="r" b="b"/>
              <a:pathLst>
                <a:path w="19515" h="10674" extrusionOk="0">
                  <a:moveTo>
                    <a:pt x="9572" y="0"/>
                  </a:moveTo>
                  <a:cubicBezTo>
                    <a:pt x="8215" y="0"/>
                    <a:pt x="6855" y="266"/>
                    <a:pt x="5594" y="828"/>
                  </a:cubicBezTo>
                  <a:cubicBezTo>
                    <a:pt x="4803" y="1193"/>
                    <a:pt x="4013" y="1679"/>
                    <a:pt x="3192" y="2287"/>
                  </a:cubicBezTo>
                  <a:cubicBezTo>
                    <a:pt x="2098" y="3169"/>
                    <a:pt x="1126" y="4263"/>
                    <a:pt x="366" y="5449"/>
                  </a:cubicBezTo>
                  <a:cubicBezTo>
                    <a:pt x="1" y="6026"/>
                    <a:pt x="122" y="6756"/>
                    <a:pt x="578" y="7211"/>
                  </a:cubicBezTo>
                  <a:cubicBezTo>
                    <a:pt x="2980" y="9278"/>
                    <a:pt x="6202" y="10464"/>
                    <a:pt x="9424" y="10646"/>
                  </a:cubicBezTo>
                  <a:cubicBezTo>
                    <a:pt x="9696" y="10664"/>
                    <a:pt x="9968" y="10673"/>
                    <a:pt x="10241" y="10673"/>
                  </a:cubicBezTo>
                  <a:cubicBezTo>
                    <a:pt x="13626" y="10673"/>
                    <a:pt x="17019" y="9287"/>
                    <a:pt x="19241" y="6756"/>
                  </a:cubicBezTo>
                  <a:cubicBezTo>
                    <a:pt x="19454" y="6482"/>
                    <a:pt x="19515" y="6056"/>
                    <a:pt x="19302" y="5752"/>
                  </a:cubicBezTo>
                  <a:cubicBezTo>
                    <a:pt x="19211" y="5570"/>
                    <a:pt x="19089" y="5418"/>
                    <a:pt x="18968" y="5236"/>
                  </a:cubicBezTo>
                  <a:cubicBezTo>
                    <a:pt x="17600" y="3290"/>
                    <a:pt x="15746" y="1679"/>
                    <a:pt x="13527" y="768"/>
                  </a:cubicBezTo>
                  <a:cubicBezTo>
                    <a:pt x="12281" y="266"/>
                    <a:pt x="10928" y="0"/>
                    <a:pt x="95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8" name="Google Shape;10888;p74"/>
            <p:cNvSpPr/>
            <p:nvPr/>
          </p:nvSpPr>
          <p:spPr>
            <a:xfrm>
              <a:off x="4159150" y="4272525"/>
              <a:ext cx="483325" cy="229500"/>
            </a:xfrm>
            <a:custGeom>
              <a:avLst/>
              <a:gdLst/>
              <a:ahLst/>
              <a:cxnLst/>
              <a:rect l="l" t="t" r="r" b="b"/>
              <a:pathLst>
                <a:path w="19333" h="9180" extrusionOk="0">
                  <a:moveTo>
                    <a:pt x="3421" y="1"/>
                  </a:moveTo>
                  <a:cubicBezTo>
                    <a:pt x="2284" y="1"/>
                    <a:pt x="1139" y="130"/>
                    <a:pt x="1" y="390"/>
                  </a:cubicBezTo>
                  <a:cubicBezTo>
                    <a:pt x="31" y="390"/>
                    <a:pt x="31" y="451"/>
                    <a:pt x="92" y="481"/>
                  </a:cubicBezTo>
                  <a:cubicBezTo>
                    <a:pt x="943" y="1880"/>
                    <a:pt x="2007" y="3187"/>
                    <a:pt x="3223" y="4311"/>
                  </a:cubicBezTo>
                  <a:cubicBezTo>
                    <a:pt x="4074" y="4038"/>
                    <a:pt x="4895" y="3855"/>
                    <a:pt x="5746" y="3734"/>
                  </a:cubicBezTo>
                  <a:lnTo>
                    <a:pt x="5746" y="3734"/>
                  </a:lnTo>
                  <a:cubicBezTo>
                    <a:pt x="5320" y="4281"/>
                    <a:pt x="4895" y="4798"/>
                    <a:pt x="4560" y="5405"/>
                  </a:cubicBezTo>
                  <a:cubicBezTo>
                    <a:pt x="5746" y="6317"/>
                    <a:pt x="7022" y="7047"/>
                    <a:pt x="8360" y="7655"/>
                  </a:cubicBezTo>
                  <a:cubicBezTo>
                    <a:pt x="10675" y="8659"/>
                    <a:pt x="13197" y="9179"/>
                    <a:pt x="15712" y="9179"/>
                  </a:cubicBezTo>
                  <a:cubicBezTo>
                    <a:pt x="16929" y="9179"/>
                    <a:pt x="18144" y="9057"/>
                    <a:pt x="19332" y="8810"/>
                  </a:cubicBezTo>
                  <a:cubicBezTo>
                    <a:pt x="17205" y="6682"/>
                    <a:pt x="14834" y="4402"/>
                    <a:pt x="12159" y="2731"/>
                  </a:cubicBezTo>
                  <a:cubicBezTo>
                    <a:pt x="12007" y="2974"/>
                    <a:pt x="11886" y="3247"/>
                    <a:pt x="11825" y="3521"/>
                  </a:cubicBezTo>
                  <a:cubicBezTo>
                    <a:pt x="11703" y="3126"/>
                    <a:pt x="11673" y="2791"/>
                    <a:pt x="11673" y="2427"/>
                  </a:cubicBezTo>
                  <a:cubicBezTo>
                    <a:pt x="11278" y="2184"/>
                    <a:pt x="10882" y="1971"/>
                    <a:pt x="10487" y="1758"/>
                  </a:cubicBezTo>
                  <a:cubicBezTo>
                    <a:pt x="8268" y="596"/>
                    <a:pt x="5864" y="1"/>
                    <a:pt x="342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9" name="Google Shape;10889;p74"/>
            <p:cNvSpPr/>
            <p:nvPr/>
          </p:nvSpPr>
          <p:spPr>
            <a:xfrm>
              <a:off x="4162200" y="4284550"/>
              <a:ext cx="474950" cy="204425"/>
            </a:xfrm>
            <a:custGeom>
              <a:avLst/>
              <a:gdLst/>
              <a:ahLst/>
              <a:cxnLst/>
              <a:rect l="l" t="t" r="r" b="b"/>
              <a:pathLst>
                <a:path w="18998" h="8177" fill="none" extrusionOk="0">
                  <a:moveTo>
                    <a:pt x="0" y="0"/>
                  </a:moveTo>
                  <a:cubicBezTo>
                    <a:pt x="4286" y="791"/>
                    <a:pt x="8420" y="2250"/>
                    <a:pt x="12463" y="4013"/>
                  </a:cubicBezTo>
                  <a:cubicBezTo>
                    <a:pt x="14864" y="5076"/>
                    <a:pt x="17204" y="6262"/>
                    <a:pt x="18998" y="8177"/>
                  </a:cubicBezTo>
                </a:path>
              </a:pathLst>
            </a:custGeom>
            <a:noFill/>
            <a:ln w="227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0" name="Google Shape;10890;p74"/>
            <p:cNvSpPr/>
            <p:nvPr/>
          </p:nvSpPr>
          <p:spPr>
            <a:xfrm>
              <a:off x="4309625" y="3266300"/>
              <a:ext cx="288775" cy="449425"/>
            </a:xfrm>
            <a:custGeom>
              <a:avLst/>
              <a:gdLst/>
              <a:ahLst/>
              <a:cxnLst/>
              <a:rect l="l" t="t" r="r" b="b"/>
              <a:pathLst>
                <a:path w="11551" h="17977" extrusionOk="0">
                  <a:moveTo>
                    <a:pt x="6383" y="0"/>
                  </a:moveTo>
                  <a:cubicBezTo>
                    <a:pt x="3982" y="2098"/>
                    <a:pt x="2037" y="4742"/>
                    <a:pt x="973" y="7721"/>
                  </a:cubicBezTo>
                  <a:cubicBezTo>
                    <a:pt x="942" y="7782"/>
                    <a:pt x="942" y="7873"/>
                    <a:pt x="912" y="7934"/>
                  </a:cubicBezTo>
                  <a:cubicBezTo>
                    <a:pt x="456" y="9271"/>
                    <a:pt x="152" y="10639"/>
                    <a:pt x="61" y="12037"/>
                  </a:cubicBezTo>
                  <a:cubicBezTo>
                    <a:pt x="0" y="12797"/>
                    <a:pt x="31" y="13557"/>
                    <a:pt x="213" y="14286"/>
                  </a:cubicBezTo>
                  <a:cubicBezTo>
                    <a:pt x="365" y="14925"/>
                    <a:pt x="669" y="15502"/>
                    <a:pt x="1094" y="15988"/>
                  </a:cubicBezTo>
                  <a:lnTo>
                    <a:pt x="1155" y="16080"/>
                  </a:lnTo>
                  <a:cubicBezTo>
                    <a:pt x="1520" y="16536"/>
                    <a:pt x="1976" y="16870"/>
                    <a:pt x="2432" y="17174"/>
                  </a:cubicBezTo>
                  <a:cubicBezTo>
                    <a:pt x="2462" y="17174"/>
                    <a:pt x="2462" y="17204"/>
                    <a:pt x="2493" y="17204"/>
                  </a:cubicBezTo>
                  <a:cubicBezTo>
                    <a:pt x="2827" y="17447"/>
                    <a:pt x="3192" y="17599"/>
                    <a:pt x="3556" y="17691"/>
                  </a:cubicBezTo>
                  <a:cubicBezTo>
                    <a:pt x="4151" y="17875"/>
                    <a:pt x="4759" y="17977"/>
                    <a:pt x="5362" y="17977"/>
                  </a:cubicBezTo>
                  <a:cubicBezTo>
                    <a:pt x="5654" y="17977"/>
                    <a:pt x="5944" y="17953"/>
                    <a:pt x="6231" y="17903"/>
                  </a:cubicBezTo>
                  <a:cubicBezTo>
                    <a:pt x="6262" y="17843"/>
                    <a:pt x="6292" y="17843"/>
                    <a:pt x="6322" y="17843"/>
                  </a:cubicBezTo>
                  <a:cubicBezTo>
                    <a:pt x="7052" y="17751"/>
                    <a:pt x="7751" y="17478"/>
                    <a:pt x="8359" y="17143"/>
                  </a:cubicBezTo>
                  <a:cubicBezTo>
                    <a:pt x="8693" y="16900"/>
                    <a:pt x="8997" y="16718"/>
                    <a:pt x="9301" y="16444"/>
                  </a:cubicBezTo>
                  <a:lnTo>
                    <a:pt x="9362" y="16384"/>
                  </a:lnTo>
                  <a:cubicBezTo>
                    <a:pt x="10335" y="15563"/>
                    <a:pt x="11034" y="14560"/>
                    <a:pt x="11551" y="13405"/>
                  </a:cubicBezTo>
                  <a:cubicBezTo>
                    <a:pt x="11307" y="12432"/>
                    <a:pt x="10821" y="11520"/>
                    <a:pt x="10365" y="10548"/>
                  </a:cubicBezTo>
                  <a:cubicBezTo>
                    <a:pt x="9970" y="9879"/>
                    <a:pt x="9636" y="9149"/>
                    <a:pt x="9301" y="8420"/>
                  </a:cubicBezTo>
                  <a:cubicBezTo>
                    <a:pt x="9301" y="8359"/>
                    <a:pt x="9271" y="8298"/>
                    <a:pt x="9210" y="8238"/>
                  </a:cubicBezTo>
                  <a:cubicBezTo>
                    <a:pt x="8876" y="7447"/>
                    <a:pt x="8511" y="6627"/>
                    <a:pt x="8207" y="5806"/>
                  </a:cubicBezTo>
                  <a:cubicBezTo>
                    <a:pt x="8146" y="5775"/>
                    <a:pt x="8146" y="5684"/>
                    <a:pt x="8116" y="5654"/>
                  </a:cubicBezTo>
                  <a:cubicBezTo>
                    <a:pt x="7538" y="4256"/>
                    <a:pt x="7082" y="2797"/>
                    <a:pt x="6718" y="1338"/>
                  </a:cubicBezTo>
                  <a:cubicBezTo>
                    <a:pt x="6687" y="1277"/>
                    <a:pt x="6687" y="1247"/>
                    <a:pt x="6687" y="1216"/>
                  </a:cubicBezTo>
                  <a:cubicBezTo>
                    <a:pt x="6566" y="791"/>
                    <a:pt x="6444" y="426"/>
                    <a:pt x="63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1" name="Google Shape;10891;p74"/>
            <p:cNvSpPr/>
            <p:nvPr/>
          </p:nvSpPr>
          <p:spPr>
            <a:xfrm>
              <a:off x="4337725" y="3295925"/>
              <a:ext cx="139100" cy="370850"/>
            </a:xfrm>
            <a:custGeom>
              <a:avLst/>
              <a:gdLst/>
              <a:ahLst/>
              <a:cxnLst/>
              <a:rect l="l" t="t" r="r" b="b"/>
              <a:pathLst>
                <a:path w="5564" h="14834" extrusionOk="0">
                  <a:moveTo>
                    <a:pt x="5502" y="1"/>
                  </a:moveTo>
                  <a:cubicBezTo>
                    <a:pt x="5107" y="548"/>
                    <a:pt x="4682" y="1125"/>
                    <a:pt x="4287" y="1733"/>
                  </a:cubicBezTo>
                  <a:cubicBezTo>
                    <a:pt x="4135" y="2037"/>
                    <a:pt x="3952" y="2311"/>
                    <a:pt x="3800" y="2615"/>
                  </a:cubicBezTo>
                  <a:lnTo>
                    <a:pt x="3679" y="2828"/>
                  </a:lnTo>
                  <a:cubicBezTo>
                    <a:pt x="3040" y="4043"/>
                    <a:pt x="2524" y="5502"/>
                    <a:pt x="1946" y="7326"/>
                  </a:cubicBezTo>
                  <a:cubicBezTo>
                    <a:pt x="1703" y="8086"/>
                    <a:pt x="1490" y="8876"/>
                    <a:pt x="1308" y="9667"/>
                  </a:cubicBezTo>
                  <a:cubicBezTo>
                    <a:pt x="1247" y="9727"/>
                    <a:pt x="1247" y="9758"/>
                    <a:pt x="1247" y="9788"/>
                  </a:cubicBezTo>
                  <a:cubicBezTo>
                    <a:pt x="1156" y="10244"/>
                    <a:pt x="1034" y="10670"/>
                    <a:pt x="943" y="11095"/>
                  </a:cubicBezTo>
                  <a:cubicBezTo>
                    <a:pt x="882" y="11308"/>
                    <a:pt x="852" y="11490"/>
                    <a:pt x="791" y="11733"/>
                  </a:cubicBezTo>
                  <a:cubicBezTo>
                    <a:pt x="578" y="12767"/>
                    <a:pt x="396" y="13770"/>
                    <a:pt x="1" y="14773"/>
                  </a:cubicBezTo>
                  <a:lnTo>
                    <a:pt x="62" y="14834"/>
                  </a:lnTo>
                  <a:cubicBezTo>
                    <a:pt x="457" y="13831"/>
                    <a:pt x="670" y="12767"/>
                    <a:pt x="913" y="11733"/>
                  </a:cubicBezTo>
                  <a:cubicBezTo>
                    <a:pt x="973" y="11490"/>
                    <a:pt x="1034" y="11308"/>
                    <a:pt x="1065" y="11095"/>
                  </a:cubicBezTo>
                  <a:cubicBezTo>
                    <a:pt x="1125" y="10639"/>
                    <a:pt x="1247" y="10183"/>
                    <a:pt x="1369" y="9727"/>
                  </a:cubicBezTo>
                  <a:cubicBezTo>
                    <a:pt x="1369" y="9636"/>
                    <a:pt x="1369" y="9575"/>
                    <a:pt x="1399" y="9484"/>
                  </a:cubicBezTo>
                  <a:cubicBezTo>
                    <a:pt x="1581" y="8815"/>
                    <a:pt x="1794" y="8086"/>
                    <a:pt x="2007" y="7356"/>
                  </a:cubicBezTo>
                  <a:cubicBezTo>
                    <a:pt x="2584" y="5472"/>
                    <a:pt x="3192" y="3983"/>
                    <a:pt x="3861" y="2676"/>
                  </a:cubicBezTo>
                  <a:cubicBezTo>
                    <a:pt x="3861" y="2645"/>
                    <a:pt x="3922" y="2645"/>
                    <a:pt x="3922" y="2615"/>
                  </a:cubicBezTo>
                  <a:lnTo>
                    <a:pt x="4378" y="1824"/>
                  </a:lnTo>
                  <a:cubicBezTo>
                    <a:pt x="4743" y="1247"/>
                    <a:pt x="5138" y="669"/>
                    <a:pt x="5563" y="153"/>
                  </a:cubicBezTo>
                  <a:cubicBezTo>
                    <a:pt x="5563" y="92"/>
                    <a:pt x="5502" y="62"/>
                    <a:pt x="550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2" name="Google Shape;10892;p74"/>
            <p:cNvSpPr/>
            <p:nvPr/>
          </p:nvSpPr>
          <p:spPr>
            <a:xfrm>
              <a:off x="4332425" y="3360525"/>
              <a:ext cx="103350" cy="104125"/>
            </a:xfrm>
            <a:custGeom>
              <a:avLst/>
              <a:gdLst/>
              <a:ahLst/>
              <a:cxnLst/>
              <a:rect l="l" t="t" r="r" b="b"/>
              <a:pathLst>
                <a:path w="4134" h="4165" extrusionOk="0">
                  <a:moveTo>
                    <a:pt x="4073" y="0"/>
                  </a:moveTo>
                  <a:lnTo>
                    <a:pt x="4012" y="61"/>
                  </a:lnTo>
                  <a:cubicBezTo>
                    <a:pt x="2614" y="1247"/>
                    <a:pt x="1277" y="2554"/>
                    <a:pt x="61" y="3921"/>
                  </a:cubicBezTo>
                  <a:cubicBezTo>
                    <a:pt x="30" y="4013"/>
                    <a:pt x="30" y="4104"/>
                    <a:pt x="0" y="4165"/>
                  </a:cubicBezTo>
                  <a:cubicBezTo>
                    <a:pt x="1155" y="2797"/>
                    <a:pt x="2493" y="1459"/>
                    <a:pt x="3860" y="304"/>
                  </a:cubicBezTo>
                  <a:cubicBezTo>
                    <a:pt x="3891" y="213"/>
                    <a:pt x="3982" y="183"/>
                    <a:pt x="4043" y="92"/>
                  </a:cubicBezTo>
                  <a:cubicBezTo>
                    <a:pt x="4073" y="92"/>
                    <a:pt x="4073" y="61"/>
                    <a:pt x="4134" y="61"/>
                  </a:cubicBezTo>
                  <a:lnTo>
                    <a:pt x="4073" y="0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3" name="Google Shape;10893;p74"/>
            <p:cNvSpPr/>
            <p:nvPr/>
          </p:nvSpPr>
          <p:spPr>
            <a:xfrm>
              <a:off x="4370400" y="3408400"/>
              <a:ext cx="142900" cy="288025"/>
            </a:xfrm>
            <a:custGeom>
              <a:avLst/>
              <a:gdLst/>
              <a:ahLst/>
              <a:cxnLst/>
              <a:rect l="l" t="t" r="r" b="b"/>
              <a:pathLst>
                <a:path w="5716" h="11521" extrusionOk="0">
                  <a:moveTo>
                    <a:pt x="5654" y="0"/>
                  </a:moveTo>
                  <a:cubicBezTo>
                    <a:pt x="5624" y="243"/>
                    <a:pt x="5563" y="487"/>
                    <a:pt x="5502" y="730"/>
                  </a:cubicBezTo>
                  <a:cubicBezTo>
                    <a:pt x="5472" y="730"/>
                    <a:pt x="5472" y="760"/>
                    <a:pt x="5472" y="791"/>
                  </a:cubicBezTo>
                  <a:cubicBezTo>
                    <a:pt x="5077" y="2432"/>
                    <a:pt x="4469" y="4104"/>
                    <a:pt x="3588" y="5806"/>
                  </a:cubicBezTo>
                  <a:cubicBezTo>
                    <a:pt x="2676" y="7569"/>
                    <a:pt x="1551" y="9393"/>
                    <a:pt x="1" y="11490"/>
                  </a:cubicBezTo>
                  <a:cubicBezTo>
                    <a:pt x="31" y="11490"/>
                    <a:pt x="31" y="11520"/>
                    <a:pt x="62" y="11520"/>
                  </a:cubicBezTo>
                  <a:cubicBezTo>
                    <a:pt x="1612" y="9423"/>
                    <a:pt x="2797" y="7599"/>
                    <a:pt x="3679" y="5867"/>
                  </a:cubicBezTo>
                  <a:cubicBezTo>
                    <a:pt x="4651" y="3921"/>
                    <a:pt x="5350" y="2006"/>
                    <a:pt x="5715" y="152"/>
                  </a:cubicBezTo>
                  <a:cubicBezTo>
                    <a:pt x="5685" y="91"/>
                    <a:pt x="5685" y="31"/>
                    <a:pt x="5654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4" name="Google Shape;10894;p74"/>
            <p:cNvSpPr/>
            <p:nvPr/>
          </p:nvSpPr>
          <p:spPr>
            <a:xfrm>
              <a:off x="4367375" y="3425125"/>
              <a:ext cx="141350" cy="116275"/>
            </a:xfrm>
            <a:custGeom>
              <a:avLst/>
              <a:gdLst/>
              <a:ahLst/>
              <a:cxnLst/>
              <a:rect l="l" t="t" r="r" b="b"/>
              <a:pathLst>
                <a:path w="5654" h="4651" extrusionOk="0">
                  <a:moveTo>
                    <a:pt x="5623" y="0"/>
                  </a:moveTo>
                  <a:cubicBezTo>
                    <a:pt x="3526" y="973"/>
                    <a:pt x="1520" y="2614"/>
                    <a:pt x="0" y="4590"/>
                  </a:cubicBezTo>
                  <a:lnTo>
                    <a:pt x="61" y="4651"/>
                  </a:lnTo>
                  <a:cubicBezTo>
                    <a:pt x="1581" y="2736"/>
                    <a:pt x="3557" y="1094"/>
                    <a:pt x="5654" y="61"/>
                  </a:cubicBezTo>
                  <a:lnTo>
                    <a:pt x="5623" y="0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5" name="Google Shape;10895;p74"/>
            <p:cNvSpPr/>
            <p:nvPr/>
          </p:nvSpPr>
          <p:spPr>
            <a:xfrm>
              <a:off x="4464625" y="3474500"/>
              <a:ext cx="76025" cy="239400"/>
            </a:xfrm>
            <a:custGeom>
              <a:avLst/>
              <a:gdLst/>
              <a:ahLst/>
              <a:cxnLst/>
              <a:rect l="l" t="t" r="r" b="b"/>
              <a:pathLst>
                <a:path w="3041" h="9576" extrusionOk="0">
                  <a:moveTo>
                    <a:pt x="2980" y="1"/>
                  </a:moveTo>
                  <a:cubicBezTo>
                    <a:pt x="2919" y="3375"/>
                    <a:pt x="1885" y="6718"/>
                    <a:pt x="1" y="9575"/>
                  </a:cubicBezTo>
                  <a:cubicBezTo>
                    <a:pt x="62" y="9515"/>
                    <a:pt x="92" y="9515"/>
                    <a:pt x="122" y="9515"/>
                  </a:cubicBezTo>
                  <a:cubicBezTo>
                    <a:pt x="943" y="8268"/>
                    <a:pt x="1581" y="6931"/>
                    <a:pt x="2068" y="5533"/>
                  </a:cubicBezTo>
                  <a:cubicBezTo>
                    <a:pt x="2098" y="5502"/>
                    <a:pt x="2098" y="5502"/>
                    <a:pt x="2098" y="5472"/>
                  </a:cubicBezTo>
                  <a:cubicBezTo>
                    <a:pt x="2676" y="3739"/>
                    <a:pt x="3010" y="1946"/>
                    <a:pt x="3040" y="183"/>
                  </a:cubicBezTo>
                  <a:cubicBezTo>
                    <a:pt x="3040" y="92"/>
                    <a:pt x="3010" y="62"/>
                    <a:pt x="2980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6" name="Google Shape;10896;p74"/>
            <p:cNvSpPr/>
            <p:nvPr/>
          </p:nvSpPr>
          <p:spPr>
            <a:xfrm>
              <a:off x="4515550" y="3609775"/>
              <a:ext cx="29650" cy="67650"/>
            </a:xfrm>
            <a:custGeom>
              <a:avLst/>
              <a:gdLst/>
              <a:ahLst/>
              <a:cxnLst/>
              <a:rect l="l" t="t" r="r" b="b"/>
              <a:pathLst>
                <a:path w="1186" h="2706" extrusionOk="0">
                  <a:moveTo>
                    <a:pt x="61" y="0"/>
                  </a:moveTo>
                  <a:lnTo>
                    <a:pt x="0" y="91"/>
                  </a:lnTo>
                  <a:cubicBezTo>
                    <a:pt x="31" y="91"/>
                    <a:pt x="31" y="122"/>
                    <a:pt x="31" y="122"/>
                  </a:cubicBezTo>
                  <a:cubicBezTo>
                    <a:pt x="639" y="882"/>
                    <a:pt x="912" y="1793"/>
                    <a:pt x="1095" y="2705"/>
                  </a:cubicBezTo>
                  <a:lnTo>
                    <a:pt x="1186" y="2645"/>
                  </a:lnTo>
                  <a:cubicBezTo>
                    <a:pt x="973" y="1733"/>
                    <a:pt x="669" y="760"/>
                    <a:pt x="6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7" name="Google Shape;10897;p74"/>
            <p:cNvSpPr/>
            <p:nvPr/>
          </p:nvSpPr>
          <p:spPr>
            <a:xfrm>
              <a:off x="4691850" y="3259450"/>
              <a:ext cx="285725" cy="445300"/>
            </a:xfrm>
            <a:custGeom>
              <a:avLst/>
              <a:gdLst/>
              <a:ahLst/>
              <a:cxnLst/>
              <a:rect l="l" t="t" r="r" b="b"/>
              <a:pathLst>
                <a:path w="11429" h="17812" extrusionOk="0">
                  <a:moveTo>
                    <a:pt x="4347" y="1"/>
                  </a:moveTo>
                  <a:cubicBezTo>
                    <a:pt x="4256" y="426"/>
                    <a:pt x="4195" y="852"/>
                    <a:pt x="4104" y="1217"/>
                  </a:cubicBezTo>
                  <a:cubicBezTo>
                    <a:pt x="4104" y="1247"/>
                    <a:pt x="4104" y="1308"/>
                    <a:pt x="4073" y="1338"/>
                  </a:cubicBezTo>
                  <a:cubicBezTo>
                    <a:pt x="3769" y="2828"/>
                    <a:pt x="3374" y="4287"/>
                    <a:pt x="2949" y="5746"/>
                  </a:cubicBezTo>
                  <a:cubicBezTo>
                    <a:pt x="2949" y="5776"/>
                    <a:pt x="2888" y="5867"/>
                    <a:pt x="2888" y="5898"/>
                  </a:cubicBezTo>
                  <a:cubicBezTo>
                    <a:pt x="2614" y="6718"/>
                    <a:pt x="2310" y="7569"/>
                    <a:pt x="2006" y="8360"/>
                  </a:cubicBezTo>
                  <a:cubicBezTo>
                    <a:pt x="1976" y="8451"/>
                    <a:pt x="1976" y="8481"/>
                    <a:pt x="1946" y="8542"/>
                  </a:cubicBezTo>
                  <a:cubicBezTo>
                    <a:pt x="1642" y="9302"/>
                    <a:pt x="1338" y="10031"/>
                    <a:pt x="1003" y="10761"/>
                  </a:cubicBezTo>
                  <a:cubicBezTo>
                    <a:pt x="608" y="11733"/>
                    <a:pt x="213" y="12706"/>
                    <a:pt x="0" y="13679"/>
                  </a:cubicBezTo>
                  <a:cubicBezTo>
                    <a:pt x="547" y="14773"/>
                    <a:pt x="1338" y="15776"/>
                    <a:pt x="2341" y="16506"/>
                  </a:cubicBezTo>
                  <a:cubicBezTo>
                    <a:pt x="2371" y="16506"/>
                    <a:pt x="2371" y="16536"/>
                    <a:pt x="2401" y="16566"/>
                  </a:cubicBezTo>
                  <a:cubicBezTo>
                    <a:pt x="2705" y="16810"/>
                    <a:pt x="3040" y="16992"/>
                    <a:pt x="3405" y="17174"/>
                  </a:cubicBezTo>
                  <a:cubicBezTo>
                    <a:pt x="4043" y="17478"/>
                    <a:pt x="4712" y="17721"/>
                    <a:pt x="5441" y="17782"/>
                  </a:cubicBezTo>
                  <a:lnTo>
                    <a:pt x="5563" y="17782"/>
                  </a:lnTo>
                  <a:cubicBezTo>
                    <a:pt x="5755" y="17802"/>
                    <a:pt x="5948" y="17812"/>
                    <a:pt x="6141" y="17812"/>
                  </a:cubicBezTo>
                  <a:cubicBezTo>
                    <a:pt x="6837" y="17812"/>
                    <a:pt x="7535" y="17686"/>
                    <a:pt x="8177" y="17448"/>
                  </a:cubicBezTo>
                  <a:cubicBezTo>
                    <a:pt x="8511" y="17296"/>
                    <a:pt x="8876" y="17144"/>
                    <a:pt x="9210" y="16901"/>
                  </a:cubicBezTo>
                  <a:cubicBezTo>
                    <a:pt x="9241" y="16901"/>
                    <a:pt x="9241" y="16870"/>
                    <a:pt x="9271" y="16870"/>
                  </a:cubicBezTo>
                  <a:cubicBezTo>
                    <a:pt x="9727" y="16566"/>
                    <a:pt x="10152" y="16141"/>
                    <a:pt x="10456" y="15685"/>
                  </a:cubicBezTo>
                  <a:lnTo>
                    <a:pt x="10548" y="15624"/>
                  </a:lnTo>
                  <a:cubicBezTo>
                    <a:pt x="10912" y="15077"/>
                    <a:pt x="11186" y="14530"/>
                    <a:pt x="11307" y="13861"/>
                  </a:cubicBezTo>
                  <a:cubicBezTo>
                    <a:pt x="11429" y="13162"/>
                    <a:pt x="11399" y="12402"/>
                    <a:pt x="11338" y="11642"/>
                  </a:cubicBezTo>
                  <a:cubicBezTo>
                    <a:pt x="11186" y="10214"/>
                    <a:pt x="10791" y="8907"/>
                    <a:pt x="10274" y="7600"/>
                  </a:cubicBezTo>
                  <a:cubicBezTo>
                    <a:pt x="10213" y="7539"/>
                    <a:pt x="10183" y="7448"/>
                    <a:pt x="10183" y="7387"/>
                  </a:cubicBezTo>
                  <a:cubicBezTo>
                    <a:pt x="8937" y="4469"/>
                    <a:pt x="6839" y="1946"/>
                    <a:pt x="434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8" name="Google Shape;10898;p74"/>
            <p:cNvSpPr/>
            <p:nvPr/>
          </p:nvSpPr>
          <p:spPr>
            <a:xfrm>
              <a:off x="4796700" y="3288325"/>
              <a:ext cx="163400" cy="362500"/>
            </a:xfrm>
            <a:custGeom>
              <a:avLst/>
              <a:gdLst/>
              <a:ahLst/>
              <a:cxnLst/>
              <a:rect l="l" t="t" r="r" b="b"/>
              <a:pathLst>
                <a:path w="6536" h="14500" extrusionOk="0">
                  <a:moveTo>
                    <a:pt x="62" y="1"/>
                  </a:moveTo>
                  <a:cubicBezTo>
                    <a:pt x="1" y="92"/>
                    <a:pt x="1" y="153"/>
                    <a:pt x="1" y="183"/>
                  </a:cubicBezTo>
                  <a:cubicBezTo>
                    <a:pt x="457" y="700"/>
                    <a:pt x="882" y="1247"/>
                    <a:pt x="1277" y="1764"/>
                  </a:cubicBezTo>
                  <a:cubicBezTo>
                    <a:pt x="1460" y="2007"/>
                    <a:pt x="1612" y="2280"/>
                    <a:pt x="1825" y="2524"/>
                  </a:cubicBezTo>
                  <a:cubicBezTo>
                    <a:pt x="1825" y="2584"/>
                    <a:pt x="1855" y="2584"/>
                    <a:pt x="1855" y="2615"/>
                  </a:cubicBezTo>
                  <a:cubicBezTo>
                    <a:pt x="2615" y="3831"/>
                    <a:pt x="3314" y="5320"/>
                    <a:pt x="4013" y="7174"/>
                  </a:cubicBezTo>
                  <a:cubicBezTo>
                    <a:pt x="4287" y="7843"/>
                    <a:pt x="4499" y="8572"/>
                    <a:pt x="4743" y="9271"/>
                  </a:cubicBezTo>
                  <a:cubicBezTo>
                    <a:pt x="4773" y="9332"/>
                    <a:pt x="4773" y="9393"/>
                    <a:pt x="4803" y="9484"/>
                  </a:cubicBezTo>
                  <a:cubicBezTo>
                    <a:pt x="4955" y="9940"/>
                    <a:pt x="5077" y="10396"/>
                    <a:pt x="5229" y="10822"/>
                  </a:cubicBezTo>
                  <a:cubicBezTo>
                    <a:pt x="5320" y="11034"/>
                    <a:pt x="5350" y="11247"/>
                    <a:pt x="5411" y="11460"/>
                  </a:cubicBezTo>
                  <a:cubicBezTo>
                    <a:pt x="5685" y="12493"/>
                    <a:pt x="5989" y="13557"/>
                    <a:pt x="6445" y="14499"/>
                  </a:cubicBezTo>
                  <a:lnTo>
                    <a:pt x="6536" y="14439"/>
                  </a:lnTo>
                  <a:cubicBezTo>
                    <a:pt x="6110" y="13466"/>
                    <a:pt x="5806" y="12463"/>
                    <a:pt x="5533" y="11430"/>
                  </a:cubicBezTo>
                  <a:cubicBezTo>
                    <a:pt x="5502" y="11186"/>
                    <a:pt x="5411" y="11004"/>
                    <a:pt x="5350" y="10791"/>
                  </a:cubicBezTo>
                  <a:cubicBezTo>
                    <a:pt x="5229" y="10366"/>
                    <a:pt x="5107" y="9940"/>
                    <a:pt x="4955" y="9515"/>
                  </a:cubicBezTo>
                  <a:cubicBezTo>
                    <a:pt x="4955" y="9484"/>
                    <a:pt x="4925" y="9454"/>
                    <a:pt x="4925" y="9423"/>
                  </a:cubicBezTo>
                  <a:cubicBezTo>
                    <a:pt x="4712" y="8664"/>
                    <a:pt x="4439" y="7843"/>
                    <a:pt x="4135" y="7083"/>
                  </a:cubicBezTo>
                  <a:cubicBezTo>
                    <a:pt x="3496" y="5320"/>
                    <a:pt x="2828" y="3891"/>
                    <a:pt x="2129" y="2736"/>
                  </a:cubicBezTo>
                  <a:cubicBezTo>
                    <a:pt x="2068" y="2645"/>
                    <a:pt x="2007" y="2584"/>
                    <a:pt x="1977" y="2493"/>
                  </a:cubicBezTo>
                  <a:cubicBezTo>
                    <a:pt x="1764" y="2189"/>
                    <a:pt x="1581" y="1916"/>
                    <a:pt x="1399" y="1673"/>
                  </a:cubicBezTo>
                  <a:cubicBezTo>
                    <a:pt x="973" y="1095"/>
                    <a:pt x="518" y="518"/>
                    <a:pt x="6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9" name="Google Shape;10899;p74"/>
            <p:cNvSpPr/>
            <p:nvPr/>
          </p:nvSpPr>
          <p:spPr>
            <a:xfrm>
              <a:off x="4840025" y="3349875"/>
              <a:ext cx="110200" cy="98825"/>
            </a:xfrm>
            <a:custGeom>
              <a:avLst/>
              <a:gdLst/>
              <a:ahLst/>
              <a:cxnLst/>
              <a:rect l="l" t="t" r="r" b="b"/>
              <a:pathLst>
                <a:path w="4408" h="3953" extrusionOk="0">
                  <a:moveTo>
                    <a:pt x="92" y="1"/>
                  </a:moveTo>
                  <a:lnTo>
                    <a:pt x="0" y="92"/>
                  </a:lnTo>
                  <a:cubicBezTo>
                    <a:pt x="61" y="92"/>
                    <a:pt x="61" y="153"/>
                    <a:pt x="92" y="153"/>
                  </a:cubicBezTo>
                  <a:cubicBezTo>
                    <a:pt x="152" y="183"/>
                    <a:pt x="244" y="274"/>
                    <a:pt x="304" y="305"/>
                  </a:cubicBezTo>
                  <a:cubicBezTo>
                    <a:pt x="1763" y="1399"/>
                    <a:pt x="3162" y="2645"/>
                    <a:pt x="4408" y="3952"/>
                  </a:cubicBezTo>
                  <a:cubicBezTo>
                    <a:pt x="4377" y="3861"/>
                    <a:pt x="4347" y="3800"/>
                    <a:pt x="4347" y="3709"/>
                  </a:cubicBezTo>
                  <a:cubicBezTo>
                    <a:pt x="3040" y="2432"/>
                    <a:pt x="1642" y="1186"/>
                    <a:pt x="152" y="62"/>
                  </a:cubicBezTo>
                  <a:cubicBezTo>
                    <a:pt x="122" y="62"/>
                    <a:pt x="122" y="31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0" name="Google Shape;10900;p74"/>
            <p:cNvSpPr/>
            <p:nvPr/>
          </p:nvSpPr>
          <p:spPr>
            <a:xfrm>
              <a:off x="4766300" y="3403825"/>
              <a:ext cx="158850" cy="279675"/>
            </a:xfrm>
            <a:custGeom>
              <a:avLst/>
              <a:gdLst/>
              <a:ahLst/>
              <a:cxnLst/>
              <a:rect l="l" t="t" r="r" b="b"/>
              <a:pathLst>
                <a:path w="6354" h="11187" extrusionOk="0">
                  <a:moveTo>
                    <a:pt x="31" y="1"/>
                  </a:moveTo>
                  <a:cubicBezTo>
                    <a:pt x="31" y="31"/>
                    <a:pt x="1" y="92"/>
                    <a:pt x="1" y="153"/>
                  </a:cubicBezTo>
                  <a:cubicBezTo>
                    <a:pt x="487" y="1977"/>
                    <a:pt x="1247" y="3831"/>
                    <a:pt x="2341" y="5746"/>
                  </a:cubicBezTo>
                  <a:cubicBezTo>
                    <a:pt x="3345" y="7448"/>
                    <a:pt x="4591" y="9150"/>
                    <a:pt x="6263" y="11186"/>
                  </a:cubicBezTo>
                  <a:cubicBezTo>
                    <a:pt x="6293" y="11186"/>
                    <a:pt x="6293" y="11126"/>
                    <a:pt x="6354" y="11126"/>
                  </a:cubicBezTo>
                  <a:cubicBezTo>
                    <a:pt x="4682" y="9150"/>
                    <a:pt x="3405" y="7417"/>
                    <a:pt x="2433" y="5685"/>
                  </a:cubicBezTo>
                  <a:cubicBezTo>
                    <a:pt x="1490" y="4074"/>
                    <a:pt x="761" y="2433"/>
                    <a:pt x="275" y="791"/>
                  </a:cubicBezTo>
                  <a:cubicBezTo>
                    <a:pt x="275" y="761"/>
                    <a:pt x="214" y="730"/>
                    <a:pt x="214" y="730"/>
                  </a:cubicBezTo>
                  <a:cubicBezTo>
                    <a:pt x="153" y="487"/>
                    <a:pt x="62" y="214"/>
                    <a:pt x="31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1" name="Google Shape;10901;p74"/>
            <p:cNvSpPr/>
            <p:nvPr/>
          </p:nvSpPr>
          <p:spPr>
            <a:xfrm>
              <a:off x="4770875" y="3419800"/>
              <a:ext cx="148200" cy="108675"/>
            </a:xfrm>
            <a:custGeom>
              <a:avLst/>
              <a:gdLst/>
              <a:ahLst/>
              <a:cxnLst/>
              <a:rect l="l" t="t" r="r" b="b"/>
              <a:pathLst>
                <a:path w="5928" h="4347" extrusionOk="0">
                  <a:moveTo>
                    <a:pt x="31" y="0"/>
                  </a:moveTo>
                  <a:lnTo>
                    <a:pt x="0" y="91"/>
                  </a:lnTo>
                  <a:cubicBezTo>
                    <a:pt x="2158" y="973"/>
                    <a:pt x="4225" y="2493"/>
                    <a:pt x="5867" y="4347"/>
                  </a:cubicBezTo>
                  <a:lnTo>
                    <a:pt x="5928" y="4256"/>
                  </a:lnTo>
                  <a:cubicBezTo>
                    <a:pt x="4286" y="2371"/>
                    <a:pt x="2219" y="882"/>
                    <a:pt x="31" y="0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2" name="Google Shape;10902;p74"/>
            <p:cNvSpPr/>
            <p:nvPr/>
          </p:nvSpPr>
          <p:spPr>
            <a:xfrm>
              <a:off x="4741225" y="3469175"/>
              <a:ext cx="90475" cy="234850"/>
            </a:xfrm>
            <a:custGeom>
              <a:avLst/>
              <a:gdLst/>
              <a:ahLst/>
              <a:cxnLst/>
              <a:rect l="l" t="t" r="r" b="b"/>
              <a:pathLst>
                <a:path w="3619" h="9394" extrusionOk="0">
                  <a:moveTo>
                    <a:pt x="92" y="1"/>
                  </a:moveTo>
                  <a:cubicBezTo>
                    <a:pt x="62" y="92"/>
                    <a:pt x="62" y="123"/>
                    <a:pt x="1" y="214"/>
                  </a:cubicBezTo>
                  <a:cubicBezTo>
                    <a:pt x="214" y="2037"/>
                    <a:pt x="609" y="3800"/>
                    <a:pt x="1308" y="5472"/>
                  </a:cubicBezTo>
                  <a:cubicBezTo>
                    <a:pt x="1308" y="5533"/>
                    <a:pt x="1308" y="5533"/>
                    <a:pt x="1338" y="5563"/>
                  </a:cubicBezTo>
                  <a:cubicBezTo>
                    <a:pt x="1916" y="6931"/>
                    <a:pt x="2645" y="8208"/>
                    <a:pt x="3496" y="9393"/>
                  </a:cubicBezTo>
                  <a:lnTo>
                    <a:pt x="3618" y="9393"/>
                  </a:lnTo>
                  <a:cubicBezTo>
                    <a:pt x="1612" y="6658"/>
                    <a:pt x="366" y="3405"/>
                    <a:pt x="92" y="1"/>
                  </a:cubicBez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3" name="Google Shape;10903;p74"/>
            <p:cNvSpPr/>
            <p:nvPr/>
          </p:nvSpPr>
          <p:spPr>
            <a:xfrm>
              <a:off x="4750350" y="3605975"/>
              <a:ext cx="23575" cy="68400"/>
            </a:xfrm>
            <a:custGeom>
              <a:avLst/>
              <a:gdLst/>
              <a:ahLst/>
              <a:cxnLst/>
              <a:rect l="l" t="t" r="r" b="b"/>
              <a:pathLst>
                <a:path w="943" h="2736" extrusionOk="0">
                  <a:moveTo>
                    <a:pt x="852" y="0"/>
                  </a:moveTo>
                  <a:cubicBezTo>
                    <a:pt x="365" y="760"/>
                    <a:pt x="153" y="1733"/>
                    <a:pt x="1" y="2675"/>
                  </a:cubicBezTo>
                  <a:cubicBezTo>
                    <a:pt x="31" y="2675"/>
                    <a:pt x="31" y="2705"/>
                    <a:pt x="61" y="2736"/>
                  </a:cubicBezTo>
                  <a:cubicBezTo>
                    <a:pt x="213" y="1824"/>
                    <a:pt x="396" y="882"/>
                    <a:pt x="943" y="91"/>
                  </a:cubicBezTo>
                  <a:lnTo>
                    <a:pt x="943" y="61"/>
                  </a:lnTo>
                  <a:lnTo>
                    <a:pt x="852" y="0"/>
                  </a:lnTo>
                  <a:close/>
                </a:path>
              </a:pathLst>
            </a:custGeom>
            <a:solidFill>
              <a:srgbClr val="D2C0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4" name="Google Shape;10904;p74"/>
            <p:cNvSpPr/>
            <p:nvPr/>
          </p:nvSpPr>
          <p:spPr>
            <a:xfrm>
              <a:off x="4529225" y="3665250"/>
              <a:ext cx="10675" cy="85125"/>
            </a:xfrm>
            <a:custGeom>
              <a:avLst/>
              <a:gdLst/>
              <a:ahLst/>
              <a:cxnLst/>
              <a:rect l="l" t="t" r="r" b="b"/>
              <a:pathLst>
                <a:path w="427" h="3405" fill="none" extrusionOk="0">
                  <a:moveTo>
                    <a:pt x="426" y="0"/>
                  </a:moveTo>
                  <a:lnTo>
                    <a:pt x="1" y="3404"/>
                  </a:ln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5" name="Google Shape;10905;p74"/>
            <p:cNvSpPr/>
            <p:nvPr/>
          </p:nvSpPr>
          <p:spPr>
            <a:xfrm>
              <a:off x="4427400" y="3722225"/>
              <a:ext cx="107175" cy="49975"/>
            </a:xfrm>
            <a:custGeom>
              <a:avLst/>
              <a:gdLst/>
              <a:ahLst/>
              <a:cxnLst/>
              <a:rect l="l" t="t" r="r" b="b"/>
              <a:pathLst>
                <a:path w="4287" h="1999" extrusionOk="0">
                  <a:moveTo>
                    <a:pt x="4256" y="1"/>
                  </a:moveTo>
                  <a:lnTo>
                    <a:pt x="4256" y="1"/>
                  </a:lnTo>
                  <a:cubicBezTo>
                    <a:pt x="4256" y="1"/>
                    <a:pt x="1" y="1581"/>
                    <a:pt x="31" y="1885"/>
                  </a:cubicBezTo>
                  <a:cubicBezTo>
                    <a:pt x="38" y="1966"/>
                    <a:pt x="242" y="1999"/>
                    <a:pt x="557" y="1999"/>
                  </a:cubicBezTo>
                  <a:cubicBezTo>
                    <a:pt x="1666" y="1999"/>
                    <a:pt x="4148" y="1588"/>
                    <a:pt x="4195" y="1399"/>
                  </a:cubicBezTo>
                  <a:cubicBezTo>
                    <a:pt x="4286" y="1125"/>
                    <a:pt x="4256" y="1"/>
                    <a:pt x="4256" y="1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6" name="Google Shape;10906;p74"/>
            <p:cNvSpPr/>
            <p:nvPr/>
          </p:nvSpPr>
          <p:spPr>
            <a:xfrm>
              <a:off x="4753400" y="3659150"/>
              <a:ext cx="5350" cy="87425"/>
            </a:xfrm>
            <a:custGeom>
              <a:avLst/>
              <a:gdLst/>
              <a:ahLst/>
              <a:cxnLst/>
              <a:rect l="l" t="t" r="r" b="b"/>
              <a:pathLst>
                <a:path w="214" h="3497" fill="none" extrusionOk="0">
                  <a:moveTo>
                    <a:pt x="0" y="1"/>
                  </a:moveTo>
                  <a:lnTo>
                    <a:pt x="213" y="3496"/>
                  </a:ln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7" name="Google Shape;10907;p74"/>
            <p:cNvSpPr/>
            <p:nvPr/>
          </p:nvSpPr>
          <p:spPr>
            <a:xfrm>
              <a:off x="4754150" y="3717675"/>
              <a:ext cx="106425" cy="55600"/>
            </a:xfrm>
            <a:custGeom>
              <a:avLst/>
              <a:gdLst/>
              <a:ahLst/>
              <a:cxnLst/>
              <a:rect l="l" t="t" r="r" b="b"/>
              <a:pathLst>
                <a:path w="4257" h="2224" extrusionOk="0">
                  <a:moveTo>
                    <a:pt x="92" y="0"/>
                  </a:moveTo>
                  <a:cubicBezTo>
                    <a:pt x="92" y="0"/>
                    <a:pt x="1" y="1125"/>
                    <a:pt x="31" y="1368"/>
                  </a:cubicBezTo>
                  <a:cubicBezTo>
                    <a:pt x="83" y="1575"/>
                    <a:pt x="3022" y="2223"/>
                    <a:pt x="3912" y="2223"/>
                  </a:cubicBezTo>
                  <a:cubicBezTo>
                    <a:pt x="4068" y="2223"/>
                    <a:pt x="4160" y="2203"/>
                    <a:pt x="4165" y="2158"/>
                  </a:cubicBezTo>
                  <a:cubicBezTo>
                    <a:pt x="4256" y="1854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8" name="Google Shape;10908;p74"/>
            <p:cNvSpPr/>
            <p:nvPr/>
          </p:nvSpPr>
          <p:spPr>
            <a:xfrm>
              <a:off x="4624975" y="3673600"/>
              <a:ext cx="57775" cy="53975"/>
            </a:xfrm>
            <a:custGeom>
              <a:avLst/>
              <a:gdLst/>
              <a:ahLst/>
              <a:cxnLst/>
              <a:rect l="l" t="t" r="r" b="b"/>
              <a:pathLst>
                <a:path w="2311" h="2159" extrusionOk="0">
                  <a:moveTo>
                    <a:pt x="0" y="0"/>
                  </a:moveTo>
                  <a:lnTo>
                    <a:pt x="0" y="0"/>
                  </a:lnTo>
                  <a:cubicBezTo>
                    <a:pt x="365" y="730"/>
                    <a:pt x="791" y="1459"/>
                    <a:pt x="1155" y="2158"/>
                  </a:cubicBezTo>
                  <a:cubicBezTo>
                    <a:pt x="1581" y="1520"/>
                    <a:pt x="1976" y="851"/>
                    <a:pt x="2310" y="152"/>
                  </a:cubicBezTo>
                  <a:cubicBezTo>
                    <a:pt x="1520" y="152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211E1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9" name="Google Shape;10909;p74"/>
            <p:cNvSpPr/>
            <p:nvPr/>
          </p:nvSpPr>
          <p:spPr>
            <a:xfrm>
              <a:off x="4379525" y="3048875"/>
              <a:ext cx="525125" cy="636300"/>
            </a:xfrm>
            <a:custGeom>
              <a:avLst/>
              <a:gdLst/>
              <a:ahLst/>
              <a:cxnLst/>
              <a:rect l="l" t="t" r="r" b="b"/>
              <a:pathLst>
                <a:path w="21005" h="25452" extrusionOk="0">
                  <a:moveTo>
                    <a:pt x="10518" y="0"/>
                  </a:moveTo>
                  <a:cubicBezTo>
                    <a:pt x="8664" y="0"/>
                    <a:pt x="6823" y="559"/>
                    <a:pt x="5289" y="1706"/>
                  </a:cubicBezTo>
                  <a:cubicBezTo>
                    <a:pt x="4651" y="2162"/>
                    <a:pt x="4074" y="2679"/>
                    <a:pt x="3587" y="3348"/>
                  </a:cubicBezTo>
                  <a:cubicBezTo>
                    <a:pt x="1642" y="5810"/>
                    <a:pt x="730" y="9153"/>
                    <a:pt x="274" y="12254"/>
                  </a:cubicBezTo>
                  <a:cubicBezTo>
                    <a:pt x="274" y="12375"/>
                    <a:pt x="244" y="12466"/>
                    <a:pt x="244" y="12558"/>
                  </a:cubicBezTo>
                  <a:lnTo>
                    <a:pt x="244" y="12710"/>
                  </a:lnTo>
                  <a:cubicBezTo>
                    <a:pt x="122" y="13409"/>
                    <a:pt x="92" y="14108"/>
                    <a:pt x="31" y="14807"/>
                  </a:cubicBezTo>
                  <a:cubicBezTo>
                    <a:pt x="31" y="15263"/>
                    <a:pt x="1" y="15719"/>
                    <a:pt x="31" y="16175"/>
                  </a:cubicBezTo>
                  <a:cubicBezTo>
                    <a:pt x="31" y="16357"/>
                    <a:pt x="92" y="16600"/>
                    <a:pt x="92" y="16783"/>
                  </a:cubicBezTo>
                  <a:cubicBezTo>
                    <a:pt x="153" y="17512"/>
                    <a:pt x="274" y="18242"/>
                    <a:pt x="457" y="18941"/>
                  </a:cubicBezTo>
                  <a:cubicBezTo>
                    <a:pt x="487" y="19001"/>
                    <a:pt x="487" y="19062"/>
                    <a:pt x="548" y="19153"/>
                  </a:cubicBezTo>
                  <a:cubicBezTo>
                    <a:pt x="639" y="19518"/>
                    <a:pt x="760" y="19853"/>
                    <a:pt x="912" y="20217"/>
                  </a:cubicBezTo>
                  <a:cubicBezTo>
                    <a:pt x="1034" y="20521"/>
                    <a:pt x="1186" y="20825"/>
                    <a:pt x="1338" y="21068"/>
                  </a:cubicBezTo>
                  <a:cubicBezTo>
                    <a:pt x="1794" y="21889"/>
                    <a:pt x="2371" y="22558"/>
                    <a:pt x="3040" y="23135"/>
                  </a:cubicBezTo>
                  <a:cubicBezTo>
                    <a:pt x="3435" y="23409"/>
                    <a:pt x="3800" y="23652"/>
                    <a:pt x="4226" y="23895"/>
                  </a:cubicBezTo>
                  <a:cubicBezTo>
                    <a:pt x="4286" y="23956"/>
                    <a:pt x="4378" y="24017"/>
                    <a:pt x="4438" y="24047"/>
                  </a:cubicBezTo>
                  <a:cubicBezTo>
                    <a:pt x="6270" y="24935"/>
                    <a:pt x="8514" y="25451"/>
                    <a:pt x="10740" y="25451"/>
                  </a:cubicBezTo>
                  <a:cubicBezTo>
                    <a:pt x="13241" y="25451"/>
                    <a:pt x="15720" y="24799"/>
                    <a:pt x="17569" y="23287"/>
                  </a:cubicBezTo>
                  <a:cubicBezTo>
                    <a:pt x="17934" y="22983"/>
                    <a:pt x="18268" y="22679"/>
                    <a:pt x="18572" y="22284"/>
                  </a:cubicBezTo>
                  <a:cubicBezTo>
                    <a:pt x="18998" y="21798"/>
                    <a:pt x="19393" y="21220"/>
                    <a:pt x="19697" y="20612"/>
                  </a:cubicBezTo>
                  <a:cubicBezTo>
                    <a:pt x="19727" y="20521"/>
                    <a:pt x="19788" y="20400"/>
                    <a:pt x="19849" y="20278"/>
                  </a:cubicBezTo>
                  <a:cubicBezTo>
                    <a:pt x="20062" y="19761"/>
                    <a:pt x="20244" y="19214"/>
                    <a:pt x="20396" y="18697"/>
                  </a:cubicBezTo>
                  <a:cubicBezTo>
                    <a:pt x="20518" y="18272"/>
                    <a:pt x="20639" y="17846"/>
                    <a:pt x="20700" y="17421"/>
                  </a:cubicBezTo>
                  <a:cubicBezTo>
                    <a:pt x="20791" y="17026"/>
                    <a:pt x="20852" y="16600"/>
                    <a:pt x="20913" y="16175"/>
                  </a:cubicBezTo>
                  <a:lnTo>
                    <a:pt x="20913" y="16114"/>
                  </a:lnTo>
                  <a:cubicBezTo>
                    <a:pt x="20943" y="15688"/>
                    <a:pt x="20974" y="15232"/>
                    <a:pt x="21004" y="14776"/>
                  </a:cubicBezTo>
                  <a:lnTo>
                    <a:pt x="21004" y="14017"/>
                  </a:lnTo>
                  <a:cubicBezTo>
                    <a:pt x="21004" y="13196"/>
                    <a:pt x="20974" y="12406"/>
                    <a:pt x="20852" y="11615"/>
                  </a:cubicBezTo>
                  <a:cubicBezTo>
                    <a:pt x="20852" y="11372"/>
                    <a:pt x="20822" y="11190"/>
                    <a:pt x="20791" y="10977"/>
                  </a:cubicBezTo>
                  <a:cubicBezTo>
                    <a:pt x="20366" y="8150"/>
                    <a:pt x="19363" y="5384"/>
                    <a:pt x="17721" y="3378"/>
                  </a:cubicBezTo>
                  <a:cubicBezTo>
                    <a:pt x="15875" y="1155"/>
                    <a:pt x="13183" y="0"/>
                    <a:pt x="105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0" name="Google Shape;10910;p74"/>
            <p:cNvSpPr/>
            <p:nvPr/>
          </p:nvSpPr>
          <p:spPr>
            <a:xfrm>
              <a:off x="4405375" y="3266675"/>
              <a:ext cx="129200" cy="122375"/>
            </a:xfrm>
            <a:custGeom>
              <a:avLst/>
              <a:gdLst/>
              <a:ahLst/>
              <a:cxnLst/>
              <a:rect l="l" t="t" r="r" b="b"/>
              <a:pathLst>
                <a:path w="5168" h="4895" extrusionOk="0">
                  <a:moveTo>
                    <a:pt x="2582" y="0"/>
                  </a:moveTo>
                  <a:cubicBezTo>
                    <a:pt x="1357" y="0"/>
                    <a:pt x="293" y="929"/>
                    <a:pt x="152" y="2174"/>
                  </a:cubicBezTo>
                  <a:cubicBezTo>
                    <a:pt x="0" y="3511"/>
                    <a:pt x="973" y="4727"/>
                    <a:pt x="2310" y="4879"/>
                  </a:cubicBezTo>
                  <a:cubicBezTo>
                    <a:pt x="2403" y="4890"/>
                    <a:pt x="2495" y="4895"/>
                    <a:pt x="2586" y="4895"/>
                  </a:cubicBezTo>
                  <a:cubicBezTo>
                    <a:pt x="3811" y="4895"/>
                    <a:pt x="4874" y="3966"/>
                    <a:pt x="5015" y="2721"/>
                  </a:cubicBezTo>
                  <a:cubicBezTo>
                    <a:pt x="5167" y="1384"/>
                    <a:pt x="4164" y="168"/>
                    <a:pt x="2857" y="16"/>
                  </a:cubicBezTo>
                  <a:cubicBezTo>
                    <a:pt x="2765" y="5"/>
                    <a:pt x="2673" y="0"/>
                    <a:pt x="2582" y="0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1" name="Google Shape;10911;p74"/>
            <p:cNvSpPr/>
            <p:nvPr/>
          </p:nvSpPr>
          <p:spPr>
            <a:xfrm>
              <a:off x="4747325" y="3262100"/>
              <a:ext cx="129950" cy="122375"/>
            </a:xfrm>
            <a:custGeom>
              <a:avLst/>
              <a:gdLst/>
              <a:ahLst/>
              <a:cxnLst/>
              <a:rect l="l" t="t" r="r" b="b"/>
              <a:pathLst>
                <a:path w="5198" h="4895" extrusionOk="0">
                  <a:moveTo>
                    <a:pt x="2582" y="1"/>
                  </a:moveTo>
                  <a:cubicBezTo>
                    <a:pt x="1357" y="1"/>
                    <a:pt x="294" y="930"/>
                    <a:pt x="152" y="2174"/>
                  </a:cubicBezTo>
                  <a:cubicBezTo>
                    <a:pt x="0" y="3512"/>
                    <a:pt x="973" y="4728"/>
                    <a:pt x="2310" y="4880"/>
                  </a:cubicBezTo>
                  <a:cubicBezTo>
                    <a:pt x="2400" y="4890"/>
                    <a:pt x="2490" y="4895"/>
                    <a:pt x="2579" y="4895"/>
                  </a:cubicBezTo>
                  <a:cubicBezTo>
                    <a:pt x="3807" y="4895"/>
                    <a:pt x="4874" y="3940"/>
                    <a:pt x="5015" y="2722"/>
                  </a:cubicBezTo>
                  <a:cubicBezTo>
                    <a:pt x="5198" y="1384"/>
                    <a:pt x="4225" y="168"/>
                    <a:pt x="2857" y="16"/>
                  </a:cubicBezTo>
                  <a:cubicBezTo>
                    <a:pt x="2765" y="6"/>
                    <a:pt x="2673" y="1"/>
                    <a:pt x="2582" y="1"/>
                  </a:cubicBezTo>
                  <a:close/>
                </a:path>
              </a:pathLst>
            </a:custGeom>
            <a:solidFill>
              <a:srgbClr val="FF8F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2" name="Google Shape;10912;p74"/>
            <p:cNvSpPr/>
            <p:nvPr/>
          </p:nvSpPr>
          <p:spPr>
            <a:xfrm>
              <a:off x="4498075" y="3220275"/>
              <a:ext cx="73725" cy="68350"/>
            </a:xfrm>
            <a:custGeom>
              <a:avLst/>
              <a:gdLst/>
              <a:ahLst/>
              <a:cxnLst/>
              <a:rect l="l" t="t" r="r" b="b"/>
              <a:pathLst>
                <a:path w="2949" h="2734" extrusionOk="0">
                  <a:moveTo>
                    <a:pt x="1430" y="1"/>
                  </a:moveTo>
                  <a:cubicBezTo>
                    <a:pt x="756" y="1"/>
                    <a:pt x="177" y="514"/>
                    <a:pt x="122" y="1203"/>
                  </a:cubicBezTo>
                  <a:cubicBezTo>
                    <a:pt x="0" y="1963"/>
                    <a:pt x="547" y="2632"/>
                    <a:pt x="1307" y="2723"/>
                  </a:cubicBezTo>
                  <a:cubicBezTo>
                    <a:pt x="1366" y="2730"/>
                    <a:pt x="1423" y="2733"/>
                    <a:pt x="1481" y="2733"/>
                  </a:cubicBezTo>
                  <a:cubicBezTo>
                    <a:pt x="2166" y="2733"/>
                    <a:pt x="2743" y="2239"/>
                    <a:pt x="2827" y="1537"/>
                  </a:cubicBezTo>
                  <a:cubicBezTo>
                    <a:pt x="2949" y="777"/>
                    <a:pt x="2402" y="78"/>
                    <a:pt x="1642" y="18"/>
                  </a:cubicBezTo>
                  <a:cubicBezTo>
                    <a:pt x="1570" y="6"/>
                    <a:pt x="1499" y="1"/>
                    <a:pt x="1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3" name="Google Shape;10913;p74"/>
            <p:cNvSpPr/>
            <p:nvPr/>
          </p:nvSpPr>
          <p:spPr>
            <a:xfrm>
              <a:off x="4717675" y="3213450"/>
              <a:ext cx="72225" cy="68500"/>
            </a:xfrm>
            <a:custGeom>
              <a:avLst/>
              <a:gdLst/>
              <a:ahLst/>
              <a:cxnLst/>
              <a:rect l="l" t="t" r="r" b="b"/>
              <a:pathLst>
                <a:path w="2889" h="2740" extrusionOk="0">
                  <a:moveTo>
                    <a:pt x="1430" y="0"/>
                  </a:moveTo>
                  <a:cubicBezTo>
                    <a:pt x="756" y="0"/>
                    <a:pt x="177" y="514"/>
                    <a:pt x="122" y="1202"/>
                  </a:cubicBezTo>
                  <a:cubicBezTo>
                    <a:pt x="1" y="1962"/>
                    <a:pt x="548" y="2631"/>
                    <a:pt x="1308" y="2722"/>
                  </a:cubicBezTo>
                  <a:cubicBezTo>
                    <a:pt x="1379" y="2734"/>
                    <a:pt x="1450" y="2739"/>
                    <a:pt x="1519" y="2739"/>
                  </a:cubicBezTo>
                  <a:cubicBezTo>
                    <a:pt x="2188" y="2739"/>
                    <a:pt x="2745" y="2225"/>
                    <a:pt x="2827" y="1537"/>
                  </a:cubicBezTo>
                  <a:cubicBezTo>
                    <a:pt x="2888" y="777"/>
                    <a:pt x="2372" y="108"/>
                    <a:pt x="1642" y="17"/>
                  </a:cubicBezTo>
                  <a:cubicBezTo>
                    <a:pt x="1571" y="6"/>
                    <a:pt x="1500" y="0"/>
                    <a:pt x="1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4" name="Google Shape;10914;p74"/>
            <p:cNvSpPr/>
            <p:nvPr/>
          </p:nvSpPr>
          <p:spPr>
            <a:xfrm>
              <a:off x="4597075" y="3291675"/>
              <a:ext cx="94800" cy="44850"/>
            </a:xfrm>
            <a:custGeom>
              <a:avLst/>
              <a:gdLst/>
              <a:ahLst/>
              <a:cxnLst/>
              <a:rect l="l" t="t" r="r" b="b"/>
              <a:pathLst>
                <a:path w="3792" h="1794" extrusionOk="0">
                  <a:moveTo>
                    <a:pt x="3333" y="1"/>
                  </a:moveTo>
                  <a:cubicBezTo>
                    <a:pt x="3126" y="1"/>
                    <a:pt x="2905" y="99"/>
                    <a:pt x="2697" y="140"/>
                  </a:cubicBezTo>
                  <a:cubicBezTo>
                    <a:pt x="2492" y="209"/>
                    <a:pt x="2252" y="243"/>
                    <a:pt x="2017" y="243"/>
                  </a:cubicBezTo>
                  <a:cubicBezTo>
                    <a:pt x="1939" y="243"/>
                    <a:pt x="1861" y="239"/>
                    <a:pt x="1785" y="232"/>
                  </a:cubicBezTo>
                  <a:cubicBezTo>
                    <a:pt x="1512" y="201"/>
                    <a:pt x="1268" y="80"/>
                    <a:pt x="964" y="80"/>
                  </a:cubicBezTo>
                  <a:cubicBezTo>
                    <a:pt x="947" y="79"/>
                    <a:pt x="931" y="79"/>
                    <a:pt x="915" y="79"/>
                  </a:cubicBezTo>
                  <a:cubicBezTo>
                    <a:pt x="0" y="79"/>
                    <a:pt x="243" y="908"/>
                    <a:pt x="721" y="1326"/>
                  </a:cubicBezTo>
                  <a:cubicBezTo>
                    <a:pt x="1092" y="1617"/>
                    <a:pt x="1533" y="1793"/>
                    <a:pt x="2002" y="1793"/>
                  </a:cubicBezTo>
                  <a:cubicBezTo>
                    <a:pt x="2071" y="1793"/>
                    <a:pt x="2141" y="1790"/>
                    <a:pt x="2211" y="1782"/>
                  </a:cubicBezTo>
                  <a:cubicBezTo>
                    <a:pt x="2727" y="1751"/>
                    <a:pt x="3214" y="1478"/>
                    <a:pt x="3578" y="1083"/>
                  </a:cubicBezTo>
                  <a:cubicBezTo>
                    <a:pt x="3670" y="900"/>
                    <a:pt x="3761" y="779"/>
                    <a:pt x="3791" y="566"/>
                  </a:cubicBezTo>
                  <a:cubicBezTo>
                    <a:pt x="3791" y="384"/>
                    <a:pt x="3761" y="201"/>
                    <a:pt x="3609" y="80"/>
                  </a:cubicBezTo>
                  <a:cubicBezTo>
                    <a:pt x="3522" y="22"/>
                    <a:pt x="3429" y="1"/>
                    <a:pt x="33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5" name="Google Shape;10915;p74"/>
            <p:cNvSpPr/>
            <p:nvPr/>
          </p:nvSpPr>
          <p:spPr>
            <a:xfrm>
              <a:off x="4380275" y="3339250"/>
              <a:ext cx="524375" cy="122575"/>
            </a:xfrm>
            <a:custGeom>
              <a:avLst/>
              <a:gdLst/>
              <a:ahLst/>
              <a:cxnLst/>
              <a:rect l="l" t="t" r="r" b="b"/>
              <a:pathLst>
                <a:path w="20975" h="4903" extrusionOk="0">
                  <a:moveTo>
                    <a:pt x="20822" y="0"/>
                  </a:moveTo>
                  <a:cubicBezTo>
                    <a:pt x="19545" y="882"/>
                    <a:pt x="18026" y="1550"/>
                    <a:pt x="16354" y="2006"/>
                  </a:cubicBezTo>
                  <a:cubicBezTo>
                    <a:pt x="14520" y="2526"/>
                    <a:pt x="12464" y="2775"/>
                    <a:pt x="10120" y="2775"/>
                  </a:cubicBezTo>
                  <a:cubicBezTo>
                    <a:pt x="9861" y="2775"/>
                    <a:pt x="9599" y="2772"/>
                    <a:pt x="9332" y="2766"/>
                  </a:cubicBezTo>
                  <a:cubicBezTo>
                    <a:pt x="5655" y="2706"/>
                    <a:pt x="2676" y="2098"/>
                    <a:pt x="214" y="943"/>
                  </a:cubicBezTo>
                  <a:lnTo>
                    <a:pt x="214" y="1095"/>
                  </a:lnTo>
                  <a:cubicBezTo>
                    <a:pt x="92" y="1794"/>
                    <a:pt x="62" y="2493"/>
                    <a:pt x="1" y="3192"/>
                  </a:cubicBezTo>
                  <a:cubicBezTo>
                    <a:pt x="1916" y="3982"/>
                    <a:pt x="4104" y="4529"/>
                    <a:pt x="6597" y="4742"/>
                  </a:cubicBezTo>
                  <a:cubicBezTo>
                    <a:pt x="7448" y="4833"/>
                    <a:pt x="8329" y="4894"/>
                    <a:pt x="9272" y="4894"/>
                  </a:cubicBezTo>
                  <a:cubicBezTo>
                    <a:pt x="9540" y="4900"/>
                    <a:pt x="9804" y="4902"/>
                    <a:pt x="10065" y="4902"/>
                  </a:cubicBezTo>
                  <a:cubicBezTo>
                    <a:pt x="12671" y="4902"/>
                    <a:pt x="14914" y="4626"/>
                    <a:pt x="16931" y="4073"/>
                  </a:cubicBezTo>
                  <a:cubicBezTo>
                    <a:pt x="18360" y="3648"/>
                    <a:pt x="19758" y="3070"/>
                    <a:pt x="20974" y="2402"/>
                  </a:cubicBezTo>
                  <a:cubicBezTo>
                    <a:pt x="20974" y="1611"/>
                    <a:pt x="20944" y="791"/>
                    <a:pt x="208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6" name="Google Shape;10916;p74"/>
            <p:cNvSpPr/>
            <p:nvPr/>
          </p:nvSpPr>
          <p:spPr>
            <a:xfrm>
              <a:off x="4381800" y="3451700"/>
              <a:ext cx="520550" cy="109100"/>
            </a:xfrm>
            <a:custGeom>
              <a:avLst/>
              <a:gdLst/>
              <a:ahLst/>
              <a:cxnLst/>
              <a:rect l="l" t="t" r="r" b="b"/>
              <a:pathLst>
                <a:path w="20822" h="4364" extrusionOk="0">
                  <a:moveTo>
                    <a:pt x="20822" y="1"/>
                  </a:moveTo>
                  <a:cubicBezTo>
                    <a:pt x="18785" y="1095"/>
                    <a:pt x="16262" y="1764"/>
                    <a:pt x="12949" y="2129"/>
                  </a:cubicBezTo>
                  <a:cubicBezTo>
                    <a:pt x="11718" y="2241"/>
                    <a:pt x="10524" y="2298"/>
                    <a:pt x="9370" y="2298"/>
                  </a:cubicBezTo>
                  <a:cubicBezTo>
                    <a:pt x="5851" y="2298"/>
                    <a:pt x="2702" y="1768"/>
                    <a:pt x="1" y="670"/>
                  </a:cubicBezTo>
                  <a:lnTo>
                    <a:pt x="1" y="670"/>
                  </a:lnTo>
                  <a:cubicBezTo>
                    <a:pt x="62" y="1399"/>
                    <a:pt x="183" y="2129"/>
                    <a:pt x="366" y="2828"/>
                  </a:cubicBezTo>
                  <a:cubicBezTo>
                    <a:pt x="396" y="2888"/>
                    <a:pt x="396" y="2949"/>
                    <a:pt x="457" y="3040"/>
                  </a:cubicBezTo>
                  <a:cubicBezTo>
                    <a:pt x="2189" y="3588"/>
                    <a:pt x="4104" y="4013"/>
                    <a:pt x="6141" y="4195"/>
                  </a:cubicBezTo>
                  <a:cubicBezTo>
                    <a:pt x="7181" y="4309"/>
                    <a:pt x="8241" y="4363"/>
                    <a:pt x="9331" y="4363"/>
                  </a:cubicBezTo>
                  <a:cubicBezTo>
                    <a:pt x="10566" y="4363"/>
                    <a:pt x="11838" y="4294"/>
                    <a:pt x="13162" y="4165"/>
                  </a:cubicBezTo>
                  <a:cubicBezTo>
                    <a:pt x="15989" y="3891"/>
                    <a:pt x="18329" y="3375"/>
                    <a:pt x="20305" y="2584"/>
                  </a:cubicBezTo>
                  <a:cubicBezTo>
                    <a:pt x="20427" y="2159"/>
                    <a:pt x="20548" y="1733"/>
                    <a:pt x="20609" y="1308"/>
                  </a:cubicBezTo>
                  <a:cubicBezTo>
                    <a:pt x="20700" y="913"/>
                    <a:pt x="20761" y="487"/>
                    <a:pt x="20822" y="62"/>
                  </a:cubicBezTo>
                  <a:lnTo>
                    <a:pt x="208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7" name="Google Shape;10917;p74"/>
            <p:cNvSpPr/>
            <p:nvPr/>
          </p:nvSpPr>
          <p:spPr>
            <a:xfrm>
              <a:off x="4412200" y="3555825"/>
              <a:ext cx="463550" cy="98925"/>
            </a:xfrm>
            <a:custGeom>
              <a:avLst/>
              <a:gdLst/>
              <a:ahLst/>
              <a:cxnLst/>
              <a:rect l="l" t="t" r="r" b="b"/>
              <a:pathLst>
                <a:path w="18542" h="3957" extrusionOk="0">
                  <a:moveTo>
                    <a:pt x="18542" y="0"/>
                  </a:moveTo>
                  <a:lnTo>
                    <a:pt x="18542" y="0"/>
                  </a:lnTo>
                  <a:cubicBezTo>
                    <a:pt x="16627" y="851"/>
                    <a:pt x="14317" y="1398"/>
                    <a:pt x="11429" y="1672"/>
                  </a:cubicBezTo>
                  <a:cubicBezTo>
                    <a:pt x="10179" y="1796"/>
                    <a:pt x="8966" y="1858"/>
                    <a:pt x="7792" y="1858"/>
                  </a:cubicBezTo>
                  <a:cubicBezTo>
                    <a:pt x="4941" y="1858"/>
                    <a:pt x="2326" y="1492"/>
                    <a:pt x="1" y="760"/>
                  </a:cubicBezTo>
                  <a:lnTo>
                    <a:pt x="1" y="760"/>
                  </a:lnTo>
                  <a:cubicBezTo>
                    <a:pt x="457" y="1550"/>
                    <a:pt x="1004" y="2249"/>
                    <a:pt x="1703" y="2827"/>
                  </a:cubicBezTo>
                  <a:cubicBezTo>
                    <a:pt x="2068" y="3070"/>
                    <a:pt x="2463" y="3344"/>
                    <a:pt x="2888" y="3587"/>
                  </a:cubicBezTo>
                  <a:cubicBezTo>
                    <a:pt x="3435" y="3678"/>
                    <a:pt x="4013" y="3769"/>
                    <a:pt x="4621" y="3799"/>
                  </a:cubicBezTo>
                  <a:cubicBezTo>
                    <a:pt x="5621" y="3909"/>
                    <a:pt x="6640" y="3957"/>
                    <a:pt x="7686" y="3957"/>
                  </a:cubicBezTo>
                  <a:cubicBezTo>
                    <a:pt x="8959" y="3957"/>
                    <a:pt x="10273" y="3886"/>
                    <a:pt x="11642" y="3769"/>
                  </a:cubicBezTo>
                  <a:cubicBezTo>
                    <a:pt x="13375" y="3617"/>
                    <a:pt x="14894" y="3344"/>
                    <a:pt x="16262" y="3009"/>
                  </a:cubicBezTo>
                  <a:cubicBezTo>
                    <a:pt x="16627" y="2705"/>
                    <a:pt x="16961" y="2401"/>
                    <a:pt x="17265" y="2006"/>
                  </a:cubicBezTo>
                  <a:cubicBezTo>
                    <a:pt x="17691" y="1520"/>
                    <a:pt x="18086" y="942"/>
                    <a:pt x="18390" y="334"/>
                  </a:cubicBezTo>
                  <a:cubicBezTo>
                    <a:pt x="18420" y="243"/>
                    <a:pt x="18481" y="122"/>
                    <a:pt x="185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8" name="Google Shape;10918;p74"/>
            <p:cNvSpPr/>
            <p:nvPr/>
          </p:nvSpPr>
          <p:spPr>
            <a:xfrm>
              <a:off x="4710850" y="2936500"/>
              <a:ext cx="108675" cy="133000"/>
            </a:xfrm>
            <a:custGeom>
              <a:avLst/>
              <a:gdLst/>
              <a:ahLst/>
              <a:cxnLst/>
              <a:rect l="l" t="t" r="r" b="b"/>
              <a:pathLst>
                <a:path w="4347" h="5320" fill="none" extrusionOk="0">
                  <a:moveTo>
                    <a:pt x="0" y="5320"/>
                  </a:moveTo>
                  <a:cubicBezTo>
                    <a:pt x="578" y="3040"/>
                    <a:pt x="2219" y="1034"/>
                    <a:pt x="4347" y="1"/>
                  </a:cubicBezTo>
                </a:path>
              </a:pathLst>
            </a:custGeom>
            <a:noFill/>
            <a:ln w="532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9" name="Google Shape;10919;p74"/>
            <p:cNvSpPr/>
            <p:nvPr/>
          </p:nvSpPr>
          <p:spPr>
            <a:xfrm>
              <a:off x="4792900" y="2924950"/>
              <a:ext cx="49425" cy="46850"/>
            </a:xfrm>
            <a:custGeom>
              <a:avLst/>
              <a:gdLst/>
              <a:ahLst/>
              <a:cxnLst/>
              <a:rect l="l" t="t" r="r" b="b"/>
              <a:pathLst>
                <a:path w="1977" h="1874" extrusionOk="0">
                  <a:moveTo>
                    <a:pt x="989" y="0"/>
                  </a:moveTo>
                  <a:cubicBezTo>
                    <a:pt x="540" y="0"/>
                    <a:pt x="118" y="351"/>
                    <a:pt x="62" y="858"/>
                  </a:cubicBezTo>
                  <a:cubicBezTo>
                    <a:pt x="1" y="1344"/>
                    <a:pt x="366" y="1830"/>
                    <a:pt x="913" y="1861"/>
                  </a:cubicBezTo>
                  <a:cubicBezTo>
                    <a:pt x="960" y="1870"/>
                    <a:pt x="1007" y="1874"/>
                    <a:pt x="1054" y="1874"/>
                  </a:cubicBezTo>
                  <a:cubicBezTo>
                    <a:pt x="1490" y="1874"/>
                    <a:pt x="1891" y="1507"/>
                    <a:pt x="1946" y="1040"/>
                  </a:cubicBezTo>
                  <a:cubicBezTo>
                    <a:pt x="1977" y="554"/>
                    <a:pt x="1581" y="98"/>
                    <a:pt x="1095" y="7"/>
                  </a:cubicBezTo>
                  <a:cubicBezTo>
                    <a:pt x="1060" y="2"/>
                    <a:pt x="1024" y="0"/>
                    <a:pt x="9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0" name="Google Shape;10920;p74"/>
            <p:cNvSpPr/>
            <p:nvPr/>
          </p:nvSpPr>
          <p:spPr>
            <a:xfrm>
              <a:off x="4422075" y="2964625"/>
              <a:ext cx="116300" cy="126925"/>
            </a:xfrm>
            <a:custGeom>
              <a:avLst/>
              <a:gdLst/>
              <a:ahLst/>
              <a:cxnLst/>
              <a:rect l="l" t="t" r="r" b="b"/>
              <a:pathLst>
                <a:path w="4652" h="5077" fill="none" extrusionOk="0">
                  <a:moveTo>
                    <a:pt x="4651" y="5076"/>
                  </a:moveTo>
                  <a:cubicBezTo>
                    <a:pt x="3952" y="2827"/>
                    <a:pt x="2220" y="882"/>
                    <a:pt x="1" y="0"/>
                  </a:cubicBezTo>
                </a:path>
              </a:pathLst>
            </a:custGeom>
            <a:noFill/>
            <a:ln w="5325" cap="rnd" cmpd="sng">
              <a:solidFill>
                <a:srgbClr val="211E1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1" name="Google Shape;10921;p74"/>
            <p:cNvSpPr/>
            <p:nvPr/>
          </p:nvSpPr>
          <p:spPr>
            <a:xfrm>
              <a:off x="4399275" y="2954400"/>
              <a:ext cx="50950" cy="47075"/>
            </a:xfrm>
            <a:custGeom>
              <a:avLst/>
              <a:gdLst/>
              <a:ahLst/>
              <a:cxnLst/>
              <a:rect l="l" t="t" r="r" b="b"/>
              <a:pathLst>
                <a:path w="2038" h="1883" extrusionOk="0">
                  <a:moveTo>
                    <a:pt x="1034" y="0"/>
                  </a:moveTo>
                  <a:cubicBezTo>
                    <a:pt x="983" y="0"/>
                    <a:pt x="933" y="5"/>
                    <a:pt x="882" y="14"/>
                  </a:cubicBezTo>
                  <a:cubicBezTo>
                    <a:pt x="366" y="75"/>
                    <a:pt x="1" y="531"/>
                    <a:pt x="92" y="1078"/>
                  </a:cubicBezTo>
                  <a:cubicBezTo>
                    <a:pt x="147" y="1541"/>
                    <a:pt x="567" y="1882"/>
                    <a:pt x="1004" y="1882"/>
                  </a:cubicBezTo>
                  <a:cubicBezTo>
                    <a:pt x="1055" y="1882"/>
                    <a:pt x="1106" y="1878"/>
                    <a:pt x="1156" y="1868"/>
                  </a:cubicBezTo>
                  <a:cubicBezTo>
                    <a:pt x="1673" y="1807"/>
                    <a:pt x="2037" y="1291"/>
                    <a:pt x="1946" y="804"/>
                  </a:cubicBezTo>
                  <a:cubicBezTo>
                    <a:pt x="1892" y="341"/>
                    <a:pt x="1471" y="0"/>
                    <a:pt x="10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2" name="Google Shape;10922;p74"/>
            <p:cNvSpPr/>
            <p:nvPr/>
          </p:nvSpPr>
          <p:spPr>
            <a:xfrm>
              <a:off x="4898525" y="3365075"/>
              <a:ext cx="55500" cy="152000"/>
            </a:xfrm>
            <a:custGeom>
              <a:avLst/>
              <a:gdLst/>
              <a:ahLst/>
              <a:cxnLst/>
              <a:rect l="l" t="t" r="r" b="b"/>
              <a:pathLst>
                <a:path w="2220" h="6080" fill="none" extrusionOk="0">
                  <a:moveTo>
                    <a:pt x="1" y="1"/>
                  </a:moveTo>
                  <a:cubicBezTo>
                    <a:pt x="1399" y="1733"/>
                    <a:pt x="1733" y="3983"/>
                    <a:pt x="2220" y="6080"/>
                  </a:cubicBez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3" name="Google Shape;10923;p74"/>
            <p:cNvSpPr/>
            <p:nvPr/>
          </p:nvSpPr>
          <p:spPr>
            <a:xfrm>
              <a:off x="4912200" y="3507175"/>
              <a:ext cx="71475" cy="64725"/>
            </a:xfrm>
            <a:custGeom>
              <a:avLst/>
              <a:gdLst/>
              <a:ahLst/>
              <a:cxnLst/>
              <a:rect l="l" t="t" r="r" b="b"/>
              <a:pathLst>
                <a:path w="2859" h="2589" extrusionOk="0">
                  <a:moveTo>
                    <a:pt x="1612" y="1"/>
                  </a:moveTo>
                  <a:cubicBezTo>
                    <a:pt x="1065" y="305"/>
                    <a:pt x="609" y="700"/>
                    <a:pt x="214" y="1095"/>
                  </a:cubicBezTo>
                  <a:cubicBezTo>
                    <a:pt x="92" y="1217"/>
                    <a:pt x="1" y="1369"/>
                    <a:pt x="62" y="1490"/>
                  </a:cubicBezTo>
                  <a:cubicBezTo>
                    <a:pt x="92" y="1612"/>
                    <a:pt x="244" y="1672"/>
                    <a:pt x="396" y="1672"/>
                  </a:cubicBezTo>
                  <a:cubicBezTo>
                    <a:pt x="518" y="1672"/>
                    <a:pt x="670" y="1612"/>
                    <a:pt x="761" y="1551"/>
                  </a:cubicBezTo>
                  <a:lnTo>
                    <a:pt x="761" y="1551"/>
                  </a:lnTo>
                  <a:cubicBezTo>
                    <a:pt x="730" y="1824"/>
                    <a:pt x="761" y="2098"/>
                    <a:pt x="882" y="2311"/>
                  </a:cubicBezTo>
                  <a:cubicBezTo>
                    <a:pt x="966" y="2450"/>
                    <a:pt x="1049" y="2588"/>
                    <a:pt x="1178" y="2588"/>
                  </a:cubicBezTo>
                  <a:cubicBezTo>
                    <a:pt x="1191" y="2588"/>
                    <a:pt x="1204" y="2587"/>
                    <a:pt x="1217" y="2584"/>
                  </a:cubicBezTo>
                  <a:cubicBezTo>
                    <a:pt x="1338" y="2584"/>
                    <a:pt x="1430" y="2463"/>
                    <a:pt x="1460" y="2372"/>
                  </a:cubicBezTo>
                  <a:cubicBezTo>
                    <a:pt x="1490" y="2250"/>
                    <a:pt x="1521" y="2128"/>
                    <a:pt x="1582" y="2068"/>
                  </a:cubicBezTo>
                  <a:cubicBezTo>
                    <a:pt x="1612" y="2220"/>
                    <a:pt x="1673" y="2280"/>
                    <a:pt x="1825" y="2402"/>
                  </a:cubicBezTo>
                  <a:cubicBezTo>
                    <a:pt x="1902" y="2440"/>
                    <a:pt x="2003" y="2479"/>
                    <a:pt x="2098" y="2479"/>
                  </a:cubicBezTo>
                  <a:cubicBezTo>
                    <a:pt x="2153" y="2479"/>
                    <a:pt x="2206" y="2466"/>
                    <a:pt x="2250" y="2432"/>
                  </a:cubicBezTo>
                  <a:cubicBezTo>
                    <a:pt x="2372" y="2372"/>
                    <a:pt x="2402" y="2250"/>
                    <a:pt x="2372" y="2098"/>
                  </a:cubicBezTo>
                  <a:cubicBezTo>
                    <a:pt x="2372" y="2018"/>
                    <a:pt x="2359" y="1939"/>
                    <a:pt x="2324" y="1867"/>
                  </a:cubicBezTo>
                  <a:lnTo>
                    <a:pt x="2324" y="1867"/>
                  </a:lnTo>
                  <a:cubicBezTo>
                    <a:pt x="2386" y="1909"/>
                    <a:pt x="2477" y="1926"/>
                    <a:pt x="2563" y="1926"/>
                  </a:cubicBezTo>
                  <a:cubicBezTo>
                    <a:pt x="2603" y="1926"/>
                    <a:pt x="2642" y="1922"/>
                    <a:pt x="2676" y="1916"/>
                  </a:cubicBezTo>
                  <a:cubicBezTo>
                    <a:pt x="2797" y="1824"/>
                    <a:pt x="2858" y="1703"/>
                    <a:pt x="2858" y="1551"/>
                  </a:cubicBezTo>
                  <a:cubicBezTo>
                    <a:pt x="2858" y="1399"/>
                    <a:pt x="2828" y="1308"/>
                    <a:pt x="2737" y="1156"/>
                  </a:cubicBezTo>
                  <a:cubicBezTo>
                    <a:pt x="2493" y="700"/>
                    <a:pt x="2068" y="244"/>
                    <a:pt x="1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4" name="Google Shape;10924;p74"/>
            <p:cNvSpPr/>
            <p:nvPr/>
          </p:nvSpPr>
          <p:spPr>
            <a:xfrm>
              <a:off x="4303550" y="3384850"/>
              <a:ext cx="84350" cy="139075"/>
            </a:xfrm>
            <a:custGeom>
              <a:avLst/>
              <a:gdLst/>
              <a:ahLst/>
              <a:cxnLst/>
              <a:rect l="l" t="t" r="r" b="b"/>
              <a:pathLst>
                <a:path w="3374" h="5563" fill="none" extrusionOk="0">
                  <a:moveTo>
                    <a:pt x="3374" y="0"/>
                  </a:moveTo>
                  <a:cubicBezTo>
                    <a:pt x="1672" y="1459"/>
                    <a:pt x="912" y="3587"/>
                    <a:pt x="0" y="5562"/>
                  </a:cubicBezTo>
                </a:path>
              </a:pathLst>
            </a:custGeom>
            <a:noFill/>
            <a:ln w="5325" cap="flat" cmpd="sng">
              <a:solidFill>
                <a:srgbClr val="211E1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5" name="Google Shape;10925;p74"/>
            <p:cNvSpPr/>
            <p:nvPr/>
          </p:nvSpPr>
          <p:spPr>
            <a:xfrm>
              <a:off x="4269350" y="3514025"/>
              <a:ext cx="71450" cy="66075"/>
            </a:xfrm>
            <a:custGeom>
              <a:avLst/>
              <a:gdLst/>
              <a:ahLst/>
              <a:cxnLst/>
              <a:rect l="l" t="t" r="r" b="b"/>
              <a:pathLst>
                <a:path w="2858" h="2643" extrusionOk="0">
                  <a:moveTo>
                    <a:pt x="1550" y="0"/>
                  </a:moveTo>
                  <a:cubicBezTo>
                    <a:pt x="1064" y="152"/>
                    <a:pt x="578" y="487"/>
                    <a:pt x="213" y="912"/>
                  </a:cubicBezTo>
                  <a:cubicBezTo>
                    <a:pt x="152" y="1034"/>
                    <a:pt x="91" y="1155"/>
                    <a:pt x="31" y="1307"/>
                  </a:cubicBezTo>
                  <a:cubicBezTo>
                    <a:pt x="0" y="1459"/>
                    <a:pt x="31" y="1611"/>
                    <a:pt x="152" y="1672"/>
                  </a:cubicBezTo>
                  <a:cubicBezTo>
                    <a:pt x="205" y="1712"/>
                    <a:pt x="281" y="1734"/>
                    <a:pt x="356" y="1734"/>
                  </a:cubicBezTo>
                  <a:cubicBezTo>
                    <a:pt x="451" y="1734"/>
                    <a:pt x="543" y="1697"/>
                    <a:pt x="578" y="1611"/>
                  </a:cubicBezTo>
                  <a:lnTo>
                    <a:pt x="578" y="1611"/>
                  </a:lnTo>
                  <a:cubicBezTo>
                    <a:pt x="547" y="1702"/>
                    <a:pt x="456" y="1824"/>
                    <a:pt x="426" y="1946"/>
                  </a:cubicBezTo>
                  <a:cubicBezTo>
                    <a:pt x="426" y="2037"/>
                    <a:pt x="426" y="2219"/>
                    <a:pt x="487" y="2280"/>
                  </a:cubicBezTo>
                  <a:cubicBezTo>
                    <a:pt x="557" y="2333"/>
                    <a:pt x="648" y="2365"/>
                    <a:pt x="736" y="2365"/>
                  </a:cubicBezTo>
                  <a:cubicBezTo>
                    <a:pt x="800" y="2365"/>
                    <a:pt x="861" y="2349"/>
                    <a:pt x="912" y="2310"/>
                  </a:cubicBezTo>
                  <a:cubicBezTo>
                    <a:pt x="1034" y="2280"/>
                    <a:pt x="1186" y="2219"/>
                    <a:pt x="1216" y="2067"/>
                  </a:cubicBezTo>
                  <a:cubicBezTo>
                    <a:pt x="1246" y="2128"/>
                    <a:pt x="1246" y="2250"/>
                    <a:pt x="1307" y="2371"/>
                  </a:cubicBezTo>
                  <a:cubicBezTo>
                    <a:pt x="1338" y="2462"/>
                    <a:pt x="1368" y="2584"/>
                    <a:pt x="1490" y="2614"/>
                  </a:cubicBezTo>
                  <a:cubicBezTo>
                    <a:pt x="1522" y="2634"/>
                    <a:pt x="1554" y="2642"/>
                    <a:pt x="1586" y="2642"/>
                  </a:cubicBezTo>
                  <a:cubicBezTo>
                    <a:pt x="1702" y="2642"/>
                    <a:pt x="1807" y="2528"/>
                    <a:pt x="1854" y="2432"/>
                  </a:cubicBezTo>
                  <a:cubicBezTo>
                    <a:pt x="1976" y="2219"/>
                    <a:pt x="2098" y="1976"/>
                    <a:pt x="2098" y="1702"/>
                  </a:cubicBezTo>
                  <a:cubicBezTo>
                    <a:pt x="2219" y="1794"/>
                    <a:pt x="2310" y="1854"/>
                    <a:pt x="2432" y="1915"/>
                  </a:cubicBezTo>
                  <a:cubicBezTo>
                    <a:pt x="2461" y="1922"/>
                    <a:pt x="2491" y="1926"/>
                    <a:pt x="2521" y="1926"/>
                  </a:cubicBezTo>
                  <a:cubicBezTo>
                    <a:pt x="2620" y="1926"/>
                    <a:pt x="2720" y="1887"/>
                    <a:pt x="2766" y="1794"/>
                  </a:cubicBezTo>
                  <a:cubicBezTo>
                    <a:pt x="2857" y="1672"/>
                    <a:pt x="2766" y="1490"/>
                    <a:pt x="2705" y="1368"/>
                  </a:cubicBezTo>
                  <a:cubicBezTo>
                    <a:pt x="2401" y="821"/>
                    <a:pt x="2006" y="365"/>
                    <a:pt x="15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26" name="Google Shape;10926;p74"/>
          <p:cNvGrpSpPr/>
          <p:nvPr/>
        </p:nvGrpSpPr>
        <p:grpSpPr>
          <a:xfrm>
            <a:off x="2401048" y="2571743"/>
            <a:ext cx="1093860" cy="1965679"/>
            <a:chOff x="4618475" y="2653175"/>
            <a:chExt cx="1388500" cy="2495150"/>
          </a:xfrm>
        </p:grpSpPr>
        <p:sp>
          <p:nvSpPr>
            <p:cNvPr id="10927" name="Google Shape;10927;p74"/>
            <p:cNvSpPr/>
            <p:nvPr/>
          </p:nvSpPr>
          <p:spPr>
            <a:xfrm>
              <a:off x="4618475" y="2653175"/>
              <a:ext cx="1388500" cy="2495150"/>
            </a:xfrm>
            <a:custGeom>
              <a:avLst/>
              <a:gdLst/>
              <a:ahLst/>
              <a:cxnLst/>
              <a:rect l="l" t="t" r="r" b="b"/>
              <a:pathLst>
                <a:path w="55540" h="99806" extrusionOk="0">
                  <a:moveTo>
                    <a:pt x="29021" y="0"/>
                  </a:moveTo>
                  <a:cubicBezTo>
                    <a:pt x="27653" y="0"/>
                    <a:pt x="26419" y="734"/>
                    <a:pt x="25685" y="1802"/>
                  </a:cubicBezTo>
                  <a:cubicBezTo>
                    <a:pt x="25285" y="1635"/>
                    <a:pt x="24818" y="1568"/>
                    <a:pt x="24351" y="1568"/>
                  </a:cubicBezTo>
                  <a:cubicBezTo>
                    <a:pt x="22483" y="1568"/>
                    <a:pt x="20949" y="2936"/>
                    <a:pt x="20682" y="4771"/>
                  </a:cubicBezTo>
                  <a:cubicBezTo>
                    <a:pt x="19514" y="4837"/>
                    <a:pt x="18447" y="5338"/>
                    <a:pt x="17579" y="6105"/>
                  </a:cubicBezTo>
                  <a:cubicBezTo>
                    <a:pt x="16779" y="6805"/>
                    <a:pt x="16178" y="7739"/>
                    <a:pt x="15912" y="8807"/>
                  </a:cubicBezTo>
                  <a:cubicBezTo>
                    <a:pt x="15814" y="8804"/>
                    <a:pt x="15717" y="8802"/>
                    <a:pt x="15621" y="8802"/>
                  </a:cubicBezTo>
                  <a:cubicBezTo>
                    <a:pt x="14723" y="8802"/>
                    <a:pt x="13850" y="8946"/>
                    <a:pt x="12976" y="9307"/>
                  </a:cubicBezTo>
                  <a:cubicBezTo>
                    <a:pt x="11575" y="9908"/>
                    <a:pt x="10508" y="11075"/>
                    <a:pt x="10174" y="12476"/>
                  </a:cubicBezTo>
                  <a:cubicBezTo>
                    <a:pt x="9907" y="13677"/>
                    <a:pt x="10141" y="14911"/>
                    <a:pt x="10841" y="16079"/>
                  </a:cubicBezTo>
                  <a:cubicBezTo>
                    <a:pt x="9741" y="16913"/>
                    <a:pt x="9240" y="17913"/>
                    <a:pt x="8973" y="18647"/>
                  </a:cubicBezTo>
                  <a:cubicBezTo>
                    <a:pt x="8273" y="20915"/>
                    <a:pt x="9407" y="23451"/>
                    <a:pt x="11575" y="24585"/>
                  </a:cubicBezTo>
                  <a:cubicBezTo>
                    <a:pt x="12409" y="25018"/>
                    <a:pt x="13343" y="25252"/>
                    <a:pt x="14344" y="25252"/>
                  </a:cubicBezTo>
                  <a:lnTo>
                    <a:pt x="14344" y="25285"/>
                  </a:lnTo>
                  <a:cubicBezTo>
                    <a:pt x="14344" y="25452"/>
                    <a:pt x="14411" y="25585"/>
                    <a:pt x="14444" y="25752"/>
                  </a:cubicBezTo>
                  <a:cubicBezTo>
                    <a:pt x="13910" y="25485"/>
                    <a:pt x="13310" y="25319"/>
                    <a:pt x="12676" y="25319"/>
                  </a:cubicBezTo>
                  <a:cubicBezTo>
                    <a:pt x="10474" y="25319"/>
                    <a:pt x="8673" y="27120"/>
                    <a:pt x="8673" y="29321"/>
                  </a:cubicBezTo>
                  <a:cubicBezTo>
                    <a:pt x="8673" y="31523"/>
                    <a:pt x="10474" y="33324"/>
                    <a:pt x="12676" y="33324"/>
                  </a:cubicBezTo>
                  <a:lnTo>
                    <a:pt x="12943" y="33324"/>
                  </a:lnTo>
                  <a:cubicBezTo>
                    <a:pt x="12909" y="33524"/>
                    <a:pt x="12843" y="33791"/>
                    <a:pt x="12843" y="34025"/>
                  </a:cubicBezTo>
                  <a:cubicBezTo>
                    <a:pt x="12843" y="35960"/>
                    <a:pt x="14444" y="37527"/>
                    <a:pt x="16345" y="37527"/>
                  </a:cubicBezTo>
                  <a:cubicBezTo>
                    <a:pt x="16746" y="37527"/>
                    <a:pt x="17079" y="37494"/>
                    <a:pt x="17413" y="37361"/>
                  </a:cubicBezTo>
                  <a:cubicBezTo>
                    <a:pt x="17846" y="38595"/>
                    <a:pt x="18614" y="39762"/>
                    <a:pt x="19681" y="40963"/>
                  </a:cubicBezTo>
                  <a:lnTo>
                    <a:pt x="18447" y="40963"/>
                  </a:lnTo>
                  <a:cubicBezTo>
                    <a:pt x="15645" y="40963"/>
                    <a:pt x="13343" y="43265"/>
                    <a:pt x="13343" y="46033"/>
                  </a:cubicBezTo>
                  <a:lnTo>
                    <a:pt x="13343" y="46100"/>
                  </a:lnTo>
                  <a:cubicBezTo>
                    <a:pt x="13343" y="47968"/>
                    <a:pt x="14344" y="49603"/>
                    <a:pt x="15845" y="50470"/>
                  </a:cubicBezTo>
                  <a:cubicBezTo>
                    <a:pt x="15978" y="52371"/>
                    <a:pt x="16112" y="55207"/>
                    <a:pt x="16279" y="58342"/>
                  </a:cubicBezTo>
                  <a:cubicBezTo>
                    <a:pt x="16345" y="59977"/>
                    <a:pt x="16445" y="61678"/>
                    <a:pt x="16512" y="63446"/>
                  </a:cubicBezTo>
                  <a:lnTo>
                    <a:pt x="16512" y="63479"/>
                  </a:lnTo>
                  <a:cubicBezTo>
                    <a:pt x="16779" y="68383"/>
                    <a:pt x="17112" y="74320"/>
                    <a:pt x="17446" y="78957"/>
                  </a:cubicBezTo>
                  <a:cubicBezTo>
                    <a:pt x="14411" y="79624"/>
                    <a:pt x="9340" y="81125"/>
                    <a:pt x="5671" y="84227"/>
                  </a:cubicBezTo>
                  <a:cubicBezTo>
                    <a:pt x="5104" y="84728"/>
                    <a:pt x="4570" y="85228"/>
                    <a:pt x="4103" y="85795"/>
                  </a:cubicBezTo>
                  <a:lnTo>
                    <a:pt x="4070" y="85829"/>
                  </a:lnTo>
                  <a:cubicBezTo>
                    <a:pt x="2435" y="87663"/>
                    <a:pt x="1401" y="89798"/>
                    <a:pt x="1001" y="92066"/>
                  </a:cubicBezTo>
                  <a:cubicBezTo>
                    <a:pt x="334" y="92834"/>
                    <a:pt x="0" y="93834"/>
                    <a:pt x="0" y="94868"/>
                  </a:cubicBezTo>
                  <a:lnTo>
                    <a:pt x="0" y="95469"/>
                  </a:lnTo>
                  <a:cubicBezTo>
                    <a:pt x="0" y="97871"/>
                    <a:pt x="1968" y="99805"/>
                    <a:pt x="4337" y="99805"/>
                  </a:cubicBezTo>
                  <a:lnTo>
                    <a:pt x="44632" y="99805"/>
                  </a:lnTo>
                  <a:lnTo>
                    <a:pt x="44632" y="99739"/>
                  </a:lnTo>
                  <a:cubicBezTo>
                    <a:pt x="47034" y="99739"/>
                    <a:pt x="48969" y="97804"/>
                    <a:pt x="48969" y="95402"/>
                  </a:cubicBezTo>
                  <a:lnTo>
                    <a:pt x="48969" y="94835"/>
                  </a:lnTo>
                  <a:cubicBezTo>
                    <a:pt x="48969" y="93668"/>
                    <a:pt x="48468" y="92567"/>
                    <a:pt x="47701" y="91800"/>
                  </a:cubicBezTo>
                  <a:cubicBezTo>
                    <a:pt x="47801" y="90465"/>
                    <a:pt x="47768" y="88797"/>
                    <a:pt x="47367" y="86863"/>
                  </a:cubicBezTo>
                  <a:cubicBezTo>
                    <a:pt x="47334" y="86663"/>
                    <a:pt x="47301" y="86496"/>
                    <a:pt x="47234" y="86296"/>
                  </a:cubicBezTo>
                  <a:lnTo>
                    <a:pt x="47234" y="86229"/>
                  </a:lnTo>
                  <a:cubicBezTo>
                    <a:pt x="47201" y="86062"/>
                    <a:pt x="47167" y="85862"/>
                    <a:pt x="47067" y="85662"/>
                  </a:cubicBezTo>
                  <a:lnTo>
                    <a:pt x="47067" y="85562"/>
                  </a:lnTo>
                  <a:cubicBezTo>
                    <a:pt x="47034" y="85362"/>
                    <a:pt x="46967" y="85195"/>
                    <a:pt x="46934" y="84995"/>
                  </a:cubicBezTo>
                  <a:lnTo>
                    <a:pt x="46867" y="84895"/>
                  </a:lnTo>
                  <a:cubicBezTo>
                    <a:pt x="46834" y="84728"/>
                    <a:pt x="46734" y="84528"/>
                    <a:pt x="46700" y="84328"/>
                  </a:cubicBezTo>
                  <a:lnTo>
                    <a:pt x="46667" y="84227"/>
                  </a:lnTo>
                  <a:cubicBezTo>
                    <a:pt x="46634" y="84061"/>
                    <a:pt x="46533" y="83861"/>
                    <a:pt x="46467" y="83660"/>
                  </a:cubicBezTo>
                  <a:lnTo>
                    <a:pt x="46400" y="83527"/>
                  </a:lnTo>
                  <a:cubicBezTo>
                    <a:pt x="46333" y="83360"/>
                    <a:pt x="46300" y="83193"/>
                    <a:pt x="46200" y="82993"/>
                  </a:cubicBezTo>
                  <a:lnTo>
                    <a:pt x="46133" y="82826"/>
                  </a:lnTo>
                  <a:cubicBezTo>
                    <a:pt x="46033" y="82660"/>
                    <a:pt x="45966" y="82493"/>
                    <a:pt x="45900" y="82326"/>
                  </a:cubicBezTo>
                  <a:lnTo>
                    <a:pt x="45833" y="82159"/>
                  </a:lnTo>
                  <a:lnTo>
                    <a:pt x="45833" y="82126"/>
                  </a:lnTo>
                  <a:lnTo>
                    <a:pt x="45833" y="81993"/>
                  </a:lnTo>
                  <a:lnTo>
                    <a:pt x="45833" y="81959"/>
                  </a:lnTo>
                  <a:lnTo>
                    <a:pt x="45866" y="81292"/>
                  </a:lnTo>
                  <a:cubicBezTo>
                    <a:pt x="46200" y="75788"/>
                    <a:pt x="47267" y="58276"/>
                    <a:pt x="47301" y="49936"/>
                  </a:cubicBezTo>
                  <a:cubicBezTo>
                    <a:pt x="48401" y="48969"/>
                    <a:pt x="49135" y="47535"/>
                    <a:pt x="49135" y="46000"/>
                  </a:cubicBezTo>
                  <a:cubicBezTo>
                    <a:pt x="49135" y="43432"/>
                    <a:pt x="47167" y="41263"/>
                    <a:pt x="44665" y="40963"/>
                  </a:cubicBezTo>
                  <a:cubicBezTo>
                    <a:pt x="45233" y="40496"/>
                    <a:pt x="45766" y="39996"/>
                    <a:pt x="46133" y="39429"/>
                  </a:cubicBezTo>
                  <a:cubicBezTo>
                    <a:pt x="46367" y="39028"/>
                    <a:pt x="46533" y="38595"/>
                    <a:pt x="46600" y="38128"/>
                  </a:cubicBezTo>
                  <a:cubicBezTo>
                    <a:pt x="46867" y="38161"/>
                    <a:pt x="47201" y="38161"/>
                    <a:pt x="47534" y="38161"/>
                  </a:cubicBezTo>
                  <a:cubicBezTo>
                    <a:pt x="48201" y="38161"/>
                    <a:pt x="48735" y="38094"/>
                    <a:pt x="49302" y="37961"/>
                  </a:cubicBezTo>
                  <a:cubicBezTo>
                    <a:pt x="50136" y="37761"/>
                    <a:pt x="51037" y="37461"/>
                    <a:pt x="51804" y="36960"/>
                  </a:cubicBezTo>
                  <a:cubicBezTo>
                    <a:pt x="52271" y="36760"/>
                    <a:pt x="52638" y="36427"/>
                    <a:pt x="52905" y="35960"/>
                  </a:cubicBezTo>
                  <a:cubicBezTo>
                    <a:pt x="54239" y="33925"/>
                    <a:pt x="53005" y="31490"/>
                    <a:pt x="51804" y="30322"/>
                  </a:cubicBezTo>
                  <a:cubicBezTo>
                    <a:pt x="52071" y="29488"/>
                    <a:pt x="52271" y="28621"/>
                    <a:pt x="52271" y="27754"/>
                  </a:cubicBezTo>
                  <a:cubicBezTo>
                    <a:pt x="54139" y="27453"/>
                    <a:pt x="55540" y="25852"/>
                    <a:pt x="55540" y="23951"/>
                  </a:cubicBezTo>
                  <a:cubicBezTo>
                    <a:pt x="55540" y="22517"/>
                    <a:pt x="54806" y="21316"/>
                    <a:pt x="53672" y="20649"/>
                  </a:cubicBezTo>
                  <a:cubicBezTo>
                    <a:pt x="54339" y="19848"/>
                    <a:pt x="54706" y="18847"/>
                    <a:pt x="54706" y="17780"/>
                  </a:cubicBezTo>
                  <a:cubicBezTo>
                    <a:pt x="54706" y="15412"/>
                    <a:pt x="52871" y="13477"/>
                    <a:pt x="50536" y="13310"/>
                  </a:cubicBezTo>
                  <a:cubicBezTo>
                    <a:pt x="50837" y="12676"/>
                    <a:pt x="51003" y="12009"/>
                    <a:pt x="50970" y="11275"/>
                  </a:cubicBezTo>
                  <a:cubicBezTo>
                    <a:pt x="50903" y="10575"/>
                    <a:pt x="50670" y="10074"/>
                    <a:pt x="50403" y="9674"/>
                  </a:cubicBezTo>
                  <a:cubicBezTo>
                    <a:pt x="49702" y="8273"/>
                    <a:pt x="48201" y="7272"/>
                    <a:pt x="46233" y="7006"/>
                  </a:cubicBezTo>
                  <a:lnTo>
                    <a:pt x="46133" y="7006"/>
                  </a:lnTo>
                  <a:cubicBezTo>
                    <a:pt x="45833" y="5271"/>
                    <a:pt x="45066" y="3503"/>
                    <a:pt x="43665" y="2402"/>
                  </a:cubicBezTo>
                  <a:cubicBezTo>
                    <a:pt x="42697" y="1635"/>
                    <a:pt x="41530" y="1235"/>
                    <a:pt x="40262" y="1235"/>
                  </a:cubicBezTo>
                  <a:cubicBezTo>
                    <a:pt x="38961" y="1235"/>
                    <a:pt x="37627" y="1635"/>
                    <a:pt x="36526" y="2402"/>
                  </a:cubicBezTo>
                  <a:cubicBezTo>
                    <a:pt x="35959" y="2802"/>
                    <a:pt x="35459" y="3236"/>
                    <a:pt x="35025" y="3736"/>
                  </a:cubicBezTo>
                  <a:cubicBezTo>
                    <a:pt x="34825" y="3603"/>
                    <a:pt x="34558" y="3503"/>
                    <a:pt x="34325" y="3436"/>
                  </a:cubicBezTo>
                  <a:cubicBezTo>
                    <a:pt x="33858" y="3303"/>
                    <a:pt x="33424" y="3236"/>
                    <a:pt x="32957" y="3169"/>
                  </a:cubicBezTo>
                  <a:cubicBezTo>
                    <a:pt x="32590" y="1401"/>
                    <a:pt x="30956" y="0"/>
                    <a:pt x="290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8" name="Google Shape;10928;p74"/>
            <p:cNvSpPr/>
            <p:nvPr/>
          </p:nvSpPr>
          <p:spPr>
            <a:xfrm>
              <a:off x="5398200" y="2751075"/>
              <a:ext cx="439500" cy="248200"/>
            </a:xfrm>
            <a:custGeom>
              <a:avLst/>
              <a:gdLst/>
              <a:ahLst/>
              <a:cxnLst/>
              <a:rect l="l" t="t" r="r" b="b"/>
              <a:pathLst>
                <a:path w="17580" h="9928" extrusionOk="0">
                  <a:moveTo>
                    <a:pt x="9024" y="1"/>
                  </a:moveTo>
                  <a:cubicBezTo>
                    <a:pt x="8281" y="1"/>
                    <a:pt x="7516" y="262"/>
                    <a:pt x="6905" y="688"/>
                  </a:cubicBezTo>
                  <a:cubicBezTo>
                    <a:pt x="5771" y="1455"/>
                    <a:pt x="5070" y="2623"/>
                    <a:pt x="4337" y="3790"/>
                  </a:cubicBezTo>
                  <a:cubicBezTo>
                    <a:pt x="3770" y="3123"/>
                    <a:pt x="3102" y="2389"/>
                    <a:pt x="2235" y="2089"/>
                  </a:cubicBezTo>
                  <a:cubicBezTo>
                    <a:pt x="1996" y="2009"/>
                    <a:pt x="1727" y="1968"/>
                    <a:pt x="1457" y="1968"/>
                  </a:cubicBezTo>
                  <a:cubicBezTo>
                    <a:pt x="1160" y="1968"/>
                    <a:pt x="862" y="2018"/>
                    <a:pt x="601" y="2122"/>
                  </a:cubicBezTo>
                  <a:cubicBezTo>
                    <a:pt x="234" y="2256"/>
                    <a:pt x="100" y="2623"/>
                    <a:pt x="67" y="2956"/>
                  </a:cubicBezTo>
                  <a:cubicBezTo>
                    <a:pt x="0" y="3456"/>
                    <a:pt x="234" y="3723"/>
                    <a:pt x="400" y="4124"/>
                  </a:cubicBezTo>
                  <a:cubicBezTo>
                    <a:pt x="501" y="4457"/>
                    <a:pt x="601" y="4857"/>
                    <a:pt x="767" y="5224"/>
                  </a:cubicBezTo>
                  <a:cubicBezTo>
                    <a:pt x="1001" y="5858"/>
                    <a:pt x="1334" y="6525"/>
                    <a:pt x="1801" y="6959"/>
                  </a:cubicBezTo>
                  <a:cubicBezTo>
                    <a:pt x="2836" y="8093"/>
                    <a:pt x="4170" y="8894"/>
                    <a:pt x="5271" y="9928"/>
                  </a:cubicBezTo>
                  <a:lnTo>
                    <a:pt x="16278" y="8694"/>
                  </a:lnTo>
                  <a:cubicBezTo>
                    <a:pt x="17579" y="7126"/>
                    <a:pt x="16278" y="6025"/>
                    <a:pt x="14644" y="5791"/>
                  </a:cubicBezTo>
                  <a:cubicBezTo>
                    <a:pt x="14510" y="5777"/>
                    <a:pt x="14374" y="5769"/>
                    <a:pt x="14238" y="5769"/>
                  </a:cubicBezTo>
                  <a:cubicBezTo>
                    <a:pt x="13461" y="5769"/>
                    <a:pt x="12672" y="6014"/>
                    <a:pt x="12075" y="6525"/>
                  </a:cubicBezTo>
                  <a:cubicBezTo>
                    <a:pt x="12509" y="4757"/>
                    <a:pt x="12176" y="1755"/>
                    <a:pt x="10674" y="554"/>
                  </a:cubicBezTo>
                  <a:cubicBezTo>
                    <a:pt x="10200" y="168"/>
                    <a:pt x="9619" y="1"/>
                    <a:pt x="90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9" name="Google Shape;10929;p74"/>
            <p:cNvSpPr/>
            <p:nvPr/>
          </p:nvSpPr>
          <p:spPr>
            <a:xfrm>
              <a:off x="5317300" y="2836650"/>
              <a:ext cx="455200" cy="1065775"/>
            </a:xfrm>
            <a:custGeom>
              <a:avLst/>
              <a:gdLst/>
              <a:ahLst/>
              <a:cxnLst/>
              <a:rect l="l" t="t" r="r" b="b"/>
              <a:pathLst>
                <a:path w="18208" h="42631" extrusionOk="0">
                  <a:moveTo>
                    <a:pt x="18180" y="20882"/>
                  </a:moveTo>
                  <a:lnTo>
                    <a:pt x="18180" y="20882"/>
                  </a:lnTo>
                  <a:cubicBezTo>
                    <a:pt x="18180" y="20882"/>
                    <a:pt x="18180" y="20882"/>
                    <a:pt x="18181" y="20883"/>
                  </a:cubicBezTo>
                  <a:lnTo>
                    <a:pt x="18181" y="20883"/>
                  </a:lnTo>
                  <a:cubicBezTo>
                    <a:pt x="18181" y="20882"/>
                    <a:pt x="18181" y="20882"/>
                    <a:pt x="18180" y="20882"/>
                  </a:cubicBezTo>
                  <a:close/>
                  <a:moveTo>
                    <a:pt x="10842" y="0"/>
                  </a:moveTo>
                  <a:lnTo>
                    <a:pt x="10842" y="0"/>
                  </a:lnTo>
                  <a:cubicBezTo>
                    <a:pt x="10775" y="0"/>
                    <a:pt x="10575" y="534"/>
                    <a:pt x="10241" y="1601"/>
                  </a:cubicBezTo>
                  <a:cubicBezTo>
                    <a:pt x="10074" y="2102"/>
                    <a:pt x="9874" y="2769"/>
                    <a:pt x="9674" y="3503"/>
                  </a:cubicBezTo>
                  <a:cubicBezTo>
                    <a:pt x="9441" y="4270"/>
                    <a:pt x="9207" y="5104"/>
                    <a:pt x="8940" y="6038"/>
                  </a:cubicBezTo>
                  <a:cubicBezTo>
                    <a:pt x="8840" y="6538"/>
                    <a:pt x="8707" y="7005"/>
                    <a:pt x="8573" y="7539"/>
                  </a:cubicBezTo>
                  <a:cubicBezTo>
                    <a:pt x="8440" y="8039"/>
                    <a:pt x="8340" y="8606"/>
                    <a:pt x="8206" y="9173"/>
                  </a:cubicBezTo>
                  <a:cubicBezTo>
                    <a:pt x="7940" y="10307"/>
                    <a:pt x="7739" y="11508"/>
                    <a:pt x="7506" y="12776"/>
                  </a:cubicBezTo>
                  <a:cubicBezTo>
                    <a:pt x="7072" y="15311"/>
                    <a:pt x="6672" y="18146"/>
                    <a:pt x="6405" y="21115"/>
                  </a:cubicBezTo>
                  <a:cubicBezTo>
                    <a:pt x="6338" y="21882"/>
                    <a:pt x="6272" y="22683"/>
                    <a:pt x="6238" y="23484"/>
                  </a:cubicBezTo>
                  <a:cubicBezTo>
                    <a:pt x="6005" y="21716"/>
                    <a:pt x="5571" y="20014"/>
                    <a:pt x="4704" y="18480"/>
                  </a:cubicBezTo>
                  <a:cubicBezTo>
                    <a:pt x="3703" y="16645"/>
                    <a:pt x="2135" y="15111"/>
                    <a:pt x="134" y="14444"/>
                  </a:cubicBezTo>
                  <a:lnTo>
                    <a:pt x="134" y="14444"/>
                  </a:lnTo>
                  <a:cubicBezTo>
                    <a:pt x="201" y="16512"/>
                    <a:pt x="1568" y="18313"/>
                    <a:pt x="3003" y="19848"/>
                  </a:cubicBezTo>
                  <a:cubicBezTo>
                    <a:pt x="4237" y="21249"/>
                    <a:pt x="5571" y="22683"/>
                    <a:pt x="6172" y="24451"/>
                  </a:cubicBezTo>
                  <a:cubicBezTo>
                    <a:pt x="6072" y="26185"/>
                    <a:pt x="6038" y="27920"/>
                    <a:pt x="6072" y="29488"/>
                  </a:cubicBezTo>
                  <a:cubicBezTo>
                    <a:pt x="6072" y="30155"/>
                    <a:pt x="6138" y="30822"/>
                    <a:pt x="6138" y="31456"/>
                  </a:cubicBezTo>
                  <a:cubicBezTo>
                    <a:pt x="5838" y="30155"/>
                    <a:pt x="5371" y="28887"/>
                    <a:pt x="4704" y="27753"/>
                  </a:cubicBezTo>
                  <a:cubicBezTo>
                    <a:pt x="3670" y="25952"/>
                    <a:pt x="2002" y="24418"/>
                    <a:pt x="1" y="23850"/>
                  </a:cubicBezTo>
                  <a:lnTo>
                    <a:pt x="1" y="23850"/>
                  </a:lnTo>
                  <a:cubicBezTo>
                    <a:pt x="134" y="25952"/>
                    <a:pt x="1568" y="27687"/>
                    <a:pt x="3003" y="29188"/>
                  </a:cubicBezTo>
                  <a:cubicBezTo>
                    <a:pt x="4204" y="30455"/>
                    <a:pt x="5504" y="31756"/>
                    <a:pt x="6172" y="33324"/>
                  </a:cubicBezTo>
                  <a:cubicBezTo>
                    <a:pt x="6205" y="33824"/>
                    <a:pt x="6205" y="34325"/>
                    <a:pt x="6238" y="34825"/>
                  </a:cubicBezTo>
                  <a:cubicBezTo>
                    <a:pt x="6305" y="35359"/>
                    <a:pt x="6338" y="35859"/>
                    <a:pt x="6372" y="36359"/>
                  </a:cubicBezTo>
                  <a:cubicBezTo>
                    <a:pt x="6472" y="37327"/>
                    <a:pt x="6539" y="38194"/>
                    <a:pt x="6672" y="38995"/>
                  </a:cubicBezTo>
                  <a:cubicBezTo>
                    <a:pt x="6739" y="39762"/>
                    <a:pt x="6839" y="40429"/>
                    <a:pt x="6905" y="40963"/>
                  </a:cubicBezTo>
                  <a:cubicBezTo>
                    <a:pt x="7072" y="42030"/>
                    <a:pt x="7206" y="42631"/>
                    <a:pt x="7239" y="42631"/>
                  </a:cubicBezTo>
                  <a:cubicBezTo>
                    <a:pt x="7306" y="42631"/>
                    <a:pt x="7239" y="41997"/>
                    <a:pt x="7172" y="40929"/>
                  </a:cubicBezTo>
                  <a:cubicBezTo>
                    <a:pt x="7139" y="40362"/>
                    <a:pt x="7039" y="39695"/>
                    <a:pt x="7006" y="38961"/>
                  </a:cubicBezTo>
                  <a:cubicBezTo>
                    <a:pt x="6972" y="38194"/>
                    <a:pt x="6872" y="37327"/>
                    <a:pt x="6839" y="36326"/>
                  </a:cubicBezTo>
                  <a:cubicBezTo>
                    <a:pt x="6805" y="35826"/>
                    <a:pt x="6805" y="35325"/>
                    <a:pt x="6739" y="34792"/>
                  </a:cubicBezTo>
                  <a:lnTo>
                    <a:pt x="6739" y="34758"/>
                  </a:lnTo>
                  <a:cubicBezTo>
                    <a:pt x="6839" y="34525"/>
                    <a:pt x="6972" y="34291"/>
                    <a:pt x="7139" y="33958"/>
                  </a:cubicBezTo>
                  <a:lnTo>
                    <a:pt x="7206" y="33958"/>
                  </a:lnTo>
                  <a:cubicBezTo>
                    <a:pt x="7473" y="33591"/>
                    <a:pt x="7906" y="33357"/>
                    <a:pt x="8340" y="33191"/>
                  </a:cubicBezTo>
                  <a:cubicBezTo>
                    <a:pt x="9641" y="32790"/>
                    <a:pt x="11008" y="32690"/>
                    <a:pt x="12343" y="32457"/>
                  </a:cubicBezTo>
                  <a:cubicBezTo>
                    <a:pt x="13677" y="32156"/>
                    <a:pt x="15011" y="31556"/>
                    <a:pt x="15812" y="30455"/>
                  </a:cubicBezTo>
                  <a:cubicBezTo>
                    <a:pt x="15091" y="30234"/>
                    <a:pt x="14337" y="30124"/>
                    <a:pt x="13580" y="30124"/>
                  </a:cubicBezTo>
                  <a:cubicBezTo>
                    <a:pt x="12620" y="30124"/>
                    <a:pt x="11655" y="30301"/>
                    <a:pt x="10742" y="30655"/>
                  </a:cubicBezTo>
                  <a:cubicBezTo>
                    <a:pt x="9541" y="31122"/>
                    <a:pt x="8473" y="31890"/>
                    <a:pt x="7639" y="32890"/>
                  </a:cubicBezTo>
                  <a:lnTo>
                    <a:pt x="7739" y="32657"/>
                  </a:lnTo>
                  <a:cubicBezTo>
                    <a:pt x="7973" y="32290"/>
                    <a:pt x="8173" y="31856"/>
                    <a:pt x="8407" y="31456"/>
                  </a:cubicBezTo>
                  <a:cubicBezTo>
                    <a:pt x="8673" y="31022"/>
                    <a:pt x="8907" y="30555"/>
                    <a:pt x="9207" y="30055"/>
                  </a:cubicBezTo>
                  <a:cubicBezTo>
                    <a:pt x="9808" y="29154"/>
                    <a:pt x="10508" y="28154"/>
                    <a:pt x="11342" y="27153"/>
                  </a:cubicBezTo>
                  <a:cubicBezTo>
                    <a:pt x="12176" y="26152"/>
                    <a:pt x="13010" y="25285"/>
                    <a:pt x="13810" y="24518"/>
                  </a:cubicBezTo>
                  <a:cubicBezTo>
                    <a:pt x="14211" y="24151"/>
                    <a:pt x="14578" y="23784"/>
                    <a:pt x="14978" y="23484"/>
                  </a:cubicBezTo>
                  <a:cubicBezTo>
                    <a:pt x="15345" y="23150"/>
                    <a:pt x="15712" y="22850"/>
                    <a:pt x="16012" y="22616"/>
                  </a:cubicBezTo>
                  <a:cubicBezTo>
                    <a:pt x="17341" y="21553"/>
                    <a:pt x="18207" y="20986"/>
                    <a:pt x="18181" y="20883"/>
                  </a:cubicBezTo>
                  <a:lnTo>
                    <a:pt x="18181" y="20883"/>
                  </a:lnTo>
                  <a:cubicBezTo>
                    <a:pt x="18156" y="20909"/>
                    <a:pt x="17173" y="21376"/>
                    <a:pt x="15812" y="22316"/>
                  </a:cubicBezTo>
                  <a:cubicBezTo>
                    <a:pt x="15478" y="22583"/>
                    <a:pt x="15045" y="22816"/>
                    <a:pt x="14678" y="23150"/>
                  </a:cubicBezTo>
                  <a:cubicBezTo>
                    <a:pt x="14244" y="23450"/>
                    <a:pt x="13877" y="23817"/>
                    <a:pt x="13410" y="24184"/>
                  </a:cubicBezTo>
                  <a:cubicBezTo>
                    <a:pt x="12576" y="24951"/>
                    <a:pt x="11709" y="25852"/>
                    <a:pt x="10875" y="26853"/>
                  </a:cubicBezTo>
                  <a:cubicBezTo>
                    <a:pt x="10041" y="27853"/>
                    <a:pt x="9341" y="28887"/>
                    <a:pt x="8740" y="29855"/>
                  </a:cubicBezTo>
                  <a:cubicBezTo>
                    <a:pt x="8473" y="30355"/>
                    <a:pt x="8206" y="30822"/>
                    <a:pt x="7973" y="31289"/>
                  </a:cubicBezTo>
                  <a:cubicBezTo>
                    <a:pt x="7706" y="31723"/>
                    <a:pt x="7539" y="32156"/>
                    <a:pt x="7372" y="32523"/>
                  </a:cubicBezTo>
                  <a:cubicBezTo>
                    <a:pt x="7072" y="33157"/>
                    <a:pt x="6905" y="33724"/>
                    <a:pt x="6739" y="34158"/>
                  </a:cubicBezTo>
                  <a:cubicBezTo>
                    <a:pt x="6739" y="33824"/>
                    <a:pt x="6739" y="33491"/>
                    <a:pt x="6705" y="33157"/>
                  </a:cubicBezTo>
                  <a:cubicBezTo>
                    <a:pt x="6672" y="32023"/>
                    <a:pt x="6672" y="30789"/>
                    <a:pt x="6672" y="29521"/>
                  </a:cubicBezTo>
                  <a:cubicBezTo>
                    <a:pt x="6672" y="27853"/>
                    <a:pt x="6705" y="26119"/>
                    <a:pt x="6839" y="24217"/>
                  </a:cubicBezTo>
                  <a:cubicBezTo>
                    <a:pt x="7806" y="22783"/>
                    <a:pt x="9341" y="21682"/>
                    <a:pt x="10742" y="20648"/>
                  </a:cubicBezTo>
                  <a:cubicBezTo>
                    <a:pt x="12443" y="19447"/>
                    <a:pt x="14177" y="17980"/>
                    <a:pt x="14678" y="15945"/>
                  </a:cubicBezTo>
                  <a:lnTo>
                    <a:pt x="14678" y="15945"/>
                  </a:lnTo>
                  <a:cubicBezTo>
                    <a:pt x="12576" y="16145"/>
                    <a:pt x="10708" y="17346"/>
                    <a:pt x="9341" y="18947"/>
                  </a:cubicBezTo>
                  <a:cubicBezTo>
                    <a:pt x="8206" y="20215"/>
                    <a:pt x="7406" y="21782"/>
                    <a:pt x="6839" y="23383"/>
                  </a:cubicBezTo>
                  <a:cubicBezTo>
                    <a:pt x="6872" y="22650"/>
                    <a:pt x="6905" y="21882"/>
                    <a:pt x="7006" y="21149"/>
                  </a:cubicBezTo>
                  <a:cubicBezTo>
                    <a:pt x="7239" y="18180"/>
                    <a:pt x="7606" y="15378"/>
                    <a:pt x="8006" y="12843"/>
                  </a:cubicBezTo>
                  <a:cubicBezTo>
                    <a:pt x="8206" y="11608"/>
                    <a:pt x="8407" y="10408"/>
                    <a:pt x="8673" y="9273"/>
                  </a:cubicBezTo>
                  <a:cubicBezTo>
                    <a:pt x="8773" y="8706"/>
                    <a:pt x="8874" y="8173"/>
                    <a:pt x="9007" y="7639"/>
                  </a:cubicBezTo>
                  <a:cubicBezTo>
                    <a:pt x="9107" y="7139"/>
                    <a:pt x="9207" y="6638"/>
                    <a:pt x="9341" y="6138"/>
                  </a:cubicBezTo>
                  <a:cubicBezTo>
                    <a:pt x="9541" y="5170"/>
                    <a:pt x="9741" y="4337"/>
                    <a:pt x="9941" y="3603"/>
                  </a:cubicBezTo>
                  <a:cubicBezTo>
                    <a:pt x="10108" y="2835"/>
                    <a:pt x="10275" y="2202"/>
                    <a:pt x="10441" y="1668"/>
                  </a:cubicBezTo>
                  <a:cubicBezTo>
                    <a:pt x="10742" y="634"/>
                    <a:pt x="10875" y="33"/>
                    <a:pt x="10842" y="0"/>
                  </a:cubicBezTo>
                  <a:close/>
                </a:path>
              </a:pathLst>
            </a:custGeom>
            <a:solidFill>
              <a:srgbClr val="656B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0" name="Google Shape;10930;p74"/>
            <p:cNvSpPr/>
            <p:nvPr/>
          </p:nvSpPr>
          <p:spPr>
            <a:xfrm>
              <a:off x="5832675" y="3055125"/>
              <a:ext cx="83400" cy="83425"/>
            </a:xfrm>
            <a:custGeom>
              <a:avLst/>
              <a:gdLst/>
              <a:ahLst/>
              <a:cxnLst/>
              <a:rect l="l" t="t" r="r" b="b"/>
              <a:pathLst>
                <a:path w="3336" h="3337" extrusionOk="0">
                  <a:moveTo>
                    <a:pt x="1668" y="1"/>
                  </a:moveTo>
                  <a:cubicBezTo>
                    <a:pt x="767" y="1"/>
                    <a:pt x="0" y="735"/>
                    <a:pt x="0" y="1669"/>
                  </a:cubicBezTo>
                  <a:cubicBezTo>
                    <a:pt x="0" y="2569"/>
                    <a:pt x="767" y="3336"/>
                    <a:pt x="1668" y="3336"/>
                  </a:cubicBezTo>
                  <a:cubicBezTo>
                    <a:pt x="2602" y="3336"/>
                    <a:pt x="3336" y="2569"/>
                    <a:pt x="3336" y="1669"/>
                  </a:cubicBezTo>
                  <a:cubicBezTo>
                    <a:pt x="3336" y="735"/>
                    <a:pt x="2602" y="1"/>
                    <a:pt x="1668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1" name="Google Shape;10931;p74"/>
            <p:cNvSpPr/>
            <p:nvPr/>
          </p:nvSpPr>
          <p:spPr>
            <a:xfrm>
              <a:off x="5717575" y="3156875"/>
              <a:ext cx="51750" cy="52550"/>
            </a:xfrm>
            <a:custGeom>
              <a:avLst/>
              <a:gdLst/>
              <a:ahLst/>
              <a:cxnLst/>
              <a:rect l="l" t="t" r="r" b="b"/>
              <a:pathLst>
                <a:path w="2070" h="2102" extrusionOk="0">
                  <a:moveTo>
                    <a:pt x="1035" y="0"/>
                  </a:moveTo>
                  <a:cubicBezTo>
                    <a:pt x="468" y="0"/>
                    <a:pt x="1" y="467"/>
                    <a:pt x="1" y="1034"/>
                  </a:cubicBezTo>
                  <a:cubicBezTo>
                    <a:pt x="1" y="1635"/>
                    <a:pt x="468" y="2102"/>
                    <a:pt x="1035" y="2102"/>
                  </a:cubicBezTo>
                  <a:cubicBezTo>
                    <a:pt x="1602" y="2102"/>
                    <a:pt x="2069" y="1635"/>
                    <a:pt x="2069" y="1034"/>
                  </a:cubicBezTo>
                  <a:cubicBezTo>
                    <a:pt x="2069" y="467"/>
                    <a:pt x="1602" y="0"/>
                    <a:pt x="1035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2" name="Google Shape;10932;p74"/>
            <p:cNvSpPr/>
            <p:nvPr/>
          </p:nvSpPr>
          <p:spPr>
            <a:xfrm>
              <a:off x="5008750" y="3486275"/>
              <a:ext cx="33375" cy="33375"/>
            </a:xfrm>
            <a:custGeom>
              <a:avLst/>
              <a:gdLst/>
              <a:ahLst/>
              <a:cxnLst/>
              <a:rect l="l" t="t" r="r" b="b"/>
              <a:pathLst>
                <a:path w="1335" h="1335" extrusionOk="0">
                  <a:moveTo>
                    <a:pt x="668" y="0"/>
                  </a:moveTo>
                  <a:cubicBezTo>
                    <a:pt x="267" y="0"/>
                    <a:pt x="0" y="301"/>
                    <a:pt x="0" y="667"/>
                  </a:cubicBezTo>
                  <a:cubicBezTo>
                    <a:pt x="0" y="1034"/>
                    <a:pt x="301" y="1335"/>
                    <a:pt x="668" y="1335"/>
                  </a:cubicBezTo>
                  <a:cubicBezTo>
                    <a:pt x="1034" y="1335"/>
                    <a:pt x="1335" y="1034"/>
                    <a:pt x="1335" y="667"/>
                  </a:cubicBezTo>
                  <a:cubicBezTo>
                    <a:pt x="1335" y="334"/>
                    <a:pt x="1034" y="0"/>
                    <a:pt x="668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3" name="Google Shape;10933;p74"/>
            <p:cNvSpPr/>
            <p:nvPr/>
          </p:nvSpPr>
          <p:spPr>
            <a:xfrm>
              <a:off x="4903675" y="3355350"/>
              <a:ext cx="60075" cy="60050"/>
            </a:xfrm>
            <a:custGeom>
              <a:avLst/>
              <a:gdLst/>
              <a:ahLst/>
              <a:cxnLst/>
              <a:rect l="l" t="t" r="r" b="b"/>
              <a:pathLst>
                <a:path w="2403" h="2402" extrusionOk="0">
                  <a:moveTo>
                    <a:pt x="1201" y="0"/>
                  </a:moveTo>
                  <a:cubicBezTo>
                    <a:pt x="534" y="0"/>
                    <a:pt x="0" y="534"/>
                    <a:pt x="0" y="1201"/>
                  </a:cubicBezTo>
                  <a:cubicBezTo>
                    <a:pt x="0" y="1868"/>
                    <a:pt x="534" y="2402"/>
                    <a:pt x="1201" y="2402"/>
                  </a:cubicBezTo>
                  <a:cubicBezTo>
                    <a:pt x="1868" y="2402"/>
                    <a:pt x="2402" y="1868"/>
                    <a:pt x="2402" y="1201"/>
                  </a:cubicBezTo>
                  <a:cubicBezTo>
                    <a:pt x="2402" y="534"/>
                    <a:pt x="1868" y="34"/>
                    <a:pt x="1201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4" name="Google Shape;10934;p74"/>
            <p:cNvSpPr/>
            <p:nvPr/>
          </p:nvSpPr>
          <p:spPr>
            <a:xfrm>
              <a:off x="5313125" y="2723225"/>
              <a:ext cx="60075" cy="60900"/>
            </a:xfrm>
            <a:custGeom>
              <a:avLst/>
              <a:gdLst/>
              <a:ahLst/>
              <a:cxnLst/>
              <a:rect l="l" t="t" r="r" b="b"/>
              <a:pathLst>
                <a:path w="2403" h="2436" extrusionOk="0">
                  <a:moveTo>
                    <a:pt x="1202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68"/>
                    <a:pt x="534" y="2436"/>
                    <a:pt x="1202" y="2436"/>
                  </a:cubicBezTo>
                  <a:cubicBezTo>
                    <a:pt x="1869" y="2436"/>
                    <a:pt x="2402" y="1868"/>
                    <a:pt x="2402" y="1201"/>
                  </a:cubicBezTo>
                  <a:cubicBezTo>
                    <a:pt x="2402" y="534"/>
                    <a:pt x="1869" y="0"/>
                    <a:pt x="1202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5" name="Google Shape;10935;p74"/>
            <p:cNvSpPr/>
            <p:nvPr/>
          </p:nvSpPr>
          <p:spPr>
            <a:xfrm>
              <a:off x="5203050" y="2760750"/>
              <a:ext cx="44225" cy="44225"/>
            </a:xfrm>
            <a:custGeom>
              <a:avLst/>
              <a:gdLst/>
              <a:ahLst/>
              <a:cxnLst/>
              <a:rect l="l" t="t" r="r" b="b"/>
              <a:pathLst>
                <a:path w="1769" h="1769" extrusionOk="0">
                  <a:moveTo>
                    <a:pt x="901" y="1"/>
                  </a:moveTo>
                  <a:cubicBezTo>
                    <a:pt x="401" y="1"/>
                    <a:pt x="1" y="367"/>
                    <a:pt x="1" y="868"/>
                  </a:cubicBezTo>
                  <a:cubicBezTo>
                    <a:pt x="1" y="1368"/>
                    <a:pt x="401" y="1768"/>
                    <a:pt x="901" y="1768"/>
                  </a:cubicBezTo>
                  <a:cubicBezTo>
                    <a:pt x="1402" y="1768"/>
                    <a:pt x="1769" y="1368"/>
                    <a:pt x="1769" y="868"/>
                  </a:cubicBezTo>
                  <a:cubicBezTo>
                    <a:pt x="1769" y="434"/>
                    <a:pt x="1402" y="34"/>
                    <a:pt x="901" y="1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6" name="Google Shape;10936;p74"/>
            <p:cNvSpPr/>
            <p:nvPr/>
          </p:nvSpPr>
          <p:spPr>
            <a:xfrm>
              <a:off x="5885200" y="3224425"/>
              <a:ext cx="51725" cy="52550"/>
            </a:xfrm>
            <a:custGeom>
              <a:avLst/>
              <a:gdLst/>
              <a:ahLst/>
              <a:cxnLst/>
              <a:rect l="l" t="t" r="r" b="b"/>
              <a:pathLst>
                <a:path w="2069" h="2102" extrusionOk="0">
                  <a:moveTo>
                    <a:pt x="1035" y="0"/>
                  </a:moveTo>
                  <a:cubicBezTo>
                    <a:pt x="468" y="0"/>
                    <a:pt x="1" y="467"/>
                    <a:pt x="1" y="1068"/>
                  </a:cubicBezTo>
                  <a:cubicBezTo>
                    <a:pt x="1" y="1635"/>
                    <a:pt x="468" y="2102"/>
                    <a:pt x="1035" y="2102"/>
                  </a:cubicBezTo>
                  <a:cubicBezTo>
                    <a:pt x="1635" y="2102"/>
                    <a:pt x="2069" y="1635"/>
                    <a:pt x="2069" y="1068"/>
                  </a:cubicBezTo>
                  <a:cubicBezTo>
                    <a:pt x="2069" y="467"/>
                    <a:pt x="1635" y="0"/>
                    <a:pt x="1035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7" name="Google Shape;10937;p74"/>
            <p:cNvSpPr/>
            <p:nvPr/>
          </p:nvSpPr>
          <p:spPr>
            <a:xfrm>
              <a:off x="5063775" y="3019225"/>
              <a:ext cx="348625" cy="819825"/>
            </a:xfrm>
            <a:custGeom>
              <a:avLst/>
              <a:gdLst/>
              <a:ahLst/>
              <a:cxnLst/>
              <a:rect l="l" t="t" r="r" b="b"/>
              <a:pathLst>
                <a:path w="13945" h="32793" extrusionOk="0">
                  <a:moveTo>
                    <a:pt x="3077" y="1"/>
                  </a:moveTo>
                  <a:cubicBezTo>
                    <a:pt x="3074" y="1"/>
                    <a:pt x="3072" y="1"/>
                    <a:pt x="3070" y="2"/>
                  </a:cubicBezTo>
                  <a:cubicBezTo>
                    <a:pt x="3036" y="2"/>
                    <a:pt x="3137" y="469"/>
                    <a:pt x="3337" y="1303"/>
                  </a:cubicBezTo>
                  <a:cubicBezTo>
                    <a:pt x="3537" y="2137"/>
                    <a:pt x="3837" y="3305"/>
                    <a:pt x="4237" y="4772"/>
                  </a:cubicBezTo>
                  <a:cubicBezTo>
                    <a:pt x="5005" y="7674"/>
                    <a:pt x="6072" y="11677"/>
                    <a:pt x="6906" y="16214"/>
                  </a:cubicBezTo>
                  <a:cubicBezTo>
                    <a:pt x="7206" y="17782"/>
                    <a:pt x="7406" y="19283"/>
                    <a:pt x="7573" y="20717"/>
                  </a:cubicBezTo>
                  <a:cubicBezTo>
                    <a:pt x="6839" y="19016"/>
                    <a:pt x="6005" y="17315"/>
                    <a:pt x="4804" y="15880"/>
                  </a:cubicBezTo>
                  <a:cubicBezTo>
                    <a:pt x="3537" y="14446"/>
                    <a:pt x="1869" y="13312"/>
                    <a:pt x="1" y="12978"/>
                  </a:cubicBezTo>
                  <a:lnTo>
                    <a:pt x="1" y="12978"/>
                  </a:lnTo>
                  <a:cubicBezTo>
                    <a:pt x="234" y="14980"/>
                    <a:pt x="1802" y="16514"/>
                    <a:pt x="3370" y="17715"/>
                  </a:cubicBezTo>
                  <a:cubicBezTo>
                    <a:pt x="4838" y="18816"/>
                    <a:pt x="6406" y="19716"/>
                    <a:pt x="7573" y="21117"/>
                  </a:cubicBezTo>
                  <a:cubicBezTo>
                    <a:pt x="7873" y="23686"/>
                    <a:pt x="8040" y="26021"/>
                    <a:pt x="8140" y="27889"/>
                  </a:cubicBezTo>
                  <a:cubicBezTo>
                    <a:pt x="8140" y="28156"/>
                    <a:pt x="8173" y="28456"/>
                    <a:pt x="8173" y="28690"/>
                  </a:cubicBezTo>
                  <a:cubicBezTo>
                    <a:pt x="7673" y="26855"/>
                    <a:pt x="7106" y="25054"/>
                    <a:pt x="6105" y="23486"/>
                  </a:cubicBezTo>
                  <a:cubicBezTo>
                    <a:pt x="5038" y="21851"/>
                    <a:pt x="3604" y="20517"/>
                    <a:pt x="1769" y="19950"/>
                  </a:cubicBezTo>
                  <a:lnTo>
                    <a:pt x="1769" y="19950"/>
                  </a:lnTo>
                  <a:cubicBezTo>
                    <a:pt x="1702" y="21951"/>
                    <a:pt x="3036" y="23686"/>
                    <a:pt x="4471" y="25120"/>
                  </a:cubicBezTo>
                  <a:cubicBezTo>
                    <a:pt x="5772" y="26388"/>
                    <a:pt x="7273" y="27555"/>
                    <a:pt x="8207" y="29056"/>
                  </a:cubicBezTo>
                  <a:cubicBezTo>
                    <a:pt x="8274" y="30024"/>
                    <a:pt x="8274" y="30858"/>
                    <a:pt x="8307" y="31492"/>
                  </a:cubicBezTo>
                  <a:cubicBezTo>
                    <a:pt x="8307" y="32325"/>
                    <a:pt x="8340" y="32792"/>
                    <a:pt x="8374" y="32792"/>
                  </a:cubicBezTo>
                  <a:cubicBezTo>
                    <a:pt x="8440" y="32792"/>
                    <a:pt x="8474" y="32325"/>
                    <a:pt x="8540" y="31492"/>
                  </a:cubicBezTo>
                  <a:cubicBezTo>
                    <a:pt x="8607" y="30858"/>
                    <a:pt x="8640" y="30024"/>
                    <a:pt x="8640" y="29023"/>
                  </a:cubicBezTo>
                  <a:cubicBezTo>
                    <a:pt x="9374" y="27489"/>
                    <a:pt x="10575" y="26188"/>
                    <a:pt x="11676" y="24820"/>
                  </a:cubicBezTo>
                  <a:cubicBezTo>
                    <a:pt x="12877" y="23152"/>
                    <a:pt x="13944" y="21184"/>
                    <a:pt x="13611" y="19216"/>
                  </a:cubicBezTo>
                  <a:lnTo>
                    <a:pt x="13611" y="19216"/>
                  </a:lnTo>
                  <a:cubicBezTo>
                    <a:pt x="11876" y="20017"/>
                    <a:pt x="10609" y="21584"/>
                    <a:pt x="9808" y="23352"/>
                  </a:cubicBezTo>
                  <a:cubicBezTo>
                    <a:pt x="9174" y="24720"/>
                    <a:pt x="8841" y="26154"/>
                    <a:pt x="8640" y="27655"/>
                  </a:cubicBezTo>
                  <a:cubicBezTo>
                    <a:pt x="8640" y="25687"/>
                    <a:pt x="8507" y="23319"/>
                    <a:pt x="8173" y="20650"/>
                  </a:cubicBezTo>
                  <a:cubicBezTo>
                    <a:pt x="8741" y="19149"/>
                    <a:pt x="9675" y="17815"/>
                    <a:pt x="10475" y="16414"/>
                  </a:cubicBezTo>
                  <a:cubicBezTo>
                    <a:pt x="11476" y="14679"/>
                    <a:pt x="12210" y="12645"/>
                    <a:pt x="11643" y="10710"/>
                  </a:cubicBezTo>
                  <a:lnTo>
                    <a:pt x="11643" y="10710"/>
                  </a:lnTo>
                  <a:cubicBezTo>
                    <a:pt x="10041" y="11744"/>
                    <a:pt x="8974" y="13512"/>
                    <a:pt x="8474" y="15347"/>
                  </a:cubicBezTo>
                  <a:cubicBezTo>
                    <a:pt x="8173" y="16381"/>
                    <a:pt x="8007" y="17515"/>
                    <a:pt x="7907" y="18582"/>
                  </a:cubicBezTo>
                  <a:cubicBezTo>
                    <a:pt x="7807" y="17748"/>
                    <a:pt x="7673" y="16914"/>
                    <a:pt x="7506" y="16080"/>
                  </a:cubicBezTo>
                  <a:cubicBezTo>
                    <a:pt x="6672" y="11544"/>
                    <a:pt x="5538" y="7508"/>
                    <a:pt x="4671" y="4639"/>
                  </a:cubicBezTo>
                  <a:cubicBezTo>
                    <a:pt x="4204" y="3171"/>
                    <a:pt x="3837" y="2004"/>
                    <a:pt x="3570" y="1203"/>
                  </a:cubicBezTo>
                  <a:cubicBezTo>
                    <a:pt x="3312" y="462"/>
                    <a:pt x="3148" y="1"/>
                    <a:pt x="3077" y="1"/>
                  </a:cubicBezTo>
                  <a:close/>
                </a:path>
              </a:pathLst>
            </a:custGeom>
            <a:solidFill>
              <a:srgbClr val="656B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8" name="Google Shape;10938;p74"/>
            <p:cNvSpPr/>
            <p:nvPr/>
          </p:nvSpPr>
          <p:spPr>
            <a:xfrm>
              <a:off x="5394850" y="2793825"/>
              <a:ext cx="428675" cy="298025"/>
            </a:xfrm>
            <a:custGeom>
              <a:avLst/>
              <a:gdLst/>
              <a:ahLst/>
              <a:cxnLst/>
              <a:rect l="l" t="t" r="r" b="b"/>
              <a:pathLst>
                <a:path w="17147" h="11921" extrusionOk="0">
                  <a:moveTo>
                    <a:pt x="9393" y="1"/>
                  </a:moveTo>
                  <a:cubicBezTo>
                    <a:pt x="8373" y="1"/>
                    <a:pt x="7094" y="1092"/>
                    <a:pt x="6572" y="1780"/>
                  </a:cubicBezTo>
                  <a:cubicBezTo>
                    <a:pt x="5738" y="2814"/>
                    <a:pt x="5371" y="4182"/>
                    <a:pt x="5271" y="5516"/>
                  </a:cubicBezTo>
                  <a:cubicBezTo>
                    <a:pt x="4737" y="4482"/>
                    <a:pt x="4070" y="3448"/>
                    <a:pt x="3270" y="2547"/>
                  </a:cubicBezTo>
                  <a:cubicBezTo>
                    <a:pt x="2958" y="2206"/>
                    <a:pt x="1510" y="803"/>
                    <a:pt x="675" y="803"/>
                  </a:cubicBezTo>
                  <a:cubicBezTo>
                    <a:pt x="528" y="803"/>
                    <a:pt x="400" y="846"/>
                    <a:pt x="301" y="946"/>
                  </a:cubicBezTo>
                  <a:cubicBezTo>
                    <a:pt x="168" y="1046"/>
                    <a:pt x="168" y="1213"/>
                    <a:pt x="134" y="1380"/>
                  </a:cubicBezTo>
                  <a:cubicBezTo>
                    <a:pt x="1" y="2981"/>
                    <a:pt x="601" y="5015"/>
                    <a:pt x="1168" y="6483"/>
                  </a:cubicBezTo>
                  <a:cubicBezTo>
                    <a:pt x="1602" y="7551"/>
                    <a:pt x="2236" y="8551"/>
                    <a:pt x="2970" y="9519"/>
                  </a:cubicBezTo>
                  <a:cubicBezTo>
                    <a:pt x="3470" y="10152"/>
                    <a:pt x="4270" y="11320"/>
                    <a:pt x="5104" y="11720"/>
                  </a:cubicBezTo>
                  <a:cubicBezTo>
                    <a:pt x="5204" y="11787"/>
                    <a:pt x="5238" y="11787"/>
                    <a:pt x="5305" y="11820"/>
                  </a:cubicBezTo>
                  <a:cubicBezTo>
                    <a:pt x="5519" y="11892"/>
                    <a:pt x="5742" y="11921"/>
                    <a:pt x="5970" y="11921"/>
                  </a:cubicBezTo>
                  <a:cubicBezTo>
                    <a:pt x="6378" y="11921"/>
                    <a:pt x="6799" y="11827"/>
                    <a:pt x="7206" y="11720"/>
                  </a:cubicBezTo>
                  <a:cubicBezTo>
                    <a:pt x="9141" y="11287"/>
                    <a:pt x="11209" y="10720"/>
                    <a:pt x="13043" y="9852"/>
                  </a:cubicBezTo>
                  <a:cubicBezTo>
                    <a:pt x="13944" y="9385"/>
                    <a:pt x="14978" y="8852"/>
                    <a:pt x="15712" y="8118"/>
                  </a:cubicBezTo>
                  <a:cubicBezTo>
                    <a:pt x="16146" y="7617"/>
                    <a:pt x="17146" y="6517"/>
                    <a:pt x="17113" y="5816"/>
                  </a:cubicBezTo>
                  <a:cubicBezTo>
                    <a:pt x="17113" y="5716"/>
                    <a:pt x="17113" y="5683"/>
                    <a:pt x="17080" y="5649"/>
                  </a:cubicBezTo>
                  <a:cubicBezTo>
                    <a:pt x="17013" y="5616"/>
                    <a:pt x="16980" y="5616"/>
                    <a:pt x="16913" y="5549"/>
                  </a:cubicBezTo>
                  <a:cubicBezTo>
                    <a:pt x="16351" y="5399"/>
                    <a:pt x="15705" y="5313"/>
                    <a:pt x="15069" y="5313"/>
                  </a:cubicBezTo>
                  <a:cubicBezTo>
                    <a:pt x="14573" y="5313"/>
                    <a:pt x="14083" y="5365"/>
                    <a:pt x="13644" y="5482"/>
                  </a:cubicBezTo>
                  <a:cubicBezTo>
                    <a:pt x="12317" y="5767"/>
                    <a:pt x="11079" y="6560"/>
                    <a:pt x="10357" y="7664"/>
                  </a:cubicBezTo>
                  <a:lnTo>
                    <a:pt x="10357" y="7664"/>
                  </a:lnTo>
                  <a:cubicBezTo>
                    <a:pt x="10603" y="7251"/>
                    <a:pt x="10802" y="6813"/>
                    <a:pt x="10975" y="6350"/>
                  </a:cubicBezTo>
                  <a:cubicBezTo>
                    <a:pt x="11642" y="4482"/>
                    <a:pt x="11442" y="2314"/>
                    <a:pt x="10442" y="646"/>
                  </a:cubicBezTo>
                  <a:cubicBezTo>
                    <a:pt x="10181" y="182"/>
                    <a:pt x="9808" y="1"/>
                    <a:pt x="93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9" name="Google Shape;10939;p74"/>
            <p:cNvSpPr/>
            <p:nvPr/>
          </p:nvSpPr>
          <p:spPr>
            <a:xfrm>
              <a:off x="5641700" y="3251675"/>
              <a:ext cx="251875" cy="262150"/>
            </a:xfrm>
            <a:custGeom>
              <a:avLst/>
              <a:gdLst/>
              <a:ahLst/>
              <a:cxnLst/>
              <a:rect l="l" t="t" r="r" b="b"/>
              <a:pathLst>
                <a:path w="10075" h="10486" extrusionOk="0">
                  <a:moveTo>
                    <a:pt x="1224" y="1"/>
                  </a:moveTo>
                  <a:cubicBezTo>
                    <a:pt x="867" y="1"/>
                    <a:pt x="557" y="248"/>
                    <a:pt x="434" y="812"/>
                  </a:cubicBezTo>
                  <a:cubicBezTo>
                    <a:pt x="0" y="2880"/>
                    <a:pt x="201" y="5482"/>
                    <a:pt x="1268" y="7350"/>
                  </a:cubicBezTo>
                  <a:cubicBezTo>
                    <a:pt x="1768" y="8250"/>
                    <a:pt x="2569" y="9017"/>
                    <a:pt x="3536" y="9351"/>
                  </a:cubicBezTo>
                  <a:lnTo>
                    <a:pt x="9674" y="10485"/>
                  </a:lnTo>
                  <a:cubicBezTo>
                    <a:pt x="10074" y="9785"/>
                    <a:pt x="9274" y="8684"/>
                    <a:pt x="8840" y="8250"/>
                  </a:cubicBezTo>
                  <a:cubicBezTo>
                    <a:pt x="8337" y="7836"/>
                    <a:pt x="7702" y="7605"/>
                    <a:pt x="7076" y="7605"/>
                  </a:cubicBezTo>
                  <a:cubicBezTo>
                    <a:pt x="6997" y="7605"/>
                    <a:pt x="6918" y="7609"/>
                    <a:pt x="6839" y="7616"/>
                  </a:cubicBezTo>
                  <a:cubicBezTo>
                    <a:pt x="7839" y="6682"/>
                    <a:pt x="8907" y="4548"/>
                    <a:pt x="8406" y="3113"/>
                  </a:cubicBezTo>
                  <a:cubicBezTo>
                    <a:pt x="8083" y="2142"/>
                    <a:pt x="6974" y="1611"/>
                    <a:pt x="5963" y="1611"/>
                  </a:cubicBezTo>
                  <a:cubicBezTo>
                    <a:pt x="5932" y="1611"/>
                    <a:pt x="5902" y="1611"/>
                    <a:pt x="5871" y="1612"/>
                  </a:cubicBezTo>
                  <a:cubicBezTo>
                    <a:pt x="4771" y="1612"/>
                    <a:pt x="3837" y="2112"/>
                    <a:pt x="2869" y="2579"/>
                  </a:cubicBezTo>
                  <a:cubicBezTo>
                    <a:pt x="2769" y="1879"/>
                    <a:pt x="2669" y="1112"/>
                    <a:pt x="2202" y="545"/>
                  </a:cubicBezTo>
                  <a:cubicBezTo>
                    <a:pt x="1903" y="198"/>
                    <a:pt x="1544" y="1"/>
                    <a:pt x="122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0" name="Google Shape;10940;p74"/>
            <p:cNvSpPr/>
            <p:nvPr/>
          </p:nvSpPr>
          <p:spPr>
            <a:xfrm>
              <a:off x="4708525" y="3828175"/>
              <a:ext cx="1067450" cy="1175875"/>
            </a:xfrm>
            <a:custGeom>
              <a:avLst/>
              <a:gdLst/>
              <a:ahLst/>
              <a:cxnLst/>
              <a:rect l="l" t="t" r="r" b="b"/>
              <a:pathLst>
                <a:path w="42698" h="47035" extrusionOk="0">
                  <a:moveTo>
                    <a:pt x="40863" y="1"/>
                  </a:moveTo>
                  <a:lnTo>
                    <a:pt x="14724" y="501"/>
                  </a:lnTo>
                  <a:lnTo>
                    <a:pt x="14724" y="501"/>
                  </a:lnTo>
                  <a:cubicBezTo>
                    <a:pt x="14722" y="497"/>
                    <a:pt x="14720" y="494"/>
                    <a:pt x="14717" y="494"/>
                  </a:cubicBezTo>
                  <a:cubicBezTo>
                    <a:pt x="14715" y="494"/>
                    <a:pt x="14713" y="497"/>
                    <a:pt x="14711" y="501"/>
                  </a:cubicBezTo>
                  <a:lnTo>
                    <a:pt x="14724" y="501"/>
                  </a:lnTo>
                  <a:lnTo>
                    <a:pt x="14724" y="501"/>
                  </a:lnTo>
                  <a:cubicBezTo>
                    <a:pt x="14949" y="946"/>
                    <a:pt x="15896" y="23759"/>
                    <a:pt x="16746" y="34225"/>
                  </a:cubicBezTo>
                  <a:cubicBezTo>
                    <a:pt x="16746" y="34225"/>
                    <a:pt x="34" y="36193"/>
                    <a:pt x="1" y="47034"/>
                  </a:cubicBezTo>
                  <a:lnTo>
                    <a:pt x="40830" y="47034"/>
                  </a:lnTo>
                  <a:cubicBezTo>
                    <a:pt x="40830" y="47034"/>
                    <a:pt x="42698" y="42398"/>
                    <a:pt x="39362" y="35693"/>
                  </a:cubicBezTo>
                  <a:cubicBezTo>
                    <a:pt x="39362" y="35693"/>
                    <a:pt x="41197" y="6772"/>
                    <a:pt x="408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1" name="Google Shape;10941;p74"/>
            <p:cNvSpPr/>
            <p:nvPr/>
          </p:nvSpPr>
          <p:spPr>
            <a:xfrm>
              <a:off x="5254750" y="3985500"/>
              <a:ext cx="176825" cy="164700"/>
            </a:xfrm>
            <a:custGeom>
              <a:avLst/>
              <a:gdLst/>
              <a:ahLst/>
              <a:cxnLst/>
              <a:rect l="l" t="t" r="r" b="b"/>
              <a:pathLst>
                <a:path w="7073" h="6588" extrusionOk="0">
                  <a:moveTo>
                    <a:pt x="3545" y="1"/>
                  </a:moveTo>
                  <a:cubicBezTo>
                    <a:pt x="3366" y="1"/>
                    <a:pt x="3185" y="15"/>
                    <a:pt x="3003" y="46"/>
                  </a:cubicBezTo>
                  <a:cubicBezTo>
                    <a:pt x="1202" y="346"/>
                    <a:pt x="1" y="2014"/>
                    <a:pt x="301" y="3815"/>
                  </a:cubicBezTo>
                  <a:cubicBezTo>
                    <a:pt x="543" y="5448"/>
                    <a:pt x="1964" y="6587"/>
                    <a:pt x="3569" y="6587"/>
                  </a:cubicBezTo>
                  <a:cubicBezTo>
                    <a:pt x="3734" y="6587"/>
                    <a:pt x="3902" y="6575"/>
                    <a:pt x="4070" y="6550"/>
                  </a:cubicBezTo>
                  <a:cubicBezTo>
                    <a:pt x="5872" y="6250"/>
                    <a:pt x="7072" y="4549"/>
                    <a:pt x="6772" y="2748"/>
                  </a:cubicBezTo>
                  <a:cubicBezTo>
                    <a:pt x="6532" y="1159"/>
                    <a:pt x="5134" y="1"/>
                    <a:pt x="3545" y="1"/>
                  </a:cubicBezTo>
                  <a:close/>
                </a:path>
              </a:pathLst>
            </a:custGeom>
            <a:solidFill>
              <a:srgbClr val="FFC9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2" name="Google Shape;10942;p74"/>
            <p:cNvSpPr/>
            <p:nvPr/>
          </p:nvSpPr>
          <p:spPr>
            <a:xfrm>
              <a:off x="5092150" y="4081700"/>
              <a:ext cx="55900" cy="151800"/>
            </a:xfrm>
            <a:custGeom>
              <a:avLst/>
              <a:gdLst/>
              <a:ahLst/>
              <a:cxnLst/>
              <a:rect l="l" t="t" r="r" b="b"/>
              <a:pathLst>
                <a:path w="2236" h="6072" extrusionOk="0">
                  <a:moveTo>
                    <a:pt x="0" y="0"/>
                  </a:moveTo>
                  <a:cubicBezTo>
                    <a:pt x="67" y="1902"/>
                    <a:pt x="200" y="3970"/>
                    <a:pt x="334" y="6071"/>
                  </a:cubicBezTo>
                  <a:cubicBezTo>
                    <a:pt x="1468" y="5638"/>
                    <a:pt x="2235" y="4470"/>
                    <a:pt x="2235" y="3136"/>
                  </a:cubicBezTo>
                  <a:cubicBezTo>
                    <a:pt x="2235" y="1668"/>
                    <a:pt x="1301" y="467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3" name="Google Shape;10943;p74"/>
            <p:cNvSpPr/>
            <p:nvPr/>
          </p:nvSpPr>
          <p:spPr>
            <a:xfrm>
              <a:off x="5228075" y="4271000"/>
              <a:ext cx="165150" cy="165150"/>
            </a:xfrm>
            <a:custGeom>
              <a:avLst/>
              <a:gdLst/>
              <a:ahLst/>
              <a:cxnLst/>
              <a:rect l="l" t="t" r="r" b="b"/>
              <a:pathLst>
                <a:path w="6606" h="6606" extrusionOk="0">
                  <a:moveTo>
                    <a:pt x="3303" y="0"/>
                  </a:moveTo>
                  <a:cubicBezTo>
                    <a:pt x="1501" y="0"/>
                    <a:pt x="0" y="1468"/>
                    <a:pt x="0" y="3303"/>
                  </a:cubicBezTo>
                  <a:cubicBezTo>
                    <a:pt x="0" y="5137"/>
                    <a:pt x="1501" y="6605"/>
                    <a:pt x="3303" y="6605"/>
                  </a:cubicBezTo>
                  <a:cubicBezTo>
                    <a:pt x="5137" y="6605"/>
                    <a:pt x="6605" y="5137"/>
                    <a:pt x="6605" y="3303"/>
                  </a:cubicBezTo>
                  <a:cubicBezTo>
                    <a:pt x="6605" y="1468"/>
                    <a:pt x="5137" y="0"/>
                    <a:pt x="33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4" name="Google Shape;10944;p74"/>
            <p:cNvSpPr/>
            <p:nvPr/>
          </p:nvSpPr>
          <p:spPr>
            <a:xfrm>
              <a:off x="5113000" y="4466975"/>
              <a:ext cx="45875" cy="141800"/>
            </a:xfrm>
            <a:custGeom>
              <a:avLst/>
              <a:gdLst/>
              <a:ahLst/>
              <a:cxnLst/>
              <a:rect l="l" t="t" r="r" b="b"/>
              <a:pathLst>
                <a:path w="1835" h="5672" extrusionOk="0">
                  <a:moveTo>
                    <a:pt x="0" y="0"/>
                  </a:moveTo>
                  <a:lnTo>
                    <a:pt x="0" y="0"/>
                  </a:lnTo>
                  <a:cubicBezTo>
                    <a:pt x="133" y="2002"/>
                    <a:pt x="234" y="3937"/>
                    <a:pt x="367" y="5671"/>
                  </a:cubicBezTo>
                  <a:cubicBezTo>
                    <a:pt x="1234" y="5104"/>
                    <a:pt x="1835" y="4103"/>
                    <a:pt x="1835" y="2936"/>
                  </a:cubicBezTo>
                  <a:cubicBezTo>
                    <a:pt x="1835" y="1635"/>
                    <a:pt x="1067" y="567"/>
                    <a:pt x="0" y="0"/>
                  </a:cubicBezTo>
                  <a:close/>
                </a:path>
              </a:pathLst>
            </a:custGeom>
            <a:solidFill>
              <a:srgbClr val="FFC9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5" name="Google Shape;10945;p74"/>
            <p:cNvSpPr/>
            <p:nvPr/>
          </p:nvSpPr>
          <p:spPr>
            <a:xfrm>
              <a:off x="5288950" y="4598725"/>
              <a:ext cx="165150" cy="164325"/>
            </a:xfrm>
            <a:custGeom>
              <a:avLst/>
              <a:gdLst/>
              <a:ahLst/>
              <a:cxnLst/>
              <a:rect l="l" t="t" r="r" b="b"/>
              <a:pathLst>
                <a:path w="6606" h="6573" extrusionOk="0">
                  <a:moveTo>
                    <a:pt x="3303" y="1"/>
                  </a:moveTo>
                  <a:cubicBezTo>
                    <a:pt x="1468" y="1"/>
                    <a:pt x="0" y="1469"/>
                    <a:pt x="0" y="3303"/>
                  </a:cubicBezTo>
                  <a:cubicBezTo>
                    <a:pt x="0" y="5105"/>
                    <a:pt x="1468" y="6572"/>
                    <a:pt x="3303" y="6572"/>
                  </a:cubicBezTo>
                  <a:cubicBezTo>
                    <a:pt x="5104" y="6572"/>
                    <a:pt x="6605" y="5105"/>
                    <a:pt x="6605" y="3303"/>
                  </a:cubicBezTo>
                  <a:cubicBezTo>
                    <a:pt x="6605" y="1469"/>
                    <a:pt x="5104" y="1"/>
                    <a:pt x="3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6" name="Google Shape;10946;p74"/>
            <p:cNvSpPr/>
            <p:nvPr/>
          </p:nvSpPr>
          <p:spPr>
            <a:xfrm>
              <a:off x="5501600" y="4158550"/>
              <a:ext cx="180975" cy="164575"/>
            </a:xfrm>
            <a:custGeom>
              <a:avLst/>
              <a:gdLst/>
              <a:ahLst/>
              <a:cxnLst/>
              <a:rect l="l" t="t" r="r" b="b"/>
              <a:pathLst>
                <a:path w="7239" h="6583" extrusionOk="0">
                  <a:moveTo>
                    <a:pt x="3647" y="1"/>
                  </a:moveTo>
                  <a:cubicBezTo>
                    <a:pt x="3391" y="1"/>
                    <a:pt x="3130" y="31"/>
                    <a:pt x="2869" y="95"/>
                  </a:cubicBezTo>
                  <a:cubicBezTo>
                    <a:pt x="1101" y="496"/>
                    <a:pt x="0" y="2264"/>
                    <a:pt x="401" y="4031"/>
                  </a:cubicBezTo>
                  <a:cubicBezTo>
                    <a:pt x="774" y="5554"/>
                    <a:pt x="2138" y="6582"/>
                    <a:pt x="3638" y="6582"/>
                  </a:cubicBezTo>
                  <a:cubicBezTo>
                    <a:pt x="3880" y="6582"/>
                    <a:pt x="4125" y="6555"/>
                    <a:pt x="4370" y="6500"/>
                  </a:cubicBezTo>
                  <a:cubicBezTo>
                    <a:pt x="6138" y="6066"/>
                    <a:pt x="7239" y="4298"/>
                    <a:pt x="6839" y="2530"/>
                  </a:cubicBezTo>
                  <a:cubicBezTo>
                    <a:pt x="6469" y="1023"/>
                    <a:pt x="5129" y="1"/>
                    <a:pt x="36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7" name="Google Shape;10947;p74"/>
            <p:cNvSpPr/>
            <p:nvPr/>
          </p:nvSpPr>
          <p:spPr>
            <a:xfrm>
              <a:off x="5541625" y="3833150"/>
              <a:ext cx="186825" cy="164850"/>
            </a:xfrm>
            <a:custGeom>
              <a:avLst/>
              <a:gdLst/>
              <a:ahLst/>
              <a:cxnLst/>
              <a:rect l="l" t="t" r="r" b="b"/>
              <a:pathLst>
                <a:path w="7473" h="6594" extrusionOk="0">
                  <a:moveTo>
                    <a:pt x="3720" y="1"/>
                  </a:moveTo>
                  <a:cubicBezTo>
                    <a:pt x="3312" y="1"/>
                    <a:pt x="2900" y="77"/>
                    <a:pt x="2502" y="235"/>
                  </a:cubicBezTo>
                  <a:cubicBezTo>
                    <a:pt x="801" y="936"/>
                    <a:pt x="1" y="2871"/>
                    <a:pt x="701" y="4539"/>
                  </a:cubicBezTo>
                  <a:cubicBezTo>
                    <a:pt x="1205" y="5822"/>
                    <a:pt x="2430" y="6593"/>
                    <a:pt x="3718" y="6593"/>
                  </a:cubicBezTo>
                  <a:cubicBezTo>
                    <a:pt x="4136" y="6593"/>
                    <a:pt x="4562" y="6512"/>
                    <a:pt x="4971" y="6340"/>
                  </a:cubicBezTo>
                  <a:cubicBezTo>
                    <a:pt x="6672" y="5673"/>
                    <a:pt x="7473" y="3738"/>
                    <a:pt x="6805" y="2070"/>
                  </a:cubicBezTo>
                  <a:cubicBezTo>
                    <a:pt x="6272" y="774"/>
                    <a:pt x="5022" y="1"/>
                    <a:pt x="37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8" name="Google Shape;10948;p74"/>
            <p:cNvSpPr/>
            <p:nvPr/>
          </p:nvSpPr>
          <p:spPr>
            <a:xfrm>
              <a:off x="5143000" y="3767300"/>
              <a:ext cx="165150" cy="165150"/>
            </a:xfrm>
            <a:custGeom>
              <a:avLst/>
              <a:gdLst/>
              <a:ahLst/>
              <a:cxnLst/>
              <a:rect l="l" t="t" r="r" b="b"/>
              <a:pathLst>
                <a:path w="6606" h="6606" extrusionOk="0">
                  <a:moveTo>
                    <a:pt x="3303" y="1"/>
                  </a:moveTo>
                  <a:cubicBezTo>
                    <a:pt x="1469" y="1"/>
                    <a:pt x="1" y="1502"/>
                    <a:pt x="1" y="3303"/>
                  </a:cubicBezTo>
                  <a:cubicBezTo>
                    <a:pt x="1" y="5138"/>
                    <a:pt x="1469" y="6605"/>
                    <a:pt x="3303" y="6605"/>
                  </a:cubicBezTo>
                  <a:cubicBezTo>
                    <a:pt x="5105" y="6605"/>
                    <a:pt x="6606" y="5138"/>
                    <a:pt x="6606" y="3303"/>
                  </a:cubicBezTo>
                  <a:cubicBezTo>
                    <a:pt x="6606" y="1502"/>
                    <a:pt x="5105" y="1"/>
                    <a:pt x="330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9" name="Google Shape;10949;p74"/>
            <p:cNvSpPr/>
            <p:nvPr/>
          </p:nvSpPr>
          <p:spPr>
            <a:xfrm>
              <a:off x="5513275" y="4441125"/>
              <a:ext cx="164300" cy="165150"/>
            </a:xfrm>
            <a:custGeom>
              <a:avLst/>
              <a:gdLst/>
              <a:ahLst/>
              <a:cxnLst/>
              <a:rect l="l" t="t" r="r" b="b"/>
              <a:pathLst>
                <a:path w="6572" h="6606" extrusionOk="0">
                  <a:moveTo>
                    <a:pt x="3303" y="0"/>
                  </a:moveTo>
                  <a:cubicBezTo>
                    <a:pt x="1468" y="0"/>
                    <a:pt x="0" y="1468"/>
                    <a:pt x="0" y="3303"/>
                  </a:cubicBezTo>
                  <a:cubicBezTo>
                    <a:pt x="0" y="5104"/>
                    <a:pt x="1468" y="6605"/>
                    <a:pt x="3303" y="6605"/>
                  </a:cubicBezTo>
                  <a:cubicBezTo>
                    <a:pt x="5104" y="6605"/>
                    <a:pt x="6572" y="5104"/>
                    <a:pt x="6572" y="3303"/>
                  </a:cubicBezTo>
                  <a:cubicBezTo>
                    <a:pt x="6572" y="1468"/>
                    <a:pt x="5104" y="0"/>
                    <a:pt x="33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0" name="Google Shape;10950;p74"/>
            <p:cNvSpPr/>
            <p:nvPr/>
          </p:nvSpPr>
          <p:spPr>
            <a:xfrm>
              <a:off x="5024600" y="4753000"/>
              <a:ext cx="164300" cy="164325"/>
            </a:xfrm>
            <a:custGeom>
              <a:avLst/>
              <a:gdLst/>
              <a:ahLst/>
              <a:cxnLst/>
              <a:rect l="l" t="t" r="r" b="b"/>
              <a:pathLst>
                <a:path w="6572" h="6573" extrusionOk="0">
                  <a:moveTo>
                    <a:pt x="3269" y="1"/>
                  </a:moveTo>
                  <a:cubicBezTo>
                    <a:pt x="1468" y="1"/>
                    <a:pt x="0" y="1469"/>
                    <a:pt x="0" y="3303"/>
                  </a:cubicBezTo>
                  <a:cubicBezTo>
                    <a:pt x="0" y="5105"/>
                    <a:pt x="1468" y="6572"/>
                    <a:pt x="3269" y="6572"/>
                  </a:cubicBezTo>
                  <a:cubicBezTo>
                    <a:pt x="5104" y="6572"/>
                    <a:pt x="6572" y="5105"/>
                    <a:pt x="6572" y="3303"/>
                  </a:cubicBezTo>
                  <a:cubicBezTo>
                    <a:pt x="6572" y="1469"/>
                    <a:pt x="5104" y="1"/>
                    <a:pt x="32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1" name="Google Shape;10951;p74"/>
            <p:cNvSpPr/>
            <p:nvPr/>
          </p:nvSpPr>
          <p:spPr>
            <a:xfrm>
              <a:off x="5384850" y="4874775"/>
              <a:ext cx="165150" cy="130100"/>
            </a:xfrm>
            <a:custGeom>
              <a:avLst/>
              <a:gdLst/>
              <a:ahLst/>
              <a:cxnLst/>
              <a:rect l="l" t="t" r="r" b="b"/>
              <a:pathLst>
                <a:path w="6606" h="5204" extrusionOk="0">
                  <a:moveTo>
                    <a:pt x="3303" y="0"/>
                  </a:moveTo>
                  <a:cubicBezTo>
                    <a:pt x="1502" y="0"/>
                    <a:pt x="0" y="1468"/>
                    <a:pt x="0" y="3302"/>
                  </a:cubicBezTo>
                  <a:cubicBezTo>
                    <a:pt x="0" y="4003"/>
                    <a:pt x="267" y="4670"/>
                    <a:pt x="634" y="5204"/>
                  </a:cubicBezTo>
                  <a:lnTo>
                    <a:pt x="5971" y="5204"/>
                  </a:lnTo>
                  <a:cubicBezTo>
                    <a:pt x="6338" y="4670"/>
                    <a:pt x="6605" y="4003"/>
                    <a:pt x="6605" y="3302"/>
                  </a:cubicBezTo>
                  <a:cubicBezTo>
                    <a:pt x="6605" y="1468"/>
                    <a:pt x="5104" y="0"/>
                    <a:pt x="33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2" name="Google Shape;10952;p74"/>
            <p:cNvSpPr/>
            <p:nvPr/>
          </p:nvSpPr>
          <p:spPr>
            <a:xfrm>
              <a:off x="5617525" y="4682125"/>
              <a:ext cx="116775" cy="163475"/>
            </a:xfrm>
            <a:custGeom>
              <a:avLst/>
              <a:gdLst/>
              <a:ahLst/>
              <a:cxnLst/>
              <a:rect l="l" t="t" r="r" b="b"/>
              <a:pathLst>
                <a:path w="4671" h="6539" extrusionOk="0">
                  <a:moveTo>
                    <a:pt x="3136" y="1"/>
                  </a:moveTo>
                  <a:lnTo>
                    <a:pt x="3136" y="1"/>
                  </a:lnTo>
                  <a:cubicBezTo>
                    <a:pt x="1368" y="67"/>
                    <a:pt x="0" y="1502"/>
                    <a:pt x="0" y="3236"/>
                  </a:cubicBezTo>
                  <a:cubicBezTo>
                    <a:pt x="0" y="5038"/>
                    <a:pt x="1468" y="6539"/>
                    <a:pt x="3302" y="6539"/>
                  </a:cubicBezTo>
                  <a:cubicBezTo>
                    <a:pt x="3769" y="6539"/>
                    <a:pt x="4236" y="6405"/>
                    <a:pt x="4670" y="6205"/>
                  </a:cubicBezTo>
                  <a:cubicBezTo>
                    <a:pt x="4370" y="4804"/>
                    <a:pt x="3870" y="3203"/>
                    <a:pt x="3036" y="1502"/>
                  </a:cubicBezTo>
                  <a:lnTo>
                    <a:pt x="3036" y="1502"/>
                  </a:lnTo>
                  <a:cubicBezTo>
                    <a:pt x="3039" y="1477"/>
                    <a:pt x="3072" y="919"/>
                    <a:pt x="31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3" name="Google Shape;10953;p74"/>
            <p:cNvSpPr/>
            <p:nvPr/>
          </p:nvSpPr>
          <p:spPr>
            <a:xfrm>
              <a:off x="4842800" y="4973175"/>
              <a:ext cx="129275" cy="30875"/>
            </a:xfrm>
            <a:custGeom>
              <a:avLst/>
              <a:gdLst/>
              <a:ahLst/>
              <a:cxnLst/>
              <a:rect l="l" t="t" r="r" b="b"/>
              <a:pathLst>
                <a:path w="5171" h="1235" extrusionOk="0">
                  <a:moveTo>
                    <a:pt x="2602" y="0"/>
                  </a:moveTo>
                  <a:cubicBezTo>
                    <a:pt x="1535" y="0"/>
                    <a:pt x="634" y="501"/>
                    <a:pt x="0" y="1234"/>
                  </a:cubicBezTo>
                  <a:lnTo>
                    <a:pt x="5171" y="1234"/>
                  </a:lnTo>
                  <a:cubicBezTo>
                    <a:pt x="4537" y="501"/>
                    <a:pt x="3636" y="0"/>
                    <a:pt x="2602" y="0"/>
                  </a:cubicBezTo>
                  <a:close/>
                </a:path>
              </a:pathLst>
            </a:custGeom>
            <a:solidFill>
              <a:srgbClr val="FFC9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4" name="Google Shape;10954;p74"/>
            <p:cNvSpPr/>
            <p:nvPr/>
          </p:nvSpPr>
          <p:spPr>
            <a:xfrm>
              <a:off x="5258925" y="3980800"/>
              <a:ext cx="41725" cy="95925"/>
            </a:xfrm>
            <a:custGeom>
              <a:avLst/>
              <a:gdLst/>
              <a:ahLst/>
              <a:cxnLst/>
              <a:rect l="l" t="t" r="r" b="b"/>
              <a:pathLst>
                <a:path w="1669" h="3837" extrusionOk="0">
                  <a:moveTo>
                    <a:pt x="834" y="0"/>
                  </a:moveTo>
                  <a:cubicBezTo>
                    <a:pt x="367" y="0"/>
                    <a:pt x="1" y="867"/>
                    <a:pt x="1" y="1902"/>
                  </a:cubicBezTo>
                  <a:cubicBezTo>
                    <a:pt x="1" y="3002"/>
                    <a:pt x="367" y="3836"/>
                    <a:pt x="834" y="3836"/>
                  </a:cubicBezTo>
                  <a:cubicBezTo>
                    <a:pt x="1301" y="3836"/>
                    <a:pt x="1668" y="2936"/>
                    <a:pt x="1668" y="1902"/>
                  </a:cubicBezTo>
                  <a:cubicBezTo>
                    <a:pt x="1668" y="867"/>
                    <a:pt x="1301" y="0"/>
                    <a:pt x="834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5" name="Google Shape;10955;p74"/>
            <p:cNvSpPr/>
            <p:nvPr/>
          </p:nvSpPr>
          <p:spPr>
            <a:xfrm>
              <a:off x="5521625" y="3980800"/>
              <a:ext cx="41700" cy="95925"/>
            </a:xfrm>
            <a:custGeom>
              <a:avLst/>
              <a:gdLst/>
              <a:ahLst/>
              <a:cxnLst/>
              <a:rect l="l" t="t" r="r" b="b"/>
              <a:pathLst>
                <a:path w="1668" h="3837" extrusionOk="0">
                  <a:moveTo>
                    <a:pt x="834" y="0"/>
                  </a:moveTo>
                  <a:cubicBezTo>
                    <a:pt x="367" y="0"/>
                    <a:pt x="0" y="867"/>
                    <a:pt x="0" y="1902"/>
                  </a:cubicBezTo>
                  <a:cubicBezTo>
                    <a:pt x="0" y="3002"/>
                    <a:pt x="367" y="3836"/>
                    <a:pt x="834" y="3836"/>
                  </a:cubicBezTo>
                  <a:cubicBezTo>
                    <a:pt x="1301" y="3836"/>
                    <a:pt x="1668" y="2936"/>
                    <a:pt x="1668" y="1902"/>
                  </a:cubicBezTo>
                  <a:cubicBezTo>
                    <a:pt x="1668" y="867"/>
                    <a:pt x="1301" y="0"/>
                    <a:pt x="834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6" name="Google Shape;10956;p74"/>
            <p:cNvSpPr/>
            <p:nvPr/>
          </p:nvSpPr>
          <p:spPr>
            <a:xfrm>
              <a:off x="5334825" y="4045000"/>
              <a:ext cx="150125" cy="75075"/>
            </a:xfrm>
            <a:custGeom>
              <a:avLst/>
              <a:gdLst/>
              <a:ahLst/>
              <a:cxnLst/>
              <a:rect l="l" t="t" r="r" b="b"/>
              <a:pathLst>
                <a:path w="6005" h="3003" extrusionOk="0">
                  <a:moveTo>
                    <a:pt x="0" y="1"/>
                  </a:moveTo>
                  <a:cubicBezTo>
                    <a:pt x="33" y="1669"/>
                    <a:pt x="1368" y="3003"/>
                    <a:pt x="3002" y="3003"/>
                  </a:cubicBezTo>
                  <a:cubicBezTo>
                    <a:pt x="4670" y="3003"/>
                    <a:pt x="6004" y="1669"/>
                    <a:pt x="6004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7" name="Google Shape;10957;p74"/>
            <p:cNvSpPr/>
            <p:nvPr/>
          </p:nvSpPr>
          <p:spPr>
            <a:xfrm>
              <a:off x="5352325" y="4068350"/>
              <a:ext cx="116775" cy="51725"/>
            </a:xfrm>
            <a:custGeom>
              <a:avLst/>
              <a:gdLst/>
              <a:ahLst/>
              <a:cxnLst/>
              <a:rect l="l" t="t" r="r" b="b"/>
              <a:pathLst>
                <a:path w="4671" h="2069" extrusionOk="0">
                  <a:moveTo>
                    <a:pt x="2336" y="1"/>
                  </a:moveTo>
                  <a:cubicBezTo>
                    <a:pt x="1435" y="1"/>
                    <a:pt x="601" y="368"/>
                    <a:pt x="1" y="935"/>
                  </a:cubicBezTo>
                  <a:cubicBezTo>
                    <a:pt x="568" y="1602"/>
                    <a:pt x="1402" y="2069"/>
                    <a:pt x="2336" y="2069"/>
                  </a:cubicBezTo>
                  <a:cubicBezTo>
                    <a:pt x="3303" y="2069"/>
                    <a:pt x="4137" y="1669"/>
                    <a:pt x="4671" y="935"/>
                  </a:cubicBezTo>
                  <a:cubicBezTo>
                    <a:pt x="4070" y="368"/>
                    <a:pt x="3270" y="1"/>
                    <a:pt x="2336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8" name="Google Shape;10958;p74"/>
            <p:cNvSpPr/>
            <p:nvPr/>
          </p:nvSpPr>
          <p:spPr>
            <a:xfrm>
              <a:off x="4687675" y="4984000"/>
              <a:ext cx="1084975" cy="91775"/>
            </a:xfrm>
            <a:custGeom>
              <a:avLst/>
              <a:gdLst/>
              <a:ahLst/>
              <a:cxnLst/>
              <a:rect l="l" t="t" r="r" b="b"/>
              <a:pathLst>
                <a:path w="43399" h="3671" extrusionOk="0">
                  <a:moveTo>
                    <a:pt x="1535" y="1"/>
                  </a:moveTo>
                  <a:cubicBezTo>
                    <a:pt x="668" y="1"/>
                    <a:pt x="1" y="735"/>
                    <a:pt x="1" y="1569"/>
                  </a:cubicBezTo>
                  <a:lnTo>
                    <a:pt x="1" y="2136"/>
                  </a:lnTo>
                  <a:cubicBezTo>
                    <a:pt x="1" y="3003"/>
                    <a:pt x="701" y="3670"/>
                    <a:pt x="1535" y="3670"/>
                  </a:cubicBezTo>
                  <a:lnTo>
                    <a:pt x="41864" y="3670"/>
                  </a:lnTo>
                  <a:cubicBezTo>
                    <a:pt x="42731" y="3670"/>
                    <a:pt x="43399" y="3003"/>
                    <a:pt x="43399" y="2136"/>
                  </a:cubicBezTo>
                  <a:lnTo>
                    <a:pt x="43399" y="1569"/>
                  </a:lnTo>
                  <a:cubicBezTo>
                    <a:pt x="43399" y="668"/>
                    <a:pt x="42698" y="1"/>
                    <a:pt x="4186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9" name="Google Shape;10959;p74"/>
            <p:cNvSpPr/>
            <p:nvPr/>
          </p:nvSpPr>
          <p:spPr>
            <a:xfrm>
              <a:off x="5018750" y="3745625"/>
              <a:ext cx="758075" cy="115950"/>
            </a:xfrm>
            <a:custGeom>
              <a:avLst/>
              <a:gdLst/>
              <a:ahLst/>
              <a:cxnLst/>
              <a:rect l="l" t="t" r="r" b="b"/>
              <a:pathLst>
                <a:path w="30323" h="4638" extrusionOk="0">
                  <a:moveTo>
                    <a:pt x="2302" y="0"/>
                  </a:moveTo>
                  <a:cubicBezTo>
                    <a:pt x="1001" y="0"/>
                    <a:pt x="1" y="1068"/>
                    <a:pt x="1" y="2302"/>
                  </a:cubicBezTo>
                  <a:lnTo>
                    <a:pt x="1" y="2335"/>
                  </a:lnTo>
                  <a:cubicBezTo>
                    <a:pt x="1" y="3636"/>
                    <a:pt x="1068" y="4637"/>
                    <a:pt x="2302" y="4637"/>
                  </a:cubicBezTo>
                  <a:lnTo>
                    <a:pt x="28021" y="4637"/>
                  </a:lnTo>
                  <a:cubicBezTo>
                    <a:pt x="29322" y="4637"/>
                    <a:pt x="30322" y="3636"/>
                    <a:pt x="30322" y="2335"/>
                  </a:cubicBezTo>
                  <a:lnTo>
                    <a:pt x="30322" y="2302"/>
                  </a:lnTo>
                  <a:cubicBezTo>
                    <a:pt x="30322" y="1001"/>
                    <a:pt x="29288" y="0"/>
                    <a:pt x="2802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0" name="Google Shape;10960;p74"/>
            <p:cNvSpPr/>
            <p:nvPr/>
          </p:nvSpPr>
          <p:spPr>
            <a:xfrm>
              <a:off x="4900325" y="2841275"/>
              <a:ext cx="520400" cy="490575"/>
            </a:xfrm>
            <a:custGeom>
              <a:avLst/>
              <a:gdLst/>
              <a:ahLst/>
              <a:cxnLst/>
              <a:rect l="l" t="t" r="r" b="b"/>
              <a:pathLst>
                <a:path w="20816" h="19623" extrusionOk="0">
                  <a:moveTo>
                    <a:pt x="9829" y="1"/>
                  </a:moveTo>
                  <a:cubicBezTo>
                    <a:pt x="9213" y="1"/>
                    <a:pt x="8580" y="229"/>
                    <a:pt x="8140" y="649"/>
                  </a:cubicBezTo>
                  <a:cubicBezTo>
                    <a:pt x="7373" y="1316"/>
                    <a:pt x="7039" y="2417"/>
                    <a:pt x="7073" y="3418"/>
                  </a:cubicBezTo>
                  <a:cubicBezTo>
                    <a:pt x="7173" y="4418"/>
                    <a:pt x="7573" y="5419"/>
                    <a:pt x="8073" y="6253"/>
                  </a:cubicBezTo>
                  <a:cubicBezTo>
                    <a:pt x="7440" y="5619"/>
                    <a:pt x="6772" y="4985"/>
                    <a:pt x="6005" y="4518"/>
                  </a:cubicBezTo>
                  <a:cubicBezTo>
                    <a:pt x="5378" y="4185"/>
                    <a:pt x="4717" y="4002"/>
                    <a:pt x="4054" y="4002"/>
                  </a:cubicBezTo>
                  <a:cubicBezTo>
                    <a:pt x="3589" y="4002"/>
                    <a:pt x="3124" y="4092"/>
                    <a:pt x="2670" y="4285"/>
                  </a:cubicBezTo>
                  <a:cubicBezTo>
                    <a:pt x="2102" y="4485"/>
                    <a:pt x="1702" y="4952"/>
                    <a:pt x="1535" y="5486"/>
                  </a:cubicBezTo>
                  <a:cubicBezTo>
                    <a:pt x="1369" y="6253"/>
                    <a:pt x="1802" y="7020"/>
                    <a:pt x="2336" y="7587"/>
                  </a:cubicBezTo>
                  <a:cubicBezTo>
                    <a:pt x="3170" y="8488"/>
                    <a:pt x="4271" y="9122"/>
                    <a:pt x="5505" y="9422"/>
                  </a:cubicBezTo>
                  <a:cubicBezTo>
                    <a:pt x="4337" y="9422"/>
                    <a:pt x="3170" y="9655"/>
                    <a:pt x="2102" y="10122"/>
                  </a:cubicBezTo>
                  <a:cubicBezTo>
                    <a:pt x="1335" y="10456"/>
                    <a:pt x="535" y="10990"/>
                    <a:pt x="301" y="11824"/>
                  </a:cubicBezTo>
                  <a:cubicBezTo>
                    <a:pt x="1" y="12824"/>
                    <a:pt x="568" y="13959"/>
                    <a:pt x="1502" y="14426"/>
                  </a:cubicBezTo>
                  <a:cubicBezTo>
                    <a:pt x="1962" y="14647"/>
                    <a:pt x="2483" y="14747"/>
                    <a:pt x="3016" y="14747"/>
                  </a:cubicBezTo>
                  <a:cubicBezTo>
                    <a:pt x="3527" y="14747"/>
                    <a:pt x="4048" y="14655"/>
                    <a:pt x="4538" y="14492"/>
                  </a:cubicBezTo>
                  <a:cubicBezTo>
                    <a:pt x="5538" y="14159"/>
                    <a:pt x="6372" y="13525"/>
                    <a:pt x="7206" y="12924"/>
                  </a:cubicBezTo>
                  <a:lnTo>
                    <a:pt x="7206" y="12924"/>
                  </a:lnTo>
                  <a:cubicBezTo>
                    <a:pt x="6672" y="13858"/>
                    <a:pt x="6239" y="14926"/>
                    <a:pt x="5939" y="15960"/>
                  </a:cubicBezTo>
                  <a:cubicBezTo>
                    <a:pt x="5838" y="16427"/>
                    <a:pt x="5738" y="16861"/>
                    <a:pt x="5772" y="17361"/>
                  </a:cubicBezTo>
                  <a:cubicBezTo>
                    <a:pt x="5886" y="18613"/>
                    <a:pt x="7092" y="19623"/>
                    <a:pt x="8293" y="19623"/>
                  </a:cubicBezTo>
                  <a:cubicBezTo>
                    <a:pt x="8500" y="19623"/>
                    <a:pt x="8707" y="19593"/>
                    <a:pt x="8907" y="19529"/>
                  </a:cubicBezTo>
                  <a:cubicBezTo>
                    <a:pt x="9941" y="19262"/>
                    <a:pt x="10709" y="18295"/>
                    <a:pt x="11042" y="17294"/>
                  </a:cubicBezTo>
                  <a:cubicBezTo>
                    <a:pt x="11376" y="16260"/>
                    <a:pt x="11376" y="15159"/>
                    <a:pt x="11376" y="14092"/>
                  </a:cubicBezTo>
                  <a:cubicBezTo>
                    <a:pt x="11376" y="15193"/>
                    <a:pt x="12176" y="16193"/>
                    <a:pt x="13077" y="16927"/>
                  </a:cubicBezTo>
                  <a:cubicBezTo>
                    <a:pt x="13678" y="17364"/>
                    <a:pt x="14368" y="17756"/>
                    <a:pt x="15055" y="17756"/>
                  </a:cubicBezTo>
                  <a:cubicBezTo>
                    <a:pt x="15208" y="17756"/>
                    <a:pt x="15361" y="17737"/>
                    <a:pt x="15512" y="17695"/>
                  </a:cubicBezTo>
                  <a:cubicBezTo>
                    <a:pt x="16913" y="17428"/>
                    <a:pt x="17413" y="15827"/>
                    <a:pt x="17180" y="14526"/>
                  </a:cubicBezTo>
                  <a:cubicBezTo>
                    <a:pt x="16913" y="13158"/>
                    <a:pt x="16012" y="12091"/>
                    <a:pt x="14745" y="11490"/>
                  </a:cubicBezTo>
                  <a:lnTo>
                    <a:pt x="14745" y="11490"/>
                  </a:lnTo>
                  <a:cubicBezTo>
                    <a:pt x="15425" y="11794"/>
                    <a:pt x="16161" y="11947"/>
                    <a:pt x="16891" y="11947"/>
                  </a:cubicBezTo>
                  <a:cubicBezTo>
                    <a:pt x="17845" y="11947"/>
                    <a:pt x="18788" y="11686"/>
                    <a:pt x="19582" y="11157"/>
                  </a:cubicBezTo>
                  <a:cubicBezTo>
                    <a:pt x="20182" y="10790"/>
                    <a:pt x="20682" y="10289"/>
                    <a:pt x="20749" y="9622"/>
                  </a:cubicBezTo>
                  <a:cubicBezTo>
                    <a:pt x="20816" y="8922"/>
                    <a:pt x="20349" y="8288"/>
                    <a:pt x="19748" y="7854"/>
                  </a:cubicBezTo>
                  <a:cubicBezTo>
                    <a:pt x="19181" y="7421"/>
                    <a:pt x="18314" y="7187"/>
                    <a:pt x="17547" y="7154"/>
                  </a:cubicBezTo>
                  <a:cubicBezTo>
                    <a:pt x="17380" y="7145"/>
                    <a:pt x="17161" y="7137"/>
                    <a:pt x="16919" y="7137"/>
                  </a:cubicBezTo>
                  <a:cubicBezTo>
                    <a:pt x="16385" y="7137"/>
                    <a:pt x="15737" y="7177"/>
                    <a:pt x="15282" y="7348"/>
                  </a:cubicBezTo>
                  <a:lnTo>
                    <a:pt x="15282" y="7348"/>
                  </a:lnTo>
                  <a:cubicBezTo>
                    <a:pt x="16789" y="5791"/>
                    <a:pt x="19775" y="2358"/>
                    <a:pt x="16646" y="1283"/>
                  </a:cubicBezTo>
                  <a:cubicBezTo>
                    <a:pt x="16418" y="1207"/>
                    <a:pt x="16199" y="1172"/>
                    <a:pt x="15990" y="1172"/>
                  </a:cubicBezTo>
                  <a:cubicBezTo>
                    <a:pt x="14725" y="1172"/>
                    <a:pt x="13797" y="2435"/>
                    <a:pt x="13310" y="3551"/>
                  </a:cubicBezTo>
                  <a:cubicBezTo>
                    <a:pt x="12977" y="4318"/>
                    <a:pt x="12743" y="5152"/>
                    <a:pt x="12343" y="5919"/>
                  </a:cubicBezTo>
                  <a:cubicBezTo>
                    <a:pt x="12510" y="4785"/>
                    <a:pt x="12477" y="3618"/>
                    <a:pt x="12210" y="2550"/>
                  </a:cubicBezTo>
                  <a:cubicBezTo>
                    <a:pt x="12043" y="1716"/>
                    <a:pt x="11676" y="782"/>
                    <a:pt x="10975" y="315"/>
                  </a:cubicBezTo>
                  <a:cubicBezTo>
                    <a:pt x="10642" y="102"/>
                    <a:pt x="10239" y="1"/>
                    <a:pt x="982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1" name="Google Shape;10961;p74"/>
            <p:cNvSpPr/>
            <p:nvPr/>
          </p:nvSpPr>
          <p:spPr>
            <a:xfrm>
              <a:off x="5084625" y="3015100"/>
              <a:ext cx="139300" cy="140125"/>
            </a:xfrm>
            <a:custGeom>
              <a:avLst/>
              <a:gdLst/>
              <a:ahLst/>
              <a:cxnLst/>
              <a:rect l="l" t="t" r="r" b="b"/>
              <a:pathLst>
                <a:path w="5572" h="5605" extrusionOk="0">
                  <a:moveTo>
                    <a:pt x="2803" y="1"/>
                  </a:moveTo>
                  <a:cubicBezTo>
                    <a:pt x="1235" y="1"/>
                    <a:pt x="1" y="1235"/>
                    <a:pt x="1" y="2803"/>
                  </a:cubicBezTo>
                  <a:cubicBezTo>
                    <a:pt x="1" y="4337"/>
                    <a:pt x="1235" y="5605"/>
                    <a:pt x="2803" y="5605"/>
                  </a:cubicBezTo>
                  <a:cubicBezTo>
                    <a:pt x="4337" y="5605"/>
                    <a:pt x="5572" y="4337"/>
                    <a:pt x="5572" y="2803"/>
                  </a:cubicBezTo>
                  <a:cubicBezTo>
                    <a:pt x="5572" y="1235"/>
                    <a:pt x="4337" y="1"/>
                    <a:pt x="28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2" name="Google Shape;10962;p74"/>
            <p:cNvSpPr/>
            <p:nvPr/>
          </p:nvSpPr>
          <p:spPr>
            <a:xfrm>
              <a:off x="5610000" y="3250950"/>
              <a:ext cx="274400" cy="284575"/>
            </a:xfrm>
            <a:custGeom>
              <a:avLst/>
              <a:gdLst/>
              <a:ahLst/>
              <a:cxnLst/>
              <a:rect l="l" t="t" r="r" b="b"/>
              <a:pathLst>
                <a:path w="10976" h="11383" extrusionOk="0">
                  <a:moveTo>
                    <a:pt x="2035" y="0"/>
                  </a:moveTo>
                  <a:cubicBezTo>
                    <a:pt x="2013" y="0"/>
                    <a:pt x="1991" y="2"/>
                    <a:pt x="1969" y="7"/>
                  </a:cubicBezTo>
                  <a:cubicBezTo>
                    <a:pt x="1836" y="40"/>
                    <a:pt x="1769" y="107"/>
                    <a:pt x="1669" y="207"/>
                  </a:cubicBezTo>
                  <a:cubicBezTo>
                    <a:pt x="935" y="1207"/>
                    <a:pt x="435" y="2775"/>
                    <a:pt x="201" y="4009"/>
                  </a:cubicBezTo>
                  <a:cubicBezTo>
                    <a:pt x="34" y="4910"/>
                    <a:pt x="1" y="5844"/>
                    <a:pt x="101" y="6745"/>
                  </a:cubicBezTo>
                  <a:cubicBezTo>
                    <a:pt x="101" y="7445"/>
                    <a:pt x="134" y="8579"/>
                    <a:pt x="501" y="9213"/>
                  </a:cubicBezTo>
                  <a:cubicBezTo>
                    <a:pt x="535" y="9247"/>
                    <a:pt x="535" y="9280"/>
                    <a:pt x="601" y="9347"/>
                  </a:cubicBezTo>
                  <a:cubicBezTo>
                    <a:pt x="935" y="9714"/>
                    <a:pt x="1369" y="9914"/>
                    <a:pt x="1869" y="10080"/>
                  </a:cubicBezTo>
                  <a:cubicBezTo>
                    <a:pt x="3337" y="10581"/>
                    <a:pt x="4938" y="11115"/>
                    <a:pt x="6506" y="11281"/>
                  </a:cubicBezTo>
                  <a:cubicBezTo>
                    <a:pt x="6954" y="11337"/>
                    <a:pt x="7433" y="11383"/>
                    <a:pt x="7909" y="11383"/>
                  </a:cubicBezTo>
                  <a:cubicBezTo>
                    <a:pt x="8283" y="11383"/>
                    <a:pt x="8655" y="11355"/>
                    <a:pt x="9007" y="11281"/>
                  </a:cubicBezTo>
                  <a:cubicBezTo>
                    <a:pt x="9541" y="11181"/>
                    <a:pt x="10642" y="10881"/>
                    <a:pt x="10942" y="10381"/>
                  </a:cubicBezTo>
                  <a:cubicBezTo>
                    <a:pt x="10975" y="10347"/>
                    <a:pt x="10975" y="10281"/>
                    <a:pt x="10975" y="10247"/>
                  </a:cubicBezTo>
                  <a:cubicBezTo>
                    <a:pt x="10975" y="10214"/>
                    <a:pt x="10942" y="10181"/>
                    <a:pt x="10875" y="10114"/>
                  </a:cubicBezTo>
                  <a:cubicBezTo>
                    <a:pt x="10342" y="9513"/>
                    <a:pt x="9541" y="8946"/>
                    <a:pt x="8774" y="8679"/>
                  </a:cubicBezTo>
                  <a:cubicBezTo>
                    <a:pt x="8270" y="8490"/>
                    <a:pt x="7736" y="8391"/>
                    <a:pt x="7208" y="8391"/>
                  </a:cubicBezTo>
                  <a:cubicBezTo>
                    <a:pt x="6709" y="8391"/>
                    <a:pt x="6216" y="8479"/>
                    <a:pt x="5757" y="8666"/>
                  </a:cubicBezTo>
                  <a:lnTo>
                    <a:pt x="5757" y="8666"/>
                  </a:lnTo>
                  <a:cubicBezTo>
                    <a:pt x="7617" y="7758"/>
                    <a:pt x="8833" y="5652"/>
                    <a:pt x="8674" y="3576"/>
                  </a:cubicBezTo>
                  <a:cubicBezTo>
                    <a:pt x="8161" y="3186"/>
                    <a:pt x="7523" y="3011"/>
                    <a:pt x="6875" y="3011"/>
                  </a:cubicBezTo>
                  <a:cubicBezTo>
                    <a:pt x="6468" y="3011"/>
                    <a:pt x="6058" y="3080"/>
                    <a:pt x="5672" y="3209"/>
                  </a:cubicBezTo>
                  <a:cubicBezTo>
                    <a:pt x="4671" y="3542"/>
                    <a:pt x="3837" y="4276"/>
                    <a:pt x="3270" y="5110"/>
                  </a:cubicBezTo>
                  <a:cubicBezTo>
                    <a:pt x="3337" y="4210"/>
                    <a:pt x="3337" y="3242"/>
                    <a:pt x="3203" y="2342"/>
                  </a:cubicBezTo>
                  <a:cubicBezTo>
                    <a:pt x="3139" y="1922"/>
                    <a:pt x="2699" y="0"/>
                    <a:pt x="20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63" name="Google Shape;10963;p74"/>
          <p:cNvGrpSpPr/>
          <p:nvPr/>
        </p:nvGrpSpPr>
        <p:grpSpPr>
          <a:xfrm>
            <a:off x="3748105" y="3011573"/>
            <a:ext cx="1423003" cy="1573453"/>
            <a:chOff x="3037350" y="1767550"/>
            <a:chExt cx="1806300" cy="1997275"/>
          </a:xfrm>
        </p:grpSpPr>
        <p:sp>
          <p:nvSpPr>
            <p:cNvPr id="10964" name="Google Shape;10964;p74"/>
            <p:cNvSpPr/>
            <p:nvPr/>
          </p:nvSpPr>
          <p:spPr>
            <a:xfrm>
              <a:off x="3037350" y="1767550"/>
              <a:ext cx="1806300" cy="1997275"/>
            </a:xfrm>
            <a:custGeom>
              <a:avLst/>
              <a:gdLst/>
              <a:ahLst/>
              <a:cxnLst/>
              <a:rect l="l" t="t" r="r" b="b"/>
              <a:pathLst>
                <a:path w="72252" h="79891" extrusionOk="0">
                  <a:moveTo>
                    <a:pt x="21349" y="0"/>
                  </a:moveTo>
                  <a:cubicBezTo>
                    <a:pt x="18313" y="0"/>
                    <a:pt x="15478" y="1401"/>
                    <a:pt x="13610" y="3836"/>
                  </a:cubicBezTo>
                  <a:cubicBezTo>
                    <a:pt x="12809" y="4870"/>
                    <a:pt x="12209" y="6038"/>
                    <a:pt x="11842" y="7305"/>
                  </a:cubicBezTo>
                  <a:cubicBezTo>
                    <a:pt x="10774" y="7005"/>
                    <a:pt x="9607" y="6838"/>
                    <a:pt x="8439" y="6838"/>
                  </a:cubicBezTo>
                  <a:cubicBezTo>
                    <a:pt x="4870" y="6838"/>
                    <a:pt x="2936" y="8573"/>
                    <a:pt x="1935" y="10041"/>
                  </a:cubicBezTo>
                  <a:cubicBezTo>
                    <a:pt x="0" y="12776"/>
                    <a:pt x="0" y="16645"/>
                    <a:pt x="1835" y="20381"/>
                  </a:cubicBezTo>
                  <a:cubicBezTo>
                    <a:pt x="3336" y="24918"/>
                    <a:pt x="7606" y="29821"/>
                    <a:pt x="9107" y="31323"/>
                  </a:cubicBezTo>
                  <a:cubicBezTo>
                    <a:pt x="9507" y="31689"/>
                    <a:pt x="9974" y="32156"/>
                    <a:pt x="10474" y="32590"/>
                  </a:cubicBezTo>
                  <a:cubicBezTo>
                    <a:pt x="10441" y="32690"/>
                    <a:pt x="10341" y="32790"/>
                    <a:pt x="10307" y="32890"/>
                  </a:cubicBezTo>
                  <a:cubicBezTo>
                    <a:pt x="9307" y="31923"/>
                    <a:pt x="8206" y="31122"/>
                    <a:pt x="7172" y="30389"/>
                  </a:cubicBezTo>
                  <a:cubicBezTo>
                    <a:pt x="6675" y="30031"/>
                    <a:pt x="6107" y="29863"/>
                    <a:pt x="5532" y="29863"/>
                  </a:cubicBezTo>
                  <a:cubicBezTo>
                    <a:pt x="5141" y="29863"/>
                    <a:pt x="4747" y="29940"/>
                    <a:pt x="4370" y="30088"/>
                  </a:cubicBezTo>
                  <a:cubicBezTo>
                    <a:pt x="3469" y="30522"/>
                    <a:pt x="2835" y="31389"/>
                    <a:pt x="2769" y="32357"/>
                  </a:cubicBezTo>
                  <a:cubicBezTo>
                    <a:pt x="2535" y="34391"/>
                    <a:pt x="3102" y="36593"/>
                    <a:pt x="4270" y="38561"/>
                  </a:cubicBezTo>
                  <a:cubicBezTo>
                    <a:pt x="4937" y="39662"/>
                    <a:pt x="5804" y="40696"/>
                    <a:pt x="6872" y="41697"/>
                  </a:cubicBezTo>
                  <a:cubicBezTo>
                    <a:pt x="5604" y="42264"/>
                    <a:pt x="4470" y="43098"/>
                    <a:pt x="3603" y="44165"/>
                  </a:cubicBezTo>
                  <a:cubicBezTo>
                    <a:pt x="2969" y="44899"/>
                    <a:pt x="2769" y="45900"/>
                    <a:pt x="3036" y="46867"/>
                  </a:cubicBezTo>
                  <a:cubicBezTo>
                    <a:pt x="3336" y="47768"/>
                    <a:pt x="4136" y="48502"/>
                    <a:pt x="5037" y="48735"/>
                  </a:cubicBezTo>
                  <a:cubicBezTo>
                    <a:pt x="5871" y="48935"/>
                    <a:pt x="6772" y="49035"/>
                    <a:pt x="7706" y="49035"/>
                  </a:cubicBezTo>
                  <a:cubicBezTo>
                    <a:pt x="8606" y="49035"/>
                    <a:pt x="9507" y="48935"/>
                    <a:pt x="10541" y="48768"/>
                  </a:cubicBezTo>
                  <a:lnTo>
                    <a:pt x="10541" y="48768"/>
                  </a:lnTo>
                  <a:cubicBezTo>
                    <a:pt x="10474" y="48935"/>
                    <a:pt x="10341" y="49102"/>
                    <a:pt x="10274" y="49269"/>
                  </a:cubicBezTo>
                  <a:cubicBezTo>
                    <a:pt x="9807" y="50169"/>
                    <a:pt x="9807" y="51203"/>
                    <a:pt x="10307" y="52037"/>
                  </a:cubicBezTo>
                  <a:cubicBezTo>
                    <a:pt x="10808" y="52871"/>
                    <a:pt x="11675" y="53405"/>
                    <a:pt x="12676" y="53405"/>
                  </a:cubicBezTo>
                  <a:cubicBezTo>
                    <a:pt x="12768" y="53407"/>
                    <a:pt x="12859" y="53409"/>
                    <a:pt x="12951" y="53409"/>
                  </a:cubicBezTo>
                  <a:cubicBezTo>
                    <a:pt x="14117" y="53409"/>
                    <a:pt x="15227" y="53214"/>
                    <a:pt x="16278" y="52905"/>
                  </a:cubicBezTo>
                  <a:cubicBezTo>
                    <a:pt x="16445" y="53839"/>
                    <a:pt x="17046" y="54573"/>
                    <a:pt x="17946" y="54906"/>
                  </a:cubicBezTo>
                  <a:cubicBezTo>
                    <a:pt x="18880" y="55340"/>
                    <a:pt x="19981" y="55607"/>
                    <a:pt x="21149" y="55773"/>
                  </a:cubicBezTo>
                  <a:cubicBezTo>
                    <a:pt x="21048" y="56007"/>
                    <a:pt x="21015" y="56207"/>
                    <a:pt x="20982" y="56441"/>
                  </a:cubicBezTo>
                  <a:cubicBezTo>
                    <a:pt x="20782" y="57908"/>
                    <a:pt x="21449" y="59176"/>
                    <a:pt x="21849" y="60010"/>
                  </a:cubicBezTo>
                  <a:cubicBezTo>
                    <a:pt x="21882" y="60110"/>
                    <a:pt x="21982" y="60210"/>
                    <a:pt x="22016" y="60277"/>
                  </a:cubicBezTo>
                  <a:cubicBezTo>
                    <a:pt x="22516" y="61377"/>
                    <a:pt x="23317" y="62411"/>
                    <a:pt x="24351" y="63512"/>
                  </a:cubicBezTo>
                  <a:cubicBezTo>
                    <a:pt x="25819" y="64947"/>
                    <a:pt x="27653" y="66214"/>
                    <a:pt x="30055" y="67348"/>
                  </a:cubicBezTo>
                  <a:cubicBezTo>
                    <a:pt x="30288" y="67415"/>
                    <a:pt x="30522" y="67548"/>
                    <a:pt x="30722" y="67615"/>
                  </a:cubicBezTo>
                  <a:cubicBezTo>
                    <a:pt x="31222" y="67849"/>
                    <a:pt x="31689" y="68082"/>
                    <a:pt x="32123" y="68282"/>
                  </a:cubicBezTo>
                  <a:cubicBezTo>
                    <a:pt x="32056" y="71551"/>
                    <a:pt x="32323" y="74687"/>
                    <a:pt x="32723" y="77522"/>
                  </a:cubicBezTo>
                  <a:cubicBezTo>
                    <a:pt x="32957" y="78890"/>
                    <a:pt x="34124" y="79891"/>
                    <a:pt x="35525" y="79891"/>
                  </a:cubicBezTo>
                  <a:lnTo>
                    <a:pt x="37994" y="79891"/>
                  </a:lnTo>
                  <a:cubicBezTo>
                    <a:pt x="39528" y="79891"/>
                    <a:pt x="40829" y="78623"/>
                    <a:pt x="40829" y="77055"/>
                  </a:cubicBezTo>
                  <a:cubicBezTo>
                    <a:pt x="40829" y="76855"/>
                    <a:pt x="40796" y="76622"/>
                    <a:pt x="40796" y="76455"/>
                  </a:cubicBezTo>
                  <a:cubicBezTo>
                    <a:pt x="40696" y="75955"/>
                    <a:pt x="40529" y="74453"/>
                    <a:pt x="40362" y="72419"/>
                  </a:cubicBezTo>
                  <a:cubicBezTo>
                    <a:pt x="40863" y="72085"/>
                    <a:pt x="41396" y="71751"/>
                    <a:pt x="41997" y="71418"/>
                  </a:cubicBezTo>
                  <a:lnTo>
                    <a:pt x="42597" y="71051"/>
                  </a:lnTo>
                  <a:cubicBezTo>
                    <a:pt x="44899" y="69683"/>
                    <a:pt x="46633" y="68282"/>
                    <a:pt x="47968" y="66715"/>
                  </a:cubicBezTo>
                  <a:cubicBezTo>
                    <a:pt x="48902" y="65547"/>
                    <a:pt x="49569" y="64413"/>
                    <a:pt x="50002" y="63279"/>
                  </a:cubicBezTo>
                  <a:cubicBezTo>
                    <a:pt x="50036" y="63212"/>
                    <a:pt x="50069" y="63079"/>
                    <a:pt x="50103" y="62945"/>
                  </a:cubicBezTo>
                  <a:cubicBezTo>
                    <a:pt x="50503" y="62078"/>
                    <a:pt x="51037" y="60777"/>
                    <a:pt x="50703" y="59343"/>
                  </a:cubicBezTo>
                  <a:cubicBezTo>
                    <a:pt x="50369" y="58042"/>
                    <a:pt x="49402" y="57074"/>
                    <a:pt x="48101" y="56774"/>
                  </a:cubicBezTo>
                  <a:cubicBezTo>
                    <a:pt x="48335" y="56607"/>
                    <a:pt x="48501" y="56507"/>
                    <a:pt x="48702" y="56340"/>
                  </a:cubicBezTo>
                  <a:cubicBezTo>
                    <a:pt x="49836" y="55340"/>
                    <a:pt x="50703" y="54372"/>
                    <a:pt x="51270" y="53338"/>
                  </a:cubicBezTo>
                  <a:cubicBezTo>
                    <a:pt x="51337" y="53238"/>
                    <a:pt x="51403" y="53172"/>
                    <a:pt x="51437" y="53038"/>
                  </a:cubicBezTo>
                  <a:cubicBezTo>
                    <a:pt x="51937" y="52238"/>
                    <a:pt x="52704" y="51037"/>
                    <a:pt x="52604" y="49569"/>
                  </a:cubicBezTo>
                  <a:cubicBezTo>
                    <a:pt x="52538" y="47934"/>
                    <a:pt x="51237" y="46267"/>
                    <a:pt x="48668" y="46267"/>
                  </a:cubicBezTo>
                  <a:cubicBezTo>
                    <a:pt x="47167" y="46267"/>
                    <a:pt x="45332" y="46834"/>
                    <a:pt x="44365" y="47167"/>
                  </a:cubicBezTo>
                  <a:cubicBezTo>
                    <a:pt x="43898" y="47334"/>
                    <a:pt x="43431" y="47501"/>
                    <a:pt x="42997" y="47701"/>
                  </a:cubicBezTo>
                  <a:lnTo>
                    <a:pt x="42997" y="47668"/>
                  </a:lnTo>
                  <a:cubicBezTo>
                    <a:pt x="43064" y="47367"/>
                    <a:pt x="43164" y="47067"/>
                    <a:pt x="43231" y="46834"/>
                  </a:cubicBezTo>
                  <a:lnTo>
                    <a:pt x="43698" y="45366"/>
                  </a:lnTo>
                  <a:lnTo>
                    <a:pt x="43698" y="45333"/>
                  </a:lnTo>
                  <a:lnTo>
                    <a:pt x="44065" y="44198"/>
                  </a:lnTo>
                  <a:cubicBezTo>
                    <a:pt x="45099" y="44332"/>
                    <a:pt x="46200" y="44399"/>
                    <a:pt x="47267" y="44399"/>
                  </a:cubicBezTo>
                  <a:lnTo>
                    <a:pt x="47501" y="44399"/>
                  </a:lnTo>
                  <a:cubicBezTo>
                    <a:pt x="48001" y="44399"/>
                    <a:pt x="48435" y="44365"/>
                    <a:pt x="48935" y="44365"/>
                  </a:cubicBezTo>
                  <a:cubicBezTo>
                    <a:pt x="49435" y="44332"/>
                    <a:pt x="49936" y="44265"/>
                    <a:pt x="50403" y="44232"/>
                  </a:cubicBezTo>
                  <a:cubicBezTo>
                    <a:pt x="51870" y="44065"/>
                    <a:pt x="53238" y="43731"/>
                    <a:pt x="54506" y="43331"/>
                  </a:cubicBezTo>
                  <a:cubicBezTo>
                    <a:pt x="54672" y="43264"/>
                    <a:pt x="54839" y="43198"/>
                    <a:pt x="55006" y="43164"/>
                  </a:cubicBezTo>
                  <a:lnTo>
                    <a:pt x="55073" y="43098"/>
                  </a:lnTo>
                  <a:lnTo>
                    <a:pt x="55440" y="42998"/>
                  </a:lnTo>
                  <a:lnTo>
                    <a:pt x="55506" y="42998"/>
                  </a:lnTo>
                  <a:lnTo>
                    <a:pt x="56107" y="42731"/>
                  </a:lnTo>
                  <a:cubicBezTo>
                    <a:pt x="56207" y="42697"/>
                    <a:pt x="56240" y="42697"/>
                    <a:pt x="56340" y="42664"/>
                  </a:cubicBezTo>
                  <a:lnTo>
                    <a:pt x="56440" y="42597"/>
                  </a:lnTo>
                  <a:cubicBezTo>
                    <a:pt x="56574" y="42564"/>
                    <a:pt x="56674" y="42531"/>
                    <a:pt x="56774" y="42431"/>
                  </a:cubicBezTo>
                  <a:cubicBezTo>
                    <a:pt x="56907" y="42397"/>
                    <a:pt x="57007" y="42364"/>
                    <a:pt x="57108" y="42264"/>
                  </a:cubicBezTo>
                  <a:lnTo>
                    <a:pt x="57208" y="42230"/>
                  </a:lnTo>
                  <a:cubicBezTo>
                    <a:pt x="57274" y="42197"/>
                    <a:pt x="57374" y="42164"/>
                    <a:pt x="57408" y="42097"/>
                  </a:cubicBezTo>
                  <a:cubicBezTo>
                    <a:pt x="57541" y="42030"/>
                    <a:pt x="57708" y="41930"/>
                    <a:pt x="57841" y="41897"/>
                  </a:cubicBezTo>
                  <a:lnTo>
                    <a:pt x="58042" y="41763"/>
                  </a:lnTo>
                  <a:cubicBezTo>
                    <a:pt x="58208" y="41697"/>
                    <a:pt x="58342" y="41597"/>
                    <a:pt x="58509" y="41530"/>
                  </a:cubicBezTo>
                  <a:lnTo>
                    <a:pt x="58609" y="41430"/>
                  </a:lnTo>
                  <a:cubicBezTo>
                    <a:pt x="58775" y="41363"/>
                    <a:pt x="58942" y="41230"/>
                    <a:pt x="59109" y="41163"/>
                  </a:cubicBezTo>
                  <a:lnTo>
                    <a:pt x="59209" y="41096"/>
                  </a:lnTo>
                  <a:cubicBezTo>
                    <a:pt x="59376" y="40996"/>
                    <a:pt x="59543" y="40896"/>
                    <a:pt x="59709" y="40763"/>
                  </a:cubicBezTo>
                  <a:lnTo>
                    <a:pt x="59743" y="40729"/>
                  </a:lnTo>
                  <a:cubicBezTo>
                    <a:pt x="60043" y="40529"/>
                    <a:pt x="60343" y="40362"/>
                    <a:pt x="60610" y="40162"/>
                  </a:cubicBezTo>
                  <a:cubicBezTo>
                    <a:pt x="60844" y="40029"/>
                    <a:pt x="61044" y="39862"/>
                    <a:pt x="61210" y="39729"/>
                  </a:cubicBezTo>
                  <a:cubicBezTo>
                    <a:pt x="62445" y="38828"/>
                    <a:pt x="63712" y="37827"/>
                    <a:pt x="64946" y="36660"/>
                  </a:cubicBezTo>
                  <a:cubicBezTo>
                    <a:pt x="65247" y="36393"/>
                    <a:pt x="65547" y="36093"/>
                    <a:pt x="65847" y="35826"/>
                  </a:cubicBezTo>
                  <a:lnTo>
                    <a:pt x="66047" y="35592"/>
                  </a:lnTo>
                  <a:lnTo>
                    <a:pt x="66114" y="35526"/>
                  </a:lnTo>
                  <a:cubicBezTo>
                    <a:pt x="66347" y="35325"/>
                    <a:pt x="66548" y="35092"/>
                    <a:pt x="66714" y="34892"/>
                  </a:cubicBezTo>
                  <a:lnTo>
                    <a:pt x="66948" y="34658"/>
                  </a:lnTo>
                  <a:lnTo>
                    <a:pt x="67048" y="34558"/>
                  </a:lnTo>
                  <a:cubicBezTo>
                    <a:pt x="67215" y="34358"/>
                    <a:pt x="67415" y="34158"/>
                    <a:pt x="67582" y="33924"/>
                  </a:cubicBezTo>
                  <a:cubicBezTo>
                    <a:pt x="67682" y="33824"/>
                    <a:pt x="67782" y="33691"/>
                    <a:pt x="67882" y="33557"/>
                  </a:cubicBezTo>
                  <a:lnTo>
                    <a:pt x="67915" y="33524"/>
                  </a:lnTo>
                  <a:lnTo>
                    <a:pt x="68416" y="32890"/>
                  </a:lnTo>
                  <a:cubicBezTo>
                    <a:pt x="68482" y="32824"/>
                    <a:pt x="68549" y="32757"/>
                    <a:pt x="68582" y="32690"/>
                  </a:cubicBezTo>
                  <a:cubicBezTo>
                    <a:pt x="68616" y="32657"/>
                    <a:pt x="68682" y="32557"/>
                    <a:pt x="68716" y="32523"/>
                  </a:cubicBezTo>
                  <a:cubicBezTo>
                    <a:pt x="69583" y="31323"/>
                    <a:pt x="70284" y="30088"/>
                    <a:pt x="70784" y="28921"/>
                  </a:cubicBezTo>
                  <a:cubicBezTo>
                    <a:pt x="71585" y="27086"/>
                    <a:pt x="72252" y="24985"/>
                    <a:pt x="71418" y="23017"/>
                  </a:cubicBezTo>
                  <a:cubicBezTo>
                    <a:pt x="71051" y="22183"/>
                    <a:pt x="70450" y="21482"/>
                    <a:pt x="69616" y="20982"/>
                  </a:cubicBezTo>
                  <a:cubicBezTo>
                    <a:pt x="70984" y="20348"/>
                    <a:pt x="71885" y="18847"/>
                    <a:pt x="71885" y="17179"/>
                  </a:cubicBezTo>
                  <a:cubicBezTo>
                    <a:pt x="71885" y="14711"/>
                    <a:pt x="69883" y="12676"/>
                    <a:pt x="67382" y="12676"/>
                  </a:cubicBezTo>
                  <a:cubicBezTo>
                    <a:pt x="66748" y="12676"/>
                    <a:pt x="66214" y="12809"/>
                    <a:pt x="65680" y="13009"/>
                  </a:cubicBezTo>
                  <a:cubicBezTo>
                    <a:pt x="66181" y="12309"/>
                    <a:pt x="66481" y="11375"/>
                    <a:pt x="66481" y="10474"/>
                  </a:cubicBezTo>
                  <a:cubicBezTo>
                    <a:pt x="66481" y="8006"/>
                    <a:pt x="64446" y="5971"/>
                    <a:pt x="61944" y="5971"/>
                  </a:cubicBezTo>
                  <a:cubicBezTo>
                    <a:pt x="60777" y="5971"/>
                    <a:pt x="59743" y="6371"/>
                    <a:pt x="58942" y="7072"/>
                  </a:cubicBezTo>
                  <a:cubicBezTo>
                    <a:pt x="58809" y="4770"/>
                    <a:pt x="56841" y="2936"/>
                    <a:pt x="54506" y="2936"/>
                  </a:cubicBezTo>
                  <a:cubicBezTo>
                    <a:pt x="52871" y="2936"/>
                    <a:pt x="51437" y="3836"/>
                    <a:pt x="50670" y="5070"/>
                  </a:cubicBezTo>
                  <a:cubicBezTo>
                    <a:pt x="50336" y="2936"/>
                    <a:pt x="48435" y="1334"/>
                    <a:pt x="46233" y="1334"/>
                  </a:cubicBezTo>
                  <a:cubicBezTo>
                    <a:pt x="44265" y="1334"/>
                    <a:pt x="42597" y="2569"/>
                    <a:pt x="41997" y="4370"/>
                  </a:cubicBezTo>
                  <a:cubicBezTo>
                    <a:pt x="41330" y="2702"/>
                    <a:pt x="39695" y="1535"/>
                    <a:pt x="37827" y="1535"/>
                  </a:cubicBezTo>
                  <a:cubicBezTo>
                    <a:pt x="35459" y="1535"/>
                    <a:pt x="33524" y="3369"/>
                    <a:pt x="33357" y="5704"/>
                  </a:cubicBezTo>
                  <a:cubicBezTo>
                    <a:pt x="33235" y="5693"/>
                    <a:pt x="33116" y="5689"/>
                    <a:pt x="32999" y="5689"/>
                  </a:cubicBezTo>
                  <a:cubicBezTo>
                    <a:pt x="32764" y="5689"/>
                    <a:pt x="32534" y="5704"/>
                    <a:pt x="32290" y="5704"/>
                  </a:cubicBezTo>
                  <a:cubicBezTo>
                    <a:pt x="31856" y="5738"/>
                    <a:pt x="31289" y="5871"/>
                    <a:pt x="30655" y="6071"/>
                  </a:cubicBezTo>
                  <a:cubicBezTo>
                    <a:pt x="29454" y="3669"/>
                    <a:pt x="27386" y="1401"/>
                    <a:pt x="24451" y="500"/>
                  </a:cubicBezTo>
                  <a:cubicBezTo>
                    <a:pt x="23417" y="167"/>
                    <a:pt x="22383" y="0"/>
                    <a:pt x="213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5" name="Google Shape;10965;p74"/>
            <p:cNvSpPr/>
            <p:nvPr/>
          </p:nvSpPr>
          <p:spPr>
            <a:xfrm>
              <a:off x="3169925" y="2493900"/>
              <a:ext cx="1115000" cy="1200050"/>
            </a:xfrm>
            <a:custGeom>
              <a:avLst/>
              <a:gdLst/>
              <a:ahLst/>
              <a:cxnLst/>
              <a:rect l="l" t="t" r="r" b="b"/>
              <a:pathLst>
                <a:path w="44600" h="48002" extrusionOk="0">
                  <a:moveTo>
                    <a:pt x="16413" y="0"/>
                  </a:moveTo>
                  <a:cubicBezTo>
                    <a:pt x="16346" y="0"/>
                    <a:pt x="16246" y="534"/>
                    <a:pt x="16246" y="1601"/>
                  </a:cubicBezTo>
                  <a:cubicBezTo>
                    <a:pt x="16246" y="2602"/>
                    <a:pt x="16379" y="4036"/>
                    <a:pt x="16713" y="5838"/>
                  </a:cubicBezTo>
                  <a:cubicBezTo>
                    <a:pt x="17046" y="7639"/>
                    <a:pt x="17580" y="9707"/>
                    <a:pt x="18514" y="11942"/>
                  </a:cubicBezTo>
                  <a:cubicBezTo>
                    <a:pt x="19315" y="13844"/>
                    <a:pt x="20349" y="15845"/>
                    <a:pt x="21650" y="17813"/>
                  </a:cubicBezTo>
                  <a:lnTo>
                    <a:pt x="21516" y="17813"/>
                  </a:lnTo>
                  <a:cubicBezTo>
                    <a:pt x="21316" y="17813"/>
                    <a:pt x="21083" y="17780"/>
                    <a:pt x="20849" y="17780"/>
                  </a:cubicBezTo>
                  <a:cubicBezTo>
                    <a:pt x="20582" y="17780"/>
                    <a:pt x="20349" y="17713"/>
                    <a:pt x="20082" y="17713"/>
                  </a:cubicBezTo>
                  <a:cubicBezTo>
                    <a:pt x="19982" y="17713"/>
                    <a:pt x="19848" y="17713"/>
                    <a:pt x="19682" y="17680"/>
                  </a:cubicBezTo>
                  <a:cubicBezTo>
                    <a:pt x="19548" y="17680"/>
                    <a:pt x="19381" y="17646"/>
                    <a:pt x="19248" y="17646"/>
                  </a:cubicBezTo>
                  <a:cubicBezTo>
                    <a:pt x="18981" y="17580"/>
                    <a:pt x="18681" y="17546"/>
                    <a:pt x="18347" y="17513"/>
                  </a:cubicBezTo>
                  <a:cubicBezTo>
                    <a:pt x="18147" y="17513"/>
                    <a:pt x="17914" y="17413"/>
                    <a:pt x="17714" y="17379"/>
                  </a:cubicBezTo>
                  <a:cubicBezTo>
                    <a:pt x="17013" y="15745"/>
                    <a:pt x="16679" y="14044"/>
                    <a:pt x="16212" y="12342"/>
                  </a:cubicBezTo>
                  <a:cubicBezTo>
                    <a:pt x="15712" y="10508"/>
                    <a:pt x="15045" y="8673"/>
                    <a:pt x="13744" y="7305"/>
                  </a:cubicBezTo>
                  <a:lnTo>
                    <a:pt x="13744" y="7305"/>
                  </a:lnTo>
                  <a:cubicBezTo>
                    <a:pt x="13044" y="9140"/>
                    <a:pt x="13244" y="11208"/>
                    <a:pt x="14044" y="13010"/>
                  </a:cubicBezTo>
                  <a:cubicBezTo>
                    <a:pt x="14745" y="14644"/>
                    <a:pt x="15879" y="16012"/>
                    <a:pt x="17146" y="17246"/>
                  </a:cubicBezTo>
                  <a:cubicBezTo>
                    <a:pt x="17046" y="17246"/>
                    <a:pt x="16913" y="17213"/>
                    <a:pt x="16846" y="17213"/>
                  </a:cubicBezTo>
                  <a:cubicBezTo>
                    <a:pt x="16679" y="17179"/>
                    <a:pt x="16513" y="17146"/>
                    <a:pt x="16313" y="17079"/>
                  </a:cubicBezTo>
                  <a:cubicBezTo>
                    <a:pt x="15912" y="16979"/>
                    <a:pt x="15579" y="16879"/>
                    <a:pt x="15212" y="16746"/>
                  </a:cubicBezTo>
                  <a:cubicBezTo>
                    <a:pt x="14044" y="16379"/>
                    <a:pt x="12810" y="15845"/>
                    <a:pt x="11542" y="15178"/>
                  </a:cubicBezTo>
                  <a:cubicBezTo>
                    <a:pt x="10842" y="13510"/>
                    <a:pt x="10475" y="11709"/>
                    <a:pt x="9975" y="9974"/>
                  </a:cubicBezTo>
                  <a:cubicBezTo>
                    <a:pt x="9474" y="8139"/>
                    <a:pt x="8807" y="6305"/>
                    <a:pt x="7506" y="4904"/>
                  </a:cubicBezTo>
                  <a:lnTo>
                    <a:pt x="7506" y="4904"/>
                  </a:lnTo>
                  <a:cubicBezTo>
                    <a:pt x="6806" y="6738"/>
                    <a:pt x="7006" y="8840"/>
                    <a:pt x="7806" y="10641"/>
                  </a:cubicBezTo>
                  <a:cubicBezTo>
                    <a:pt x="8474" y="12176"/>
                    <a:pt x="9508" y="13510"/>
                    <a:pt x="10675" y="14677"/>
                  </a:cubicBezTo>
                  <a:cubicBezTo>
                    <a:pt x="10675" y="14677"/>
                    <a:pt x="10642" y="14677"/>
                    <a:pt x="10642" y="14644"/>
                  </a:cubicBezTo>
                  <a:cubicBezTo>
                    <a:pt x="9074" y="13710"/>
                    <a:pt x="7706" y="12709"/>
                    <a:pt x="6539" y="11709"/>
                  </a:cubicBezTo>
                  <a:lnTo>
                    <a:pt x="6472" y="11642"/>
                  </a:lnTo>
                  <a:cubicBezTo>
                    <a:pt x="6039" y="10708"/>
                    <a:pt x="5805" y="9707"/>
                    <a:pt x="5338" y="8807"/>
                  </a:cubicBezTo>
                  <a:cubicBezTo>
                    <a:pt x="4237" y="6538"/>
                    <a:pt x="2202" y="4904"/>
                    <a:pt x="168" y="3469"/>
                  </a:cubicBezTo>
                  <a:lnTo>
                    <a:pt x="168" y="3469"/>
                  </a:lnTo>
                  <a:cubicBezTo>
                    <a:pt x="1" y="5004"/>
                    <a:pt x="468" y="6538"/>
                    <a:pt x="1302" y="7873"/>
                  </a:cubicBezTo>
                  <a:cubicBezTo>
                    <a:pt x="2069" y="9207"/>
                    <a:pt x="3203" y="10308"/>
                    <a:pt x="4404" y="11242"/>
                  </a:cubicBezTo>
                  <a:cubicBezTo>
                    <a:pt x="5004" y="11709"/>
                    <a:pt x="5638" y="12176"/>
                    <a:pt x="6305" y="12409"/>
                  </a:cubicBezTo>
                  <a:cubicBezTo>
                    <a:pt x="7139" y="13143"/>
                    <a:pt x="8007" y="13844"/>
                    <a:pt x="9007" y="14511"/>
                  </a:cubicBezTo>
                  <a:cubicBezTo>
                    <a:pt x="8141" y="14307"/>
                    <a:pt x="7255" y="14220"/>
                    <a:pt x="6365" y="14220"/>
                  </a:cubicBezTo>
                  <a:cubicBezTo>
                    <a:pt x="6089" y="14220"/>
                    <a:pt x="5814" y="14228"/>
                    <a:pt x="5538" y="14244"/>
                  </a:cubicBezTo>
                  <a:cubicBezTo>
                    <a:pt x="3570" y="14411"/>
                    <a:pt x="1669" y="15245"/>
                    <a:pt x="368" y="16746"/>
                  </a:cubicBezTo>
                  <a:cubicBezTo>
                    <a:pt x="1030" y="16914"/>
                    <a:pt x="1706" y="16983"/>
                    <a:pt x="2386" y="16983"/>
                  </a:cubicBezTo>
                  <a:cubicBezTo>
                    <a:pt x="3591" y="16983"/>
                    <a:pt x="4812" y="16768"/>
                    <a:pt x="6005" y="16512"/>
                  </a:cubicBezTo>
                  <a:cubicBezTo>
                    <a:pt x="7540" y="16179"/>
                    <a:pt x="9041" y="15712"/>
                    <a:pt x="10642" y="15511"/>
                  </a:cubicBezTo>
                  <a:cubicBezTo>
                    <a:pt x="12076" y="16312"/>
                    <a:pt x="13544" y="16912"/>
                    <a:pt x="14912" y="17346"/>
                  </a:cubicBezTo>
                  <a:cubicBezTo>
                    <a:pt x="13911" y="17379"/>
                    <a:pt x="12910" y="17546"/>
                    <a:pt x="11976" y="17846"/>
                  </a:cubicBezTo>
                  <a:cubicBezTo>
                    <a:pt x="10075" y="18413"/>
                    <a:pt x="8374" y="19648"/>
                    <a:pt x="7473" y="21382"/>
                  </a:cubicBezTo>
                  <a:cubicBezTo>
                    <a:pt x="7516" y="21383"/>
                    <a:pt x="7559" y="21383"/>
                    <a:pt x="7601" y="21383"/>
                  </a:cubicBezTo>
                  <a:cubicBezTo>
                    <a:pt x="9425" y="21383"/>
                    <a:pt x="11215" y="20697"/>
                    <a:pt x="12877" y="19915"/>
                  </a:cubicBezTo>
                  <a:cubicBezTo>
                    <a:pt x="14344" y="19214"/>
                    <a:pt x="15812" y="18413"/>
                    <a:pt x="17347" y="17880"/>
                  </a:cubicBezTo>
                  <a:cubicBezTo>
                    <a:pt x="17680" y="17913"/>
                    <a:pt x="17980" y="18013"/>
                    <a:pt x="18247" y="18013"/>
                  </a:cubicBezTo>
                  <a:cubicBezTo>
                    <a:pt x="18581" y="18047"/>
                    <a:pt x="18881" y="18047"/>
                    <a:pt x="19215" y="18080"/>
                  </a:cubicBezTo>
                  <a:cubicBezTo>
                    <a:pt x="19381" y="18080"/>
                    <a:pt x="19515" y="18147"/>
                    <a:pt x="19682" y="18147"/>
                  </a:cubicBezTo>
                  <a:lnTo>
                    <a:pt x="20849" y="18147"/>
                  </a:lnTo>
                  <a:cubicBezTo>
                    <a:pt x="21083" y="18147"/>
                    <a:pt x="21316" y="18147"/>
                    <a:pt x="21516" y="18080"/>
                  </a:cubicBezTo>
                  <a:cubicBezTo>
                    <a:pt x="21650" y="18080"/>
                    <a:pt x="21716" y="18047"/>
                    <a:pt x="21850" y="18047"/>
                  </a:cubicBezTo>
                  <a:cubicBezTo>
                    <a:pt x="21983" y="18247"/>
                    <a:pt x="22150" y="18480"/>
                    <a:pt x="22250" y="18647"/>
                  </a:cubicBezTo>
                  <a:cubicBezTo>
                    <a:pt x="23251" y="19981"/>
                    <a:pt x="24318" y="21182"/>
                    <a:pt x="25386" y="22316"/>
                  </a:cubicBezTo>
                  <a:cubicBezTo>
                    <a:pt x="23885" y="21682"/>
                    <a:pt x="22317" y="21249"/>
                    <a:pt x="20716" y="21149"/>
                  </a:cubicBezTo>
                  <a:cubicBezTo>
                    <a:pt x="20442" y="21130"/>
                    <a:pt x="20167" y="21121"/>
                    <a:pt x="19892" y="21121"/>
                  </a:cubicBezTo>
                  <a:cubicBezTo>
                    <a:pt x="17686" y="21121"/>
                    <a:pt x="15472" y="21730"/>
                    <a:pt x="13811" y="23184"/>
                  </a:cubicBezTo>
                  <a:cubicBezTo>
                    <a:pt x="15456" y="23867"/>
                    <a:pt x="17255" y="24070"/>
                    <a:pt x="19076" y="24070"/>
                  </a:cubicBezTo>
                  <a:cubicBezTo>
                    <a:pt x="19655" y="24070"/>
                    <a:pt x="20236" y="24050"/>
                    <a:pt x="20816" y="24017"/>
                  </a:cubicBezTo>
                  <a:cubicBezTo>
                    <a:pt x="22575" y="23900"/>
                    <a:pt x="24361" y="23705"/>
                    <a:pt x="26126" y="23705"/>
                  </a:cubicBezTo>
                  <a:cubicBezTo>
                    <a:pt x="26369" y="23705"/>
                    <a:pt x="26612" y="23709"/>
                    <a:pt x="26853" y="23717"/>
                  </a:cubicBezTo>
                  <a:cubicBezTo>
                    <a:pt x="27087" y="23917"/>
                    <a:pt x="27354" y="24184"/>
                    <a:pt x="27587" y="24384"/>
                  </a:cubicBezTo>
                  <a:cubicBezTo>
                    <a:pt x="28721" y="25352"/>
                    <a:pt x="29856" y="26152"/>
                    <a:pt x="30890" y="26819"/>
                  </a:cubicBezTo>
                  <a:cubicBezTo>
                    <a:pt x="30723" y="27653"/>
                    <a:pt x="30589" y="28487"/>
                    <a:pt x="30489" y="29355"/>
                  </a:cubicBezTo>
                  <a:lnTo>
                    <a:pt x="30423" y="29588"/>
                  </a:lnTo>
                  <a:cubicBezTo>
                    <a:pt x="30423" y="29588"/>
                    <a:pt x="29989" y="32257"/>
                    <a:pt x="29755" y="36159"/>
                  </a:cubicBezTo>
                  <a:cubicBezTo>
                    <a:pt x="29222" y="34058"/>
                    <a:pt x="28154" y="32057"/>
                    <a:pt x="26553" y="30555"/>
                  </a:cubicBezTo>
                  <a:cubicBezTo>
                    <a:pt x="25519" y="29555"/>
                    <a:pt x="24352" y="28721"/>
                    <a:pt x="23051" y="28187"/>
                  </a:cubicBezTo>
                  <a:cubicBezTo>
                    <a:pt x="22586" y="27978"/>
                    <a:pt x="20667" y="27187"/>
                    <a:pt x="19476" y="27187"/>
                  </a:cubicBezTo>
                  <a:cubicBezTo>
                    <a:pt x="18956" y="27187"/>
                    <a:pt x="18575" y="27338"/>
                    <a:pt x="18514" y="27753"/>
                  </a:cubicBezTo>
                  <a:cubicBezTo>
                    <a:pt x="18414" y="28487"/>
                    <a:pt x="19014" y="29388"/>
                    <a:pt x="19315" y="29988"/>
                  </a:cubicBezTo>
                  <a:cubicBezTo>
                    <a:pt x="19715" y="30889"/>
                    <a:pt x="20415" y="31690"/>
                    <a:pt x="21083" y="32390"/>
                  </a:cubicBezTo>
                  <a:cubicBezTo>
                    <a:pt x="22484" y="33824"/>
                    <a:pt x="24218" y="34859"/>
                    <a:pt x="26019" y="35692"/>
                  </a:cubicBezTo>
                  <a:cubicBezTo>
                    <a:pt x="27254" y="36260"/>
                    <a:pt x="28655" y="36860"/>
                    <a:pt x="29689" y="37694"/>
                  </a:cubicBezTo>
                  <a:cubicBezTo>
                    <a:pt x="29589" y="40729"/>
                    <a:pt x="29689" y="44365"/>
                    <a:pt x="30256" y="48001"/>
                  </a:cubicBezTo>
                  <a:lnTo>
                    <a:pt x="32724" y="48001"/>
                  </a:lnTo>
                  <a:cubicBezTo>
                    <a:pt x="32724" y="48001"/>
                    <a:pt x="32391" y="45566"/>
                    <a:pt x="32157" y="42164"/>
                  </a:cubicBezTo>
                  <a:cubicBezTo>
                    <a:pt x="33125" y="41063"/>
                    <a:pt x="34559" y="40329"/>
                    <a:pt x="35860" y="39562"/>
                  </a:cubicBezTo>
                  <a:cubicBezTo>
                    <a:pt x="37561" y="38561"/>
                    <a:pt x="39196" y="37360"/>
                    <a:pt x="40430" y="35859"/>
                  </a:cubicBezTo>
                  <a:cubicBezTo>
                    <a:pt x="41064" y="35092"/>
                    <a:pt x="41631" y="34191"/>
                    <a:pt x="42031" y="33257"/>
                  </a:cubicBezTo>
                  <a:cubicBezTo>
                    <a:pt x="42264" y="32657"/>
                    <a:pt x="42765" y="31656"/>
                    <a:pt x="42598" y="30989"/>
                  </a:cubicBezTo>
                  <a:cubicBezTo>
                    <a:pt x="42511" y="30641"/>
                    <a:pt x="42209" y="30509"/>
                    <a:pt x="41798" y="30509"/>
                  </a:cubicBezTo>
                  <a:cubicBezTo>
                    <a:pt x="40632" y="30509"/>
                    <a:pt x="38588" y="31576"/>
                    <a:pt x="38095" y="31823"/>
                  </a:cubicBezTo>
                  <a:cubicBezTo>
                    <a:pt x="36861" y="32490"/>
                    <a:pt x="35726" y="33424"/>
                    <a:pt x="34792" y="34525"/>
                  </a:cubicBezTo>
                  <a:cubicBezTo>
                    <a:pt x="33225" y="36360"/>
                    <a:pt x="32257" y="38695"/>
                    <a:pt x="32057" y="41096"/>
                  </a:cubicBezTo>
                  <a:cubicBezTo>
                    <a:pt x="32024" y="38194"/>
                    <a:pt x="31990" y="34558"/>
                    <a:pt x="32357" y="31156"/>
                  </a:cubicBezTo>
                  <a:cubicBezTo>
                    <a:pt x="32391" y="30856"/>
                    <a:pt x="32424" y="30555"/>
                    <a:pt x="32424" y="30289"/>
                  </a:cubicBezTo>
                  <a:cubicBezTo>
                    <a:pt x="32424" y="30155"/>
                    <a:pt x="32491" y="30055"/>
                    <a:pt x="32491" y="29955"/>
                  </a:cubicBezTo>
                  <a:cubicBezTo>
                    <a:pt x="33658" y="29121"/>
                    <a:pt x="35059" y="28654"/>
                    <a:pt x="36427" y="28154"/>
                  </a:cubicBezTo>
                  <a:cubicBezTo>
                    <a:pt x="38262" y="27453"/>
                    <a:pt x="40096" y="26553"/>
                    <a:pt x="41597" y="25285"/>
                  </a:cubicBezTo>
                  <a:cubicBezTo>
                    <a:pt x="42364" y="24585"/>
                    <a:pt x="43098" y="23851"/>
                    <a:pt x="43599" y="22983"/>
                  </a:cubicBezTo>
                  <a:cubicBezTo>
                    <a:pt x="43932" y="22383"/>
                    <a:pt x="44599" y="21516"/>
                    <a:pt x="44566" y="20815"/>
                  </a:cubicBezTo>
                  <a:cubicBezTo>
                    <a:pt x="44543" y="20335"/>
                    <a:pt x="44059" y="20171"/>
                    <a:pt x="43410" y="20171"/>
                  </a:cubicBezTo>
                  <a:cubicBezTo>
                    <a:pt x="42212" y="20171"/>
                    <a:pt x="40451" y="20730"/>
                    <a:pt x="39996" y="20882"/>
                  </a:cubicBezTo>
                  <a:cubicBezTo>
                    <a:pt x="38595" y="21349"/>
                    <a:pt x="37394" y="22083"/>
                    <a:pt x="36260" y="22983"/>
                  </a:cubicBezTo>
                  <a:cubicBezTo>
                    <a:pt x="34692" y="24284"/>
                    <a:pt x="33491" y="26019"/>
                    <a:pt x="32758" y="27920"/>
                  </a:cubicBezTo>
                  <a:cubicBezTo>
                    <a:pt x="33091" y="25885"/>
                    <a:pt x="33491" y="23917"/>
                    <a:pt x="33892" y="22083"/>
                  </a:cubicBezTo>
                  <a:cubicBezTo>
                    <a:pt x="34225" y="20849"/>
                    <a:pt x="34492" y="19681"/>
                    <a:pt x="34826" y="18614"/>
                  </a:cubicBezTo>
                  <a:cubicBezTo>
                    <a:pt x="34993" y="18047"/>
                    <a:pt x="35093" y="17513"/>
                    <a:pt x="35259" y="17012"/>
                  </a:cubicBezTo>
                  <a:cubicBezTo>
                    <a:pt x="35426" y="16512"/>
                    <a:pt x="35560" y="16012"/>
                    <a:pt x="35726" y="15545"/>
                  </a:cubicBezTo>
                  <a:cubicBezTo>
                    <a:pt x="36027" y="14644"/>
                    <a:pt x="36327" y="13810"/>
                    <a:pt x="36560" y="13043"/>
                  </a:cubicBezTo>
                  <a:cubicBezTo>
                    <a:pt x="36694" y="12676"/>
                    <a:pt x="36760" y="12342"/>
                    <a:pt x="36894" y="12009"/>
                  </a:cubicBezTo>
                  <a:cubicBezTo>
                    <a:pt x="36994" y="11709"/>
                    <a:pt x="37094" y="11442"/>
                    <a:pt x="37194" y="11142"/>
                  </a:cubicBezTo>
                  <a:cubicBezTo>
                    <a:pt x="37528" y="10107"/>
                    <a:pt x="37661" y="9507"/>
                    <a:pt x="37528" y="9440"/>
                  </a:cubicBezTo>
                  <a:cubicBezTo>
                    <a:pt x="37519" y="9436"/>
                    <a:pt x="37510" y="9434"/>
                    <a:pt x="37500" y="9434"/>
                  </a:cubicBezTo>
                  <a:cubicBezTo>
                    <a:pt x="37348" y="9434"/>
                    <a:pt x="36994" y="9901"/>
                    <a:pt x="36494" y="10808"/>
                  </a:cubicBezTo>
                  <a:cubicBezTo>
                    <a:pt x="36327" y="11041"/>
                    <a:pt x="36193" y="11308"/>
                    <a:pt x="36027" y="11609"/>
                  </a:cubicBezTo>
                  <a:cubicBezTo>
                    <a:pt x="35860" y="11875"/>
                    <a:pt x="35693" y="12209"/>
                    <a:pt x="35526" y="12543"/>
                  </a:cubicBezTo>
                  <a:cubicBezTo>
                    <a:pt x="35193" y="13276"/>
                    <a:pt x="34759" y="14044"/>
                    <a:pt x="34392" y="14978"/>
                  </a:cubicBezTo>
                  <a:cubicBezTo>
                    <a:pt x="34192" y="15445"/>
                    <a:pt x="34025" y="15945"/>
                    <a:pt x="33825" y="16379"/>
                  </a:cubicBezTo>
                  <a:cubicBezTo>
                    <a:pt x="33592" y="16879"/>
                    <a:pt x="33425" y="17446"/>
                    <a:pt x="33225" y="17980"/>
                  </a:cubicBezTo>
                  <a:cubicBezTo>
                    <a:pt x="32824" y="19047"/>
                    <a:pt x="32491" y="20281"/>
                    <a:pt x="32090" y="21516"/>
                  </a:cubicBezTo>
                  <a:cubicBezTo>
                    <a:pt x="31757" y="22783"/>
                    <a:pt x="31423" y="24118"/>
                    <a:pt x="31156" y="25519"/>
                  </a:cubicBezTo>
                  <a:cubicBezTo>
                    <a:pt x="30189" y="24818"/>
                    <a:pt x="29222" y="24017"/>
                    <a:pt x="28221" y="23150"/>
                  </a:cubicBezTo>
                  <a:cubicBezTo>
                    <a:pt x="28188" y="20949"/>
                    <a:pt x="28555" y="18714"/>
                    <a:pt x="28821" y="16479"/>
                  </a:cubicBezTo>
                  <a:cubicBezTo>
                    <a:pt x="29055" y="14110"/>
                    <a:pt x="29155" y="11642"/>
                    <a:pt x="28321" y="9440"/>
                  </a:cubicBezTo>
                  <a:cubicBezTo>
                    <a:pt x="26653" y="11208"/>
                    <a:pt x="25886" y="13810"/>
                    <a:pt x="25986" y="16279"/>
                  </a:cubicBezTo>
                  <a:cubicBezTo>
                    <a:pt x="26019" y="18380"/>
                    <a:pt x="26653" y="20482"/>
                    <a:pt x="27521" y="22483"/>
                  </a:cubicBezTo>
                  <a:cubicBezTo>
                    <a:pt x="26086" y="21149"/>
                    <a:pt x="24719" y="19614"/>
                    <a:pt x="23418" y="17846"/>
                  </a:cubicBezTo>
                  <a:cubicBezTo>
                    <a:pt x="20315" y="13543"/>
                    <a:pt x="18547" y="8973"/>
                    <a:pt x="17680" y="5604"/>
                  </a:cubicBezTo>
                  <a:cubicBezTo>
                    <a:pt x="16813" y="2202"/>
                    <a:pt x="16646" y="0"/>
                    <a:pt x="164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6" name="Google Shape;10966;p74"/>
            <p:cNvSpPr/>
            <p:nvPr/>
          </p:nvSpPr>
          <p:spPr>
            <a:xfrm>
              <a:off x="3975500" y="1915950"/>
              <a:ext cx="83425" cy="365325"/>
            </a:xfrm>
            <a:custGeom>
              <a:avLst/>
              <a:gdLst/>
              <a:ahLst/>
              <a:cxnLst/>
              <a:rect l="l" t="t" r="r" b="b"/>
              <a:pathLst>
                <a:path w="3337" h="14613" extrusionOk="0">
                  <a:moveTo>
                    <a:pt x="211" y="1"/>
                  </a:moveTo>
                  <a:cubicBezTo>
                    <a:pt x="207" y="1"/>
                    <a:pt x="204" y="1"/>
                    <a:pt x="201" y="2"/>
                  </a:cubicBezTo>
                  <a:cubicBezTo>
                    <a:pt x="1" y="102"/>
                    <a:pt x="1335" y="3171"/>
                    <a:pt x="2102" y="7174"/>
                  </a:cubicBezTo>
                  <a:cubicBezTo>
                    <a:pt x="2836" y="11243"/>
                    <a:pt x="2703" y="14612"/>
                    <a:pt x="2970" y="14612"/>
                  </a:cubicBezTo>
                  <a:cubicBezTo>
                    <a:pt x="3036" y="14612"/>
                    <a:pt x="3203" y="13778"/>
                    <a:pt x="3303" y="12411"/>
                  </a:cubicBezTo>
                  <a:cubicBezTo>
                    <a:pt x="3337" y="11010"/>
                    <a:pt x="3270" y="9142"/>
                    <a:pt x="2870" y="7073"/>
                  </a:cubicBezTo>
                  <a:cubicBezTo>
                    <a:pt x="2503" y="5005"/>
                    <a:pt x="1869" y="3171"/>
                    <a:pt x="1335" y="1936"/>
                  </a:cubicBezTo>
                  <a:cubicBezTo>
                    <a:pt x="814" y="698"/>
                    <a:pt x="356" y="1"/>
                    <a:pt x="211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7" name="Google Shape;10967;p74"/>
            <p:cNvSpPr/>
            <p:nvPr/>
          </p:nvSpPr>
          <p:spPr>
            <a:xfrm>
              <a:off x="4153125" y="1926825"/>
              <a:ext cx="60925" cy="375325"/>
            </a:xfrm>
            <a:custGeom>
              <a:avLst/>
              <a:gdLst/>
              <a:ahLst/>
              <a:cxnLst/>
              <a:rect l="l" t="t" r="r" b="b"/>
              <a:pathLst>
                <a:path w="2437" h="15013" extrusionOk="0">
                  <a:moveTo>
                    <a:pt x="1769" y="0"/>
                  </a:moveTo>
                  <a:cubicBezTo>
                    <a:pt x="1535" y="34"/>
                    <a:pt x="1902" y="3403"/>
                    <a:pt x="1435" y="7539"/>
                  </a:cubicBezTo>
                  <a:cubicBezTo>
                    <a:pt x="1035" y="11709"/>
                    <a:pt x="1" y="14944"/>
                    <a:pt x="201" y="15011"/>
                  </a:cubicBezTo>
                  <a:cubicBezTo>
                    <a:pt x="203" y="15012"/>
                    <a:pt x="204" y="15012"/>
                    <a:pt x="206" y="15012"/>
                  </a:cubicBezTo>
                  <a:cubicBezTo>
                    <a:pt x="286" y="15012"/>
                    <a:pt x="710" y="14250"/>
                    <a:pt x="1102" y="12976"/>
                  </a:cubicBezTo>
                  <a:cubicBezTo>
                    <a:pt x="1535" y="11642"/>
                    <a:pt x="2002" y="9774"/>
                    <a:pt x="2236" y="7639"/>
                  </a:cubicBezTo>
                  <a:cubicBezTo>
                    <a:pt x="2436" y="5504"/>
                    <a:pt x="2403" y="3603"/>
                    <a:pt x="2236" y="2202"/>
                  </a:cubicBezTo>
                  <a:cubicBezTo>
                    <a:pt x="2069" y="834"/>
                    <a:pt x="1869" y="0"/>
                    <a:pt x="1769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8" name="Google Shape;10968;p74"/>
            <p:cNvSpPr/>
            <p:nvPr/>
          </p:nvSpPr>
          <p:spPr>
            <a:xfrm>
              <a:off x="4318250" y="1969325"/>
              <a:ext cx="83425" cy="277750"/>
            </a:xfrm>
            <a:custGeom>
              <a:avLst/>
              <a:gdLst/>
              <a:ahLst/>
              <a:cxnLst/>
              <a:rect l="l" t="t" r="r" b="b"/>
              <a:pathLst>
                <a:path w="3337" h="11110" extrusionOk="0">
                  <a:moveTo>
                    <a:pt x="3128" y="0"/>
                  </a:moveTo>
                  <a:cubicBezTo>
                    <a:pt x="2909" y="0"/>
                    <a:pt x="1925" y="2378"/>
                    <a:pt x="1135" y="5405"/>
                  </a:cubicBezTo>
                  <a:cubicBezTo>
                    <a:pt x="301" y="8508"/>
                    <a:pt x="1" y="11076"/>
                    <a:pt x="268" y="11110"/>
                  </a:cubicBezTo>
                  <a:cubicBezTo>
                    <a:pt x="269" y="11110"/>
                    <a:pt x="270" y="11110"/>
                    <a:pt x="272" y="11110"/>
                  </a:cubicBezTo>
                  <a:cubicBezTo>
                    <a:pt x="477" y="11110"/>
                    <a:pt x="1140" y="8654"/>
                    <a:pt x="1935" y="5606"/>
                  </a:cubicBezTo>
                  <a:cubicBezTo>
                    <a:pt x="2703" y="2570"/>
                    <a:pt x="3336" y="102"/>
                    <a:pt x="3136" y="2"/>
                  </a:cubicBezTo>
                  <a:cubicBezTo>
                    <a:pt x="3134" y="1"/>
                    <a:pt x="3131" y="0"/>
                    <a:pt x="3128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9" name="Google Shape;10969;p74"/>
            <p:cNvSpPr/>
            <p:nvPr/>
          </p:nvSpPr>
          <p:spPr>
            <a:xfrm>
              <a:off x="4438350" y="2050100"/>
              <a:ext cx="140950" cy="279550"/>
            </a:xfrm>
            <a:custGeom>
              <a:avLst/>
              <a:gdLst/>
              <a:ahLst/>
              <a:cxnLst/>
              <a:rect l="l" t="t" r="r" b="b"/>
              <a:pathLst>
                <a:path w="5638" h="11182" extrusionOk="0">
                  <a:moveTo>
                    <a:pt x="5451" y="0"/>
                  </a:moveTo>
                  <a:cubicBezTo>
                    <a:pt x="5193" y="0"/>
                    <a:pt x="3392" y="2102"/>
                    <a:pt x="1968" y="5177"/>
                  </a:cubicBezTo>
                  <a:cubicBezTo>
                    <a:pt x="467" y="8279"/>
                    <a:pt x="0" y="11114"/>
                    <a:pt x="200" y="11181"/>
                  </a:cubicBezTo>
                  <a:cubicBezTo>
                    <a:pt x="202" y="11181"/>
                    <a:pt x="203" y="11181"/>
                    <a:pt x="205" y="11181"/>
                  </a:cubicBezTo>
                  <a:cubicBezTo>
                    <a:pt x="443" y="11181"/>
                    <a:pt x="1210" y="8560"/>
                    <a:pt x="2669" y="5510"/>
                  </a:cubicBezTo>
                  <a:cubicBezTo>
                    <a:pt x="4070" y="2408"/>
                    <a:pt x="5637" y="106"/>
                    <a:pt x="5471" y="6"/>
                  </a:cubicBezTo>
                  <a:cubicBezTo>
                    <a:pt x="5466" y="2"/>
                    <a:pt x="5459" y="0"/>
                    <a:pt x="5451" y="0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0" name="Google Shape;10970;p74"/>
            <p:cNvSpPr/>
            <p:nvPr/>
          </p:nvSpPr>
          <p:spPr>
            <a:xfrm>
              <a:off x="4530075" y="2196525"/>
              <a:ext cx="190150" cy="213200"/>
            </a:xfrm>
            <a:custGeom>
              <a:avLst/>
              <a:gdLst/>
              <a:ahLst/>
              <a:cxnLst/>
              <a:rect l="l" t="t" r="r" b="b"/>
              <a:pathLst>
                <a:path w="7606" h="8528" extrusionOk="0">
                  <a:moveTo>
                    <a:pt x="7488" y="1"/>
                  </a:moveTo>
                  <a:cubicBezTo>
                    <a:pt x="7314" y="1"/>
                    <a:pt x="6761" y="289"/>
                    <a:pt x="6005" y="754"/>
                  </a:cubicBezTo>
                  <a:cubicBezTo>
                    <a:pt x="5137" y="1354"/>
                    <a:pt x="3937" y="2188"/>
                    <a:pt x="2769" y="3356"/>
                  </a:cubicBezTo>
                  <a:cubicBezTo>
                    <a:pt x="1602" y="4523"/>
                    <a:pt x="801" y="5824"/>
                    <a:pt x="401" y="6825"/>
                  </a:cubicBezTo>
                  <a:cubicBezTo>
                    <a:pt x="0" y="7826"/>
                    <a:pt x="0" y="8526"/>
                    <a:pt x="67" y="8526"/>
                  </a:cubicBezTo>
                  <a:cubicBezTo>
                    <a:pt x="70" y="8527"/>
                    <a:pt x="74" y="8527"/>
                    <a:pt x="77" y="8527"/>
                  </a:cubicBezTo>
                  <a:cubicBezTo>
                    <a:pt x="211" y="8527"/>
                    <a:pt x="413" y="7904"/>
                    <a:pt x="901" y="7058"/>
                  </a:cubicBezTo>
                  <a:cubicBezTo>
                    <a:pt x="1401" y="6191"/>
                    <a:pt x="2202" y="5024"/>
                    <a:pt x="3336" y="3890"/>
                  </a:cubicBezTo>
                  <a:cubicBezTo>
                    <a:pt x="4437" y="2755"/>
                    <a:pt x="5538" y="1888"/>
                    <a:pt x="6338" y="1188"/>
                  </a:cubicBezTo>
                  <a:cubicBezTo>
                    <a:pt x="7139" y="554"/>
                    <a:pt x="7606" y="87"/>
                    <a:pt x="7539" y="20"/>
                  </a:cubicBezTo>
                  <a:cubicBezTo>
                    <a:pt x="7531" y="7"/>
                    <a:pt x="7513" y="1"/>
                    <a:pt x="7488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1" name="Google Shape;10971;p74"/>
            <p:cNvSpPr/>
            <p:nvPr/>
          </p:nvSpPr>
          <p:spPr>
            <a:xfrm>
              <a:off x="3942975" y="1876775"/>
              <a:ext cx="83425" cy="83425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9" y="1"/>
                  </a:moveTo>
                  <a:cubicBezTo>
                    <a:pt x="768" y="1"/>
                    <a:pt x="1" y="768"/>
                    <a:pt x="1" y="1669"/>
                  </a:cubicBezTo>
                  <a:cubicBezTo>
                    <a:pt x="1" y="2569"/>
                    <a:pt x="768" y="3337"/>
                    <a:pt x="1669" y="3337"/>
                  </a:cubicBezTo>
                  <a:cubicBezTo>
                    <a:pt x="2603" y="3337"/>
                    <a:pt x="3337" y="2569"/>
                    <a:pt x="3337" y="1669"/>
                  </a:cubicBezTo>
                  <a:cubicBezTo>
                    <a:pt x="3337" y="768"/>
                    <a:pt x="2603" y="1"/>
                    <a:pt x="1669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2" name="Google Shape;10972;p74"/>
            <p:cNvSpPr/>
            <p:nvPr/>
          </p:nvSpPr>
          <p:spPr>
            <a:xfrm>
              <a:off x="4153125" y="1872625"/>
              <a:ext cx="83425" cy="83400"/>
            </a:xfrm>
            <a:custGeom>
              <a:avLst/>
              <a:gdLst/>
              <a:ahLst/>
              <a:cxnLst/>
              <a:rect l="l" t="t" r="r" b="b"/>
              <a:pathLst>
                <a:path w="3337" h="3336" extrusionOk="0">
                  <a:moveTo>
                    <a:pt x="1669" y="0"/>
                  </a:moveTo>
                  <a:cubicBezTo>
                    <a:pt x="735" y="0"/>
                    <a:pt x="1" y="767"/>
                    <a:pt x="1" y="1668"/>
                  </a:cubicBezTo>
                  <a:cubicBezTo>
                    <a:pt x="1" y="2602"/>
                    <a:pt x="735" y="3336"/>
                    <a:pt x="1669" y="3336"/>
                  </a:cubicBezTo>
                  <a:cubicBezTo>
                    <a:pt x="2569" y="3336"/>
                    <a:pt x="3337" y="2602"/>
                    <a:pt x="3337" y="1668"/>
                  </a:cubicBezTo>
                  <a:cubicBezTo>
                    <a:pt x="3337" y="767"/>
                    <a:pt x="2569" y="0"/>
                    <a:pt x="1669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3" name="Google Shape;10973;p74"/>
            <p:cNvSpPr/>
            <p:nvPr/>
          </p:nvSpPr>
          <p:spPr>
            <a:xfrm>
              <a:off x="4359125" y="1912650"/>
              <a:ext cx="83400" cy="83400"/>
            </a:xfrm>
            <a:custGeom>
              <a:avLst/>
              <a:gdLst/>
              <a:ahLst/>
              <a:cxnLst/>
              <a:rect l="l" t="t" r="r" b="b"/>
              <a:pathLst>
                <a:path w="3336" h="3336" extrusionOk="0">
                  <a:moveTo>
                    <a:pt x="1668" y="0"/>
                  </a:moveTo>
                  <a:cubicBezTo>
                    <a:pt x="767" y="0"/>
                    <a:pt x="0" y="734"/>
                    <a:pt x="0" y="1668"/>
                  </a:cubicBezTo>
                  <a:cubicBezTo>
                    <a:pt x="0" y="2569"/>
                    <a:pt x="767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34"/>
                    <a:pt x="2602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4" name="Google Shape;10974;p74"/>
            <p:cNvSpPr/>
            <p:nvPr/>
          </p:nvSpPr>
          <p:spPr>
            <a:xfrm>
              <a:off x="4545925" y="1987700"/>
              <a:ext cx="83400" cy="83425"/>
            </a:xfrm>
            <a:custGeom>
              <a:avLst/>
              <a:gdLst/>
              <a:ahLst/>
              <a:cxnLst/>
              <a:rect l="l" t="t" r="r" b="b"/>
              <a:pathLst>
                <a:path w="3336" h="3337" extrusionOk="0">
                  <a:moveTo>
                    <a:pt x="1668" y="0"/>
                  </a:moveTo>
                  <a:cubicBezTo>
                    <a:pt x="734" y="0"/>
                    <a:pt x="0" y="734"/>
                    <a:pt x="0" y="1668"/>
                  </a:cubicBezTo>
                  <a:cubicBezTo>
                    <a:pt x="0" y="2569"/>
                    <a:pt x="734" y="3336"/>
                    <a:pt x="1668" y="3336"/>
                  </a:cubicBezTo>
                  <a:cubicBezTo>
                    <a:pt x="2569" y="3336"/>
                    <a:pt x="3336" y="2569"/>
                    <a:pt x="3336" y="1668"/>
                  </a:cubicBezTo>
                  <a:cubicBezTo>
                    <a:pt x="3336" y="734"/>
                    <a:pt x="2569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5" name="Google Shape;10975;p74"/>
            <p:cNvSpPr/>
            <p:nvPr/>
          </p:nvSpPr>
          <p:spPr>
            <a:xfrm>
              <a:off x="4681025" y="2155325"/>
              <a:ext cx="83400" cy="83400"/>
            </a:xfrm>
            <a:custGeom>
              <a:avLst/>
              <a:gdLst/>
              <a:ahLst/>
              <a:cxnLst/>
              <a:rect l="l" t="t" r="r" b="b"/>
              <a:pathLst>
                <a:path w="3336" h="3336" extrusionOk="0">
                  <a:moveTo>
                    <a:pt x="1668" y="0"/>
                  </a:moveTo>
                  <a:cubicBezTo>
                    <a:pt x="767" y="0"/>
                    <a:pt x="0" y="734"/>
                    <a:pt x="0" y="1668"/>
                  </a:cubicBezTo>
                  <a:cubicBezTo>
                    <a:pt x="0" y="2569"/>
                    <a:pt x="767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34"/>
                    <a:pt x="2602" y="0"/>
                    <a:pt x="166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6" name="Google Shape;10976;p74"/>
            <p:cNvSpPr/>
            <p:nvPr/>
          </p:nvSpPr>
          <p:spPr>
            <a:xfrm>
              <a:off x="3094050" y="1837575"/>
              <a:ext cx="923175" cy="471200"/>
            </a:xfrm>
            <a:custGeom>
              <a:avLst/>
              <a:gdLst/>
              <a:ahLst/>
              <a:cxnLst/>
              <a:rect l="l" t="t" r="r" b="b"/>
              <a:pathLst>
                <a:path w="36927" h="18848" extrusionOk="0">
                  <a:moveTo>
                    <a:pt x="19083" y="1"/>
                  </a:moveTo>
                  <a:cubicBezTo>
                    <a:pt x="16962" y="1"/>
                    <a:pt x="14961" y="944"/>
                    <a:pt x="13610" y="2736"/>
                  </a:cubicBezTo>
                  <a:cubicBezTo>
                    <a:pt x="12443" y="4271"/>
                    <a:pt x="11876" y="6339"/>
                    <a:pt x="12109" y="8240"/>
                  </a:cubicBezTo>
                  <a:cubicBezTo>
                    <a:pt x="10460" y="7599"/>
                    <a:pt x="8287" y="6847"/>
                    <a:pt x="6282" y="6847"/>
                  </a:cubicBezTo>
                  <a:cubicBezTo>
                    <a:pt x="4637" y="6847"/>
                    <a:pt x="3106" y="7353"/>
                    <a:pt x="2069" y="8841"/>
                  </a:cubicBezTo>
                  <a:cubicBezTo>
                    <a:pt x="0" y="11843"/>
                    <a:pt x="1702" y="16413"/>
                    <a:pt x="3903" y="18848"/>
                  </a:cubicBezTo>
                  <a:lnTo>
                    <a:pt x="35459" y="16179"/>
                  </a:lnTo>
                  <a:cubicBezTo>
                    <a:pt x="36627" y="13744"/>
                    <a:pt x="36927" y="9074"/>
                    <a:pt x="34592" y="7173"/>
                  </a:cubicBezTo>
                  <a:cubicBezTo>
                    <a:pt x="33533" y="6296"/>
                    <a:pt x="32090" y="5720"/>
                    <a:pt x="30686" y="5720"/>
                  </a:cubicBezTo>
                  <a:cubicBezTo>
                    <a:pt x="30542" y="5720"/>
                    <a:pt x="30398" y="5726"/>
                    <a:pt x="30255" y="5739"/>
                  </a:cubicBezTo>
                  <a:cubicBezTo>
                    <a:pt x="29455" y="5772"/>
                    <a:pt x="26820" y="6739"/>
                    <a:pt x="26986" y="7907"/>
                  </a:cubicBezTo>
                  <a:cubicBezTo>
                    <a:pt x="26519" y="4705"/>
                    <a:pt x="24485" y="1369"/>
                    <a:pt x="21382" y="368"/>
                  </a:cubicBezTo>
                  <a:cubicBezTo>
                    <a:pt x="20617" y="122"/>
                    <a:pt x="19842" y="1"/>
                    <a:pt x="1908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7" name="Google Shape;10977;p74"/>
            <p:cNvSpPr/>
            <p:nvPr/>
          </p:nvSpPr>
          <p:spPr>
            <a:xfrm>
              <a:off x="3050675" y="1986925"/>
              <a:ext cx="962375" cy="661750"/>
            </a:xfrm>
            <a:custGeom>
              <a:avLst/>
              <a:gdLst/>
              <a:ahLst/>
              <a:cxnLst/>
              <a:rect l="l" t="t" r="r" b="b"/>
              <a:pathLst>
                <a:path w="38495" h="26470" extrusionOk="0">
                  <a:moveTo>
                    <a:pt x="20650" y="1"/>
                  </a:moveTo>
                  <a:cubicBezTo>
                    <a:pt x="19106" y="1"/>
                    <a:pt x="17612" y="734"/>
                    <a:pt x="16679" y="2133"/>
                  </a:cubicBezTo>
                  <a:cubicBezTo>
                    <a:pt x="15579" y="3868"/>
                    <a:pt x="15312" y="5969"/>
                    <a:pt x="15278" y="8037"/>
                  </a:cubicBezTo>
                  <a:cubicBezTo>
                    <a:pt x="13677" y="6102"/>
                    <a:pt x="11976" y="5602"/>
                    <a:pt x="9674" y="5068"/>
                  </a:cubicBezTo>
                  <a:cubicBezTo>
                    <a:pt x="9102" y="4932"/>
                    <a:pt x="8508" y="4852"/>
                    <a:pt x="7917" y="4852"/>
                  </a:cubicBezTo>
                  <a:cubicBezTo>
                    <a:pt x="7059" y="4852"/>
                    <a:pt x="6208" y="5021"/>
                    <a:pt x="5438" y="5435"/>
                  </a:cubicBezTo>
                  <a:cubicBezTo>
                    <a:pt x="1" y="8304"/>
                    <a:pt x="8407" y="18378"/>
                    <a:pt x="10642" y="20579"/>
                  </a:cubicBezTo>
                  <a:cubicBezTo>
                    <a:pt x="13134" y="23072"/>
                    <a:pt x="17438" y="26470"/>
                    <a:pt x="21394" y="26470"/>
                  </a:cubicBezTo>
                  <a:cubicBezTo>
                    <a:pt x="22416" y="26470"/>
                    <a:pt x="23414" y="26244"/>
                    <a:pt x="24352" y="25716"/>
                  </a:cubicBezTo>
                  <a:cubicBezTo>
                    <a:pt x="28921" y="23115"/>
                    <a:pt x="33191" y="20046"/>
                    <a:pt x="35793" y="15409"/>
                  </a:cubicBezTo>
                  <a:cubicBezTo>
                    <a:pt x="35993" y="14909"/>
                    <a:pt x="36227" y="14408"/>
                    <a:pt x="36494" y="13808"/>
                  </a:cubicBezTo>
                  <a:cubicBezTo>
                    <a:pt x="37428" y="11606"/>
                    <a:pt x="38495" y="8304"/>
                    <a:pt x="37327" y="6036"/>
                  </a:cubicBezTo>
                  <a:cubicBezTo>
                    <a:pt x="36454" y="4289"/>
                    <a:pt x="34176" y="3492"/>
                    <a:pt x="32154" y="3492"/>
                  </a:cubicBezTo>
                  <a:cubicBezTo>
                    <a:pt x="31550" y="3492"/>
                    <a:pt x="30970" y="3563"/>
                    <a:pt x="30456" y="3701"/>
                  </a:cubicBezTo>
                  <a:cubicBezTo>
                    <a:pt x="28855" y="4101"/>
                    <a:pt x="27520" y="5302"/>
                    <a:pt x="26920" y="6870"/>
                  </a:cubicBezTo>
                  <a:cubicBezTo>
                    <a:pt x="25986" y="4535"/>
                    <a:pt x="25319" y="1766"/>
                    <a:pt x="22951" y="565"/>
                  </a:cubicBezTo>
                  <a:cubicBezTo>
                    <a:pt x="22214" y="186"/>
                    <a:pt x="21426" y="1"/>
                    <a:pt x="206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8" name="Google Shape;10978;p74"/>
            <p:cNvSpPr/>
            <p:nvPr/>
          </p:nvSpPr>
          <p:spPr>
            <a:xfrm>
              <a:off x="3409275" y="2275300"/>
              <a:ext cx="48400" cy="97725"/>
            </a:xfrm>
            <a:custGeom>
              <a:avLst/>
              <a:gdLst/>
              <a:ahLst/>
              <a:cxnLst/>
              <a:rect l="l" t="t" r="r" b="b"/>
              <a:pathLst>
                <a:path w="1936" h="3909" extrusionOk="0">
                  <a:moveTo>
                    <a:pt x="854" y="1"/>
                  </a:moveTo>
                  <a:cubicBezTo>
                    <a:pt x="836" y="1"/>
                    <a:pt x="818" y="2"/>
                    <a:pt x="801" y="5"/>
                  </a:cubicBezTo>
                  <a:cubicBezTo>
                    <a:pt x="301" y="38"/>
                    <a:pt x="0" y="939"/>
                    <a:pt x="100" y="2039"/>
                  </a:cubicBezTo>
                  <a:cubicBezTo>
                    <a:pt x="166" y="3086"/>
                    <a:pt x="616" y="3908"/>
                    <a:pt x="1106" y="3908"/>
                  </a:cubicBezTo>
                  <a:cubicBezTo>
                    <a:pt x="1115" y="3908"/>
                    <a:pt x="1125" y="3908"/>
                    <a:pt x="1135" y="3907"/>
                  </a:cubicBezTo>
                  <a:cubicBezTo>
                    <a:pt x="1635" y="3874"/>
                    <a:pt x="1935" y="2940"/>
                    <a:pt x="1835" y="1873"/>
                  </a:cubicBezTo>
                  <a:cubicBezTo>
                    <a:pt x="1739" y="813"/>
                    <a:pt x="1303" y="1"/>
                    <a:pt x="854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9" name="Google Shape;10979;p74"/>
            <p:cNvSpPr/>
            <p:nvPr/>
          </p:nvSpPr>
          <p:spPr>
            <a:xfrm>
              <a:off x="3677800" y="2252025"/>
              <a:ext cx="47550" cy="98475"/>
            </a:xfrm>
            <a:custGeom>
              <a:avLst/>
              <a:gdLst/>
              <a:ahLst/>
              <a:cxnLst/>
              <a:rect l="l" t="t" r="r" b="b"/>
              <a:pathLst>
                <a:path w="1902" h="3939" extrusionOk="0">
                  <a:moveTo>
                    <a:pt x="795" y="1"/>
                  </a:moveTo>
                  <a:cubicBezTo>
                    <a:pt x="786" y="1"/>
                    <a:pt x="777" y="1"/>
                    <a:pt x="768" y="2"/>
                  </a:cubicBezTo>
                  <a:cubicBezTo>
                    <a:pt x="267" y="35"/>
                    <a:pt x="0" y="969"/>
                    <a:pt x="67" y="2036"/>
                  </a:cubicBezTo>
                  <a:cubicBezTo>
                    <a:pt x="165" y="3116"/>
                    <a:pt x="584" y="3939"/>
                    <a:pt x="1072" y="3939"/>
                  </a:cubicBezTo>
                  <a:cubicBezTo>
                    <a:pt x="1082" y="3939"/>
                    <a:pt x="1091" y="3938"/>
                    <a:pt x="1101" y="3938"/>
                  </a:cubicBezTo>
                  <a:cubicBezTo>
                    <a:pt x="1602" y="3871"/>
                    <a:pt x="1902" y="2970"/>
                    <a:pt x="1835" y="1870"/>
                  </a:cubicBezTo>
                  <a:cubicBezTo>
                    <a:pt x="1737" y="823"/>
                    <a:pt x="1254" y="1"/>
                    <a:pt x="795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0" name="Google Shape;10980;p74"/>
            <p:cNvSpPr/>
            <p:nvPr/>
          </p:nvSpPr>
          <p:spPr>
            <a:xfrm>
              <a:off x="3491825" y="2322950"/>
              <a:ext cx="157650" cy="83650"/>
            </a:xfrm>
            <a:custGeom>
              <a:avLst/>
              <a:gdLst/>
              <a:ahLst/>
              <a:cxnLst/>
              <a:rect l="l" t="t" r="r" b="b"/>
              <a:pathLst>
                <a:path w="6306" h="3346" extrusionOk="0">
                  <a:moveTo>
                    <a:pt x="6172" y="0"/>
                  </a:moveTo>
                  <a:lnTo>
                    <a:pt x="1" y="534"/>
                  </a:lnTo>
                  <a:cubicBezTo>
                    <a:pt x="159" y="2121"/>
                    <a:pt x="1526" y="3345"/>
                    <a:pt x="3095" y="3345"/>
                  </a:cubicBezTo>
                  <a:cubicBezTo>
                    <a:pt x="3175" y="3345"/>
                    <a:pt x="3256" y="3342"/>
                    <a:pt x="3336" y="3336"/>
                  </a:cubicBezTo>
                  <a:cubicBezTo>
                    <a:pt x="5038" y="3169"/>
                    <a:pt x="6305" y="1701"/>
                    <a:pt x="6172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1" name="Google Shape;10981;p74"/>
            <p:cNvSpPr/>
            <p:nvPr/>
          </p:nvSpPr>
          <p:spPr>
            <a:xfrm>
              <a:off x="3513525" y="2352075"/>
              <a:ext cx="120100" cy="53650"/>
            </a:xfrm>
            <a:custGeom>
              <a:avLst/>
              <a:gdLst/>
              <a:ahLst/>
              <a:cxnLst/>
              <a:rect l="l" t="t" r="r" b="b"/>
              <a:pathLst>
                <a:path w="4804" h="2146" extrusionOk="0">
                  <a:moveTo>
                    <a:pt x="2442" y="0"/>
                  </a:moveTo>
                  <a:cubicBezTo>
                    <a:pt x="2396" y="0"/>
                    <a:pt x="2349" y="1"/>
                    <a:pt x="2302" y="3"/>
                  </a:cubicBezTo>
                  <a:cubicBezTo>
                    <a:pt x="1401" y="103"/>
                    <a:pt x="567" y="536"/>
                    <a:pt x="0" y="1203"/>
                  </a:cubicBezTo>
                  <a:cubicBezTo>
                    <a:pt x="584" y="1788"/>
                    <a:pt x="1424" y="2145"/>
                    <a:pt x="2283" y="2145"/>
                  </a:cubicBezTo>
                  <a:cubicBezTo>
                    <a:pt x="2356" y="2145"/>
                    <a:pt x="2429" y="2143"/>
                    <a:pt x="2502" y="2137"/>
                  </a:cubicBezTo>
                  <a:cubicBezTo>
                    <a:pt x="3469" y="2037"/>
                    <a:pt x="4303" y="1537"/>
                    <a:pt x="4803" y="803"/>
                  </a:cubicBezTo>
                  <a:cubicBezTo>
                    <a:pt x="4138" y="296"/>
                    <a:pt x="3323" y="0"/>
                    <a:pt x="2442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2" name="Google Shape;10982;p74"/>
            <p:cNvSpPr/>
            <p:nvPr/>
          </p:nvSpPr>
          <p:spPr>
            <a:xfrm>
              <a:off x="3860425" y="2071575"/>
              <a:ext cx="908175" cy="736600"/>
            </a:xfrm>
            <a:custGeom>
              <a:avLst/>
              <a:gdLst/>
              <a:ahLst/>
              <a:cxnLst/>
              <a:rect l="l" t="t" r="r" b="b"/>
              <a:pathLst>
                <a:path w="36327" h="29464" extrusionOk="0">
                  <a:moveTo>
                    <a:pt x="11204" y="1"/>
                  </a:moveTo>
                  <a:cubicBezTo>
                    <a:pt x="10536" y="1"/>
                    <a:pt x="9866" y="180"/>
                    <a:pt x="9307" y="548"/>
                  </a:cubicBezTo>
                  <a:cubicBezTo>
                    <a:pt x="7573" y="1749"/>
                    <a:pt x="7272" y="4184"/>
                    <a:pt x="7172" y="6286"/>
                  </a:cubicBezTo>
                  <a:cubicBezTo>
                    <a:pt x="6805" y="4751"/>
                    <a:pt x="6005" y="3317"/>
                    <a:pt x="4971" y="2116"/>
                  </a:cubicBezTo>
                  <a:cubicBezTo>
                    <a:pt x="4337" y="1449"/>
                    <a:pt x="3603" y="882"/>
                    <a:pt x="2736" y="815"/>
                  </a:cubicBezTo>
                  <a:cubicBezTo>
                    <a:pt x="2664" y="808"/>
                    <a:pt x="2594" y="804"/>
                    <a:pt x="2526" y="804"/>
                  </a:cubicBezTo>
                  <a:cubicBezTo>
                    <a:pt x="173" y="804"/>
                    <a:pt x="265" y="5199"/>
                    <a:pt x="167" y="6853"/>
                  </a:cubicBezTo>
                  <a:cubicBezTo>
                    <a:pt x="1" y="9588"/>
                    <a:pt x="401" y="12357"/>
                    <a:pt x="901" y="15059"/>
                  </a:cubicBezTo>
                  <a:cubicBezTo>
                    <a:pt x="1502" y="18127"/>
                    <a:pt x="2402" y="21196"/>
                    <a:pt x="4104" y="23798"/>
                  </a:cubicBezTo>
                  <a:cubicBezTo>
                    <a:pt x="5938" y="26600"/>
                    <a:pt x="8006" y="28802"/>
                    <a:pt x="11475" y="29269"/>
                  </a:cubicBezTo>
                  <a:cubicBezTo>
                    <a:pt x="12420" y="29397"/>
                    <a:pt x="13420" y="29464"/>
                    <a:pt x="14437" y="29464"/>
                  </a:cubicBezTo>
                  <a:cubicBezTo>
                    <a:pt x="16869" y="29464"/>
                    <a:pt x="19400" y="29081"/>
                    <a:pt x="21516" y="28235"/>
                  </a:cubicBezTo>
                  <a:cubicBezTo>
                    <a:pt x="24585" y="26967"/>
                    <a:pt x="27787" y="24565"/>
                    <a:pt x="30189" y="22397"/>
                  </a:cubicBezTo>
                  <a:cubicBezTo>
                    <a:pt x="32257" y="20563"/>
                    <a:pt x="34158" y="18261"/>
                    <a:pt x="35259" y="15726"/>
                  </a:cubicBezTo>
                  <a:cubicBezTo>
                    <a:pt x="35659" y="14758"/>
                    <a:pt x="36327" y="13091"/>
                    <a:pt x="35860" y="12056"/>
                  </a:cubicBezTo>
                  <a:cubicBezTo>
                    <a:pt x="35593" y="11523"/>
                    <a:pt x="34992" y="11189"/>
                    <a:pt x="34325" y="10989"/>
                  </a:cubicBezTo>
                  <a:cubicBezTo>
                    <a:pt x="33900" y="10866"/>
                    <a:pt x="33430" y="10815"/>
                    <a:pt x="32972" y="10815"/>
                  </a:cubicBezTo>
                  <a:cubicBezTo>
                    <a:pt x="32317" y="10815"/>
                    <a:pt x="31688" y="10918"/>
                    <a:pt x="31256" y="11056"/>
                  </a:cubicBezTo>
                  <a:cubicBezTo>
                    <a:pt x="30089" y="11456"/>
                    <a:pt x="29121" y="12290"/>
                    <a:pt x="28388" y="13324"/>
                  </a:cubicBezTo>
                  <a:cubicBezTo>
                    <a:pt x="28821" y="12190"/>
                    <a:pt x="29322" y="11022"/>
                    <a:pt x="29588" y="9788"/>
                  </a:cubicBezTo>
                  <a:cubicBezTo>
                    <a:pt x="29889" y="8387"/>
                    <a:pt x="30256" y="6086"/>
                    <a:pt x="28554" y="5552"/>
                  </a:cubicBezTo>
                  <a:cubicBezTo>
                    <a:pt x="28264" y="5462"/>
                    <a:pt x="27957" y="5423"/>
                    <a:pt x="27643" y="5423"/>
                  </a:cubicBezTo>
                  <a:cubicBezTo>
                    <a:pt x="26552" y="5423"/>
                    <a:pt x="25381" y="5901"/>
                    <a:pt x="24551" y="6419"/>
                  </a:cubicBezTo>
                  <a:cubicBezTo>
                    <a:pt x="23284" y="7186"/>
                    <a:pt x="22250" y="8354"/>
                    <a:pt x="21449" y="9555"/>
                  </a:cubicBezTo>
                  <a:cubicBezTo>
                    <a:pt x="22216" y="8354"/>
                    <a:pt x="22917" y="7086"/>
                    <a:pt x="23084" y="5685"/>
                  </a:cubicBezTo>
                  <a:cubicBezTo>
                    <a:pt x="23251" y="4251"/>
                    <a:pt x="22750" y="2716"/>
                    <a:pt x="21549" y="1949"/>
                  </a:cubicBezTo>
                  <a:cubicBezTo>
                    <a:pt x="21043" y="1648"/>
                    <a:pt x="20479" y="1512"/>
                    <a:pt x="19910" y="1512"/>
                  </a:cubicBezTo>
                  <a:cubicBezTo>
                    <a:pt x="18904" y="1512"/>
                    <a:pt x="17879" y="1935"/>
                    <a:pt x="17113" y="2616"/>
                  </a:cubicBezTo>
                  <a:cubicBezTo>
                    <a:pt x="15912" y="3717"/>
                    <a:pt x="15278" y="5252"/>
                    <a:pt x="14911" y="6786"/>
                  </a:cubicBezTo>
                  <a:cubicBezTo>
                    <a:pt x="15078" y="4685"/>
                    <a:pt x="15111" y="2216"/>
                    <a:pt x="13510" y="848"/>
                  </a:cubicBezTo>
                  <a:cubicBezTo>
                    <a:pt x="12895" y="289"/>
                    <a:pt x="12051" y="1"/>
                    <a:pt x="1120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3" name="Google Shape;10983;p74"/>
            <p:cNvSpPr/>
            <p:nvPr/>
          </p:nvSpPr>
          <p:spPr>
            <a:xfrm>
              <a:off x="3861250" y="2260925"/>
              <a:ext cx="831475" cy="547250"/>
            </a:xfrm>
            <a:custGeom>
              <a:avLst/>
              <a:gdLst/>
              <a:ahLst/>
              <a:cxnLst/>
              <a:rect l="l" t="t" r="r" b="b"/>
              <a:pathLst>
                <a:path w="33259" h="21890" extrusionOk="0">
                  <a:moveTo>
                    <a:pt x="1144" y="1"/>
                  </a:moveTo>
                  <a:cubicBezTo>
                    <a:pt x="774" y="1"/>
                    <a:pt x="404" y="5"/>
                    <a:pt x="34" y="13"/>
                  </a:cubicBezTo>
                  <a:cubicBezTo>
                    <a:pt x="1" y="2514"/>
                    <a:pt x="268" y="5016"/>
                    <a:pt x="768" y="7485"/>
                  </a:cubicBezTo>
                  <a:cubicBezTo>
                    <a:pt x="1402" y="10587"/>
                    <a:pt x="2269" y="13622"/>
                    <a:pt x="4004" y="16258"/>
                  </a:cubicBezTo>
                  <a:cubicBezTo>
                    <a:pt x="5838" y="19026"/>
                    <a:pt x="7907" y="21261"/>
                    <a:pt x="11376" y="21695"/>
                  </a:cubicBezTo>
                  <a:cubicBezTo>
                    <a:pt x="12320" y="21823"/>
                    <a:pt x="13320" y="21890"/>
                    <a:pt x="14338" y="21890"/>
                  </a:cubicBezTo>
                  <a:cubicBezTo>
                    <a:pt x="16769" y="21890"/>
                    <a:pt x="19300" y="21507"/>
                    <a:pt x="21416" y="20661"/>
                  </a:cubicBezTo>
                  <a:cubicBezTo>
                    <a:pt x="24452" y="19426"/>
                    <a:pt x="27687" y="16991"/>
                    <a:pt x="30089" y="14823"/>
                  </a:cubicBezTo>
                  <a:cubicBezTo>
                    <a:pt x="31223" y="13822"/>
                    <a:pt x="32357" y="12655"/>
                    <a:pt x="33258" y="11354"/>
                  </a:cubicBezTo>
                  <a:cubicBezTo>
                    <a:pt x="32924" y="10987"/>
                    <a:pt x="32558" y="10620"/>
                    <a:pt x="32124" y="10253"/>
                  </a:cubicBezTo>
                  <a:cubicBezTo>
                    <a:pt x="30690" y="8919"/>
                    <a:pt x="28955" y="7818"/>
                    <a:pt x="27254" y="6851"/>
                  </a:cubicBezTo>
                  <a:cubicBezTo>
                    <a:pt x="19368" y="2363"/>
                    <a:pt x="10251" y="1"/>
                    <a:pt x="11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4" name="Google Shape;10984;p74"/>
            <p:cNvSpPr/>
            <p:nvPr/>
          </p:nvSpPr>
          <p:spPr>
            <a:xfrm>
              <a:off x="3907950" y="2517025"/>
              <a:ext cx="596300" cy="292425"/>
            </a:xfrm>
            <a:custGeom>
              <a:avLst/>
              <a:gdLst/>
              <a:ahLst/>
              <a:cxnLst/>
              <a:rect l="l" t="t" r="r" b="b"/>
              <a:pathLst>
                <a:path w="23852" h="11697" extrusionOk="0">
                  <a:moveTo>
                    <a:pt x="6025" y="0"/>
                  </a:moveTo>
                  <a:cubicBezTo>
                    <a:pt x="5896" y="0"/>
                    <a:pt x="5767" y="14"/>
                    <a:pt x="5638" y="43"/>
                  </a:cubicBezTo>
                  <a:cubicBezTo>
                    <a:pt x="4971" y="209"/>
                    <a:pt x="4471" y="743"/>
                    <a:pt x="4204" y="1344"/>
                  </a:cubicBezTo>
                  <a:cubicBezTo>
                    <a:pt x="3904" y="1944"/>
                    <a:pt x="3837" y="2611"/>
                    <a:pt x="3737" y="3278"/>
                  </a:cubicBezTo>
                  <a:cubicBezTo>
                    <a:pt x="3203" y="2244"/>
                    <a:pt x="2203" y="1444"/>
                    <a:pt x="1035" y="1344"/>
                  </a:cubicBezTo>
                  <a:cubicBezTo>
                    <a:pt x="942" y="1325"/>
                    <a:pt x="846" y="1317"/>
                    <a:pt x="749" y="1317"/>
                  </a:cubicBezTo>
                  <a:cubicBezTo>
                    <a:pt x="499" y="1317"/>
                    <a:pt x="241" y="1371"/>
                    <a:pt x="1" y="1444"/>
                  </a:cubicBezTo>
                  <a:cubicBezTo>
                    <a:pt x="535" y="3078"/>
                    <a:pt x="1202" y="4613"/>
                    <a:pt x="2136" y="6047"/>
                  </a:cubicBezTo>
                  <a:cubicBezTo>
                    <a:pt x="3970" y="8849"/>
                    <a:pt x="6039" y="11050"/>
                    <a:pt x="9508" y="11517"/>
                  </a:cubicBezTo>
                  <a:cubicBezTo>
                    <a:pt x="10450" y="11634"/>
                    <a:pt x="11443" y="11697"/>
                    <a:pt x="12452" y="11697"/>
                  </a:cubicBezTo>
                  <a:cubicBezTo>
                    <a:pt x="14907" y="11697"/>
                    <a:pt x="17454" y="11325"/>
                    <a:pt x="19582" y="10450"/>
                  </a:cubicBezTo>
                  <a:cubicBezTo>
                    <a:pt x="21016" y="9883"/>
                    <a:pt x="22450" y="9049"/>
                    <a:pt x="23851" y="8082"/>
                  </a:cubicBezTo>
                  <a:cubicBezTo>
                    <a:pt x="23785" y="7915"/>
                    <a:pt x="23751" y="7748"/>
                    <a:pt x="23685" y="7581"/>
                  </a:cubicBezTo>
                  <a:cubicBezTo>
                    <a:pt x="23418" y="7181"/>
                    <a:pt x="22984" y="6914"/>
                    <a:pt x="22550" y="6747"/>
                  </a:cubicBezTo>
                  <a:cubicBezTo>
                    <a:pt x="21981" y="6540"/>
                    <a:pt x="21381" y="6439"/>
                    <a:pt x="20782" y="6439"/>
                  </a:cubicBezTo>
                  <a:cubicBezTo>
                    <a:pt x="19838" y="6439"/>
                    <a:pt x="18897" y="6691"/>
                    <a:pt x="18081" y="7181"/>
                  </a:cubicBezTo>
                  <a:cubicBezTo>
                    <a:pt x="18581" y="6414"/>
                    <a:pt x="18748" y="5446"/>
                    <a:pt x="18514" y="4579"/>
                  </a:cubicBezTo>
                  <a:cubicBezTo>
                    <a:pt x="18247" y="3712"/>
                    <a:pt x="17513" y="3011"/>
                    <a:pt x="16579" y="2911"/>
                  </a:cubicBezTo>
                  <a:cubicBezTo>
                    <a:pt x="16493" y="2901"/>
                    <a:pt x="16408" y="2896"/>
                    <a:pt x="16324" y="2896"/>
                  </a:cubicBezTo>
                  <a:cubicBezTo>
                    <a:pt x="15078" y="2896"/>
                    <a:pt x="14092" y="4015"/>
                    <a:pt x="13310" y="5046"/>
                  </a:cubicBezTo>
                  <a:cubicBezTo>
                    <a:pt x="13477" y="4246"/>
                    <a:pt x="13677" y="3412"/>
                    <a:pt x="13544" y="2611"/>
                  </a:cubicBezTo>
                  <a:cubicBezTo>
                    <a:pt x="13411" y="1844"/>
                    <a:pt x="12877" y="1043"/>
                    <a:pt x="12076" y="843"/>
                  </a:cubicBezTo>
                  <a:cubicBezTo>
                    <a:pt x="11950" y="813"/>
                    <a:pt x="11824" y="799"/>
                    <a:pt x="11697" y="799"/>
                  </a:cubicBezTo>
                  <a:cubicBezTo>
                    <a:pt x="11117" y="799"/>
                    <a:pt x="10534" y="1088"/>
                    <a:pt x="10041" y="1444"/>
                  </a:cubicBezTo>
                  <a:cubicBezTo>
                    <a:pt x="9374" y="2044"/>
                    <a:pt x="8874" y="2878"/>
                    <a:pt x="8674" y="3745"/>
                  </a:cubicBezTo>
                  <a:cubicBezTo>
                    <a:pt x="8540" y="2845"/>
                    <a:pt x="8407" y="1911"/>
                    <a:pt x="7907" y="1177"/>
                  </a:cubicBezTo>
                  <a:cubicBezTo>
                    <a:pt x="7535" y="491"/>
                    <a:pt x="6796" y="0"/>
                    <a:pt x="6025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5" name="Google Shape;10985;p74"/>
            <p:cNvSpPr/>
            <p:nvPr/>
          </p:nvSpPr>
          <p:spPr>
            <a:xfrm>
              <a:off x="3942975" y="2629275"/>
              <a:ext cx="457025" cy="180175"/>
            </a:xfrm>
            <a:custGeom>
              <a:avLst/>
              <a:gdLst/>
              <a:ahLst/>
              <a:cxnLst/>
              <a:rect l="l" t="t" r="r" b="b"/>
              <a:pathLst>
                <a:path w="18281" h="7207" extrusionOk="0">
                  <a:moveTo>
                    <a:pt x="3096" y="1"/>
                  </a:moveTo>
                  <a:cubicBezTo>
                    <a:pt x="2776" y="1"/>
                    <a:pt x="2456" y="8"/>
                    <a:pt x="2136" y="22"/>
                  </a:cubicBezTo>
                  <a:cubicBezTo>
                    <a:pt x="1435" y="56"/>
                    <a:pt x="735" y="89"/>
                    <a:pt x="1" y="223"/>
                  </a:cubicBezTo>
                  <a:cubicBezTo>
                    <a:pt x="268" y="690"/>
                    <a:pt x="501" y="1090"/>
                    <a:pt x="768" y="1557"/>
                  </a:cubicBezTo>
                  <a:cubicBezTo>
                    <a:pt x="2603" y="4359"/>
                    <a:pt x="4671" y="6560"/>
                    <a:pt x="8140" y="7027"/>
                  </a:cubicBezTo>
                  <a:cubicBezTo>
                    <a:pt x="9073" y="7144"/>
                    <a:pt x="10059" y="7207"/>
                    <a:pt x="11063" y="7207"/>
                  </a:cubicBezTo>
                  <a:cubicBezTo>
                    <a:pt x="13506" y="7207"/>
                    <a:pt x="16053" y="6835"/>
                    <a:pt x="18181" y="5960"/>
                  </a:cubicBezTo>
                  <a:cubicBezTo>
                    <a:pt x="18247" y="5960"/>
                    <a:pt x="18281" y="5927"/>
                    <a:pt x="18281" y="5927"/>
                  </a:cubicBezTo>
                  <a:cubicBezTo>
                    <a:pt x="14180" y="2173"/>
                    <a:pt x="8649" y="1"/>
                    <a:pt x="30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6" name="Google Shape;10986;p74"/>
            <p:cNvSpPr/>
            <p:nvPr/>
          </p:nvSpPr>
          <p:spPr>
            <a:xfrm>
              <a:off x="4047225" y="2561450"/>
              <a:ext cx="45050" cy="35050"/>
            </a:xfrm>
            <a:custGeom>
              <a:avLst/>
              <a:gdLst/>
              <a:ahLst/>
              <a:cxnLst/>
              <a:rect l="l" t="t" r="r" b="b"/>
              <a:pathLst>
                <a:path w="1802" h="1402" extrusionOk="0">
                  <a:moveTo>
                    <a:pt x="935" y="0"/>
                  </a:moveTo>
                  <a:cubicBezTo>
                    <a:pt x="67" y="0"/>
                    <a:pt x="1" y="1401"/>
                    <a:pt x="935" y="1401"/>
                  </a:cubicBezTo>
                  <a:cubicBezTo>
                    <a:pt x="1802" y="1401"/>
                    <a:pt x="1802" y="0"/>
                    <a:pt x="935" y="0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7" name="Google Shape;10987;p74"/>
            <p:cNvSpPr/>
            <p:nvPr/>
          </p:nvSpPr>
          <p:spPr>
            <a:xfrm>
              <a:off x="4166475" y="2579800"/>
              <a:ext cx="43400" cy="34200"/>
            </a:xfrm>
            <a:custGeom>
              <a:avLst/>
              <a:gdLst/>
              <a:ahLst/>
              <a:cxnLst/>
              <a:rect l="l" t="t" r="r" b="b"/>
              <a:pathLst>
                <a:path w="1736" h="1368" extrusionOk="0">
                  <a:moveTo>
                    <a:pt x="868" y="0"/>
                  </a:moveTo>
                  <a:cubicBezTo>
                    <a:pt x="1" y="0"/>
                    <a:pt x="1" y="1368"/>
                    <a:pt x="868" y="1368"/>
                  </a:cubicBezTo>
                  <a:cubicBezTo>
                    <a:pt x="1735" y="1368"/>
                    <a:pt x="1735" y="0"/>
                    <a:pt x="868" y="0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8" name="Google Shape;10988;p74"/>
            <p:cNvSpPr/>
            <p:nvPr/>
          </p:nvSpPr>
          <p:spPr>
            <a:xfrm>
              <a:off x="4291575" y="2628150"/>
              <a:ext cx="43375" cy="35050"/>
            </a:xfrm>
            <a:custGeom>
              <a:avLst/>
              <a:gdLst/>
              <a:ahLst/>
              <a:cxnLst/>
              <a:rect l="l" t="t" r="r" b="b"/>
              <a:pathLst>
                <a:path w="1735" h="1402" extrusionOk="0">
                  <a:moveTo>
                    <a:pt x="868" y="1"/>
                  </a:moveTo>
                  <a:cubicBezTo>
                    <a:pt x="0" y="1"/>
                    <a:pt x="0" y="1402"/>
                    <a:pt x="868" y="1402"/>
                  </a:cubicBezTo>
                  <a:cubicBezTo>
                    <a:pt x="1735" y="1402"/>
                    <a:pt x="1735" y="1"/>
                    <a:pt x="868" y="1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9" name="Google Shape;10989;p74"/>
            <p:cNvSpPr/>
            <p:nvPr/>
          </p:nvSpPr>
          <p:spPr>
            <a:xfrm>
              <a:off x="4399150" y="2702375"/>
              <a:ext cx="43375" cy="34225"/>
            </a:xfrm>
            <a:custGeom>
              <a:avLst/>
              <a:gdLst/>
              <a:ahLst/>
              <a:cxnLst/>
              <a:rect l="l" t="t" r="r" b="b"/>
              <a:pathLst>
                <a:path w="1735" h="1369" extrusionOk="0">
                  <a:moveTo>
                    <a:pt x="868" y="1"/>
                  </a:moveTo>
                  <a:cubicBezTo>
                    <a:pt x="0" y="1"/>
                    <a:pt x="0" y="1368"/>
                    <a:pt x="868" y="1368"/>
                  </a:cubicBezTo>
                  <a:cubicBezTo>
                    <a:pt x="1735" y="1368"/>
                    <a:pt x="1735" y="1"/>
                    <a:pt x="868" y="1"/>
                  </a:cubicBezTo>
                  <a:close/>
                </a:path>
              </a:pathLst>
            </a:custGeom>
            <a:solidFill>
              <a:srgbClr val="20B7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0" name="Google Shape;10990;p74"/>
            <p:cNvSpPr/>
            <p:nvPr/>
          </p:nvSpPr>
          <p:spPr>
            <a:xfrm>
              <a:off x="4096425" y="2329900"/>
              <a:ext cx="61750" cy="97900"/>
            </a:xfrm>
            <a:custGeom>
              <a:avLst/>
              <a:gdLst/>
              <a:ahLst/>
              <a:cxnLst/>
              <a:rect l="l" t="t" r="r" b="b"/>
              <a:pathLst>
                <a:path w="2470" h="3916" extrusionOk="0">
                  <a:moveTo>
                    <a:pt x="1698" y="0"/>
                  </a:moveTo>
                  <a:cubicBezTo>
                    <a:pt x="1219" y="0"/>
                    <a:pt x="638" y="748"/>
                    <a:pt x="334" y="1690"/>
                  </a:cubicBezTo>
                  <a:cubicBezTo>
                    <a:pt x="1" y="2724"/>
                    <a:pt x="134" y="3725"/>
                    <a:pt x="634" y="3892"/>
                  </a:cubicBezTo>
                  <a:cubicBezTo>
                    <a:pt x="682" y="3908"/>
                    <a:pt x="731" y="3915"/>
                    <a:pt x="782" y="3915"/>
                  </a:cubicBezTo>
                  <a:cubicBezTo>
                    <a:pt x="1259" y="3915"/>
                    <a:pt x="1834" y="3220"/>
                    <a:pt x="2136" y="2224"/>
                  </a:cubicBezTo>
                  <a:cubicBezTo>
                    <a:pt x="2469" y="1156"/>
                    <a:pt x="2336" y="156"/>
                    <a:pt x="1835" y="22"/>
                  </a:cubicBezTo>
                  <a:cubicBezTo>
                    <a:pt x="1791" y="7"/>
                    <a:pt x="1745" y="0"/>
                    <a:pt x="1698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1" name="Google Shape;10991;p74"/>
            <p:cNvSpPr/>
            <p:nvPr/>
          </p:nvSpPr>
          <p:spPr>
            <a:xfrm>
              <a:off x="4364950" y="2413275"/>
              <a:ext cx="61750" cy="97925"/>
            </a:xfrm>
            <a:custGeom>
              <a:avLst/>
              <a:gdLst/>
              <a:ahLst/>
              <a:cxnLst/>
              <a:rect l="l" t="t" r="r" b="b"/>
              <a:pathLst>
                <a:path w="2470" h="3917" extrusionOk="0">
                  <a:moveTo>
                    <a:pt x="1724" y="1"/>
                  </a:moveTo>
                  <a:cubicBezTo>
                    <a:pt x="1224" y="1"/>
                    <a:pt x="668" y="749"/>
                    <a:pt x="334" y="1691"/>
                  </a:cubicBezTo>
                  <a:cubicBezTo>
                    <a:pt x="1" y="2725"/>
                    <a:pt x="134" y="3726"/>
                    <a:pt x="634" y="3892"/>
                  </a:cubicBezTo>
                  <a:cubicBezTo>
                    <a:pt x="682" y="3908"/>
                    <a:pt x="731" y="3916"/>
                    <a:pt x="782" y="3916"/>
                  </a:cubicBezTo>
                  <a:cubicBezTo>
                    <a:pt x="1259" y="3916"/>
                    <a:pt x="1834" y="3220"/>
                    <a:pt x="2136" y="2225"/>
                  </a:cubicBezTo>
                  <a:cubicBezTo>
                    <a:pt x="2469" y="1157"/>
                    <a:pt x="2402" y="156"/>
                    <a:pt x="1869" y="23"/>
                  </a:cubicBezTo>
                  <a:cubicBezTo>
                    <a:pt x="1821" y="8"/>
                    <a:pt x="1773" y="1"/>
                    <a:pt x="1724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2" name="Google Shape;10992;p74"/>
            <p:cNvSpPr/>
            <p:nvPr/>
          </p:nvSpPr>
          <p:spPr>
            <a:xfrm>
              <a:off x="4166475" y="2413825"/>
              <a:ext cx="167650" cy="104625"/>
            </a:xfrm>
            <a:custGeom>
              <a:avLst/>
              <a:gdLst/>
              <a:ahLst/>
              <a:cxnLst/>
              <a:rect l="l" t="t" r="r" b="b"/>
              <a:pathLst>
                <a:path w="6706" h="4185" extrusionOk="0">
                  <a:moveTo>
                    <a:pt x="501" y="1"/>
                  </a:moveTo>
                  <a:lnTo>
                    <a:pt x="501" y="1"/>
                  </a:lnTo>
                  <a:cubicBezTo>
                    <a:pt x="1" y="1702"/>
                    <a:pt x="968" y="3503"/>
                    <a:pt x="2669" y="4037"/>
                  </a:cubicBezTo>
                  <a:cubicBezTo>
                    <a:pt x="2987" y="4137"/>
                    <a:pt x="3308" y="4184"/>
                    <a:pt x="3624" y="4184"/>
                  </a:cubicBezTo>
                  <a:cubicBezTo>
                    <a:pt x="4999" y="4184"/>
                    <a:pt x="6271" y="3286"/>
                    <a:pt x="6705" y="1902"/>
                  </a:cubicBezTo>
                  <a:lnTo>
                    <a:pt x="501" y="1"/>
                  </a:ln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3" name="Google Shape;10993;p74"/>
            <p:cNvSpPr/>
            <p:nvPr/>
          </p:nvSpPr>
          <p:spPr>
            <a:xfrm>
              <a:off x="4182325" y="2456500"/>
              <a:ext cx="119275" cy="60775"/>
            </a:xfrm>
            <a:custGeom>
              <a:avLst/>
              <a:gdLst/>
              <a:ahLst/>
              <a:cxnLst/>
              <a:rect l="l" t="t" r="r" b="b"/>
              <a:pathLst>
                <a:path w="4771" h="2431" extrusionOk="0">
                  <a:moveTo>
                    <a:pt x="1648" y="0"/>
                  </a:moveTo>
                  <a:cubicBezTo>
                    <a:pt x="1052" y="0"/>
                    <a:pt x="486" y="154"/>
                    <a:pt x="0" y="429"/>
                  </a:cubicBezTo>
                  <a:cubicBezTo>
                    <a:pt x="367" y="1296"/>
                    <a:pt x="1068" y="1997"/>
                    <a:pt x="2035" y="2297"/>
                  </a:cubicBezTo>
                  <a:cubicBezTo>
                    <a:pt x="2358" y="2386"/>
                    <a:pt x="2680" y="2430"/>
                    <a:pt x="2996" y="2430"/>
                  </a:cubicBezTo>
                  <a:cubicBezTo>
                    <a:pt x="3629" y="2430"/>
                    <a:pt x="4237" y="2252"/>
                    <a:pt x="4771" y="1897"/>
                  </a:cubicBezTo>
                  <a:cubicBezTo>
                    <a:pt x="4370" y="1129"/>
                    <a:pt x="3603" y="462"/>
                    <a:pt x="2702" y="162"/>
                  </a:cubicBezTo>
                  <a:cubicBezTo>
                    <a:pt x="2348" y="52"/>
                    <a:pt x="1993" y="0"/>
                    <a:pt x="1648" y="0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994" name="Google Shape;10994;p74"/>
          <p:cNvGrpSpPr/>
          <p:nvPr/>
        </p:nvGrpSpPr>
        <p:grpSpPr>
          <a:xfrm>
            <a:off x="987129" y="2387551"/>
            <a:ext cx="1004524" cy="2152920"/>
            <a:chOff x="1612150" y="384875"/>
            <a:chExt cx="1275100" cy="2732825"/>
          </a:xfrm>
        </p:grpSpPr>
        <p:sp>
          <p:nvSpPr>
            <p:cNvPr id="10995" name="Google Shape;10995;p74"/>
            <p:cNvSpPr/>
            <p:nvPr/>
          </p:nvSpPr>
          <p:spPr>
            <a:xfrm>
              <a:off x="1612150" y="384875"/>
              <a:ext cx="1275100" cy="2732825"/>
            </a:xfrm>
            <a:custGeom>
              <a:avLst/>
              <a:gdLst/>
              <a:ahLst/>
              <a:cxnLst/>
              <a:rect l="l" t="t" r="r" b="b"/>
              <a:pathLst>
                <a:path w="51004" h="109313" extrusionOk="0">
                  <a:moveTo>
                    <a:pt x="22984" y="1"/>
                  </a:moveTo>
                  <a:cubicBezTo>
                    <a:pt x="21950" y="1"/>
                    <a:pt x="21016" y="368"/>
                    <a:pt x="20315" y="935"/>
                  </a:cubicBezTo>
                  <a:cubicBezTo>
                    <a:pt x="19648" y="601"/>
                    <a:pt x="18948" y="368"/>
                    <a:pt x="18180" y="301"/>
                  </a:cubicBezTo>
                  <a:cubicBezTo>
                    <a:pt x="18072" y="296"/>
                    <a:pt x="17963" y="293"/>
                    <a:pt x="17854" y="293"/>
                  </a:cubicBezTo>
                  <a:cubicBezTo>
                    <a:pt x="17289" y="293"/>
                    <a:pt x="16715" y="367"/>
                    <a:pt x="16212" y="535"/>
                  </a:cubicBezTo>
                  <a:cubicBezTo>
                    <a:pt x="14544" y="1168"/>
                    <a:pt x="13510" y="2870"/>
                    <a:pt x="13510" y="4671"/>
                  </a:cubicBezTo>
                  <a:cubicBezTo>
                    <a:pt x="12310" y="5271"/>
                    <a:pt x="11442" y="6272"/>
                    <a:pt x="11109" y="7606"/>
                  </a:cubicBezTo>
                  <a:cubicBezTo>
                    <a:pt x="10608" y="9541"/>
                    <a:pt x="11642" y="11676"/>
                    <a:pt x="13510" y="12710"/>
                  </a:cubicBezTo>
                  <a:cubicBezTo>
                    <a:pt x="13377" y="13744"/>
                    <a:pt x="13577" y="14678"/>
                    <a:pt x="13977" y="15512"/>
                  </a:cubicBezTo>
                  <a:cubicBezTo>
                    <a:pt x="14611" y="16780"/>
                    <a:pt x="15812" y="17647"/>
                    <a:pt x="17180" y="17914"/>
                  </a:cubicBezTo>
                  <a:cubicBezTo>
                    <a:pt x="12610" y="18581"/>
                    <a:pt x="5338" y="20983"/>
                    <a:pt x="601" y="29155"/>
                  </a:cubicBezTo>
                  <a:cubicBezTo>
                    <a:pt x="568" y="29188"/>
                    <a:pt x="568" y="29255"/>
                    <a:pt x="501" y="29289"/>
                  </a:cubicBezTo>
                  <a:cubicBezTo>
                    <a:pt x="101" y="30022"/>
                    <a:pt x="1" y="30956"/>
                    <a:pt x="334" y="31757"/>
                  </a:cubicBezTo>
                  <a:cubicBezTo>
                    <a:pt x="468" y="32024"/>
                    <a:pt x="2636" y="37161"/>
                    <a:pt x="7840" y="40096"/>
                  </a:cubicBezTo>
                  <a:cubicBezTo>
                    <a:pt x="7473" y="40663"/>
                    <a:pt x="7339" y="41364"/>
                    <a:pt x="7473" y="42098"/>
                  </a:cubicBezTo>
                  <a:cubicBezTo>
                    <a:pt x="7906" y="44366"/>
                    <a:pt x="9474" y="46501"/>
                    <a:pt x="11709" y="47935"/>
                  </a:cubicBezTo>
                  <a:cubicBezTo>
                    <a:pt x="13444" y="49003"/>
                    <a:pt x="15312" y="49536"/>
                    <a:pt x="17246" y="50037"/>
                  </a:cubicBezTo>
                  <a:lnTo>
                    <a:pt x="17413" y="50070"/>
                  </a:lnTo>
                  <a:cubicBezTo>
                    <a:pt x="17480" y="50070"/>
                    <a:pt x="17580" y="50137"/>
                    <a:pt x="17613" y="50137"/>
                  </a:cubicBezTo>
                  <a:cubicBezTo>
                    <a:pt x="17580" y="50203"/>
                    <a:pt x="17513" y="50304"/>
                    <a:pt x="17480" y="50337"/>
                  </a:cubicBezTo>
                  <a:cubicBezTo>
                    <a:pt x="17080" y="50871"/>
                    <a:pt x="16779" y="51504"/>
                    <a:pt x="16513" y="52172"/>
                  </a:cubicBezTo>
                  <a:cubicBezTo>
                    <a:pt x="15945" y="53973"/>
                    <a:pt x="15912" y="55574"/>
                    <a:pt x="16446" y="57042"/>
                  </a:cubicBezTo>
                  <a:cubicBezTo>
                    <a:pt x="16779" y="58009"/>
                    <a:pt x="17346" y="58876"/>
                    <a:pt x="18147" y="59577"/>
                  </a:cubicBezTo>
                  <a:lnTo>
                    <a:pt x="18147" y="60811"/>
                  </a:lnTo>
                  <a:cubicBezTo>
                    <a:pt x="12476" y="62679"/>
                    <a:pt x="4804" y="68016"/>
                    <a:pt x="5772" y="78724"/>
                  </a:cubicBezTo>
                  <a:cubicBezTo>
                    <a:pt x="6839" y="91099"/>
                    <a:pt x="8974" y="99505"/>
                    <a:pt x="12176" y="104376"/>
                  </a:cubicBezTo>
                  <a:cubicBezTo>
                    <a:pt x="14244" y="107444"/>
                    <a:pt x="17680" y="109312"/>
                    <a:pt x="21416" y="109312"/>
                  </a:cubicBezTo>
                  <a:lnTo>
                    <a:pt x="31590" y="109312"/>
                  </a:lnTo>
                  <a:cubicBezTo>
                    <a:pt x="35326" y="109312"/>
                    <a:pt x="38762" y="107478"/>
                    <a:pt x="40797" y="104376"/>
                  </a:cubicBezTo>
                  <a:cubicBezTo>
                    <a:pt x="44032" y="99505"/>
                    <a:pt x="46134" y="91099"/>
                    <a:pt x="47201" y="78724"/>
                  </a:cubicBezTo>
                  <a:cubicBezTo>
                    <a:pt x="48168" y="68016"/>
                    <a:pt x="40496" y="62679"/>
                    <a:pt x="34826" y="60811"/>
                  </a:cubicBezTo>
                  <a:lnTo>
                    <a:pt x="34826" y="59677"/>
                  </a:lnTo>
                  <a:cubicBezTo>
                    <a:pt x="35660" y="58910"/>
                    <a:pt x="36260" y="58042"/>
                    <a:pt x="36627" y="57108"/>
                  </a:cubicBezTo>
                  <a:cubicBezTo>
                    <a:pt x="37161" y="55641"/>
                    <a:pt x="37127" y="54006"/>
                    <a:pt x="36527" y="52205"/>
                  </a:cubicBezTo>
                  <a:cubicBezTo>
                    <a:pt x="36327" y="51538"/>
                    <a:pt x="36026" y="50971"/>
                    <a:pt x="35660" y="50470"/>
                  </a:cubicBezTo>
                  <a:cubicBezTo>
                    <a:pt x="35626" y="50370"/>
                    <a:pt x="35593" y="50304"/>
                    <a:pt x="35493" y="50203"/>
                  </a:cubicBezTo>
                  <a:cubicBezTo>
                    <a:pt x="35660" y="50137"/>
                    <a:pt x="35860" y="50103"/>
                    <a:pt x="36026" y="50003"/>
                  </a:cubicBezTo>
                  <a:cubicBezTo>
                    <a:pt x="36594" y="49803"/>
                    <a:pt x="37094" y="49603"/>
                    <a:pt x="37594" y="49370"/>
                  </a:cubicBezTo>
                  <a:lnTo>
                    <a:pt x="38261" y="49103"/>
                  </a:lnTo>
                  <a:cubicBezTo>
                    <a:pt x="40196" y="48269"/>
                    <a:pt x="42264" y="47435"/>
                    <a:pt x="44199" y="45767"/>
                  </a:cubicBezTo>
                  <a:cubicBezTo>
                    <a:pt x="44866" y="45200"/>
                    <a:pt x="45500" y="44633"/>
                    <a:pt x="46100" y="43999"/>
                  </a:cubicBezTo>
                  <a:lnTo>
                    <a:pt x="46134" y="43966"/>
                  </a:lnTo>
                  <a:lnTo>
                    <a:pt x="46367" y="43699"/>
                  </a:lnTo>
                  <a:cubicBezTo>
                    <a:pt x="47301" y="42798"/>
                    <a:pt x="48035" y="41797"/>
                    <a:pt x="48702" y="40830"/>
                  </a:cubicBezTo>
                  <a:lnTo>
                    <a:pt x="48769" y="40797"/>
                  </a:lnTo>
                  <a:cubicBezTo>
                    <a:pt x="48802" y="40697"/>
                    <a:pt x="48836" y="40630"/>
                    <a:pt x="48936" y="40597"/>
                  </a:cubicBezTo>
                  <a:cubicBezTo>
                    <a:pt x="50137" y="38629"/>
                    <a:pt x="50804" y="36627"/>
                    <a:pt x="50870" y="34659"/>
                  </a:cubicBezTo>
                  <a:cubicBezTo>
                    <a:pt x="51004" y="33858"/>
                    <a:pt x="50970" y="32824"/>
                    <a:pt x="50337" y="31790"/>
                  </a:cubicBezTo>
                  <a:cubicBezTo>
                    <a:pt x="50003" y="31290"/>
                    <a:pt x="49536" y="30856"/>
                    <a:pt x="49036" y="30589"/>
                  </a:cubicBezTo>
                  <a:cubicBezTo>
                    <a:pt x="49203" y="30289"/>
                    <a:pt x="49369" y="30022"/>
                    <a:pt x="49503" y="29756"/>
                  </a:cubicBezTo>
                  <a:cubicBezTo>
                    <a:pt x="49569" y="29522"/>
                    <a:pt x="49670" y="29322"/>
                    <a:pt x="49703" y="29122"/>
                  </a:cubicBezTo>
                  <a:cubicBezTo>
                    <a:pt x="50537" y="26887"/>
                    <a:pt x="50103" y="24652"/>
                    <a:pt x="48469" y="22984"/>
                  </a:cubicBezTo>
                  <a:cubicBezTo>
                    <a:pt x="47535" y="22017"/>
                    <a:pt x="46167" y="21483"/>
                    <a:pt x="44466" y="21349"/>
                  </a:cubicBezTo>
                  <a:cubicBezTo>
                    <a:pt x="44599" y="19615"/>
                    <a:pt x="44266" y="17980"/>
                    <a:pt x="43465" y="16479"/>
                  </a:cubicBezTo>
                  <a:cubicBezTo>
                    <a:pt x="42798" y="15278"/>
                    <a:pt x="42031" y="14378"/>
                    <a:pt x="41163" y="13811"/>
                  </a:cubicBezTo>
                  <a:cubicBezTo>
                    <a:pt x="42464" y="12610"/>
                    <a:pt x="42631" y="11276"/>
                    <a:pt x="42631" y="10608"/>
                  </a:cubicBezTo>
                  <a:cubicBezTo>
                    <a:pt x="42631" y="9708"/>
                    <a:pt x="42298" y="8874"/>
                    <a:pt x="41697" y="8140"/>
                  </a:cubicBezTo>
                  <a:cubicBezTo>
                    <a:pt x="41497" y="7873"/>
                    <a:pt x="41297" y="7673"/>
                    <a:pt x="41030" y="7473"/>
                  </a:cubicBezTo>
                  <a:cubicBezTo>
                    <a:pt x="41097" y="7173"/>
                    <a:pt x="41130" y="6872"/>
                    <a:pt x="41130" y="6539"/>
                  </a:cubicBezTo>
                  <a:cubicBezTo>
                    <a:pt x="41130" y="5138"/>
                    <a:pt x="40496" y="3804"/>
                    <a:pt x="39429" y="2970"/>
                  </a:cubicBezTo>
                  <a:cubicBezTo>
                    <a:pt x="38762" y="2469"/>
                    <a:pt x="37961" y="2202"/>
                    <a:pt x="37161" y="2202"/>
                  </a:cubicBezTo>
                  <a:cubicBezTo>
                    <a:pt x="36794" y="2202"/>
                    <a:pt x="36460" y="2269"/>
                    <a:pt x="36127" y="2336"/>
                  </a:cubicBezTo>
                  <a:cubicBezTo>
                    <a:pt x="35793" y="1936"/>
                    <a:pt x="35359" y="1602"/>
                    <a:pt x="34892" y="1335"/>
                  </a:cubicBezTo>
                  <a:cubicBezTo>
                    <a:pt x="34259" y="968"/>
                    <a:pt x="33491" y="768"/>
                    <a:pt x="32691" y="768"/>
                  </a:cubicBezTo>
                  <a:cubicBezTo>
                    <a:pt x="31256" y="768"/>
                    <a:pt x="29955" y="1469"/>
                    <a:pt x="29188" y="2636"/>
                  </a:cubicBezTo>
                  <a:cubicBezTo>
                    <a:pt x="29122" y="2770"/>
                    <a:pt x="29021" y="2870"/>
                    <a:pt x="28988" y="3003"/>
                  </a:cubicBezTo>
                  <a:cubicBezTo>
                    <a:pt x="28838" y="2987"/>
                    <a:pt x="28689" y="2979"/>
                    <a:pt x="28540" y="2979"/>
                  </a:cubicBezTo>
                  <a:cubicBezTo>
                    <a:pt x="28059" y="2979"/>
                    <a:pt x="27587" y="3066"/>
                    <a:pt x="27153" y="3270"/>
                  </a:cubicBezTo>
                  <a:cubicBezTo>
                    <a:pt x="26720" y="1936"/>
                    <a:pt x="25786" y="801"/>
                    <a:pt x="24485" y="301"/>
                  </a:cubicBezTo>
                  <a:cubicBezTo>
                    <a:pt x="24018" y="101"/>
                    <a:pt x="23484" y="1"/>
                    <a:pt x="229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6" name="Google Shape;10996;p74"/>
            <p:cNvSpPr/>
            <p:nvPr/>
          </p:nvSpPr>
          <p:spPr>
            <a:xfrm>
              <a:off x="2268450" y="881000"/>
              <a:ext cx="530400" cy="367025"/>
            </a:xfrm>
            <a:custGeom>
              <a:avLst/>
              <a:gdLst/>
              <a:ahLst/>
              <a:cxnLst/>
              <a:rect l="l" t="t" r="r" b="b"/>
              <a:pathLst>
                <a:path w="21216" h="14681" extrusionOk="0">
                  <a:moveTo>
                    <a:pt x="6891" y="0"/>
                  </a:moveTo>
                  <a:cubicBezTo>
                    <a:pt x="6852" y="0"/>
                    <a:pt x="6812" y="1"/>
                    <a:pt x="6772" y="3"/>
                  </a:cubicBezTo>
                  <a:cubicBezTo>
                    <a:pt x="5405" y="103"/>
                    <a:pt x="4237" y="1271"/>
                    <a:pt x="4104" y="2605"/>
                  </a:cubicBezTo>
                  <a:cubicBezTo>
                    <a:pt x="3772" y="2185"/>
                    <a:pt x="3221" y="1970"/>
                    <a:pt x="2673" y="1970"/>
                  </a:cubicBezTo>
                  <a:cubicBezTo>
                    <a:pt x="2394" y="1970"/>
                    <a:pt x="2116" y="2026"/>
                    <a:pt x="1869" y="2138"/>
                  </a:cubicBezTo>
                  <a:cubicBezTo>
                    <a:pt x="1102" y="2472"/>
                    <a:pt x="568" y="3172"/>
                    <a:pt x="334" y="3973"/>
                  </a:cubicBezTo>
                  <a:cubicBezTo>
                    <a:pt x="34" y="4773"/>
                    <a:pt x="1" y="5607"/>
                    <a:pt x="1" y="6441"/>
                  </a:cubicBezTo>
                  <a:lnTo>
                    <a:pt x="16846" y="14681"/>
                  </a:lnTo>
                  <a:cubicBezTo>
                    <a:pt x="18247" y="14180"/>
                    <a:pt x="19081" y="13613"/>
                    <a:pt x="19915" y="12212"/>
                  </a:cubicBezTo>
                  <a:cubicBezTo>
                    <a:pt x="20716" y="10978"/>
                    <a:pt x="21216" y="9310"/>
                    <a:pt x="20549" y="7876"/>
                  </a:cubicBezTo>
                  <a:cubicBezTo>
                    <a:pt x="20070" y="6918"/>
                    <a:pt x="19000" y="6282"/>
                    <a:pt x="17918" y="6282"/>
                  </a:cubicBezTo>
                  <a:cubicBezTo>
                    <a:pt x="17794" y="6282"/>
                    <a:pt x="17670" y="6291"/>
                    <a:pt x="17547" y="6308"/>
                  </a:cubicBezTo>
                  <a:cubicBezTo>
                    <a:pt x="17747" y="4974"/>
                    <a:pt x="17380" y="3539"/>
                    <a:pt x="16446" y="2539"/>
                  </a:cubicBezTo>
                  <a:cubicBezTo>
                    <a:pt x="15583" y="1594"/>
                    <a:pt x="14196" y="1043"/>
                    <a:pt x="12850" y="1043"/>
                  </a:cubicBezTo>
                  <a:cubicBezTo>
                    <a:pt x="12532" y="1043"/>
                    <a:pt x="12216" y="1074"/>
                    <a:pt x="11909" y="1138"/>
                  </a:cubicBezTo>
                  <a:cubicBezTo>
                    <a:pt x="11578" y="1171"/>
                    <a:pt x="9603" y="1829"/>
                    <a:pt x="9673" y="2295"/>
                  </a:cubicBezTo>
                  <a:lnTo>
                    <a:pt x="9673" y="2295"/>
                  </a:lnTo>
                  <a:cubicBezTo>
                    <a:pt x="9441" y="1037"/>
                    <a:pt x="8182" y="0"/>
                    <a:pt x="6891" y="0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7" name="Google Shape;10997;p74"/>
            <p:cNvSpPr/>
            <p:nvPr/>
          </p:nvSpPr>
          <p:spPr>
            <a:xfrm>
              <a:off x="1633300" y="869275"/>
              <a:ext cx="539275" cy="385425"/>
            </a:xfrm>
            <a:custGeom>
              <a:avLst/>
              <a:gdLst/>
              <a:ahLst/>
              <a:cxnLst/>
              <a:rect l="l" t="t" r="r" b="b"/>
              <a:pathLst>
                <a:path w="21571" h="15417" extrusionOk="0">
                  <a:moveTo>
                    <a:pt x="17242" y="1"/>
                  </a:moveTo>
                  <a:cubicBezTo>
                    <a:pt x="16938" y="1"/>
                    <a:pt x="16633" y="25"/>
                    <a:pt x="16334" y="72"/>
                  </a:cubicBezTo>
                  <a:cubicBezTo>
                    <a:pt x="14466" y="406"/>
                    <a:pt x="12931" y="1973"/>
                    <a:pt x="12631" y="3808"/>
                  </a:cubicBezTo>
                  <a:cubicBezTo>
                    <a:pt x="11953" y="3092"/>
                    <a:pt x="10972" y="2724"/>
                    <a:pt x="9988" y="2724"/>
                  </a:cubicBezTo>
                  <a:cubicBezTo>
                    <a:pt x="9276" y="2724"/>
                    <a:pt x="8563" y="2916"/>
                    <a:pt x="7961" y="3308"/>
                  </a:cubicBezTo>
                  <a:cubicBezTo>
                    <a:pt x="6560" y="4242"/>
                    <a:pt x="5960" y="6243"/>
                    <a:pt x="6627" y="7811"/>
                  </a:cubicBezTo>
                  <a:cubicBezTo>
                    <a:pt x="6177" y="7549"/>
                    <a:pt x="5658" y="7422"/>
                    <a:pt x="5135" y="7422"/>
                  </a:cubicBezTo>
                  <a:cubicBezTo>
                    <a:pt x="4260" y="7422"/>
                    <a:pt x="3375" y="7777"/>
                    <a:pt x="2791" y="8445"/>
                  </a:cubicBezTo>
                  <a:cubicBezTo>
                    <a:pt x="1" y="11633"/>
                    <a:pt x="4949" y="15417"/>
                    <a:pt x="7955" y="15417"/>
                  </a:cubicBezTo>
                  <a:cubicBezTo>
                    <a:pt x="7968" y="15417"/>
                    <a:pt x="7981" y="15417"/>
                    <a:pt x="7994" y="15416"/>
                  </a:cubicBezTo>
                  <a:lnTo>
                    <a:pt x="21571" y="2607"/>
                  </a:lnTo>
                  <a:cubicBezTo>
                    <a:pt x="20884" y="863"/>
                    <a:pt x="19070" y="1"/>
                    <a:pt x="17242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8" name="Google Shape;10998;p74"/>
            <p:cNvSpPr/>
            <p:nvPr/>
          </p:nvSpPr>
          <p:spPr>
            <a:xfrm>
              <a:off x="2061650" y="998775"/>
              <a:ext cx="338600" cy="502775"/>
            </a:xfrm>
            <a:custGeom>
              <a:avLst/>
              <a:gdLst/>
              <a:ahLst/>
              <a:cxnLst/>
              <a:rect l="l" t="t" r="r" b="b"/>
              <a:pathLst>
                <a:path w="13544" h="20111" extrusionOk="0">
                  <a:moveTo>
                    <a:pt x="1888" y="1"/>
                  </a:moveTo>
                  <a:cubicBezTo>
                    <a:pt x="1673" y="1"/>
                    <a:pt x="1472" y="66"/>
                    <a:pt x="1301" y="229"/>
                  </a:cubicBezTo>
                  <a:cubicBezTo>
                    <a:pt x="1001" y="463"/>
                    <a:pt x="868" y="896"/>
                    <a:pt x="801" y="1263"/>
                  </a:cubicBezTo>
                  <a:cubicBezTo>
                    <a:pt x="0" y="4866"/>
                    <a:pt x="1835" y="8635"/>
                    <a:pt x="3836" y="11537"/>
                  </a:cubicBezTo>
                  <a:cubicBezTo>
                    <a:pt x="5204" y="13472"/>
                    <a:pt x="6872" y="14673"/>
                    <a:pt x="8706" y="16141"/>
                  </a:cubicBezTo>
                  <a:cubicBezTo>
                    <a:pt x="10341" y="17442"/>
                    <a:pt x="12109" y="18576"/>
                    <a:pt x="13477" y="20110"/>
                  </a:cubicBezTo>
                  <a:cubicBezTo>
                    <a:pt x="13477" y="19910"/>
                    <a:pt x="13510" y="19743"/>
                    <a:pt x="13543" y="19576"/>
                  </a:cubicBezTo>
                  <a:lnTo>
                    <a:pt x="13510" y="19443"/>
                  </a:lnTo>
                  <a:cubicBezTo>
                    <a:pt x="13510" y="15807"/>
                    <a:pt x="12476" y="12205"/>
                    <a:pt x="10675" y="9036"/>
                  </a:cubicBezTo>
                  <a:cubicBezTo>
                    <a:pt x="9640" y="7201"/>
                    <a:pt x="8340" y="5466"/>
                    <a:pt x="6872" y="3932"/>
                  </a:cubicBezTo>
                  <a:cubicBezTo>
                    <a:pt x="5871" y="2898"/>
                    <a:pt x="4937" y="1797"/>
                    <a:pt x="3803" y="930"/>
                  </a:cubicBezTo>
                  <a:cubicBezTo>
                    <a:pt x="3349" y="627"/>
                    <a:pt x="2552" y="1"/>
                    <a:pt x="188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9" name="Google Shape;10999;p74"/>
            <p:cNvSpPr/>
            <p:nvPr/>
          </p:nvSpPr>
          <p:spPr>
            <a:xfrm>
              <a:off x="2087500" y="1082050"/>
              <a:ext cx="310250" cy="420325"/>
            </a:xfrm>
            <a:custGeom>
              <a:avLst/>
              <a:gdLst/>
              <a:ahLst/>
              <a:cxnLst/>
              <a:rect l="l" t="t" r="r" b="b"/>
              <a:pathLst>
                <a:path w="12410" h="16813" extrusionOk="0">
                  <a:moveTo>
                    <a:pt x="5171" y="0"/>
                  </a:moveTo>
                  <a:cubicBezTo>
                    <a:pt x="5171" y="468"/>
                    <a:pt x="5171" y="1001"/>
                    <a:pt x="5237" y="1602"/>
                  </a:cubicBezTo>
                  <a:cubicBezTo>
                    <a:pt x="5271" y="2736"/>
                    <a:pt x="5337" y="3737"/>
                    <a:pt x="5404" y="4304"/>
                  </a:cubicBezTo>
                  <a:cubicBezTo>
                    <a:pt x="5137" y="4003"/>
                    <a:pt x="4937" y="3770"/>
                    <a:pt x="4737" y="3503"/>
                  </a:cubicBezTo>
                  <a:cubicBezTo>
                    <a:pt x="4170" y="2903"/>
                    <a:pt x="3670" y="2402"/>
                    <a:pt x="3336" y="2069"/>
                  </a:cubicBezTo>
                  <a:cubicBezTo>
                    <a:pt x="3003" y="1735"/>
                    <a:pt x="2802" y="1568"/>
                    <a:pt x="2802" y="1568"/>
                  </a:cubicBezTo>
                  <a:lnTo>
                    <a:pt x="2802" y="1568"/>
                  </a:lnTo>
                  <a:cubicBezTo>
                    <a:pt x="2802" y="1568"/>
                    <a:pt x="2969" y="1769"/>
                    <a:pt x="3269" y="2135"/>
                  </a:cubicBezTo>
                  <a:cubicBezTo>
                    <a:pt x="3570" y="2502"/>
                    <a:pt x="4003" y="3003"/>
                    <a:pt x="4570" y="3670"/>
                  </a:cubicBezTo>
                  <a:cubicBezTo>
                    <a:pt x="4670" y="3837"/>
                    <a:pt x="4837" y="4003"/>
                    <a:pt x="4971" y="4170"/>
                  </a:cubicBezTo>
                  <a:cubicBezTo>
                    <a:pt x="4403" y="4003"/>
                    <a:pt x="3336" y="3737"/>
                    <a:pt x="2135" y="3403"/>
                  </a:cubicBezTo>
                  <a:cubicBezTo>
                    <a:pt x="1335" y="3169"/>
                    <a:pt x="601" y="2969"/>
                    <a:pt x="0" y="2803"/>
                  </a:cubicBezTo>
                  <a:lnTo>
                    <a:pt x="0" y="2803"/>
                  </a:lnTo>
                  <a:cubicBezTo>
                    <a:pt x="67" y="2903"/>
                    <a:pt x="67" y="2969"/>
                    <a:pt x="100" y="3103"/>
                  </a:cubicBezTo>
                  <a:cubicBezTo>
                    <a:pt x="634" y="3270"/>
                    <a:pt x="1301" y="3470"/>
                    <a:pt x="2068" y="3670"/>
                  </a:cubicBezTo>
                  <a:cubicBezTo>
                    <a:pt x="3403" y="4070"/>
                    <a:pt x="4604" y="4270"/>
                    <a:pt x="5104" y="4337"/>
                  </a:cubicBezTo>
                  <a:cubicBezTo>
                    <a:pt x="5838" y="5304"/>
                    <a:pt x="6738" y="6472"/>
                    <a:pt x="7606" y="7773"/>
                  </a:cubicBezTo>
                  <a:cubicBezTo>
                    <a:pt x="6972" y="7506"/>
                    <a:pt x="5438" y="7106"/>
                    <a:pt x="3636" y="6605"/>
                  </a:cubicBezTo>
                  <a:cubicBezTo>
                    <a:pt x="2802" y="6405"/>
                    <a:pt x="2068" y="6172"/>
                    <a:pt x="1401" y="6005"/>
                  </a:cubicBezTo>
                  <a:lnTo>
                    <a:pt x="1401" y="6005"/>
                  </a:lnTo>
                  <a:cubicBezTo>
                    <a:pt x="1435" y="6138"/>
                    <a:pt x="1501" y="6238"/>
                    <a:pt x="1568" y="6338"/>
                  </a:cubicBezTo>
                  <a:cubicBezTo>
                    <a:pt x="2135" y="6505"/>
                    <a:pt x="2836" y="6739"/>
                    <a:pt x="3570" y="6905"/>
                  </a:cubicBezTo>
                  <a:cubicBezTo>
                    <a:pt x="5471" y="7406"/>
                    <a:pt x="7105" y="7806"/>
                    <a:pt x="7672" y="7906"/>
                  </a:cubicBezTo>
                  <a:cubicBezTo>
                    <a:pt x="7939" y="8240"/>
                    <a:pt x="8139" y="8607"/>
                    <a:pt x="8406" y="8974"/>
                  </a:cubicBezTo>
                  <a:cubicBezTo>
                    <a:pt x="9107" y="10108"/>
                    <a:pt x="9674" y="11175"/>
                    <a:pt x="10241" y="12176"/>
                  </a:cubicBezTo>
                  <a:cubicBezTo>
                    <a:pt x="9741" y="12009"/>
                    <a:pt x="8406" y="11676"/>
                    <a:pt x="6772" y="11409"/>
                  </a:cubicBezTo>
                  <a:cubicBezTo>
                    <a:pt x="6305" y="11309"/>
                    <a:pt x="5905" y="11242"/>
                    <a:pt x="5471" y="11142"/>
                  </a:cubicBezTo>
                  <a:lnTo>
                    <a:pt x="5471" y="11142"/>
                  </a:lnTo>
                  <a:cubicBezTo>
                    <a:pt x="5638" y="11275"/>
                    <a:pt x="5804" y="11409"/>
                    <a:pt x="5938" y="11509"/>
                  </a:cubicBezTo>
                  <a:cubicBezTo>
                    <a:pt x="6171" y="11575"/>
                    <a:pt x="6438" y="11609"/>
                    <a:pt x="6672" y="11676"/>
                  </a:cubicBezTo>
                  <a:cubicBezTo>
                    <a:pt x="8406" y="12009"/>
                    <a:pt x="9807" y="12276"/>
                    <a:pt x="10274" y="12309"/>
                  </a:cubicBezTo>
                  <a:cubicBezTo>
                    <a:pt x="10741" y="13243"/>
                    <a:pt x="11142" y="14077"/>
                    <a:pt x="11475" y="14778"/>
                  </a:cubicBezTo>
                  <a:cubicBezTo>
                    <a:pt x="11809" y="15512"/>
                    <a:pt x="12109" y="16145"/>
                    <a:pt x="12276" y="16612"/>
                  </a:cubicBezTo>
                  <a:cubicBezTo>
                    <a:pt x="12309" y="16679"/>
                    <a:pt x="12309" y="16746"/>
                    <a:pt x="12342" y="16813"/>
                  </a:cubicBezTo>
                  <a:cubicBezTo>
                    <a:pt x="12342" y="16773"/>
                    <a:pt x="12365" y="16757"/>
                    <a:pt x="12384" y="16757"/>
                  </a:cubicBezTo>
                  <a:cubicBezTo>
                    <a:pt x="12398" y="16757"/>
                    <a:pt x="12409" y="16765"/>
                    <a:pt x="12409" y="16779"/>
                  </a:cubicBezTo>
                  <a:lnTo>
                    <a:pt x="12409" y="16646"/>
                  </a:lnTo>
                  <a:cubicBezTo>
                    <a:pt x="12409" y="16612"/>
                    <a:pt x="12342" y="16579"/>
                    <a:pt x="12342" y="16479"/>
                  </a:cubicBezTo>
                  <a:cubicBezTo>
                    <a:pt x="12176" y="16045"/>
                    <a:pt x="11976" y="15412"/>
                    <a:pt x="11642" y="14611"/>
                  </a:cubicBezTo>
                  <a:cubicBezTo>
                    <a:pt x="11342" y="13877"/>
                    <a:pt x="10941" y="13043"/>
                    <a:pt x="10474" y="12109"/>
                  </a:cubicBezTo>
                  <a:cubicBezTo>
                    <a:pt x="10641" y="11575"/>
                    <a:pt x="10908" y="10408"/>
                    <a:pt x="11142" y="9040"/>
                  </a:cubicBezTo>
                  <a:cubicBezTo>
                    <a:pt x="11075" y="8840"/>
                    <a:pt x="11008" y="8640"/>
                    <a:pt x="10941" y="8473"/>
                  </a:cubicBezTo>
                  <a:cubicBezTo>
                    <a:pt x="10908" y="8640"/>
                    <a:pt x="10908" y="8773"/>
                    <a:pt x="10841" y="8940"/>
                  </a:cubicBezTo>
                  <a:cubicBezTo>
                    <a:pt x="10641" y="10208"/>
                    <a:pt x="10474" y="11275"/>
                    <a:pt x="10408" y="11909"/>
                  </a:cubicBezTo>
                  <a:cubicBezTo>
                    <a:pt x="9907" y="10908"/>
                    <a:pt x="9307" y="9841"/>
                    <a:pt x="8640" y="8773"/>
                  </a:cubicBezTo>
                  <a:cubicBezTo>
                    <a:pt x="8406" y="8407"/>
                    <a:pt x="8139" y="8006"/>
                    <a:pt x="7939" y="7639"/>
                  </a:cubicBezTo>
                  <a:cubicBezTo>
                    <a:pt x="8106" y="7272"/>
                    <a:pt x="8473" y="6105"/>
                    <a:pt x="8840" y="4771"/>
                  </a:cubicBezTo>
                  <a:cubicBezTo>
                    <a:pt x="8840" y="4671"/>
                    <a:pt x="8907" y="4637"/>
                    <a:pt x="8907" y="4570"/>
                  </a:cubicBezTo>
                  <a:cubicBezTo>
                    <a:pt x="8807" y="4437"/>
                    <a:pt x="8773" y="4337"/>
                    <a:pt x="8673" y="4237"/>
                  </a:cubicBezTo>
                  <a:cubicBezTo>
                    <a:pt x="8640" y="4337"/>
                    <a:pt x="8606" y="4504"/>
                    <a:pt x="8573" y="4671"/>
                  </a:cubicBezTo>
                  <a:cubicBezTo>
                    <a:pt x="8173" y="5938"/>
                    <a:pt x="7939" y="7072"/>
                    <a:pt x="7839" y="7506"/>
                  </a:cubicBezTo>
                  <a:cubicBezTo>
                    <a:pt x="7039" y="6338"/>
                    <a:pt x="6271" y="5304"/>
                    <a:pt x="5571" y="4437"/>
                  </a:cubicBezTo>
                  <a:cubicBezTo>
                    <a:pt x="5604" y="3937"/>
                    <a:pt x="5604" y="2836"/>
                    <a:pt x="5504" y="1568"/>
                  </a:cubicBezTo>
                  <a:cubicBezTo>
                    <a:pt x="5504" y="1101"/>
                    <a:pt x="5471" y="668"/>
                    <a:pt x="5471" y="301"/>
                  </a:cubicBezTo>
                  <a:lnTo>
                    <a:pt x="51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0" name="Google Shape;11000;p74"/>
            <p:cNvSpPr/>
            <p:nvPr/>
          </p:nvSpPr>
          <p:spPr>
            <a:xfrm>
              <a:off x="2369375" y="1207900"/>
              <a:ext cx="447000" cy="422900"/>
            </a:xfrm>
            <a:custGeom>
              <a:avLst/>
              <a:gdLst/>
              <a:ahLst/>
              <a:cxnLst/>
              <a:rect l="l" t="t" r="r" b="b"/>
              <a:pathLst>
                <a:path w="17880" h="16916" extrusionOk="0">
                  <a:moveTo>
                    <a:pt x="16815" y="1"/>
                  </a:moveTo>
                  <a:cubicBezTo>
                    <a:pt x="16214" y="1"/>
                    <a:pt x="15495" y="291"/>
                    <a:pt x="15077" y="437"/>
                  </a:cubicBezTo>
                  <a:cubicBezTo>
                    <a:pt x="13743" y="1004"/>
                    <a:pt x="12542" y="1771"/>
                    <a:pt x="11308" y="2539"/>
                  </a:cubicBezTo>
                  <a:cubicBezTo>
                    <a:pt x="9473" y="3606"/>
                    <a:pt x="7839" y="4940"/>
                    <a:pt x="6305" y="6441"/>
                  </a:cubicBezTo>
                  <a:cubicBezTo>
                    <a:pt x="3703" y="9010"/>
                    <a:pt x="1801" y="12246"/>
                    <a:pt x="834" y="15748"/>
                  </a:cubicBezTo>
                  <a:lnTo>
                    <a:pt x="0" y="16882"/>
                  </a:lnTo>
                  <a:lnTo>
                    <a:pt x="0" y="16916"/>
                  </a:lnTo>
                  <a:cubicBezTo>
                    <a:pt x="1835" y="15448"/>
                    <a:pt x="4136" y="14747"/>
                    <a:pt x="6305" y="13813"/>
                  </a:cubicBezTo>
                  <a:cubicBezTo>
                    <a:pt x="8473" y="12913"/>
                    <a:pt x="10374" y="12212"/>
                    <a:pt x="12209" y="10678"/>
                  </a:cubicBezTo>
                  <a:cubicBezTo>
                    <a:pt x="14877" y="8409"/>
                    <a:pt x="17679" y="5241"/>
                    <a:pt x="17846" y="1571"/>
                  </a:cubicBezTo>
                  <a:cubicBezTo>
                    <a:pt x="17879" y="1171"/>
                    <a:pt x="17879" y="737"/>
                    <a:pt x="17679" y="404"/>
                  </a:cubicBezTo>
                  <a:cubicBezTo>
                    <a:pt x="17492" y="104"/>
                    <a:pt x="17174" y="1"/>
                    <a:pt x="1681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1" name="Google Shape;11001;p74"/>
            <p:cNvSpPr/>
            <p:nvPr/>
          </p:nvSpPr>
          <p:spPr>
            <a:xfrm>
              <a:off x="1798125" y="1801725"/>
              <a:ext cx="955700" cy="1246750"/>
            </a:xfrm>
            <a:custGeom>
              <a:avLst/>
              <a:gdLst/>
              <a:ahLst/>
              <a:cxnLst/>
              <a:rect l="l" t="t" r="r" b="b"/>
              <a:pathLst>
                <a:path w="38228" h="49870" extrusionOk="0">
                  <a:moveTo>
                    <a:pt x="18714" y="1"/>
                  </a:moveTo>
                  <a:lnTo>
                    <a:pt x="18714" y="67"/>
                  </a:lnTo>
                  <a:lnTo>
                    <a:pt x="13543" y="701"/>
                  </a:lnTo>
                  <a:lnTo>
                    <a:pt x="13543" y="6339"/>
                  </a:lnTo>
                  <a:cubicBezTo>
                    <a:pt x="13543" y="6339"/>
                    <a:pt x="0" y="8874"/>
                    <a:pt x="1168" y="21850"/>
                  </a:cubicBezTo>
                  <a:cubicBezTo>
                    <a:pt x="1935" y="30656"/>
                    <a:pt x="3570" y="40830"/>
                    <a:pt x="7105" y="46201"/>
                  </a:cubicBezTo>
                  <a:cubicBezTo>
                    <a:pt x="8673" y="48502"/>
                    <a:pt x="11242" y="49870"/>
                    <a:pt x="14010" y="49870"/>
                  </a:cubicBezTo>
                  <a:lnTo>
                    <a:pt x="24218" y="49870"/>
                  </a:lnTo>
                  <a:cubicBezTo>
                    <a:pt x="26953" y="49870"/>
                    <a:pt x="29588" y="48502"/>
                    <a:pt x="31089" y="46201"/>
                  </a:cubicBezTo>
                  <a:cubicBezTo>
                    <a:pt x="34692" y="40830"/>
                    <a:pt x="36293" y="30689"/>
                    <a:pt x="37060" y="21850"/>
                  </a:cubicBezTo>
                  <a:cubicBezTo>
                    <a:pt x="38228" y="8840"/>
                    <a:pt x="24718" y="6305"/>
                    <a:pt x="24718" y="6305"/>
                  </a:cubicBezTo>
                  <a:lnTo>
                    <a:pt x="24718" y="668"/>
                  </a:lnTo>
                  <a:lnTo>
                    <a:pt x="19548" y="34"/>
                  </a:lnTo>
                  <a:lnTo>
                    <a:pt x="19548" y="1"/>
                  </a:lnTo>
                  <a:lnTo>
                    <a:pt x="19114" y="34"/>
                  </a:lnTo>
                  <a:lnTo>
                    <a:pt x="1871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2" name="Google Shape;11002;p74"/>
            <p:cNvSpPr/>
            <p:nvPr/>
          </p:nvSpPr>
          <p:spPr>
            <a:xfrm>
              <a:off x="2108350" y="1638275"/>
              <a:ext cx="337750" cy="97600"/>
            </a:xfrm>
            <a:custGeom>
              <a:avLst/>
              <a:gdLst/>
              <a:ahLst/>
              <a:cxnLst/>
              <a:rect l="l" t="t" r="r" b="b"/>
              <a:pathLst>
                <a:path w="13510" h="3904" extrusionOk="0">
                  <a:moveTo>
                    <a:pt x="6772" y="1"/>
                  </a:moveTo>
                  <a:cubicBezTo>
                    <a:pt x="3036" y="1"/>
                    <a:pt x="0" y="868"/>
                    <a:pt x="0" y="1969"/>
                  </a:cubicBezTo>
                  <a:cubicBezTo>
                    <a:pt x="0" y="3036"/>
                    <a:pt x="3036" y="3904"/>
                    <a:pt x="6772" y="3904"/>
                  </a:cubicBezTo>
                  <a:cubicBezTo>
                    <a:pt x="10508" y="3904"/>
                    <a:pt x="13510" y="3036"/>
                    <a:pt x="13510" y="1969"/>
                  </a:cubicBezTo>
                  <a:cubicBezTo>
                    <a:pt x="13510" y="868"/>
                    <a:pt x="10508" y="1"/>
                    <a:pt x="6772" y="1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3" name="Google Shape;11003;p74"/>
            <p:cNvSpPr/>
            <p:nvPr/>
          </p:nvSpPr>
          <p:spPr>
            <a:xfrm>
              <a:off x="2119175" y="1673300"/>
              <a:ext cx="316925" cy="62575"/>
            </a:xfrm>
            <a:custGeom>
              <a:avLst/>
              <a:gdLst/>
              <a:ahLst/>
              <a:cxnLst/>
              <a:rect l="l" t="t" r="r" b="b"/>
              <a:pathLst>
                <a:path w="12677" h="2503" extrusionOk="0">
                  <a:moveTo>
                    <a:pt x="6339" y="1"/>
                  </a:moveTo>
                  <a:cubicBezTo>
                    <a:pt x="3403" y="1"/>
                    <a:pt x="968" y="501"/>
                    <a:pt x="1" y="1268"/>
                  </a:cubicBezTo>
                  <a:cubicBezTo>
                    <a:pt x="968" y="2002"/>
                    <a:pt x="3403" y="2503"/>
                    <a:pt x="6339" y="2503"/>
                  </a:cubicBezTo>
                  <a:cubicBezTo>
                    <a:pt x="9241" y="2503"/>
                    <a:pt x="11676" y="1969"/>
                    <a:pt x="12677" y="1268"/>
                  </a:cubicBezTo>
                  <a:cubicBezTo>
                    <a:pt x="11709" y="501"/>
                    <a:pt x="9241" y="1"/>
                    <a:pt x="63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4" name="Google Shape;11004;p74"/>
            <p:cNvSpPr/>
            <p:nvPr/>
          </p:nvSpPr>
          <p:spPr>
            <a:xfrm>
              <a:off x="2119175" y="602550"/>
              <a:ext cx="296925" cy="2032300"/>
            </a:xfrm>
            <a:custGeom>
              <a:avLst/>
              <a:gdLst/>
              <a:ahLst/>
              <a:cxnLst/>
              <a:rect l="l" t="t" r="r" b="b"/>
              <a:pathLst>
                <a:path w="11877" h="81292" extrusionOk="0">
                  <a:moveTo>
                    <a:pt x="1" y="0"/>
                  </a:moveTo>
                  <a:cubicBezTo>
                    <a:pt x="1" y="0"/>
                    <a:pt x="34" y="300"/>
                    <a:pt x="168" y="834"/>
                  </a:cubicBezTo>
                  <a:cubicBezTo>
                    <a:pt x="268" y="1401"/>
                    <a:pt x="501" y="2135"/>
                    <a:pt x="735" y="3136"/>
                  </a:cubicBezTo>
                  <a:cubicBezTo>
                    <a:pt x="1202" y="5137"/>
                    <a:pt x="1969" y="8073"/>
                    <a:pt x="2636" y="11675"/>
                  </a:cubicBezTo>
                  <a:cubicBezTo>
                    <a:pt x="3337" y="15311"/>
                    <a:pt x="4037" y="19648"/>
                    <a:pt x="4604" y="24551"/>
                  </a:cubicBezTo>
                  <a:cubicBezTo>
                    <a:pt x="4604" y="24985"/>
                    <a:pt x="4604" y="25252"/>
                    <a:pt x="4671" y="25252"/>
                  </a:cubicBezTo>
                  <a:cubicBezTo>
                    <a:pt x="4671" y="25252"/>
                    <a:pt x="4704" y="25218"/>
                    <a:pt x="4704" y="25151"/>
                  </a:cubicBezTo>
                  <a:cubicBezTo>
                    <a:pt x="5238" y="29888"/>
                    <a:pt x="5672" y="34992"/>
                    <a:pt x="5938" y="40396"/>
                  </a:cubicBezTo>
                  <a:cubicBezTo>
                    <a:pt x="6272" y="46000"/>
                    <a:pt x="6339" y="51437"/>
                    <a:pt x="6572" y="56307"/>
                  </a:cubicBezTo>
                  <a:cubicBezTo>
                    <a:pt x="6772" y="61244"/>
                    <a:pt x="7006" y="65614"/>
                    <a:pt x="7073" y="69316"/>
                  </a:cubicBezTo>
                  <a:cubicBezTo>
                    <a:pt x="7173" y="73019"/>
                    <a:pt x="7173" y="76021"/>
                    <a:pt x="7173" y="78089"/>
                  </a:cubicBezTo>
                  <a:cubicBezTo>
                    <a:pt x="7173" y="79023"/>
                    <a:pt x="7106" y="79824"/>
                    <a:pt x="7106" y="80458"/>
                  </a:cubicBezTo>
                  <a:cubicBezTo>
                    <a:pt x="7106" y="80991"/>
                    <a:pt x="7106" y="81292"/>
                    <a:pt x="7173" y="81292"/>
                  </a:cubicBezTo>
                  <a:cubicBezTo>
                    <a:pt x="7206" y="81292"/>
                    <a:pt x="7206" y="80991"/>
                    <a:pt x="7239" y="80458"/>
                  </a:cubicBezTo>
                  <a:cubicBezTo>
                    <a:pt x="7273" y="79891"/>
                    <a:pt x="7339" y="79123"/>
                    <a:pt x="7406" y="78089"/>
                  </a:cubicBezTo>
                  <a:cubicBezTo>
                    <a:pt x="7506" y="75988"/>
                    <a:pt x="7573" y="72986"/>
                    <a:pt x="7540" y="69283"/>
                  </a:cubicBezTo>
                  <a:cubicBezTo>
                    <a:pt x="7506" y="65580"/>
                    <a:pt x="7339" y="61144"/>
                    <a:pt x="7173" y="56274"/>
                  </a:cubicBezTo>
                  <a:cubicBezTo>
                    <a:pt x="7006" y="51404"/>
                    <a:pt x="6906" y="45966"/>
                    <a:pt x="6606" y="40296"/>
                  </a:cubicBezTo>
                  <a:cubicBezTo>
                    <a:pt x="6272" y="34625"/>
                    <a:pt x="5872" y="29254"/>
                    <a:pt x="5238" y="24384"/>
                  </a:cubicBezTo>
                  <a:cubicBezTo>
                    <a:pt x="5205" y="23984"/>
                    <a:pt x="5171" y="23617"/>
                    <a:pt x="5071" y="23250"/>
                  </a:cubicBezTo>
                  <a:cubicBezTo>
                    <a:pt x="5171" y="22816"/>
                    <a:pt x="5238" y="22316"/>
                    <a:pt x="5338" y="21782"/>
                  </a:cubicBezTo>
                  <a:cubicBezTo>
                    <a:pt x="5505" y="20748"/>
                    <a:pt x="5772" y="19547"/>
                    <a:pt x="6072" y="18213"/>
                  </a:cubicBezTo>
                  <a:cubicBezTo>
                    <a:pt x="6405" y="16879"/>
                    <a:pt x="6839" y="15411"/>
                    <a:pt x="7273" y="13877"/>
                  </a:cubicBezTo>
                  <a:cubicBezTo>
                    <a:pt x="7773" y="12376"/>
                    <a:pt x="8340" y="10908"/>
                    <a:pt x="8841" y="9640"/>
                  </a:cubicBezTo>
                  <a:cubicBezTo>
                    <a:pt x="9374" y="8373"/>
                    <a:pt x="9875" y="7239"/>
                    <a:pt x="10342" y="6271"/>
                  </a:cubicBezTo>
                  <a:cubicBezTo>
                    <a:pt x="11242" y="4570"/>
                    <a:pt x="11876" y="3403"/>
                    <a:pt x="11809" y="3369"/>
                  </a:cubicBezTo>
                  <a:cubicBezTo>
                    <a:pt x="11807" y="3367"/>
                    <a:pt x="11805" y="3366"/>
                    <a:pt x="11802" y="3366"/>
                  </a:cubicBezTo>
                  <a:cubicBezTo>
                    <a:pt x="11698" y="3366"/>
                    <a:pt x="10947" y="4456"/>
                    <a:pt x="9975" y="6238"/>
                  </a:cubicBezTo>
                  <a:cubicBezTo>
                    <a:pt x="9474" y="7139"/>
                    <a:pt x="8874" y="8273"/>
                    <a:pt x="8340" y="9574"/>
                  </a:cubicBezTo>
                  <a:cubicBezTo>
                    <a:pt x="7806" y="10875"/>
                    <a:pt x="7206" y="12276"/>
                    <a:pt x="6706" y="13810"/>
                  </a:cubicBezTo>
                  <a:cubicBezTo>
                    <a:pt x="6205" y="15378"/>
                    <a:pt x="5838" y="16845"/>
                    <a:pt x="5505" y="18180"/>
                  </a:cubicBezTo>
                  <a:cubicBezTo>
                    <a:pt x="5205" y="19581"/>
                    <a:pt x="5004" y="20815"/>
                    <a:pt x="4871" y="21882"/>
                  </a:cubicBezTo>
                  <a:lnTo>
                    <a:pt x="4871" y="21983"/>
                  </a:lnTo>
                  <a:cubicBezTo>
                    <a:pt x="4337" y="18113"/>
                    <a:pt x="3704" y="14644"/>
                    <a:pt x="3070" y="11642"/>
                  </a:cubicBezTo>
                  <a:cubicBezTo>
                    <a:pt x="2336" y="8006"/>
                    <a:pt x="1535" y="5104"/>
                    <a:pt x="1002" y="3102"/>
                  </a:cubicBezTo>
                  <a:cubicBezTo>
                    <a:pt x="701" y="2102"/>
                    <a:pt x="435" y="1334"/>
                    <a:pt x="268" y="801"/>
                  </a:cubicBezTo>
                  <a:cubicBezTo>
                    <a:pt x="101" y="300"/>
                    <a:pt x="34" y="0"/>
                    <a:pt x="1" y="0"/>
                  </a:cubicBezTo>
                  <a:close/>
                </a:path>
              </a:pathLst>
            </a:custGeom>
            <a:solidFill>
              <a:srgbClr val="656B1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5" name="Google Shape;11005;p74"/>
            <p:cNvSpPr/>
            <p:nvPr/>
          </p:nvSpPr>
          <p:spPr>
            <a:xfrm>
              <a:off x="2354350" y="1062875"/>
              <a:ext cx="141800" cy="1607000"/>
            </a:xfrm>
            <a:custGeom>
              <a:avLst/>
              <a:gdLst/>
              <a:ahLst/>
              <a:cxnLst/>
              <a:rect l="l" t="t" r="r" b="b"/>
              <a:pathLst>
                <a:path w="5672" h="64280" extrusionOk="0">
                  <a:moveTo>
                    <a:pt x="5671" y="0"/>
                  </a:moveTo>
                  <a:lnTo>
                    <a:pt x="5438" y="634"/>
                  </a:lnTo>
                  <a:cubicBezTo>
                    <a:pt x="5304" y="1034"/>
                    <a:pt x="5104" y="1635"/>
                    <a:pt x="4837" y="2402"/>
                  </a:cubicBezTo>
                  <a:cubicBezTo>
                    <a:pt x="4404" y="4003"/>
                    <a:pt x="3670" y="6238"/>
                    <a:pt x="2969" y="9140"/>
                  </a:cubicBezTo>
                  <a:cubicBezTo>
                    <a:pt x="2803" y="9841"/>
                    <a:pt x="2602" y="10575"/>
                    <a:pt x="2436" y="11375"/>
                  </a:cubicBezTo>
                  <a:cubicBezTo>
                    <a:pt x="2269" y="12176"/>
                    <a:pt x="2102" y="13010"/>
                    <a:pt x="1935" y="13844"/>
                  </a:cubicBezTo>
                  <a:cubicBezTo>
                    <a:pt x="1835" y="14244"/>
                    <a:pt x="1769" y="14711"/>
                    <a:pt x="1668" y="15144"/>
                  </a:cubicBezTo>
                  <a:cubicBezTo>
                    <a:pt x="1602" y="15578"/>
                    <a:pt x="1568" y="16012"/>
                    <a:pt x="1468" y="16479"/>
                  </a:cubicBezTo>
                  <a:cubicBezTo>
                    <a:pt x="1335" y="17379"/>
                    <a:pt x="1168" y="18313"/>
                    <a:pt x="1068" y="19314"/>
                  </a:cubicBezTo>
                  <a:cubicBezTo>
                    <a:pt x="568" y="23184"/>
                    <a:pt x="234" y="27420"/>
                    <a:pt x="167" y="31923"/>
                  </a:cubicBezTo>
                  <a:cubicBezTo>
                    <a:pt x="1" y="40930"/>
                    <a:pt x="734" y="49035"/>
                    <a:pt x="1268" y="54873"/>
                  </a:cubicBezTo>
                  <a:cubicBezTo>
                    <a:pt x="1568" y="57775"/>
                    <a:pt x="1802" y="60177"/>
                    <a:pt x="2002" y="61778"/>
                  </a:cubicBezTo>
                  <a:cubicBezTo>
                    <a:pt x="2102" y="62612"/>
                    <a:pt x="2169" y="63246"/>
                    <a:pt x="2269" y="63679"/>
                  </a:cubicBezTo>
                  <a:cubicBezTo>
                    <a:pt x="2302" y="64046"/>
                    <a:pt x="2336" y="64280"/>
                    <a:pt x="2402" y="64280"/>
                  </a:cubicBezTo>
                  <a:cubicBezTo>
                    <a:pt x="2436" y="64280"/>
                    <a:pt x="2402" y="64046"/>
                    <a:pt x="2402" y="63612"/>
                  </a:cubicBezTo>
                  <a:cubicBezTo>
                    <a:pt x="2336" y="63212"/>
                    <a:pt x="2302" y="62545"/>
                    <a:pt x="2269" y="61744"/>
                  </a:cubicBezTo>
                  <a:cubicBezTo>
                    <a:pt x="2135" y="59943"/>
                    <a:pt x="1935" y="57608"/>
                    <a:pt x="1735" y="54840"/>
                  </a:cubicBezTo>
                  <a:cubicBezTo>
                    <a:pt x="1302" y="49002"/>
                    <a:pt x="634" y="40863"/>
                    <a:pt x="801" y="31923"/>
                  </a:cubicBezTo>
                  <a:cubicBezTo>
                    <a:pt x="901" y="27487"/>
                    <a:pt x="1168" y="23217"/>
                    <a:pt x="1635" y="19381"/>
                  </a:cubicBezTo>
                  <a:cubicBezTo>
                    <a:pt x="1735" y="18413"/>
                    <a:pt x="1902" y="17513"/>
                    <a:pt x="2002" y="16579"/>
                  </a:cubicBezTo>
                  <a:cubicBezTo>
                    <a:pt x="2102" y="16145"/>
                    <a:pt x="2135" y="15678"/>
                    <a:pt x="2236" y="15245"/>
                  </a:cubicBezTo>
                  <a:cubicBezTo>
                    <a:pt x="2302" y="14811"/>
                    <a:pt x="2402" y="14377"/>
                    <a:pt x="2469" y="13977"/>
                  </a:cubicBezTo>
                  <a:cubicBezTo>
                    <a:pt x="2636" y="13143"/>
                    <a:pt x="2769" y="12309"/>
                    <a:pt x="2936" y="11509"/>
                  </a:cubicBezTo>
                  <a:cubicBezTo>
                    <a:pt x="3103" y="10708"/>
                    <a:pt x="3270" y="9974"/>
                    <a:pt x="3436" y="9240"/>
                  </a:cubicBezTo>
                  <a:cubicBezTo>
                    <a:pt x="4104" y="6372"/>
                    <a:pt x="4737" y="4070"/>
                    <a:pt x="5104" y="2502"/>
                  </a:cubicBezTo>
                  <a:cubicBezTo>
                    <a:pt x="5304" y="1702"/>
                    <a:pt x="5471" y="1068"/>
                    <a:pt x="5571" y="667"/>
                  </a:cubicBezTo>
                  <a:cubicBezTo>
                    <a:pt x="5638" y="234"/>
                    <a:pt x="5671" y="34"/>
                    <a:pt x="56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6" name="Google Shape;11006;p74"/>
            <p:cNvSpPr/>
            <p:nvPr/>
          </p:nvSpPr>
          <p:spPr>
            <a:xfrm>
              <a:off x="1950725" y="456050"/>
              <a:ext cx="335275" cy="305750"/>
            </a:xfrm>
            <a:custGeom>
              <a:avLst/>
              <a:gdLst/>
              <a:ahLst/>
              <a:cxnLst/>
              <a:rect l="l" t="t" r="r" b="b"/>
              <a:pathLst>
                <a:path w="13411" h="12230" extrusionOk="0">
                  <a:moveTo>
                    <a:pt x="9392" y="0"/>
                  </a:moveTo>
                  <a:cubicBezTo>
                    <a:pt x="8769" y="0"/>
                    <a:pt x="8127" y="540"/>
                    <a:pt x="7773" y="1057"/>
                  </a:cubicBezTo>
                  <a:cubicBezTo>
                    <a:pt x="7373" y="1724"/>
                    <a:pt x="7173" y="2491"/>
                    <a:pt x="7072" y="3292"/>
                  </a:cubicBezTo>
                  <a:cubicBezTo>
                    <a:pt x="7072" y="1824"/>
                    <a:pt x="5805" y="456"/>
                    <a:pt x="4371" y="323"/>
                  </a:cubicBezTo>
                  <a:cubicBezTo>
                    <a:pt x="4104" y="323"/>
                    <a:pt x="3837" y="323"/>
                    <a:pt x="3603" y="423"/>
                  </a:cubicBezTo>
                  <a:cubicBezTo>
                    <a:pt x="2803" y="723"/>
                    <a:pt x="2569" y="1757"/>
                    <a:pt x="2803" y="2491"/>
                  </a:cubicBezTo>
                  <a:cubicBezTo>
                    <a:pt x="3070" y="3292"/>
                    <a:pt x="3670" y="3892"/>
                    <a:pt x="4304" y="4426"/>
                  </a:cubicBezTo>
                  <a:cubicBezTo>
                    <a:pt x="3813" y="4306"/>
                    <a:pt x="3133" y="4182"/>
                    <a:pt x="2466" y="4182"/>
                  </a:cubicBezTo>
                  <a:cubicBezTo>
                    <a:pt x="1455" y="4182"/>
                    <a:pt x="475" y="4468"/>
                    <a:pt x="234" y="5493"/>
                  </a:cubicBezTo>
                  <a:cubicBezTo>
                    <a:pt x="1" y="6327"/>
                    <a:pt x="635" y="7228"/>
                    <a:pt x="1435" y="7561"/>
                  </a:cubicBezTo>
                  <a:cubicBezTo>
                    <a:pt x="1982" y="7767"/>
                    <a:pt x="2577" y="7816"/>
                    <a:pt x="3164" y="7816"/>
                  </a:cubicBezTo>
                  <a:cubicBezTo>
                    <a:pt x="3436" y="7816"/>
                    <a:pt x="3707" y="7805"/>
                    <a:pt x="3970" y="7795"/>
                  </a:cubicBezTo>
                  <a:lnTo>
                    <a:pt x="3970" y="7795"/>
                  </a:lnTo>
                  <a:cubicBezTo>
                    <a:pt x="3570" y="8329"/>
                    <a:pt x="3136" y="8829"/>
                    <a:pt x="2903" y="9463"/>
                  </a:cubicBezTo>
                  <a:cubicBezTo>
                    <a:pt x="2636" y="10096"/>
                    <a:pt x="2569" y="10797"/>
                    <a:pt x="2903" y="11397"/>
                  </a:cubicBezTo>
                  <a:cubicBezTo>
                    <a:pt x="3119" y="11857"/>
                    <a:pt x="3642" y="12229"/>
                    <a:pt x="4188" y="12229"/>
                  </a:cubicBezTo>
                  <a:cubicBezTo>
                    <a:pt x="4316" y="12229"/>
                    <a:pt x="4444" y="12209"/>
                    <a:pt x="4571" y="12165"/>
                  </a:cubicBezTo>
                  <a:cubicBezTo>
                    <a:pt x="5004" y="12065"/>
                    <a:pt x="5371" y="11631"/>
                    <a:pt x="5605" y="11231"/>
                  </a:cubicBezTo>
                  <a:cubicBezTo>
                    <a:pt x="5972" y="10597"/>
                    <a:pt x="6272" y="9963"/>
                    <a:pt x="6439" y="9263"/>
                  </a:cubicBezTo>
                  <a:lnTo>
                    <a:pt x="6439" y="9263"/>
                  </a:lnTo>
                  <a:cubicBezTo>
                    <a:pt x="6339" y="10096"/>
                    <a:pt x="6872" y="10930"/>
                    <a:pt x="7506" y="11464"/>
                  </a:cubicBezTo>
                  <a:cubicBezTo>
                    <a:pt x="7941" y="11827"/>
                    <a:pt x="8499" y="12084"/>
                    <a:pt x="9027" y="12084"/>
                  </a:cubicBezTo>
                  <a:cubicBezTo>
                    <a:pt x="9228" y="12084"/>
                    <a:pt x="9424" y="12047"/>
                    <a:pt x="9608" y="11964"/>
                  </a:cubicBezTo>
                  <a:cubicBezTo>
                    <a:pt x="10341" y="11631"/>
                    <a:pt x="10608" y="10630"/>
                    <a:pt x="10475" y="9830"/>
                  </a:cubicBezTo>
                  <a:cubicBezTo>
                    <a:pt x="10341" y="8996"/>
                    <a:pt x="9941" y="8262"/>
                    <a:pt x="9307" y="7728"/>
                  </a:cubicBezTo>
                  <a:lnTo>
                    <a:pt x="9307" y="7728"/>
                  </a:lnTo>
                  <a:cubicBezTo>
                    <a:pt x="9486" y="7757"/>
                    <a:pt x="9664" y="7770"/>
                    <a:pt x="9841" y="7770"/>
                  </a:cubicBezTo>
                  <a:cubicBezTo>
                    <a:pt x="10495" y="7770"/>
                    <a:pt x="11139" y="7590"/>
                    <a:pt x="11742" y="7328"/>
                  </a:cubicBezTo>
                  <a:cubicBezTo>
                    <a:pt x="12176" y="7128"/>
                    <a:pt x="12643" y="6827"/>
                    <a:pt x="12943" y="6461"/>
                  </a:cubicBezTo>
                  <a:cubicBezTo>
                    <a:pt x="13244" y="6060"/>
                    <a:pt x="13410" y="5493"/>
                    <a:pt x="13244" y="5060"/>
                  </a:cubicBezTo>
                  <a:cubicBezTo>
                    <a:pt x="13010" y="4459"/>
                    <a:pt x="12410" y="4126"/>
                    <a:pt x="11809" y="4126"/>
                  </a:cubicBezTo>
                  <a:cubicBezTo>
                    <a:pt x="11768" y="4123"/>
                    <a:pt x="11726" y="4122"/>
                    <a:pt x="11684" y="4122"/>
                  </a:cubicBezTo>
                  <a:cubicBezTo>
                    <a:pt x="11150" y="4122"/>
                    <a:pt x="10569" y="4314"/>
                    <a:pt x="10075" y="4593"/>
                  </a:cubicBezTo>
                  <a:cubicBezTo>
                    <a:pt x="10542" y="3759"/>
                    <a:pt x="10942" y="2958"/>
                    <a:pt x="10975" y="2124"/>
                  </a:cubicBezTo>
                  <a:cubicBezTo>
                    <a:pt x="11042" y="1324"/>
                    <a:pt x="10608" y="423"/>
                    <a:pt x="9808" y="89"/>
                  </a:cubicBezTo>
                  <a:cubicBezTo>
                    <a:pt x="9673" y="28"/>
                    <a:pt x="9533" y="0"/>
                    <a:pt x="93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7" name="Google Shape;11007;p74"/>
            <p:cNvSpPr/>
            <p:nvPr/>
          </p:nvSpPr>
          <p:spPr>
            <a:xfrm>
              <a:off x="2275125" y="476725"/>
              <a:ext cx="331100" cy="326825"/>
            </a:xfrm>
            <a:custGeom>
              <a:avLst/>
              <a:gdLst/>
              <a:ahLst/>
              <a:cxnLst/>
              <a:rect l="l" t="t" r="r" b="b"/>
              <a:pathLst>
                <a:path w="13244" h="13073" extrusionOk="0">
                  <a:moveTo>
                    <a:pt x="6134" y="1"/>
                  </a:moveTo>
                  <a:cubicBezTo>
                    <a:pt x="5687" y="1"/>
                    <a:pt x="5251" y="194"/>
                    <a:pt x="5004" y="563"/>
                  </a:cubicBezTo>
                  <a:cubicBezTo>
                    <a:pt x="4771" y="930"/>
                    <a:pt x="4771" y="1397"/>
                    <a:pt x="4804" y="1831"/>
                  </a:cubicBezTo>
                  <a:cubicBezTo>
                    <a:pt x="4837" y="2565"/>
                    <a:pt x="4971" y="3232"/>
                    <a:pt x="5138" y="3932"/>
                  </a:cubicBezTo>
                  <a:cubicBezTo>
                    <a:pt x="4571" y="3432"/>
                    <a:pt x="3937" y="2965"/>
                    <a:pt x="3236" y="2631"/>
                  </a:cubicBezTo>
                  <a:cubicBezTo>
                    <a:pt x="2814" y="2412"/>
                    <a:pt x="2384" y="2237"/>
                    <a:pt x="2001" y="2237"/>
                  </a:cubicBezTo>
                  <a:cubicBezTo>
                    <a:pt x="1569" y="2237"/>
                    <a:pt x="1198" y="2461"/>
                    <a:pt x="968" y="3098"/>
                  </a:cubicBezTo>
                  <a:cubicBezTo>
                    <a:pt x="468" y="4599"/>
                    <a:pt x="2269" y="5300"/>
                    <a:pt x="3403" y="5667"/>
                  </a:cubicBezTo>
                  <a:cubicBezTo>
                    <a:pt x="2903" y="5800"/>
                    <a:pt x="2336" y="5934"/>
                    <a:pt x="1835" y="6134"/>
                  </a:cubicBezTo>
                  <a:cubicBezTo>
                    <a:pt x="1101" y="6501"/>
                    <a:pt x="268" y="6968"/>
                    <a:pt x="67" y="7835"/>
                  </a:cubicBezTo>
                  <a:cubicBezTo>
                    <a:pt x="1" y="7969"/>
                    <a:pt x="1" y="8102"/>
                    <a:pt x="1" y="8235"/>
                  </a:cubicBezTo>
                  <a:cubicBezTo>
                    <a:pt x="67" y="9236"/>
                    <a:pt x="1168" y="9436"/>
                    <a:pt x="1935" y="9436"/>
                  </a:cubicBezTo>
                  <a:cubicBezTo>
                    <a:pt x="2736" y="9436"/>
                    <a:pt x="3403" y="8969"/>
                    <a:pt x="4004" y="8469"/>
                  </a:cubicBezTo>
                  <a:lnTo>
                    <a:pt x="4004" y="8469"/>
                  </a:lnTo>
                  <a:cubicBezTo>
                    <a:pt x="3303" y="9103"/>
                    <a:pt x="3003" y="10137"/>
                    <a:pt x="2969" y="11104"/>
                  </a:cubicBezTo>
                  <a:cubicBezTo>
                    <a:pt x="2943" y="11886"/>
                    <a:pt x="3351" y="13059"/>
                    <a:pt x="4142" y="13059"/>
                  </a:cubicBezTo>
                  <a:cubicBezTo>
                    <a:pt x="4330" y="13059"/>
                    <a:pt x="4540" y="12993"/>
                    <a:pt x="4771" y="12839"/>
                  </a:cubicBezTo>
                  <a:cubicBezTo>
                    <a:pt x="5738" y="12238"/>
                    <a:pt x="6339" y="11071"/>
                    <a:pt x="6405" y="9937"/>
                  </a:cubicBezTo>
                  <a:cubicBezTo>
                    <a:pt x="6405" y="10103"/>
                    <a:pt x="6439" y="10304"/>
                    <a:pt x="6472" y="10504"/>
                  </a:cubicBezTo>
                  <a:cubicBezTo>
                    <a:pt x="6672" y="11438"/>
                    <a:pt x="7273" y="12305"/>
                    <a:pt x="8106" y="12772"/>
                  </a:cubicBezTo>
                  <a:cubicBezTo>
                    <a:pt x="8407" y="12939"/>
                    <a:pt x="8774" y="13072"/>
                    <a:pt x="9107" y="13072"/>
                  </a:cubicBezTo>
                  <a:cubicBezTo>
                    <a:pt x="9474" y="13072"/>
                    <a:pt x="9808" y="12839"/>
                    <a:pt x="9974" y="12572"/>
                  </a:cubicBezTo>
                  <a:cubicBezTo>
                    <a:pt x="10041" y="12405"/>
                    <a:pt x="10108" y="12172"/>
                    <a:pt x="10108" y="12005"/>
                  </a:cubicBezTo>
                  <a:cubicBezTo>
                    <a:pt x="10173" y="10858"/>
                    <a:pt x="9756" y="9678"/>
                    <a:pt x="8950" y="8878"/>
                  </a:cubicBezTo>
                  <a:lnTo>
                    <a:pt x="8950" y="8878"/>
                  </a:lnTo>
                  <a:cubicBezTo>
                    <a:pt x="9178" y="9083"/>
                    <a:pt x="9547" y="9158"/>
                    <a:pt x="9943" y="9158"/>
                  </a:cubicBezTo>
                  <a:cubicBezTo>
                    <a:pt x="10531" y="9158"/>
                    <a:pt x="11178" y="8991"/>
                    <a:pt x="11509" y="8836"/>
                  </a:cubicBezTo>
                  <a:cubicBezTo>
                    <a:pt x="12309" y="8569"/>
                    <a:pt x="13243" y="7969"/>
                    <a:pt x="13243" y="7001"/>
                  </a:cubicBezTo>
                  <a:cubicBezTo>
                    <a:pt x="13243" y="6768"/>
                    <a:pt x="13110" y="6501"/>
                    <a:pt x="12943" y="6301"/>
                  </a:cubicBezTo>
                  <a:cubicBezTo>
                    <a:pt x="12528" y="5806"/>
                    <a:pt x="11866" y="5534"/>
                    <a:pt x="11215" y="5534"/>
                  </a:cubicBezTo>
                  <a:cubicBezTo>
                    <a:pt x="10769" y="5534"/>
                    <a:pt x="10327" y="5662"/>
                    <a:pt x="9974" y="5934"/>
                  </a:cubicBezTo>
                  <a:cubicBezTo>
                    <a:pt x="10508" y="5467"/>
                    <a:pt x="10975" y="4933"/>
                    <a:pt x="11342" y="4299"/>
                  </a:cubicBezTo>
                  <a:cubicBezTo>
                    <a:pt x="11609" y="3899"/>
                    <a:pt x="11776" y="3432"/>
                    <a:pt x="11776" y="2932"/>
                  </a:cubicBezTo>
                  <a:cubicBezTo>
                    <a:pt x="11776" y="2431"/>
                    <a:pt x="11609" y="1964"/>
                    <a:pt x="11175" y="1664"/>
                  </a:cubicBezTo>
                  <a:cubicBezTo>
                    <a:pt x="10991" y="1532"/>
                    <a:pt x="10797" y="1479"/>
                    <a:pt x="10601" y="1479"/>
                  </a:cubicBezTo>
                  <a:cubicBezTo>
                    <a:pt x="10054" y="1479"/>
                    <a:pt x="9491" y="1894"/>
                    <a:pt x="9074" y="2164"/>
                  </a:cubicBezTo>
                  <a:cubicBezTo>
                    <a:pt x="8443" y="2606"/>
                    <a:pt x="7962" y="3256"/>
                    <a:pt x="7798" y="4002"/>
                  </a:cubicBezTo>
                  <a:lnTo>
                    <a:pt x="7798" y="4002"/>
                  </a:lnTo>
                  <a:cubicBezTo>
                    <a:pt x="7926" y="3345"/>
                    <a:pt x="8067" y="2686"/>
                    <a:pt x="7973" y="1998"/>
                  </a:cubicBezTo>
                  <a:cubicBezTo>
                    <a:pt x="7906" y="1297"/>
                    <a:pt x="7573" y="597"/>
                    <a:pt x="6939" y="230"/>
                  </a:cubicBezTo>
                  <a:cubicBezTo>
                    <a:pt x="6695" y="76"/>
                    <a:pt x="6413" y="1"/>
                    <a:pt x="613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8" name="Google Shape;11008;p74"/>
            <p:cNvSpPr/>
            <p:nvPr/>
          </p:nvSpPr>
          <p:spPr>
            <a:xfrm>
              <a:off x="2381875" y="1259675"/>
              <a:ext cx="396975" cy="361125"/>
            </a:xfrm>
            <a:custGeom>
              <a:avLst/>
              <a:gdLst/>
              <a:ahLst/>
              <a:cxnLst/>
              <a:rect l="l" t="t" r="r" b="b"/>
              <a:pathLst>
                <a:path w="15879" h="14445" extrusionOk="0">
                  <a:moveTo>
                    <a:pt x="11542" y="1"/>
                  </a:moveTo>
                  <a:cubicBezTo>
                    <a:pt x="11409" y="101"/>
                    <a:pt x="11308" y="134"/>
                    <a:pt x="11208" y="201"/>
                  </a:cubicBezTo>
                  <a:cubicBezTo>
                    <a:pt x="11075" y="601"/>
                    <a:pt x="10975" y="1001"/>
                    <a:pt x="10841" y="1435"/>
                  </a:cubicBezTo>
                  <a:cubicBezTo>
                    <a:pt x="10475" y="2636"/>
                    <a:pt x="10174" y="3703"/>
                    <a:pt x="10041" y="4204"/>
                  </a:cubicBezTo>
                  <a:cubicBezTo>
                    <a:pt x="9140" y="4871"/>
                    <a:pt x="8073" y="5671"/>
                    <a:pt x="7005" y="6605"/>
                  </a:cubicBezTo>
                  <a:cubicBezTo>
                    <a:pt x="7039" y="6105"/>
                    <a:pt x="7072" y="4971"/>
                    <a:pt x="7039" y="3670"/>
                  </a:cubicBezTo>
                  <a:lnTo>
                    <a:pt x="7039" y="3203"/>
                  </a:lnTo>
                  <a:cubicBezTo>
                    <a:pt x="6972" y="3303"/>
                    <a:pt x="6839" y="3370"/>
                    <a:pt x="6739" y="3470"/>
                  </a:cubicBezTo>
                  <a:lnTo>
                    <a:pt x="6739" y="3670"/>
                  </a:lnTo>
                  <a:cubicBezTo>
                    <a:pt x="6739" y="5104"/>
                    <a:pt x="6839" y="6272"/>
                    <a:pt x="6872" y="6672"/>
                  </a:cubicBezTo>
                  <a:lnTo>
                    <a:pt x="5871" y="7539"/>
                  </a:lnTo>
                  <a:cubicBezTo>
                    <a:pt x="4971" y="8440"/>
                    <a:pt x="4070" y="9307"/>
                    <a:pt x="3336" y="10141"/>
                  </a:cubicBezTo>
                  <a:cubicBezTo>
                    <a:pt x="3403" y="9541"/>
                    <a:pt x="3536" y="8440"/>
                    <a:pt x="3670" y="7172"/>
                  </a:cubicBezTo>
                  <a:cubicBezTo>
                    <a:pt x="3670" y="7006"/>
                    <a:pt x="3703" y="6872"/>
                    <a:pt x="3703" y="6705"/>
                  </a:cubicBezTo>
                  <a:lnTo>
                    <a:pt x="3703" y="6705"/>
                  </a:lnTo>
                  <a:cubicBezTo>
                    <a:pt x="3570" y="6872"/>
                    <a:pt x="3470" y="7006"/>
                    <a:pt x="3369" y="7172"/>
                  </a:cubicBezTo>
                  <a:cubicBezTo>
                    <a:pt x="3236" y="8540"/>
                    <a:pt x="3203" y="9774"/>
                    <a:pt x="3203" y="10308"/>
                  </a:cubicBezTo>
                  <a:cubicBezTo>
                    <a:pt x="2502" y="11109"/>
                    <a:pt x="1902" y="11809"/>
                    <a:pt x="1401" y="12443"/>
                  </a:cubicBezTo>
                  <a:cubicBezTo>
                    <a:pt x="901" y="13110"/>
                    <a:pt x="501" y="13644"/>
                    <a:pt x="234" y="14044"/>
                  </a:cubicBezTo>
                  <a:cubicBezTo>
                    <a:pt x="167" y="14211"/>
                    <a:pt x="67" y="14344"/>
                    <a:pt x="0" y="14444"/>
                  </a:cubicBezTo>
                  <a:cubicBezTo>
                    <a:pt x="67" y="14378"/>
                    <a:pt x="134" y="14344"/>
                    <a:pt x="201" y="14311"/>
                  </a:cubicBezTo>
                  <a:cubicBezTo>
                    <a:pt x="234" y="14277"/>
                    <a:pt x="301" y="14211"/>
                    <a:pt x="334" y="14144"/>
                  </a:cubicBezTo>
                  <a:cubicBezTo>
                    <a:pt x="634" y="13777"/>
                    <a:pt x="1034" y="13210"/>
                    <a:pt x="1568" y="12610"/>
                  </a:cubicBezTo>
                  <a:cubicBezTo>
                    <a:pt x="2069" y="11976"/>
                    <a:pt x="2702" y="11309"/>
                    <a:pt x="3369" y="10541"/>
                  </a:cubicBezTo>
                  <a:cubicBezTo>
                    <a:pt x="3836" y="10642"/>
                    <a:pt x="5237" y="10808"/>
                    <a:pt x="7005" y="10875"/>
                  </a:cubicBezTo>
                  <a:cubicBezTo>
                    <a:pt x="7239" y="10875"/>
                    <a:pt x="7506" y="10942"/>
                    <a:pt x="7739" y="10942"/>
                  </a:cubicBezTo>
                  <a:cubicBezTo>
                    <a:pt x="7973" y="10842"/>
                    <a:pt x="8140" y="10775"/>
                    <a:pt x="8340" y="10675"/>
                  </a:cubicBezTo>
                  <a:cubicBezTo>
                    <a:pt x="7906" y="10642"/>
                    <a:pt x="7506" y="10608"/>
                    <a:pt x="7005" y="10608"/>
                  </a:cubicBezTo>
                  <a:cubicBezTo>
                    <a:pt x="5757" y="10506"/>
                    <a:pt x="4644" y="10463"/>
                    <a:pt x="3966" y="10463"/>
                  </a:cubicBezTo>
                  <a:cubicBezTo>
                    <a:pt x="3756" y="10463"/>
                    <a:pt x="3588" y="10467"/>
                    <a:pt x="3470" y="10475"/>
                  </a:cubicBezTo>
                  <a:cubicBezTo>
                    <a:pt x="4237" y="9641"/>
                    <a:pt x="5137" y="8707"/>
                    <a:pt x="6071" y="7840"/>
                  </a:cubicBezTo>
                  <a:cubicBezTo>
                    <a:pt x="6405" y="7539"/>
                    <a:pt x="6705" y="7272"/>
                    <a:pt x="7039" y="6972"/>
                  </a:cubicBezTo>
                  <a:cubicBezTo>
                    <a:pt x="7639" y="7006"/>
                    <a:pt x="9307" y="7106"/>
                    <a:pt x="11308" y="7106"/>
                  </a:cubicBezTo>
                  <a:lnTo>
                    <a:pt x="13377" y="7106"/>
                  </a:lnTo>
                  <a:lnTo>
                    <a:pt x="13643" y="6839"/>
                  </a:lnTo>
                  <a:cubicBezTo>
                    <a:pt x="12976" y="6839"/>
                    <a:pt x="12176" y="6805"/>
                    <a:pt x="11308" y="6805"/>
                  </a:cubicBezTo>
                  <a:cubicBezTo>
                    <a:pt x="9474" y="6805"/>
                    <a:pt x="7839" y="6839"/>
                    <a:pt x="7172" y="6872"/>
                  </a:cubicBezTo>
                  <a:cubicBezTo>
                    <a:pt x="8406" y="5771"/>
                    <a:pt x="9541" y="4871"/>
                    <a:pt x="10541" y="4137"/>
                  </a:cubicBezTo>
                  <a:cubicBezTo>
                    <a:pt x="11075" y="4204"/>
                    <a:pt x="12276" y="4304"/>
                    <a:pt x="13677" y="4304"/>
                  </a:cubicBezTo>
                  <a:cubicBezTo>
                    <a:pt x="14411" y="4304"/>
                    <a:pt x="15145" y="4270"/>
                    <a:pt x="15712" y="4270"/>
                  </a:cubicBezTo>
                  <a:cubicBezTo>
                    <a:pt x="15745" y="4170"/>
                    <a:pt x="15845" y="4104"/>
                    <a:pt x="15878" y="4003"/>
                  </a:cubicBezTo>
                  <a:lnTo>
                    <a:pt x="10708" y="4003"/>
                  </a:lnTo>
                  <a:cubicBezTo>
                    <a:pt x="10875" y="3870"/>
                    <a:pt x="11075" y="3770"/>
                    <a:pt x="11242" y="3637"/>
                  </a:cubicBezTo>
                  <a:cubicBezTo>
                    <a:pt x="11909" y="3136"/>
                    <a:pt x="12509" y="2769"/>
                    <a:pt x="12876" y="2502"/>
                  </a:cubicBezTo>
                  <a:cubicBezTo>
                    <a:pt x="13243" y="2269"/>
                    <a:pt x="13477" y="2102"/>
                    <a:pt x="13477" y="2102"/>
                  </a:cubicBezTo>
                  <a:lnTo>
                    <a:pt x="13477" y="2102"/>
                  </a:lnTo>
                  <a:cubicBezTo>
                    <a:pt x="13477" y="2102"/>
                    <a:pt x="13210" y="2169"/>
                    <a:pt x="12810" y="2436"/>
                  </a:cubicBezTo>
                  <a:cubicBezTo>
                    <a:pt x="12376" y="2669"/>
                    <a:pt x="11809" y="3003"/>
                    <a:pt x="11075" y="3470"/>
                  </a:cubicBezTo>
                  <a:cubicBezTo>
                    <a:pt x="10841" y="3637"/>
                    <a:pt x="10541" y="3837"/>
                    <a:pt x="10208" y="4037"/>
                  </a:cubicBezTo>
                  <a:cubicBezTo>
                    <a:pt x="10408" y="3536"/>
                    <a:pt x="10741" y="2602"/>
                    <a:pt x="11075" y="1502"/>
                  </a:cubicBezTo>
                  <a:cubicBezTo>
                    <a:pt x="11242" y="968"/>
                    <a:pt x="11409" y="434"/>
                    <a:pt x="115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9" name="Google Shape;11009;p74"/>
            <p:cNvSpPr/>
            <p:nvPr/>
          </p:nvSpPr>
          <p:spPr>
            <a:xfrm>
              <a:off x="1869000" y="1092900"/>
              <a:ext cx="464525" cy="1632850"/>
            </a:xfrm>
            <a:custGeom>
              <a:avLst/>
              <a:gdLst/>
              <a:ahLst/>
              <a:cxnLst/>
              <a:rect l="l" t="t" r="r" b="b"/>
              <a:pathLst>
                <a:path w="18581" h="65314" extrusionOk="0">
                  <a:moveTo>
                    <a:pt x="4904" y="0"/>
                  </a:moveTo>
                  <a:cubicBezTo>
                    <a:pt x="4904" y="0"/>
                    <a:pt x="5004" y="200"/>
                    <a:pt x="5238" y="601"/>
                  </a:cubicBezTo>
                  <a:cubicBezTo>
                    <a:pt x="5371" y="801"/>
                    <a:pt x="5505" y="1001"/>
                    <a:pt x="5671" y="1301"/>
                  </a:cubicBezTo>
                  <a:cubicBezTo>
                    <a:pt x="5838" y="1601"/>
                    <a:pt x="6005" y="1935"/>
                    <a:pt x="6205" y="2268"/>
                  </a:cubicBezTo>
                  <a:cubicBezTo>
                    <a:pt x="7006" y="3703"/>
                    <a:pt x="8040" y="5971"/>
                    <a:pt x="8974" y="8806"/>
                  </a:cubicBezTo>
                  <a:cubicBezTo>
                    <a:pt x="9874" y="11675"/>
                    <a:pt x="10675" y="15178"/>
                    <a:pt x="11342" y="19114"/>
                  </a:cubicBezTo>
                  <a:cubicBezTo>
                    <a:pt x="11342" y="19147"/>
                    <a:pt x="11342" y="19214"/>
                    <a:pt x="11376" y="19281"/>
                  </a:cubicBezTo>
                  <a:cubicBezTo>
                    <a:pt x="9084" y="15568"/>
                    <a:pt x="4793" y="13168"/>
                    <a:pt x="437" y="13168"/>
                  </a:cubicBezTo>
                  <a:cubicBezTo>
                    <a:pt x="292" y="13168"/>
                    <a:pt x="146" y="13171"/>
                    <a:pt x="1" y="13176"/>
                  </a:cubicBezTo>
                  <a:cubicBezTo>
                    <a:pt x="334" y="14844"/>
                    <a:pt x="1535" y="16212"/>
                    <a:pt x="2936" y="17146"/>
                  </a:cubicBezTo>
                  <a:cubicBezTo>
                    <a:pt x="4371" y="18046"/>
                    <a:pt x="6038" y="18513"/>
                    <a:pt x="7706" y="18947"/>
                  </a:cubicBezTo>
                  <a:cubicBezTo>
                    <a:pt x="9007" y="19281"/>
                    <a:pt x="10308" y="19614"/>
                    <a:pt x="11509" y="20148"/>
                  </a:cubicBezTo>
                  <a:cubicBezTo>
                    <a:pt x="12109" y="23817"/>
                    <a:pt x="12643" y="27787"/>
                    <a:pt x="12943" y="31990"/>
                  </a:cubicBezTo>
                  <a:cubicBezTo>
                    <a:pt x="13711" y="41163"/>
                    <a:pt x="13477" y="49536"/>
                    <a:pt x="13077" y="55540"/>
                  </a:cubicBezTo>
                  <a:cubicBezTo>
                    <a:pt x="12877" y="58542"/>
                    <a:pt x="12676" y="61010"/>
                    <a:pt x="12543" y="62678"/>
                  </a:cubicBezTo>
                  <a:cubicBezTo>
                    <a:pt x="12443" y="63412"/>
                    <a:pt x="12410" y="64046"/>
                    <a:pt x="12376" y="64646"/>
                  </a:cubicBezTo>
                  <a:cubicBezTo>
                    <a:pt x="12343" y="65080"/>
                    <a:pt x="12343" y="65314"/>
                    <a:pt x="12376" y="65314"/>
                  </a:cubicBezTo>
                  <a:cubicBezTo>
                    <a:pt x="12410" y="65314"/>
                    <a:pt x="12443" y="65080"/>
                    <a:pt x="12510" y="64646"/>
                  </a:cubicBezTo>
                  <a:cubicBezTo>
                    <a:pt x="12576" y="64179"/>
                    <a:pt x="12676" y="63546"/>
                    <a:pt x="12777" y="62712"/>
                  </a:cubicBezTo>
                  <a:cubicBezTo>
                    <a:pt x="13010" y="61044"/>
                    <a:pt x="13277" y="58575"/>
                    <a:pt x="13544" y="55573"/>
                  </a:cubicBezTo>
                  <a:cubicBezTo>
                    <a:pt x="14044" y="49536"/>
                    <a:pt x="14344" y="41163"/>
                    <a:pt x="13610" y="31956"/>
                  </a:cubicBezTo>
                  <a:cubicBezTo>
                    <a:pt x="13277" y="27820"/>
                    <a:pt x="12777" y="23851"/>
                    <a:pt x="12176" y="20215"/>
                  </a:cubicBezTo>
                  <a:cubicBezTo>
                    <a:pt x="12910" y="19147"/>
                    <a:pt x="13777" y="18146"/>
                    <a:pt x="14678" y="17179"/>
                  </a:cubicBezTo>
                  <a:cubicBezTo>
                    <a:pt x="15779" y="15945"/>
                    <a:pt x="16946" y="14644"/>
                    <a:pt x="17680" y="13110"/>
                  </a:cubicBezTo>
                  <a:cubicBezTo>
                    <a:pt x="18347" y="11542"/>
                    <a:pt x="18581" y="9707"/>
                    <a:pt x="17980" y="8173"/>
                  </a:cubicBezTo>
                  <a:lnTo>
                    <a:pt x="17980" y="8173"/>
                  </a:lnTo>
                  <a:cubicBezTo>
                    <a:pt x="14378" y="10308"/>
                    <a:pt x="12043" y="14244"/>
                    <a:pt x="11742" y="18380"/>
                  </a:cubicBezTo>
                  <a:cubicBezTo>
                    <a:pt x="11075" y="14711"/>
                    <a:pt x="10308" y="11442"/>
                    <a:pt x="9341" y="8706"/>
                  </a:cubicBezTo>
                  <a:cubicBezTo>
                    <a:pt x="8340" y="5838"/>
                    <a:pt x="7239" y="3636"/>
                    <a:pt x="6372" y="2168"/>
                  </a:cubicBezTo>
                  <a:cubicBezTo>
                    <a:pt x="6172" y="1835"/>
                    <a:pt x="5972" y="1501"/>
                    <a:pt x="5805" y="1201"/>
                  </a:cubicBezTo>
                  <a:cubicBezTo>
                    <a:pt x="5605" y="901"/>
                    <a:pt x="5471" y="701"/>
                    <a:pt x="5338" y="534"/>
                  </a:cubicBezTo>
                  <a:cubicBezTo>
                    <a:pt x="5071" y="167"/>
                    <a:pt x="4904" y="0"/>
                    <a:pt x="49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0" name="Google Shape;11010;p74"/>
            <p:cNvSpPr/>
            <p:nvPr/>
          </p:nvSpPr>
          <p:spPr>
            <a:xfrm>
              <a:off x="1930725" y="2284425"/>
              <a:ext cx="693000" cy="184750"/>
            </a:xfrm>
            <a:custGeom>
              <a:avLst/>
              <a:gdLst/>
              <a:ahLst/>
              <a:cxnLst/>
              <a:rect l="l" t="t" r="r" b="b"/>
              <a:pathLst>
                <a:path w="27720" h="7390" extrusionOk="0">
                  <a:moveTo>
                    <a:pt x="10920" y="1"/>
                  </a:moveTo>
                  <a:cubicBezTo>
                    <a:pt x="4503" y="1"/>
                    <a:pt x="0" y="2242"/>
                    <a:pt x="0" y="2242"/>
                  </a:cubicBezTo>
                  <a:cubicBezTo>
                    <a:pt x="4914" y="5838"/>
                    <a:pt x="10889" y="7390"/>
                    <a:pt x="16965" y="7390"/>
                  </a:cubicBezTo>
                  <a:cubicBezTo>
                    <a:pt x="20582" y="7390"/>
                    <a:pt x="24235" y="6840"/>
                    <a:pt x="27720" y="5844"/>
                  </a:cubicBezTo>
                  <a:cubicBezTo>
                    <a:pt x="21773" y="1294"/>
                    <a:pt x="15794" y="1"/>
                    <a:pt x="1092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1" name="Google Shape;11011;p74"/>
            <p:cNvSpPr/>
            <p:nvPr/>
          </p:nvSpPr>
          <p:spPr>
            <a:xfrm>
              <a:off x="1924875" y="2340450"/>
              <a:ext cx="698850" cy="620475"/>
            </a:xfrm>
            <a:custGeom>
              <a:avLst/>
              <a:gdLst/>
              <a:ahLst/>
              <a:cxnLst/>
              <a:rect l="l" t="t" r="r" b="b"/>
              <a:pathLst>
                <a:path w="27954" h="24819" extrusionOk="0">
                  <a:moveTo>
                    <a:pt x="234" y="1"/>
                  </a:moveTo>
                  <a:cubicBezTo>
                    <a:pt x="34" y="935"/>
                    <a:pt x="1" y="1969"/>
                    <a:pt x="134" y="3103"/>
                  </a:cubicBezTo>
                  <a:cubicBezTo>
                    <a:pt x="768" y="9941"/>
                    <a:pt x="2002" y="17813"/>
                    <a:pt x="4771" y="21983"/>
                  </a:cubicBezTo>
                  <a:cubicBezTo>
                    <a:pt x="5938" y="23784"/>
                    <a:pt x="7973" y="24818"/>
                    <a:pt x="10108" y="24818"/>
                  </a:cubicBezTo>
                  <a:lnTo>
                    <a:pt x="18014" y="24818"/>
                  </a:lnTo>
                  <a:cubicBezTo>
                    <a:pt x="20148" y="24818"/>
                    <a:pt x="22183" y="23784"/>
                    <a:pt x="23351" y="21983"/>
                  </a:cubicBezTo>
                  <a:cubicBezTo>
                    <a:pt x="26086" y="17880"/>
                    <a:pt x="27320" y="10308"/>
                    <a:pt x="27954" y="3603"/>
                  </a:cubicBezTo>
                  <a:lnTo>
                    <a:pt x="27954" y="3603"/>
                  </a:lnTo>
                  <a:cubicBezTo>
                    <a:pt x="24469" y="4599"/>
                    <a:pt x="20816" y="5149"/>
                    <a:pt x="17199" y="5149"/>
                  </a:cubicBezTo>
                  <a:cubicBezTo>
                    <a:pt x="11123" y="5149"/>
                    <a:pt x="5148" y="3597"/>
                    <a:pt x="234" y="1"/>
                  </a:cubicBezTo>
                  <a:close/>
                </a:path>
              </a:pathLst>
            </a:custGeom>
            <a:solidFill>
              <a:srgbClr val="CAF2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2" name="Google Shape;11012;p74"/>
            <p:cNvSpPr/>
            <p:nvPr/>
          </p:nvSpPr>
          <p:spPr>
            <a:xfrm>
              <a:off x="2118350" y="2515575"/>
              <a:ext cx="43400" cy="100100"/>
            </a:xfrm>
            <a:custGeom>
              <a:avLst/>
              <a:gdLst/>
              <a:ahLst/>
              <a:cxnLst/>
              <a:rect l="l" t="t" r="r" b="b"/>
              <a:pathLst>
                <a:path w="1736" h="4004" extrusionOk="0">
                  <a:moveTo>
                    <a:pt x="868" y="1"/>
                  </a:moveTo>
                  <a:cubicBezTo>
                    <a:pt x="401" y="1"/>
                    <a:pt x="1" y="935"/>
                    <a:pt x="1" y="2002"/>
                  </a:cubicBezTo>
                  <a:cubicBezTo>
                    <a:pt x="1" y="3136"/>
                    <a:pt x="367" y="4003"/>
                    <a:pt x="868" y="4003"/>
                  </a:cubicBezTo>
                  <a:cubicBezTo>
                    <a:pt x="1335" y="4003"/>
                    <a:pt x="1735" y="3103"/>
                    <a:pt x="1735" y="2002"/>
                  </a:cubicBezTo>
                  <a:cubicBezTo>
                    <a:pt x="1735" y="935"/>
                    <a:pt x="1335" y="1"/>
                    <a:pt x="868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3" name="Google Shape;11013;p74"/>
            <p:cNvSpPr/>
            <p:nvPr/>
          </p:nvSpPr>
          <p:spPr>
            <a:xfrm>
              <a:off x="2391875" y="2515575"/>
              <a:ext cx="44225" cy="100100"/>
            </a:xfrm>
            <a:custGeom>
              <a:avLst/>
              <a:gdLst/>
              <a:ahLst/>
              <a:cxnLst/>
              <a:rect l="l" t="t" r="r" b="b"/>
              <a:pathLst>
                <a:path w="1769" h="4004" extrusionOk="0">
                  <a:moveTo>
                    <a:pt x="901" y="1"/>
                  </a:moveTo>
                  <a:cubicBezTo>
                    <a:pt x="434" y="1"/>
                    <a:pt x="1" y="935"/>
                    <a:pt x="1" y="2002"/>
                  </a:cubicBezTo>
                  <a:cubicBezTo>
                    <a:pt x="1" y="3136"/>
                    <a:pt x="401" y="4003"/>
                    <a:pt x="901" y="4003"/>
                  </a:cubicBezTo>
                  <a:cubicBezTo>
                    <a:pt x="1335" y="4003"/>
                    <a:pt x="1769" y="3103"/>
                    <a:pt x="1769" y="2002"/>
                  </a:cubicBezTo>
                  <a:cubicBezTo>
                    <a:pt x="1769" y="935"/>
                    <a:pt x="1402" y="1"/>
                    <a:pt x="901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4" name="Google Shape;11014;p74"/>
            <p:cNvSpPr/>
            <p:nvPr/>
          </p:nvSpPr>
          <p:spPr>
            <a:xfrm>
              <a:off x="2197575" y="2583950"/>
              <a:ext cx="157625" cy="77600"/>
            </a:xfrm>
            <a:custGeom>
              <a:avLst/>
              <a:gdLst/>
              <a:ahLst/>
              <a:cxnLst/>
              <a:rect l="l" t="t" r="r" b="b"/>
              <a:pathLst>
                <a:path w="6305" h="3104" extrusionOk="0">
                  <a:moveTo>
                    <a:pt x="0" y="1"/>
                  </a:moveTo>
                  <a:cubicBezTo>
                    <a:pt x="34" y="1702"/>
                    <a:pt x="1401" y="3103"/>
                    <a:pt x="3136" y="3103"/>
                  </a:cubicBezTo>
                  <a:cubicBezTo>
                    <a:pt x="4904" y="3103"/>
                    <a:pt x="6272" y="1735"/>
                    <a:pt x="6305" y="1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5" name="Google Shape;11015;p74"/>
            <p:cNvSpPr/>
            <p:nvPr/>
          </p:nvSpPr>
          <p:spPr>
            <a:xfrm>
              <a:off x="2215075" y="2607300"/>
              <a:ext cx="122625" cy="54250"/>
            </a:xfrm>
            <a:custGeom>
              <a:avLst/>
              <a:gdLst/>
              <a:ahLst/>
              <a:cxnLst/>
              <a:rect l="l" t="t" r="r" b="b"/>
              <a:pathLst>
                <a:path w="4905" h="2170" extrusionOk="0">
                  <a:moveTo>
                    <a:pt x="2469" y="1"/>
                  </a:moveTo>
                  <a:cubicBezTo>
                    <a:pt x="1502" y="1"/>
                    <a:pt x="635" y="401"/>
                    <a:pt x="1" y="1002"/>
                  </a:cubicBezTo>
                  <a:cubicBezTo>
                    <a:pt x="568" y="1735"/>
                    <a:pt x="1469" y="2169"/>
                    <a:pt x="2469" y="2169"/>
                  </a:cubicBezTo>
                  <a:cubicBezTo>
                    <a:pt x="3470" y="2169"/>
                    <a:pt x="4337" y="1735"/>
                    <a:pt x="4904" y="1002"/>
                  </a:cubicBezTo>
                  <a:cubicBezTo>
                    <a:pt x="4304" y="401"/>
                    <a:pt x="3403" y="1"/>
                    <a:pt x="2469" y="1"/>
                  </a:cubicBezTo>
                  <a:close/>
                </a:path>
              </a:pathLst>
            </a:custGeom>
            <a:solidFill>
              <a:srgbClr val="EA1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6" name="Google Shape;11016;p74"/>
            <p:cNvSpPr/>
            <p:nvPr/>
          </p:nvSpPr>
          <p:spPr>
            <a:xfrm>
              <a:off x="2080825" y="1662475"/>
              <a:ext cx="392800" cy="204625"/>
            </a:xfrm>
            <a:custGeom>
              <a:avLst/>
              <a:gdLst/>
              <a:ahLst/>
              <a:cxnLst/>
              <a:rect l="l" t="t" r="r" b="b"/>
              <a:pathLst>
                <a:path w="15712" h="8185" extrusionOk="0">
                  <a:moveTo>
                    <a:pt x="2002" y="0"/>
                  </a:moveTo>
                  <a:cubicBezTo>
                    <a:pt x="1902" y="0"/>
                    <a:pt x="1835" y="67"/>
                    <a:pt x="1735" y="167"/>
                  </a:cubicBezTo>
                  <a:cubicBezTo>
                    <a:pt x="1168" y="701"/>
                    <a:pt x="734" y="1201"/>
                    <a:pt x="434" y="2002"/>
                  </a:cubicBezTo>
                  <a:cubicBezTo>
                    <a:pt x="101" y="3002"/>
                    <a:pt x="0" y="4070"/>
                    <a:pt x="334" y="5037"/>
                  </a:cubicBezTo>
                  <a:cubicBezTo>
                    <a:pt x="734" y="6171"/>
                    <a:pt x="1702" y="6938"/>
                    <a:pt x="2769" y="7372"/>
                  </a:cubicBezTo>
                  <a:cubicBezTo>
                    <a:pt x="4208" y="7959"/>
                    <a:pt x="5673" y="8185"/>
                    <a:pt x="7164" y="8185"/>
                  </a:cubicBezTo>
                  <a:cubicBezTo>
                    <a:pt x="7366" y="8185"/>
                    <a:pt x="7569" y="8181"/>
                    <a:pt x="7773" y="8173"/>
                  </a:cubicBezTo>
                  <a:cubicBezTo>
                    <a:pt x="7909" y="8175"/>
                    <a:pt x="8045" y="8177"/>
                    <a:pt x="8181" y="8177"/>
                  </a:cubicBezTo>
                  <a:cubicBezTo>
                    <a:pt x="9769" y="8177"/>
                    <a:pt x="11301" y="7987"/>
                    <a:pt x="12776" y="7372"/>
                  </a:cubicBezTo>
                  <a:cubicBezTo>
                    <a:pt x="13877" y="6938"/>
                    <a:pt x="14878" y="6104"/>
                    <a:pt x="15245" y="5037"/>
                  </a:cubicBezTo>
                  <a:cubicBezTo>
                    <a:pt x="15712" y="4036"/>
                    <a:pt x="15545" y="2936"/>
                    <a:pt x="15211" y="2002"/>
                  </a:cubicBezTo>
                  <a:cubicBezTo>
                    <a:pt x="14944" y="1201"/>
                    <a:pt x="14544" y="701"/>
                    <a:pt x="13910" y="167"/>
                  </a:cubicBezTo>
                  <a:cubicBezTo>
                    <a:pt x="13844" y="67"/>
                    <a:pt x="13744" y="33"/>
                    <a:pt x="13677" y="0"/>
                  </a:cubicBezTo>
                  <a:cubicBezTo>
                    <a:pt x="13543" y="0"/>
                    <a:pt x="13410" y="67"/>
                    <a:pt x="13277" y="167"/>
                  </a:cubicBezTo>
                  <a:cubicBezTo>
                    <a:pt x="12176" y="1001"/>
                    <a:pt x="10741" y="1401"/>
                    <a:pt x="9340" y="1535"/>
                  </a:cubicBezTo>
                  <a:cubicBezTo>
                    <a:pt x="8840" y="1568"/>
                    <a:pt x="8340" y="1568"/>
                    <a:pt x="7839" y="1568"/>
                  </a:cubicBezTo>
                  <a:cubicBezTo>
                    <a:pt x="7339" y="1568"/>
                    <a:pt x="6839" y="1568"/>
                    <a:pt x="6338" y="1535"/>
                  </a:cubicBezTo>
                  <a:cubicBezTo>
                    <a:pt x="4904" y="1401"/>
                    <a:pt x="3503" y="1001"/>
                    <a:pt x="2369" y="167"/>
                  </a:cubicBezTo>
                  <a:cubicBezTo>
                    <a:pt x="2235" y="67"/>
                    <a:pt x="2102" y="0"/>
                    <a:pt x="20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7" name="Google Shape;11017;p74"/>
            <p:cNvSpPr/>
            <p:nvPr/>
          </p:nvSpPr>
          <p:spPr>
            <a:xfrm>
              <a:off x="2070825" y="557500"/>
              <a:ext cx="95925" cy="95925"/>
            </a:xfrm>
            <a:custGeom>
              <a:avLst/>
              <a:gdLst/>
              <a:ahLst/>
              <a:cxnLst/>
              <a:rect l="l" t="t" r="r" b="b"/>
              <a:pathLst>
                <a:path w="3837" h="3837" extrusionOk="0">
                  <a:moveTo>
                    <a:pt x="1935" y="1"/>
                  </a:moveTo>
                  <a:cubicBezTo>
                    <a:pt x="901" y="1"/>
                    <a:pt x="0" y="835"/>
                    <a:pt x="0" y="1902"/>
                  </a:cubicBezTo>
                  <a:cubicBezTo>
                    <a:pt x="0" y="2936"/>
                    <a:pt x="834" y="3837"/>
                    <a:pt x="1935" y="3837"/>
                  </a:cubicBezTo>
                  <a:cubicBezTo>
                    <a:pt x="2969" y="3837"/>
                    <a:pt x="3836" y="3003"/>
                    <a:pt x="3836" y="1902"/>
                  </a:cubicBezTo>
                  <a:cubicBezTo>
                    <a:pt x="3836" y="835"/>
                    <a:pt x="2969" y="1"/>
                    <a:pt x="1935" y="1"/>
                  </a:cubicBezTo>
                  <a:close/>
                </a:path>
              </a:pathLst>
            </a:custGeom>
            <a:solidFill>
              <a:srgbClr val="FFA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8" name="Google Shape;11018;p74"/>
            <p:cNvSpPr/>
            <p:nvPr/>
          </p:nvSpPr>
          <p:spPr>
            <a:xfrm>
              <a:off x="2389375" y="596700"/>
              <a:ext cx="95925" cy="95925"/>
            </a:xfrm>
            <a:custGeom>
              <a:avLst/>
              <a:gdLst/>
              <a:ahLst/>
              <a:cxnLst/>
              <a:rect l="l" t="t" r="r" b="b"/>
              <a:pathLst>
                <a:path w="3837" h="3837" extrusionOk="0">
                  <a:moveTo>
                    <a:pt x="1902" y="1"/>
                  </a:moveTo>
                  <a:cubicBezTo>
                    <a:pt x="868" y="1"/>
                    <a:pt x="1" y="835"/>
                    <a:pt x="1" y="1935"/>
                  </a:cubicBezTo>
                  <a:cubicBezTo>
                    <a:pt x="1" y="2969"/>
                    <a:pt x="835" y="3837"/>
                    <a:pt x="1902" y="3837"/>
                  </a:cubicBezTo>
                  <a:cubicBezTo>
                    <a:pt x="2936" y="3837"/>
                    <a:pt x="3837" y="3003"/>
                    <a:pt x="3837" y="1935"/>
                  </a:cubicBezTo>
                  <a:cubicBezTo>
                    <a:pt x="3837" y="868"/>
                    <a:pt x="2936" y="1"/>
                    <a:pt x="190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9" name="Google Shape;11019;p74"/>
            <p:cNvSpPr/>
            <p:nvPr/>
          </p:nvSpPr>
          <p:spPr>
            <a:xfrm>
              <a:off x="2261775" y="981800"/>
              <a:ext cx="171825" cy="330450"/>
            </a:xfrm>
            <a:custGeom>
              <a:avLst/>
              <a:gdLst/>
              <a:ahLst/>
              <a:cxnLst/>
              <a:rect l="l" t="t" r="r" b="b"/>
              <a:pathLst>
                <a:path w="6873" h="13218" extrusionOk="0">
                  <a:moveTo>
                    <a:pt x="3120" y="0"/>
                  </a:moveTo>
                  <a:cubicBezTo>
                    <a:pt x="1965" y="0"/>
                    <a:pt x="780" y="686"/>
                    <a:pt x="368" y="1776"/>
                  </a:cubicBezTo>
                  <a:cubicBezTo>
                    <a:pt x="1" y="2876"/>
                    <a:pt x="301" y="4077"/>
                    <a:pt x="701" y="5145"/>
                  </a:cubicBezTo>
                  <a:cubicBezTo>
                    <a:pt x="1969" y="8380"/>
                    <a:pt x="4137" y="11149"/>
                    <a:pt x="6873" y="13217"/>
                  </a:cubicBezTo>
                  <a:lnTo>
                    <a:pt x="4371" y="308"/>
                  </a:lnTo>
                  <a:cubicBezTo>
                    <a:pt x="3987" y="98"/>
                    <a:pt x="3556" y="0"/>
                    <a:pt x="3120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0" name="Google Shape;11020;p74"/>
            <p:cNvSpPr/>
            <p:nvPr/>
          </p:nvSpPr>
          <p:spPr>
            <a:xfrm>
              <a:off x="2428575" y="1071500"/>
              <a:ext cx="336100" cy="246575"/>
            </a:xfrm>
            <a:custGeom>
              <a:avLst/>
              <a:gdLst/>
              <a:ahLst/>
              <a:cxnLst/>
              <a:rect l="l" t="t" r="r" b="b"/>
              <a:pathLst>
                <a:path w="13444" h="9863" extrusionOk="0">
                  <a:moveTo>
                    <a:pt x="9980" y="0"/>
                  </a:moveTo>
                  <a:cubicBezTo>
                    <a:pt x="9648" y="0"/>
                    <a:pt x="9318" y="60"/>
                    <a:pt x="9007" y="189"/>
                  </a:cubicBezTo>
                  <a:lnTo>
                    <a:pt x="0" y="9863"/>
                  </a:lnTo>
                  <a:cubicBezTo>
                    <a:pt x="1435" y="9462"/>
                    <a:pt x="2936" y="9362"/>
                    <a:pt x="4370" y="9195"/>
                  </a:cubicBezTo>
                  <a:cubicBezTo>
                    <a:pt x="5838" y="9062"/>
                    <a:pt x="7339" y="8895"/>
                    <a:pt x="8773" y="8462"/>
                  </a:cubicBezTo>
                  <a:cubicBezTo>
                    <a:pt x="10174" y="7995"/>
                    <a:pt x="11509" y="7161"/>
                    <a:pt x="12343" y="5960"/>
                  </a:cubicBezTo>
                  <a:cubicBezTo>
                    <a:pt x="13176" y="4726"/>
                    <a:pt x="13443" y="3058"/>
                    <a:pt x="12776" y="1723"/>
                  </a:cubicBezTo>
                  <a:cubicBezTo>
                    <a:pt x="12261" y="693"/>
                    <a:pt x="11108" y="0"/>
                    <a:pt x="9980" y="0"/>
                  </a:cubicBezTo>
                  <a:close/>
                </a:path>
              </a:pathLst>
            </a:custGeom>
            <a:solidFill>
              <a:srgbClr val="302C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1" name="Google Shape;11021;p74"/>
            <p:cNvSpPr/>
            <p:nvPr/>
          </p:nvSpPr>
          <p:spPr>
            <a:xfrm>
              <a:off x="2341850" y="937850"/>
              <a:ext cx="402800" cy="388575"/>
            </a:xfrm>
            <a:custGeom>
              <a:avLst/>
              <a:gdLst/>
              <a:ahLst/>
              <a:cxnLst/>
              <a:rect l="l" t="t" r="r" b="b"/>
              <a:pathLst>
                <a:path w="16112" h="15543" extrusionOk="0">
                  <a:moveTo>
                    <a:pt x="3509" y="0"/>
                  </a:moveTo>
                  <a:cubicBezTo>
                    <a:pt x="2623" y="0"/>
                    <a:pt x="1756" y="381"/>
                    <a:pt x="1268" y="1132"/>
                  </a:cubicBezTo>
                  <a:cubicBezTo>
                    <a:pt x="0" y="3000"/>
                    <a:pt x="267" y="6069"/>
                    <a:pt x="701" y="8170"/>
                  </a:cubicBezTo>
                  <a:cubicBezTo>
                    <a:pt x="1301" y="10739"/>
                    <a:pt x="2569" y="13174"/>
                    <a:pt x="3803" y="15542"/>
                  </a:cubicBezTo>
                  <a:cubicBezTo>
                    <a:pt x="6005" y="14475"/>
                    <a:pt x="8273" y="13374"/>
                    <a:pt x="10074" y="11739"/>
                  </a:cubicBezTo>
                  <a:cubicBezTo>
                    <a:pt x="12576" y="9505"/>
                    <a:pt x="16112" y="3000"/>
                    <a:pt x="10841" y="1499"/>
                  </a:cubicBezTo>
                  <a:cubicBezTo>
                    <a:pt x="10558" y="1419"/>
                    <a:pt x="10264" y="1382"/>
                    <a:pt x="9969" y="1382"/>
                  </a:cubicBezTo>
                  <a:cubicBezTo>
                    <a:pt x="8528" y="1382"/>
                    <a:pt x="7065" y="2288"/>
                    <a:pt x="6705" y="3700"/>
                  </a:cubicBezTo>
                  <a:cubicBezTo>
                    <a:pt x="6638" y="2566"/>
                    <a:pt x="6271" y="1465"/>
                    <a:pt x="5437" y="698"/>
                  </a:cubicBezTo>
                  <a:cubicBezTo>
                    <a:pt x="4897" y="231"/>
                    <a:pt x="4198" y="0"/>
                    <a:pt x="350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2" name="Google Shape;11022;p74"/>
            <p:cNvSpPr/>
            <p:nvPr/>
          </p:nvSpPr>
          <p:spPr>
            <a:xfrm>
              <a:off x="2345950" y="1189750"/>
              <a:ext cx="238175" cy="151675"/>
            </a:xfrm>
            <a:custGeom>
              <a:avLst/>
              <a:gdLst/>
              <a:ahLst/>
              <a:cxnLst/>
              <a:rect l="l" t="t" r="r" b="b"/>
              <a:pathLst>
                <a:path w="9527" h="6067" extrusionOk="0">
                  <a:moveTo>
                    <a:pt x="3600" y="1"/>
                  </a:moveTo>
                  <a:cubicBezTo>
                    <a:pt x="3501" y="1"/>
                    <a:pt x="3402" y="20"/>
                    <a:pt x="3305" y="62"/>
                  </a:cubicBezTo>
                  <a:cubicBezTo>
                    <a:pt x="2838" y="229"/>
                    <a:pt x="2638" y="763"/>
                    <a:pt x="2638" y="1263"/>
                  </a:cubicBezTo>
                  <a:cubicBezTo>
                    <a:pt x="2638" y="1764"/>
                    <a:pt x="2772" y="2231"/>
                    <a:pt x="2672" y="2731"/>
                  </a:cubicBezTo>
                  <a:cubicBezTo>
                    <a:pt x="2438" y="2030"/>
                    <a:pt x="1704" y="1397"/>
                    <a:pt x="970" y="1297"/>
                  </a:cubicBezTo>
                  <a:cubicBezTo>
                    <a:pt x="912" y="1290"/>
                    <a:pt x="858" y="1287"/>
                    <a:pt x="806" y="1287"/>
                  </a:cubicBezTo>
                  <a:cubicBezTo>
                    <a:pt x="30" y="1287"/>
                    <a:pt x="1" y="1970"/>
                    <a:pt x="470" y="2564"/>
                  </a:cubicBezTo>
                  <a:cubicBezTo>
                    <a:pt x="1298" y="3558"/>
                    <a:pt x="3015" y="4618"/>
                    <a:pt x="3104" y="6038"/>
                  </a:cubicBezTo>
                  <a:lnTo>
                    <a:pt x="3104" y="6038"/>
                  </a:lnTo>
                  <a:cubicBezTo>
                    <a:pt x="3122" y="5611"/>
                    <a:pt x="4947" y="5132"/>
                    <a:pt x="5273" y="5099"/>
                  </a:cubicBezTo>
                  <a:cubicBezTo>
                    <a:pt x="6374" y="4899"/>
                    <a:pt x="7875" y="5166"/>
                    <a:pt x="8876" y="4465"/>
                  </a:cubicBezTo>
                  <a:cubicBezTo>
                    <a:pt x="9143" y="4299"/>
                    <a:pt x="9276" y="4132"/>
                    <a:pt x="9310" y="3965"/>
                  </a:cubicBezTo>
                  <a:cubicBezTo>
                    <a:pt x="9527" y="3313"/>
                    <a:pt x="8363" y="2696"/>
                    <a:pt x="7451" y="2696"/>
                  </a:cubicBezTo>
                  <a:cubicBezTo>
                    <a:pt x="7138" y="2696"/>
                    <a:pt x="6855" y="2769"/>
                    <a:pt x="6667" y="2937"/>
                  </a:cubicBezTo>
                  <a:lnTo>
                    <a:pt x="6667" y="2937"/>
                  </a:lnTo>
                  <a:cubicBezTo>
                    <a:pt x="7085" y="2506"/>
                    <a:pt x="7531" y="1903"/>
                    <a:pt x="7308" y="1330"/>
                  </a:cubicBezTo>
                  <a:cubicBezTo>
                    <a:pt x="7138" y="968"/>
                    <a:pt x="6723" y="783"/>
                    <a:pt x="6306" y="783"/>
                  </a:cubicBezTo>
                  <a:cubicBezTo>
                    <a:pt x="6070" y="783"/>
                    <a:pt x="5833" y="842"/>
                    <a:pt x="5640" y="963"/>
                  </a:cubicBezTo>
                  <a:cubicBezTo>
                    <a:pt x="5107" y="1297"/>
                    <a:pt x="4806" y="1930"/>
                    <a:pt x="4506" y="2497"/>
                  </a:cubicBezTo>
                  <a:cubicBezTo>
                    <a:pt x="4640" y="1964"/>
                    <a:pt x="4773" y="1397"/>
                    <a:pt x="4606" y="830"/>
                  </a:cubicBezTo>
                  <a:cubicBezTo>
                    <a:pt x="4470" y="393"/>
                    <a:pt x="4043" y="1"/>
                    <a:pt x="3600" y="1"/>
                  </a:cubicBezTo>
                  <a:close/>
                  <a:moveTo>
                    <a:pt x="3104" y="6038"/>
                  </a:moveTo>
                  <a:cubicBezTo>
                    <a:pt x="3103" y="6047"/>
                    <a:pt x="3104" y="6057"/>
                    <a:pt x="3105" y="6067"/>
                  </a:cubicBezTo>
                  <a:cubicBezTo>
                    <a:pt x="3105" y="6057"/>
                    <a:pt x="3104" y="6047"/>
                    <a:pt x="3104" y="60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3" name="Google Shape;11023;p74"/>
            <p:cNvSpPr/>
            <p:nvPr/>
          </p:nvSpPr>
          <p:spPr>
            <a:xfrm>
              <a:off x="1682200" y="897000"/>
              <a:ext cx="558775" cy="470375"/>
            </a:xfrm>
            <a:custGeom>
              <a:avLst/>
              <a:gdLst/>
              <a:ahLst/>
              <a:cxnLst/>
              <a:rect l="l" t="t" r="r" b="b"/>
              <a:pathLst>
                <a:path w="22351" h="18815" extrusionOk="0">
                  <a:moveTo>
                    <a:pt x="17880" y="1"/>
                  </a:moveTo>
                  <a:cubicBezTo>
                    <a:pt x="17188" y="1"/>
                    <a:pt x="16540" y="501"/>
                    <a:pt x="16279" y="1365"/>
                  </a:cubicBezTo>
                  <a:cubicBezTo>
                    <a:pt x="16012" y="2099"/>
                    <a:pt x="16046" y="2866"/>
                    <a:pt x="16112" y="3633"/>
                  </a:cubicBezTo>
                  <a:cubicBezTo>
                    <a:pt x="15460" y="3354"/>
                    <a:pt x="14844" y="3197"/>
                    <a:pt x="14243" y="3197"/>
                  </a:cubicBezTo>
                  <a:cubicBezTo>
                    <a:pt x="13555" y="3197"/>
                    <a:pt x="12887" y="3403"/>
                    <a:pt x="12209" y="3867"/>
                  </a:cubicBezTo>
                  <a:cubicBezTo>
                    <a:pt x="11175" y="4600"/>
                    <a:pt x="10575" y="5868"/>
                    <a:pt x="10775" y="7136"/>
                  </a:cubicBezTo>
                  <a:cubicBezTo>
                    <a:pt x="10049" y="6527"/>
                    <a:pt x="9125" y="6164"/>
                    <a:pt x="8201" y="6164"/>
                  </a:cubicBezTo>
                  <a:cubicBezTo>
                    <a:pt x="7809" y="6164"/>
                    <a:pt x="7416" y="6229"/>
                    <a:pt x="7039" y="6368"/>
                  </a:cubicBezTo>
                  <a:cubicBezTo>
                    <a:pt x="5805" y="6869"/>
                    <a:pt x="4971" y="8303"/>
                    <a:pt x="5338" y="9604"/>
                  </a:cubicBezTo>
                  <a:cubicBezTo>
                    <a:pt x="4732" y="8941"/>
                    <a:pt x="3802" y="8576"/>
                    <a:pt x="2914" y="8576"/>
                  </a:cubicBezTo>
                  <a:cubicBezTo>
                    <a:pt x="2775" y="8576"/>
                    <a:pt x="2638" y="8585"/>
                    <a:pt x="2503" y="8603"/>
                  </a:cubicBezTo>
                  <a:cubicBezTo>
                    <a:pt x="1835" y="8670"/>
                    <a:pt x="368" y="9004"/>
                    <a:pt x="201" y="9771"/>
                  </a:cubicBezTo>
                  <a:cubicBezTo>
                    <a:pt x="1" y="10638"/>
                    <a:pt x="935" y="11939"/>
                    <a:pt x="1402" y="12640"/>
                  </a:cubicBezTo>
                  <a:cubicBezTo>
                    <a:pt x="1802" y="13173"/>
                    <a:pt x="2236" y="13674"/>
                    <a:pt x="2803" y="14107"/>
                  </a:cubicBezTo>
                  <a:cubicBezTo>
                    <a:pt x="4826" y="16397"/>
                    <a:pt x="8168" y="18815"/>
                    <a:pt x="13133" y="18815"/>
                  </a:cubicBezTo>
                  <a:cubicBezTo>
                    <a:pt x="14387" y="18815"/>
                    <a:pt x="15746" y="18660"/>
                    <a:pt x="17213" y="18310"/>
                  </a:cubicBezTo>
                  <a:cubicBezTo>
                    <a:pt x="17146" y="18310"/>
                    <a:pt x="22350" y="14508"/>
                    <a:pt x="20882" y="6669"/>
                  </a:cubicBezTo>
                  <a:cubicBezTo>
                    <a:pt x="20816" y="4600"/>
                    <a:pt x="20449" y="2165"/>
                    <a:pt x="19214" y="698"/>
                  </a:cubicBezTo>
                  <a:cubicBezTo>
                    <a:pt x="18816" y="220"/>
                    <a:pt x="18338" y="1"/>
                    <a:pt x="1788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4" name="Google Shape;11024;p74"/>
            <p:cNvSpPr/>
            <p:nvPr/>
          </p:nvSpPr>
          <p:spPr>
            <a:xfrm>
              <a:off x="1954075" y="1215675"/>
              <a:ext cx="248350" cy="179950"/>
            </a:xfrm>
            <a:custGeom>
              <a:avLst/>
              <a:gdLst/>
              <a:ahLst/>
              <a:cxnLst/>
              <a:rect l="l" t="t" r="r" b="b"/>
              <a:pathLst>
                <a:path w="9934" h="7198" extrusionOk="0">
                  <a:moveTo>
                    <a:pt x="9026" y="0"/>
                  </a:moveTo>
                  <a:cubicBezTo>
                    <a:pt x="8854" y="0"/>
                    <a:pt x="8658" y="68"/>
                    <a:pt x="8440" y="226"/>
                  </a:cubicBezTo>
                  <a:cubicBezTo>
                    <a:pt x="7606" y="793"/>
                    <a:pt x="7039" y="1727"/>
                    <a:pt x="6938" y="2695"/>
                  </a:cubicBezTo>
                  <a:cubicBezTo>
                    <a:pt x="6772" y="2261"/>
                    <a:pt x="6638" y="1861"/>
                    <a:pt x="6338" y="1527"/>
                  </a:cubicBezTo>
                  <a:cubicBezTo>
                    <a:pt x="6038" y="1194"/>
                    <a:pt x="5638" y="927"/>
                    <a:pt x="5204" y="927"/>
                  </a:cubicBezTo>
                  <a:cubicBezTo>
                    <a:pt x="4537" y="927"/>
                    <a:pt x="4003" y="1594"/>
                    <a:pt x="3936" y="2261"/>
                  </a:cubicBezTo>
                  <a:cubicBezTo>
                    <a:pt x="3836" y="2928"/>
                    <a:pt x="4103" y="3595"/>
                    <a:pt x="4303" y="4229"/>
                  </a:cubicBezTo>
                  <a:cubicBezTo>
                    <a:pt x="3745" y="3950"/>
                    <a:pt x="3124" y="3816"/>
                    <a:pt x="2505" y="3816"/>
                  </a:cubicBezTo>
                  <a:cubicBezTo>
                    <a:pt x="2014" y="3816"/>
                    <a:pt x="1525" y="3900"/>
                    <a:pt x="1068" y="4062"/>
                  </a:cubicBezTo>
                  <a:cubicBezTo>
                    <a:pt x="667" y="4196"/>
                    <a:pt x="300" y="4429"/>
                    <a:pt x="167" y="4796"/>
                  </a:cubicBezTo>
                  <a:cubicBezTo>
                    <a:pt x="0" y="5263"/>
                    <a:pt x="300" y="5730"/>
                    <a:pt x="667" y="5964"/>
                  </a:cubicBezTo>
                  <a:cubicBezTo>
                    <a:pt x="1068" y="6230"/>
                    <a:pt x="1501" y="6264"/>
                    <a:pt x="1968" y="6297"/>
                  </a:cubicBezTo>
                  <a:cubicBezTo>
                    <a:pt x="2376" y="6327"/>
                    <a:pt x="2766" y="6330"/>
                    <a:pt x="3143" y="6330"/>
                  </a:cubicBezTo>
                  <a:cubicBezTo>
                    <a:pt x="3251" y="6330"/>
                    <a:pt x="3357" y="6330"/>
                    <a:pt x="3463" y="6330"/>
                  </a:cubicBezTo>
                  <a:cubicBezTo>
                    <a:pt x="4655" y="6330"/>
                    <a:pt x="5738" y="6364"/>
                    <a:pt x="6905" y="7198"/>
                  </a:cubicBezTo>
                  <a:cubicBezTo>
                    <a:pt x="6338" y="6764"/>
                    <a:pt x="8173" y="4963"/>
                    <a:pt x="8440" y="4696"/>
                  </a:cubicBezTo>
                  <a:cubicBezTo>
                    <a:pt x="9140" y="3862"/>
                    <a:pt x="9740" y="2761"/>
                    <a:pt x="9907" y="1694"/>
                  </a:cubicBezTo>
                  <a:lnTo>
                    <a:pt x="9907" y="1527"/>
                  </a:lnTo>
                  <a:cubicBezTo>
                    <a:pt x="9933" y="804"/>
                    <a:pt x="9619" y="0"/>
                    <a:pt x="90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4FB1034D-0630-4B18-5142-EB6E835FE574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المــــــــــــــــــــــــــان های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کاربردی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6279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extBox 246">
            <a:extLst>
              <a:ext uri="{FF2B5EF4-FFF2-40B4-BE49-F238E27FC236}">
                <a16:creationId xmlns:a16="http://schemas.microsoft.com/office/drawing/2014/main" id="{2D973A2F-EFFC-B170-E7D4-186FF50763B0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آیکــــــــــــــــــــــــــون های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مذهبی کودکانه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248" name="Google Shape;4772;p50">
            <a:extLst>
              <a:ext uri="{FF2B5EF4-FFF2-40B4-BE49-F238E27FC236}">
                <a16:creationId xmlns:a16="http://schemas.microsoft.com/office/drawing/2014/main" id="{78700E01-2020-6E1B-014F-7E83CD414508}"/>
              </a:ext>
            </a:extLst>
          </p:cNvPr>
          <p:cNvSpPr/>
          <p:nvPr/>
        </p:nvSpPr>
        <p:spPr>
          <a:xfrm>
            <a:off x="8048683" y="3648409"/>
            <a:ext cx="374700" cy="361435"/>
          </a:xfrm>
          <a:custGeom>
            <a:avLst/>
            <a:gdLst/>
            <a:ahLst/>
            <a:cxnLst/>
            <a:rect l="l" t="t" r="r" b="b"/>
            <a:pathLst>
              <a:path w="578687" h="558200" extrusionOk="0">
                <a:moveTo>
                  <a:pt x="567193" y="410526"/>
                </a:moveTo>
                <a:cubicBezTo>
                  <a:pt x="565629" y="408970"/>
                  <a:pt x="563910" y="407617"/>
                  <a:pt x="562111" y="406460"/>
                </a:cubicBezTo>
                <a:cubicBezTo>
                  <a:pt x="571963" y="401292"/>
                  <a:pt x="578687" y="390994"/>
                  <a:pt x="578687" y="379148"/>
                </a:cubicBezTo>
                <a:cubicBezTo>
                  <a:pt x="578687" y="369006"/>
                  <a:pt x="573605" y="359764"/>
                  <a:pt x="565708" y="354087"/>
                </a:cubicBezTo>
                <a:cubicBezTo>
                  <a:pt x="571181" y="348519"/>
                  <a:pt x="574543" y="340904"/>
                  <a:pt x="574543" y="332521"/>
                </a:cubicBezTo>
                <a:cubicBezTo>
                  <a:pt x="574543" y="321230"/>
                  <a:pt x="568366" y="311026"/>
                  <a:pt x="558827" y="305662"/>
                </a:cubicBezTo>
                <a:cubicBezTo>
                  <a:pt x="562658" y="300525"/>
                  <a:pt x="564926" y="294152"/>
                  <a:pt x="564926" y="287263"/>
                </a:cubicBezTo>
                <a:cubicBezTo>
                  <a:pt x="564926" y="274870"/>
                  <a:pt x="557498" y="263806"/>
                  <a:pt x="546395" y="258989"/>
                </a:cubicBezTo>
                <a:cubicBezTo>
                  <a:pt x="548584" y="254728"/>
                  <a:pt x="549835" y="249880"/>
                  <a:pt x="549835" y="244750"/>
                </a:cubicBezTo>
                <a:cubicBezTo>
                  <a:pt x="549835" y="230855"/>
                  <a:pt x="540452" y="218611"/>
                  <a:pt x="527081" y="215006"/>
                </a:cubicBezTo>
                <a:lnTo>
                  <a:pt x="526690" y="214904"/>
                </a:lnTo>
                <a:cubicBezTo>
                  <a:pt x="526456" y="214826"/>
                  <a:pt x="526143" y="214779"/>
                  <a:pt x="525831" y="214709"/>
                </a:cubicBezTo>
                <a:cubicBezTo>
                  <a:pt x="527160" y="211261"/>
                  <a:pt x="527942" y="207523"/>
                  <a:pt x="527942" y="203613"/>
                </a:cubicBezTo>
                <a:cubicBezTo>
                  <a:pt x="527942" y="189718"/>
                  <a:pt x="518559" y="177473"/>
                  <a:pt x="505188" y="173869"/>
                </a:cubicBezTo>
                <a:lnTo>
                  <a:pt x="504797" y="173767"/>
                </a:lnTo>
                <a:cubicBezTo>
                  <a:pt x="504094" y="173579"/>
                  <a:pt x="503390" y="173415"/>
                  <a:pt x="502608" y="173282"/>
                </a:cubicBezTo>
                <a:cubicBezTo>
                  <a:pt x="502374" y="173228"/>
                  <a:pt x="502060" y="173188"/>
                  <a:pt x="501748" y="173149"/>
                </a:cubicBezTo>
                <a:lnTo>
                  <a:pt x="501435" y="173095"/>
                </a:lnTo>
                <a:cubicBezTo>
                  <a:pt x="501357" y="173087"/>
                  <a:pt x="501279" y="173079"/>
                  <a:pt x="501201" y="173063"/>
                </a:cubicBezTo>
                <a:cubicBezTo>
                  <a:pt x="501592" y="170976"/>
                  <a:pt x="501826" y="168810"/>
                  <a:pt x="501826" y="166589"/>
                </a:cubicBezTo>
                <a:cubicBezTo>
                  <a:pt x="501826" y="152694"/>
                  <a:pt x="492443" y="140449"/>
                  <a:pt x="479151" y="136837"/>
                </a:cubicBezTo>
                <a:lnTo>
                  <a:pt x="478760" y="136735"/>
                </a:lnTo>
                <a:cubicBezTo>
                  <a:pt x="477978" y="136547"/>
                  <a:pt x="477274" y="136383"/>
                  <a:pt x="476571" y="136250"/>
                </a:cubicBezTo>
                <a:cubicBezTo>
                  <a:pt x="476258" y="136196"/>
                  <a:pt x="476023" y="136156"/>
                  <a:pt x="475710" y="136118"/>
                </a:cubicBezTo>
                <a:lnTo>
                  <a:pt x="475319" y="136063"/>
                </a:lnTo>
                <a:cubicBezTo>
                  <a:pt x="474850" y="135992"/>
                  <a:pt x="474382" y="135922"/>
                  <a:pt x="473912" y="135875"/>
                </a:cubicBezTo>
                <a:cubicBezTo>
                  <a:pt x="473052" y="135797"/>
                  <a:pt x="472270" y="135758"/>
                  <a:pt x="471488" y="135742"/>
                </a:cubicBezTo>
                <a:cubicBezTo>
                  <a:pt x="471645" y="134608"/>
                  <a:pt x="471723" y="133467"/>
                  <a:pt x="471723" y="132302"/>
                </a:cubicBezTo>
                <a:cubicBezTo>
                  <a:pt x="471723" y="118407"/>
                  <a:pt x="462340" y="106162"/>
                  <a:pt x="448970" y="102557"/>
                </a:cubicBezTo>
                <a:lnTo>
                  <a:pt x="448579" y="102455"/>
                </a:lnTo>
                <a:cubicBezTo>
                  <a:pt x="447875" y="102268"/>
                  <a:pt x="447093" y="102104"/>
                  <a:pt x="446467" y="101979"/>
                </a:cubicBezTo>
                <a:cubicBezTo>
                  <a:pt x="446154" y="101924"/>
                  <a:pt x="445842" y="101877"/>
                  <a:pt x="445529" y="101838"/>
                </a:cubicBezTo>
                <a:lnTo>
                  <a:pt x="445216" y="101783"/>
                </a:lnTo>
                <a:cubicBezTo>
                  <a:pt x="444669" y="101713"/>
                  <a:pt x="444200" y="101642"/>
                  <a:pt x="443731" y="101596"/>
                </a:cubicBezTo>
                <a:cubicBezTo>
                  <a:pt x="442714" y="101502"/>
                  <a:pt x="441776" y="101455"/>
                  <a:pt x="440838" y="101455"/>
                </a:cubicBezTo>
                <a:cubicBezTo>
                  <a:pt x="439665" y="101455"/>
                  <a:pt x="438570" y="101533"/>
                  <a:pt x="437397" y="101658"/>
                </a:cubicBezTo>
                <a:cubicBezTo>
                  <a:pt x="437162" y="87967"/>
                  <a:pt x="427858" y="75964"/>
                  <a:pt x="414644" y="72391"/>
                </a:cubicBezTo>
                <a:lnTo>
                  <a:pt x="414253" y="72289"/>
                </a:lnTo>
                <a:cubicBezTo>
                  <a:pt x="413549" y="72101"/>
                  <a:pt x="412846" y="71937"/>
                  <a:pt x="412141" y="71812"/>
                </a:cubicBezTo>
                <a:cubicBezTo>
                  <a:pt x="411829" y="71757"/>
                  <a:pt x="411594" y="71710"/>
                  <a:pt x="411282" y="71671"/>
                </a:cubicBezTo>
                <a:lnTo>
                  <a:pt x="410891" y="71616"/>
                </a:lnTo>
                <a:cubicBezTo>
                  <a:pt x="410421" y="71546"/>
                  <a:pt x="409952" y="71476"/>
                  <a:pt x="409483" y="71429"/>
                </a:cubicBezTo>
                <a:cubicBezTo>
                  <a:pt x="408466" y="71335"/>
                  <a:pt x="407529" y="71288"/>
                  <a:pt x="406590" y="71288"/>
                </a:cubicBezTo>
                <a:cubicBezTo>
                  <a:pt x="403384" y="71288"/>
                  <a:pt x="400256" y="71781"/>
                  <a:pt x="397285" y="72727"/>
                </a:cubicBezTo>
                <a:cubicBezTo>
                  <a:pt x="395409" y="60857"/>
                  <a:pt x="386730" y="50903"/>
                  <a:pt x="374923" y="47705"/>
                </a:cubicBezTo>
                <a:lnTo>
                  <a:pt x="374532" y="47603"/>
                </a:lnTo>
                <a:cubicBezTo>
                  <a:pt x="373828" y="47416"/>
                  <a:pt x="373046" y="47252"/>
                  <a:pt x="372421" y="47127"/>
                </a:cubicBezTo>
                <a:cubicBezTo>
                  <a:pt x="372108" y="47072"/>
                  <a:pt x="371796" y="47025"/>
                  <a:pt x="371482" y="46986"/>
                </a:cubicBezTo>
                <a:lnTo>
                  <a:pt x="371092" y="46931"/>
                </a:lnTo>
                <a:cubicBezTo>
                  <a:pt x="370623" y="46861"/>
                  <a:pt x="370153" y="46790"/>
                  <a:pt x="369684" y="46743"/>
                </a:cubicBezTo>
                <a:cubicBezTo>
                  <a:pt x="368668" y="46650"/>
                  <a:pt x="367729" y="46603"/>
                  <a:pt x="366791" y="46603"/>
                </a:cubicBezTo>
                <a:cubicBezTo>
                  <a:pt x="362882" y="46603"/>
                  <a:pt x="359051" y="47353"/>
                  <a:pt x="355376" y="48792"/>
                </a:cubicBezTo>
                <a:cubicBezTo>
                  <a:pt x="352560" y="38440"/>
                  <a:pt x="344429" y="30026"/>
                  <a:pt x="333795" y="27141"/>
                </a:cubicBezTo>
                <a:lnTo>
                  <a:pt x="333404" y="27039"/>
                </a:lnTo>
                <a:cubicBezTo>
                  <a:pt x="332622" y="26851"/>
                  <a:pt x="331918" y="26687"/>
                  <a:pt x="331214" y="26562"/>
                </a:cubicBezTo>
                <a:cubicBezTo>
                  <a:pt x="330980" y="26507"/>
                  <a:pt x="330667" y="26460"/>
                  <a:pt x="330355" y="26421"/>
                </a:cubicBezTo>
                <a:lnTo>
                  <a:pt x="329964" y="26366"/>
                </a:lnTo>
                <a:cubicBezTo>
                  <a:pt x="329494" y="26296"/>
                  <a:pt x="329025" y="26226"/>
                  <a:pt x="328556" y="26179"/>
                </a:cubicBezTo>
                <a:cubicBezTo>
                  <a:pt x="327539" y="26085"/>
                  <a:pt x="326602" y="26038"/>
                  <a:pt x="325663" y="26038"/>
                </a:cubicBezTo>
                <a:cubicBezTo>
                  <a:pt x="320502" y="26038"/>
                  <a:pt x="315420" y="27328"/>
                  <a:pt x="310964" y="29776"/>
                </a:cubicBezTo>
                <a:cubicBezTo>
                  <a:pt x="310573" y="29979"/>
                  <a:pt x="310182" y="30206"/>
                  <a:pt x="309869" y="30425"/>
                </a:cubicBezTo>
                <a:cubicBezTo>
                  <a:pt x="306116" y="22254"/>
                  <a:pt x="298922" y="15865"/>
                  <a:pt x="289852" y="13434"/>
                </a:cubicBezTo>
                <a:lnTo>
                  <a:pt x="289461" y="13332"/>
                </a:lnTo>
                <a:cubicBezTo>
                  <a:pt x="288757" y="13144"/>
                  <a:pt x="288053" y="12980"/>
                  <a:pt x="287350" y="12855"/>
                </a:cubicBezTo>
                <a:cubicBezTo>
                  <a:pt x="287037" y="12800"/>
                  <a:pt x="286802" y="12753"/>
                  <a:pt x="286489" y="12714"/>
                </a:cubicBezTo>
                <a:lnTo>
                  <a:pt x="286098" y="12659"/>
                </a:lnTo>
                <a:cubicBezTo>
                  <a:pt x="285630" y="12581"/>
                  <a:pt x="285161" y="12518"/>
                  <a:pt x="284691" y="12472"/>
                </a:cubicBezTo>
                <a:cubicBezTo>
                  <a:pt x="283675" y="12378"/>
                  <a:pt x="282736" y="12331"/>
                  <a:pt x="281798" y="12331"/>
                </a:cubicBezTo>
                <a:cubicBezTo>
                  <a:pt x="276638" y="12331"/>
                  <a:pt x="271555" y="13621"/>
                  <a:pt x="267098" y="16068"/>
                </a:cubicBezTo>
                <a:cubicBezTo>
                  <a:pt x="266082" y="16585"/>
                  <a:pt x="265222" y="17163"/>
                  <a:pt x="264362" y="17765"/>
                </a:cubicBezTo>
                <a:cubicBezTo>
                  <a:pt x="260374" y="11088"/>
                  <a:pt x="253884" y="5966"/>
                  <a:pt x="245987" y="3839"/>
                </a:cubicBezTo>
                <a:lnTo>
                  <a:pt x="245596" y="3737"/>
                </a:lnTo>
                <a:cubicBezTo>
                  <a:pt x="244893" y="3550"/>
                  <a:pt x="244189" y="3386"/>
                  <a:pt x="243485" y="3261"/>
                </a:cubicBezTo>
                <a:cubicBezTo>
                  <a:pt x="243172" y="3206"/>
                  <a:pt x="242859" y="3159"/>
                  <a:pt x="242625" y="3120"/>
                </a:cubicBezTo>
                <a:lnTo>
                  <a:pt x="242234" y="3065"/>
                </a:lnTo>
                <a:cubicBezTo>
                  <a:pt x="241765" y="2995"/>
                  <a:pt x="241295" y="2924"/>
                  <a:pt x="240827" y="2878"/>
                </a:cubicBezTo>
                <a:cubicBezTo>
                  <a:pt x="239810" y="2784"/>
                  <a:pt x="238872" y="2737"/>
                  <a:pt x="237933" y="2737"/>
                </a:cubicBezTo>
                <a:cubicBezTo>
                  <a:pt x="232773" y="2737"/>
                  <a:pt x="227691" y="4027"/>
                  <a:pt x="223234" y="6474"/>
                </a:cubicBezTo>
                <a:cubicBezTo>
                  <a:pt x="220731" y="7819"/>
                  <a:pt x="218464" y="9469"/>
                  <a:pt x="216509" y="11361"/>
                </a:cubicBezTo>
                <a:cubicBezTo>
                  <a:pt x="212521" y="6498"/>
                  <a:pt x="207126" y="2815"/>
                  <a:pt x="200793" y="1103"/>
                </a:cubicBezTo>
                <a:lnTo>
                  <a:pt x="200402" y="1001"/>
                </a:lnTo>
                <a:cubicBezTo>
                  <a:pt x="199620" y="813"/>
                  <a:pt x="198916" y="649"/>
                  <a:pt x="198213" y="524"/>
                </a:cubicBezTo>
                <a:cubicBezTo>
                  <a:pt x="197978" y="469"/>
                  <a:pt x="197665" y="422"/>
                  <a:pt x="197352" y="383"/>
                </a:cubicBezTo>
                <a:lnTo>
                  <a:pt x="196961" y="328"/>
                </a:lnTo>
                <a:cubicBezTo>
                  <a:pt x="196492" y="258"/>
                  <a:pt x="196024" y="187"/>
                  <a:pt x="195554" y="141"/>
                </a:cubicBezTo>
                <a:cubicBezTo>
                  <a:pt x="194538" y="47"/>
                  <a:pt x="193599" y="0"/>
                  <a:pt x="192661" y="0"/>
                </a:cubicBezTo>
                <a:cubicBezTo>
                  <a:pt x="187501" y="0"/>
                  <a:pt x="182418" y="1290"/>
                  <a:pt x="177961" y="3737"/>
                </a:cubicBezTo>
                <a:cubicBezTo>
                  <a:pt x="174052" y="5856"/>
                  <a:pt x="170767" y="8742"/>
                  <a:pt x="168109" y="12143"/>
                </a:cubicBezTo>
                <a:cubicBezTo>
                  <a:pt x="164356" y="8257"/>
                  <a:pt x="159586" y="5325"/>
                  <a:pt x="154113" y="3847"/>
                </a:cubicBezTo>
                <a:lnTo>
                  <a:pt x="153722" y="3745"/>
                </a:lnTo>
                <a:cubicBezTo>
                  <a:pt x="153019" y="3558"/>
                  <a:pt x="152315" y="3393"/>
                  <a:pt x="151611" y="3269"/>
                </a:cubicBezTo>
                <a:cubicBezTo>
                  <a:pt x="151298" y="3214"/>
                  <a:pt x="151064" y="3167"/>
                  <a:pt x="150751" y="3128"/>
                </a:cubicBezTo>
                <a:lnTo>
                  <a:pt x="150360" y="3073"/>
                </a:lnTo>
                <a:cubicBezTo>
                  <a:pt x="149891" y="2995"/>
                  <a:pt x="149422" y="2932"/>
                  <a:pt x="148953" y="2885"/>
                </a:cubicBezTo>
                <a:cubicBezTo>
                  <a:pt x="147936" y="2791"/>
                  <a:pt x="146998" y="2744"/>
                  <a:pt x="146060" y="2744"/>
                </a:cubicBezTo>
                <a:cubicBezTo>
                  <a:pt x="140899" y="2744"/>
                  <a:pt x="135817" y="4035"/>
                  <a:pt x="131360" y="6482"/>
                </a:cubicBezTo>
                <a:cubicBezTo>
                  <a:pt x="124401" y="10251"/>
                  <a:pt x="119318" y="16420"/>
                  <a:pt x="116816" y="23630"/>
                </a:cubicBezTo>
                <a:cubicBezTo>
                  <a:pt x="115174" y="22832"/>
                  <a:pt x="113454" y="22175"/>
                  <a:pt x="111656" y="21683"/>
                </a:cubicBezTo>
                <a:lnTo>
                  <a:pt x="111265" y="21581"/>
                </a:lnTo>
                <a:cubicBezTo>
                  <a:pt x="110483" y="21393"/>
                  <a:pt x="109779" y="21229"/>
                  <a:pt x="109076" y="21104"/>
                </a:cubicBezTo>
                <a:cubicBezTo>
                  <a:pt x="108841" y="21049"/>
                  <a:pt x="108528" y="21002"/>
                  <a:pt x="108215" y="20963"/>
                </a:cubicBezTo>
                <a:lnTo>
                  <a:pt x="107824" y="20908"/>
                </a:lnTo>
                <a:cubicBezTo>
                  <a:pt x="107355" y="20831"/>
                  <a:pt x="106886" y="20768"/>
                  <a:pt x="106417" y="20721"/>
                </a:cubicBezTo>
                <a:cubicBezTo>
                  <a:pt x="105401" y="20627"/>
                  <a:pt x="104462" y="20580"/>
                  <a:pt x="103524" y="20580"/>
                </a:cubicBezTo>
                <a:cubicBezTo>
                  <a:pt x="98363" y="20580"/>
                  <a:pt x="93281" y="21870"/>
                  <a:pt x="88824" y="24318"/>
                </a:cubicBezTo>
                <a:cubicBezTo>
                  <a:pt x="79754" y="29252"/>
                  <a:pt x="73811" y="38314"/>
                  <a:pt x="72795" y="48432"/>
                </a:cubicBezTo>
                <a:cubicBezTo>
                  <a:pt x="72717" y="48417"/>
                  <a:pt x="72638" y="48401"/>
                  <a:pt x="72561" y="48393"/>
                </a:cubicBezTo>
                <a:lnTo>
                  <a:pt x="72170" y="48338"/>
                </a:lnTo>
                <a:cubicBezTo>
                  <a:pt x="71701" y="48268"/>
                  <a:pt x="71231" y="48198"/>
                  <a:pt x="70762" y="48151"/>
                </a:cubicBezTo>
                <a:cubicBezTo>
                  <a:pt x="69746" y="48057"/>
                  <a:pt x="68808" y="48002"/>
                  <a:pt x="67869" y="48002"/>
                </a:cubicBezTo>
                <a:cubicBezTo>
                  <a:pt x="62709" y="48002"/>
                  <a:pt x="57627" y="49293"/>
                  <a:pt x="53169" y="51740"/>
                </a:cubicBezTo>
                <a:cubicBezTo>
                  <a:pt x="43161" y="57159"/>
                  <a:pt x="36984" y="67551"/>
                  <a:pt x="36984" y="78857"/>
                </a:cubicBezTo>
                <a:cubicBezTo>
                  <a:pt x="36984" y="79866"/>
                  <a:pt x="37062" y="80890"/>
                  <a:pt x="37140" y="81899"/>
                </a:cubicBezTo>
                <a:cubicBezTo>
                  <a:pt x="37218" y="82305"/>
                  <a:pt x="37218" y="82704"/>
                  <a:pt x="37375" y="83228"/>
                </a:cubicBezTo>
                <a:lnTo>
                  <a:pt x="37375" y="83424"/>
                </a:lnTo>
                <a:cubicBezTo>
                  <a:pt x="37453" y="83900"/>
                  <a:pt x="37531" y="84378"/>
                  <a:pt x="37609" y="84823"/>
                </a:cubicBezTo>
                <a:cubicBezTo>
                  <a:pt x="37688" y="85363"/>
                  <a:pt x="37844" y="85886"/>
                  <a:pt x="38000" y="86410"/>
                </a:cubicBezTo>
                <a:lnTo>
                  <a:pt x="38079" y="86708"/>
                </a:lnTo>
                <a:cubicBezTo>
                  <a:pt x="38079" y="86755"/>
                  <a:pt x="38079" y="86794"/>
                  <a:pt x="38079" y="86833"/>
                </a:cubicBezTo>
                <a:cubicBezTo>
                  <a:pt x="34716" y="87396"/>
                  <a:pt x="31433" y="88498"/>
                  <a:pt x="28461" y="90132"/>
                </a:cubicBezTo>
                <a:cubicBezTo>
                  <a:pt x="18531" y="95551"/>
                  <a:pt x="12354" y="105943"/>
                  <a:pt x="12354" y="117250"/>
                </a:cubicBezTo>
                <a:cubicBezTo>
                  <a:pt x="12354" y="118258"/>
                  <a:pt x="12354" y="119282"/>
                  <a:pt x="12510" y="120291"/>
                </a:cubicBezTo>
                <a:cubicBezTo>
                  <a:pt x="12510" y="120698"/>
                  <a:pt x="12588" y="121097"/>
                  <a:pt x="12667" y="121621"/>
                </a:cubicBezTo>
                <a:lnTo>
                  <a:pt x="12667" y="121816"/>
                </a:lnTo>
                <a:cubicBezTo>
                  <a:pt x="12745" y="122293"/>
                  <a:pt x="12823" y="122770"/>
                  <a:pt x="12901" y="123216"/>
                </a:cubicBezTo>
                <a:cubicBezTo>
                  <a:pt x="12979" y="123755"/>
                  <a:pt x="13136" y="124279"/>
                  <a:pt x="13292" y="124803"/>
                </a:cubicBezTo>
                <a:lnTo>
                  <a:pt x="13370" y="125100"/>
                </a:lnTo>
                <a:cubicBezTo>
                  <a:pt x="13449" y="125413"/>
                  <a:pt x="13527" y="125733"/>
                  <a:pt x="13605" y="126046"/>
                </a:cubicBezTo>
                <a:cubicBezTo>
                  <a:pt x="13840" y="126734"/>
                  <a:pt x="14074" y="127399"/>
                  <a:pt x="14309" y="128056"/>
                </a:cubicBezTo>
                <a:cubicBezTo>
                  <a:pt x="14387" y="128290"/>
                  <a:pt x="14465" y="128525"/>
                  <a:pt x="14543" y="128728"/>
                </a:cubicBezTo>
                <a:cubicBezTo>
                  <a:pt x="14856" y="129424"/>
                  <a:pt x="15168" y="130112"/>
                  <a:pt x="15482" y="130824"/>
                </a:cubicBezTo>
                <a:cubicBezTo>
                  <a:pt x="15559" y="130972"/>
                  <a:pt x="15638" y="131121"/>
                  <a:pt x="15716" y="131269"/>
                </a:cubicBezTo>
                <a:cubicBezTo>
                  <a:pt x="15950" y="131692"/>
                  <a:pt x="16186" y="132091"/>
                  <a:pt x="16420" y="132497"/>
                </a:cubicBezTo>
                <a:cubicBezTo>
                  <a:pt x="16341" y="132544"/>
                  <a:pt x="16186" y="132591"/>
                  <a:pt x="16107" y="132638"/>
                </a:cubicBezTo>
                <a:cubicBezTo>
                  <a:pt x="6177" y="138057"/>
                  <a:pt x="0" y="148448"/>
                  <a:pt x="0" y="159755"/>
                </a:cubicBezTo>
                <a:cubicBezTo>
                  <a:pt x="0" y="160764"/>
                  <a:pt x="78" y="161788"/>
                  <a:pt x="157" y="162797"/>
                </a:cubicBezTo>
                <a:cubicBezTo>
                  <a:pt x="157" y="163203"/>
                  <a:pt x="234" y="163602"/>
                  <a:pt x="312" y="164126"/>
                </a:cubicBezTo>
                <a:lnTo>
                  <a:pt x="391" y="164321"/>
                </a:lnTo>
                <a:cubicBezTo>
                  <a:pt x="391" y="164798"/>
                  <a:pt x="469" y="165276"/>
                  <a:pt x="547" y="165721"/>
                </a:cubicBezTo>
                <a:cubicBezTo>
                  <a:pt x="703" y="166261"/>
                  <a:pt x="782" y="166784"/>
                  <a:pt x="938" y="167308"/>
                </a:cubicBezTo>
                <a:lnTo>
                  <a:pt x="1016" y="167606"/>
                </a:lnTo>
                <a:cubicBezTo>
                  <a:pt x="1094" y="167918"/>
                  <a:pt x="1173" y="168239"/>
                  <a:pt x="1251" y="168552"/>
                </a:cubicBezTo>
                <a:cubicBezTo>
                  <a:pt x="1485" y="169240"/>
                  <a:pt x="1720" y="169904"/>
                  <a:pt x="1955" y="170561"/>
                </a:cubicBezTo>
                <a:cubicBezTo>
                  <a:pt x="2033" y="170796"/>
                  <a:pt x="2111" y="171030"/>
                  <a:pt x="2189" y="171233"/>
                </a:cubicBezTo>
                <a:cubicBezTo>
                  <a:pt x="2502" y="171930"/>
                  <a:pt x="2815" y="172618"/>
                  <a:pt x="3206" y="173329"/>
                </a:cubicBezTo>
                <a:cubicBezTo>
                  <a:pt x="3206" y="173478"/>
                  <a:pt x="3284" y="173626"/>
                  <a:pt x="3362" y="173775"/>
                </a:cubicBezTo>
                <a:cubicBezTo>
                  <a:pt x="3753" y="174526"/>
                  <a:pt x="4144" y="175261"/>
                  <a:pt x="4613" y="175956"/>
                </a:cubicBezTo>
                <a:cubicBezTo>
                  <a:pt x="4691" y="176011"/>
                  <a:pt x="4691" y="176121"/>
                  <a:pt x="4769" y="176176"/>
                </a:cubicBezTo>
                <a:cubicBezTo>
                  <a:pt x="5239" y="176934"/>
                  <a:pt x="5786" y="177684"/>
                  <a:pt x="6333" y="178412"/>
                </a:cubicBezTo>
                <a:cubicBezTo>
                  <a:pt x="6333" y="178427"/>
                  <a:pt x="6333" y="178435"/>
                  <a:pt x="6333" y="178451"/>
                </a:cubicBezTo>
                <a:cubicBezTo>
                  <a:pt x="7819" y="180405"/>
                  <a:pt x="9539" y="182150"/>
                  <a:pt x="11338" y="183666"/>
                </a:cubicBezTo>
                <a:cubicBezTo>
                  <a:pt x="5082" y="189437"/>
                  <a:pt x="1407" y="197631"/>
                  <a:pt x="1407" y="206381"/>
                </a:cubicBezTo>
                <a:cubicBezTo>
                  <a:pt x="1407" y="207390"/>
                  <a:pt x="1407" y="208414"/>
                  <a:pt x="1564" y="209423"/>
                </a:cubicBezTo>
                <a:cubicBezTo>
                  <a:pt x="1564" y="209830"/>
                  <a:pt x="1642" y="210228"/>
                  <a:pt x="1720" y="210752"/>
                </a:cubicBezTo>
                <a:lnTo>
                  <a:pt x="1720" y="210955"/>
                </a:lnTo>
                <a:cubicBezTo>
                  <a:pt x="1798" y="211432"/>
                  <a:pt x="1876" y="211909"/>
                  <a:pt x="1955" y="212371"/>
                </a:cubicBezTo>
                <a:cubicBezTo>
                  <a:pt x="2033" y="212902"/>
                  <a:pt x="2189" y="213426"/>
                  <a:pt x="2346" y="213942"/>
                </a:cubicBezTo>
                <a:lnTo>
                  <a:pt x="2424" y="214239"/>
                </a:lnTo>
                <a:cubicBezTo>
                  <a:pt x="2502" y="214552"/>
                  <a:pt x="2580" y="214873"/>
                  <a:pt x="2658" y="215186"/>
                </a:cubicBezTo>
                <a:cubicBezTo>
                  <a:pt x="2893" y="215874"/>
                  <a:pt x="3128" y="216539"/>
                  <a:pt x="3362" y="217195"/>
                </a:cubicBezTo>
                <a:cubicBezTo>
                  <a:pt x="3440" y="217430"/>
                  <a:pt x="3519" y="217664"/>
                  <a:pt x="3596" y="217868"/>
                </a:cubicBezTo>
                <a:cubicBezTo>
                  <a:pt x="3910" y="218564"/>
                  <a:pt x="4222" y="219252"/>
                  <a:pt x="4535" y="219963"/>
                </a:cubicBezTo>
                <a:cubicBezTo>
                  <a:pt x="4613" y="220112"/>
                  <a:pt x="4691" y="220260"/>
                  <a:pt x="4769" y="220409"/>
                </a:cubicBezTo>
                <a:cubicBezTo>
                  <a:pt x="5160" y="221159"/>
                  <a:pt x="5551" y="221894"/>
                  <a:pt x="6021" y="222590"/>
                </a:cubicBezTo>
                <a:cubicBezTo>
                  <a:pt x="6021" y="222645"/>
                  <a:pt x="6099" y="222755"/>
                  <a:pt x="6099" y="222810"/>
                </a:cubicBezTo>
                <a:cubicBezTo>
                  <a:pt x="6646" y="223568"/>
                  <a:pt x="7115" y="224318"/>
                  <a:pt x="7663" y="225046"/>
                </a:cubicBezTo>
                <a:cubicBezTo>
                  <a:pt x="7663" y="225061"/>
                  <a:pt x="7740" y="225069"/>
                  <a:pt x="7740" y="225085"/>
                </a:cubicBezTo>
                <a:cubicBezTo>
                  <a:pt x="11103" y="229549"/>
                  <a:pt x="15559" y="232904"/>
                  <a:pt x="20564" y="234953"/>
                </a:cubicBezTo>
                <a:cubicBezTo>
                  <a:pt x="17905" y="239535"/>
                  <a:pt x="16498" y="244797"/>
                  <a:pt x="16498" y="250271"/>
                </a:cubicBezTo>
                <a:cubicBezTo>
                  <a:pt x="16498" y="251279"/>
                  <a:pt x="16498" y="252304"/>
                  <a:pt x="16654" y="253312"/>
                </a:cubicBezTo>
                <a:cubicBezTo>
                  <a:pt x="16654" y="253719"/>
                  <a:pt x="16732" y="254118"/>
                  <a:pt x="16811" y="254642"/>
                </a:cubicBezTo>
                <a:lnTo>
                  <a:pt x="16811" y="254845"/>
                </a:lnTo>
                <a:cubicBezTo>
                  <a:pt x="16889" y="255322"/>
                  <a:pt x="16967" y="255799"/>
                  <a:pt x="17045" y="256245"/>
                </a:cubicBezTo>
                <a:cubicBezTo>
                  <a:pt x="17123" y="256784"/>
                  <a:pt x="17280" y="257308"/>
                  <a:pt x="17436" y="257832"/>
                </a:cubicBezTo>
                <a:lnTo>
                  <a:pt x="17514" y="258129"/>
                </a:lnTo>
                <a:cubicBezTo>
                  <a:pt x="17593" y="258442"/>
                  <a:pt x="17671" y="258762"/>
                  <a:pt x="17749" y="259075"/>
                </a:cubicBezTo>
                <a:cubicBezTo>
                  <a:pt x="17984" y="259763"/>
                  <a:pt x="18218" y="260428"/>
                  <a:pt x="18453" y="261085"/>
                </a:cubicBezTo>
                <a:cubicBezTo>
                  <a:pt x="18531" y="261319"/>
                  <a:pt x="18609" y="261554"/>
                  <a:pt x="18687" y="261757"/>
                </a:cubicBezTo>
                <a:cubicBezTo>
                  <a:pt x="19000" y="262453"/>
                  <a:pt x="19313" y="263141"/>
                  <a:pt x="19625" y="263853"/>
                </a:cubicBezTo>
                <a:cubicBezTo>
                  <a:pt x="19704" y="264001"/>
                  <a:pt x="19782" y="264150"/>
                  <a:pt x="19860" y="264298"/>
                </a:cubicBezTo>
                <a:cubicBezTo>
                  <a:pt x="20251" y="265049"/>
                  <a:pt x="20642" y="265784"/>
                  <a:pt x="21111" y="266480"/>
                </a:cubicBezTo>
                <a:cubicBezTo>
                  <a:pt x="21111" y="266535"/>
                  <a:pt x="21189" y="266644"/>
                  <a:pt x="21189" y="266699"/>
                </a:cubicBezTo>
                <a:cubicBezTo>
                  <a:pt x="21737" y="267457"/>
                  <a:pt x="22206" y="268208"/>
                  <a:pt x="22753" y="268935"/>
                </a:cubicBezTo>
                <a:cubicBezTo>
                  <a:pt x="22753" y="268951"/>
                  <a:pt x="22832" y="268958"/>
                  <a:pt x="22832" y="268974"/>
                </a:cubicBezTo>
                <a:cubicBezTo>
                  <a:pt x="28383" y="276262"/>
                  <a:pt x="36593" y="280609"/>
                  <a:pt x="45663" y="281086"/>
                </a:cubicBezTo>
                <a:cubicBezTo>
                  <a:pt x="45428" y="282673"/>
                  <a:pt x="45272" y="284292"/>
                  <a:pt x="45272" y="285934"/>
                </a:cubicBezTo>
                <a:cubicBezTo>
                  <a:pt x="45272" y="286943"/>
                  <a:pt x="45350" y="287967"/>
                  <a:pt x="45428" y="288976"/>
                </a:cubicBezTo>
                <a:cubicBezTo>
                  <a:pt x="45428" y="289382"/>
                  <a:pt x="45507" y="289781"/>
                  <a:pt x="45585" y="290305"/>
                </a:cubicBezTo>
                <a:lnTo>
                  <a:pt x="45663" y="290508"/>
                </a:lnTo>
                <a:cubicBezTo>
                  <a:pt x="45663" y="290986"/>
                  <a:pt x="45741" y="291462"/>
                  <a:pt x="45819" y="291908"/>
                </a:cubicBezTo>
                <a:cubicBezTo>
                  <a:pt x="45976" y="292447"/>
                  <a:pt x="46132" y="292972"/>
                  <a:pt x="46210" y="293496"/>
                </a:cubicBezTo>
                <a:lnTo>
                  <a:pt x="46289" y="293793"/>
                </a:lnTo>
                <a:cubicBezTo>
                  <a:pt x="46367" y="294105"/>
                  <a:pt x="46445" y="294426"/>
                  <a:pt x="46523" y="294739"/>
                </a:cubicBezTo>
                <a:cubicBezTo>
                  <a:pt x="46758" y="295427"/>
                  <a:pt x="46992" y="296091"/>
                  <a:pt x="47227" y="296748"/>
                </a:cubicBezTo>
                <a:cubicBezTo>
                  <a:pt x="47305" y="296983"/>
                  <a:pt x="47383" y="297217"/>
                  <a:pt x="47540" y="297421"/>
                </a:cubicBezTo>
                <a:cubicBezTo>
                  <a:pt x="47774" y="298116"/>
                  <a:pt x="48087" y="298805"/>
                  <a:pt x="48478" y="299516"/>
                </a:cubicBezTo>
                <a:cubicBezTo>
                  <a:pt x="48556" y="299665"/>
                  <a:pt x="48556" y="299814"/>
                  <a:pt x="48635" y="299962"/>
                </a:cubicBezTo>
                <a:cubicBezTo>
                  <a:pt x="49026" y="300713"/>
                  <a:pt x="49494" y="301448"/>
                  <a:pt x="49885" y="302144"/>
                </a:cubicBezTo>
                <a:cubicBezTo>
                  <a:pt x="49963" y="302198"/>
                  <a:pt x="50042" y="302308"/>
                  <a:pt x="50042" y="302362"/>
                </a:cubicBezTo>
                <a:cubicBezTo>
                  <a:pt x="50511" y="303121"/>
                  <a:pt x="51058" y="303872"/>
                  <a:pt x="51606" y="304599"/>
                </a:cubicBezTo>
                <a:cubicBezTo>
                  <a:pt x="51606" y="304614"/>
                  <a:pt x="51606" y="304622"/>
                  <a:pt x="51606" y="304638"/>
                </a:cubicBezTo>
                <a:cubicBezTo>
                  <a:pt x="57548" y="312363"/>
                  <a:pt x="66462" y="316797"/>
                  <a:pt x="76157" y="316797"/>
                </a:cubicBezTo>
                <a:cubicBezTo>
                  <a:pt x="78347" y="316797"/>
                  <a:pt x="80536" y="316554"/>
                  <a:pt x="82569" y="316109"/>
                </a:cubicBezTo>
                <a:cubicBezTo>
                  <a:pt x="82647" y="316195"/>
                  <a:pt x="82647" y="316273"/>
                  <a:pt x="82647" y="316374"/>
                </a:cubicBezTo>
                <a:lnTo>
                  <a:pt x="82647" y="316578"/>
                </a:lnTo>
                <a:cubicBezTo>
                  <a:pt x="82725" y="317055"/>
                  <a:pt x="82803" y="317532"/>
                  <a:pt x="82882" y="317978"/>
                </a:cubicBezTo>
                <a:cubicBezTo>
                  <a:pt x="82960" y="318517"/>
                  <a:pt x="83116" y="319041"/>
                  <a:pt x="83273" y="319565"/>
                </a:cubicBezTo>
                <a:lnTo>
                  <a:pt x="83351" y="319862"/>
                </a:lnTo>
                <a:cubicBezTo>
                  <a:pt x="83429" y="320174"/>
                  <a:pt x="83507" y="320495"/>
                  <a:pt x="83585" y="320808"/>
                </a:cubicBezTo>
                <a:cubicBezTo>
                  <a:pt x="83820" y="321496"/>
                  <a:pt x="84055" y="322161"/>
                  <a:pt x="84289" y="322818"/>
                </a:cubicBezTo>
                <a:cubicBezTo>
                  <a:pt x="84367" y="323052"/>
                  <a:pt x="84446" y="323287"/>
                  <a:pt x="84524" y="323490"/>
                </a:cubicBezTo>
                <a:cubicBezTo>
                  <a:pt x="84837" y="324186"/>
                  <a:pt x="85149" y="324874"/>
                  <a:pt x="85462" y="325586"/>
                </a:cubicBezTo>
                <a:cubicBezTo>
                  <a:pt x="85540" y="325734"/>
                  <a:pt x="85619" y="325883"/>
                  <a:pt x="85696" y="326031"/>
                </a:cubicBezTo>
                <a:cubicBezTo>
                  <a:pt x="86087" y="326782"/>
                  <a:pt x="86478" y="327517"/>
                  <a:pt x="86948" y="328213"/>
                </a:cubicBezTo>
                <a:cubicBezTo>
                  <a:pt x="86948" y="328267"/>
                  <a:pt x="87026" y="328377"/>
                  <a:pt x="87104" y="328432"/>
                </a:cubicBezTo>
                <a:cubicBezTo>
                  <a:pt x="87573" y="329190"/>
                  <a:pt x="88042" y="329941"/>
                  <a:pt x="88590" y="330668"/>
                </a:cubicBezTo>
                <a:cubicBezTo>
                  <a:pt x="88667" y="330684"/>
                  <a:pt x="88667" y="330692"/>
                  <a:pt x="88667" y="330707"/>
                </a:cubicBezTo>
                <a:cubicBezTo>
                  <a:pt x="94532" y="338433"/>
                  <a:pt x="103524" y="342866"/>
                  <a:pt x="113142" y="342866"/>
                </a:cubicBezTo>
                <a:cubicBezTo>
                  <a:pt x="118536" y="342866"/>
                  <a:pt x="123541" y="341506"/>
                  <a:pt x="127919" y="339105"/>
                </a:cubicBezTo>
                <a:cubicBezTo>
                  <a:pt x="127919" y="339167"/>
                  <a:pt x="127998" y="339230"/>
                  <a:pt x="127998" y="339301"/>
                </a:cubicBezTo>
                <a:cubicBezTo>
                  <a:pt x="128076" y="339449"/>
                  <a:pt x="128154" y="339598"/>
                  <a:pt x="128232" y="339746"/>
                </a:cubicBezTo>
                <a:cubicBezTo>
                  <a:pt x="128623" y="340497"/>
                  <a:pt x="129014" y="341232"/>
                  <a:pt x="129483" y="341928"/>
                </a:cubicBezTo>
                <a:cubicBezTo>
                  <a:pt x="129483" y="341982"/>
                  <a:pt x="129562" y="342092"/>
                  <a:pt x="129562" y="342147"/>
                </a:cubicBezTo>
                <a:cubicBezTo>
                  <a:pt x="130031" y="342905"/>
                  <a:pt x="130578" y="343656"/>
                  <a:pt x="131126" y="344383"/>
                </a:cubicBezTo>
                <a:cubicBezTo>
                  <a:pt x="131126" y="344399"/>
                  <a:pt x="131203" y="344407"/>
                  <a:pt x="131203" y="344422"/>
                </a:cubicBezTo>
                <a:cubicBezTo>
                  <a:pt x="137068" y="352148"/>
                  <a:pt x="145982" y="356581"/>
                  <a:pt x="155677" y="356581"/>
                </a:cubicBezTo>
                <a:cubicBezTo>
                  <a:pt x="164669" y="356581"/>
                  <a:pt x="172801" y="352718"/>
                  <a:pt x="178431" y="346557"/>
                </a:cubicBezTo>
                <a:cubicBezTo>
                  <a:pt x="184295" y="353805"/>
                  <a:pt x="192974" y="357949"/>
                  <a:pt x="202357" y="357949"/>
                </a:cubicBezTo>
                <a:cubicBezTo>
                  <a:pt x="211271" y="357949"/>
                  <a:pt x="219324" y="354126"/>
                  <a:pt x="224954" y="348027"/>
                </a:cubicBezTo>
                <a:cubicBezTo>
                  <a:pt x="230818" y="354360"/>
                  <a:pt x="238872" y="357949"/>
                  <a:pt x="247551" y="357949"/>
                </a:cubicBezTo>
                <a:cubicBezTo>
                  <a:pt x="256856" y="357949"/>
                  <a:pt x="265222" y="353805"/>
                  <a:pt x="270930" y="347268"/>
                </a:cubicBezTo>
                <a:cubicBezTo>
                  <a:pt x="276794" y="354079"/>
                  <a:pt x="285161" y="357949"/>
                  <a:pt x="294230" y="357949"/>
                </a:cubicBezTo>
                <a:cubicBezTo>
                  <a:pt x="303144" y="357949"/>
                  <a:pt x="311198" y="354126"/>
                  <a:pt x="316828" y="348027"/>
                </a:cubicBezTo>
                <a:cubicBezTo>
                  <a:pt x="322692" y="354360"/>
                  <a:pt x="330746" y="357949"/>
                  <a:pt x="339424" y="357949"/>
                </a:cubicBezTo>
                <a:cubicBezTo>
                  <a:pt x="348729" y="357949"/>
                  <a:pt x="357096" y="353805"/>
                  <a:pt x="362804" y="347268"/>
                </a:cubicBezTo>
                <a:cubicBezTo>
                  <a:pt x="368668" y="354079"/>
                  <a:pt x="377034" y="357949"/>
                  <a:pt x="386104" y="357949"/>
                </a:cubicBezTo>
                <a:cubicBezTo>
                  <a:pt x="392828" y="357949"/>
                  <a:pt x="399006" y="355776"/>
                  <a:pt x="404088" y="352101"/>
                </a:cubicBezTo>
                <a:cubicBezTo>
                  <a:pt x="404557" y="352734"/>
                  <a:pt x="404948" y="353367"/>
                  <a:pt x="405417" y="353969"/>
                </a:cubicBezTo>
                <a:cubicBezTo>
                  <a:pt x="405417" y="353985"/>
                  <a:pt x="405417" y="353993"/>
                  <a:pt x="405417" y="354008"/>
                </a:cubicBezTo>
                <a:cubicBezTo>
                  <a:pt x="411360" y="361734"/>
                  <a:pt x="420274" y="366168"/>
                  <a:pt x="429969" y="366168"/>
                </a:cubicBezTo>
                <a:cubicBezTo>
                  <a:pt x="433957" y="366168"/>
                  <a:pt x="437866" y="365386"/>
                  <a:pt x="441385" y="363978"/>
                </a:cubicBezTo>
                <a:cubicBezTo>
                  <a:pt x="441385" y="364213"/>
                  <a:pt x="441463" y="364447"/>
                  <a:pt x="441542" y="364682"/>
                </a:cubicBezTo>
                <a:cubicBezTo>
                  <a:pt x="441776" y="365370"/>
                  <a:pt x="442010" y="366035"/>
                  <a:pt x="442245" y="366691"/>
                </a:cubicBezTo>
                <a:cubicBezTo>
                  <a:pt x="442323" y="366926"/>
                  <a:pt x="442401" y="367161"/>
                  <a:pt x="442479" y="367364"/>
                </a:cubicBezTo>
                <a:cubicBezTo>
                  <a:pt x="442792" y="368060"/>
                  <a:pt x="443105" y="368748"/>
                  <a:pt x="443418" y="369459"/>
                </a:cubicBezTo>
                <a:cubicBezTo>
                  <a:pt x="443496" y="369608"/>
                  <a:pt x="443574" y="369756"/>
                  <a:pt x="443652" y="369905"/>
                </a:cubicBezTo>
                <a:cubicBezTo>
                  <a:pt x="444043" y="370656"/>
                  <a:pt x="444434" y="371391"/>
                  <a:pt x="444904" y="372087"/>
                </a:cubicBezTo>
                <a:cubicBezTo>
                  <a:pt x="444904" y="372142"/>
                  <a:pt x="444981" y="372251"/>
                  <a:pt x="444981" y="372306"/>
                </a:cubicBezTo>
                <a:cubicBezTo>
                  <a:pt x="445529" y="373064"/>
                  <a:pt x="445998" y="373815"/>
                  <a:pt x="446545" y="374542"/>
                </a:cubicBezTo>
                <a:cubicBezTo>
                  <a:pt x="446545" y="374558"/>
                  <a:pt x="446624" y="374573"/>
                  <a:pt x="446624" y="374581"/>
                </a:cubicBezTo>
                <a:cubicBezTo>
                  <a:pt x="452488" y="382307"/>
                  <a:pt x="461401" y="386740"/>
                  <a:pt x="471097" y="386740"/>
                </a:cubicBezTo>
                <a:cubicBezTo>
                  <a:pt x="471410" y="386740"/>
                  <a:pt x="471723" y="386724"/>
                  <a:pt x="472036" y="386716"/>
                </a:cubicBezTo>
                <a:cubicBezTo>
                  <a:pt x="471879" y="387850"/>
                  <a:pt x="471801" y="389000"/>
                  <a:pt x="471801" y="390165"/>
                </a:cubicBezTo>
                <a:cubicBezTo>
                  <a:pt x="471801" y="391173"/>
                  <a:pt x="471879" y="392198"/>
                  <a:pt x="471957" y="393207"/>
                </a:cubicBezTo>
                <a:cubicBezTo>
                  <a:pt x="471957" y="393613"/>
                  <a:pt x="472036" y="394012"/>
                  <a:pt x="472114" y="394536"/>
                </a:cubicBezTo>
                <a:lnTo>
                  <a:pt x="472192" y="394739"/>
                </a:lnTo>
                <a:cubicBezTo>
                  <a:pt x="472192" y="395216"/>
                  <a:pt x="472270" y="395693"/>
                  <a:pt x="472348" y="396139"/>
                </a:cubicBezTo>
                <a:cubicBezTo>
                  <a:pt x="472505" y="396678"/>
                  <a:pt x="472661" y="397202"/>
                  <a:pt x="472739" y="397726"/>
                </a:cubicBezTo>
                <a:lnTo>
                  <a:pt x="472818" y="398023"/>
                </a:lnTo>
                <a:cubicBezTo>
                  <a:pt x="472896" y="398336"/>
                  <a:pt x="472973" y="398656"/>
                  <a:pt x="473130" y="398969"/>
                </a:cubicBezTo>
                <a:cubicBezTo>
                  <a:pt x="473287" y="399657"/>
                  <a:pt x="473521" y="400322"/>
                  <a:pt x="473755" y="400979"/>
                </a:cubicBezTo>
                <a:cubicBezTo>
                  <a:pt x="473834" y="401213"/>
                  <a:pt x="473912" y="401448"/>
                  <a:pt x="474068" y="401651"/>
                </a:cubicBezTo>
                <a:cubicBezTo>
                  <a:pt x="474303" y="402347"/>
                  <a:pt x="474616" y="403035"/>
                  <a:pt x="475007" y="403747"/>
                </a:cubicBezTo>
                <a:cubicBezTo>
                  <a:pt x="475007" y="403895"/>
                  <a:pt x="475085" y="404044"/>
                  <a:pt x="475163" y="404192"/>
                </a:cubicBezTo>
                <a:cubicBezTo>
                  <a:pt x="475554" y="404943"/>
                  <a:pt x="476023" y="405678"/>
                  <a:pt x="476414" y="406374"/>
                </a:cubicBezTo>
                <a:cubicBezTo>
                  <a:pt x="476492" y="406429"/>
                  <a:pt x="476571" y="406538"/>
                  <a:pt x="476571" y="406593"/>
                </a:cubicBezTo>
                <a:cubicBezTo>
                  <a:pt x="477040" y="407351"/>
                  <a:pt x="477587" y="408102"/>
                  <a:pt x="478135" y="408829"/>
                </a:cubicBezTo>
                <a:cubicBezTo>
                  <a:pt x="478135" y="408845"/>
                  <a:pt x="478135" y="408853"/>
                  <a:pt x="478135" y="408868"/>
                </a:cubicBezTo>
                <a:cubicBezTo>
                  <a:pt x="484077" y="416594"/>
                  <a:pt x="492991" y="421028"/>
                  <a:pt x="502686" y="421028"/>
                </a:cubicBezTo>
                <a:cubicBezTo>
                  <a:pt x="507612" y="421028"/>
                  <a:pt x="512304" y="419847"/>
                  <a:pt x="516448" y="417759"/>
                </a:cubicBezTo>
                <a:lnTo>
                  <a:pt x="465468" y="468764"/>
                </a:lnTo>
                <a:cubicBezTo>
                  <a:pt x="464763" y="469468"/>
                  <a:pt x="464060" y="470234"/>
                  <a:pt x="463435" y="471024"/>
                </a:cubicBezTo>
                <a:cubicBezTo>
                  <a:pt x="463200" y="471336"/>
                  <a:pt x="462965" y="471665"/>
                  <a:pt x="462653" y="471993"/>
                </a:cubicBezTo>
                <a:lnTo>
                  <a:pt x="462496" y="472274"/>
                </a:lnTo>
                <a:cubicBezTo>
                  <a:pt x="462183" y="472650"/>
                  <a:pt x="461949" y="473033"/>
                  <a:pt x="461636" y="473416"/>
                </a:cubicBezTo>
                <a:cubicBezTo>
                  <a:pt x="461324" y="473870"/>
                  <a:pt x="461089" y="474331"/>
                  <a:pt x="460776" y="474800"/>
                </a:cubicBezTo>
                <a:lnTo>
                  <a:pt x="460620" y="475043"/>
                </a:lnTo>
                <a:cubicBezTo>
                  <a:pt x="460463" y="475324"/>
                  <a:pt x="460307" y="475613"/>
                  <a:pt x="460151" y="475895"/>
                </a:cubicBezTo>
                <a:cubicBezTo>
                  <a:pt x="459838" y="476529"/>
                  <a:pt x="459525" y="477177"/>
                  <a:pt x="459212" y="477795"/>
                </a:cubicBezTo>
                <a:cubicBezTo>
                  <a:pt x="459134" y="478030"/>
                  <a:pt x="458978" y="478264"/>
                  <a:pt x="458899" y="478460"/>
                </a:cubicBezTo>
                <a:cubicBezTo>
                  <a:pt x="458665" y="479116"/>
                  <a:pt x="458352" y="479789"/>
                  <a:pt x="458117" y="480634"/>
                </a:cubicBezTo>
                <a:cubicBezTo>
                  <a:pt x="458039" y="480805"/>
                  <a:pt x="457962" y="480978"/>
                  <a:pt x="457962" y="481071"/>
                </a:cubicBezTo>
                <a:cubicBezTo>
                  <a:pt x="457726" y="481837"/>
                  <a:pt x="457492" y="482627"/>
                  <a:pt x="457258" y="483511"/>
                </a:cubicBezTo>
                <a:cubicBezTo>
                  <a:pt x="457258" y="483581"/>
                  <a:pt x="457258" y="483683"/>
                  <a:pt x="457258" y="483746"/>
                </a:cubicBezTo>
                <a:cubicBezTo>
                  <a:pt x="457023" y="484590"/>
                  <a:pt x="456867" y="485466"/>
                  <a:pt x="456710" y="486357"/>
                </a:cubicBezTo>
                <a:cubicBezTo>
                  <a:pt x="456710" y="486388"/>
                  <a:pt x="456710" y="486420"/>
                  <a:pt x="456710" y="486451"/>
                </a:cubicBezTo>
                <a:cubicBezTo>
                  <a:pt x="456241" y="490400"/>
                  <a:pt x="456476" y="494309"/>
                  <a:pt x="457335" y="498031"/>
                </a:cubicBezTo>
                <a:cubicBezTo>
                  <a:pt x="456867" y="497867"/>
                  <a:pt x="456319" y="497695"/>
                  <a:pt x="455850" y="497554"/>
                </a:cubicBezTo>
                <a:lnTo>
                  <a:pt x="455537" y="497468"/>
                </a:lnTo>
                <a:cubicBezTo>
                  <a:pt x="454755" y="497280"/>
                  <a:pt x="454052" y="497116"/>
                  <a:pt x="453348" y="496991"/>
                </a:cubicBezTo>
                <a:cubicBezTo>
                  <a:pt x="453114" y="496936"/>
                  <a:pt x="452801" y="496889"/>
                  <a:pt x="452488" y="496851"/>
                </a:cubicBezTo>
                <a:lnTo>
                  <a:pt x="452175" y="496796"/>
                </a:lnTo>
                <a:cubicBezTo>
                  <a:pt x="451628" y="496725"/>
                  <a:pt x="451159" y="496655"/>
                  <a:pt x="450689" y="496608"/>
                </a:cubicBezTo>
                <a:cubicBezTo>
                  <a:pt x="449673" y="496514"/>
                  <a:pt x="448734" y="496468"/>
                  <a:pt x="447797" y="496468"/>
                </a:cubicBezTo>
                <a:cubicBezTo>
                  <a:pt x="442636" y="496468"/>
                  <a:pt x="437553" y="497758"/>
                  <a:pt x="433096" y="500205"/>
                </a:cubicBezTo>
                <a:cubicBezTo>
                  <a:pt x="429109" y="502379"/>
                  <a:pt x="425747" y="505350"/>
                  <a:pt x="423088" y="508861"/>
                </a:cubicBezTo>
                <a:cubicBezTo>
                  <a:pt x="419101" y="503481"/>
                  <a:pt x="413314" y="499400"/>
                  <a:pt x="406434" y="497554"/>
                </a:cubicBezTo>
                <a:lnTo>
                  <a:pt x="406121" y="497468"/>
                </a:lnTo>
                <a:cubicBezTo>
                  <a:pt x="405417" y="497280"/>
                  <a:pt x="404713" y="497116"/>
                  <a:pt x="404010" y="496991"/>
                </a:cubicBezTo>
                <a:cubicBezTo>
                  <a:pt x="403697" y="496936"/>
                  <a:pt x="403463" y="496889"/>
                  <a:pt x="403150" y="496851"/>
                </a:cubicBezTo>
                <a:lnTo>
                  <a:pt x="402759" y="496796"/>
                </a:lnTo>
                <a:cubicBezTo>
                  <a:pt x="402290" y="496718"/>
                  <a:pt x="401820" y="496655"/>
                  <a:pt x="401351" y="496608"/>
                </a:cubicBezTo>
                <a:cubicBezTo>
                  <a:pt x="400335" y="496514"/>
                  <a:pt x="399397" y="496468"/>
                  <a:pt x="398458" y="496468"/>
                </a:cubicBezTo>
                <a:cubicBezTo>
                  <a:pt x="395018" y="496468"/>
                  <a:pt x="391578" y="497070"/>
                  <a:pt x="388293" y="498196"/>
                </a:cubicBezTo>
                <a:cubicBezTo>
                  <a:pt x="388293" y="494442"/>
                  <a:pt x="387746" y="490665"/>
                  <a:pt x="386417" y="487030"/>
                </a:cubicBezTo>
                <a:cubicBezTo>
                  <a:pt x="386339" y="486764"/>
                  <a:pt x="386261" y="486506"/>
                  <a:pt x="386104" y="486193"/>
                </a:cubicBezTo>
                <a:cubicBezTo>
                  <a:pt x="385791" y="485348"/>
                  <a:pt x="385400" y="484528"/>
                  <a:pt x="385009" y="483738"/>
                </a:cubicBezTo>
                <a:cubicBezTo>
                  <a:pt x="384853" y="483386"/>
                  <a:pt x="384697" y="483042"/>
                  <a:pt x="384540" y="482706"/>
                </a:cubicBezTo>
                <a:cubicBezTo>
                  <a:pt x="384149" y="481963"/>
                  <a:pt x="383681" y="481236"/>
                  <a:pt x="383211" y="480477"/>
                </a:cubicBezTo>
                <a:lnTo>
                  <a:pt x="383133" y="480360"/>
                </a:lnTo>
                <a:cubicBezTo>
                  <a:pt x="382977" y="480086"/>
                  <a:pt x="382820" y="479820"/>
                  <a:pt x="382664" y="479547"/>
                </a:cubicBezTo>
                <a:cubicBezTo>
                  <a:pt x="381960" y="478530"/>
                  <a:pt x="381256" y="477623"/>
                  <a:pt x="380553" y="476786"/>
                </a:cubicBezTo>
                <a:cubicBezTo>
                  <a:pt x="374454" y="469069"/>
                  <a:pt x="370388" y="458466"/>
                  <a:pt x="366166" y="447253"/>
                </a:cubicBezTo>
                <a:cubicBezTo>
                  <a:pt x="358894" y="428111"/>
                  <a:pt x="350605" y="406413"/>
                  <a:pt x="329103" y="396850"/>
                </a:cubicBezTo>
                <a:cubicBezTo>
                  <a:pt x="323004" y="394113"/>
                  <a:pt x="316046" y="392526"/>
                  <a:pt x="308618" y="392135"/>
                </a:cubicBezTo>
                <a:cubicBezTo>
                  <a:pt x="302909" y="391838"/>
                  <a:pt x="298062" y="396193"/>
                  <a:pt x="297749" y="401862"/>
                </a:cubicBezTo>
                <a:cubicBezTo>
                  <a:pt x="297515" y="407531"/>
                  <a:pt x="301815" y="412371"/>
                  <a:pt x="307523" y="412676"/>
                </a:cubicBezTo>
                <a:cubicBezTo>
                  <a:pt x="312527" y="412942"/>
                  <a:pt x="316828" y="413912"/>
                  <a:pt x="320737" y="415648"/>
                </a:cubicBezTo>
                <a:cubicBezTo>
                  <a:pt x="334421" y="421731"/>
                  <a:pt x="340519" y="437674"/>
                  <a:pt x="346931" y="454564"/>
                </a:cubicBezTo>
                <a:cubicBezTo>
                  <a:pt x="351544" y="466817"/>
                  <a:pt x="356392" y="479484"/>
                  <a:pt x="364524" y="489727"/>
                </a:cubicBezTo>
                <a:cubicBezTo>
                  <a:pt x="364602" y="489735"/>
                  <a:pt x="364602" y="489735"/>
                  <a:pt x="364602" y="489743"/>
                </a:cubicBezTo>
                <a:cubicBezTo>
                  <a:pt x="364602" y="489829"/>
                  <a:pt x="364680" y="489915"/>
                  <a:pt x="364758" y="489993"/>
                </a:cubicBezTo>
                <a:cubicBezTo>
                  <a:pt x="365071" y="490298"/>
                  <a:pt x="365306" y="490665"/>
                  <a:pt x="365540" y="491033"/>
                </a:cubicBezTo>
                <a:lnTo>
                  <a:pt x="365853" y="491463"/>
                </a:lnTo>
                <a:cubicBezTo>
                  <a:pt x="366009" y="491737"/>
                  <a:pt x="366166" y="492010"/>
                  <a:pt x="366322" y="492308"/>
                </a:cubicBezTo>
                <a:cubicBezTo>
                  <a:pt x="366400" y="492433"/>
                  <a:pt x="366479" y="492566"/>
                  <a:pt x="366557" y="492691"/>
                </a:cubicBezTo>
                <a:cubicBezTo>
                  <a:pt x="366634" y="492988"/>
                  <a:pt x="366791" y="493293"/>
                  <a:pt x="366948" y="493613"/>
                </a:cubicBezTo>
                <a:lnTo>
                  <a:pt x="367104" y="494012"/>
                </a:lnTo>
                <a:cubicBezTo>
                  <a:pt x="368668" y="498516"/>
                  <a:pt x="367495" y="503583"/>
                  <a:pt x="364133" y="506945"/>
                </a:cubicBezTo>
                <a:cubicBezTo>
                  <a:pt x="359519" y="511527"/>
                  <a:pt x="352091" y="511817"/>
                  <a:pt x="347166" y="507610"/>
                </a:cubicBezTo>
                <a:cubicBezTo>
                  <a:pt x="347087" y="507532"/>
                  <a:pt x="347009" y="507461"/>
                  <a:pt x="346852" y="507391"/>
                </a:cubicBezTo>
                <a:cubicBezTo>
                  <a:pt x="336610" y="499212"/>
                  <a:pt x="323943" y="494403"/>
                  <a:pt x="311667" y="489751"/>
                </a:cubicBezTo>
                <a:cubicBezTo>
                  <a:pt x="288210" y="480845"/>
                  <a:pt x="273197" y="474143"/>
                  <a:pt x="270304" y="454728"/>
                </a:cubicBezTo>
                <a:lnTo>
                  <a:pt x="295951" y="429073"/>
                </a:lnTo>
                <a:cubicBezTo>
                  <a:pt x="299938" y="425054"/>
                  <a:pt x="299938" y="418541"/>
                  <a:pt x="295951" y="414530"/>
                </a:cubicBezTo>
                <a:cubicBezTo>
                  <a:pt x="291885" y="410510"/>
                  <a:pt x="285395" y="410510"/>
                  <a:pt x="281407" y="414530"/>
                </a:cubicBezTo>
                <a:lnTo>
                  <a:pt x="252321" y="443617"/>
                </a:lnTo>
                <a:cubicBezTo>
                  <a:pt x="250287" y="445681"/>
                  <a:pt x="249193" y="448520"/>
                  <a:pt x="249349" y="451429"/>
                </a:cubicBezTo>
                <a:cubicBezTo>
                  <a:pt x="251304" y="488836"/>
                  <a:pt x="280782" y="500010"/>
                  <a:pt x="304395" y="508994"/>
                </a:cubicBezTo>
                <a:cubicBezTo>
                  <a:pt x="315655" y="513248"/>
                  <a:pt x="326289" y="517266"/>
                  <a:pt x="333951" y="523381"/>
                </a:cubicBezTo>
                <a:cubicBezTo>
                  <a:pt x="340128" y="528565"/>
                  <a:pt x="347713" y="531130"/>
                  <a:pt x="355297" y="531130"/>
                </a:cubicBezTo>
                <a:cubicBezTo>
                  <a:pt x="359519" y="531130"/>
                  <a:pt x="363663" y="530332"/>
                  <a:pt x="367652" y="528753"/>
                </a:cubicBezTo>
                <a:cubicBezTo>
                  <a:pt x="367652" y="529300"/>
                  <a:pt x="367729" y="529840"/>
                  <a:pt x="367729" y="530379"/>
                </a:cubicBezTo>
                <a:cubicBezTo>
                  <a:pt x="367807" y="530786"/>
                  <a:pt x="367886" y="531185"/>
                  <a:pt x="367964" y="531709"/>
                </a:cubicBezTo>
                <a:lnTo>
                  <a:pt x="367964" y="531912"/>
                </a:lnTo>
                <a:cubicBezTo>
                  <a:pt x="368043" y="532389"/>
                  <a:pt x="368120" y="532866"/>
                  <a:pt x="368198" y="533312"/>
                </a:cubicBezTo>
                <a:cubicBezTo>
                  <a:pt x="368277" y="533851"/>
                  <a:pt x="368433" y="534375"/>
                  <a:pt x="368589" y="534899"/>
                </a:cubicBezTo>
                <a:lnTo>
                  <a:pt x="368668" y="535196"/>
                </a:lnTo>
                <a:cubicBezTo>
                  <a:pt x="368746" y="535509"/>
                  <a:pt x="368824" y="535830"/>
                  <a:pt x="368902" y="536142"/>
                </a:cubicBezTo>
                <a:cubicBezTo>
                  <a:pt x="369137" y="536830"/>
                  <a:pt x="369371" y="537495"/>
                  <a:pt x="369606" y="538152"/>
                </a:cubicBezTo>
                <a:cubicBezTo>
                  <a:pt x="369684" y="538386"/>
                  <a:pt x="369762" y="538621"/>
                  <a:pt x="369841" y="538824"/>
                </a:cubicBezTo>
                <a:cubicBezTo>
                  <a:pt x="370153" y="539520"/>
                  <a:pt x="370466" y="540208"/>
                  <a:pt x="370779" y="540920"/>
                </a:cubicBezTo>
                <a:cubicBezTo>
                  <a:pt x="370857" y="541068"/>
                  <a:pt x="370935" y="541217"/>
                  <a:pt x="371014" y="541366"/>
                </a:cubicBezTo>
                <a:cubicBezTo>
                  <a:pt x="371405" y="542116"/>
                  <a:pt x="371796" y="542851"/>
                  <a:pt x="372264" y="543547"/>
                </a:cubicBezTo>
                <a:cubicBezTo>
                  <a:pt x="372264" y="543602"/>
                  <a:pt x="372343" y="543711"/>
                  <a:pt x="372343" y="543766"/>
                </a:cubicBezTo>
                <a:cubicBezTo>
                  <a:pt x="372812" y="544525"/>
                  <a:pt x="373359" y="545275"/>
                  <a:pt x="373907" y="546002"/>
                </a:cubicBezTo>
                <a:cubicBezTo>
                  <a:pt x="373907" y="546018"/>
                  <a:pt x="373985" y="546026"/>
                  <a:pt x="373985" y="546042"/>
                </a:cubicBezTo>
                <a:cubicBezTo>
                  <a:pt x="379849" y="553767"/>
                  <a:pt x="388763" y="558200"/>
                  <a:pt x="398458" y="558200"/>
                </a:cubicBezTo>
                <a:cubicBezTo>
                  <a:pt x="408545" y="558200"/>
                  <a:pt x="417537" y="553329"/>
                  <a:pt x="423167" y="545815"/>
                </a:cubicBezTo>
                <a:cubicBezTo>
                  <a:pt x="423245" y="545877"/>
                  <a:pt x="423245" y="545940"/>
                  <a:pt x="423323" y="545995"/>
                </a:cubicBezTo>
                <a:cubicBezTo>
                  <a:pt x="423323" y="546010"/>
                  <a:pt x="423323" y="546018"/>
                  <a:pt x="423323" y="546034"/>
                </a:cubicBezTo>
                <a:cubicBezTo>
                  <a:pt x="429265" y="553759"/>
                  <a:pt x="438179" y="558193"/>
                  <a:pt x="447875" y="558193"/>
                </a:cubicBezTo>
                <a:cubicBezTo>
                  <a:pt x="464842" y="558193"/>
                  <a:pt x="478682" y="544352"/>
                  <a:pt x="478682" y="527338"/>
                </a:cubicBezTo>
                <a:cubicBezTo>
                  <a:pt x="478682" y="524789"/>
                  <a:pt x="478369" y="522302"/>
                  <a:pt x="477821" y="519917"/>
                </a:cubicBezTo>
                <a:cubicBezTo>
                  <a:pt x="480871" y="520918"/>
                  <a:pt x="484077" y="521450"/>
                  <a:pt x="487361" y="521450"/>
                </a:cubicBezTo>
                <a:cubicBezTo>
                  <a:pt x="495258" y="521450"/>
                  <a:pt x="503155" y="518439"/>
                  <a:pt x="509098" y="512426"/>
                </a:cubicBezTo>
                <a:lnTo>
                  <a:pt x="567663" y="453923"/>
                </a:lnTo>
                <a:cubicBezTo>
                  <a:pt x="578844" y="442702"/>
                  <a:pt x="579548" y="424976"/>
                  <a:pt x="569226" y="412668"/>
                </a:cubicBezTo>
                <a:cubicBezTo>
                  <a:pt x="568444" y="411855"/>
                  <a:pt x="567819" y="411167"/>
                  <a:pt x="567193" y="410526"/>
                </a:cubicBezTo>
                <a:close/>
                <a:moveTo>
                  <a:pt x="398302" y="537542"/>
                </a:moveTo>
                <a:cubicBezTo>
                  <a:pt x="395174" y="537542"/>
                  <a:pt x="392203" y="536088"/>
                  <a:pt x="390170" y="533460"/>
                </a:cubicBezTo>
                <a:cubicBezTo>
                  <a:pt x="390170" y="533444"/>
                  <a:pt x="390170" y="533437"/>
                  <a:pt x="390170" y="533421"/>
                </a:cubicBezTo>
                <a:cubicBezTo>
                  <a:pt x="389936" y="533210"/>
                  <a:pt x="389779" y="532983"/>
                  <a:pt x="389701" y="532756"/>
                </a:cubicBezTo>
                <a:cubicBezTo>
                  <a:pt x="389623" y="532718"/>
                  <a:pt x="389623" y="532671"/>
                  <a:pt x="389623" y="532647"/>
                </a:cubicBezTo>
                <a:cubicBezTo>
                  <a:pt x="389466" y="532436"/>
                  <a:pt x="389310" y="532217"/>
                  <a:pt x="389232" y="531983"/>
                </a:cubicBezTo>
                <a:cubicBezTo>
                  <a:pt x="389154" y="531912"/>
                  <a:pt x="389154" y="531818"/>
                  <a:pt x="389075" y="531779"/>
                </a:cubicBezTo>
                <a:cubicBezTo>
                  <a:pt x="388997" y="531576"/>
                  <a:pt x="388919" y="531365"/>
                  <a:pt x="388841" y="531138"/>
                </a:cubicBezTo>
                <a:lnTo>
                  <a:pt x="388684" y="530833"/>
                </a:lnTo>
                <a:cubicBezTo>
                  <a:pt x="388606" y="530630"/>
                  <a:pt x="388528" y="530426"/>
                  <a:pt x="388528" y="530231"/>
                </a:cubicBezTo>
                <a:lnTo>
                  <a:pt x="388293" y="529597"/>
                </a:lnTo>
                <a:cubicBezTo>
                  <a:pt x="388293" y="529480"/>
                  <a:pt x="388293" y="529355"/>
                  <a:pt x="388216" y="529316"/>
                </a:cubicBezTo>
                <a:lnTo>
                  <a:pt x="388059" y="528174"/>
                </a:lnTo>
                <a:cubicBezTo>
                  <a:pt x="388059" y="527869"/>
                  <a:pt x="388059" y="527557"/>
                  <a:pt x="388059" y="527267"/>
                </a:cubicBezTo>
                <a:cubicBezTo>
                  <a:pt x="388059" y="523499"/>
                  <a:pt x="390092" y="520035"/>
                  <a:pt x="393454" y="518221"/>
                </a:cubicBezTo>
                <a:cubicBezTo>
                  <a:pt x="394940" y="517400"/>
                  <a:pt x="396582" y="516985"/>
                  <a:pt x="398380" y="516985"/>
                </a:cubicBezTo>
                <a:cubicBezTo>
                  <a:pt x="398615" y="516985"/>
                  <a:pt x="398928" y="517001"/>
                  <a:pt x="399240" y="517032"/>
                </a:cubicBezTo>
                <a:lnTo>
                  <a:pt x="400178" y="517165"/>
                </a:lnTo>
                <a:cubicBezTo>
                  <a:pt x="400413" y="517212"/>
                  <a:pt x="400647" y="517266"/>
                  <a:pt x="400883" y="517337"/>
                </a:cubicBezTo>
                <a:cubicBezTo>
                  <a:pt x="400960" y="517337"/>
                  <a:pt x="400960" y="517353"/>
                  <a:pt x="401038" y="517368"/>
                </a:cubicBezTo>
                <a:cubicBezTo>
                  <a:pt x="405495" y="518588"/>
                  <a:pt x="408623" y="522654"/>
                  <a:pt x="408623" y="527275"/>
                </a:cubicBezTo>
                <a:cubicBezTo>
                  <a:pt x="408623" y="532929"/>
                  <a:pt x="404010" y="537542"/>
                  <a:pt x="398302" y="537542"/>
                </a:cubicBezTo>
                <a:close/>
                <a:moveTo>
                  <a:pt x="447718" y="537542"/>
                </a:moveTo>
                <a:cubicBezTo>
                  <a:pt x="444513" y="537542"/>
                  <a:pt x="441542" y="536088"/>
                  <a:pt x="439508" y="533460"/>
                </a:cubicBezTo>
                <a:cubicBezTo>
                  <a:pt x="439508" y="533444"/>
                  <a:pt x="439508" y="533437"/>
                  <a:pt x="439508" y="533421"/>
                </a:cubicBezTo>
                <a:cubicBezTo>
                  <a:pt x="439352" y="533210"/>
                  <a:pt x="439196" y="532983"/>
                  <a:pt x="439039" y="532756"/>
                </a:cubicBezTo>
                <a:cubicBezTo>
                  <a:pt x="439039" y="532718"/>
                  <a:pt x="438961" y="532671"/>
                  <a:pt x="438961" y="532647"/>
                </a:cubicBezTo>
                <a:cubicBezTo>
                  <a:pt x="438883" y="532436"/>
                  <a:pt x="438726" y="532217"/>
                  <a:pt x="438570" y="531983"/>
                </a:cubicBezTo>
                <a:cubicBezTo>
                  <a:pt x="438570" y="531912"/>
                  <a:pt x="438492" y="531818"/>
                  <a:pt x="438492" y="531779"/>
                </a:cubicBezTo>
                <a:cubicBezTo>
                  <a:pt x="438414" y="531576"/>
                  <a:pt x="438257" y="531365"/>
                  <a:pt x="438179" y="531138"/>
                </a:cubicBezTo>
                <a:lnTo>
                  <a:pt x="438101" y="530833"/>
                </a:lnTo>
                <a:cubicBezTo>
                  <a:pt x="438023" y="530630"/>
                  <a:pt x="437944" y="530426"/>
                  <a:pt x="437866" y="530231"/>
                </a:cubicBezTo>
                <a:lnTo>
                  <a:pt x="437710" y="529597"/>
                </a:lnTo>
                <a:cubicBezTo>
                  <a:pt x="437710" y="529480"/>
                  <a:pt x="437632" y="529355"/>
                  <a:pt x="437632" y="529316"/>
                </a:cubicBezTo>
                <a:lnTo>
                  <a:pt x="437475" y="528174"/>
                </a:lnTo>
                <a:cubicBezTo>
                  <a:pt x="437475" y="527869"/>
                  <a:pt x="437397" y="527557"/>
                  <a:pt x="437397" y="527267"/>
                </a:cubicBezTo>
                <a:cubicBezTo>
                  <a:pt x="437397" y="523499"/>
                  <a:pt x="439508" y="520035"/>
                  <a:pt x="442792" y="518221"/>
                </a:cubicBezTo>
                <a:cubicBezTo>
                  <a:pt x="444356" y="517400"/>
                  <a:pt x="445998" y="516985"/>
                  <a:pt x="447718" y="516985"/>
                </a:cubicBezTo>
                <a:cubicBezTo>
                  <a:pt x="448031" y="516985"/>
                  <a:pt x="448266" y="517001"/>
                  <a:pt x="448657" y="517032"/>
                </a:cubicBezTo>
                <a:lnTo>
                  <a:pt x="449595" y="517165"/>
                </a:lnTo>
                <a:cubicBezTo>
                  <a:pt x="449829" y="517212"/>
                  <a:pt x="450064" y="517266"/>
                  <a:pt x="450298" y="517337"/>
                </a:cubicBezTo>
                <a:cubicBezTo>
                  <a:pt x="450298" y="517337"/>
                  <a:pt x="450377" y="517353"/>
                  <a:pt x="450377" y="517368"/>
                </a:cubicBezTo>
                <a:cubicBezTo>
                  <a:pt x="454912" y="518588"/>
                  <a:pt x="458039" y="522654"/>
                  <a:pt x="458039" y="527275"/>
                </a:cubicBezTo>
                <a:cubicBezTo>
                  <a:pt x="457962" y="532929"/>
                  <a:pt x="453348" y="537542"/>
                  <a:pt x="447718" y="537542"/>
                </a:cubicBezTo>
                <a:close/>
                <a:moveTo>
                  <a:pt x="545535" y="322427"/>
                </a:moveTo>
                <a:cubicBezTo>
                  <a:pt x="545769" y="322474"/>
                  <a:pt x="546004" y="322528"/>
                  <a:pt x="546395" y="322622"/>
                </a:cubicBezTo>
                <a:cubicBezTo>
                  <a:pt x="550852" y="323834"/>
                  <a:pt x="553979" y="327908"/>
                  <a:pt x="553979" y="332529"/>
                </a:cubicBezTo>
                <a:cubicBezTo>
                  <a:pt x="553979" y="338198"/>
                  <a:pt x="549366" y="342811"/>
                  <a:pt x="543658" y="342811"/>
                </a:cubicBezTo>
                <a:cubicBezTo>
                  <a:pt x="540530" y="342811"/>
                  <a:pt x="537559" y="341357"/>
                  <a:pt x="535526" y="338730"/>
                </a:cubicBezTo>
                <a:cubicBezTo>
                  <a:pt x="535526" y="338714"/>
                  <a:pt x="535526" y="338706"/>
                  <a:pt x="535526" y="338691"/>
                </a:cubicBezTo>
                <a:cubicBezTo>
                  <a:pt x="535291" y="338479"/>
                  <a:pt x="535214" y="338253"/>
                  <a:pt x="535057" y="338026"/>
                </a:cubicBezTo>
                <a:cubicBezTo>
                  <a:pt x="534979" y="337987"/>
                  <a:pt x="534979" y="337940"/>
                  <a:pt x="534979" y="337917"/>
                </a:cubicBezTo>
                <a:cubicBezTo>
                  <a:pt x="534823" y="337706"/>
                  <a:pt x="534666" y="337486"/>
                  <a:pt x="534588" y="337252"/>
                </a:cubicBezTo>
                <a:cubicBezTo>
                  <a:pt x="534510" y="337181"/>
                  <a:pt x="534510" y="337088"/>
                  <a:pt x="534510" y="337048"/>
                </a:cubicBezTo>
                <a:cubicBezTo>
                  <a:pt x="534353" y="336845"/>
                  <a:pt x="534275" y="336634"/>
                  <a:pt x="534197" y="336407"/>
                </a:cubicBezTo>
                <a:lnTo>
                  <a:pt x="534041" y="336102"/>
                </a:lnTo>
                <a:cubicBezTo>
                  <a:pt x="533962" y="335899"/>
                  <a:pt x="533884" y="335696"/>
                  <a:pt x="533884" y="335500"/>
                </a:cubicBezTo>
                <a:lnTo>
                  <a:pt x="533650" y="334859"/>
                </a:lnTo>
                <a:cubicBezTo>
                  <a:pt x="533650" y="334742"/>
                  <a:pt x="533650" y="334617"/>
                  <a:pt x="533650" y="334578"/>
                </a:cubicBezTo>
                <a:lnTo>
                  <a:pt x="533493" y="333983"/>
                </a:lnTo>
                <a:lnTo>
                  <a:pt x="533415" y="333444"/>
                </a:lnTo>
                <a:cubicBezTo>
                  <a:pt x="533415" y="333139"/>
                  <a:pt x="533415" y="332826"/>
                  <a:pt x="533415" y="332537"/>
                </a:cubicBezTo>
                <a:cubicBezTo>
                  <a:pt x="533415" y="328768"/>
                  <a:pt x="535448" y="325304"/>
                  <a:pt x="538810" y="323490"/>
                </a:cubicBezTo>
                <a:cubicBezTo>
                  <a:pt x="540296" y="322669"/>
                  <a:pt x="541938" y="322255"/>
                  <a:pt x="543658" y="322255"/>
                </a:cubicBezTo>
                <a:cubicBezTo>
                  <a:pt x="543971" y="322255"/>
                  <a:pt x="544283" y="322270"/>
                  <a:pt x="544596" y="322302"/>
                </a:cubicBezTo>
                <a:lnTo>
                  <a:pt x="545535" y="322427"/>
                </a:lnTo>
                <a:close/>
                <a:moveTo>
                  <a:pt x="535057" y="277036"/>
                </a:moveTo>
                <a:lnTo>
                  <a:pt x="535917" y="277169"/>
                </a:lnTo>
                <a:cubicBezTo>
                  <a:pt x="536152" y="277216"/>
                  <a:pt x="536386" y="277271"/>
                  <a:pt x="536621" y="277333"/>
                </a:cubicBezTo>
                <a:cubicBezTo>
                  <a:pt x="536621" y="277333"/>
                  <a:pt x="536777" y="277356"/>
                  <a:pt x="536777" y="277364"/>
                </a:cubicBezTo>
                <a:cubicBezTo>
                  <a:pt x="541234" y="278576"/>
                  <a:pt x="544362" y="282650"/>
                  <a:pt x="544362" y="287271"/>
                </a:cubicBezTo>
                <a:cubicBezTo>
                  <a:pt x="544362" y="292940"/>
                  <a:pt x="539748" y="297554"/>
                  <a:pt x="534119" y="297554"/>
                </a:cubicBezTo>
                <a:cubicBezTo>
                  <a:pt x="530913" y="297554"/>
                  <a:pt x="527942" y="296099"/>
                  <a:pt x="525909" y="293472"/>
                </a:cubicBezTo>
                <a:cubicBezTo>
                  <a:pt x="525909" y="293456"/>
                  <a:pt x="525909" y="293449"/>
                  <a:pt x="525909" y="293433"/>
                </a:cubicBezTo>
                <a:cubicBezTo>
                  <a:pt x="525752" y="293222"/>
                  <a:pt x="525596" y="292995"/>
                  <a:pt x="525440" y="292768"/>
                </a:cubicBezTo>
                <a:cubicBezTo>
                  <a:pt x="525440" y="292729"/>
                  <a:pt x="525361" y="292682"/>
                  <a:pt x="525361" y="292659"/>
                </a:cubicBezTo>
                <a:cubicBezTo>
                  <a:pt x="525283" y="292447"/>
                  <a:pt x="525127" y="292229"/>
                  <a:pt x="524970" y="291994"/>
                </a:cubicBezTo>
                <a:cubicBezTo>
                  <a:pt x="524970" y="291924"/>
                  <a:pt x="524892" y="291830"/>
                  <a:pt x="524892" y="291791"/>
                </a:cubicBezTo>
                <a:cubicBezTo>
                  <a:pt x="524814" y="291588"/>
                  <a:pt x="524658" y="291377"/>
                  <a:pt x="524579" y="291150"/>
                </a:cubicBezTo>
                <a:lnTo>
                  <a:pt x="524501" y="290845"/>
                </a:lnTo>
                <a:cubicBezTo>
                  <a:pt x="524423" y="290642"/>
                  <a:pt x="524345" y="290438"/>
                  <a:pt x="524267" y="290243"/>
                </a:cubicBezTo>
                <a:lnTo>
                  <a:pt x="524110" y="289602"/>
                </a:lnTo>
                <a:cubicBezTo>
                  <a:pt x="524110" y="289484"/>
                  <a:pt x="524032" y="289359"/>
                  <a:pt x="524032" y="289320"/>
                </a:cubicBezTo>
                <a:lnTo>
                  <a:pt x="523876" y="288178"/>
                </a:lnTo>
                <a:cubicBezTo>
                  <a:pt x="523797" y="287874"/>
                  <a:pt x="523797" y="287560"/>
                  <a:pt x="523797" y="287271"/>
                </a:cubicBezTo>
                <a:cubicBezTo>
                  <a:pt x="523797" y="283502"/>
                  <a:pt x="525909" y="280039"/>
                  <a:pt x="529193" y="278224"/>
                </a:cubicBezTo>
                <a:cubicBezTo>
                  <a:pt x="530757" y="277403"/>
                  <a:pt x="532398" y="276989"/>
                  <a:pt x="534119" y="276989"/>
                </a:cubicBezTo>
                <a:cubicBezTo>
                  <a:pt x="534353" y="276989"/>
                  <a:pt x="534666" y="277004"/>
                  <a:pt x="535057" y="277036"/>
                </a:cubicBezTo>
                <a:close/>
                <a:moveTo>
                  <a:pt x="530991" y="405021"/>
                </a:moveTo>
                <a:cubicBezTo>
                  <a:pt x="530209" y="405412"/>
                  <a:pt x="529506" y="405866"/>
                  <a:pt x="528802" y="406327"/>
                </a:cubicBezTo>
                <a:cubicBezTo>
                  <a:pt x="529193" y="405662"/>
                  <a:pt x="529584" y="404990"/>
                  <a:pt x="529975" y="404294"/>
                </a:cubicBezTo>
                <a:cubicBezTo>
                  <a:pt x="530288" y="404544"/>
                  <a:pt x="530600" y="404787"/>
                  <a:pt x="530991" y="405021"/>
                </a:cubicBezTo>
                <a:close/>
                <a:moveTo>
                  <a:pt x="514102" y="235711"/>
                </a:moveTo>
                <a:cubicBezTo>
                  <a:pt x="515666" y="234890"/>
                  <a:pt x="517308" y="234476"/>
                  <a:pt x="519028" y="234476"/>
                </a:cubicBezTo>
                <a:cubicBezTo>
                  <a:pt x="519262" y="234476"/>
                  <a:pt x="519575" y="234492"/>
                  <a:pt x="519966" y="234523"/>
                </a:cubicBezTo>
                <a:lnTo>
                  <a:pt x="520905" y="234663"/>
                </a:lnTo>
                <a:cubicBezTo>
                  <a:pt x="521139" y="234703"/>
                  <a:pt x="521374" y="234765"/>
                  <a:pt x="521687" y="234851"/>
                </a:cubicBezTo>
                <a:cubicBezTo>
                  <a:pt x="526143" y="236063"/>
                  <a:pt x="529271" y="240137"/>
                  <a:pt x="529271" y="244758"/>
                </a:cubicBezTo>
                <a:cubicBezTo>
                  <a:pt x="529271" y="250427"/>
                  <a:pt x="524658" y="255040"/>
                  <a:pt x="519028" y="255040"/>
                </a:cubicBezTo>
                <a:cubicBezTo>
                  <a:pt x="515822" y="255040"/>
                  <a:pt x="512851" y="253586"/>
                  <a:pt x="510818" y="250959"/>
                </a:cubicBezTo>
                <a:cubicBezTo>
                  <a:pt x="510818" y="250943"/>
                  <a:pt x="510818" y="250935"/>
                  <a:pt x="510818" y="250920"/>
                </a:cubicBezTo>
                <a:cubicBezTo>
                  <a:pt x="510661" y="250708"/>
                  <a:pt x="510505" y="250482"/>
                  <a:pt x="510349" y="250255"/>
                </a:cubicBezTo>
                <a:cubicBezTo>
                  <a:pt x="510349" y="250216"/>
                  <a:pt x="510270" y="250169"/>
                  <a:pt x="510270" y="250146"/>
                </a:cubicBezTo>
                <a:cubicBezTo>
                  <a:pt x="510193" y="249935"/>
                  <a:pt x="510036" y="249715"/>
                  <a:pt x="509880" y="249481"/>
                </a:cubicBezTo>
                <a:cubicBezTo>
                  <a:pt x="509880" y="249410"/>
                  <a:pt x="509802" y="249317"/>
                  <a:pt x="509802" y="249277"/>
                </a:cubicBezTo>
                <a:cubicBezTo>
                  <a:pt x="509723" y="249074"/>
                  <a:pt x="509567" y="248863"/>
                  <a:pt x="509489" y="248636"/>
                </a:cubicBezTo>
                <a:lnTo>
                  <a:pt x="509411" y="248331"/>
                </a:lnTo>
                <a:cubicBezTo>
                  <a:pt x="509332" y="248128"/>
                  <a:pt x="509254" y="247925"/>
                  <a:pt x="509176" y="247729"/>
                </a:cubicBezTo>
                <a:lnTo>
                  <a:pt x="509020" y="247096"/>
                </a:lnTo>
                <a:cubicBezTo>
                  <a:pt x="509020" y="246979"/>
                  <a:pt x="508941" y="246854"/>
                  <a:pt x="508941" y="246814"/>
                </a:cubicBezTo>
                <a:lnTo>
                  <a:pt x="508785" y="245673"/>
                </a:lnTo>
                <a:cubicBezTo>
                  <a:pt x="508785" y="245368"/>
                  <a:pt x="508707" y="245055"/>
                  <a:pt x="508707" y="244766"/>
                </a:cubicBezTo>
                <a:cubicBezTo>
                  <a:pt x="508707" y="240989"/>
                  <a:pt x="510818" y="237525"/>
                  <a:pt x="514102" y="235711"/>
                </a:cubicBezTo>
                <a:close/>
                <a:moveTo>
                  <a:pt x="492209" y="194566"/>
                </a:moveTo>
                <a:cubicBezTo>
                  <a:pt x="493694" y="193745"/>
                  <a:pt x="495336" y="193331"/>
                  <a:pt x="497057" y="193331"/>
                </a:cubicBezTo>
                <a:cubicBezTo>
                  <a:pt x="497369" y="193331"/>
                  <a:pt x="497682" y="193347"/>
                  <a:pt x="497994" y="193378"/>
                </a:cubicBezTo>
                <a:lnTo>
                  <a:pt x="498933" y="193518"/>
                </a:lnTo>
                <a:cubicBezTo>
                  <a:pt x="499167" y="193565"/>
                  <a:pt x="499402" y="193620"/>
                  <a:pt x="499715" y="193706"/>
                </a:cubicBezTo>
                <a:cubicBezTo>
                  <a:pt x="504250" y="194918"/>
                  <a:pt x="507377" y="198992"/>
                  <a:pt x="507377" y="203613"/>
                </a:cubicBezTo>
                <a:cubicBezTo>
                  <a:pt x="507377" y="209282"/>
                  <a:pt x="502765" y="213895"/>
                  <a:pt x="497057" y="213895"/>
                </a:cubicBezTo>
                <a:cubicBezTo>
                  <a:pt x="493929" y="213895"/>
                  <a:pt x="490957" y="212441"/>
                  <a:pt x="488925" y="209814"/>
                </a:cubicBezTo>
                <a:cubicBezTo>
                  <a:pt x="488925" y="209798"/>
                  <a:pt x="488925" y="209790"/>
                  <a:pt x="488847" y="209775"/>
                </a:cubicBezTo>
                <a:cubicBezTo>
                  <a:pt x="488690" y="209563"/>
                  <a:pt x="488534" y="209337"/>
                  <a:pt x="488377" y="209110"/>
                </a:cubicBezTo>
                <a:cubicBezTo>
                  <a:pt x="488377" y="209071"/>
                  <a:pt x="488377" y="209024"/>
                  <a:pt x="488377" y="209001"/>
                </a:cubicBezTo>
                <a:cubicBezTo>
                  <a:pt x="488221" y="208790"/>
                  <a:pt x="488065" y="208570"/>
                  <a:pt x="487986" y="208336"/>
                </a:cubicBezTo>
                <a:cubicBezTo>
                  <a:pt x="487908" y="208258"/>
                  <a:pt x="487908" y="208172"/>
                  <a:pt x="487908" y="208133"/>
                </a:cubicBezTo>
                <a:cubicBezTo>
                  <a:pt x="487752" y="207929"/>
                  <a:pt x="487674" y="207718"/>
                  <a:pt x="487595" y="207491"/>
                </a:cubicBezTo>
                <a:lnTo>
                  <a:pt x="487439" y="207186"/>
                </a:lnTo>
                <a:cubicBezTo>
                  <a:pt x="487361" y="206983"/>
                  <a:pt x="487283" y="206780"/>
                  <a:pt x="487283" y="206585"/>
                </a:cubicBezTo>
                <a:lnTo>
                  <a:pt x="487126" y="205943"/>
                </a:lnTo>
                <a:cubicBezTo>
                  <a:pt x="487048" y="205826"/>
                  <a:pt x="487048" y="205701"/>
                  <a:pt x="486970" y="205662"/>
                </a:cubicBezTo>
                <a:lnTo>
                  <a:pt x="486813" y="204520"/>
                </a:lnTo>
                <a:cubicBezTo>
                  <a:pt x="486813" y="204215"/>
                  <a:pt x="486813" y="203903"/>
                  <a:pt x="486813" y="203613"/>
                </a:cubicBezTo>
                <a:cubicBezTo>
                  <a:pt x="486813" y="199852"/>
                  <a:pt x="488847" y="196380"/>
                  <a:pt x="492209" y="194566"/>
                </a:cubicBezTo>
                <a:close/>
                <a:moveTo>
                  <a:pt x="466093" y="157542"/>
                </a:moveTo>
                <a:cubicBezTo>
                  <a:pt x="467657" y="156721"/>
                  <a:pt x="469299" y="156307"/>
                  <a:pt x="471019" y="156307"/>
                </a:cubicBezTo>
                <a:cubicBezTo>
                  <a:pt x="471332" y="156307"/>
                  <a:pt x="471566" y="156322"/>
                  <a:pt x="471957" y="156354"/>
                </a:cubicBezTo>
                <a:lnTo>
                  <a:pt x="472896" y="156495"/>
                </a:lnTo>
                <a:cubicBezTo>
                  <a:pt x="473130" y="156533"/>
                  <a:pt x="473364" y="156596"/>
                  <a:pt x="473678" y="156682"/>
                </a:cubicBezTo>
                <a:cubicBezTo>
                  <a:pt x="478135" y="157894"/>
                  <a:pt x="481262" y="161968"/>
                  <a:pt x="481262" y="166589"/>
                </a:cubicBezTo>
                <a:cubicBezTo>
                  <a:pt x="481262" y="172258"/>
                  <a:pt x="476649" y="176872"/>
                  <a:pt x="471019" y="176872"/>
                </a:cubicBezTo>
                <a:cubicBezTo>
                  <a:pt x="467813" y="176872"/>
                  <a:pt x="464920" y="175417"/>
                  <a:pt x="462887" y="172790"/>
                </a:cubicBezTo>
                <a:cubicBezTo>
                  <a:pt x="462887" y="172774"/>
                  <a:pt x="462809" y="172758"/>
                  <a:pt x="462809" y="172751"/>
                </a:cubicBezTo>
                <a:cubicBezTo>
                  <a:pt x="462653" y="172540"/>
                  <a:pt x="462496" y="172313"/>
                  <a:pt x="462340" y="172086"/>
                </a:cubicBezTo>
                <a:cubicBezTo>
                  <a:pt x="462340" y="172047"/>
                  <a:pt x="462340" y="172000"/>
                  <a:pt x="462262" y="171976"/>
                </a:cubicBezTo>
                <a:cubicBezTo>
                  <a:pt x="462183" y="171765"/>
                  <a:pt x="462027" y="171547"/>
                  <a:pt x="461949" y="171312"/>
                </a:cubicBezTo>
                <a:cubicBezTo>
                  <a:pt x="461871" y="171233"/>
                  <a:pt x="461792" y="171148"/>
                  <a:pt x="461792" y="171109"/>
                </a:cubicBezTo>
                <a:cubicBezTo>
                  <a:pt x="461715" y="170905"/>
                  <a:pt x="461636" y="170694"/>
                  <a:pt x="461558" y="170467"/>
                </a:cubicBezTo>
                <a:lnTo>
                  <a:pt x="461401" y="170163"/>
                </a:lnTo>
                <a:cubicBezTo>
                  <a:pt x="461324" y="169959"/>
                  <a:pt x="461245" y="169756"/>
                  <a:pt x="461167" y="169560"/>
                </a:cubicBezTo>
                <a:lnTo>
                  <a:pt x="461011" y="168919"/>
                </a:lnTo>
                <a:cubicBezTo>
                  <a:pt x="461011" y="168802"/>
                  <a:pt x="460933" y="168677"/>
                  <a:pt x="460933" y="168638"/>
                </a:cubicBezTo>
                <a:lnTo>
                  <a:pt x="460776" y="167496"/>
                </a:lnTo>
                <a:cubicBezTo>
                  <a:pt x="460776" y="167191"/>
                  <a:pt x="460776" y="166878"/>
                  <a:pt x="460776" y="166589"/>
                </a:cubicBezTo>
                <a:cubicBezTo>
                  <a:pt x="460698" y="162820"/>
                  <a:pt x="462809" y="159356"/>
                  <a:pt x="466093" y="157542"/>
                </a:cubicBezTo>
                <a:close/>
                <a:moveTo>
                  <a:pt x="435990" y="123255"/>
                </a:moveTo>
                <a:cubicBezTo>
                  <a:pt x="437475" y="122434"/>
                  <a:pt x="439117" y="122019"/>
                  <a:pt x="440838" y="122019"/>
                </a:cubicBezTo>
                <a:cubicBezTo>
                  <a:pt x="441151" y="122019"/>
                  <a:pt x="441385" y="122035"/>
                  <a:pt x="441776" y="122066"/>
                </a:cubicBezTo>
                <a:lnTo>
                  <a:pt x="442714" y="122199"/>
                </a:lnTo>
                <a:cubicBezTo>
                  <a:pt x="442949" y="122246"/>
                  <a:pt x="443183" y="122301"/>
                  <a:pt x="443496" y="122395"/>
                </a:cubicBezTo>
                <a:cubicBezTo>
                  <a:pt x="448031" y="123607"/>
                  <a:pt x="451159" y="127681"/>
                  <a:pt x="451159" y="132302"/>
                </a:cubicBezTo>
                <a:cubicBezTo>
                  <a:pt x="451159" y="137971"/>
                  <a:pt x="446545" y="142584"/>
                  <a:pt x="440838" y="142584"/>
                </a:cubicBezTo>
                <a:cubicBezTo>
                  <a:pt x="437710" y="142584"/>
                  <a:pt x="434739" y="141129"/>
                  <a:pt x="432705" y="138502"/>
                </a:cubicBezTo>
                <a:cubicBezTo>
                  <a:pt x="432705" y="138487"/>
                  <a:pt x="432628" y="138479"/>
                  <a:pt x="432628" y="138463"/>
                </a:cubicBezTo>
                <a:cubicBezTo>
                  <a:pt x="432471" y="138252"/>
                  <a:pt x="432314" y="138025"/>
                  <a:pt x="432237" y="137799"/>
                </a:cubicBezTo>
                <a:cubicBezTo>
                  <a:pt x="432159" y="137760"/>
                  <a:pt x="432159" y="137713"/>
                  <a:pt x="432159" y="137689"/>
                </a:cubicBezTo>
                <a:cubicBezTo>
                  <a:pt x="432002" y="137478"/>
                  <a:pt x="431846" y="137259"/>
                  <a:pt x="431768" y="137024"/>
                </a:cubicBezTo>
                <a:cubicBezTo>
                  <a:pt x="431689" y="136954"/>
                  <a:pt x="431689" y="136860"/>
                  <a:pt x="431689" y="136821"/>
                </a:cubicBezTo>
                <a:cubicBezTo>
                  <a:pt x="431533" y="136618"/>
                  <a:pt x="431455" y="136407"/>
                  <a:pt x="431377" y="136180"/>
                </a:cubicBezTo>
                <a:lnTo>
                  <a:pt x="431220" y="135875"/>
                </a:lnTo>
                <a:cubicBezTo>
                  <a:pt x="431142" y="135672"/>
                  <a:pt x="431064" y="135468"/>
                  <a:pt x="431064" y="135273"/>
                </a:cubicBezTo>
                <a:lnTo>
                  <a:pt x="430907" y="134640"/>
                </a:lnTo>
                <a:cubicBezTo>
                  <a:pt x="430829" y="134522"/>
                  <a:pt x="430829" y="134397"/>
                  <a:pt x="430829" y="134358"/>
                </a:cubicBezTo>
                <a:lnTo>
                  <a:pt x="430595" y="133217"/>
                </a:lnTo>
                <a:cubicBezTo>
                  <a:pt x="430595" y="132904"/>
                  <a:pt x="430595" y="132599"/>
                  <a:pt x="430595" y="132309"/>
                </a:cubicBezTo>
                <a:cubicBezTo>
                  <a:pt x="430516" y="128541"/>
                  <a:pt x="432628" y="125069"/>
                  <a:pt x="435990" y="123255"/>
                </a:cubicBezTo>
                <a:close/>
                <a:moveTo>
                  <a:pt x="401664" y="93088"/>
                </a:moveTo>
                <a:cubicBezTo>
                  <a:pt x="403150" y="92267"/>
                  <a:pt x="404792" y="91852"/>
                  <a:pt x="406590" y="91852"/>
                </a:cubicBezTo>
                <a:cubicBezTo>
                  <a:pt x="406825" y="91852"/>
                  <a:pt x="407138" y="91868"/>
                  <a:pt x="407450" y="91899"/>
                </a:cubicBezTo>
                <a:lnTo>
                  <a:pt x="408388" y="92033"/>
                </a:lnTo>
                <a:cubicBezTo>
                  <a:pt x="408623" y="92079"/>
                  <a:pt x="408857" y="92134"/>
                  <a:pt x="409248" y="92228"/>
                </a:cubicBezTo>
                <a:cubicBezTo>
                  <a:pt x="413705" y="93440"/>
                  <a:pt x="416833" y="97514"/>
                  <a:pt x="416833" y="102135"/>
                </a:cubicBezTo>
                <a:cubicBezTo>
                  <a:pt x="416833" y="107804"/>
                  <a:pt x="412220" y="112417"/>
                  <a:pt x="406590" y="112417"/>
                </a:cubicBezTo>
                <a:cubicBezTo>
                  <a:pt x="403384" y="112417"/>
                  <a:pt x="400413" y="110963"/>
                  <a:pt x="398380" y="108336"/>
                </a:cubicBezTo>
                <a:cubicBezTo>
                  <a:pt x="398380" y="108320"/>
                  <a:pt x="398380" y="108312"/>
                  <a:pt x="398380" y="108297"/>
                </a:cubicBezTo>
                <a:cubicBezTo>
                  <a:pt x="398224" y="108085"/>
                  <a:pt x="398067" y="107859"/>
                  <a:pt x="397911" y="107632"/>
                </a:cubicBezTo>
                <a:cubicBezTo>
                  <a:pt x="397911" y="107593"/>
                  <a:pt x="397833" y="107546"/>
                  <a:pt x="397833" y="107522"/>
                </a:cubicBezTo>
                <a:cubicBezTo>
                  <a:pt x="397676" y="107311"/>
                  <a:pt x="397598" y="107092"/>
                  <a:pt x="397442" y="106858"/>
                </a:cubicBezTo>
                <a:cubicBezTo>
                  <a:pt x="397442" y="106787"/>
                  <a:pt x="397364" y="106694"/>
                  <a:pt x="397364" y="106654"/>
                </a:cubicBezTo>
                <a:cubicBezTo>
                  <a:pt x="397285" y="106451"/>
                  <a:pt x="397129" y="106240"/>
                  <a:pt x="397051" y="106013"/>
                </a:cubicBezTo>
                <a:lnTo>
                  <a:pt x="396973" y="105708"/>
                </a:lnTo>
                <a:cubicBezTo>
                  <a:pt x="396894" y="105505"/>
                  <a:pt x="396816" y="105302"/>
                  <a:pt x="396738" y="105106"/>
                </a:cubicBezTo>
                <a:lnTo>
                  <a:pt x="396582" y="104465"/>
                </a:lnTo>
                <a:cubicBezTo>
                  <a:pt x="396582" y="104348"/>
                  <a:pt x="396503" y="104223"/>
                  <a:pt x="396503" y="104183"/>
                </a:cubicBezTo>
                <a:lnTo>
                  <a:pt x="396347" y="103042"/>
                </a:lnTo>
                <a:cubicBezTo>
                  <a:pt x="396269" y="102737"/>
                  <a:pt x="396269" y="102424"/>
                  <a:pt x="396269" y="102135"/>
                </a:cubicBezTo>
                <a:cubicBezTo>
                  <a:pt x="396269" y="98366"/>
                  <a:pt x="398380" y="94902"/>
                  <a:pt x="401664" y="93088"/>
                </a:cubicBezTo>
                <a:close/>
                <a:moveTo>
                  <a:pt x="361865" y="68403"/>
                </a:moveTo>
                <a:cubicBezTo>
                  <a:pt x="363429" y="67582"/>
                  <a:pt x="365071" y="67167"/>
                  <a:pt x="366791" y="67167"/>
                </a:cubicBezTo>
                <a:cubicBezTo>
                  <a:pt x="367104" y="67167"/>
                  <a:pt x="367339" y="67183"/>
                  <a:pt x="367729" y="67214"/>
                </a:cubicBezTo>
                <a:lnTo>
                  <a:pt x="368668" y="67347"/>
                </a:lnTo>
                <a:cubicBezTo>
                  <a:pt x="368902" y="67394"/>
                  <a:pt x="369137" y="67449"/>
                  <a:pt x="369450" y="67543"/>
                </a:cubicBezTo>
                <a:cubicBezTo>
                  <a:pt x="373907" y="68755"/>
                  <a:pt x="377112" y="72829"/>
                  <a:pt x="377112" y="77449"/>
                </a:cubicBezTo>
                <a:cubicBezTo>
                  <a:pt x="377112" y="83118"/>
                  <a:pt x="372421" y="87732"/>
                  <a:pt x="366791" y="87732"/>
                </a:cubicBezTo>
                <a:cubicBezTo>
                  <a:pt x="363586" y="87732"/>
                  <a:pt x="360692" y="86277"/>
                  <a:pt x="358660" y="83650"/>
                </a:cubicBezTo>
                <a:cubicBezTo>
                  <a:pt x="358581" y="83635"/>
                  <a:pt x="358581" y="83627"/>
                  <a:pt x="358581" y="83611"/>
                </a:cubicBezTo>
                <a:cubicBezTo>
                  <a:pt x="358425" y="83400"/>
                  <a:pt x="358269" y="83173"/>
                  <a:pt x="358112" y="82947"/>
                </a:cubicBezTo>
                <a:cubicBezTo>
                  <a:pt x="358112" y="82907"/>
                  <a:pt x="358112" y="82860"/>
                  <a:pt x="358034" y="82837"/>
                </a:cubicBezTo>
                <a:cubicBezTo>
                  <a:pt x="357956" y="82626"/>
                  <a:pt x="357799" y="82407"/>
                  <a:pt x="357721" y="82172"/>
                </a:cubicBezTo>
                <a:cubicBezTo>
                  <a:pt x="357643" y="82102"/>
                  <a:pt x="357565" y="82008"/>
                  <a:pt x="357565" y="81969"/>
                </a:cubicBezTo>
                <a:cubicBezTo>
                  <a:pt x="357487" y="81766"/>
                  <a:pt x="357408" y="81555"/>
                  <a:pt x="357252" y="81328"/>
                </a:cubicBezTo>
                <a:lnTo>
                  <a:pt x="357174" y="81023"/>
                </a:lnTo>
                <a:cubicBezTo>
                  <a:pt x="357096" y="80820"/>
                  <a:pt x="357017" y="80617"/>
                  <a:pt x="356939" y="80421"/>
                </a:cubicBezTo>
                <a:lnTo>
                  <a:pt x="356783" y="79780"/>
                </a:lnTo>
                <a:cubicBezTo>
                  <a:pt x="356783" y="79662"/>
                  <a:pt x="356705" y="79537"/>
                  <a:pt x="356705" y="79498"/>
                </a:cubicBezTo>
                <a:lnTo>
                  <a:pt x="356548" y="78357"/>
                </a:lnTo>
                <a:cubicBezTo>
                  <a:pt x="356548" y="78052"/>
                  <a:pt x="356548" y="77739"/>
                  <a:pt x="356548" y="77449"/>
                </a:cubicBezTo>
                <a:cubicBezTo>
                  <a:pt x="356470" y="73688"/>
                  <a:pt x="358581" y="70217"/>
                  <a:pt x="361865" y="68403"/>
                </a:cubicBezTo>
                <a:close/>
                <a:moveTo>
                  <a:pt x="320737" y="47830"/>
                </a:moveTo>
                <a:cubicBezTo>
                  <a:pt x="322301" y="47009"/>
                  <a:pt x="323943" y="46595"/>
                  <a:pt x="325663" y="46595"/>
                </a:cubicBezTo>
                <a:cubicBezTo>
                  <a:pt x="325898" y="46595"/>
                  <a:pt x="326211" y="46610"/>
                  <a:pt x="326602" y="46642"/>
                </a:cubicBezTo>
                <a:lnTo>
                  <a:pt x="327539" y="46775"/>
                </a:lnTo>
                <a:cubicBezTo>
                  <a:pt x="327774" y="46822"/>
                  <a:pt x="328009" y="46877"/>
                  <a:pt x="328321" y="46970"/>
                </a:cubicBezTo>
                <a:cubicBezTo>
                  <a:pt x="332778" y="48182"/>
                  <a:pt x="335906" y="52256"/>
                  <a:pt x="335906" y="56877"/>
                </a:cubicBezTo>
                <a:cubicBezTo>
                  <a:pt x="335906" y="62546"/>
                  <a:pt x="331371" y="67160"/>
                  <a:pt x="325663" y="67160"/>
                </a:cubicBezTo>
                <a:cubicBezTo>
                  <a:pt x="322457" y="67160"/>
                  <a:pt x="319564" y="65705"/>
                  <a:pt x="317531" y="63078"/>
                </a:cubicBezTo>
                <a:cubicBezTo>
                  <a:pt x="317531" y="63062"/>
                  <a:pt x="317453" y="63055"/>
                  <a:pt x="317453" y="63039"/>
                </a:cubicBezTo>
                <a:cubicBezTo>
                  <a:pt x="317297" y="62828"/>
                  <a:pt x="317140" y="62601"/>
                  <a:pt x="316984" y="62374"/>
                </a:cubicBezTo>
                <a:cubicBezTo>
                  <a:pt x="316984" y="62335"/>
                  <a:pt x="316984" y="62288"/>
                  <a:pt x="316906" y="62265"/>
                </a:cubicBezTo>
                <a:cubicBezTo>
                  <a:pt x="316828" y="62053"/>
                  <a:pt x="316671" y="61835"/>
                  <a:pt x="316593" y="61600"/>
                </a:cubicBezTo>
                <a:cubicBezTo>
                  <a:pt x="316515" y="61530"/>
                  <a:pt x="316515" y="61436"/>
                  <a:pt x="316437" y="61397"/>
                </a:cubicBezTo>
                <a:cubicBezTo>
                  <a:pt x="316358" y="61193"/>
                  <a:pt x="316280" y="60982"/>
                  <a:pt x="316202" y="60756"/>
                </a:cubicBezTo>
                <a:lnTo>
                  <a:pt x="316046" y="60451"/>
                </a:lnTo>
                <a:cubicBezTo>
                  <a:pt x="315967" y="60247"/>
                  <a:pt x="315889" y="60044"/>
                  <a:pt x="315889" y="59849"/>
                </a:cubicBezTo>
                <a:lnTo>
                  <a:pt x="315655" y="59207"/>
                </a:lnTo>
                <a:cubicBezTo>
                  <a:pt x="315655" y="59090"/>
                  <a:pt x="315655" y="58965"/>
                  <a:pt x="315576" y="58926"/>
                </a:cubicBezTo>
                <a:lnTo>
                  <a:pt x="315498" y="58332"/>
                </a:lnTo>
                <a:lnTo>
                  <a:pt x="315420" y="57792"/>
                </a:lnTo>
                <a:cubicBezTo>
                  <a:pt x="315420" y="57487"/>
                  <a:pt x="315420" y="57174"/>
                  <a:pt x="315420" y="56885"/>
                </a:cubicBezTo>
                <a:cubicBezTo>
                  <a:pt x="315342" y="53116"/>
                  <a:pt x="317453" y="49644"/>
                  <a:pt x="320737" y="47830"/>
                </a:cubicBezTo>
                <a:close/>
                <a:moveTo>
                  <a:pt x="276872" y="34123"/>
                </a:moveTo>
                <a:cubicBezTo>
                  <a:pt x="278436" y="33302"/>
                  <a:pt x="280000" y="32888"/>
                  <a:pt x="281798" y="32888"/>
                </a:cubicBezTo>
                <a:cubicBezTo>
                  <a:pt x="282033" y="32888"/>
                  <a:pt x="282345" y="32903"/>
                  <a:pt x="282736" y="32935"/>
                </a:cubicBezTo>
                <a:lnTo>
                  <a:pt x="283597" y="33068"/>
                </a:lnTo>
                <a:cubicBezTo>
                  <a:pt x="283909" y="33115"/>
                  <a:pt x="284066" y="33169"/>
                  <a:pt x="284457" y="33263"/>
                </a:cubicBezTo>
                <a:cubicBezTo>
                  <a:pt x="288914" y="34475"/>
                  <a:pt x="292041" y="38549"/>
                  <a:pt x="292041" y="43170"/>
                </a:cubicBezTo>
                <a:cubicBezTo>
                  <a:pt x="292041" y="48839"/>
                  <a:pt x="287428" y="53452"/>
                  <a:pt x="281798" y="53452"/>
                </a:cubicBezTo>
                <a:cubicBezTo>
                  <a:pt x="278592" y="53452"/>
                  <a:pt x="275621" y="51998"/>
                  <a:pt x="273588" y="49371"/>
                </a:cubicBezTo>
                <a:cubicBezTo>
                  <a:pt x="273588" y="49355"/>
                  <a:pt x="273588" y="49347"/>
                  <a:pt x="273588" y="49332"/>
                </a:cubicBezTo>
                <a:cubicBezTo>
                  <a:pt x="273432" y="49120"/>
                  <a:pt x="273276" y="48894"/>
                  <a:pt x="273119" y="48667"/>
                </a:cubicBezTo>
                <a:cubicBezTo>
                  <a:pt x="273119" y="48628"/>
                  <a:pt x="273041" y="48581"/>
                  <a:pt x="273041" y="48558"/>
                </a:cubicBezTo>
                <a:cubicBezTo>
                  <a:pt x="272963" y="48346"/>
                  <a:pt x="272806" y="48127"/>
                  <a:pt x="272650" y="47893"/>
                </a:cubicBezTo>
                <a:cubicBezTo>
                  <a:pt x="272650" y="47815"/>
                  <a:pt x="272572" y="47729"/>
                  <a:pt x="272572" y="47689"/>
                </a:cubicBezTo>
                <a:cubicBezTo>
                  <a:pt x="272494" y="47486"/>
                  <a:pt x="272415" y="47275"/>
                  <a:pt x="272259" y="47048"/>
                </a:cubicBezTo>
                <a:lnTo>
                  <a:pt x="272181" y="46743"/>
                </a:lnTo>
                <a:cubicBezTo>
                  <a:pt x="272103" y="46540"/>
                  <a:pt x="272024" y="46337"/>
                  <a:pt x="271946" y="46141"/>
                </a:cubicBezTo>
                <a:lnTo>
                  <a:pt x="271790" y="45500"/>
                </a:lnTo>
                <a:cubicBezTo>
                  <a:pt x="271790" y="45383"/>
                  <a:pt x="271712" y="45258"/>
                  <a:pt x="271712" y="45219"/>
                </a:cubicBezTo>
                <a:lnTo>
                  <a:pt x="271633" y="44624"/>
                </a:lnTo>
                <a:lnTo>
                  <a:pt x="271555" y="44085"/>
                </a:lnTo>
                <a:cubicBezTo>
                  <a:pt x="271555" y="43780"/>
                  <a:pt x="271555" y="43467"/>
                  <a:pt x="271555" y="43178"/>
                </a:cubicBezTo>
                <a:cubicBezTo>
                  <a:pt x="271477" y="39401"/>
                  <a:pt x="273588" y="35937"/>
                  <a:pt x="276872" y="34123"/>
                </a:cubicBezTo>
                <a:close/>
                <a:moveTo>
                  <a:pt x="233007" y="24521"/>
                </a:moveTo>
                <a:cubicBezTo>
                  <a:pt x="234493" y="23700"/>
                  <a:pt x="236135" y="23286"/>
                  <a:pt x="237855" y="23286"/>
                </a:cubicBezTo>
                <a:cubicBezTo>
                  <a:pt x="238168" y="23286"/>
                  <a:pt x="238481" y="23301"/>
                  <a:pt x="238793" y="23333"/>
                </a:cubicBezTo>
                <a:lnTo>
                  <a:pt x="239732" y="23465"/>
                </a:lnTo>
                <a:cubicBezTo>
                  <a:pt x="239966" y="23512"/>
                  <a:pt x="240201" y="23567"/>
                  <a:pt x="240513" y="23661"/>
                </a:cubicBezTo>
                <a:cubicBezTo>
                  <a:pt x="245048" y="24873"/>
                  <a:pt x="248176" y="28947"/>
                  <a:pt x="248176" y="33568"/>
                </a:cubicBezTo>
                <a:cubicBezTo>
                  <a:pt x="248176" y="39237"/>
                  <a:pt x="243563" y="43850"/>
                  <a:pt x="237855" y="43850"/>
                </a:cubicBezTo>
                <a:cubicBezTo>
                  <a:pt x="234728" y="43850"/>
                  <a:pt x="231756" y="42396"/>
                  <a:pt x="229723" y="39769"/>
                </a:cubicBezTo>
                <a:cubicBezTo>
                  <a:pt x="229723" y="39753"/>
                  <a:pt x="229723" y="39745"/>
                  <a:pt x="229723" y="39730"/>
                </a:cubicBezTo>
                <a:cubicBezTo>
                  <a:pt x="229489" y="39519"/>
                  <a:pt x="229332" y="39292"/>
                  <a:pt x="229255" y="39065"/>
                </a:cubicBezTo>
                <a:cubicBezTo>
                  <a:pt x="229176" y="39026"/>
                  <a:pt x="229176" y="38979"/>
                  <a:pt x="229176" y="38955"/>
                </a:cubicBezTo>
                <a:cubicBezTo>
                  <a:pt x="229019" y="38744"/>
                  <a:pt x="228941" y="38525"/>
                  <a:pt x="228785" y="38291"/>
                </a:cubicBezTo>
                <a:cubicBezTo>
                  <a:pt x="228707" y="38220"/>
                  <a:pt x="228707" y="38126"/>
                  <a:pt x="228707" y="38088"/>
                </a:cubicBezTo>
                <a:cubicBezTo>
                  <a:pt x="228550" y="37884"/>
                  <a:pt x="228473" y="37673"/>
                  <a:pt x="228394" y="37446"/>
                </a:cubicBezTo>
                <a:lnTo>
                  <a:pt x="228316" y="37141"/>
                </a:lnTo>
                <a:cubicBezTo>
                  <a:pt x="228160" y="36938"/>
                  <a:pt x="228160" y="36735"/>
                  <a:pt x="228082" y="36539"/>
                </a:cubicBezTo>
                <a:lnTo>
                  <a:pt x="227925" y="35898"/>
                </a:lnTo>
                <a:cubicBezTo>
                  <a:pt x="227846" y="35781"/>
                  <a:pt x="227846" y="35656"/>
                  <a:pt x="227846" y="35617"/>
                </a:cubicBezTo>
                <a:lnTo>
                  <a:pt x="227612" y="34475"/>
                </a:lnTo>
                <a:cubicBezTo>
                  <a:pt x="227612" y="34170"/>
                  <a:pt x="227612" y="33857"/>
                  <a:pt x="227612" y="33568"/>
                </a:cubicBezTo>
                <a:cubicBezTo>
                  <a:pt x="227612" y="29799"/>
                  <a:pt x="229645" y="26335"/>
                  <a:pt x="233007" y="24521"/>
                </a:cubicBezTo>
                <a:close/>
                <a:moveTo>
                  <a:pt x="187735" y="21777"/>
                </a:moveTo>
                <a:cubicBezTo>
                  <a:pt x="189299" y="20955"/>
                  <a:pt x="190863" y="20541"/>
                  <a:pt x="192661" y="20541"/>
                </a:cubicBezTo>
                <a:cubicBezTo>
                  <a:pt x="192896" y="20541"/>
                  <a:pt x="193208" y="20557"/>
                  <a:pt x="193599" y="20588"/>
                </a:cubicBezTo>
                <a:lnTo>
                  <a:pt x="194460" y="20721"/>
                </a:lnTo>
                <a:cubicBezTo>
                  <a:pt x="194772" y="20768"/>
                  <a:pt x="194929" y="20823"/>
                  <a:pt x="195320" y="20916"/>
                </a:cubicBezTo>
                <a:cubicBezTo>
                  <a:pt x="199777" y="22128"/>
                  <a:pt x="202904" y="26202"/>
                  <a:pt x="202904" y="30823"/>
                </a:cubicBezTo>
                <a:cubicBezTo>
                  <a:pt x="202904" y="36492"/>
                  <a:pt x="198291" y="41106"/>
                  <a:pt x="192661" y="41106"/>
                </a:cubicBezTo>
                <a:cubicBezTo>
                  <a:pt x="189455" y="41106"/>
                  <a:pt x="186484" y="39651"/>
                  <a:pt x="184451" y="37024"/>
                </a:cubicBezTo>
                <a:cubicBezTo>
                  <a:pt x="184451" y="37009"/>
                  <a:pt x="184451" y="36993"/>
                  <a:pt x="184451" y="36985"/>
                </a:cubicBezTo>
                <a:cubicBezTo>
                  <a:pt x="184295" y="36774"/>
                  <a:pt x="184138" y="36547"/>
                  <a:pt x="183982" y="36321"/>
                </a:cubicBezTo>
                <a:cubicBezTo>
                  <a:pt x="183982" y="36281"/>
                  <a:pt x="183904" y="36234"/>
                  <a:pt x="183904" y="36211"/>
                </a:cubicBezTo>
                <a:cubicBezTo>
                  <a:pt x="183825" y="36000"/>
                  <a:pt x="183669" y="35781"/>
                  <a:pt x="183513" y="35546"/>
                </a:cubicBezTo>
                <a:cubicBezTo>
                  <a:pt x="183513" y="35468"/>
                  <a:pt x="183434" y="35382"/>
                  <a:pt x="183434" y="35343"/>
                </a:cubicBezTo>
                <a:cubicBezTo>
                  <a:pt x="183357" y="35140"/>
                  <a:pt x="183200" y="34929"/>
                  <a:pt x="183122" y="34702"/>
                </a:cubicBezTo>
                <a:lnTo>
                  <a:pt x="183044" y="34397"/>
                </a:lnTo>
                <a:cubicBezTo>
                  <a:pt x="182966" y="34194"/>
                  <a:pt x="182887" y="33990"/>
                  <a:pt x="182809" y="33795"/>
                </a:cubicBezTo>
                <a:lnTo>
                  <a:pt x="182653" y="33154"/>
                </a:lnTo>
                <a:cubicBezTo>
                  <a:pt x="182653" y="33036"/>
                  <a:pt x="182575" y="32911"/>
                  <a:pt x="182575" y="32872"/>
                </a:cubicBezTo>
                <a:lnTo>
                  <a:pt x="182418" y="31731"/>
                </a:lnTo>
                <a:cubicBezTo>
                  <a:pt x="182418" y="31426"/>
                  <a:pt x="182340" y="31113"/>
                  <a:pt x="182340" y="30823"/>
                </a:cubicBezTo>
                <a:cubicBezTo>
                  <a:pt x="182340" y="27062"/>
                  <a:pt x="184451" y="23591"/>
                  <a:pt x="187735" y="21777"/>
                </a:cubicBezTo>
                <a:close/>
                <a:moveTo>
                  <a:pt x="141134" y="24521"/>
                </a:moveTo>
                <a:cubicBezTo>
                  <a:pt x="142619" y="23700"/>
                  <a:pt x="144261" y="23286"/>
                  <a:pt x="145982" y="23286"/>
                </a:cubicBezTo>
                <a:cubicBezTo>
                  <a:pt x="146294" y="23286"/>
                  <a:pt x="146607" y="23301"/>
                  <a:pt x="146919" y="23333"/>
                </a:cubicBezTo>
                <a:lnTo>
                  <a:pt x="147858" y="23465"/>
                </a:lnTo>
                <a:cubicBezTo>
                  <a:pt x="148092" y="23512"/>
                  <a:pt x="148327" y="23567"/>
                  <a:pt x="148640" y="23661"/>
                </a:cubicBezTo>
                <a:cubicBezTo>
                  <a:pt x="153175" y="24873"/>
                  <a:pt x="156302" y="28947"/>
                  <a:pt x="156302" y="33568"/>
                </a:cubicBezTo>
                <a:cubicBezTo>
                  <a:pt x="156302" y="39237"/>
                  <a:pt x="151689" y="43850"/>
                  <a:pt x="145982" y="43850"/>
                </a:cubicBezTo>
                <a:cubicBezTo>
                  <a:pt x="142854" y="43850"/>
                  <a:pt x="139882" y="42396"/>
                  <a:pt x="137850" y="39769"/>
                </a:cubicBezTo>
                <a:cubicBezTo>
                  <a:pt x="137850" y="39753"/>
                  <a:pt x="137850" y="39745"/>
                  <a:pt x="137850" y="39730"/>
                </a:cubicBezTo>
                <a:cubicBezTo>
                  <a:pt x="137693" y="39519"/>
                  <a:pt x="137459" y="39292"/>
                  <a:pt x="137381" y="39065"/>
                </a:cubicBezTo>
                <a:cubicBezTo>
                  <a:pt x="137302" y="39026"/>
                  <a:pt x="137302" y="38979"/>
                  <a:pt x="137302" y="38955"/>
                </a:cubicBezTo>
                <a:cubicBezTo>
                  <a:pt x="137146" y="38744"/>
                  <a:pt x="137068" y="38525"/>
                  <a:pt x="136911" y="38291"/>
                </a:cubicBezTo>
                <a:cubicBezTo>
                  <a:pt x="136911" y="38220"/>
                  <a:pt x="136833" y="38126"/>
                  <a:pt x="136833" y="38088"/>
                </a:cubicBezTo>
                <a:cubicBezTo>
                  <a:pt x="136677" y="37884"/>
                  <a:pt x="136599" y="37673"/>
                  <a:pt x="136520" y="37446"/>
                </a:cubicBezTo>
                <a:lnTo>
                  <a:pt x="136442" y="37141"/>
                </a:lnTo>
                <a:cubicBezTo>
                  <a:pt x="136286" y="36938"/>
                  <a:pt x="136286" y="36735"/>
                  <a:pt x="136208" y="36539"/>
                </a:cubicBezTo>
                <a:lnTo>
                  <a:pt x="136051" y="35898"/>
                </a:lnTo>
                <a:cubicBezTo>
                  <a:pt x="135973" y="35781"/>
                  <a:pt x="135973" y="35656"/>
                  <a:pt x="135973" y="35617"/>
                </a:cubicBezTo>
                <a:lnTo>
                  <a:pt x="135895" y="35022"/>
                </a:lnTo>
                <a:lnTo>
                  <a:pt x="135738" y="34483"/>
                </a:lnTo>
                <a:cubicBezTo>
                  <a:pt x="135738" y="34178"/>
                  <a:pt x="135738" y="33865"/>
                  <a:pt x="135738" y="33576"/>
                </a:cubicBezTo>
                <a:cubicBezTo>
                  <a:pt x="135738" y="29799"/>
                  <a:pt x="137772" y="26335"/>
                  <a:pt x="141134" y="24521"/>
                </a:cubicBezTo>
                <a:close/>
                <a:moveTo>
                  <a:pt x="98598" y="42349"/>
                </a:moveTo>
                <a:cubicBezTo>
                  <a:pt x="100162" y="41528"/>
                  <a:pt x="101725" y="41114"/>
                  <a:pt x="103524" y="41114"/>
                </a:cubicBezTo>
                <a:cubicBezTo>
                  <a:pt x="103759" y="41114"/>
                  <a:pt x="104071" y="41129"/>
                  <a:pt x="104384" y="41161"/>
                </a:cubicBezTo>
                <a:lnTo>
                  <a:pt x="105323" y="41293"/>
                </a:lnTo>
                <a:cubicBezTo>
                  <a:pt x="105557" y="41340"/>
                  <a:pt x="105792" y="41395"/>
                  <a:pt x="106182" y="41489"/>
                </a:cubicBezTo>
                <a:cubicBezTo>
                  <a:pt x="110639" y="42701"/>
                  <a:pt x="113767" y="46775"/>
                  <a:pt x="113767" y="51396"/>
                </a:cubicBezTo>
                <a:cubicBezTo>
                  <a:pt x="113767" y="57065"/>
                  <a:pt x="109154" y="61678"/>
                  <a:pt x="103524" y="61678"/>
                </a:cubicBezTo>
                <a:cubicBezTo>
                  <a:pt x="100318" y="61678"/>
                  <a:pt x="97347" y="60224"/>
                  <a:pt x="95314" y="57597"/>
                </a:cubicBezTo>
                <a:cubicBezTo>
                  <a:pt x="95314" y="57581"/>
                  <a:pt x="95314" y="57573"/>
                  <a:pt x="95314" y="57557"/>
                </a:cubicBezTo>
                <a:cubicBezTo>
                  <a:pt x="95158" y="57346"/>
                  <a:pt x="95001" y="57119"/>
                  <a:pt x="94845" y="56893"/>
                </a:cubicBezTo>
                <a:cubicBezTo>
                  <a:pt x="94845" y="56854"/>
                  <a:pt x="94767" y="56807"/>
                  <a:pt x="94767" y="56783"/>
                </a:cubicBezTo>
                <a:cubicBezTo>
                  <a:pt x="94610" y="56572"/>
                  <a:pt x="94532" y="56353"/>
                  <a:pt x="94376" y="56119"/>
                </a:cubicBezTo>
                <a:cubicBezTo>
                  <a:pt x="94376" y="56048"/>
                  <a:pt x="94297" y="55955"/>
                  <a:pt x="94297" y="55915"/>
                </a:cubicBezTo>
                <a:cubicBezTo>
                  <a:pt x="94219" y="55712"/>
                  <a:pt x="94063" y="55501"/>
                  <a:pt x="93985" y="55274"/>
                </a:cubicBezTo>
                <a:lnTo>
                  <a:pt x="93906" y="54969"/>
                </a:lnTo>
                <a:cubicBezTo>
                  <a:pt x="93829" y="54766"/>
                  <a:pt x="93750" y="54563"/>
                  <a:pt x="93672" y="54367"/>
                </a:cubicBezTo>
                <a:lnTo>
                  <a:pt x="93515" y="53726"/>
                </a:lnTo>
                <a:cubicBezTo>
                  <a:pt x="93438" y="53609"/>
                  <a:pt x="93438" y="53484"/>
                  <a:pt x="93438" y="53445"/>
                </a:cubicBezTo>
                <a:lnTo>
                  <a:pt x="93359" y="52850"/>
                </a:lnTo>
                <a:lnTo>
                  <a:pt x="93281" y="52311"/>
                </a:lnTo>
                <a:cubicBezTo>
                  <a:pt x="93203" y="52006"/>
                  <a:pt x="93203" y="51693"/>
                  <a:pt x="93203" y="51404"/>
                </a:cubicBezTo>
                <a:cubicBezTo>
                  <a:pt x="93203" y="47627"/>
                  <a:pt x="95314" y="44163"/>
                  <a:pt x="98598" y="42349"/>
                </a:cubicBezTo>
                <a:close/>
                <a:moveTo>
                  <a:pt x="62943" y="69779"/>
                </a:moveTo>
                <a:cubicBezTo>
                  <a:pt x="64507" y="68958"/>
                  <a:pt x="66071" y="68544"/>
                  <a:pt x="67869" y="68544"/>
                </a:cubicBezTo>
                <a:cubicBezTo>
                  <a:pt x="68104" y="68544"/>
                  <a:pt x="68417" y="68559"/>
                  <a:pt x="68808" y="68590"/>
                </a:cubicBezTo>
                <a:lnTo>
                  <a:pt x="69667" y="68723"/>
                </a:lnTo>
                <a:cubicBezTo>
                  <a:pt x="69902" y="68770"/>
                  <a:pt x="70137" y="68825"/>
                  <a:pt x="70528" y="68919"/>
                </a:cubicBezTo>
                <a:cubicBezTo>
                  <a:pt x="74984" y="70131"/>
                  <a:pt x="78112" y="74205"/>
                  <a:pt x="78112" y="78826"/>
                </a:cubicBezTo>
                <a:cubicBezTo>
                  <a:pt x="78112" y="84495"/>
                  <a:pt x="73499" y="89108"/>
                  <a:pt x="67869" y="89108"/>
                </a:cubicBezTo>
                <a:cubicBezTo>
                  <a:pt x="64664" y="89108"/>
                  <a:pt x="61692" y="87654"/>
                  <a:pt x="59659" y="85026"/>
                </a:cubicBezTo>
                <a:cubicBezTo>
                  <a:pt x="59659" y="85011"/>
                  <a:pt x="59659" y="85003"/>
                  <a:pt x="59659" y="84987"/>
                </a:cubicBezTo>
                <a:cubicBezTo>
                  <a:pt x="59503" y="84776"/>
                  <a:pt x="59346" y="84549"/>
                  <a:pt x="59190" y="84323"/>
                </a:cubicBezTo>
                <a:cubicBezTo>
                  <a:pt x="59190" y="84284"/>
                  <a:pt x="59112" y="84237"/>
                  <a:pt x="59112" y="84213"/>
                </a:cubicBezTo>
                <a:cubicBezTo>
                  <a:pt x="59034" y="84002"/>
                  <a:pt x="58877" y="83783"/>
                  <a:pt x="58721" y="83549"/>
                </a:cubicBezTo>
                <a:cubicBezTo>
                  <a:pt x="58721" y="83470"/>
                  <a:pt x="58643" y="83385"/>
                  <a:pt x="58643" y="83345"/>
                </a:cubicBezTo>
                <a:cubicBezTo>
                  <a:pt x="58564" y="83142"/>
                  <a:pt x="58486" y="82931"/>
                  <a:pt x="58330" y="82704"/>
                </a:cubicBezTo>
                <a:lnTo>
                  <a:pt x="58252" y="82399"/>
                </a:lnTo>
                <a:cubicBezTo>
                  <a:pt x="58173" y="82196"/>
                  <a:pt x="58095" y="81993"/>
                  <a:pt x="58017" y="81797"/>
                </a:cubicBezTo>
                <a:lnTo>
                  <a:pt x="57861" y="81156"/>
                </a:lnTo>
                <a:cubicBezTo>
                  <a:pt x="57861" y="81039"/>
                  <a:pt x="57782" y="80914"/>
                  <a:pt x="57782" y="80875"/>
                </a:cubicBezTo>
                <a:lnTo>
                  <a:pt x="57704" y="80280"/>
                </a:lnTo>
                <a:lnTo>
                  <a:pt x="57627" y="79741"/>
                </a:lnTo>
                <a:cubicBezTo>
                  <a:pt x="57627" y="79436"/>
                  <a:pt x="57548" y="79123"/>
                  <a:pt x="57548" y="78834"/>
                </a:cubicBezTo>
                <a:cubicBezTo>
                  <a:pt x="57548" y="75057"/>
                  <a:pt x="59659" y="71585"/>
                  <a:pt x="62943" y="69779"/>
                </a:cubicBezTo>
                <a:close/>
                <a:moveTo>
                  <a:pt x="38313" y="108171"/>
                </a:moveTo>
                <a:cubicBezTo>
                  <a:pt x="39798" y="107350"/>
                  <a:pt x="41441" y="106936"/>
                  <a:pt x="43161" y="106936"/>
                </a:cubicBezTo>
                <a:cubicBezTo>
                  <a:pt x="43396" y="106936"/>
                  <a:pt x="43708" y="106951"/>
                  <a:pt x="44099" y="106983"/>
                </a:cubicBezTo>
                <a:lnTo>
                  <a:pt x="45037" y="107116"/>
                </a:lnTo>
                <a:cubicBezTo>
                  <a:pt x="45272" y="107163"/>
                  <a:pt x="45507" y="107218"/>
                  <a:pt x="45819" y="107311"/>
                </a:cubicBezTo>
                <a:cubicBezTo>
                  <a:pt x="50276" y="108523"/>
                  <a:pt x="53404" y="112597"/>
                  <a:pt x="53404" y="117218"/>
                </a:cubicBezTo>
                <a:cubicBezTo>
                  <a:pt x="53404" y="122887"/>
                  <a:pt x="48869" y="127501"/>
                  <a:pt x="43161" y="127501"/>
                </a:cubicBezTo>
                <a:cubicBezTo>
                  <a:pt x="39955" y="127501"/>
                  <a:pt x="37062" y="126046"/>
                  <a:pt x="35029" y="123419"/>
                </a:cubicBezTo>
                <a:cubicBezTo>
                  <a:pt x="35029" y="123403"/>
                  <a:pt x="34951" y="123396"/>
                  <a:pt x="34951" y="123380"/>
                </a:cubicBezTo>
                <a:cubicBezTo>
                  <a:pt x="34795" y="123169"/>
                  <a:pt x="34638" y="122942"/>
                  <a:pt x="34482" y="122715"/>
                </a:cubicBezTo>
                <a:cubicBezTo>
                  <a:pt x="34482" y="122676"/>
                  <a:pt x="34482" y="122629"/>
                  <a:pt x="34482" y="122606"/>
                </a:cubicBezTo>
                <a:cubicBezTo>
                  <a:pt x="34325" y="122395"/>
                  <a:pt x="34169" y="122176"/>
                  <a:pt x="34091" y="121941"/>
                </a:cubicBezTo>
                <a:cubicBezTo>
                  <a:pt x="34013" y="121863"/>
                  <a:pt x="34013" y="121777"/>
                  <a:pt x="33934" y="121738"/>
                </a:cubicBezTo>
                <a:cubicBezTo>
                  <a:pt x="33856" y="121535"/>
                  <a:pt x="33778" y="121324"/>
                  <a:pt x="33700" y="121097"/>
                </a:cubicBezTo>
                <a:lnTo>
                  <a:pt x="33543" y="120792"/>
                </a:lnTo>
                <a:cubicBezTo>
                  <a:pt x="33465" y="120588"/>
                  <a:pt x="33387" y="120385"/>
                  <a:pt x="33309" y="120190"/>
                </a:cubicBezTo>
                <a:lnTo>
                  <a:pt x="33152" y="119556"/>
                </a:lnTo>
                <a:cubicBezTo>
                  <a:pt x="33152" y="119439"/>
                  <a:pt x="33074" y="119314"/>
                  <a:pt x="33074" y="119275"/>
                </a:cubicBezTo>
                <a:lnTo>
                  <a:pt x="32997" y="118680"/>
                </a:lnTo>
                <a:lnTo>
                  <a:pt x="32918" y="118141"/>
                </a:lnTo>
                <a:cubicBezTo>
                  <a:pt x="32918" y="117836"/>
                  <a:pt x="32918" y="117523"/>
                  <a:pt x="32918" y="117234"/>
                </a:cubicBezTo>
                <a:cubicBezTo>
                  <a:pt x="32840" y="113457"/>
                  <a:pt x="34951" y="109986"/>
                  <a:pt x="38313" y="108171"/>
                </a:cubicBezTo>
                <a:close/>
                <a:moveTo>
                  <a:pt x="21580" y="164259"/>
                </a:moveTo>
                <a:cubicBezTo>
                  <a:pt x="21502" y="164056"/>
                  <a:pt x="21424" y="163845"/>
                  <a:pt x="21346" y="163618"/>
                </a:cubicBezTo>
                <a:lnTo>
                  <a:pt x="21189" y="163313"/>
                </a:lnTo>
                <a:cubicBezTo>
                  <a:pt x="21111" y="163110"/>
                  <a:pt x="21033" y="162906"/>
                  <a:pt x="20955" y="162711"/>
                </a:cubicBezTo>
                <a:lnTo>
                  <a:pt x="20798" y="162070"/>
                </a:lnTo>
                <a:cubicBezTo>
                  <a:pt x="20798" y="161952"/>
                  <a:pt x="20720" y="161827"/>
                  <a:pt x="20720" y="161788"/>
                </a:cubicBezTo>
                <a:lnTo>
                  <a:pt x="20642" y="161194"/>
                </a:lnTo>
                <a:lnTo>
                  <a:pt x="20564" y="160654"/>
                </a:lnTo>
                <a:cubicBezTo>
                  <a:pt x="20564" y="160349"/>
                  <a:pt x="20564" y="160036"/>
                  <a:pt x="20564" y="159747"/>
                </a:cubicBezTo>
                <a:cubicBezTo>
                  <a:pt x="20564" y="155978"/>
                  <a:pt x="22597" y="152514"/>
                  <a:pt x="25959" y="150700"/>
                </a:cubicBezTo>
                <a:cubicBezTo>
                  <a:pt x="27445" y="149879"/>
                  <a:pt x="29087" y="149465"/>
                  <a:pt x="30807" y="149465"/>
                </a:cubicBezTo>
                <a:cubicBezTo>
                  <a:pt x="31120" y="149465"/>
                  <a:pt x="31433" y="149480"/>
                  <a:pt x="31745" y="149512"/>
                </a:cubicBezTo>
                <a:lnTo>
                  <a:pt x="32683" y="149645"/>
                </a:lnTo>
                <a:cubicBezTo>
                  <a:pt x="32918" y="149692"/>
                  <a:pt x="33152" y="149746"/>
                  <a:pt x="33465" y="149840"/>
                </a:cubicBezTo>
                <a:cubicBezTo>
                  <a:pt x="38000" y="151052"/>
                  <a:pt x="41128" y="155126"/>
                  <a:pt x="41128" y="159747"/>
                </a:cubicBezTo>
                <a:cubicBezTo>
                  <a:pt x="41128" y="165416"/>
                  <a:pt x="36515" y="170030"/>
                  <a:pt x="30807" y="170030"/>
                </a:cubicBezTo>
                <a:cubicBezTo>
                  <a:pt x="27679" y="170030"/>
                  <a:pt x="24708" y="168575"/>
                  <a:pt x="22675" y="165948"/>
                </a:cubicBezTo>
                <a:cubicBezTo>
                  <a:pt x="22675" y="165932"/>
                  <a:pt x="22675" y="165917"/>
                  <a:pt x="22675" y="165909"/>
                </a:cubicBezTo>
                <a:cubicBezTo>
                  <a:pt x="22441" y="165698"/>
                  <a:pt x="22284" y="165471"/>
                  <a:pt x="22206" y="165244"/>
                </a:cubicBezTo>
                <a:cubicBezTo>
                  <a:pt x="22128" y="165205"/>
                  <a:pt x="22128" y="165158"/>
                  <a:pt x="22128" y="165135"/>
                </a:cubicBezTo>
                <a:cubicBezTo>
                  <a:pt x="21971" y="164923"/>
                  <a:pt x="21815" y="164705"/>
                  <a:pt x="21737" y="164470"/>
                </a:cubicBezTo>
                <a:cubicBezTo>
                  <a:pt x="21659" y="164384"/>
                  <a:pt x="21659" y="164298"/>
                  <a:pt x="21580" y="164259"/>
                </a:cubicBezTo>
                <a:close/>
                <a:moveTo>
                  <a:pt x="24005" y="212566"/>
                </a:moveTo>
                <a:cubicBezTo>
                  <a:pt x="24005" y="212551"/>
                  <a:pt x="24005" y="212543"/>
                  <a:pt x="24005" y="212527"/>
                </a:cubicBezTo>
                <a:cubicBezTo>
                  <a:pt x="23848" y="212316"/>
                  <a:pt x="23692" y="212089"/>
                  <a:pt x="23535" y="211863"/>
                </a:cubicBezTo>
                <a:cubicBezTo>
                  <a:pt x="23535" y="211823"/>
                  <a:pt x="23457" y="211776"/>
                  <a:pt x="23457" y="211753"/>
                </a:cubicBezTo>
                <a:cubicBezTo>
                  <a:pt x="23301" y="211542"/>
                  <a:pt x="23223" y="211323"/>
                  <a:pt x="23066" y="211088"/>
                </a:cubicBezTo>
                <a:cubicBezTo>
                  <a:pt x="23066" y="211018"/>
                  <a:pt x="22988" y="210924"/>
                  <a:pt x="22988" y="210885"/>
                </a:cubicBezTo>
                <a:cubicBezTo>
                  <a:pt x="22910" y="210682"/>
                  <a:pt x="22753" y="210471"/>
                  <a:pt x="22675" y="210244"/>
                </a:cubicBezTo>
                <a:lnTo>
                  <a:pt x="22597" y="209939"/>
                </a:lnTo>
                <a:cubicBezTo>
                  <a:pt x="22519" y="209736"/>
                  <a:pt x="22441" y="209540"/>
                  <a:pt x="22362" y="209337"/>
                </a:cubicBezTo>
                <a:lnTo>
                  <a:pt x="22206" y="208696"/>
                </a:lnTo>
                <a:cubicBezTo>
                  <a:pt x="22128" y="208594"/>
                  <a:pt x="22128" y="208484"/>
                  <a:pt x="22128" y="208375"/>
                </a:cubicBezTo>
                <a:lnTo>
                  <a:pt x="21971" y="207273"/>
                </a:lnTo>
                <a:cubicBezTo>
                  <a:pt x="21893" y="206960"/>
                  <a:pt x="21893" y="206655"/>
                  <a:pt x="21893" y="206358"/>
                </a:cubicBezTo>
                <a:cubicBezTo>
                  <a:pt x="21893" y="202589"/>
                  <a:pt x="24005" y="199125"/>
                  <a:pt x="27288" y="197311"/>
                </a:cubicBezTo>
                <a:cubicBezTo>
                  <a:pt x="28852" y="196490"/>
                  <a:pt x="30494" y="196075"/>
                  <a:pt x="32215" y="196075"/>
                </a:cubicBezTo>
                <a:cubicBezTo>
                  <a:pt x="32449" y="196075"/>
                  <a:pt x="32761" y="196091"/>
                  <a:pt x="33152" y="196122"/>
                </a:cubicBezTo>
                <a:lnTo>
                  <a:pt x="34013" y="196255"/>
                </a:lnTo>
                <a:cubicBezTo>
                  <a:pt x="34247" y="196302"/>
                  <a:pt x="34482" y="196357"/>
                  <a:pt x="34873" y="196451"/>
                </a:cubicBezTo>
                <a:cubicBezTo>
                  <a:pt x="39330" y="197663"/>
                  <a:pt x="42457" y="201737"/>
                  <a:pt x="42457" y="206358"/>
                </a:cubicBezTo>
                <a:cubicBezTo>
                  <a:pt x="42457" y="212027"/>
                  <a:pt x="37844" y="216640"/>
                  <a:pt x="32215" y="216640"/>
                </a:cubicBezTo>
                <a:cubicBezTo>
                  <a:pt x="29008" y="216648"/>
                  <a:pt x="26037" y="215186"/>
                  <a:pt x="24005" y="212566"/>
                </a:cubicBezTo>
                <a:close/>
                <a:moveTo>
                  <a:pt x="47305" y="260529"/>
                </a:moveTo>
                <a:cubicBezTo>
                  <a:pt x="44099" y="260529"/>
                  <a:pt x="41128" y="259075"/>
                  <a:pt x="39095" y="256448"/>
                </a:cubicBezTo>
                <a:cubicBezTo>
                  <a:pt x="39095" y="256432"/>
                  <a:pt x="39095" y="256424"/>
                  <a:pt x="39095" y="256409"/>
                </a:cubicBezTo>
                <a:cubicBezTo>
                  <a:pt x="38939" y="256198"/>
                  <a:pt x="38782" y="255971"/>
                  <a:pt x="38626" y="255744"/>
                </a:cubicBezTo>
                <a:cubicBezTo>
                  <a:pt x="38626" y="255705"/>
                  <a:pt x="38548" y="255658"/>
                  <a:pt x="38548" y="255635"/>
                </a:cubicBezTo>
                <a:cubicBezTo>
                  <a:pt x="38391" y="255424"/>
                  <a:pt x="38313" y="255204"/>
                  <a:pt x="38157" y="254970"/>
                </a:cubicBezTo>
                <a:cubicBezTo>
                  <a:pt x="38157" y="254899"/>
                  <a:pt x="38079" y="254806"/>
                  <a:pt x="38079" y="254767"/>
                </a:cubicBezTo>
                <a:cubicBezTo>
                  <a:pt x="38000" y="254563"/>
                  <a:pt x="37844" y="254352"/>
                  <a:pt x="37766" y="254126"/>
                </a:cubicBezTo>
                <a:lnTo>
                  <a:pt x="37688" y="253820"/>
                </a:lnTo>
                <a:cubicBezTo>
                  <a:pt x="37609" y="253617"/>
                  <a:pt x="37531" y="253414"/>
                  <a:pt x="37453" y="253218"/>
                </a:cubicBezTo>
                <a:lnTo>
                  <a:pt x="37297" y="252585"/>
                </a:lnTo>
                <a:cubicBezTo>
                  <a:pt x="37218" y="252468"/>
                  <a:pt x="37218" y="252343"/>
                  <a:pt x="37218" y="252304"/>
                </a:cubicBezTo>
                <a:lnTo>
                  <a:pt x="37062" y="251162"/>
                </a:lnTo>
                <a:cubicBezTo>
                  <a:pt x="36984" y="250857"/>
                  <a:pt x="36984" y="250544"/>
                  <a:pt x="36984" y="250255"/>
                </a:cubicBezTo>
                <a:cubicBezTo>
                  <a:pt x="36984" y="246486"/>
                  <a:pt x="39095" y="243022"/>
                  <a:pt x="42379" y="241208"/>
                </a:cubicBezTo>
                <a:cubicBezTo>
                  <a:pt x="43943" y="240387"/>
                  <a:pt x="45585" y="239973"/>
                  <a:pt x="47305" y="239973"/>
                </a:cubicBezTo>
                <a:cubicBezTo>
                  <a:pt x="47540" y="239973"/>
                  <a:pt x="47853" y="239988"/>
                  <a:pt x="48244" y="240020"/>
                </a:cubicBezTo>
                <a:lnTo>
                  <a:pt x="49103" y="240152"/>
                </a:lnTo>
                <a:cubicBezTo>
                  <a:pt x="49417" y="240199"/>
                  <a:pt x="49651" y="240254"/>
                  <a:pt x="49963" y="240348"/>
                </a:cubicBezTo>
                <a:cubicBezTo>
                  <a:pt x="54420" y="241560"/>
                  <a:pt x="57548" y="245634"/>
                  <a:pt x="57548" y="250255"/>
                </a:cubicBezTo>
                <a:cubicBezTo>
                  <a:pt x="57548" y="255916"/>
                  <a:pt x="52935" y="260529"/>
                  <a:pt x="47305" y="260529"/>
                </a:cubicBezTo>
                <a:close/>
                <a:moveTo>
                  <a:pt x="76079" y="296185"/>
                </a:moveTo>
                <a:cubicBezTo>
                  <a:pt x="72874" y="296185"/>
                  <a:pt x="69980" y="294731"/>
                  <a:pt x="67869" y="292103"/>
                </a:cubicBezTo>
                <a:cubicBezTo>
                  <a:pt x="67869" y="292088"/>
                  <a:pt x="67869" y="292080"/>
                  <a:pt x="67869" y="292065"/>
                </a:cubicBezTo>
                <a:cubicBezTo>
                  <a:pt x="67713" y="291853"/>
                  <a:pt x="67556" y="291627"/>
                  <a:pt x="67400" y="291400"/>
                </a:cubicBezTo>
                <a:cubicBezTo>
                  <a:pt x="67400" y="291361"/>
                  <a:pt x="67322" y="291314"/>
                  <a:pt x="67322" y="291290"/>
                </a:cubicBezTo>
                <a:cubicBezTo>
                  <a:pt x="67244" y="291079"/>
                  <a:pt x="67087" y="290860"/>
                  <a:pt x="66931" y="290626"/>
                </a:cubicBezTo>
                <a:cubicBezTo>
                  <a:pt x="66931" y="290548"/>
                  <a:pt x="66853" y="290461"/>
                  <a:pt x="66853" y="290422"/>
                </a:cubicBezTo>
                <a:cubicBezTo>
                  <a:pt x="66774" y="290219"/>
                  <a:pt x="66696" y="290008"/>
                  <a:pt x="66540" y="289781"/>
                </a:cubicBezTo>
                <a:lnTo>
                  <a:pt x="66462" y="289476"/>
                </a:lnTo>
                <a:cubicBezTo>
                  <a:pt x="66383" y="289273"/>
                  <a:pt x="66305" y="289070"/>
                  <a:pt x="66227" y="288874"/>
                </a:cubicBezTo>
                <a:lnTo>
                  <a:pt x="66071" y="288233"/>
                </a:lnTo>
                <a:cubicBezTo>
                  <a:pt x="66071" y="288116"/>
                  <a:pt x="66071" y="287991"/>
                  <a:pt x="65992" y="287951"/>
                </a:cubicBezTo>
                <a:lnTo>
                  <a:pt x="65837" y="286810"/>
                </a:lnTo>
                <a:cubicBezTo>
                  <a:pt x="65837" y="286505"/>
                  <a:pt x="65837" y="286192"/>
                  <a:pt x="65837" y="285903"/>
                </a:cubicBezTo>
                <a:cubicBezTo>
                  <a:pt x="65837" y="282134"/>
                  <a:pt x="67869" y="278670"/>
                  <a:pt x="71231" y="276856"/>
                </a:cubicBezTo>
                <a:cubicBezTo>
                  <a:pt x="72717" y="276035"/>
                  <a:pt x="74359" y="275620"/>
                  <a:pt x="76079" y="275620"/>
                </a:cubicBezTo>
                <a:cubicBezTo>
                  <a:pt x="76392" y="275620"/>
                  <a:pt x="76705" y="275636"/>
                  <a:pt x="77018" y="275667"/>
                </a:cubicBezTo>
                <a:lnTo>
                  <a:pt x="77956" y="275800"/>
                </a:lnTo>
                <a:cubicBezTo>
                  <a:pt x="78190" y="275847"/>
                  <a:pt x="78425" y="275902"/>
                  <a:pt x="78659" y="275972"/>
                </a:cubicBezTo>
                <a:cubicBezTo>
                  <a:pt x="78659" y="275972"/>
                  <a:pt x="78738" y="275988"/>
                  <a:pt x="78816" y="276004"/>
                </a:cubicBezTo>
                <a:cubicBezTo>
                  <a:pt x="83273" y="277224"/>
                  <a:pt x="86400" y="281289"/>
                  <a:pt x="86400" y="285911"/>
                </a:cubicBezTo>
                <a:cubicBezTo>
                  <a:pt x="86322" y="291572"/>
                  <a:pt x="81709" y="296185"/>
                  <a:pt x="76079" y="296185"/>
                </a:cubicBezTo>
                <a:close/>
                <a:moveTo>
                  <a:pt x="113063" y="322239"/>
                </a:moveTo>
                <a:cubicBezTo>
                  <a:pt x="109935" y="322239"/>
                  <a:pt x="106964" y="320785"/>
                  <a:pt x="104932" y="318157"/>
                </a:cubicBezTo>
                <a:cubicBezTo>
                  <a:pt x="104932" y="318142"/>
                  <a:pt x="104932" y="318134"/>
                  <a:pt x="104932" y="318118"/>
                </a:cubicBezTo>
                <a:cubicBezTo>
                  <a:pt x="104775" y="317907"/>
                  <a:pt x="104619" y="317680"/>
                  <a:pt x="104462" y="317453"/>
                </a:cubicBezTo>
                <a:cubicBezTo>
                  <a:pt x="104384" y="317414"/>
                  <a:pt x="104384" y="317368"/>
                  <a:pt x="104384" y="317344"/>
                </a:cubicBezTo>
                <a:cubicBezTo>
                  <a:pt x="104228" y="317133"/>
                  <a:pt x="104071" y="316914"/>
                  <a:pt x="103993" y="316680"/>
                </a:cubicBezTo>
                <a:cubicBezTo>
                  <a:pt x="103915" y="316609"/>
                  <a:pt x="103915" y="316515"/>
                  <a:pt x="103915" y="316476"/>
                </a:cubicBezTo>
                <a:cubicBezTo>
                  <a:pt x="103759" y="316273"/>
                  <a:pt x="103680" y="316062"/>
                  <a:pt x="103602" y="315835"/>
                </a:cubicBezTo>
                <a:lnTo>
                  <a:pt x="103446" y="315530"/>
                </a:lnTo>
                <a:cubicBezTo>
                  <a:pt x="103368" y="315327"/>
                  <a:pt x="103289" y="315123"/>
                  <a:pt x="103289" y="314928"/>
                </a:cubicBezTo>
                <a:lnTo>
                  <a:pt x="103133" y="314287"/>
                </a:lnTo>
                <a:cubicBezTo>
                  <a:pt x="103055" y="314170"/>
                  <a:pt x="103055" y="314044"/>
                  <a:pt x="103055" y="314005"/>
                </a:cubicBezTo>
                <a:lnTo>
                  <a:pt x="102820" y="312864"/>
                </a:lnTo>
                <a:cubicBezTo>
                  <a:pt x="102820" y="312559"/>
                  <a:pt x="102820" y="312246"/>
                  <a:pt x="102820" y="311957"/>
                </a:cubicBezTo>
                <a:cubicBezTo>
                  <a:pt x="102820" y="308188"/>
                  <a:pt x="104853" y="304724"/>
                  <a:pt x="108215" y="302910"/>
                </a:cubicBezTo>
                <a:cubicBezTo>
                  <a:pt x="109701" y="302089"/>
                  <a:pt x="111343" y="301674"/>
                  <a:pt x="113142" y="301674"/>
                </a:cubicBezTo>
                <a:cubicBezTo>
                  <a:pt x="113376" y="301674"/>
                  <a:pt x="113688" y="301690"/>
                  <a:pt x="114002" y="301721"/>
                </a:cubicBezTo>
                <a:lnTo>
                  <a:pt x="114940" y="301854"/>
                </a:lnTo>
                <a:cubicBezTo>
                  <a:pt x="115174" y="301901"/>
                  <a:pt x="115409" y="301956"/>
                  <a:pt x="115722" y="302026"/>
                </a:cubicBezTo>
                <a:cubicBezTo>
                  <a:pt x="115722" y="302026"/>
                  <a:pt x="115722" y="302042"/>
                  <a:pt x="115800" y="302057"/>
                </a:cubicBezTo>
                <a:cubicBezTo>
                  <a:pt x="120257" y="303277"/>
                  <a:pt x="123384" y="307343"/>
                  <a:pt x="123384" y="311964"/>
                </a:cubicBezTo>
                <a:cubicBezTo>
                  <a:pt x="123384" y="317626"/>
                  <a:pt x="118771" y="322239"/>
                  <a:pt x="113063" y="322239"/>
                </a:cubicBezTo>
                <a:close/>
                <a:moveTo>
                  <a:pt x="155599" y="335954"/>
                </a:moveTo>
                <a:cubicBezTo>
                  <a:pt x="152471" y="335954"/>
                  <a:pt x="149500" y="334500"/>
                  <a:pt x="147467" y="331872"/>
                </a:cubicBezTo>
                <a:cubicBezTo>
                  <a:pt x="147467" y="331857"/>
                  <a:pt x="147389" y="331849"/>
                  <a:pt x="147389" y="331833"/>
                </a:cubicBezTo>
                <a:cubicBezTo>
                  <a:pt x="147232" y="331622"/>
                  <a:pt x="147076" y="331395"/>
                  <a:pt x="146919" y="331168"/>
                </a:cubicBezTo>
                <a:cubicBezTo>
                  <a:pt x="146919" y="331129"/>
                  <a:pt x="146919" y="331082"/>
                  <a:pt x="146919" y="331059"/>
                </a:cubicBezTo>
                <a:cubicBezTo>
                  <a:pt x="146764" y="330848"/>
                  <a:pt x="146607" y="330629"/>
                  <a:pt x="146528" y="330394"/>
                </a:cubicBezTo>
                <a:cubicBezTo>
                  <a:pt x="146451" y="330324"/>
                  <a:pt x="146451" y="330230"/>
                  <a:pt x="146373" y="330191"/>
                </a:cubicBezTo>
                <a:cubicBezTo>
                  <a:pt x="146294" y="329988"/>
                  <a:pt x="146216" y="329777"/>
                  <a:pt x="146137" y="329550"/>
                </a:cubicBezTo>
                <a:lnTo>
                  <a:pt x="145982" y="329245"/>
                </a:lnTo>
                <a:cubicBezTo>
                  <a:pt x="145903" y="329042"/>
                  <a:pt x="145825" y="328838"/>
                  <a:pt x="145747" y="328643"/>
                </a:cubicBezTo>
                <a:lnTo>
                  <a:pt x="145591" y="328002"/>
                </a:lnTo>
                <a:cubicBezTo>
                  <a:pt x="145591" y="327885"/>
                  <a:pt x="145512" y="327759"/>
                  <a:pt x="145512" y="327720"/>
                </a:cubicBezTo>
                <a:lnTo>
                  <a:pt x="145356" y="326579"/>
                </a:lnTo>
                <a:cubicBezTo>
                  <a:pt x="145356" y="326274"/>
                  <a:pt x="145356" y="325961"/>
                  <a:pt x="145356" y="325672"/>
                </a:cubicBezTo>
                <a:cubicBezTo>
                  <a:pt x="145356" y="321903"/>
                  <a:pt x="147389" y="318439"/>
                  <a:pt x="150751" y="316625"/>
                </a:cubicBezTo>
                <a:cubicBezTo>
                  <a:pt x="152237" y="315804"/>
                  <a:pt x="153879" y="315389"/>
                  <a:pt x="155599" y="315389"/>
                </a:cubicBezTo>
                <a:cubicBezTo>
                  <a:pt x="155911" y="315389"/>
                  <a:pt x="156224" y="315405"/>
                  <a:pt x="156537" y="315436"/>
                </a:cubicBezTo>
                <a:lnTo>
                  <a:pt x="157475" y="315569"/>
                </a:lnTo>
                <a:cubicBezTo>
                  <a:pt x="157710" y="315616"/>
                  <a:pt x="157945" y="315671"/>
                  <a:pt x="158179" y="315741"/>
                </a:cubicBezTo>
                <a:cubicBezTo>
                  <a:pt x="158179" y="315741"/>
                  <a:pt x="158257" y="315757"/>
                  <a:pt x="158336" y="315772"/>
                </a:cubicBezTo>
                <a:cubicBezTo>
                  <a:pt x="162793" y="316992"/>
                  <a:pt x="165920" y="321058"/>
                  <a:pt x="165920" y="325679"/>
                </a:cubicBezTo>
                <a:cubicBezTo>
                  <a:pt x="165920" y="331341"/>
                  <a:pt x="161307" y="335954"/>
                  <a:pt x="155599" y="335954"/>
                </a:cubicBezTo>
                <a:close/>
                <a:moveTo>
                  <a:pt x="202200" y="337322"/>
                </a:moveTo>
                <a:cubicBezTo>
                  <a:pt x="199073" y="337322"/>
                  <a:pt x="196101" y="335868"/>
                  <a:pt x="194069" y="333241"/>
                </a:cubicBezTo>
                <a:cubicBezTo>
                  <a:pt x="194069" y="333225"/>
                  <a:pt x="194069" y="333217"/>
                  <a:pt x="194069" y="333201"/>
                </a:cubicBezTo>
                <a:cubicBezTo>
                  <a:pt x="193912" y="332990"/>
                  <a:pt x="193756" y="332764"/>
                  <a:pt x="193599" y="332537"/>
                </a:cubicBezTo>
                <a:cubicBezTo>
                  <a:pt x="193521" y="332498"/>
                  <a:pt x="193521" y="332451"/>
                  <a:pt x="193521" y="332428"/>
                </a:cubicBezTo>
                <a:cubicBezTo>
                  <a:pt x="193365" y="332216"/>
                  <a:pt x="193208" y="331997"/>
                  <a:pt x="193130" y="331763"/>
                </a:cubicBezTo>
                <a:cubicBezTo>
                  <a:pt x="193130" y="331693"/>
                  <a:pt x="193052" y="331599"/>
                  <a:pt x="193052" y="331559"/>
                </a:cubicBezTo>
                <a:cubicBezTo>
                  <a:pt x="192974" y="331356"/>
                  <a:pt x="192817" y="331145"/>
                  <a:pt x="192739" y="330918"/>
                </a:cubicBezTo>
                <a:lnTo>
                  <a:pt x="192661" y="330613"/>
                </a:lnTo>
                <a:cubicBezTo>
                  <a:pt x="192583" y="330410"/>
                  <a:pt x="192505" y="330207"/>
                  <a:pt x="192426" y="330011"/>
                </a:cubicBezTo>
                <a:lnTo>
                  <a:pt x="192270" y="329370"/>
                </a:lnTo>
                <a:cubicBezTo>
                  <a:pt x="192192" y="329253"/>
                  <a:pt x="192192" y="329128"/>
                  <a:pt x="192192" y="329089"/>
                </a:cubicBezTo>
                <a:lnTo>
                  <a:pt x="192035" y="327947"/>
                </a:lnTo>
                <a:cubicBezTo>
                  <a:pt x="191958" y="327642"/>
                  <a:pt x="191958" y="327329"/>
                  <a:pt x="191958" y="327040"/>
                </a:cubicBezTo>
                <a:cubicBezTo>
                  <a:pt x="191958" y="323271"/>
                  <a:pt x="194069" y="319807"/>
                  <a:pt x="197352" y="317993"/>
                </a:cubicBezTo>
                <a:cubicBezTo>
                  <a:pt x="198916" y="317172"/>
                  <a:pt x="200558" y="316758"/>
                  <a:pt x="202279" y="316758"/>
                </a:cubicBezTo>
                <a:cubicBezTo>
                  <a:pt x="202513" y="316758"/>
                  <a:pt x="202826" y="316773"/>
                  <a:pt x="203216" y="316805"/>
                </a:cubicBezTo>
                <a:lnTo>
                  <a:pt x="204077" y="316938"/>
                </a:lnTo>
                <a:cubicBezTo>
                  <a:pt x="204311" y="316985"/>
                  <a:pt x="204546" y="317039"/>
                  <a:pt x="204859" y="317109"/>
                </a:cubicBezTo>
                <a:cubicBezTo>
                  <a:pt x="204859" y="317109"/>
                  <a:pt x="204937" y="317125"/>
                  <a:pt x="204937" y="317141"/>
                </a:cubicBezTo>
                <a:cubicBezTo>
                  <a:pt x="209394" y="318361"/>
                  <a:pt x="212521" y="322427"/>
                  <a:pt x="212521" y="327048"/>
                </a:cubicBezTo>
                <a:cubicBezTo>
                  <a:pt x="212521" y="332709"/>
                  <a:pt x="207908" y="337322"/>
                  <a:pt x="202200" y="337322"/>
                </a:cubicBezTo>
                <a:close/>
                <a:moveTo>
                  <a:pt x="247473" y="337322"/>
                </a:moveTo>
                <a:cubicBezTo>
                  <a:pt x="244345" y="337322"/>
                  <a:pt x="241374" y="335868"/>
                  <a:pt x="239341" y="333241"/>
                </a:cubicBezTo>
                <a:cubicBezTo>
                  <a:pt x="239341" y="333225"/>
                  <a:pt x="239263" y="333217"/>
                  <a:pt x="239263" y="333201"/>
                </a:cubicBezTo>
                <a:cubicBezTo>
                  <a:pt x="239106" y="332990"/>
                  <a:pt x="238950" y="332764"/>
                  <a:pt x="238793" y="332537"/>
                </a:cubicBezTo>
                <a:cubicBezTo>
                  <a:pt x="238793" y="332498"/>
                  <a:pt x="238793" y="332451"/>
                  <a:pt x="238793" y="332428"/>
                </a:cubicBezTo>
                <a:cubicBezTo>
                  <a:pt x="238637" y="332216"/>
                  <a:pt x="238481" y="331997"/>
                  <a:pt x="238402" y="331763"/>
                </a:cubicBezTo>
                <a:cubicBezTo>
                  <a:pt x="238324" y="331693"/>
                  <a:pt x="238324" y="331599"/>
                  <a:pt x="238246" y="331559"/>
                </a:cubicBezTo>
                <a:cubicBezTo>
                  <a:pt x="238168" y="331356"/>
                  <a:pt x="238090" y="331145"/>
                  <a:pt x="238011" y="330918"/>
                </a:cubicBezTo>
                <a:lnTo>
                  <a:pt x="237855" y="330613"/>
                </a:lnTo>
                <a:cubicBezTo>
                  <a:pt x="237777" y="330410"/>
                  <a:pt x="237699" y="330207"/>
                  <a:pt x="237699" y="330011"/>
                </a:cubicBezTo>
                <a:lnTo>
                  <a:pt x="237465" y="329370"/>
                </a:lnTo>
                <a:cubicBezTo>
                  <a:pt x="237465" y="329253"/>
                  <a:pt x="237465" y="329128"/>
                  <a:pt x="237386" y="329089"/>
                </a:cubicBezTo>
                <a:lnTo>
                  <a:pt x="237229" y="327947"/>
                </a:lnTo>
                <a:cubicBezTo>
                  <a:pt x="237229" y="327642"/>
                  <a:pt x="237229" y="327329"/>
                  <a:pt x="237229" y="327040"/>
                </a:cubicBezTo>
                <a:cubicBezTo>
                  <a:pt x="237229" y="323271"/>
                  <a:pt x="239263" y="319807"/>
                  <a:pt x="242625" y="317993"/>
                </a:cubicBezTo>
                <a:cubicBezTo>
                  <a:pt x="244111" y="317172"/>
                  <a:pt x="245752" y="316758"/>
                  <a:pt x="247473" y="316758"/>
                </a:cubicBezTo>
                <a:cubicBezTo>
                  <a:pt x="247785" y="316758"/>
                  <a:pt x="248098" y="316773"/>
                  <a:pt x="248411" y="316805"/>
                </a:cubicBezTo>
                <a:lnTo>
                  <a:pt x="249349" y="316938"/>
                </a:lnTo>
                <a:cubicBezTo>
                  <a:pt x="249584" y="316985"/>
                  <a:pt x="249818" y="317039"/>
                  <a:pt x="250053" y="317109"/>
                </a:cubicBezTo>
                <a:cubicBezTo>
                  <a:pt x="250053" y="317109"/>
                  <a:pt x="250131" y="317125"/>
                  <a:pt x="250209" y="317141"/>
                </a:cubicBezTo>
                <a:cubicBezTo>
                  <a:pt x="254666" y="318361"/>
                  <a:pt x="257794" y="322427"/>
                  <a:pt x="257794" y="327048"/>
                </a:cubicBezTo>
                <a:cubicBezTo>
                  <a:pt x="257794" y="332709"/>
                  <a:pt x="253180" y="337322"/>
                  <a:pt x="247473" y="337322"/>
                </a:cubicBezTo>
                <a:close/>
                <a:moveTo>
                  <a:pt x="294074" y="337322"/>
                </a:moveTo>
                <a:cubicBezTo>
                  <a:pt x="290946" y="337322"/>
                  <a:pt x="287975" y="335868"/>
                  <a:pt x="285943" y="333241"/>
                </a:cubicBezTo>
                <a:cubicBezTo>
                  <a:pt x="285943" y="333225"/>
                  <a:pt x="285943" y="333217"/>
                  <a:pt x="285943" y="333201"/>
                </a:cubicBezTo>
                <a:cubicBezTo>
                  <a:pt x="285786" y="332990"/>
                  <a:pt x="285630" y="332764"/>
                  <a:pt x="285473" y="332537"/>
                </a:cubicBezTo>
                <a:cubicBezTo>
                  <a:pt x="285395" y="332498"/>
                  <a:pt x="285395" y="332451"/>
                  <a:pt x="285395" y="332428"/>
                </a:cubicBezTo>
                <a:cubicBezTo>
                  <a:pt x="285239" y="332216"/>
                  <a:pt x="285082" y="331997"/>
                  <a:pt x="285004" y="331763"/>
                </a:cubicBezTo>
                <a:cubicBezTo>
                  <a:pt x="285004" y="331693"/>
                  <a:pt x="284925" y="331599"/>
                  <a:pt x="284925" y="331559"/>
                </a:cubicBezTo>
                <a:cubicBezTo>
                  <a:pt x="284848" y="331356"/>
                  <a:pt x="284691" y="331145"/>
                  <a:pt x="284613" y="330918"/>
                </a:cubicBezTo>
                <a:lnTo>
                  <a:pt x="284535" y="330613"/>
                </a:lnTo>
                <a:cubicBezTo>
                  <a:pt x="284457" y="330410"/>
                  <a:pt x="284379" y="330207"/>
                  <a:pt x="284300" y="330011"/>
                </a:cubicBezTo>
                <a:lnTo>
                  <a:pt x="284144" y="329370"/>
                </a:lnTo>
                <a:cubicBezTo>
                  <a:pt x="284066" y="329253"/>
                  <a:pt x="284066" y="329128"/>
                  <a:pt x="284066" y="329089"/>
                </a:cubicBezTo>
                <a:lnTo>
                  <a:pt x="283909" y="327947"/>
                </a:lnTo>
                <a:cubicBezTo>
                  <a:pt x="283831" y="327642"/>
                  <a:pt x="283831" y="327329"/>
                  <a:pt x="283831" y="327040"/>
                </a:cubicBezTo>
                <a:cubicBezTo>
                  <a:pt x="283831" y="323271"/>
                  <a:pt x="285943" y="319807"/>
                  <a:pt x="289226" y="317993"/>
                </a:cubicBezTo>
                <a:cubicBezTo>
                  <a:pt x="290712" y="317172"/>
                  <a:pt x="292432" y="316758"/>
                  <a:pt x="294153" y="316758"/>
                </a:cubicBezTo>
                <a:cubicBezTo>
                  <a:pt x="294387" y="316758"/>
                  <a:pt x="294699" y="316773"/>
                  <a:pt x="295090" y="316805"/>
                </a:cubicBezTo>
                <a:lnTo>
                  <a:pt x="295951" y="316938"/>
                </a:lnTo>
                <a:cubicBezTo>
                  <a:pt x="296185" y="316985"/>
                  <a:pt x="296420" y="317039"/>
                  <a:pt x="296733" y="317109"/>
                </a:cubicBezTo>
                <a:cubicBezTo>
                  <a:pt x="296733" y="317109"/>
                  <a:pt x="296811" y="317125"/>
                  <a:pt x="296811" y="317141"/>
                </a:cubicBezTo>
                <a:cubicBezTo>
                  <a:pt x="301268" y="318361"/>
                  <a:pt x="304395" y="322427"/>
                  <a:pt x="304395" y="327048"/>
                </a:cubicBezTo>
                <a:cubicBezTo>
                  <a:pt x="304395" y="332709"/>
                  <a:pt x="299782" y="337322"/>
                  <a:pt x="294074" y="337322"/>
                </a:cubicBezTo>
                <a:close/>
                <a:moveTo>
                  <a:pt x="339346" y="337322"/>
                </a:moveTo>
                <a:cubicBezTo>
                  <a:pt x="336219" y="337322"/>
                  <a:pt x="333248" y="335868"/>
                  <a:pt x="331214" y="333241"/>
                </a:cubicBezTo>
                <a:cubicBezTo>
                  <a:pt x="331214" y="333225"/>
                  <a:pt x="331136" y="333217"/>
                  <a:pt x="331136" y="333201"/>
                </a:cubicBezTo>
                <a:cubicBezTo>
                  <a:pt x="330980" y="332990"/>
                  <a:pt x="330823" y="332764"/>
                  <a:pt x="330746" y="332537"/>
                </a:cubicBezTo>
                <a:cubicBezTo>
                  <a:pt x="330667" y="332498"/>
                  <a:pt x="330667" y="332451"/>
                  <a:pt x="330667" y="332428"/>
                </a:cubicBezTo>
                <a:cubicBezTo>
                  <a:pt x="330511" y="332216"/>
                  <a:pt x="330355" y="331997"/>
                  <a:pt x="330276" y="331763"/>
                </a:cubicBezTo>
                <a:cubicBezTo>
                  <a:pt x="330198" y="331693"/>
                  <a:pt x="330198" y="331599"/>
                  <a:pt x="330198" y="331559"/>
                </a:cubicBezTo>
                <a:cubicBezTo>
                  <a:pt x="330042" y="331356"/>
                  <a:pt x="329964" y="331145"/>
                  <a:pt x="329885" y="330918"/>
                </a:cubicBezTo>
                <a:lnTo>
                  <a:pt x="329729" y="330613"/>
                </a:lnTo>
                <a:cubicBezTo>
                  <a:pt x="329651" y="330410"/>
                  <a:pt x="329573" y="330207"/>
                  <a:pt x="329573" y="330011"/>
                </a:cubicBezTo>
                <a:lnTo>
                  <a:pt x="329416" y="329370"/>
                </a:lnTo>
                <a:cubicBezTo>
                  <a:pt x="329338" y="329253"/>
                  <a:pt x="329338" y="329128"/>
                  <a:pt x="329338" y="329089"/>
                </a:cubicBezTo>
                <a:lnTo>
                  <a:pt x="329103" y="327947"/>
                </a:lnTo>
                <a:cubicBezTo>
                  <a:pt x="329103" y="327642"/>
                  <a:pt x="329103" y="327329"/>
                  <a:pt x="329103" y="327040"/>
                </a:cubicBezTo>
                <a:cubicBezTo>
                  <a:pt x="329103" y="323271"/>
                  <a:pt x="331136" y="319807"/>
                  <a:pt x="334499" y="317993"/>
                </a:cubicBezTo>
                <a:cubicBezTo>
                  <a:pt x="335984" y="317172"/>
                  <a:pt x="337626" y="316758"/>
                  <a:pt x="339424" y="316758"/>
                </a:cubicBezTo>
                <a:cubicBezTo>
                  <a:pt x="339659" y="316758"/>
                  <a:pt x="339972" y="316773"/>
                  <a:pt x="340285" y="316805"/>
                </a:cubicBezTo>
                <a:lnTo>
                  <a:pt x="341223" y="316938"/>
                </a:lnTo>
                <a:cubicBezTo>
                  <a:pt x="341458" y="316985"/>
                  <a:pt x="341692" y="317039"/>
                  <a:pt x="341927" y="317109"/>
                </a:cubicBezTo>
                <a:cubicBezTo>
                  <a:pt x="342005" y="317109"/>
                  <a:pt x="342005" y="317125"/>
                  <a:pt x="342083" y="317141"/>
                </a:cubicBezTo>
                <a:cubicBezTo>
                  <a:pt x="346540" y="318361"/>
                  <a:pt x="349668" y="322427"/>
                  <a:pt x="349668" y="327048"/>
                </a:cubicBezTo>
                <a:cubicBezTo>
                  <a:pt x="349668" y="332709"/>
                  <a:pt x="345054" y="337322"/>
                  <a:pt x="339346" y="337322"/>
                </a:cubicBezTo>
                <a:close/>
                <a:moveTo>
                  <a:pt x="385948" y="337322"/>
                </a:moveTo>
                <a:cubicBezTo>
                  <a:pt x="382820" y="337322"/>
                  <a:pt x="379849" y="335868"/>
                  <a:pt x="377816" y="333241"/>
                </a:cubicBezTo>
                <a:cubicBezTo>
                  <a:pt x="377816" y="333225"/>
                  <a:pt x="377816" y="333217"/>
                  <a:pt x="377816" y="333201"/>
                </a:cubicBezTo>
                <a:cubicBezTo>
                  <a:pt x="377660" y="332990"/>
                  <a:pt x="377503" y="332764"/>
                  <a:pt x="377347" y="332537"/>
                </a:cubicBezTo>
                <a:cubicBezTo>
                  <a:pt x="377269" y="332498"/>
                  <a:pt x="377269" y="332451"/>
                  <a:pt x="377269" y="332428"/>
                </a:cubicBezTo>
                <a:cubicBezTo>
                  <a:pt x="377112" y="332216"/>
                  <a:pt x="376956" y="331997"/>
                  <a:pt x="376878" y="331763"/>
                </a:cubicBezTo>
                <a:cubicBezTo>
                  <a:pt x="376878" y="331693"/>
                  <a:pt x="376799" y="331599"/>
                  <a:pt x="376799" y="331559"/>
                </a:cubicBezTo>
                <a:cubicBezTo>
                  <a:pt x="376643" y="331356"/>
                  <a:pt x="376565" y="331145"/>
                  <a:pt x="376487" y="330918"/>
                </a:cubicBezTo>
                <a:lnTo>
                  <a:pt x="376330" y="330613"/>
                </a:lnTo>
                <a:cubicBezTo>
                  <a:pt x="376330" y="330410"/>
                  <a:pt x="376174" y="330207"/>
                  <a:pt x="376174" y="330011"/>
                </a:cubicBezTo>
                <a:lnTo>
                  <a:pt x="376017" y="329370"/>
                </a:lnTo>
                <a:cubicBezTo>
                  <a:pt x="375939" y="329253"/>
                  <a:pt x="375939" y="329128"/>
                  <a:pt x="375939" y="329089"/>
                </a:cubicBezTo>
                <a:lnTo>
                  <a:pt x="375705" y="327947"/>
                </a:lnTo>
                <a:cubicBezTo>
                  <a:pt x="375705" y="327642"/>
                  <a:pt x="375705" y="327329"/>
                  <a:pt x="375705" y="327040"/>
                </a:cubicBezTo>
                <a:cubicBezTo>
                  <a:pt x="375705" y="323271"/>
                  <a:pt x="377738" y="319807"/>
                  <a:pt x="381100" y="317993"/>
                </a:cubicBezTo>
                <a:cubicBezTo>
                  <a:pt x="382586" y="317172"/>
                  <a:pt x="384227" y="316758"/>
                  <a:pt x="385948" y="316758"/>
                </a:cubicBezTo>
                <a:cubicBezTo>
                  <a:pt x="386261" y="316758"/>
                  <a:pt x="386573" y="316773"/>
                  <a:pt x="386886" y="316805"/>
                </a:cubicBezTo>
                <a:lnTo>
                  <a:pt x="387825" y="316938"/>
                </a:lnTo>
                <a:cubicBezTo>
                  <a:pt x="388059" y="316985"/>
                  <a:pt x="388293" y="317039"/>
                  <a:pt x="388528" y="317109"/>
                </a:cubicBezTo>
                <a:cubicBezTo>
                  <a:pt x="388606" y="317109"/>
                  <a:pt x="388606" y="317125"/>
                  <a:pt x="388684" y="317141"/>
                </a:cubicBezTo>
                <a:cubicBezTo>
                  <a:pt x="393141" y="318361"/>
                  <a:pt x="396269" y="322427"/>
                  <a:pt x="396269" y="327048"/>
                </a:cubicBezTo>
                <a:cubicBezTo>
                  <a:pt x="396269" y="332709"/>
                  <a:pt x="391655" y="337322"/>
                  <a:pt x="385948" y="337322"/>
                </a:cubicBezTo>
                <a:close/>
                <a:moveTo>
                  <a:pt x="429891" y="345556"/>
                </a:moveTo>
                <a:cubicBezTo>
                  <a:pt x="426685" y="345556"/>
                  <a:pt x="423714" y="344101"/>
                  <a:pt x="421681" y="341474"/>
                </a:cubicBezTo>
                <a:cubicBezTo>
                  <a:pt x="421681" y="341459"/>
                  <a:pt x="421681" y="341451"/>
                  <a:pt x="421681" y="341435"/>
                </a:cubicBezTo>
                <a:cubicBezTo>
                  <a:pt x="421524" y="341216"/>
                  <a:pt x="421368" y="340997"/>
                  <a:pt x="421212" y="340771"/>
                </a:cubicBezTo>
                <a:cubicBezTo>
                  <a:pt x="421212" y="340731"/>
                  <a:pt x="421133" y="340685"/>
                  <a:pt x="421133" y="340661"/>
                </a:cubicBezTo>
                <a:cubicBezTo>
                  <a:pt x="420977" y="340450"/>
                  <a:pt x="420899" y="340231"/>
                  <a:pt x="420742" y="339996"/>
                </a:cubicBezTo>
                <a:cubicBezTo>
                  <a:pt x="420742" y="339918"/>
                  <a:pt x="420665" y="339832"/>
                  <a:pt x="420665" y="339793"/>
                </a:cubicBezTo>
                <a:cubicBezTo>
                  <a:pt x="420586" y="339590"/>
                  <a:pt x="420430" y="339379"/>
                  <a:pt x="420351" y="339152"/>
                </a:cubicBezTo>
                <a:lnTo>
                  <a:pt x="420274" y="338847"/>
                </a:lnTo>
                <a:cubicBezTo>
                  <a:pt x="420195" y="338644"/>
                  <a:pt x="420117" y="338441"/>
                  <a:pt x="420039" y="338245"/>
                </a:cubicBezTo>
                <a:lnTo>
                  <a:pt x="419883" y="337604"/>
                </a:lnTo>
                <a:cubicBezTo>
                  <a:pt x="419804" y="337486"/>
                  <a:pt x="419804" y="337362"/>
                  <a:pt x="419804" y="337322"/>
                </a:cubicBezTo>
                <a:lnTo>
                  <a:pt x="419648" y="336181"/>
                </a:lnTo>
                <a:cubicBezTo>
                  <a:pt x="419570" y="335876"/>
                  <a:pt x="419570" y="335563"/>
                  <a:pt x="419570" y="335274"/>
                </a:cubicBezTo>
                <a:cubicBezTo>
                  <a:pt x="419570" y="331505"/>
                  <a:pt x="421681" y="328041"/>
                  <a:pt x="424965" y="326227"/>
                </a:cubicBezTo>
                <a:cubicBezTo>
                  <a:pt x="426529" y="325406"/>
                  <a:pt x="428171" y="324991"/>
                  <a:pt x="429891" y="324991"/>
                </a:cubicBezTo>
                <a:cubicBezTo>
                  <a:pt x="430125" y="324991"/>
                  <a:pt x="430438" y="325007"/>
                  <a:pt x="430829" y="325038"/>
                </a:cubicBezTo>
                <a:lnTo>
                  <a:pt x="431689" y="325171"/>
                </a:lnTo>
                <a:cubicBezTo>
                  <a:pt x="432002" y="325218"/>
                  <a:pt x="432237" y="325273"/>
                  <a:pt x="432471" y="325343"/>
                </a:cubicBezTo>
                <a:cubicBezTo>
                  <a:pt x="432471" y="325343"/>
                  <a:pt x="432550" y="325359"/>
                  <a:pt x="432550" y="325375"/>
                </a:cubicBezTo>
                <a:cubicBezTo>
                  <a:pt x="437006" y="326594"/>
                  <a:pt x="440134" y="330660"/>
                  <a:pt x="440134" y="335282"/>
                </a:cubicBezTo>
                <a:cubicBezTo>
                  <a:pt x="440134" y="340942"/>
                  <a:pt x="435521" y="345556"/>
                  <a:pt x="429891" y="345556"/>
                </a:cubicBezTo>
                <a:close/>
                <a:moveTo>
                  <a:pt x="471019" y="366121"/>
                </a:moveTo>
                <a:cubicBezTo>
                  <a:pt x="467813" y="366121"/>
                  <a:pt x="464842" y="364658"/>
                  <a:pt x="462887" y="362039"/>
                </a:cubicBezTo>
                <a:cubicBezTo>
                  <a:pt x="462809" y="362023"/>
                  <a:pt x="462809" y="362015"/>
                  <a:pt x="462809" y="362000"/>
                </a:cubicBezTo>
                <a:cubicBezTo>
                  <a:pt x="462653" y="361789"/>
                  <a:pt x="462496" y="361562"/>
                  <a:pt x="462340" y="361335"/>
                </a:cubicBezTo>
                <a:cubicBezTo>
                  <a:pt x="462340" y="361296"/>
                  <a:pt x="462340" y="361249"/>
                  <a:pt x="462262" y="361226"/>
                </a:cubicBezTo>
                <a:cubicBezTo>
                  <a:pt x="462183" y="361015"/>
                  <a:pt x="462027" y="360796"/>
                  <a:pt x="461871" y="360561"/>
                </a:cubicBezTo>
                <a:cubicBezTo>
                  <a:pt x="461871" y="360491"/>
                  <a:pt x="461792" y="360397"/>
                  <a:pt x="461792" y="360358"/>
                </a:cubicBezTo>
                <a:cubicBezTo>
                  <a:pt x="461715" y="360155"/>
                  <a:pt x="461558" y="359943"/>
                  <a:pt x="461480" y="359717"/>
                </a:cubicBezTo>
                <a:lnTo>
                  <a:pt x="461401" y="359412"/>
                </a:lnTo>
                <a:cubicBezTo>
                  <a:pt x="461324" y="359208"/>
                  <a:pt x="461245" y="359005"/>
                  <a:pt x="461167" y="358810"/>
                </a:cubicBezTo>
                <a:lnTo>
                  <a:pt x="461011" y="358168"/>
                </a:lnTo>
                <a:cubicBezTo>
                  <a:pt x="461011" y="358051"/>
                  <a:pt x="460933" y="357926"/>
                  <a:pt x="460933" y="357887"/>
                </a:cubicBezTo>
                <a:lnTo>
                  <a:pt x="460776" y="356745"/>
                </a:lnTo>
                <a:cubicBezTo>
                  <a:pt x="460776" y="356440"/>
                  <a:pt x="460698" y="356128"/>
                  <a:pt x="460698" y="355838"/>
                </a:cubicBezTo>
                <a:cubicBezTo>
                  <a:pt x="460698" y="352069"/>
                  <a:pt x="462809" y="348606"/>
                  <a:pt x="466093" y="346791"/>
                </a:cubicBezTo>
                <a:cubicBezTo>
                  <a:pt x="467657" y="345970"/>
                  <a:pt x="469299" y="345556"/>
                  <a:pt x="471019" y="345556"/>
                </a:cubicBezTo>
                <a:cubicBezTo>
                  <a:pt x="471332" y="345556"/>
                  <a:pt x="471566" y="345572"/>
                  <a:pt x="471957" y="345603"/>
                </a:cubicBezTo>
                <a:lnTo>
                  <a:pt x="472896" y="345736"/>
                </a:lnTo>
                <a:cubicBezTo>
                  <a:pt x="473130" y="345783"/>
                  <a:pt x="473364" y="345838"/>
                  <a:pt x="473678" y="345931"/>
                </a:cubicBezTo>
                <a:cubicBezTo>
                  <a:pt x="478135" y="347143"/>
                  <a:pt x="481340" y="351217"/>
                  <a:pt x="481340" y="355838"/>
                </a:cubicBezTo>
                <a:cubicBezTo>
                  <a:pt x="481262" y="361515"/>
                  <a:pt x="476649" y="366121"/>
                  <a:pt x="471019" y="366121"/>
                </a:cubicBezTo>
                <a:close/>
                <a:moveTo>
                  <a:pt x="502530" y="400408"/>
                </a:moveTo>
                <a:cubicBezTo>
                  <a:pt x="499402" y="400408"/>
                  <a:pt x="496431" y="398953"/>
                  <a:pt x="494398" y="396326"/>
                </a:cubicBezTo>
                <a:cubicBezTo>
                  <a:pt x="494398" y="396311"/>
                  <a:pt x="494398" y="396303"/>
                  <a:pt x="494398" y="396287"/>
                </a:cubicBezTo>
                <a:cubicBezTo>
                  <a:pt x="494164" y="396076"/>
                  <a:pt x="494007" y="395849"/>
                  <a:pt x="493929" y="395623"/>
                </a:cubicBezTo>
                <a:cubicBezTo>
                  <a:pt x="493850" y="395584"/>
                  <a:pt x="493850" y="395537"/>
                  <a:pt x="493850" y="395513"/>
                </a:cubicBezTo>
                <a:cubicBezTo>
                  <a:pt x="493694" y="395302"/>
                  <a:pt x="493538" y="395083"/>
                  <a:pt x="493460" y="394848"/>
                </a:cubicBezTo>
                <a:cubicBezTo>
                  <a:pt x="493382" y="394778"/>
                  <a:pt x="493382" y="394684"/>
                  <a:pt x="493382" y="394645"/>
                </a:cubicBezTo>
                <a:cubicBezTo>
                  <a:pt x="493225" y="394442"/>
                  <a:pt x="493147" y="394231"/>
                  <a:pt x="493069" y="394004"/>
                </a:cubicBezTo>
                <a:lnTo>
                  <a:pt x="492912" y="393699"/>
                </a:lnTo>
                <a:cubicBezTo>
                  <a:pt x="492834" y="393496"/>
                  <a:pt x="492756" y="393292"/>
                  <a:pt x="492756" y="393097"/>
                </a:cubicBezTo>
                <a:lnTo>
                  <a:pt x="492600" y="392464"/>
                </a:lnTo>
                <a:cubicBezTo>
                  <a:pt x="492521" y="392346"/>
                  <a:pt x="492521" y="392221"/>
                  <a:pt x="492443" y="392182"/>
                </a:cubicBezTo>
                <a:lnTo>
                  <a:pt x="492287" y="391041"/>
                </a:lnTo>
                <a:cubicBezTo>
                  <a:pt x="492287" y="390736"/>
                  <a:pt x="492287" y="390423"/>
                  <a:pt x="492287" y="390133"/>
                </a:cubicBezTo>
                <a:cubicBezTo>
                  <a:pt x="492287" y="386365"/>
                  <a:pt x="494320" y="382901"/>
                  <a:pt x="497682" y="381087"/>
                </a:cubicBezTo>
                <a:cubicBezTo>
                  <a:pt x="499167" y="380265"/>
                  <a:pt x="500810" y="379851"/>
                  <a:pt x="502530" y="379851"/>
                </a:cubicBezTo>
                <a:cubicBezTo>
                  <a:pt x="502842" y="379851"/>
                  <a:pt x="503155" y="379867"/>
                  <a:pt x="503468" y="379898"/>
                </a:cubicBezTo>
                <a:lnTo>
                  <a:pt x="504406" y="380031"/>
                </a:lnTo>
                <a:cubicBezTo>
                  <a:pt x="504641" y="380078"/>
                  <a:pt x="504876" y="380133"/>
                  <a:pt x="505110" y="380203"/>
                </a:cubicBezTo>
                <a:cubicBezTo>
                  <a:pt x="505110" y="380203"/>
                  <a:pt x="505188" y="380219"/>
                  <a:pt x="505267" y="380234"/>
                </a:cubicBezTo>
                <a:cubicBezTo>
                  <a:pt x="509723" y="381454"/>
                  <a:pt x="512851" y="385520"/>
                  <a:pt x="512851" y="390141"/>
                </a:cubicBezTo>
                <a:cubicBezTo>
                  <a:pt x="512851" y="395795"/>
                  <a:pt x="508238" y="400408"/>
                  <a:pt x="502530" y="400408"/>
                </a:cubicBezTo>
                <a:close/>
                <a:moveTo>
                  <a:pt x="510584" y="360358"/>
                </a:moveTo>
                <a:lnTo>
                  <a:pt x="510270" y="360272"/>
                </a:lnTo>
                <a:cubicBezTo>
                  <a:pt x="509567" y="360084"/>
                  <a:pt x="508863" y="359920"/>
                  <a:pt x="508159" y="359795"/>
                </a:cubicBezTo>
                <a:cubicBezTo>
                  <a:pt x="507847" y="359740"/>
                  <a:pt x="507534" y="359693"/>
                  <a:pt x="507299" y="359654"/>
                </a:cubicBezTo>
                <a:lnTo>
                  <a:pt x="506908" y="359599"/>
                </a:lnTo>
                <a:cubicBezTo>
                  <a:pt x="506440" y="359521"/>
                  <a:pt x="505892" y="359459"/>
                  <a:pt x="505501" y="359412"/>
                </a:cubicBezTo>
                <a:cubicBezTo>
                  <a:pt x="504485" y="359318"/>
                  <a:pt x="503546" y="359271"/>
                  <a:pt x="502530" y="359271"/>
                </a:cubicBezTo>
                <a:cubicBezTo>
                  <a:pt x="502295" y="359271"/>
                  <a:pt x="501983" y="359286"/>
                  <a:pt x="501670" y="359294"/>
                </a:cubicBezTo>
                <a:cubicBezTo>
                  <a:pt x="501826" y="358160"/>
                  <a:pt x="501904" y="357003"/>
                  <a:pt x="501904" y="355838"/>
                </a:cubicBezTo>
                <a:cubicBezTo>
                  <a:pt x="501904" y="341944"/>
                  <a:pt x="492521" y="329698"/>
                  <a:pt x="479151" y="326094"/>
                </a:cubicBezTo>
                <a:lnTo>
                  <a:pt x="478760" y="325992"/>
                </a:lnTo>
                <a:cubicBezTo>
                  <a:pt x="477978" y="325805"/>
                  <a:pt x="477274" y="325640"/>
                  <a:pt x="476571" y="325515"/>
                </a:cubicBezTo>
                <a:cubicBezTo>
                  <a:pt x="476336" y="325461"/>
                  <a:pt x="476023" y="325414"/>
                  <a:pt x="475710" y="325375"/>
                </a:cubicBezTo>
                <a:lnTo>
                  <a:pt x="475398" y="325320"/>
                </a:lnTo>
                <a:cubicBezTo>
                  <a:pt x="474850" y="325242"/>
                  <a:pt x="474382" y="325179"/>
                  <a:pt x="473912" y="325132"/>
                </a:cubicBezTo>
                <a:cubicBezTo>
                  <a:pt x="472896" y="325038"/>
                  <a:pt x="471957" y="324991"/>
                  <a:pt x="471019" y="324991"/>
                </a:cubicBezTo>
                <a:cubicBezTo>
                  <a:pt x="467109" y="324991"/>
                  <a:pt x="463278" y="325742"/>
                  <a:pt x="459603" y="327181"/>
                </a:cubicBezTo>
                <a:cubicBezTo>
                  <a:pt x="456789" y="316828"/>
                  <a:pt x="448657" y="308415"/>
                  <a:pt x="437944" y="305513"/>
                </a:cubicBezTo>
                <a:lnTo>
                  <a:pt x="437632" y="305428"/>
                </a:lnTo>
                <a:cubicBezTo>
                  <a:pt x="436850" y="305240"/>
                  <a:pt x="436146" y="305076"/>
                  <a:pt x="435442" y="304951"/>
                </a:cubicBezTo>
                <a:cubicBezTo>
                  <a:pt x="435208" y="304896"/>
                  <a:pt x="434895" y="304849"/>
                  <a:pt x="434582" y="304810"/>
                </a:cubicBezTo>
                <a:lnTo>
                  <a:pt x="434191" y="304755"/>
                </a:lnTo>
                <a:cubicBezTo>
                  <a:pt x="433723" y="304677"/>
                  <a:pt x="433253" y="304614"/>
                  <a:pt x="432784" y="304567"/>
                </a:cubicBezTo>
                <a:cubicBezTo>
                  <a:pt x="431768" y="304474"/>
                  <a:pt x="430829" y="304427"/>
                  <a:pt x="429891" y="304427"/>
                </a:cubicBezTo>
                <a:cubicBezTo>
                  <a:pt x="424731" y="304427"/>
                  <a:pt x="419648" y="305717"/>
                  <a:pt x="415191" y="308164"/>
                </a:cubicBezTo>
                <a:cubicBezTo>
                  <a:pt x="414018" y="308798"/>
                  <a:pt x="412923" y="309501"/>
                  <a:pt x="411829" y="310260"/>
                </a:cubicBezTo>
                <a:cubicBezTo>
                  <a:pt x="407841" y="304052"/>
                  <a:pt x="401586" y="299321"/>
                  <a:pt x="394080" y="297288"/>
                </a:cubicBezTo>
                <a:lnTo>
                  <a:pt x="393689" y="297202"/>
                </a:lnTo>
                <a:cubicBezTo>
                  <a:pt x="392985" y="297014"/>
                  <a:pt x="392282" y="296850"/>
                  <a:pt x="391578" y="296725"/>
                </a:cubicBezTo>
                <a:cubicBezTo>
                  <a:pt x="391343" y="296670"/>
                  <a:pt x="391030" y="296623"/>
                  <a:pt x="390718" y="296584"/>
                </a:cubicBezTo>
                <a:lnTo>
                  <a:pt x="390327" y="296529"/>
                </a:lnTo>
                <a:cubicBezTo>
                  <a:pt x="389857" y="296451"/>
                  <a:pt x="389388" y="296388"/>
                  <a:pt x="388919" y="296341"/>
                </a:cubicBezTo>
                <a:cubicBezTo>
                  <a:pt x="387902" y="296248"/>
                  <a:pt x="386964" y="296201"/>
                  <a:pt x="386026" y="296201"/>
                </a:cubicBezTo>
                <a:cubicBezTo>
                  <a:pt x="380865" y="296201"/>
                  <a:pt x="375783" y="297491"/>
                  <a:pt x="371326" y="299938"/>
                </a:cubicBezTo>
                <a:cubicBezTo>
                  <a:pt x="367964" y="301753"/>
                  <a:pt x="365071" y="304130"/>
                  <a:pt x="362647" y="306897"/>
                </a:cubicBezTo>
                <a:cubicBezTo>
                  <a:pt x="358738" y="302362"/>
                  <a:pt x="353499" y="298938"/>
                  <a:pt x="347400" y="297288"/>
                </a:cubicBezTo>
                <a:lnTo>
                  <a:pt x="347087" y="297202"/>
                </a:lnTo>
                <a:cubicBezTo>
                  <a:pt x="346384" y="297014"/>
                  <a:pt x="345680" y="296850"/>
                  <a:pt x="344976" y="296725"/>
                </a:cubicBezTo>
                <a:cubicBezTo>
                  <a:pt x="344663" y="296670"/>
                  <a:pt x="344429" y="296623"/>
                  <a:pt x="344116" y="296584"/>
                </a:cubicBezTo>
                <a:lnTo>
                  <a:pt x="343725" y="296529"/>
                </a:lnTo>
                <a:cubicBezTo>
                  <a:pt x="343256" y="296451"/>
                  <a:pt x="342786" y="296388"/>
                  <a:pt x="342318" y="296341"/>
                </a:cubicBezTo>
                <a:cubicBezTo>
                  <a:pt x="341301" y="296248"/>
                  <a:pt x="340363" y="296201"/>
                  <a:pt x="339424" y="296201"/>
                </a:cubicBezTo>
                <a:cubicBezTo>
                  <a:pt x="334264" y="296201"/>
                  <a:pt x="329182" y="297491"/>
                  <a:pt x="324647" y="299938"/>
                </a:cubicBezTo>
                <a:cubicBezTo>
                  <a:pt x="321675" y="301580"/>
                  <a:pt x="319017" y="303684"/>
                  <a:pt x="316749" y="306124"/>
                </a:cubicBezTo>
                <a:cubicBezTo>
                  <a:pt x="312918" y="301971"/>
                  <a:pt x="307914" y="298844"/>
                  <a:pt x="302206" y="297296"/>
                </a:cubicBezTo>
                <a:lnTo>
                  <a:pt x="301815" y="297210"/>
                </a:lnTo>
                <a:cubicBezTo>
                  <a:pt x="301111" y="297022"/>
                  <a:pt x="300408" y="296858"/>
                  <a:pt x="299704" y="296732"/>
                </a:cubicBezTo>
                <a:cubicBezTo>
                  <a:pt x="299469" y="296678"/>
                  <a:pt x="299156" y="296631"/>
                  <a:pt x="298844" y="296592"/>
                </a:cubicBezTo>
                <a:lnTo>
                  <a:pt x="298453" y="296537"/>
                </a:lnTo>
                <a:cubicBezTo>
                  <a:pt x="297983" y="296467"/>
                  <a:pt x="297515" y="296396"/>
                  <a:pt x="297045" y="296349"/>
                </a:cubicBezTo>
                <a:cubicBezTo>
                  <a:pt x="296029" y="296256"/>
                  <a:pt x="295090" y="296209"/>
                  <a:pt x="294153" y="296209"/>
                </a:cubicBezTo>
                <a:cubicBezTo>
                  <a:pt x="288992" y="296209"/>
                  <a:pt x="283909" y="297499"/>
                  <a:pt x="279452" y="299946"/>
                </a:cubicBezTo>
                <a:cubicBezTo>
                  <a:pt x="276090" y="301760"/>
                  <a:pt x="273197" y="304130"/>
                  <a:pt x="270773" y="306905"/>
                </a:cubicBezTo>
                <a:cubicBezTo>
                  <a:pt x="266864" y="302370"/>
                  <a:pt x="261625" y="298945"/>
                  <a:pt x="255526" y="297296"/>
                </a:cubicBezTo>
                <a:lnTo>
                  <a:pt x="255213" y="297210"/>
                </a:lnTo>
                <a:cubicBezTo>
                  <a:pt x="254510" y="297022"/>
                  <a:pt x="253806" y="296858"/>
                  <a:pt x="253103" y="296732"/>
                </a:cubicBezTo>
                <a:cubicBezTo>
                  <a:pt x="252790" y="296678"/>
                  <a:pt x="252555" y="296631"/>
                  <a:pt x="252242" y="296592"/>
                </a:cubicBezTo>
                <a:lnTo>
                  <a:pt x="251851" y="296537"/>
                </a:lnTo>
                <a:cubicBezTo>
                  <a:pt x="251382" y="296467"/>
                  <a:pt x="250913" y="296396"/>
                  <a:pt x="250444" y="296349"/>
                </a:cubicBezTo>
                <a:cubicBezTo>
                  <a:pt x="249427" y="296256"/>
                  <a:pt x="248489" y="296209"/>
                  <a:pt x="247551" y="296209"/>
                </a:cubicBezTo>
                <a:cubicBezTo>
                  <a:pt x="242390" y="296209"/>
                  <a:pt x="237308" y="297499"/>
                  <a:pt x="232851" y="299946"/>
                </a:cubicBezTo>
                <a:cubicBezTo>
                  <a:pt x="229801" y="301589"/>
                  <a:pt x="227143" y="303692"/>
                  <a:pt x="224875" y="306131"/>
                </a:cubicBezTo>
                <a:cubicBezTo>
                  <a:pt x="221045" y="301979"/>
                  <a:pt x="216040" y="298852"/>
                  <a:pt x="210332" y="297303"/>
                </a:cubicBezTo>
                <a:lnTo>
                  <a:pt x="209941" y="297217"/>
                </a:lnTo>
                <a:cubicBezTo>
                  <a:pt x="209237" y="297030"/>
                  <a:pt x="208534" y="296866"/>
                  <a:pt x="207830" y="296740"/>
                </a:cubicBezTo>
                <a:cubicBezTo>
                  <a:pt x="207596" y="296686"/>
                  <a:pt x="207283" y="296639"/>
                  <a:pt x="206970" y="296600"/>
                </a:cubicBezTo>
                <a:lnTo>
                  <a:pt x="206579" y="296545"/>
                </a:lnTo>
                <a:cubicBezTo>
                  <a:pt x="206110" y="296467"/>
                  <a:pt x="205641" y="296404"/>
                  <a:pt x="205171" y="296357"/>
                </a:cubicBezTo>
                <a:cubicBezTo>
                  <a:pt x="204155" y="296264"/>
                  <a:pt x="203216" y="296217"/>
                  <a:pt x="202279" y="296217"/>
                </a:cubicBezTo>
                <a:cubicBezTo>
                  <a:pt x="197118" y="296217"/>
                  <a:pt x="192035" y="297507"/>
                  <a:pt x="187578" y="299954"/>
                </a:cubicBezTo>
                <a:cubicBezTo>
                  <a:pt x="184529" y="301619"/>
                  <a:pt x="181793" y="303754"/>
                  <a:pt x="179525" y="306241"/>
                </a:cubicBezTo>
                <a:cubicBezTo>
                  <a:pt x="175538" y="301362"/>
                  <a:pt x="170064" y="297663"/>
                  <a:pt x="163652" y="295935"/>
                </a:cubicBezTo>
                <a:lnTo>
                  <a:pt x="163339" y="295849"/>
                </a:lnTo>
                <a:cubicBezTo>
                  <a:pt x="162636" y="295661"/>
                  <a:pt x="161932" y="295497"/>
                  <a:pt x="161229" y="295372"/>
                </a:cubicBezTo>
                <a:cubicBezTo>
                  <a:pt x="160916" y="295317"/>
                  <a:pt x="160681" y="295271"/>
                  <a:pt x="160368" y="295231"/>
                </a:cubicBezTo>
                <a:lnTo>
                  <a:pt x="159977" y="295177"/>
                </a:lnTo>
                <a:cubicBezTo>
                  <a:pt x="159508" y="295098"/>
                  <a:pt x="159039" y="295036"/>
                  <a:pt x="158570" y="294989"/>
                </a:cubicBezTo>
                <a:cubicBezTo>
                  <a:pt x="157554" y="294895"/>
                  <a:pt x="156615" y="294848"/>
                  <a:pt x="155677" y="294848"/>
                </a:cubicBezTo>
                <a:cubicBezTo>
                  <a:pt x="150517" y="294848"/>
                  <a:pt x="145434" y="296138"/>
                  <a:pt x="140977" y="298586"/>
                </a:cubicBezTo>
                <a:cubicBezTo>
                  <a:pt x="140899" y="298594"/>
                  <a:pt x="140899" y="298601"/>
                  <a:pt x="140899" y="298609"/>
                </a:cubicBezTo>
                <a:cubicBezTo>
                  <a:pt x="137068" y="290743"/>
                  <a:pt x="130031" y="284613"/>
                  <a:pt x="121195" y="282220"/>
                </a:cubicBezTo>
                <a:lnTo>
                  <a:pt x="120882" y="282134"/>
                </a:lnTo>
                <a:cubicBezTo>
                  <a:pt x="120100" y="281946"/>
                  <a:pt x="119397" y="281782"/>
                  <a:pt x="118693" y="281657"/>
                </a:cubicBezTo>
                <a:cubicBezTo>
                  <a:pt x="118459" y="281602"/>
                  <a:pt x="118145" y="281556"/>
                  <a:pt x="117833" y="281516"/>
                </a:cubicBezTo>
                <a:lnTo>
                  <a:pt x="117520" y="281462"/>
                </a:lnTo>
                <a:cubicBezTo>
                  <a:pt x="116973" y="281383"/>
                  <a:pt x="116504" y="281321"/>
                  <a:pt x="116034" y="281274"/>
                </a:cubicBezTo>
                <a:cubicBezTo>
                  <a:pt x="115018" y="281180"/>
                  <a:pt x="114079" y="281133"/>
                  <a:pt x="113142" y="281133"/>
                </a:cubicBezTo>
                <a:cubicBezTo>
                  <a:pt x="110952" y="281133"/>
                  <a:pt x="108763" y="281383"/>
                  <a:pt x="106651" y="281837"/>
                </a:cubicBezTo>
                <a:cubicBezTo>
                  <a:pt x="105010" y="269686"/>
                  <a:pt x="96252" y="259435"/>
                  <a:pt x="84133" y="256166"/>
                </a:cubicBezTo>
                <a:lnTo>
                  <a:pt x="83820" y="256080"/>
                </a:lnTo>
                <a:cubicBezTo>
                  <a:pt x="83116" y="255892"/>
                  <a:pt x="82412" y="255728"/>
                  <a:pt x="81709" y="255603"/>
                </a:cubicBezTo>
                <a:cubicBezTo>
                  <a:pt x="81396" y="255548"/>
                  <a:pt x="81162" y="255502"/>
                  <a:pt x="80848" y="255463"/>
                </a:cubicBezTo>
                <a:lnTo>
                  <a:pt x="80458" y="255408"/>
                </a:lnTo>
                <a:cubicBezTo>
                  <a:pt x="79989" y="255337"/>
                  <a:pt x="79520" y="255267"/>
                  <a:pt x="79050" y="255220"/>
                </a:cubicBezTo>
                <a:cubicBezTo>
                  <a:pt x="78581" y="255181"/>
                  <a:pt x="78190" y="255158"/>
                  <a:pt x="77799" y="255126"/>
                </a:cubicBezTo>
                <a:cubicBezTo>
                  <a:pt x="78034" y="253555"/>
                  <a:pt x="78190" y="251928"/>
                  <a:pt x="78190" y="250279"/>
                </a:cubicBezTo>
                <a:cubicBezTo>
                  <a:pt x="78190" y="237658"/>
                  <a:pt x="70449" y="226422"/>
                  <a:pt x="58955" y="221754"/>
                </a:cubicBezTo>
                <a:cubicBezTo>
                  <a:pt x="61614" y="217227"/>
                  <a:pt x="63100" y="211987"/>
                  <a:pt x="63100" y="206397"/>
                </a:cubicBezTo>
                <a:cubicBezTo>
                  <a:pt x="63100" y="196920"/>
                  <a:pt x="58721" y="188225"/>
                  <a:pt x="51684" y="182494"/>
                </a:cubicBezTo>
                <a:cubicBezTo>
                  <a:pt x="57861" y="176848"/>
                  <a:pt x="61692" y="168755"/>
                  <a:pt x="61692" y="159771"/>
                </a:cubicBezTo>
                <a:cubicBezTo>
                  <a:pt x="61692" y="154282"/>
                  <a:pt x="60207" y="149066"/>
                  <a:pt x="57627" y="144515"/>
                </a:cubicBezTo>
                <a:cubicBezTo>
                  <a:pt x="67400" y="139331"/>
                  <a:pt x="74046" y="129057"/>
                  <a:pt x="74046" y="117257"/>
                </a:cubicBezTo>
                <a:cubicBezTo>
                  <a:pt x="74046" y="114513"/>
                  <a:pt x="73656" y="111847"/>
                  <a:pt x="72952" y="109282"/>
                </a:cubicBezTo>
                <a:cubicBezTo>
                  <a:pt x="86635" y="106998"/>
                  <a:pt x="97268" y="95786"/>
                  <a:pt x="98598" y="81883"/>
                </a:cubicBezTo>
                <a:cubicBezTo>
                  <a:pt x="100240" y="82141"/>
                  <a:pt x="101882" y="82282"/>
                  <a:pt x="103524" y="82282"/>
                </a:cubicBezTo>
                <a:cubicBezTo>
                  <a:pt x="117051" y="82282"/>
                  <a:pt x="128545" y="73548"/>
                  <a:pt x="132767" y="61428"/>
                </a:cubicBezTo>
                <a:cubicBezTo>
                  <a:pt x="136833" y="63399"/>
                  <a:pt x="141368" y="64454"/>
                  <a:pt x="146060" y="64454"/>
                </a:cubicBezTo>
                <a:cubicBezTo>
                  <a:pt x="156068" y="64454"/>
                  <a:pt x="164903" y="59692"/>
                  <a:pt x="170533" y="52319"/>
                </a:cubicBezTo>
                <a:cubicBezTo>
                  <a:pt x="176319" y="58324"/>
                  <a:pt x="184216" y="61709"/>
                  <a:pt x="192661" y="61709"/>
                </a:cubicBezTo>
                <a:cubicBezTo>
                  <a:pt x="200949" y="61709"/>
                  <a:pt x="208534" y="58418"/>
                  <a:pt x="214085" y="53069"/>
                </a:cubicBezTo>
                <a:cubicBezTo>
                  <a:pt x="219950" y="60310"/>
                  <a:pt x="228628" y="64454"/>
                  <a:pt x="237933" y="64454"/>
                </a:cubicBezTo>
                <a:cubicBezTo>
                  <a:pt x="244423" y="64454"/>
                  <a:pt x="250444" y="62444"/>
                  <a:pt x="255370" y="59027"/>
                </a:cubicBezTo>
                <a:cubicBezTo>
                  <a:pt x="255448" y="59145"/>
                  <a:pt x="255526" y="59278"/>
                  <a:pt x="255604" y="59395"/>
                </a:cubicBezTo>
                <a:cubicBezTo>
                  <a:pt x="255604" y="59450"/>
                  <a:pt x="255683" y="59559"/>
                  <a:pt x="255761" y="59614"/>
                </a:cubicBezTo>
                <a:cubicBezTo>
                  <a:pt x="256230" y="60372"/>
                  <a:pt x="256699" y="61123"/>
                  <a:pt x="257247" y="61850"/>
                </a:cubicBezTo>
                <a:cubicBezTo>
                  <a:pt x="257324" y="61866"/>
                  <a:pt x="257324" y="61874"/>
                  <a:pt x="257324" y="61889"/>
                </a:cubicBezTo>
                <a:cubicBezTo>
                  <a:pt x="263189" y="69615"/>
                  <a:pt x="272181" y="74048"/>
                  <a:pt x="281798" y="74048"/>
                </a:cubicBezTo>
                <a:cubicBezTo>
                  <a:pt x="287584" y="74048"/>
                  <a:pt x="293058" y="72445"/>
                  <a:pt x="297671" y="69662"/>
                </a:cubicBezTo>
                <a:cubicBezTo>
                  <a:pt x="297749" y="69935"/>
                  <a:pt x="297906" y="70201"/>
                  <a:pt x="297983" y="70483"/>
                </a:cubicBezTo>
                <a:cubicBezTo>
                  <a:pt x="298062" y="70631"/>
                  <a:pt x="298140" y="70780"/>
                  <a:pt x="298218" y="70928"/>
                </a:cubicBezTo>
                <a:cubicBezTo>
                  <a:pt x="298609" y="71679"/>
                  <a:pt x="299078" y="72414"/>
                  <a:pt x="299469" y="73110"/>
                </a:cubicBezTo>
                <a:cubicBezTo>
                  <a:pt x="299547" y="73165"/>
                  <a:pt x="299547" y="73274"/>
                  <a:pt x="299626" y="73329"/>
                </a:cubicBezTo>
                <a:cubicBezTo>
                  <a:pt x="300095" y="74087"/>
                  <a:pt x="300642" y="74838"/>
                  <a:pt x="301190" y="75565"/>
                </a:cubicBezTo>
                <a:cubicBezTo>
                  <a:pt x="301190" y="75581"/>
                  <a:pt x="301190" y="75589"/>
                  <a:pt x="301190" y="75604"/>
                </a:cubicBezTo>
                <a:cubicBezTo>
                  <a:pt x="307132" y="83330"/>
                  <a:pt x="316046" y="87763"/>
                  <a:pt x="325741" y="87763"/>
                </a:cubicBezTo>
                <a:cubicBezTo>
                  <a:pt x="329729" y="87763"/>
                  <a:pt x="333560" y="86981"/>
                  <a:pt x="337079" y="85574"/>
                </a:cubicBezTo>
                <a:cubicBezTo>
                  <a:pt x="337157" y="85808"/>
                  <a:pt x="337235" y="86043"/>
                  <a:pt x="337313" y="86277"/>
                </a:cubicBezTo>
                <a:cubicBezTo>
                  <a:pt x="337470" y="86965"/>
                  <a:pt x="337704" y="87630"/>
                  <a:pt x="337939" y="88287"/>
                </a:cubicBezTo>
                <a:cubicBezTo>
                  <a:pt x="338017" y="88522"/>
                  <a:pt x="338174" y="88756"/>
                  <a:pt x="338252" y="88960"/>
                </a:cubicBezTo>
                <a:cubicBezTo>
                  <a:pt x="338486" y="89656"/>
                  <a:pt x="338799" y="90344"/>
                  <a:pt x="339190" y="91055"/>
                </a:cubicBezTo>
                <a:cubicBezTo>
                  <a:pt x="339268" y="91204"/>
                  <a:pt x="339346" y="91352"/>
                  <a:pt x="339424" y="91501"/>
                </a:cubicBezTo>
                <a:cubicBezTo>
                  <a:pt x="339737" y="92251"/>
                  <a:pt x="340206" y="92986"/>
                  <a:pt x="340597" y="93682"/>
                </a:cubicBezTo>
                <a:cubicBezTo>
                  <a:pt x="340676" y="93737"/>
                  <a:pt x="340754" y="93847"/>
                  <a:pt x="340754" y="93901"/>
                </a:cubicBezTo>
                <a:cubicBezTo>
                  <a:pt x="341223" y="94660"/>
                  <a:pt x="341770" y="95410"/>
                  <a:pt x="342318" y="96138"/>
                </a:cubicBezTo>
                <a:cubicBezTo>
                  <a:pt x="342318" y="96153"/>
                  <a:pt x="342318" y="96161"/>
                  <a:pt x="342318" y="96177"/>
                </a:cubicBezTo>
                <a:cubicBezTo>
                  <a:pt x="348260" y="103902"/>
                  <a:pt x="357174" y="108336"/>
                  <a:pt x="366870" y="108336"/>
                </a:cubicBezTo>
                <a:cubicBezTo>
                  <a:pt x="370075" y="108336"/>
                  <a:pt x="373203" y="107835"/>
                  <a:pt x="376174" y="106897"/>
                </a:cubicBezTo>
                <a:cubicBezTo>
                  <a:pt x="376253" y="107319"/>
                  <a:pt x="376253" y="107741"/>
                  <a:pt x="376330" y="108132"/>
                </a:cubicBezTo>
                <a:cubicBezTo>
                  <a:pt x="376487" y="108672"/>
                  <a:pt x="376565" y="109196"/>
                  <a:pt x="376721" y="109720"/>
                </a:cubicBezTo>
                <a:lnTo>
                  <a:pt x="376799" y="110017"/>
                </a:lnTo>
                <a:cubicBezTo>
                  <a:pt x="376878" y="110330"/>
                  <a:pt x="376956" y="110650"/>
                  <a:pt x="377034" y="110963"/>
                </a:cubicBezTo>
                <a:cubicBezTo>
                  <a:pt x="377269" y="111651"/>
                  <a:pt x="377503" y="112316"/>
                  <a:pt x="377738" y="112972"/>
                </a:cubicBezTo>
                <a:cubicBezTo>
                  <a:pt x="377816" y="113207"/>
                  <a:pt x="377894" y="113442"/>
                  <a:pt x="377972" y="113645"/>
                </a:cubicBezTo>
                <a:cubicBezTo>
                  <a:pt x="378285" y="114341"/>
                  <a:pt x="378598" y="115029"/>
                  <a:pt x="378911" y="115741"/>
                </a:cubicBezTo>
                <a:cubicBezTo>
                  <a:pt x="378989" y="115889"/>
                  <a:pt x="379067" y="116038"/>
                  <a:pt x="379145" y="116186"/>
                </a:cubicBezTo>
                <a:cubicBezTo>
                  <a:pt x="379536" y="116937"/>
                  <a:pt x="380006" y="117672"/>
                  <a:pt x="380396" y="118368"/>
                </a:cubicBezTo>
                <a:cubicBezTo>
                  <a:pt x="380396" y="118423"/>
                  <a:pt x="380474" y="118532"/>
                  <a:pt x="380553" y="118587"/>
                </a:cubicBezTo>
                <a:cubicBezTo>
                  <a:pt x="381022" y="119345"/>
                  <a:pt x="381569" y="120096"/>
                  <a:pt x="382117" y="120823"/>
                </a:cubicBezTo>
                <a:cubicBezTo>
                  <a:pt x="382117" y="120839"/>
                  <a:pt x="382117" y="120846"/>
                  <a:pt x="382117" y="120862"/>
                </a:cubicBezTo>
                <a:cubicBezTo>
                  <a:pt x="388059" y="128588"/>
                  <a:pt x="396973" y="133021"/>
                  <a:pt x="406668" y="133021"/>
                </a:cubicBezTo>
                <a:cubicBezTo>
                  <a:pt x="407763" y="133021"/>
                  <a:pt x="408936" y="132950"/>
                  <a:pt x="410109" y="132826"/>
                </a:cubicBezTo>
                <a:cubicBezTo>
                  <a:pt x="410109" y="133678"/>
                  <a:pt x="410109" y="134538"/>
                  <a:pt x="410187" y="135383"/>
                </a:cubicBezTo>
                <a:cubicBezTo>
                  <a:pt x="410265" y="135789"/>
                  <a:pt x="410343" y="136188"/>
                  <a:pt x="410421" y="136712"/>
                </a:cubicBezTo>
                <a:lnTo>
                  <a:pt x="410421" y="136915"/>
                </a:lnTo>
                <a:cubicBezTo>
                  <a:pt x="410500" y="137392"/>
                  <a:pt x="410578" y="137869"/>
                  <a:pt x="410656" y="138315"/>
                </a:cubicBezTo>
                <a:cubicBezTo>
                  <a:pt x="410734" y="138854"/>
                  <a:pt x="410891" y="139378"/>
                  <a:pt x="411047" y="139902"/>
                </a:cubicBezTo>
                <a:lnTo>
                  <a:pt x="411125" y="140199"/>
                </a:lnTo>
                <a:cubicBezTo>
                  <a:pt x="411203" y="140512"/>
                  <a:pt x="411282" y="140832"/>
                  <a:pt x="411360" y="141145"/>
                </a:cubicBezTo>
                <a:cubicBezTo>
                  <a:pt x="411516" y="141833"/>
                  <a:pt x="411829" y="142498"/>
                  <a:pt x="412064" y="143155"/>
                </a:cubicBezTo>
                <a:cubicBezTo>
                  <a:pt x="412141" y="143389"/>
                  <a:pt x="412220" y="143624"/>
                  <a:pt x="412298" y="143827"/>
                </a:cubicBezTo>
                <a:cubicBezTo>
                  <a:pt x="412532" y="144523"/>
                  <a:pt x="412923" y="145211"/>
                  <a:pt x="413236" y="145923"/>
                </a:cubicBezTo>
                <a:cubicBezTo>
                  <a:pt x="413314" y="146071"/>
                  <a:pt x="413393" y="146220"/>
                  <a:pt x="413471" y="146368"/>
                </a:cubicBezTo>
                <a:cubicBezTo>
                  <a:pt x="413862" y="147119"/>
                  <a:pt x="414253" y="147854"/>
                  <a:pt x="414722" y="148550"/>
                </a:cubicBezTo>
                <a:cubicBezTo>
                  <a:pt x="414722" y="148605"/>
                  <a:pt x="414800" y="148714"/>
                  <a:pt x="414800" y="148769"/>
                </a:cubicBezTo>
                <a:cubicBezTo>
                  <a:pt x="415269" y="149527"/>
                  <a:pt x="415817" y="150278"/>
                  <a:pt x="416364" y="151005"/>
                </a:cubicBezTo>
                <a:cubicBezTo>
                  <a:pt x="416364" y="151021"/>
                  <a:pt x="416364" y="151029"/>
                  <a:pt x="416442" y="151044"/>
                </a:cubicBezTo>
                <a:cubicBezTo>
                  <a:pt x="422228" y="158645"/>
                  <a:pt x="430986" y="163047"/>
                  <a:pt x="440447" y="163195"/>
                </a:cubicBezTo>
                <a:cubicBezTo>
                  <a:pt x="440290" y="164329"/>
                  <a:pt x="440212" y="165479"/>
                  <a:pt x="440212" y="166636"/>
                </a:cubicBezTo>
                <a:cubicBezTo>
                  <a:pt x="440212" y="167645"/>
                  <a:pt x="440290" y="168669"/>
                  <a:pt x="440369" y="169678"/>
                </a:cubicBezTo>
                <a:cubicBezTo>
                  <a:pt x="440447" y="170084"/>
                  <a:pt x="440447" y="170483"/>
                  <a:pt x="440603" y="171007"/>
                </a:cubicBezTo>
                <a:lnTo>
                  <a:pt x="440603" y="171210"/>
                </a:lnTo>
                <a:cubicBezTo>
                  <a:pt x="440681" y="171687"/>
                  <a:pt x="440760" y="172164"/>
                  <a:pt x="440838" y="172610"/>
                </a:cubicBezTo>
                <a:cubicBezTo>
                  <a:pt x="440915" y="173149"/>
                  <a:pt x="441072" y="173673"/>
                  <a:pt x="441228" y="174197"/>
                </a:cubicBezTo>
                <a:lnTo>
                  <a:pt x="441306" y="174494"/>
                </a:lnTo>
                <a:cubicBezTo>
                  <a:pt x="441385" y="174807"/>
                  <a:pt x="441463" y="175127"/>
                  <a:pt x="441542" y="175441"/>
                </a:cubicBezTo>
                <a:cubicBezTo>
                  <a:pt x="441697" y="176129"/>
                  <a:pt x="442010" y="176793"/>
                  <a:pt x="442245" y="177450"/>
                </a:cubicBezTo>
                <a:cubicBezTo>
                  <a:pt x="442323" y="177684"/>
                  <a:pt x="442401" y="177919"/>
                  <a:pt x="442479" y="178122"/>
                </a:cubicBezTo>
                <a:cubicBezTo>
                  <a:pt x="442714" y="178818"/>
                  <a:pt x="443027" y="179506"/>
                  <a:pt x="443418" y="180218"/>
                </a:cubicBezTo>
                <a:cubicBezTo>
                  <a:pt x="443496" y="180367"/>
                  <a:pt x="443574" y="180515"/>
                  <a:pt x="443652" y="180664"/>
                </a:cubicBezTo>
                <a:cubicBezTo>
                  <a:pt x="444043" y="181414"/>
                  <a:pt x="444434" y="182150"/>
                  <a:pt x="444904" y="182845"/>
                </a:cubicBezTo>
                <a:cubicBezTo>
                  <a:pt x="444904" y="182900"/>
                  <a:pt x="444981" y="183009"/>
                  <a:pt x="444981" y="183064"/>
                </a:cubicBezTo>
                <a:cubicBezTo>
                  <a:pt x="445451" y="183823"/>
                  <a:pt x="445998" y="184573"/>
                  <a:pt x="446545" y="185301"/>
                </a:cubicBezTo>
                <a:cubicBezTo>
                  <a:pt x="446545" y="185316"/>
                  <a:pt x="446545" y="185332"/>
                  <a:pt x="446545" y="185339"/>
                </a:cubicBezTo>
                <a:cubicBezTo>
                  <a:pt x="451628" y="191954"/>
                  <a:pt x="458899" y="196154"/>
                  <a:pt x="466953" y="197225"/>
                </a:cubicBezTo>
                <a:cubicBezTo>
                  <a:pt x="466562" y="199313"/>
                  <a:pt x="466327" y="201478"/>
                  <a:pt x="466327" y="203668"/>
                </a:cubicBezTo>
                <a:cubicBezTo>
                  <a:pt x="466327" y="204676"/>
                  <a:pt x="466327" y="205701"/>
                  <a:pt x="466484" y="206710"/>
                </a:cubicBezTo>
                <a:cubicBezTo>
                  <a:pt x="466484" y="207116"/>
                  <a:pt x="466562" y="207515"/>
                  <a:pt x="466640" y="208039"/>
                </a:cubicBezTo>
                <a:lnTo>
                  <a:pt x="466640" y="208242"/>
                </a:lnTo>
                <a:cubicBezTo>
                  <a:pt x="466718" y="208719"/>
                  <a:pt x="466797" y="209196"/>
                  <a:pt x="466875" y="209642"/>
                </a:cubicBezTo>
                <a:cubicBezTo>
                  <a:pt x="466953" y="210181"/>
                  <a:pt x="467109" y="210705"/>
                  <a:pt x="467266" y="211229"/>
                </a:cubicBezTo>
                <a:lnTo>
                  <a:pt x="467344" y="211526"/>
                </a:lnTo>
                <a:cubicBezTo>
                  <a:pt x="467422" y="211839"/>
                  <a:pt x="467500" y="212160"/>
                  <a:pt x="467579" y="212472"/>
                </a:cubicBezTo>
                <a:cubicBezTo>
                  <a:pt x="467813" y="213160"/>
                  <a:pt x="468048" y="213825"/>
                  <a:pt x="468282" y="214482"/>
                </a:cubicBezTo>
                <a:cubicBezTo>
                  <a:pt x="468361" y="214717"/>
                  <a:pt x="468439" y="214951"/>
                  <a:pt x="468517" y="215155"/>
                </a:cubicBezTo>
                <a:cubicBezTo>
                  <a:pt x="468830" y="215850"/>
                  <a:pt x="469143" y="216539"/>
                  <a:pt x="469455" y="217250"/>
                </a:cubicBezTo>
                <a:cubicBezTo>
                  <a:pt x="469534" y="217398"/>
                  <a:pt x="469611" y="217547"/>
                  <a:pt x="469690" y="217696"/>
                </a:cubicBezTo>
                <a:cubicBezTo>
                  <a:pt x="470081" y="218446"/>
                  <a:pt x="470472" y="219181"/>
                  <a:pt x="470941" y="219877"/>
                </a:cubicBezTo>
                <a:cubicBezTo>
                  <a:pt x="470941" y="219932"/>
                  <a:pt x="471019" y="220042"/>
                  <a:pt x="471097" y="220096"/>
                </a:cubicBezTo>
                <a:cubicBezTo>
                  <a:pt x="471566" y="220855"/>
                  <a:pt x="472036" y="221605"/>
                  <a:pt x="472583" y="222332"/>
                </a:cubicBezTo>
                <a:cubicBezTo>
                  <a:pt x="472661" y="222348"/>
                  <a:pt x="472661" y="222356"/>
                  <a:pt x="472661" y="222372"/>
                </a:cubicBezTo>
                <a:cubicBezTo>
                  <a:pt x="477118" y="228236"/>
                  <a:pt x="483373" y="232193"/>
                  <a:pt x="490332" y="233764"/>
                </a:cubicBezTo>
                <a:cubicBezTo>
                  <a:pt x="489003" y="237236"/>
                  <a:pt x="488221" y="240966"/>
                  <a:pt x="488221" y="244813"/>
                </a:cubicBezTo>
                <a:cubicBezTo>
                  <a:pt x="488221" y="245821"/>
                  <a:pt x="488299" y="246846"/>
                  <a:pt x="488377" y="247854"/>
                </a:cubicBezTo>
                <a:cubicBezTo>
                  <a:pt x="488456" y="248261"/>
                  <a:pt x="488534" y="248660"/>
                  <a:pt x="488612" y="249184"/>
                </a:cubicBezTo>
                <a:lnTo>
                  <a:pt x="488612" y="249387"/>
                </a:lnTo>
                <a:cubicBezTo>
                  <a:pt x="488690" y="249864"/>
                  <a:pt x="488768" y="250341"/>
                  <a:pt x="488847" y="250787"/>
                </a:cubicBezTo>
                <a:cubicBezTo>
                  <a:pt x="488925" y="251326"/>
                  <a:pt x="489081" y="251850"/>
                  <a:pt x="489238" y="252374"/>
                </a:cubicBezTo>
                <a:lnTo>
                  <a:pt x="489316" y="252671"/>
                </a:lnTo>
                <a:cubicBezTo>
                  <a:pt x="489393" y="252984"/>
                  <a:pt x="489472" y="253305"/>
                  <a:pt x="489550" y="253617"/>
                </a:cubicBezTo>
                <a:cubicBezTo>
                  <a:pt x="489707" y="254305"/>
                  <a:pt x="490020" y="254970"/>
                  <a:pt x="490254" y="255627"/>
                </a:cubicBezTo>
                <a:cubicBezTo>
                  <a:pt x="490332" y="255861"/>
                  <a:pt x="490411" y="256096"/>
                  <a:pt x="490488" y="256299"/>
                </a:cubicBezTo>
                <a:cubicBezTo>
                  <a:pt x="490723" y="256995"/>
                  <a:pt x="491114" y="257683"/>
                  <a:pt x="491427" y="258395"/>
                </a:cubicBezTo>
                <a:cubicBezTo>
                  <a:pt x="491505" y="258543"/>
                  <a:pt x="491583" y="258692"/>
                  <a:pt x="491661" y="258840"/>
                </a:cubicBezTo>
                <a:cubicBezTo>
                  <a:pt x="492052" y="259591"/>
                  <a:pt x="492443" y="260326"/>
                  <a:pt x="492912" y="261022"/>
                </a:cubicBezTo>
                <a:cubicBezTo>
                  <a:pt x="492912" y="261077"/>
                  <a:pt x="492991" y="261186"/>
                  <a:pt x="492991" y="261241"/>
                </a:cubicBezTo>
                <a:cubicBezTo>
                  <a:pt x="493460" y="261999"/>
                  <a:pt x="494007" y="262750"/>
                  <a:pt x="494555" y="263477"/>
                </a:cubicBezTo>
                <a:cubicBezTo>
                  <a:pt x="494555" y="263493"/>
                  <a:pt x="494555" y="263501"/>
                  <a:pt x="494632" y="263516"/>
                </a:cubicBezTo>
                <a:cubicBezTo>
                  <a:pt x="497839" y="267801"/>
                  <a:pt x="502060" y="271062"/>
                  <a:pt x="506831" y="273126"/>
                </a:cubicBezTo>
                <a:cubicBezTo>
                  <a:pt x="504563" y="277442"/>
                  <a:pt x="503312" y="282290"/>
                  <a:pt x="503312" y="287334"/>
                </a:cubicBezTo>
                <a:cubicBezTo>
                  <a:pt x="503312" y="288342"/>
                  <a:pt x="503390" y="289367"/>
                  <a:pt x="503468" y="290375"/>
                </a:cubicBezTo>
                <a:cubicBezTo>
                  <a:pt x="503546" y="290782"/>
                  <a:pt x="503624" y="291181"/>
                  <a:pt x="503703" y="291705"/>
                </a:cubicBezTo>
                <a:lnTo>
                  <a:pt x="503703" y="291908"/>
                </a:lnTo>
                <a:cubicBezTo>
                  <a:pt x="503781" y="292385"/>
                  <a:pt x="503859" y="292862"/>
                  <a:pt x="503937" y="293308"/>
                </a:cubicBezTo>
                <a:cubicBezTo>
                  <a:pt x="504015" y="293847"/>
                  <a:pt x="504172" y="294371"/>
                  <a:pt x="504328" y="294895"/>
                </a:cubicBezTo>
                <a:lnTo>
                  <a:pt x="504406" y="295192"/>
                </a:lnTo>
                <a:cubicBezTo>
                  <a:pt x="504485" y="295505"/>
                  <a:pt x="504563" y="295826"/>
                  <a:pt x="504641" y="296138"/>
                </a:cubicBezTo>
                <a:cubicBezTo>
                  <a:pt x="504797" y="296826"/>
                  <a:pt x="505110" y="297491"/>
                  <a:pt x="505345" y="298148"/>
                </a:cubicBezTo>
                <a:cubicBezTo>
                  <a:pt x="505423" y="298383"/>
                  <a:pt x="505501" y="298617"/>
                  <a:pt x="505579" y="298820"/>
                </a:cubicBezTo>
                <a:cubicBezTo>
                  <a:pt x="505892" y="299516"/>
                  <a:pt x="506127" y="300204"/>
                  <a:pt x="506517" y="300916"/>
                </a:cubicBezTo>
                <a:cubicBezTo>
                  <a:pt x="506595" y="301064"/>
                  <a:pt x="506674" y="301213"/>
                  <a:pt x="506752" y="301362"/>
                </a:cubicBezTo>
                <a:cubicBezTo>
                  <a:pt x="507143" y="302112"/>
                  <a:pt x="507534" y="302847"/>
                  <a:pt x="508003" y="303543"/>
                </a:cubicBezTo>
                <a:cubicBezTo>
                  <a:pt x="508003" y="303598"/>
                  <a:pt x="508081" y="303707"/>
                  <a:pt x="508081" y="303762"/>
                </a:cubicBezTo>
                <a:cubicBezTo>
                  <a:pt x="508550" y="304521"/>
                  <a:pt x="509098" y="305271"/>
                  <a:pt x="509645" y="305998"/>
                </a:cubicBezTo>
                <a:cubicBezTo>
                  <a:pt x="509645" y="306014"/>
                  <a:pt x="509645" y="306022"/>
                  <a:pt x="509723" y="306038"/>
                </a:cubicBezTo>
                <a:cubicBezTo>
                  <a:pt x="512304" y="309439"/>
                  <a:pt x="515509" y="312199"/>
                  <a:pt x="519028" y="314224"/>
                </a:cubicBezTo>
                <a:cubicBezTo>
                  <a:pt x="515118" y="319455"/>
                  <a:pt x="512929" y="325859"/>
                  <a:pt x="512929" y="332599"/>
                </a:cubicBezTo>
                <a:cubicBezTo>
                  <a:pt x="512929" y="333608"/>
                  <a:pt x="513007" y="334632"/>
                  <a:pt x="513086" y="335641"/>
                </a:cubicBezTo>
                <a:cubicBezTo>
                  <a:pt x="513164" y="336048"/>
                  <a:pt x="513164" y="336446"/>
                  <a:pt x="513320" y="336971"/>
                </a:cubicBezTo>
                <a:lnTo>
                  <a:pt x="513320" y="337166"/>
                </a:lnTo>
                <a:cubicBezTo>
                  <a:pt x="513398" y="337643"/>
                  <a:pt x="513477" y="338120"/>
                  <a:pt x="513555" y="338565"/>
                </a:cubicBezTo>
                <a:cubicBezTo>
                  <a:pt x="513633" y="339105"/>
                  <a:pt x="513789" y="339629"/>
                  <a:pt x="513946" y="340153"/>
                </a:cubicBezTo>
                <a:lnTo>
                  <a:pt x="514023" y="340450"/>
                </a:lnTo>
                <a:cubicBezTo>
                  <a:pt x="514102" y="340763"/>
                  <a:pt x="514180" y="341083"/>
                  <a:pt x="514259" y="341396"/>
                </a:cubicBezTo>
                <a:cubicBezTo>
                  <a:pt x="514414" y="342084"/>
                  <a:pt x="514727" y="342749"/>
                  <a:pt x="514962" y="343406"/>
                </a:cubicBezTo>
                <a:cubicBezTo>
                  <a:pt x="515041" y="343640"/>
                  <a:pt x="515118" y="343875"/>
                  <a:pt x="515196" y="344078"/>
                </a:cubicBezTo>
                <a:cubicBezTo>
                  <a:pt x="515432" y="344774"/>
                  <a:pt x="515744" y="345462"/>
                  <a:pt x="516135" y="346173"/>
                </a:cubicBezTo>
                <a:cubicBezTo>
                  <a:pt x="516213" y="346322"/>
                  <a:pt x="516291" y="346471"/>
                  <a:pt x="516369" y="346619"/>
                </a:cubicBezTo>
                <a:cubicBezTo>
                  <a:pt x="516760" y="347370"/>
                  <a:pt x="517151" y="348105"/>
                  <a:pt x="517621" y="348801"/>
                </a:cubicBezTo>
                <a:cubicBezTo>
                  <a:pt x="517621" y="348856"/>
                  <a:pt x="517699" y="348965"/>
                  <a:pt x="517699" y="349020"/>
                </a:cubicBezTo>
                <a:cubicBezTo>
                  <a:pt x="518168" y="349778"/>
                  <a:pt x="518715" y="350529"/>
                  <a:pt x="519262" y="351256"/>
                </a:cubicBezTo>
                <a:cubicBezTo>
                  <a:pt x="519262" y="351272"/>
                  <a:pt x="519262" y="351280"/>
                  <a:pt x="519262" y="351295"/>
                </a:cubicBezTo>
                <a:cubicBezTo>
                  <a:pt x="521217" y="353782"/>
                  <a:pt x="523406" y="355924"/>
                  <a:pt x="525831" y="357684"/>
                </a:cubicBezTo>
                <a:cubicBezTo>
                  <a:pt x="523719" y="359881"/>
                  <a:pt x="521921" y="362368"/>
                  <a:pt x="520514" y="365081"/>
                </a:cubicBezTo>
                <a:cubicBezTo>
                  <a:pt x="517464" y="362930"/>
                  <a:pt x="514180" y="361327"/>
                  <a:pt x="510584" y="360358"/>
                </a:cubicBezTo>
                <a:close/>
                <a:moveTo>
                  <a:pt x="552963" y="439293"/>
                </a:moveTo>
                <a:lnTo>
                  <a:pt x="494476" y="497797"/>
                </a:lnTo>
                <a:cubicBezTo>
                  <a:pt x="490411" y="501808"/>
                  <a:pt x="483920" y="501808"/>
                  <a:pt x="479933" y="497797"/>
                </a:cubicBezTo>
                <a:cubicBezTo>
                  <a:pt x="477665" y="495537"/>
                  <a:pt x="476571" y="492393"/>
                  <a:pt x="477040" y="489172"/>
                </a:cubicBezTo>
                <a:cubicBezTo>
                  <a:pt x="477040" y="489157"/>
                  <a:pt x="477040" y="489141"/>
                  <a:pt x="477040" y="489133"/>
                </a:cubicBezTo>
                <a:cubicBezTo>
                  <a:pt x="477040" y="488851"/>
                  <a:pt x="477118" y="488570"/>
                  <a:pt x="477196" y="488288"/>
                </a:cubicBezTo>
                <a:cubicBezTo>
                  <a:pt x="477196" y="488242"/>
                  <a:pt x="477196" y="488195"/>
                  <a:pt x="477196" y="488171"/>
                </a:cubicBezTo>
                <a:cubicBezTo>
                  <a:pt x="477274" y="487929"/>
                  <a:pt x="477353" y="487694"/>
                  <a:pt x="477430" y="487405"/>
                </a:cubicBezTo>
                <a:cubicBezTo>
                  <a:pt x="477430" y="487335"/>
                  <a:pt x="477430" y="487256"/>
                  <a:pt x="477430" y="487217"/>
                </a:cubicBezTo>
                <a:cubicBezTo>
                  <a:pt x="477509" y="486998"/>
                  <a:pt x="477587" y="486787"/>
                  <a:pt x="477744" y="486545"/>
                </a:cubicBezTo>
                <a:lnTo>
                  <a:pt x="477821" y="486256"/>
                </a:lnTo>
                <a:cubicBezTo>
                  <a:pt x="477900" y="486060"/>
                  <a:pt x="477978" y="485865"/>
                  <a:pt x="478135" y="485661"/>
                </a:cubicBezTo>
                <a:lnTo>
                  <a:pt x="478447" y="485106"/>
                </a:lnTo>
                <a:cubicBezTo>
                  <a:pt x="478525" y="484996"/>
                  <a:pt x="478603" y="484879"/>
                  <a:pt x="478603" y="484856"/>
                </a:cubicBezTo>
                <a:lnTo>
                  <a:pt x="479307" y="483925"/>
                </a:lnTo>
                <a:cubicBezTo>
                  <a:pt x="479464" y="483683"/>
                  <a:pt x="479698" y="483456"/>
                  <a:pt x="479933" y="483253"/>
                </a:cubicBezTo>
                <a:lnTo>
                  <a:pt x="538107" y="425070"/>
                </a:lnTo>
                <a:cubicBezTo>
                  <a:pt x="542094" y="421058"/>
                  <a:pt x="548584" y="421058"/>
                  <a:pt x="552650" y="425070"/>
                </a:cubicBezTo>
                <a:cubicBezTo>
                  <a:pt x="552884" y="425281"/>
                  <a:pt x="553041" y="425508"/>
                  <a:pt x="553197" y="425742"/>
                </a:cubicBezTo>
                <a:cubicBezTo>
                  <a:pt x="553275" y="425758"/>
                  <a:pt x="553275" y="425781"/>
                  <a:pt x="553275" y="425797"/>
                </a:cubicBezTo>
                <a:cubicBezTo>
                  <a:pt x="556794" y="429941"/>
                  <a:pt x="556637" y="435610"/>
                  <a:pt x="552963" y="439293"/>
                </a:cubicBezTo>
                <a:close/>
                <a:moveTo>
                  <a:pt x="547802" y="389437"/>
                </a:moveTo>
                <a:cubicBezTo>
                  <a:pt x="544596" y="389437"/>
                  <a:pt x="541703" y="387976"/>
                  <a:pt x="539671" y="385356"/>
                </a:cubicBezTo>
                <a:cubicBezTo>
                  <a:pt x="539592" y="385340"/>
                  <a:pt x="539592" y="385332"/>
                  <a:pt x="539592" y="385317"/>
                </a:cubicBezTo>
                <a:cubicBezTo>
                  <a:pt x="539435" y="385098"/>
                  <a:pt x="539280" y="384879"/>
                  <a:pt x="539123" y="384652"/>
                </a:cubicBezTo>
                <a:cubicBezTo>
                  <a:pt x="539123" y="384613"/>
                  <a:pt x="539123" y="384566"/>
                  <a:pt x="539044" y="384543"/>
                </a:cubicBezTo>
                <a:cubicBezTo>
                  <a:pt x="538967" y="384332"/>
                  <a:pt x="538810" y="384112"/>
                  <a:pt x="538732" y="383878"/>
                </a:cubicBezTo>
                <a:cubicBezTo>
                  <a:pt x="538653" y="383808"/>
                  <a:pt x="538576" y="383714"/>
                  <a:pt x="538576" y="383675"/>
                </a:cubicBezTo>
                <a:cubicBezTo>
                  <a:pt x="538498" y="383471"/>
                  <a:pt x="538419" y="383260"/>
                  <a:pt x="538263" y="383034"/>
                </a:cubicBezTo>
                <a:lnTo>
                  <a:pt x="538185" y="382728"/>
                </a:lnTo>
                <a:cubicBezTo>
                  <a:pt x="538107" y="382525"/>
                  <a:pt x="538028" y="382322"/>
                  <a:pt x="537950" y="382127"/>
                </a:cubicBezTo>
                <a:lnTo>
                  <a:pt x="537794" y="381493"/>
                </a:lnTo>
                <a:cubicBezTo>
                  <a:pt x="537794" y="381376"/>
                  <a:pt x="537716" y="381251"/>
                  <a:pt x="537716" y="381212"/>
                </a:cubicBezTo>
                <a:lnTo>
                  <a:pt x="537559" y="380070"/>
                </a:lnTo>
                <a:cubicBezTo>
                  <a:pt x="537559" y="379765"/>
                  <a:pt x="537559" y="379452"/>
                  <a:pt x="537559" y="379163"/>
                </a:cubicBezTo>
                <a:cubicBezTo>
                  <a:pt x="537559" y="375394"/>
                  <a:pt x="539592" y="371930"/>
                  <a:pt x="542954" y="370116"/>
                </a:cubicBezTo>
                <a:cubicBezTo>
                  <a:pt x="544440" y="369295"/>
                  <a:pt x="546082" y="368881"/>
                  <a:pt x="547802" y="368881"/>
                </a:cubicBezTo>
                <a:cubicBezTo>
                  <a:pt x="548115" y="368881"/>
                  <a:pt x="548349" y="368896"/>
                  <a:pt x="548740" y="368928"/>
                </a:cubicBezTo>
                <a:lnTo>
                  <a:pt x="549679" y="369060"/>
                </a:lnTo>
                <a:cubicBezTo>
                  <a:pt x="549913" y="369107"/>
                  <a:pt x="550148" y="369162"/>
                  <a:pt x="550382" y="369233"/>
                </a:cubicBezTo>
                <a:cubicBezTo>
                  <a:pt x="550382" y="369233"/>
                  <a:pt x="550461" y="369248"/>
                  <a:pt x="550461" y="369264"/>
                </a:cubicBezTo>
                <a:cubicBezTo>
                  <a:pt x="554996" y="370484"/>
                  <a:pt x="558123" y="374550"/>
                  <a:pt x="558123" y="379171"/>
                </a:cubicBezTo>
                <a:cubicBezTo>
                  <a:pt x="558123" y="384824"/>
                  <a:pt x="553510" y="389437"/>
                  <a:pt x="547802" y="389437"/>
                </a:cubicBezTo>
                <a:close/>
              </a:path>
            </a:pathLst>
          </a:custGeom>
          <a:solidFill>
            <a:srgbClr val="5A48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9" name="Google Shape;4773;p50">
            <a:extLst>
              <a:ext uri="{FF2B5EF4-FFF2-40B4-BE49-F238E27FC236}">
                <a16:creationId xmlns:a16="http://schemas.microsoft.com/office/drawing/2014/main" id="{CD313F71-7D94-D85A-BEC9-9695F04D6297}"/>
              </a:ext>
            </a:extLst>
          </p:cNvPr>
          <p:cNvGrpSpPr/>
          <p:nvPr/>
        </p:nvGrpSpPr>
        <p:grpSpPr>
          <a:xfrm>
            <a:off x="7232515" y="3648617"/>
            <a:ext cx="375470" cy="346123"/>
            <a:chOff x="10195344" y="5048686"/>
            <a:chExt cx="578358" cy="533153"/>
          </a:xfrm>
          <a:solidFill>
            <a:srgbClr val="5A4833"/>
          </a:solidFill>
        </p:grpSpPr>
        <p:sp>
          <p:nvSpPr>
            <p:cNvPr id="250" name="Google Shape;4774;p50">
              <a:extLst>
                <a:ext uri="{FF2B5EF4-FFF2-40B4-BE49-F238E27FC236}">
                  <a16:creationId xmlns:a16="http://schemas.microsoft.com/office/drawing/2014/main" id="{C4981834-9CED-9319-3A58-07C2BC9C8320}"/>
                </a:ext>
              </a:extLst>
            </p:cNvPr>
            <p:cNvSpPr/>
            <p:nvPr/>
          </p:nvSpPr>
          <p:spPr>
            <a:xfrm>
              <a:off x="10271541" y="5124899"/>
              <a:ext cx="75091" cy="75118"/>
            </a:xfrm>
            <a:custGeom>
              <a:avLst/>
              <a:gdLst/>
              <a:ahLst/>
              <a:cxnLst/>
              <a:rect l="l" t="t" r="r" b="b"/>
              <a:pathLst>
                <a:path w="75091" h="75118" extrusionOk="0">
                  <a:moveTo>
                    <a:pt x="69924" y="1172"/>
                  </a:moveTo>
                  <a:cubicBezTo>
                    <a:pt x="65155" y="-1392"/>
                    <a:pt x="59212" y="390"/>
                    <a:pt x="56632" y="5160"/>
                  </a:cubicBezTo>
                  <a:cubicBezTo>
                    <a:pt x="51159" y="15325"/>
                    <a:pt x="43496" y="25467"/>
                    <a:pt x="34504" y="34498"/>
                  </a:cubicBezTo>
                  <a:cubicBezTo>
                    <a:pt x="25434" y="43529"/>
                    <a:pt x="15347" y="51200"/>
                    <a:pt x="5183" y="56673"/>
                  </a:cubicBezTo>
                  <a:cubicBezTo>
                    <a:pt x="335" y="59238"/>
                    <a:pt x="-1386" y="65189"/>
                    <a:pt x="1195" y="69958"/>
                  </a:cubicBezTo>
                  <a:cubicBezTo>
                    <a:pt x="2915" y="73250"/>
                    <a:pt x="6356" y="75119"/>
                    <a:pt x="9796" y="75119"/>
                  </a:cubicBezTo>
                  <a:cubicBezTo>
                    <a:pt x="11360" y="75119"/>
                    <a:pt x="13002" y="74743"/>
                    <a:pt x="14409" y="73946"/>
                  </a:cubicBezTo>
                  <a:cubicBezTo>
                    <a:pt x="26294" y="67581"/>
                    <a:pt x="38023" y="58738"/>
                    <a:pt x="48344" y="48369"/>
                  </a:cubicBezTo>
                  <a:cubicBezTo>
                    <a:pt x="58743" y="38009"/>
                    <a:pt x="67579" y="26288"/>
                    <a:pt x="73912" y="14465"/>
                  </a:cubicBezTo>
                  <a:cubicBezTo>
                    <a:pt x="76493" y="9688"/>
                    <a:pt x="74694" y="3737"/>
                    <a:pt x="69924" y="1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4775;p50">
              <a:extLst>
                <a:ext uri="{FF2B5EF4-FFF2-40B4-BE49-F238E27FC236}">
                  <a16:creationId xmlns:a16="http://schemas.microsoft.com/office/drawing/2014/main" id="{88AFC491-D7F4-02AC-F4F5-661382B11CF1}"/>
                </a:ext>
              </a:extLst>
            </p:cNvPr>
            <p:cNvSpPr/>
            <p:nvPr/>
          </p:nvSpPr>
          <p:spPr>
            <a:xfrm>
              <a:off x="10234103" y="5086837"/>
              <a:ext cx="83822" cy="83944"/>
            </a:xfrm>
            <a:custGeom>
              <a:avLst/>
              <a:gdLst/>
              <a:ahLst/>
              <a:cxnLst/>
              <a:rect l="l" t="t" r="r" b="b"/>
              <a:pathLst>
                <a:path w="83822" h="83944" extrusionOk="0">
                  <a:moveTo>
                    <a:pt x="83671" y="8582"/>
                  </a:moveTo>
                  <a:cubicBezTo>
                    <a:pt x="83123" y="4188"/>
                    <a:pt x="79683" y="732"/>
                    <a:pt x="75226" y="145"/>
                  </a:cubicBezTo>
                  <a:cubicBezTo>
                    <a:pt x="68814" y="-699"/>
                    <a:pt x="59041" y="2170"/>
                    <a:pt x="48954" y="7839"/>
                  </a:cubicBezTo>
                  <a:cubicBezTo>
                    <a:pt x="44575" y="10279"/>
                    <a:pt x="42464" y="15557"/>
                    <a:pt x="44341" y="20178"/>
                  </a:cubicBezTo>
                  <a:cubicBezTo>
                    <a:pt x="46608" y="25816"/>
                    <a:pt x="53176" y="27990"/>
                    <a:pt x="58337" y="25096"/>
                  </a:cubicBezTo>
                  <a:cubicBezTo>
                    <a:pt x="58650" y="24909"/>
                    <a:pt x="58963" y="24721"/>
                    <a:pt x="59275" y="24541"/>
                  </a:cubicBezTo>
                  <a:cubicBezTo>
                    <a:pt x="56147" y="30234"/>
                    <a:pt x="51378" y="37122"/>
                    <a:pt x="44184" y="44285"/>
                  </a:cubicBezTo>
                  <a:cubicBezTo>
                    <a:pt x="28781" y="59705"/>
                    <a:pt x="14629" y="64333"/>
                    <a:pt x="10953" y="64333"/>
                  </a:cubicBezTo>
                  <a:cubicBezTo>
                    <a:pt x="10953" y="64333"/>
                    <a:pt x="10953" y="64333"/>
                    <a:pt x="10953" y="64333"/>
                  </a:cubicBezTo>
                  <a:cubicBezTo>
                    <a:pt x="5637" y="63708"/>
                    <a:pt x="789" y="67469"/>
                    <a:pt x="85" y="72786"/>
                  </a:cubicBezTo>
                  <a:cubicBezTo>
                    <a:pt x="-619" y="78158"/>
                    <a:pt x="3134" y="83092"/>
                    <a:pt x="8451" y="83796"/>
                  </a:cubicBezTo>
                  <a:cubicBezTo>
                    <a:pt x="9233" y="83897"/>
                    <a:pt x="10015" y="83944"/>
                    <a:pt x="10876" y="83944"/>
                  </a:cubicBezTo>
                  <a:cubicBezTo>
                    <a:pt x="21900" y="83944"/>
                    <a:pt x="40744" y="75492"/>
                    <a:pt x="58102" y="58156"/>
                  </a:cubicBezTo>
                  <a:cubicBezTo>
                    <a:pt x="76711" y="39492"/>
                    <a:pt x="85078" y="19091"/>
                    <a:pt x="83671" y="85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4776;p50">
              <a:extLst>
                <a:ext uri="{FF2B5EF4-FFF2-40B4-BE49-F238E27FC236}">
                  <a16:creationId xmlns:a16="http://schemas.microsoft.com/office/drawing/2014/main" id="{D85C2600-CAE1-785F-FA7C-EFD444DEDD88}"/>
                </a:ext>
              </a:extLst>
            </p:cNvPr>
            <p:cNvSpPr/>
            <p:nvPr/>
          </p:nvSpPr>
          <p:spPr>
            <a:xfrm>
              <a:off x="10195344" y="5048686"/>
              <a:ext cx="578358" cy="533153"/>
            </a:xfrm>
            <a:custGeom>
              <a:avLst/>
              <a:gdLst/>
              <a:ahLst/>
              <a:cxnLst/>
              <a:rect l="l" t="t" r="r" b="b"/>
              <a:pathLst>
                <a:path w="578358" h="533153" extrusionOk="0">
                  <a:moveTo>
                    <a:pt x="554276" y="263319"/>
                  </a:moveTo>
                  <a:cubicBezTo>
                    <a:pt x="536605" y="230306"/>
                    <a:pt x="511427" y="212126"/>
                    <a:pt x="483435" y="212126"/>
                  </a:cubicBezTo>
                  <a:lnTo>
                    <a:pt x="443793" y="212126"/>
                  </a:lnTo>
                  <a:cubicBezTo>
                    <a:pt x="425027" y="212126"/>
                    <a:pt x="407591" y="220329"/>
                    <a:pt x="392812" y="235694"/>
                  </a:cubicBezTo>
                  <a:cubicBezTo>
                    <a:pt x="392656" y="235608"/>
                    <a:pt x="392578" y="235514"/>
                    <a:pt x="392500" y="235428"/>
                  </a:cubicBezTo>
                  <a:lnTo>
                    <a:pt x="161760" y="49635"/>
                  </a:lnTo>
                  <a:cubicBezTo>
                    <a:pt x="161682" y="35490"/>
                    <a:pt x="156834" y="22956"/>
                    <a:pt x="147842" y="13932"/>
                  </a:cubicBezTo>
                  <a:cubicBezTo>
                    <a:pt x="145496" y="11633"/>
                    <a:pt x="142916" y="9569"/>
                    <a:pt x="140179" y="7786"/>
                  </a:cubicBezTo>
                  <a:cubicBezTo>
                    <a:pt x="126808" y="-846"/>
                    <a:pt x="108903" y="-2355"/>
                    <a:pt x="89668" y="3532"/>
                  </a:cubicBezTo>
                  <a:cubicBezTo>
                    <a:pt x="71606" y="9100"/>
                    <a:pt x="53388" y="20672"/>
                    <a:pt x="37046" y="37007"/>
                  </a:cubicBezTo>
                  <a:cubicBezTo>
                    <a:pt x="20705" y="53341"/>
                    <a:pt x="9132" y="71560"/>
                    <a:pt x="3581" y="89693"/>
                  </a:cubicBezTo>
                  <a:cubicBezTo>
                    <a:pt x="-2362" y="108873"/>
                    <a:pt x="-876" y="126811"/>
                    <a:pt x="7803" y="140189"/>
                  </a:cubicBezTo>
                  <a:cubicBezTo>
                    <a:pt x="9601" y="142934"/>
                    <a:pt x="11634" y="145491"/>
                    <a:pt x="13902" y="147790"/>
                  </a:cubicBezTo>
                  <a:cubicBezTo>
                    <a:pt x="23988" y="157838"/>
                    <a:pt x="38375" y="162740"/>
                    <a:pt x="54482" y="161622"/>
                  </a:cubicBezTo>
                  <a:cubicBezTo>
                    <a:pt x="59487" y="161278"/>
                    <a:pt x="63709" y="157384"/>
                    <a:pt x="63944" y="152387"/>
                  </a:cubicBezTo>
                  <a:cubicBezTo>
                    <a:pt x="64256" y="146359"/>
                    <a:pt x="59252" y="141636"/>
                    <a:pt x="53466" y="142066"/>
                  </a:cubicBezTo>
                  <a:cubicBezTo>
                    <a:pt x="46038" y="142637"/>
                    <a:pt x="35482" y="141683"/>
                    <a:pt x="27820" y="133950"/>
                  </a:cubicBezTo>
                  <a:cubicBezTo>
                    <a:pt x="26490" y="132628"/>
                    <a:pt x="25239" y="131151"/>
                    <a:pt x="24223" y="129571"/>
                  </a:cubicBezTo>
                  <a:cubicBezTo>
                    <a:pt x="12416" y="111227"/>
                    <a:pt x="23597" y="78120"/>
                    <a:pt x="50886" y="50862"/>
                  </a:cubicBezTo>
                  <a:cubicBezTo>
                    <a:pt x="78096" y="23605"/>
                    <a:pt x="111249" y="12407"/>
                    <a:pt x="129545" y="24246"/>
                  </a:cubicBezTo>
                  <a:cubicBezTo>
                    <a:pt x="131187" y="25270"/>
                    <a:pt x="132595" y="26466"/>
                    <a:pt x="133924" y="27788"/>
                  </a:cubicBezTo>
                  <a:cubicBezTo>
                    <a:pt x="141665" y="35521"/>
                    <a:pt x="142603" y="46014"/>
                    <a:pt x="142055" y="53458"/>
                  </a:cubicBezTo>
                  <a:cubicBezTo>
                    <a:pt x="141821" y="56672"/>
                    <a:pt x="143150" y="59808"/>
                    <a:pt x="145653" y="61825"/>
                  </a:cubicBezTo>
                  <a:lnTo>
                    <a:pt x="380145" y="250691"/>
                  </a:lnTo>
                  <a:cubicBezTo>
                    <a:pt x="380302" y="250785"/>
                    <a:pt x="380458" y="250855"/>
                    <a:pt x="380536" y="250941"/>
                  </a:cubicBezTo>
                  <a:cubicBezTo>
                    <a:pt x="377956" y="254749"/>
                    <a:pt x="375533" y="258823"/>
                    <a:pt x="373187" y="263155"/>
                  </a:cubicBezTo>
                  <a:cubicBezTo>
                    <a:pt x="357705" y="292164"/>
                    <a:pt x="349182" y="330854"/>
                    <a:pt x="349182" y="372085"/>
                  </a:cubicBezTo>
                  <a:cubicBezTo>
                    <a:pt x="349182" y="393259"/>
                    <a:pt x="351371" y="413746"/>
                    <a:pt x="355672" y="432606"/>
                  </a:cubicBezTo>
                  <a:cubicBezTo>
                    <a:pt x="325256" y="437954"/>
                    <a:pt x="294449" y="428305"/>
                    <a:pt x="272399" y="406302"/>
                  </a:cubicBezTo>
                  <a:cubicBezTo>
                    <a:pt x="269976" y="403878"/>
                    <a:pt x="267708" y="401306"/>
                    <a:pt x="265518" y="398647"/>
                  </a:cubicBezTo>
                  <a:lnTo>
                    <a:pt x="80207" y="168503"/>
                  </a:lnTo>
                  <a:cubicBezTo>
                    <a:pt x="76766" y="164288"/>
                    <a:pt x="70668" y="163624"/>
                    <a:pt x="66446" y="167017"/>
                  </a:cubicBezTo>
                  <a:cubicBezTo>
                    <a:pt x="62223" y="170411"/>
                    <a:pt x="61519" y="176572"/>
                    <a:pt x="64960" y="180787"/>
                  </a:cubicBezTo>
                  <a:lnTo>
                    <a:pt x="137599" y="270990"/>
                  </a:lnTo>
                  <a:cubicBezTo>
                    <a:pt x="124541" y="298959"/>
                    <a:pt x="117426" y="334443"/>
                    <a:pt x="117426" y="372077"/>
                  </a:cubicBezTo>
                  <a:cubicBezTo>
                    <a:pt x="117426" y="413308"/>
                    <a:pt x="125949" y="451990"/>
                    <a:pt x="141430" y="481007"/>
                  </a:cubicBezTo>
                  <a:cubicBezTo>
                    <a:pt x="159023" y="513903"/>
                    <a:pt x="184123" y="532020"/>
                    <a:pt x="212036" y="532020"/>
                  </a:cubicBezTo>
                  <a:lnTo>
                    <a:pt x="251288" y="532020"/>
                  </a:lnTo>
                  <a:cubicBezTo>
                    <a:pt x="251288" y="532020"/>
                    <a:pt x="304379" y="514497"/>
                    <a:pt x="321972" y="481546"/>
                  </a:cubicBezTo>
                  <a:cubicBezTo>
                    <a:pt x="326507" y="473125"/>
                    <a:pt x="330417" y="463883"/>
                    <a:pt x="333701" y="453999"/>
                  </a:cubicBezTo>
                  <a:cubicBezTo>
                    <a:pt x="335577" y="454093"/>
                    <a:pt x="337454" y="454140"/>
                    <a:pt x="339331" y="454140"/>
                  </a:cubicBezTo>
                  <a:cubicBezTo>
                    <a:pt x="346602" y="454140"/>
                    <a:pt x="353874" y="453452"/>
                    <a:pt x="361145" y="452052"/>
                  </a:cubicBezTo>
                  <a:cubicBezTo>
                    <a:pt x="364586" y="462663"/>
                    <a:pt x="368730" y="472570"/>
                    <a:pt x="373499" y="481546"/>
                  </a:cubicBezTo>
                  <a:cubicBezTo>
                    <a:pt x="391092" y="514505"/>
                    <a:pt x="444184" y="533153"/>
                    <a:pt x="444184" y="533153"/>
                  </a:cubicBezTo>
                  <a:lnTo>
                    <a:pt x="483357" y="533153"/>
                  </a:lnTo>
                  <a:cubicBezTo>
                    <a:pt x="511427" y="533153"/>
                    <a:pt x="536605" y="514974"/>
                    <a:pt x="554198" y="481961"/>
                  </a:cubicBezTo>
                  <a:cubicBezTo>
                    <a:pt x="569836" y="452842"/>
                    <a:pt x="578358" y="414027"/>
                    <a:pt x="578358" y="372648"/>
                  </a:cubicBezTo>
                  <a:cubicBezTo>
                    <a:pt x="578358" y="331253"/>
                    <a:pt x="569836" y="292430"/>
                    <a:pt x="554276" y="263319"/>
                  </a:cubicBezTo>
                  <a:close/>
                  <a:moveTo>
                    <a:pt x="260671" y="422886"/>
                  </a:moveTo>
                  <a:cubicBezTo>
                    <a:pt x="266926" y="428743"/>
                    <a:pt x="273651" y="433841"/>
                    <a:pt x="280766" y="438103"/>
                  </a:cubicBezTo>
                  <a:cubicBezTo>
                    <a:pt x="275292" y="452576"/>
                    <a:pt x="268255" y="463320"/>
                    <a:pt x="260671" y="468973"/>
                  </a:cubicBezTo>
                  <a:lnTo>
                    <a:pt x="260671" y="422886"/>
                  </a:lnTo>
                  <a:close/>
                  <a:moveTo>
                    <a:pt x="241514" y="400297"/>
                  </a:moveTo>
                  <a:lnTo>
                    <a:pt x="241514" y="471561"/>
                  </a:lnTo>
                  <a:cubicBezTo>
                    <a:pt x="231271" y="466549"/>
                    <a:pt x="221184" y="451888"/>
                    <a:pt x="214460" y="430526"/>
                  </a:cubicBezTo>
                  <a:cubicBezTo>
                    <a:pt x="214538" y="430471"/>
                    <a:pt x="214617" y="430417"/>
                    <a:pt x="214617" y="430362"/>
                  </a:cubicBezTo>
                  <a:lnTo>
                    <a:pt x="241123" y="399820"/>
                  </a:lnTo>
                  <a:lnTo>
                    <a:pt x="241514" y="400297"/>
                  </a:lnTo>
                  <a:close/>
                  <a:moveTo>
                    <a:pt x="206798" y="357213"/>
                  </a:moveTo>
                  <a:lnTo>
                    <a:pt x="228612" y="384283"/>
                  </a:lnTo>
                  <a:lnTo>
                    <a:pt x="208987" y="406928"/>
                  </a:lnTo>
                  <a:cubicBezTo>
                    <a:pt x="207267" y="396332"/>
                    <a:pt x="206250" y="384760"/>
                    <a:pt x="206250" y="372390"/>
                  </a:cubicBezTo>
                  <a:cubicBezTo>
                    <a:pt x="206250" y="367276"/>
                    <a:pt x="206485" y="362209"/>
                    <a:pt x="206798" y="357213"/>
                  </a:cubicBezTo>
                  <a:close/>
                  <a:moveTo>
                    <a:pt x="136895" y="372398"/>
                  </a:moveTo>
                  <a:cubicBezTo>
                    <a:pt x="136895" y="340651"/>
                    <a:pt x="142212" y="311689"/>
                    <a:pt x="151360" y="288403"/>
                  </a:cubicBezTo>
                  <a:lnTo>
                    <a:pt x="162307" y="302024"/>
                  </a:lnTo>
                  <a:cubicBezTo>
                    <a:pt x="155895" y="323754"/>
                    <a:pt x="152533" y="347962"/>
                    <a:pt x="152533" y="372398"/>
                  </a:cubicBezTo>
                  <a:cubicBezTo>
                    <a:pt x="152533" y="414113"/>
                    <a:pt x="162073" y="453475"/>
                    <a:pt x="179431" y="483243"/>
                  </a:cubicBezTo>
                  <a:cubicBezTo>
                    <a:pt x="186155" y="494675"/>
                    <a:pt x="193661" y="504238"/>
                    <a:pt x="201871" y="511776"/>
                  </a:cubicBezTo>
                  <a:cubicBezTo>
                    <a:pt x="164653" y="502737"/>
                    <a:pt x="136895" y="444765"/>
                    <a:pt x="136895" y="372398"/>
                  </a:cubicBezTo>
                  <a:close/>
                  <a:moveTo>
                    <a:pt x="253008" y="512956"/>
                  </a:moveTo>
                  <a:cubicBezTo>
                    <a:pt x="251992" y="512573"/>
                    <a:pt x="250819" y="512354"/>
                    <a:pt x="249646" y="512354"/>
                  </a:cubicBezTo>
                  <a:cubicBezTo>
                    <a:pt x="229942" y="512354"/>
                    <a:pt x="211098" y="498506"/>
                    <a:pt x="196398" y="473360"/>
                  </a:cubicBezTo>
                  <a:cubicBezTo>
                    <a:pt x="180760" y="446548"/>
                    <a:pt x="172159" y="410696"/>
                    <a:pt x="172159" y="372398"/>
                  </a:cubicBezTo>
                  <a:cubicBezTo>
                    <a:pt x="172159" y="354781"/>
                    <a:pt x="174036" y="337352"/>
                    <a:pt x="177711" y="321072"/>
                  </a:cubicBezTo>
                  <a:lnTo>
                    <a:pt x="189517" y="335733"/>
                  </a:lnTo>
                  <a:cubicBezTo>
                    <a:pt x="187641" y="347533"/>
                    <a:pt x="186624" y="359848"/>
                    <a:pt x="186624" y="372405"/>
                  </a:cubicBezTo>
                  <a:cubicBezTo>
                    <a:pt x="186624" y="403440"/>
                    <a:pt x="192488" y="432786"/>
                    <a:pt x="203044" y="455032"/>
                  </a:cubicBezTo>
                  <a:cubicBezTo>
                    <a:pt x="214773" y="479584"/>
                    <a:pt x="231115" y="493103"/>
                    <a:pt x="249176" y="493103"/>
                  </a:cubicBezTo>
                  <a:cubicBezTo>
                    <a:pt x="249646" y="493103"/>
                    <a:pt x="250115" y="493080"/>
                    <a:pt x="250506" y="493064"/>
                  </a:cubicBezTo>
                  <a:cubicBezTo>
                    <a:pt x="250819" y="493080"/>
                    <a:pt x="251053" y="493103"/>
                    <a:pt x="251288" y="493103"/>
                  </a:cubicBezTo>
                  <a:cubicBezTo>
                    <a:pt x="252070" y="493103"/>
                    <a:pt x="252851" y="493002"/>
                    <a:pt x="253556" y="492837"/>
                  </a:cubicBezTo>
                  <a:cubicBezTo>
                    <a:pt x="272008" y="490601"/>
                    <a:pt x="288116" y="474173"/>
                    <a:pt x="298906" y="446665"/>
                  </a:cubicBezTo>
                  <a:cubicBezTo>
                    <a:pt x="303832" y="448526"/>
                    <a:pt x="308836" y="450051"/>
                    <a:pt x="313919" y="451223"/>
                  </a:cubicBezTo>
                  <a:cubicBezTo>
                    <a:pt x="300861" y="487919"/>
                    <a:pt x="278733" y="511924"/>
                    <a:pt x="253008" y="512956"/>
                  </a:cubicBezTo>
                  <a:close/>
                  <a:moveTo>
                    <a:pt x="369043" y="372398"/>
                  </a:moveTo>
                  <a:cubicBezTo>
                    <a:pt x="369043" y="300031"/>
                    <a:pt x="396878" y="242059"/>
                    <a:pt x="434019" y="233020"/>
                  </a:cubicBezTo>
                  <a:cubicBezTo>
                    <a:pt x="425809" y="240565"/>
                    <a:pt x="418303" y="250120"/>
                    <a:pt x="411657" y="261552"/>
                  </a:cubicBezTo>
                  <a:cubicBezTo>
                    <a:pt x="394298" y="291320"/>
                    <a:pt x="384759" y="330682"/>
                    <a:pt x="384759" y="372398"/>
                  </a:cubicBezTo>
                  <a:cubicBezTo>
                    <a:pt x="384759" y="414113"/>
                    <a:pt x="394298" y="453475"/>
                    <a:pt x="411657" y="483243"/>
                  </a:cubicBezTo>
                  <a:cubicBezTo>
                    <a:pt x="418303" y="494675"/>
                    <a:pt x="425809" y="504238"/>
                    <a:pt x="434019" y="511776"/>
                  </a:cubicBezTo>
                  <a:cubicBezTo>
                    <a:pt x="396878" y="502737"/>
                    <a:pt x="369043" y="444765"/>
                    <a:pt x="369043" y="372398"/>
                  </a:cubicBezTo>
                  <a:close/>
                  <a:moveTo>
                    <a:pt x="483904" y="512784"/>
                  </a:moveTo>
                  <a:lnTo>
                    <a:pt x="482263" y="512784"/>
                  </a:lnTo>
                  <a:lnTo>
                    <a:pt x="482263" y="512128"/>
                  </a:lnTo>
                  <a:cubicBezTo>
                    <a:pt x="462558" y="512128"/>
                    <a:pt x="443636" y="498264"/>
                    <a:pt x="428937" y="473102"/>
                  </a:cubicBezTo>
                  <a:cubicBezTo>
                    <a:pt x="413298" y="446274"/>
                    <a:pt x="404697" y="410384"/>
                    <a:pt x="404697" y="372061"/>
                  </a:cubicBezTo>
                  <a:cubicBezTo>
                    <a:pt x="404697" y="333731"/>
                    <a:pt x="413298" y="297857"/>
                    <a:pt x="428937" y="271021"/>
                  </a:cubicBezTo>
                  <a:cubicBezTo>
                    <a:pt x="443636" y="245851"/>
                    <a:pt x="462558" y="231995"/>
                    <a:pt x="482263" y="231995"/>
                  </a:cubicBezTo>
                  <a:lnTo>
                    <a:pt x="482263" y="231338"/>
                  </a:lnTo>
                  <a:lnTo>
                    <a:pt x="483904" y="231338"/>
                  </a:lnTo>
                  <a:cubicBezTo>
                    <a:pt x="526049" y="231338"/>
                    <a:pt x="559124" y="293149"/>
                    <a:pt x="559124" y="372061"/>
                  </a:cubicBezTo>
                  <a:cubicBezTo>
                    <a:pt x="559124" y="450973"/>
                    <a:pt x="526049" y="512784"/>
                    <a:pt x="483904" y="5127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4777;p50">
              <a:extLst>
                <a:ext uri="{FF2B5EF4-FFF2-40B4-BE49-F238E27FC236}">
                  <a16:creationId xmlns:a16="http://schemas.microsoft.com/office/drawing/2014/main" id="{E3A3639E-AC4D-9832-7085-94C75EE09FC5}"/>
                </a:ext>
              </a:extLst>
            </p:cNvPr>
            <p:cNvSpPr/>
            <p:nvPr/>
          </p:nvSpPr>
          <p:spPr>
            <a:xfrm>
              <a:off x="10614820" y="5300385"/>
              <a:ext cx="125026" cy="241395"/>
            </a:xfrm>
            <a:custGeom>
              <a:avLst/>
              <a:gdLst/>
              <a:ahLst/>
              <a:cxnLst/>
              <a:rect l="l" t="t" r="r" b="b"/>
              <a:pathLst>
                <a:path w="125026" h="241395" extrusionOk="0">
                  <a:moveTo>
                    <a:pt x="108606" y="38072"/>
                  </a:moveTo>
                  <a:cubicBezTo>
                    <a:pt x="97894" y="15545"/>
                    <a:pt x="83273" y="2314"/>
                    <a:pt x="66931" y="281"/>
                  </a:cubicBezTo>
                  <a:cubicBezTo>
                    <a:pt x="66227" y="102"/>
                    <a:pt x="65445" y="0"/>
                    <a:pt x="64663" y="0"/>
                  </a:cubicBezTo>
                  <a:cubicBezTo>
                    <a:pt x="64428" y="0"/>
                    <a:pt x="64194" y="16"/>
                    <a:pt x="63960" y="31"/>
                  </a:cubicBezTo>
                  <a:cubicBezTo>
                    <a:pt x="63490" y="16"/>
                    <a:pt x="63021" y="0"/>
                    <a:pt x="62552" y="0"/>
                  </a:cubicBezTo>
                  <a:cubicBezTo>
                    <a:pt x="44490" y="0"/>
                    <a:pt x="28070" y="13520"/>
                    <a:pt x="16420" y="38072"/>
                  </a:cubicBezTo>
                  <a:cubicBezTo>
                    <a:pt x="5864" y="60317"/>
                    <a:pt x="0" y="89663"/>
                    <a:pt x="0" y="120698"/>
                  </a:cubicBezTo>
                  <a:cubicBezTo>
                    <a:pt x="0" y="151732"/>
                    <a:pt x="5864" y="181078"/>
                    <a:pt x="16420" y="203324"/>
                  </a:cubicBezTo>
                  <a:cubicBezTo>
                    <a:pt x="28070" y="227876"/>
                    <a:pt x="44490" y="241396"/>
                    <a:pt x="62552" y="241396"/>
                  </a:cubicBezTo>
                  <a:cubicBezTo>
                    <a:pt x="63021" y="241396"/>
                    <a:pt x="63490" y="241380"/>
                    <a:pt x="63960" y="241364"/>
                  </a:cubicBezTo>
                  <a:cubicBezTo>
                    <a:pt x="64194" y="241380"/>
                    <a:pt x="64428" y="241396"/>
                    <a:pt x="64663" y="241396"/>
                  </a:cubicBezTo>
                  <a:cubicBezTo>
                    <a:pt x="65445" y="241396"/>
                    <a:pt x="66227" y="241294"/>
                    <a:pt x="66931" y="241114"/>
                  </a:cubicBezTo>
                  <a:cubicBezTo>
                    <a:pt x="83273" y="239081"/>
                    <a:pt x="97894" y="225851"/>
                    <a:pt x="108606" y="203324"/>
                  </a:cubicBezTo>
                  <a:cubicBezTo>
                    <a:pt x="119240" y="181078"/>
                    <a:pt x="125026" y="151732"/>
                    <a:pt x="125026" y="120698"/>
                  </a:cubicBezTo>
                  <a:cubicBezTo>
                    <a:pt x="125026" y="89663"/>
                    <a:pt x="119240" y="60317"/>
                    <a:pt x="108606" y="38072"/>
                  </a:cubicBezTo>
                  <a:close/>
                  <a:moveTo>
                    <a:pt x="19625" y="120698"/>
                  </a:moveTo>
                  <a:cubicBezTo>
                    <a:pt x="19625" y="108766"/>
                    <a:pt x="20564" y="97568"/>
                    <a:pt x="22128" y="87271"/>
                  </a:cubicBezTo>
                  <a:lnTo>
                    <a:pt x="51684" y="121354"/>
                  </a:lnTo>
                  <a:lnTo>
                    <a:pt x="22362" y="155235"/>
                  </a:lnTo>
                  <a:cubicBezTo>
                    <a:pt x="20642" y="144632"/>
                    <a:pt x="19625" y="133060"/>
                    <a:pt x="19625" y="120698"/>
                  </a:cubicBezTo>
                  <a:close/>
                  <a:moveTo>
                    <a:pt x="54811" y="220393"/>
                  </a:moveTo>
                  <a:cubicBezTo>
                    <a:pt x="44646" y="215381"/>
                    <a:pt x="34560" y="200720"/>
                    <a:pt x="27835" y="179358"/>
                  </a:cubicBezTo>
                  <a:cubicBezTo>
                    <a:pt x="27913" y="179303"/>
                    <a:pt x="27992" y="179248"/>
                    <a:pt x="27992" y="179194"/>
                  </a:cubicBezTo>
                  <a:lnTo>
                    <a:pt x="54811" y="148198"/>
                  </a:lnTo>
                  <a:lnTo>
                    <a:pt x="54811" y="220393"/>
                  </a:lnTo>
                  <a:lnTo>
                    <a:pt x="54811" y="220393"/>
                  </a:lnTo>
                  <a:close/>
                  <a:moveTo>
                    <a:pt x="54811" y="94933"/>
                  </a:moveTo>
                  <a:lnTo>
                    <a:pt x="27992" y="63938"/>
                  </a:lnTo>
                  <a:cubicBezTo>
                    <a:pt x="27835" y="63766"/>
                    <a:pt x="27679" y="63617"/>
                    <a:pt x="27522" y="63461"/>
                  </a:cubicBezTo>
                  <a:cubicBezTo>
                    <a:pt x="34247" y="41559"/>
                    <a:pt x="44490" y="26515"/>
                    <a:pt x="54811" y="21425"/>
                  </a:cubicBezTo>
                  <a:lnTo>
                    <a:pt x="54811" y="94933"/>
                  </a:lnTo>
                  <a:lnTo>
                    <a:pt x="54811" y="94933"/>
                  </a:lnTo>
                  <a:close/>
                  <a:moveTo>
                    <a:pt x="74046" y="24193"/>
                  </a:moveTo>
                  <a:cubicBezTo>
                    <a:pt x="83507" y="31308"/>
                    <a:pt x="92343" y="46423"/>
                    <a:pt x="98207" y="67191"/>
                  </a:cubicBezTo>
                  <a:lnTo>
                    <a:pt x="74046" y="95035"/>
                  </a:lnTo>
                  <a:lnTo>
                    <a:pt x="74046" y="24193"/>
                  </a:lnTo>
                  <a:close/>
                  <a:moveTo>
                    <a:pt x="74046" y="217203"/>
                  </a:moveTo>
                  <a:lnTo>
                    <a:pt x="74046" y="147667"/>
                  </a:lnTo>
                  <a:lnTo>
                    <a:pt x="97894" y="175190"/>
                  </a:lnTo>
                  <a:cubicBezTo>
                    <a:pt x="92108" y="195450"/>
                    <a:pt x="83351" y="210197"/>
                    <a:pt x="74046" y="217203"/>
                  </a:cubicBezTo>
                  <a:close/>
                  <a:moveTo>
                    <a:pt x="103367" y="151052"/>
                  </a:moveTo>
                  <a:lnTo>
                    <a:pt x="77643" y="121347"/>
                  </a:lnTo>
                  <a:lnTo>
                    <a:pt x="103524" y="91470"/>
                  </a:lnTo>
                  <a:cubicBezTo>
                    <a:pt x="104697" y="100595"/>
                    <a:pt x="105401" y="110369"/>
                    <a:pt x="105401" y="120698"/>
                  </a:cubicBezTo>
                  <a:cubicBezTo>
                    <a:pt x="105478" y="131457"/>
                    <a:pt x="104697" y="141614"/>
                    <a:pt x="103367" y="1510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4" name="Google Shape;4778;p50">
            <a:extLst>
              <a:ext uri="{FF2B5EF4-FFF2-40B4-BE49-F238E27FC236}">
                <a16:creationId xmlns:a16="http://schemas.microsoft.com/office/drawing/2014/main" id="{12B2AB6E-07F5-BB5A-73BE-C557A4D23853}"/>
              </a:ext>
            </a:extLst>
          </p:cNvPr>
          <p:cNvGrpSpPr/>
          <p:nvPr/>
        </p:nvGrpSpPr>
        <p:grpSpPr>
          <a:xfrm>
            <a:off x="6449817" y="3648495"/>
            <a:ext cx="307460" cy="375703"/>
            <a:chOff x="8989710" y="5048497"/>
            <a:chExt cx="473599" cy="578717"/>
          </a:xfrm>
          <a:solidFill>
            <a:srgbClr val="5A4833"/>
          </a:solidFill>
        </p:grpSpPr>
        <p:sp>
          <p:nvSpPr>
            <p:cNvPr id="255" name="Google Shape;4779;p50">
              <a:extLst>
                <a:ext uri="{FF2B5EF4-FFF2-40B4-BE49-F238E27FC236}">
                  <a16:creationId xmlns:a16="http://schemas.microsoft.com/office/drawing/2014/main" id="{5A8B60C3-1606-5B31-723F-994CA9BB6F22}"/>
                </a:ext>
              </a:extLst>
            </p:cNvPr>
            <p:cNvSpPr/>
            <p:nvPr/>
          </p:nvSpPr>
          <p:spPr>
            <a:xfrm>
              <a:off x="8989710" y="5208103"/>
              <a:ext cx="473599" cy="419111"/>
            </a:xfrm>
            <a:custGeom>
              <a:avLst/>
              <a:gdLst/>
              <a:ahLst/>
              <a:cxnLst/>
              <a:rect l="l" t="t" r="r" b="b"/>
              <a:pathLst>
                <a:path w="473599" h="419111" extrusionOk="0">
                  <a:moveTo>
                    <a:pt x="422854" y="27672"/>
                  </a:moveTo>
                  <a:cubicBezTo>
                    <a:pt x="422463" y="27664"/>
                    <a:pt x="422072" y="27672"/>
                    <a:pt x="421681" y="27672"/>
                  </a:cubicBezTo>
                  <a:cubicBezTo>
                    <a:pt x="412845" y="10845"/>
                    <a:pt x="395252" y="0"/>
                    <a:pt x="375783" y="0"/>
                  </a:cubicBezTo>
                  <a:cubicBezTo>
                    <a:pt x="368433" y="0"/>
                    <a:pt x="361396" y="1556"/>
                    <a:pt x="355062" y="4348"/>
                  </a:cubicBezTo>
                  <a:cubicBezTo>
                    <a:pt x="348495" y="1509"/>
                    <a:pt x="341458" y="0"/>
                    <a:pt x="334342" y="0"/>
                  </a:cubicBezTo>
                  <a:cubicBezTo>
                    <a:pt x="314403" y="0"/>
                    <a:pt x="297046" y="11322"/>
                    <a:pt x="288366" y="27860"/>
                  </a:cubicBezTo>
                  <a:cubicBezTo>
                    <a:pt x="265300" y="29838"/>
                    <a:pt x="246534" y="46915"/>
                    <a:pt x="241999" y="69849"/>
                  </a:cubicBezTo>
                  <a:lnTo>
                    <a:pt x="207127" y="69849"/>
                  </a:lnTo>
                  <a:cubicBezTo>
                    <a:pt x="207048" y="69138"/>
                    <a:pt x="206970" y="69138"/>
                    <a:pt x="206891" y="69138"/>
                  </a:cubicBezTo>
                  <a:cubicBezTo>
                    <a:pt x="205641" y="69161"/>
                    <a:pt x="204311" y="69200"/>
                    <a:pt x="202982" y="69255"/>
                  </a:cubicBezTo>
                  <a:cubicBezTo>
                    <a:pt x="163809" y="70920"/>
                    <a:pt x="127372" y="87669"/>
                    <a:pt x="100240" y="116429"/>
                  </a:cubicBezTo>
                  <a:cubicBezTo>
                    <a:pt x="73264" y="145031"/>
                    <a:pt x="58486" y="182439"/>
                    <a:pt x="58486" y="221762"/>
                  </a:cubicBezTo>
                  <a:cubicBezTo>
                    <a:pt x="58486" y="234257"/>
                    <a:pt x="53560" y="246009"/>
                    <a:pt x="44725" y="254852"/>
                  </a:cubicBezTo>
                  <a:lnTo>
                    <a:pt x="3050" y="296537"/>
                  </a:lnTo>
                  <a:cubicBezTo>
                    <a:pt x="-1017" y="300587"/>
                    <a:pt x="-1017" y="307156"/>
                    <a:pt x="3050" y="311206"/>
                  </a:cubicBezTo>
                  <a:cubicBezTo>
                    <a:pt x="7115" y="315256"/>
                    <a:pt x="13683" y="315256"/>
                    <a:pt x="17749" y="311206"/>
                  </a:cubicBezTo>
                  <a:lnTo>
                    <a:pt x="59425" y="269522"/>
                  </a:lnTo>
                  <a:cubicBezTo>
                    <a:pt x="72169" y="256761"/>
                    <a:pt x="79207" y="239808"/>
                    <a:pt x="79207" y="221762"/>
                  </a:cubicBezTo>
                  <a:cubicBezTo>
                    <a:pt x="79207" y="150833"/>
                    <a:pt x="133940" y="92947"/>
                    <a:pt x="203842" y="89976"/>
                  </a:cubicBezTo>
                  <a:cubicBezTo>
                    <a:pt x="205015" y="89929"/>
                    <a:pt x="207204" y="90187"/>
                    <a:pt x="207204" y="90187"/>
                  </a:cubicBezTo>
                  <a:lnTo>
                    <a:pt x="303301" y="90187"/>
                  </a:lnTo>
                  <a:cubicBezTo>
                    <a:pt x="319642" y="90187"/>
                    <a:pt x="333716" y="102581"/>
                    <a:pt x="334889" y="118900"/>
                  </a:cubicBezTo>
                  <a:cubicBezTo>
                    <a:pt x="336297" y="137103"/>
                    <a:pt x="321831" y="152350"/>
                    <a:pt x="303926" y="152350"/>
                  </a:cubicBezTo>
                  <a:lnTo>
                    <a:pt x="303144" y="152350"/>
                  </a:lnTo>
                  <a:cubicBezTo>
                    <a:pt x="280626" y="152350"/>
                    <a:pt x="259045" y="159387"/>
                    <a:pt x="240904" y="172688"/>
                  </a:cubicBezTo>
                  <a:cubicBezTo>
                    <a:pt x="240904" y="172688"/>
                    <a:pt x="240904" y="172696"/>
                    <a:pt x="240904" y="172696"/>
                  </a:cubicBezTo>
                  <a:lnTo>
                    <a:pt x="241061" y="172696"/>
                  </a:lnTo>
                  <a:cubicBezTo>
                    <a:pt x="241061" y="172696"/>
                    <a:pt x="241061" y="172320"/>
                    <a:pt x="241061" y="172320"/>
                  </a:cubicBezTo>
                  <a:cubicBezTo>
                    <a:pt x="236682" y="175542"/>
                    <a:pt x="232538" y="179061"/>
                    <a:pt x="228863" y="182791"/>
                  </a:cubicBezTo>
                  <a:cubicBezTo>
                    <a:pt x="224875" y="186731"/>
                    <a:pt x="224797" y="193080"/>
                    <a:pt x="228550" y="197170"/>
                  </a:cubicBezTo>
                  <a:cubicBezTo>
                    <a:pt x="232303" y="201259"/>
                    <a:pt x="238637" y="201627"/>
                    <a:pt x="242938" y="198007"/>
                  </a:cubicBezTo>
                  <a:lnTo>
                    <a:pt x="248177" y="193471"/>
                  </a:lnTo>
                  <a:cubicBezTo>
                    <a:pt x="264049" y="202386"/>
                    <a:pt x="283049" y="207406"/>
                    <a:pt x="301580" y="207734"/>
                  </a:cubicBezTo>
                  <a:lnTo>
                    <a:pt x="303926" y="207734"/>
                  </a:lnTo>
                  <a:cubicBezTo>
                    <a:pt x="327540" y="207406"/>
                    <a:pt x="350449" y="197506"/>
                    <a:pt x="366791" y="180249"/>
                  </a:cubicBezTo>
                  <a:cubicBezTo>
                    <a:pt x="381960" y="164142"/>
                    <a:pt x="390327" y="143092"/>
                    <a:pt x="390014" y="120987"/>
                  </a:cubicBezTo>
                  <a:lnTo>
                    <a:pt x="390014" y="79498"/>
                  </a:lnTo>
                  <a:cubicBezTo>
                    <a:pt x="390327" y="71022"/>
                    <a:pt x="393689" y="63109"/>
                    <a:pt x="399787" y="57198"/>
                  </a:cubicBezTo>
                  <a:cubicBezTo>
                    <a:pt x="405808" y="51294"/>
                    <a:pt x="413862" y="48159"/>
                    <a:pt x="422306" y="48401"/>
                  </a:cubicBezTo>
                  <a:cubicBezTo>
                    <a:pt x="439039" y="48862"/>
                    <a:pt x="453270" y="80366"/>
                    <a:pt x="453270" y="80366"/>
                  </a:cubicBezTo>
                  <a:lnTo>
                    <a:pt x="453270" y="136626"/>
                  </a:lnTo>
                  <a:cubicBezTo>
                    <a:pt x="453270" y="136626"/>
                    <a:pt x="438179" y="210768"/>
                    <a:pt x="412141" y="238463"/>
                  </a:cubicBezTo>
                  <a:cubicBezTo>
                    <a:pt x="358112" y="291845"/>
                    <a:pt x="295012" y="329065"/>
                    <a:pt x="224719" y="349098"/>
                  </a:cubicBezTo>
                  <a:cubicBezTo>
                    <a:pt x="199229" y="356362"/>
                    <a:pt x="175772" y="370171"/>
                    <a:pt x="157006" y="389015"/>
                  </a:cubicBezTo>
                  <a:lnTo>
                    <a:pt x="144574" y="401401"/>
                  </a:lnTo>
                  <a:cubicBezTo>
                    <a:pt x="140508" y="405451"/>
                    <a:pt x="140508" y="412019"/>
                    <a:pt x="144574" y="416070"/>
                  </a:cubicBezTo>
                  <a:cubicBezTo>
                    <a:pt x="146607" y="418095"/>
                    <a:pt x="149266" y="419112"/>
                    <a:pt x="151924" y="419112"/>
                  </a:cubicBezTo>
                  <a:cubicBezTo>
                    <a:pt x="154582" y="419112"/>
                    <a:pt x="157240" y="418103"/>
                    <a:pt x="159274" y="416078"/>
                  </a:cubicBezTo>
                  <a:lnTo>
                    <a:pt x="171628" y="403692"/>
                  </a:lnTo>
                  <a:cubicBezTo>
                    <a:pt x="187970" y="387334"/>
                    <a:pt x="208377" y="375363"/>
                    <a:pt x="230427" y="369060"/>
                  </a:cubicBezTo>
                  <a:cubicBezTo>
                    <a:pt x="304161" y="348042"/>
                    <a:pt x="370309" y="309032"/>
                    <a:pt x="426920" y="253101"/>
                  </a:cubicBezTo>
                  <a:cubicBezTo>
                    <a:pt x="426997" y="253015"/>
                    <a:pt x="427076" y="252929"/>
                    <a:pt x="427154" y="252843"/>
                  </a:cubicBezTo>
                  <a:cubicBezTo>
                    <a:pt x="456945" y="221269"/>
                    <a:pt x="473286" y="180007"/>
                    <a:pt x="473599" y="136649"/>
                  </a:cubicBezTo>
                  <a:lnTo>
                    <a:pt x="473599" y="80390"/>
                  </a:lnTo>
                  <a:cubicBezTo>
                    <a:pt x="473286" y="52076"/>
                    <a:pt x="450690" y="28431"/>
                    <a:pt x="422854" y="27672"/>
                  </a:cubicBezTo>
                  <a:close/>
                  <a:moveTo>
                    <a:pt x="282580" y="51427"/>
                  </a:moveTo>
                  <a:lnTo>
                    <a:pt x="282580" y="68715"/>
                  </a:lnTo>
                  <a:lnTo>
                    <a:pt x="263658" y="68715"/>
                  </a:lnTo>
                  <a:cubicBezTo>
                    <a:pt x="266786" y="59880"/>
                    <a:pt x="273823" y="52866"/>
                    <a:pt x="282658" y="49746"/>
                  </a:cubicBezTo>
                  <a:cubicBezTo>
                    <a:pt x="282580" y="50301"/>
                    <a:pt x="282580" y="50864"/>
                    <a:pt x="282580" y="51427"/>
                  </a:cubicBezTo>
                  <a:close/>
                  <a:moveTo>
                    <a:pt x="323317" y="51427"/>
                  </a:moveTo>
                  <a:lnTo>
                    <a:pt x="323317" y="72750"/>
                  </a:lnTo>
                  <a:cubicBezTo>
                    <a:pt x="317219" y="70154"/>
                    <a:pt x="310572" y="68715"/>
                    <a:pt x="303613" y="68715"/>
                  </a:cubicBezTo>
                  <a:lnTo>
                    <a:pt x="302910" y="68715"/>
                  </a:lnTo>
                  <a:lnTo>
                    <a:pt x="302910" y="49582"/>
                  </a:lnTo>
                  <a:cubicBezTo>
                    <a:pt x="302910" y="32770"/>
                    <a:pt x="316671" y="19595"/>
                    <a:pt x="333482" y="20314"/>
                  </a:cubicBezTo>
                  <a:lnTo>
                    <a:pt x="333482" y="20314"/>
                  </a:lnTo>
                  <a:cubicBezTo>
                    <a:pt x="327070" y="28994"/>
                    <a:pt x="323317" y="39769"/>
                    <a:pt x="323317" y="51427"/>
                  </a:cubicBezTo>
                  <a:close/>
                  <a:moveTo>
                    <a:pt x="386886" y="43248"/>
                  </a:moveTo>
                  <a:cubicBezTo>
                    <a:pt x="375705" y="53093"/>
                    <a:pt x="369606" y="67519"/>
                    <a:pt x="369606" y="82415"/>
                  </a:cubicBezTo>
                  <a:lnTo>
                    <a:pt x="369606" y="121839"/>
                  </a:lnTo>
                  <a:cubicBezTo>
                    <a:pt x="369606" y="138314"/>
                    <a:pt x="363272" y="154000"/>
                    <a:pt x="351700" y="166010"/>
                  </a:cubicBezTo>
                  <a:cubicBezTo>
                    <a:pt x="339190" y="179076"/>
                    <a:pt x="322222" y="186270"/>
                    <a:pt x="304004" y="186270"/>
                  </a:cubicBezTo>
                  <a:lnTo>
                    <a:pt x="301658" y="186270"/>
                  </a:lnTo>
                  <a:cubicBezTo>
                    <a:pt x="290399" y="186270"/>
                    <a:pt x="278983" y="184034"/>
                    <a:pt x="268584" y="179952"/>
                  </a:cubicBezTo>
                  <a:cubicBezTo>
                    <a:pt x="279296" y="175182"/>
                    <a:pt x="291025" y="172711"/>
                    <a:pt x="302988" y="172711"/>
                  </a:cubicBezTo>
                  <a:lnTo>
                    <a:pt x="304083" y="172711"/>
                  </a:lnTo>
                  <a:cubicBezTo>
                    <a:pt x="331058" y="172711"/>
                    <a:pt x="353968" y="152022"/>
                    <a:pt x="355688" y="125077"/>
                  </a:cubicBezTo>
                  <a:cubicBezTo>
                    <a:pt x="356548" y="112011"/>
                    <a:pt x="352326" y="99930"/>
                    <a:pt x="344742" y="90500"/>
                  </a:cubicBezTo>
                  <a:lnTo>
                    <a:pt x="344742" y="55337"/>
                  </a:lnTo>
                  <a:cubicBezTo>
                    <a:pt x="344742" y="37931"/>
                    <a:pt x="358737" y="23341"/>
                    <a:pt x="376174" y="23505"/>
                  </a:cubicBezTo>
                  <a:cubicBezTo>
                    <a:pt x="385635" y="23598"/>
                    <a:pt x="394236" y="27883"/>
                    <a:pt x="400022" y="34819"/>
                  </a:cubicBezTo>
                  <a:cubicBezTo>
                    <a:pt x="395252" y="36930"/>
                    <a:pt x="390874" y="39753"/>
                    <a:pt x="386886" y="43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4780;p50">
              <a:extLst>
                <a:ext uri="{FF2B5EF4-FFF2-40B4-BE49-F238E27FC236}">
                  <a16:creationId xmlns:a16="http://schemas.microsoft.com/office/drawing/2014/main" id="{E2A51BDA-6A23-C255-D93B-A7B92AC7B3BB}"/>
                </a:ext>
              </a:extLst>
            </p:cNvPr>
            <p:cNvSpPr/>
            <p:nvPr/>
          </p:nvSpPr>
          <p:spPr>
            <a:xfrm>
              <a:off x="9129713" y="5048497"/>
              <a:ext cx="189524" cy="189498"/>
            </a:xfrm>
            <a:custGeom>
              <a:avLst/>
              <a:gdLst/>
              <a:ahLst/>
              <a:cxnLst/>
              <a:rect l="l" t="t" r="r" b="b"/>
              <a:pathLst>
                <a:path w="189524" h="189498" extrusionOk="0">
                  <a:moveTo>
                    <a:pt x="174713" y="43841"/>
                  </a:moveTo>
                  <a:lnTo>
                    <a:pt x="145626" y="14793"/>
                  </a:lnTo>
                  <a:cubicBezTo>
                    <a:pt x="132803" y="1915"/>
                    <a:pt x="113646" y="-2769"/>
                    <a:pt x="91909" y="1586"/>
                  </a:cubicBezTo>
                  <a:cubicBezTo>
                    <a:pt x="71579" y="5644"/>
                    <a:pt x="51094" y="17209"/>
                    <a:pt x="34126" y="34161"/>
                  </a:cubicBezTo>
                  <a:cubicBezTo>
                    <a:pt x="17237" y="51113"/>
                    <a:pt x="5665" y="71607"/>
                    <a:pt x="1599" y="91882"/>
                  </a:cubicBezTo>
                  <a:cubicBezTo>
                    <a:pt x="-2780" y="113659"/>
                    <a:pt x="1912" y="132730"/>
                    <a:pt x="14735" y="145609"/>
                  </a:cubicBezTo>
                  <a:cubicBezTo>
                    <a:pt x="14735" y="145625"/>
                    <a:pt x="14813" y="145640"/>
                    <a:pt x="14813" y="145655"/>
                  </a:cubicBezTo>
                  <a:lnTo>
                    <a:pt x="43821" y="174704"/>
                  </a:lnTo>
                  <a:cubicBezTo>
                    <a:pt x="53595" y="184439"/>
                    <a:pt x="66888" y="189498"/>
                    <a:pt x="82213" y="189498"/>
                  </a:cubicBezTo>
                  <a:cubicBezTo>
                    <a:pt x="87139" y="189498"/>
                    <a:pt x="92300" y="188974"/>
                    <a:pt x="97617" y="187911"/>
                  </a:cubicBezTo>
                  <a:cubicBezTo>
                    <a:pt x="117868" y="183853"/>
                    <a:pt x="138354" y="172288"/>
                    <a:pt x="155322" y="155336"/>
                  </a:cubicBezTo>
                  <a:cubicBezTo>
                    <a:pt x="172289" y="138384"/>
                    <a:pt x="183861" y="117889"/>
                    <a:pt x="187927" y="97614"/>
                  </a:cubicBezTo>
                  <a:cubicBezTo>
                    <a:pt x="192305" y="75814"/>
                    <a:pt x="187614" y="56720"/>
                    <a:pt x="174713" y="43841"/>
                  </a:cubicBezTo>
                  <a:close/>
                  <a:moveTo>
                    <a:pt x="140700" y="140667"/>
                  </a:moveTo>
                  <a:cubicBezTo>
                    <a:pt x="113255" y="168081"/>
                    <a:pt x="75802" y="176979"/>
                    <a:pt x="58678" y="160207"/>
                  </a:cubicBezTo>
                  <a:cubicBezTo>
                    <a:pt x="61962" y="159965"/>
                    <a:pt x="65246" y="159527"/>
                    <a:pt x="68530" y="158862"/>
                  </a:cubicBezTo>
                  <a:cubicBezTo>
                    <a:pt x="74160" y="157736"/>
                    <a:pt x="77834" y="152279"/>
                    <a:pt x="76740" y="146657"/>
                  </a:cubicBezTo>
                  <a:cubicBezTo>
                    <a:pt x="75567" y="141042"/>
                    <a:pt x="70094" y="137406"/>
                    <a:pt x="64464" y="138517"/>
                  </a:cubicBezTo>
                  <a:cubicBezTo>
                    <a:pt x="49764" y="141472"/>
                    <a:pt x="37332" y="138798"/>
                    <a:pt x="29513" y="131002"/>
                  </a:cubicBezTo>
                  <a:lnTo>
                    <a:pt x="29435" y="130987"/>
                  </a:lnTo>
                  <a:cubicBezTo>
                    <a:pt x="29435" y="130987"/>
                    <a:pt x="29435" y="130979"/>
                    <a:pt x="29435" y="130979"/>
                  </a:cubicBezTo>
                  <a:cubicBezTo>
                    <a:pt x="12467" y="113957"/>
                    <a:pt x="21303" y="76338"/>
                    <a:pt x="48826" y="48830"/>
                  </a:cubicBezTo>
                  <a:cubicBezTo>
                    <a:pt x="62900" y="34740"/>
                    <a:pt x="79633" y="25192"/>
                    <a:pt x="95975" y="21932"/>
                  </a:cubicBezTo>
                  <a:cubicBezTo>
                    <a:pt x="110753" y="18976"/>
                    <a:pt x="123185" y="21650"/>
                    <a:pt x="131004" y="29469"/>
                  </a:cubicBezTo>
                  <a:cubicBezTo>
                    <a:pt x="144609" y="43059"/>
                    <a:pt x="137338" y="66705"/>
                    <a:pt x="131786" y="79591"/>
                  </a:cubicBezTo>
                  <a:cubicBezTo>
                    <a:pt x="119510" y="108076"/>
                    <a:pt x="90345" y="126201"/>
                    <a:pt x="89798" y="126538"/>
                  </a:cubicBezTo>
                  <a:cubicBezTo>
                    <a:pt x="84950" y="129509"/>
                    <a:pt x="83386" y="135881"/>
                    <a:pt x="86357" y="140776"/>
                  </a:cubicBezTo>
                  <a:cubicBezTo>
                    <a:pt x="89328" y="145679"/>
                    <a:pt x="95662" y="147235"/>
                    <a:pt x="100588" y="144271"/>
                  </a:cubicBezTo>
                  <a:cubicBezTo>
                    <a:pt x="101995" y="143404"/>
                    <a:pt x="135852" y="122612"/>
                    <a:pt x="150787" y="87785"/>
                  </a:cubicBezTo>
                  <a:cubicBezTo>
                    <a:pt x="155399" y="77089"/>
                    <a:pt x="158136" y="66955"/>
                    <a:pt x="159152" y="57603"/>
                  </a:cubicBezTo>
                  <a:lnTo>
                    <a:pt x="160013" y="58510"/>
                  </a:lnTo>
                  <a:cubicBezTo>
                    <a:pt x="177058" y="75525"/>
                    <a:pt x="168223" y="113151"/>
                    <a:pt x="140700" y="1406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4781;p50">
              <a:extLst>
                <a:ext uri="{FF2B5EF4-FFF2-40B4-BE49-F238E27FC236}">
                  <a16:creationId xmlns:a16="http://schemas.microsoft.com/office/drawing/2014/main" id="{E37CE08E-20CA-B9DE-12E4-8061FA30C682}"/>
                </a:ext>
              </a:extLst>
            </p:cNvPr>
            <p:cNvSpPr/>
            <p:nvPr/>
          </p:nvSpPr>
          <p:spPr>
            <a:xfrm>
              <a:off x="9155935" y="5073963"/>
              <a:ext cx="103371" cy="103409"/>
            </a:xfrm>
            <a:custGeom>
              <a:avLst/>
              <a:gdLst/>
              <a:ahLst/>
              <a:cxnLst/>
              <a:rect l="l" t="t" r="r" b="b"/>
              <a:pathLst>
                <a:path w="103371" h="103409" extrusionOk="0">
                  <a:moveTo>
                    <a:pt x="87971" y="1298"/>
                  </a:moveTo>
                  <a:lnTo>
                    <a:pt x="79996" y="9259"/>
                  </a:lnTo>
                  <a:cubicBezTo>
                    <a:pt x="68423" y="3754"/>
                    <a:pt x="54115" y="5748"/>
                    <a:pt x="44575" y="15311"/>
                  </a:cubicBezTo>
                  <a:cubicBezTo>
                    <a:pt x="32456" y="27438"/>
                    <a:pt x="32456" y="47182"/>
                    <a:pt x="44575" y="59309"/>
                  </a:cubicBezTo>
                  <a:cubicBezTo>
                    <a:pt x="44575" y="59309"/>
                    <a:pt x="44575" y="59309"/>
                    <a:pt x="44575" y="59309"/>
                  </a:cubicBezTo>
                  <a:cubicBezTo>
                    <a:pt x="45436" y="60131"/>
                    <a:pt x="46061" y="61077"/>
                    <a:pt x="46609" y="62124"/>
                  </a:cubicBezTo>
                  <a:cubicBezTo>
                    <a:pt x="46609" y="62140"/>
                    <a:pt x="46609" y="62156"/>
                    <a:pt x="46609" y="62179"/>
                  </a:cubicBezTo>
                  <a:cubicBezTo>
                    <a:pt x="47312" y="63571"/>
                    <a:pt x="47625" y="65072"/>
                    <a:pt x="47625" y="66644"/>
                  </a:cubicBezTo>
                  <a:cubicBezTo>
                    <a:pt x="47625" y="72360"/>
                    <a:pt x="43011" y="77012"/>
                    <a:pt x="37304" y="77012"/>
                  </a:cubicBezTo>
                  <a:cubicBezTo>
                    <a:pt x="30814" y="77012"/>
                    <a:pt x="25732" y="71101"/>
                    <a:pt x="27139" y="64416"/>
                  </a:cubicBezTo>
                  <a:cubicBezTo>
                    <a:pt x="27452" y="63000"/>
                    <a:pt x="26904" y="61546"/>
                    <a:pt x="25888" y="60537"/>
                  </a:cubicBezTo>
                  <a:cubicBezTo>
                    <a:pt x="16896" y="51733"/>
                    <a:pt x="6184" y="57933"/>
                    <a:pt x="6184" y="66644"/>
                  </a:cubicBezTo>
                  <a:cubicBezTo>
                    <a:pt x="6184" y="71437"/>
                    <a:pt x="7279" y="75988"/>
                    <a:pt x="9155" y="80046"/>
                  </a:cubicBezTo>
                  <a:lnTo>
                    <a:pt x="1258" y="87975"/>
                  </a:lnTo>
                  <a:cubicBezTo>
                    <a:pt x="554" y="88687"/>
                    <a:pt x="-71" y="90094"/>
                    <a:pt x="7" y="91103"/>
                  </a:cubicBezTo>
                  <a:cubicBezTo>
                    <a:pt x="163" y="99297"/>
                    <a:pt x="5559" y="103410"/>
                    <a:pt x="10875" y="103410"/>
                  </a:cubicBezTo>
                  <a:cubicBezTo>
                    <a:pt x="13534" y="103410"/>
                    <a:pt x="16192" y="102401"/>
                    <a:pt x="18226" y="100369"/>
                  </a:cubicBezTo>
                  <a:lnTo>
                    <a:pt x="23855" y="94707"/>
                  </a:lnTo>
                  <a:cubicBezTo>
                    <a:pt x="33942" y="99547"/>
                    <a:pt x="46999" y="99102"/>
                    <a:pt x="59510" y="89781"/>
                  </a:cubicBezTo>
                  <a:cubicBezTo>
                    <a:pt x="60917" y="88694"/>
                    <a:pt x="62168" y="87303"/>
                    <a:pt x="63029" y="85707"/>
                  </a:cubicBezTo>
                  <a:cubicBezTo>
                    <a:pt x="69362" y="74330"/>
                    <a:pt x="69987" y="63024"/>
                    <a:pt x="65374" y="53320"/>
                  </a:cubicBezTo>
                  <a:cubicBezTo>
                    <a:pt x="65374" y="53281"/>
                    <a:pt x="65374" y="53242"/>
                    <a:pt x="65374" y="53203"/>
                  </a:cubicBezTo>
                  <a:cubicBezTo>
                    <a:pt x="63654" y="49723"/>
                    <a:pt x="61386" y="46603"/>
                    <a:pt x="58572" y="43952"/>
                  </a:cubicBezTo>
                  <a:cubicBezTo>
                    <a:pt x="58258" y="43632"/>
                    <a:pt x="57946" y="43272"/>
                    <a:pt x="57712" y="42866"/>
                  </a:cubicBezTo>
                  <a:cubicBezTo>
                    <a:pt x="55209" y="38244"/>
                    <a:pt x="55991" y="33209"/>
                    <a:pt x="59276" y="29964"/>
                  </a:cubicBezTo>
                  <a:cubicBezTo>
                    <a:pt x="64514" y="24686"/>
                    <a:pt x="74132" y="26289"/>
                    <a:pt x="76790" y="34773"/>
                  </a:cubicBezTo>
                  <a:cubicBezTo>
                    <a:pt x="76946" y="35211"/>
                    <a:pt x="76946" y="35672"/>
                    <a:pt x="76946" y="36125"/>
                  </a:cubicBezTo>
                  <a:cubicBezTo>
                    <a:pt x="76946" y="42131"/>
                    <a:pt x="82029" y="46807"/>
                    <a:pt x="87893" y="46486"/>
                  </a:cubicBezTo>
                  <a:cubicBezTo>
                    <a:pt x="93601" y="46165"/>
                    <a:pt x="97980" y="41271"/>
                    <a:pt x="97667" y="35547"/>
                  </a:cubicBezTo>
                  <a:cubicBezTo>
                    <a:pt x="97432" y="31465"/>
                    <a:pt x="96416" y="27524"/>
                    <a:pt x="94696" y="23896"/>
                  </a:cubicBezTo>
                  <a:lnTo>
                    <a:pt x="100326" y="18227"/>
                  </a:lnTo>
                  <a:cubicBezTo>
                    <a:pt x="106424" y="12128"/>
                    <a:pt x="103374" y="329"/>
                    <a:pt x="91098" y="0"/>
                  </a:cubicBezTo>
                  <a:cubicBezTo>
                    <a:pt x="89926" y="-15"/>
                    <a:pt x="88753" y="462"/>
                    <a:pt x="87971" y="12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8" name="Google Shape;4782;p50">
            <a:extLst>
              <a:ext uri="{FF2B5EF4-FFF2-40B4-BE49-F238E27FC236}">
                <a16:creationId xmlns:a16="http://schemas.microsoft.com/office/drawing/2014/main" id="{38673AEF-2B82-B20D-F939-4761B02EB3B0}"/>
              </a:ext>
            </a:extLst>
          </p:cNvPr>
          <p:cNvGrpSpPr/>
          <p:nvPr/>
        </p:nvGrpSpPr>
        <p:grpSpPr>
          <a:xfrm>
            <a:off x="5609601" y="3648494"/>
            <a:ext cx="375700" cy="371256"/>
            <a:chOff x="7695477" y="5048496"/>
            <a:chExt cx="578712" cy="571867"/>
          </a:xfrm>
          <a:solidFill>
            <a:srgbClr val="5A4833"/>
          </a:solidFill>
        </p:grpSpPr>
        <p:sp>
          <p:nvSpPr>
            <p:cNvPr id="259" name="Google Shape;4783;p50">
              <a:extLst>
                <a:ext uri="{FF2B5EF4-FFF2-40B4-BE49-F238E27FC236}">
                  <a16:creationId xmlns:a16="http://schemas.microsoft.com/office/drawing/2014/main" id="{CD8B8C33-E882-F3D6-783B-4FFE3A268C81}"/>
                </a:ext>
              </a:extLst>
            </p:cNvPr>
            <p:cNvSpPr/>
            <p:nvPr/>
          </p:nvSpPr>
          <p:spPr>
            <a:xfrm>
              <a:off x="8076646" y="5565849"/>
              <a:ext cx="64887" cy="39806"/>
            </a:xfrm>
            <a:custGeom>
              <a:avLst/>
              <a:gdLst/>
              <a:ahLst/>
              <a:cxnLst/>
              <a:rect l="l" t="t" r="r" b="b"/>
              <a:pathLst>
                <a:path w="64887" h="39806" extrusionOk="0">
                  <a:moveTo>
                    <a:pt x="63681" y="5465"/>
                  </a:moveTo>
                  <a:cubicBezTo>
                    <a:pt x="60944" y="429"/>
                    <a:pt x="54689" y="-1471"/>
                    <a:pt x="49685" y="1227"/>
                  </a:cubicBezTo>
                  <a:cubicBezTo>
                    <a:pt x="46948" y="2666"/>
                    <a:pt x="44211" y="4058"/>
                    <a:pt x="41475" y="5379"/>
                  </a:cubicBezTo>
                  <a:cubicBezTo>
                    <a:pt x="30137" y="10844"/>
                    <a:pt x="18487" y="15669"/>
                    <a:pt x="6914" y="19719"/>
                  </a:cubicBezTo>
                  <a:cubicBezTo>
                    <a:pt x="1520" y="21604"/>
                    <a:pt x="-1296" y="27500"/>
                    <a:pt x="581" y="32887"/>
                  </a:cubicBezTo>
                  <a:cubicBezTo>
                    <a:pt x="2067" y="37141"/>
                    <a:pt x="6055" y="39807"/>
                    <a:pt x="10355" y="39807"/>
                  </a:cubicBezTo>
                  <a:cubicBezTo>
                    <a:pt x="11450" y="39807"/>
                    <a:pt x="12623" y="39620"/>
                    <a:pt x="13717" y="39221"/>
                  </a:cubicBezTo>
                  <a:cubicBezTo>
                    <a:pt x="25993" y="34920"/>
                    <a:pt x="38347" y="29799"/>
                    <a:pt x="50467" y="24004"/>
                  </a:cubicBezTo>
                  <a:cubicBezTo>
                    <a:pt x="53438" y="22558"/>
                    <a:pt x="56487" y="21025"/>
                    <a:pt x="59458" y="19446"/>
                  </a:cubicBezTo>
                  <a:cubicBezTo>
                    <a:pt x="64463" y="16756"/>
                    <a:pt x="66339" y="10493"/>
                    <a:pt x="63681" y="54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4784;p50">
              <a:extLst>
                <a:ext uri="{FF2B5EF4-FFF2-40B4-BE49-F238E27FC236}">
                  <a16:creationId xmlns:a16="http://schemas.microsoft.com/office/drawing/2014/main" id="{E181C55D-5004-67B8-EE6A-DE57CEC0F22B}"/>
                </a:ext>
              </a:extLst>
            </p:cNvPr>
            <p:cNvSpPr/>
            <p:nvPr/>
          </p:nvSpPr>
          <p:spPr>
            <a:xfrm>
              <a:off x="8232235" y="5414775"/>
              <a:ext cx="28949" cy="43958"/>
            </a:xfrm>
            <a:custGeom>
              <a:avLst/>
              <a:gdLst/>
              <a:ahLst/>
              <a:cxnLst/>
              <a:rect l="l" t="t" r="r" b="b"/>
              <a:pathLst>
                <a:path w="28949" h="43958" extrusionOk="0">
                  <a:moveTo>
                    <a:pt x="21625" y="460"/>
                  </a:moveTo>
                  <a:cubicBezTo>
                    <a:pt x="16151" y="-1221"/>
                    <a:pt x="10365" y="1852"/>
                    <a:pt x="8723" y="7302"/>
                  </a:cubicBezTo>
                  <a:cubicBezTo>
                    <a:pt x="6378" y="14894"/>
                    <a:pt x="3719" y="22440"/>
                    <a:pt x="748" y="29743"/>
                  </a:cubicBezTo>
                  <a:cubicBezTo>
                    <a:pt x="-1364" y="35037"/>
                    <a:pt x="1139" y="41057"/>
                    <a:pt x="6456" y="43200"/>
                  </a:cubicBezTo>
                  <a:cubicBezTo>
                    <a:pt x="7706" y="43716"/>
                    <a:pt x="9036" y="43958"/>
                    <a:pt x="10365" y="43958"/>
                  </a:cubicBezTo>
                  <a:cubicBezTo>
                    <a:pt x="14431" y="43958"/>
                    <a:pt x="18262" y="41519"/>
                    <a:pt x="19904" y="37500"/>
                  </a:cubicBezTo>
                  <a:cubicBezTo>
                    <a:pt x="23110" y="29649"/>
                    <a:pt x="26003" y="21533"/>
                    <a:pt x="28505" y="13377"/>
                  </a:cubicBezTo>
                  <a:cubicBezTo>
                    <a:pt x="30147" y="7920"/>
                    <a:pt x="27098" y="2141"/>
                    <a:pt x="21625" y="4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4785;p50">
              <a:extLst>
                <a:ext uri="{FF2B5EF4-FFF2-40B4-BE49-F238E27FC236}">
                  <a16:creationId xmlns:a16="http://schemas.microsoft.com/office/drawing/2014/main" id="{56132B0A-BE74-CDDB-D3F4-9D66FBB86252}"/>
                </a:ext>
              </a:extLst>
            </p:cNvPr>
            <p:cNvSpPr/>
            <p:nvPr/>
          </p:nvSpPr>
          <p:spPr>
            <a:xfrm>
              <a:off x="8179456" y="5471392"/>
              <a:ext cx="57303" cy="70224"/>
            </a:xfrm>
            <a:custGeom>
              <a:avLst/>
              <a:gdLst/>
              <a:ahLst/>
              <a:cxnLst/>
              <a:rect l="l" t="t" r="r" b="b"/>
              <a:pathLst>
                <a:path w="57303" h="70224" extrusionOk="0">
                  <a:moveTo>
                    <a:pt x="52119" y="1361"/>
                  </a:moveTo>
                  <a:cubicBezTo>
                    <a:pt x="47114" y="-1470"/>
                    <a:pt x="40859" y="258"/>
                    <a:pt x="37966" y="5216"/>
                  </a:cubicBezTo>
                  <a:cubicBezTo>
                    <a:pt x="28036" y="22676"/>
                    <a:pt x="16229" y="38682"/>
                    <a:pt x="2859" y="52773"/>
                  </a:cubicBezTo>
                  <a:cubicBezTo>
                    <a:pt x="-1129" y="56909"/>
                    <a:pt x="-895" y="63454"/>
                    <a:pt x="3250" y="67387"/>
                  </a:cubicBezTo>
                  <a:cubicBezTo>
                    <a:pt x="5205" y="69279"/>
                    <a:pt x="7785" y="70225"/>
                    <a:pt x="10365" y="70225"/>
                  </a:cubicBezTo>
                  <a:cubicBezTo>
                    <a:pt x="13101" y="70225"/>
                    <a:pt x="15838" y="69146"/>
                    <a:pt x="17793" y="67003"/>
                  </a:cubicBezTo>
                  <a:cubicBezTo>
                    <a:pt x="32336" y="51709"/>
                    <a:pt x="45160" y="34374"/>
                    <a:pt x="55950" y="15467"/>
                  </a:cubicBezTo>
                  <a:cubicBezTo>
                    <a:pt x="58765" y="10502"/>
                    <a:pt x="57045" y="4192"/>
                    <a:pt x="52119" y="13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4786;p50">
              <a:extLst>
                <a:ext uri="{FF2B5EF4-FFF2-40B4-BE49-F238E27FC236}">
                  <a16:creationId xmlns:a16="http://schemas.microsoft.com/office/drawing/2014/main" id="{E6C510F8-A0D5-19D6-A61A-2C4A01E94005}"/>
                </a:ext>
              </a:extLst>
            </p:cNvPr>
            <p:cNvSpPr/>
            <p:nvPr/>
          </p:nvSpPr>
          <p:spPr>
            <a:xfrm>
              <a:off x="7713297" y="5174262"/>
              <a:ext cx="48668" cy="75587"/>
            </a:xfrm>
            <a:custGeom>
              <a:avLst/>
              <a:gdLst/>
              <a:ahLst/>
              <a:cxnLst/>
              <a:rect l="l" t="t" r="r" b="b"/>
              <a:pathLst>
                <a:path w="48668" h="75587" extrusionOk="0">
                  <a:moveTo>
                    <a:pt x="44013" y="1704"/>
                  </a:moveTo>
                  <a:cubicBezTo>
                    <a:pt x="39252" y="-1432"/>
                    <a:pt x="32840" y="-118"/>
                    <a:pt x="29697" y="4652"/>
                  </a:cubicBezTo>
                  <a:cubicBezTo>
                    <a:pt x="17945" y="22503"/>
                    <a:pt x="8171" y="41660"/>
                    <a:pt x="665" y="61607"/>
                  </a:cubicBezTo>
                  <a:cubicBezTo>
                    <a:pt x="-1345" y="66947"/>
                    <a:pt x="1353" y="72906"/>
                    <a:pt x="6694" y="74923"/>
                  </a:cubicBezTo>
                  <a:cubicBezTo>
                    <a:pt x="7898" y="75377"/>
                    <a:pt x="9126" y="75588"/>
                    <a:pt x="10337" y="75588"/>
                  </a:cubicBezTo>
                  <a:cubicBezTo>
                    <a:pt x="14513" y="75588"/>
                    <a:pt x="18453" y="73031"/>
                    <a:pt x="20010" y="68895"/>
                  </a:cubicBezTo>
                  <a:cubicBezTo>
                    <a:pt x="26984" y="50378"/>
                    <a:pt x="36054" y="32590"/>
                    <a:pt x="46962" y="16021"/>
                  </a:cubicBezTo>
                  <a:cubicBezTo>
                    <a:pt x="50105" y="11251"/>
                    <a:pt x="48784" y="4847"/>
                    <a:pt x="44013" y="17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4787;p50">
              <a:extLst>
                <a:ext uri="{FF2B5EF4-FFF2-40B4-BE49-F238E27FC236}">
                  <a16:creationId xmlns:a16="http://schemas.microsoft.com/office/drawing/2014/main" id="{48E26F45-F683-B3E1-4A9C-1F891FFCEFC1}"/>
                </a:ext>
              </a:extLst>
            </p:cNvPr>
            <p:cNvSpPr/>
            <p:nvPr/>
          </p:nvSpPr>
          <p:spPr>
            <a:xfrm>
              <a:off x="7885283" y="5056221"/>
              <a:ext cx="44401" cy="27516"/>
            </a:xfrm>
            <a:custGeom>
              <a:avLst/>
              <a:gdLst/>
              <a:ahLst/>
              <a:cxnLst/>
              <a:rect l="l" t="t" r="r" b="b"/>
              <a:pathLst>
                <a:path w="44401" h="27516" extrusionOk="0">
                  <a:moveTo>
                    <a:pt x="44086" y="7921"/>
                  </a:moveTo>
                  <a:cubicBezTo>
                    <a:pt x="42756" y="2370"/>
                    <a:pt x="37204" y="-1047"/>
                    <a:pt x="31653" y="290"/>
                  </a:cubicBezTo>
                  <a:cubicBezTo>
                    <a:pt x="23365" y="2276"/>
                    <a:pt x="15077" y="4669"/>
                    <a:pt x="7023" y="7382"/>
                  </a:cubicBezTo>
                  <a:cubicBezTo>
                    <a:pt x="1628" y="9204"/>
                    <a:pt x="-1265" y="15068"/>
                    <a:pt x="534" y="20479"/>
                  </a:cubicBezTo>
                  <a:cubicBezTo>
                    <a:pt x="2019" y="24795"/>
                    <a:pt x="6007" y="27516"/>
                    <a:pt x="10307" y="27516"/>
                  </a:cubicBezTo>
                  <a:cubicBezTo>
                    <a:pt x="11402" y="27516"/>
                    <a:pt x="12574" y="27344"/>
                    <a:pt x="13669" y="26969"/>
                  </a:cubicBezTo>
                  <a:cubicBezTo>
                    <a:pt x="21098" y="24444"/>
                    <a:pt x="28760" y="22231"/>
                    <a:pt x="36501" y="20385"/>
                  </a:cubicBezTo>
                  <a:cubicBezTo>
                    <a:pt x="42052" y="19048"/>
                    <a:pt x="45493" y="13473"/>
                    <a:pt x="44086" y="79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4788;p50">
              <a:extLst>
                <a:ext uri="{FF2B5EF4-FFF2-40B4-BE49-F238E27FC236}">
                  <a16:creationId xmlns:a16="http://schemas.microsoft.com/office/drawing/2014/main" id="{B4D4B271-B6CB-37ED-2699-7A5DDD6EBF09}"/>
                </a:ext>
              </a:extLst>
            </p:cNvPr>
            <p:cNvSpPr/>
            <p:nvPr/>
          </p:nvSpPr>
          <p:spPr>
            <a:xfrm>
              <a:off x="7695477" y="5313499"/>
              <a:ext cx="29950" cy="106356"/>
            </a:xfrm>
            <a:custGeom>
              <a:avLst/>
              <a:gdLst/>
              <a:ahLst/>
              <a:cxnLst/>
              <a:rect l="l" t="t" r="r" b="b"/>
              <a:pathLst>
                <a:path w="29950" h="106356" extrusionOk="0">
                  <a:moveTo>
                    <a:pt x="29603" y="93361"/>
                  </a:moveTo>
                  <a:cubicBezTo>
                    <a:pt x="23669" y="70967"/>
                    <a:pt x="20666" y="47751"/>
                    <a:pt x="20666" y="24356"/>
                  </a:cubicBezTo>
                  <a:cubicBezTo>
                    <a:pt x="20666" y="19844"/>
                    <a:pt x="20783" y="15301"/>
                    <a:pt x="21002" y="10844"/>
                  </a:cubicBezTo>
                  <a:cubicBezTo>
                    <a:pt x="21284" y="5144"/>
                    <a:pt x="16890" y="296"/>
                    <a:pt x="11189" y="15"/>
                  </a:cubicBezTo>
                  <a:cubicBezTo>
                    <a:pt x="5434" y="-290"/>
                    <a:pt x="641" y="4120"/>
                    <a:pt x="360" y="9828"/>
                  </a:cubicBezTo>
                  <a:cubicBezTo>
                    <a:pt x="125" y="14621"/>
                    <a:pt x="0" y="19508"/>
                    <a:pt x="0" y="24364"/>
                  </a:cubicBezTo>
                  <a:cubicBezTo>
                    <a:pt x="0" y="49542"/>
                    <a:pt x="3238" y="74540"/>
                    <a:pt x="9626" y="98662"/>
                  </a:cubicBezTo>
                  <a:cubicBezTo>
                    <a:pt x="10854" y="103291"/>
                    <a:pt x="15036" y="106357"/>
                    <a:pt x="19610" y="106357"/>
                  </a:cubicBezTo>
                  <a:cubicBezTo>
                    <a:pt x="20486" y="106357"/>
                    <a:pt x="21378" y="106247"/>
                    <a:pt x="22261" y="106013"/>
                  </a:cubicBezTo>
                  <a:cubicBezTo>
                    <a:pt x="27781" y="104535"/>
                    <a:pt x="31065" y="98881"/>
                    <a:pt x="29603" y="933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4789;p50">
              <a:extLst>
                <a:ext uri="{FF2B5EF4-FFF2-40B4-BE49-F238E27FC236}">
                  <a16:creationId xmlns:a16="http://schemas.microsoft.com/office/drawing/2014/main" id="{9CD7C7A0-5A7D-B507-45FE-A4005FB2AB13}"/>
                </a:ext>
              </a:extLst>
            </p:cNvPr>
            <p:cNvSpPr/>
            <p:nvPr/>
          </p:nvSpPr>
          <p:spPr>
            <a:xfrm>
              <a:off x="7946195" y="5048496"/>
              <a:ext cx="80977" cy="22214"/>
            </a:xfrm>
            <a:custGeom>
              <a:avLst/>
              <a:gdLst/>
              <a:ahLst/>
              <a:cxnLst/>
              <a:rect l="l" t="t" r="r" b="b"/>
              <a:pathLst>
                <a:path w="80977" h="22214" extrusionOk="0">
                  <a:moveTo>
                    <a:pt x="71999" y="1932"/>
                  </a:moveTo>
                  <a:cubicBezTo>
                    <a:pt x="60974" y="649"/>
                    <a:pt x="49792" y="0"/>
                    <a:pt x="38690" y="0"/>
                  </a:cubicBezTo>
                  <a:cubicBezTo>
                    <a:pt x="38690" y="0"/>
                    <a:pt x="38690" y="0"/>
                    <a:pt x="38690" y="0"/>
                  </a:cubicBezTo>
                  <a:cubicBezTo>
                    <a:pt x="28837" y="0"/>
                    <a:pt x="18829" y="508"/>
                    <a:pt x="9133" y="1517"/>
                  </a:cubicBezTo>
                  <a:cubicBezTo>
                    <a:pt x="3504" y="2096"/>
                    <a:pt x="-562" y="7092"/>
                    <a:pt x="63" y="12683"/>
                  </a:cubicBezTo>
                  <a:cubicBezTo>
                    <a:pt x="611" y="18274"/>
                    <a:pt x="5615" y="22339"/>
                    <a:pt x="11167" y="21761"/>
                  </a:cubicBezTo>
                  <a:cubicBezTo>
                    <a:pt x="20236" y="20823"/>
                    <a:pt x="29541" y="20353"/>
                    <a:pt x="38690" y="20353"/>
                  </a:cubicBezTo>
                  <a:cubicBezTo>
                    <a:pt x="38690" y="20353"/>
                    <a:pt x="38690" y="20353"/>
                    <a:pt x="38690" y="20353"/>
                  </a:cubicBezTo>
                  <a:cubicBezTo>
                    <a:pt x="49010" y="20353"/>
                    <a:pt x="59410" y="20955"/>
                    <a:pt x="69653" y="22144"/>
                  </a:cubicBezTo>
                  <a:cubicBezTo>
                    <a:pt x="70044" y="22191"/>
                    <a:pt x="70435" y="22215"/>
                    <a:pt x="70826" y="22215"/>
                  </a:cubicBezTo>
                  <a:cubicBezTo>
                    <a:pt x="75908" y="22215"/>
                    <a:pt x="80365" y="18399"/>
                    <a:pt x="80913" y="13222"/>
                  </a:cubicBezTo>
                  <a:cubicBezTo>
                    <a:pt x="81538" y="7639"/>
                    <a:pt x="77550" y="2588"/>
                    <a:pt x="71999" y="19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4790;p50">
              <a:extLst>
                <a:ext uri="{FF2B5EF4-FFF2-40B4-BE49-F238E27FC236}">
                  <a16:creationId xmlns:a16="http://schemas.microsoft.com/office/drawing/2014/main" id="{F03D5165-8AED-F73B-8EBD-658F8C10DBA9}"/>
                </a:ext>
              </a:extLst>
            </p:cNvPr>
            <p:cNvSpPr/>
            <p:nvPr/>
          </p:nvSpPr>
          <p:spPr>
            <a:xfrm>
              <a:off x="7698115" y="5264627"/>
              <a:ext cx="25139" cy="44961"/>
            </a:xfrm>
            <a:custGeom>
              <a:avLst/>
              <a:gdLst/>
              <a:ahLst/>
              <a:cxnLst/>
              <a:rect l="l" t="t" r="r" b="b"/>
              <a:pathLst>
                <a:path w="25139" h="44961" extrusionOk="0">
                  <a:moveTo>
                    <a:pt x="17129" y="266"/>
                  </a:moveTo>
                  <a:cubicBezTo>
                    <a:pt x="11570" y="-1016"/>
                    <a:pt x="6018" y="2456"/>
                    <a:pt x="4736" y="8015"/>
                  </a:cubicBezTo>
                  <a:cubicBezTo>
                    <a:pt x="2828" y="16296"/>
                    <a:pt x="1272" y="24772"/>
                    <a:pt x="99" y="33209"/>
                  </a:cubicBezTo>
                  <a:cubicBezTo>
                    <a:pt x="-683" y="38862"/>
                    <a:pt x="3266" y="44077"/>
                    <a:pt x="8919" y="44859"/>
                  </a:cubicBezTo>
                  <a:cubicBezTo>
                    <a:pt x="9396" y="44930"/>
                    <a:pt x="9873" y="44961"/>
                    <a:pt x="10350" y="44961"/>
                  </a:cubicBezTo>
                  <a:cubicBezTo>
                    <a:pt x="15432" y="44961"/>
                    <a:pt x="19858" y="41216"/>
                    <a:pt x="20569" y="36039"/>
                  </a:cubicBezTo>
                  <a:cubicBezTo>
                    <a:pt x="21656" y="28213"/>
                    <a:pt x="23103" y="20346"/>
                    <a:pt x="24870" y="12660"/>
                  </a:cubicBezTo>
                  <a:cubicBezTo>
                    <a:pt x="26160" y="7093"/>
                    <a:pt x="22696" y="1549"/>
                    <a:pt x="17129" y="2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4791;p50">
              <a:extLst>
                <a:ext uri="{FF2B5EF4-FFF2-40B4-BE49-F238E27FC236}">
                  <a16:creationId xmlns:a16="http://schemas.microsoft.com/office/drawing/2014/main" id="{200210D2-9715-DA24-8567-5504386606A2}"/>
                </a:ext>
              </a:extLst>
            </p:cNvPr>
            <p:cNvSpPr/>
            <p:nvPr/>
          </p:nvSpPr>
          <p:spPr>
            <a:xfrm>
              <a:off x="7733039" y="5467450"/>
              <a:ext cx="57330" cy="70249"/>
            </a:xfrm>
            <a:custGeom>
              <a:avLst/>
              <a:gdLst/>
              <a:ahLst/>
              <a:cxnLst/>
              <a:rect l="l" t="t" r="r" b="b"/>
              <a:pathLst>
                <a:path w="57330" h="70249" extrusionOk="0">
                  <a:moveTo>
                    <a:pt x="54579" y="52891"/>
                  </a:moveTo>
                  <a:cubicBezTo>
                    <a:pt x="41098" y="38331"/>
                    <a:pt x="29221" y="22263"/>
                    <a:pt x="19275" y="5146"/>
                  </a:cubicBezTo>
                  <a:cubicBezTo>
                    <a:pt x="16406" y="212"/>
                    <a:pt x="10088" y="-1469"/>
                    <a:pt x="5146" y="1401"/>
                  </a:cubicBezTo>
                  <a:cubicBezTo>
                    <a:pt x="213" y="4270"/>
                    <a:pt x="-1469" y="10588"/>
                    <a:pt x="1401" y="15530"/>
                  </a:cubicBezTo>
                  <a:cubicBezTo>
                    <a:pt x="12105" y="33960"/>
                    <a:pt x="24889" y="51257"/>
                    <a:pt x="39409" y="66934"/>
                  </a:cubicBezTo>
                  <a:cubicBezTo>
                    <a:pt x="41450" y="69131"/>
                    <a:pt x="44218" y="70250"/>
                    <a:pt x="46994" y="70250"/>
                  </a:cubicBezTo>
                  <a:cubicBezTo>
                    <a:pt x="49504" y="70250"/>
                    <a:pt x="52021" y="69335"/>
                    <a:pt x="54015" y="67497"/>
                  </a:cubicBezTo>
                  <a:cubicBezTo>
                    <a:pt x="58206" y="63619"/>
                    <a:pt x="58457" y="57082"/>
                    <a:pt x="54579" y="528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4792;p50">
              <a:extLst>
                <a:ext uri="{FF2B5EF4-FFF2-40B4-BE49-F238E27FC236}">
                  <a16:creationId xmlns:a16="http://schemas.microsoft.com/office/drawing/2014/main" id="{033BB0F0-8D76-24EA-0793-43DFE109D622}"/>
                </a:ext>
              </a:extLst>
            </p:cNvPr>
            <p:cNvSpPr/>
            <p:nvPr/>
          </p:nvSpPr>
          <p:spPr>
            <a:xfrm>
              <a:off x="7796591" y="5542483"/>
              <a:ext cx="40363" cy="35578"/>
            </a:xfrm>
            <a:custGeom>
              <a:avLst/>
              <a:gdLst/>
              <a:ahLst/>
              <a:cxnLst/>
              <a:rect l="l" t="t" r="r" b="b"/>
              <a:pathLst>
                <a:path w="40363" h="35578" extrusionOk="0">
                  <a:moveTo>
                    <a:pt x="35899" y="16735"/>
                  </a:moveTo>
                  <a:cubicBezTo>
                    <a:pt x="29410" y="12254"/>
                    <a:pt x="23022" y="7422"/>
                    <a:pt x="16931" y="2378"/>
                  </a:cubicBezTo>
                  <a:cubicBezTo>
                    <a:pt x="12536" y="-1265"/>
                    <a:pt x="6023" y="-655"/>
                    <a:pt x="2379" y="3747"/>
                  </a:cubicBezTo>
                  <a:cubicBezTo>
                    <a:pt x="-1265" y="8141"/>
                    <a:pt x="-655" y="14655"/>
                    <a:pt x="3740" y="18299"/>
                  </a:cubicBezTo>
                  <a:cubicBezTo>
                    <a:pt x="10292" y="23725"/>
                    <a:pt x="17165" y="28925"/>
                    <a:pt x="24163" y="33749"/>
                  </a:cubicBezTo>
                  <a:cubicBezTo>
                    <a:pt x="25954" y="34985"/>
                    <a:pt x="27994" y="35579"/>
                    <a:pt x="30035" y="35579"/>
                  </a:cubicBezTo>
                  <a:cubicBezTo>
                    <a:pt x="33319" y="35579"/>
                    <a:pt x="36525" y="34015"/>
                    <a:pt x="38558" y="31114"/>
                  </a:cubicBezTo>
                  <a:cubicBezTo>
                    <a:pt x="41764" y="26415"/>
                    <a:pt x="40591" y="19980"/>
                    <a:pt x="35899" y="167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4793;p50">
              <a:extLst>
                <a:ext uri="{FF2B5EF4-FFF2-40B4-BE49-F238E27FC236}">
                  <a16:creationId xmlns:a16="http://schemas.microsoft.com/office/drawing/2014/main" id="{94B311D9-E5A1-A1B6-3241-59A0B33A0009}"/>
                </a:ext>
              </a:extLst>
            </p:cNvPr>
            <p:cNvSpPr/>
            <p:nvPr/>
          </p:nvSpPr>
          <p:spPr>
            <a:xfrm>
              <a:off x="7789720" y="5071984"/>
              <a:ext cx="93206" cy="67121"/>
            </a:xfrm>
            <a:custGeom>
              <a:avLst/>
              <a:gdLst/>
              <a:ahLst/>
              <a:cxnLst/>
              <a:rect l="l" t="t" r="r" b="b"/>
              <a:pathLst>
                <a:path w="93206" h="67121" extrusionOk="0">
                  <a:moveTo>
                    <a:pt x="92344" y="6178"/>
                  </a:moveTo>
                  <a:cubicBezTo>
                    <a:pt x="89998" y="955"/>
                    <a:pt x="83899" y="-1422"/>
                    <a:pt x="78738" y="877"/>
                  </a:cubicBezTo>
                  <a:cubicBezTo>
                    <a:pt x="51294" y="12934"/>
                    <a:pt x="25999" y="29136"/>
                    <a:pt x="3488" y="49043"/>
                  </a:cubicBezTo>
                  <a:cubicBezTo>
                    <a:pt x="-789" y="52828"/>
                    <a:pt x="-1188" y="59357"/>
                    <a:pt x="2597" y="63634"/>
                  </a:cubicBezTo>
                  <a:cubicBezTo>
                    <a:pt x="4638" y="65941"/>
                    <a:pt x="7484" y="67121"/>
                    <a:pt x="10345" y="67121"/>
                  </a:cubicBezTo>
                  <a:cubicBezTo>
                    <a:pt x="12777" y="67121"/>
                    <a:pt x="15224" y="66269"/>
                    <a:pt x="17187" y="64526"/>
                  </a:cubicBezTo>
                  <a:cubicBezTo>
                    <a:pt x="38079" y="46033"/>
                    <a:pt x="61614" y="30989"/>
                    <a:pt x="87026" y="19792"/>
                  </a:cubicBezTo>
                  <a:cubicBezTo>
                    <a:pt x="92265" y="17501"/>
                    <a:pt x="94611" y="11409"/>
                    <a:pt x="92344" y="61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4794;p50">
              <a:extLst>
                <a:ext uri="{FF2B5EF4-FFF2-40B4-BE49-F238E27FC236}">
                  <a16:creationId xmlns:a16="http://schemas.microsoft.com/office/drawing/2014/main" id="{DBC12E52-6E2D-F24A-9CF3-214EB6EBA74B}"/>
                </a:ext>
              </a:extLst>
            </p:cNvPr>
            <p:cNvSpPr/>
            <p:nvPr/>
          </p:nvSpPr>
          <p:spPr>
            <a:xfrm>
              <a:off x="8170967" y="5129407"/>
              <a:ext cx="37393" cy="38825"/>
            </a:xfrm>
            <a:custGeom>
              <a:avLst/>
              <a:gdLst/>
              <a:ahLst/>
              <a:cxnLst/>
              <a:rect l="l" t="t" r="r" b="b"/>
              <a:pathLst>
                <a:path w="37393" h="38825" extrusionOk="0">
                  <a:moveTo>
                    <a:pt x="34961" y="21811"/>
                  </a:moveTo>
                  <a:cubicBezTo>
                    <a:pt x="29488" y="15313"/>
                    <a:pt x="23623" y="8979"/>
                    <a:pt x="17603" y="2998"/>
                  </a:cubicBezTo>
                  <a:cubicBezTo>
                    <a:pt x="13537" y="-1021"/>
                    <a:pt x="6969" y="-998"/>
                    <a:pt x="2981" y="3060"/>
                  </a:cubicBezTo>
                  <a:cubicBezTo>
                    <a:pt x="-1007" y="7111"/>
                    <a:pt x="-1007" y="13655"/>
                    <a:pt x="3059" y="17675"/>
                  </a:cubicBezTo>
                  <a:cubicBezTo>
                    <a:pt x="8689" y="23234"/>
                    <a:pt x="14085" y="29114"/>
                    <a:pt x="19167" y="35158"/>
                  </a:cubicBezTo>
                  <a:cubicBezTo>
                    <a:pt x="21200" y="37574"/>
                    <a:pt x="24171" y="38825"/>
                    <a:pt x="27064" y="38825"/>
                  </a:cubicBezTo>
                  <a:cubicBezTo>
                    <a:pt x="29410" y="38825"/>
                    <a:pt x="31833" y="38028"/>
                    <a:pt x="33710" y="36386"/>
                  </a:cubicBezTo>
                  <a:cubicBezTo>
                    <a:pt x="38089" y="32687"/>
                    <a:pt x="38636" y="26166"/>
                    <a:pt x="34961" y="218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4795;p50">
              <a:extLst>
                <a:ext uri="{FF2B5EF4-FFF2-40B4-BE49-F238E27FC236}">
                  <a16:creationId xmlns:a16="http://schemas.microsoft.com/office/drawing/2014/main" id="{623B9FE8-6D37-A046-1E3C-C54D968F8666}"/>
                </a:ext>
              </a:extLst>
            </p:cNvPr>
            <p:cNvSpPr/>
            <p:nvPr/>
          </p:nvSpPr>
          <p:spPr>
            <a:xfrm>
              <a:off x="8209712" y="5177362"/>
              <a:ext cx="47905" cy="75967"/>
            </a:xfrm>
            <a:custGeom>
              <a:avLst/>
              <a:gdLst/>
              <a:ahLst/>
              <a:cxnLst/>
              <a:rect l="l" t="t" r="r" b="b"/>
              <a:pathLst>
                <a:path w="47905" h="75967" extrusionOk="0">
                  <a:moveTo>
                    <a:pt x="47275" y="62112"/>
                  </a:moveTo>
                  <a:cubicBezTo>
                    <a:pt x="40082" y="42063"/>
                    <a:pt x="30542" y="22773"/>
                    <a:pt x="19048" y="4765"/>
                  </a:cubicBezTo>
                  <a:cubicBezTo>
                    <a:pt x="15920" y="-44"/>
                    <a:pt x="9587" y="-1444"/>
                    <a:pt x="4739" y="1630"/>
                  </a:cubicBezTo>
                  <a:cubicBezTo>
                    <a:pt x="-30" y="4702"/>
                    <a:pt x="-1438" y="11099"/>
                    <a:pt x="1612" y="15907"/>
                  </a:cubicBezTo>
                  <a:cubicBezTo>
                    <a:pt x="12324" y="32625"/>
                    <a:pt x="21159" y="50539"/>
                    <a:pt x="27883" y="69141"/>
                  </a:cubicBezTo>
                  <a:cubicBezTo>
                    <a:pt x="29369" y="73347"/>
                    <a:pt x="33357" y="75967"/>
                    <a:pt x="37579" y="75967"/>
                  </a:cubicBezTo>
                  <a:cubicBezTo>
                    <a:pt x="38752" y="75967"/>
                    <a:pt x="39925" y="75764"/>
                    <a:pt x="41098" y="75349"/>
                  </a:cubicBezTo>
                  <a:cubicBezTo>
                    <a:pt x="46493" y="73402"/>
                    <a:pt x="49230" y="67475"/>
                    <a:pt x="47275" y="62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4796;p50">
              <a:extLst>
                <a:ext uri="{FF2B5EF4-FFF2-40B4-BE49-F238E27FC236}">
                  <a16:creationId xmlns:a16="http://schemas.microsoft.com/office/drawing/2014/main" id="{8D51D293-620D-F920-A5E4-5CDA63182632}"/>
                </a:ext>
              </a:extLst>
            </p:cNvPr>
            <p:cNvSpPr/>
            <p:nvPr/>
          </p:nvSpPr>
          <p:spPr>
            <a:xfrm>
              <a:off x="8078757" y="5068629"/>
              <a:ext cx="94587" cy="64838"/>
            </a:xfrm>
            <a:custGeom>
              <a:avLst/>
              <a:gdLst/>
              <a:ahLst/>
              <a:cxnLst/>
              <a:rect l="l" t="t" r="r" b="b"/>
              <a:pathLst>
                <a:path w="94587" h="64838" extrusionOk="0">
                  <a:moveTo>
                    <a:pt x="90891" y="46549"/>
                  </a:moveTo>
                  <a:cubicBezTo>
                    <a:pt x="67746" y="27346"/>
                    <a:pt x="41943" y="11942"/>
                    <a:pt x="14186" y="752"/>
                  </a:cubicBezTo>
                  <a:cubicBezTo>
                    <a:pt x="8869" y="-1382"/>
                    <a:pt x="2848" y="1182"/>
                    <a:pt x="738" y="6476"/>
                  </a:cubicBezTo>
                  <a:cubicBezTo>
                    <a:pt x="-1374" y="11769"/>
                    <a:pt x="1206" y="17790"/>
                    <a:pt x="6445" y="19925"/>
                  </a:cubicBezTo>
                  <a:cubicBezTo>
                    <a:pt x="32248" y="30317"/>
                    <a:pt x="56174" y="44618"/>
                    <a:pt x="77677" y="62454"/>
                  </a:cubicBezTo>
                  <a:cubicBezTo>
                    <a:pt x="79553" y="64057"/>
                    <a:pt x="81899" y="64839"/>
                    <a:pt x="84245" y="64839"/>
                  </a:cubicBezTo>
                  <a:cubicBezTo>
                    <a:pt x="87216" y="64839"/>
                    <a:pt x="90187" y="63572"/>
                    <a:pt x="92220" y="61109"/>
                  </a:cubicBezTo>
                  <a:cubicBezTo>
                    <a:pt x="95817" y="56714"/>
                    <a:pt x="95269" y="50201"/>
                    <a:pt x="90891" y="465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4797;p50">
              <a:extLst>
                <a:ext uri="{FF2B5EF4-FFF2-40B4-BE49-F238E27FC236}">
                  <a16:creationId xmlns:a16="http://schemas.microsoft.com/office/drawing/2014/main" id="{2E5D29A7-43C7-E5BF-6C35-C3A59E1D2A09}"/>
                </a:ext>
              </a:extLst>
            </p:cNvPr>
            <p:cNvSpPr/>
            <p:nvPr/>
          </p:nvSpPr>
          <p:spPr>
            <a:xfrm>
              <a:off x="8246753" y="5304870"/>
              <a:ext cx="27436" cy="106641"/>
            </a:xfrm>
            <a:custGeom>
              <a:avLst/>
              <a:gdLst/>
              <a:ahLst/>
              <a:cxnLst/>
              <a:rect l="l" t="t" r="r" b="b"/>
              <a:pathLst>
                <a:path w="27436" h="106641" extrusionOk="0">
                  <a:moveTo>
                    <a:pt x="26498" y="9503"/>
                  </a:moveTo>
                  <a:cubicBezTo>
                    <a:pt x="26028" y="3811"/>
                    <a:pt x="21025" y="-427"/>
                    <a:pt x="15395" y="34"/>
                  </a:cubicBezTo>
                  <a:cubicBezTo>
                    <a:pt x="9687" y="496"/>
                    <a:pt x="5386" y="5477"/>
                    <a:pt x="5855" y="11161"/>
                  </a:cubicBezTo>
                  <a:cubicBezTo>
                    <a:pt x="6481" y="18371"/>
                    <a:pt x="6794" y="25713"/>
                    <a:pt x="6794" y="32985"/>
                  </a:cubicBezTo>
                  <a:cubicBezTo>
                    <a:pt x="6794" y="53581"/>
                    <a:pt x="4526" y="74145"/>
                    <a:pt x="225" y="94123"/>
                  </a:cubicBezTo>
                  <a:cubicBezTo>
                    <a:pt x="-947" y="99698"/>
                    <a:pt x="2571" y="105203"/>
                    <a:pt x="8123" y="106407"/>
                  </a:cubicBezTo>
                  <a:cubicBezTo>
                    <a:pt x="8905" y="106564"/>
                    <a:pt x="9608" y="106642"/>
                    <a:pt x="10312" y="106642"/>
                  </a:cubicBezTo>
                  <a:cubicBezTo>
                    <a:pt x="15082" y="106642"/>
                    <a:pt x="19382" y="103334"/>
                    <a:pt x="20399" y="98494"/>
                  </a:cubicBezTo>
                  <a:cubicBezTo>
                    <a:pt x="25091" y="77085"/>
                    <a:pt x="27436" y="55043"/>
                    <a:pt x="27436" y="32985"/>
                  </a:cubicBezTo>
                  <a:cubicBezTo>
                    <a:pt x="27436" y="25157"/>
                    <a:pt x="27123" y="17260"/>
                    <a:pt x="26498" y="95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4798;p50">
              <a:extLst>
                <a:ext uri="{FF2B5EF4-FFF2-40B4-BE49-F238E27FC236}">
                  <a16:creationId xmlns:a16="http://schemas.microsoft.com/office/drawing/2014/main" id="{3F1B0D5A-5B33-EC3E-56CE-106B20A106B0}"/>
                </a:ext>
              </a:extLst>
            </p:cNvPr>
            <p:cNvSpPr/>
            <p:nvPr/>
          </p:nvSpPr>
          <p:spPr>
            <a:xfrm>
              <a:off x="7837571" y="5570702"/>
              <a:ext cx="65145" cy="39145"/>
            </a:xfrm>
            <a:custGeom>
              <a:avLst/>
              <a:gdLst/>
              <a:ahLst/>
              <a:cxnLst/>
              <a:rect l="l" t="t" r="r" b="b"/>
              <a:pathLst>
                <a:path w="65145" h="39145" extrusionOk="0">
                  <a:moveTo>
                    <a:pt x="57863" y="18941"/>
                  </a:moveTo>
                  <a:cubicBezTo>
                    <a:pt x="34719" y="11692"/>
                    <a:pt x="19472" y="3615"/>
                    <a:pt x="15406" y="1316"/>
                  </a:cubicBezTo>
                  <a:cubicBezTo>
                    <a:pt x="10401" y="-1467"/>
                    <a:pt x="4068" y="308"/>
                    <a:pt x="1331" y="5288"/>
                  </a:cubicBezTo>
                  <a:cubicBezTo>
                    <a:pt x="-1484" y="10269"/>
                    <a:pt x="315" y="16564"/>
                    <a:pt x="5319" y="19355"/>
                  </a:cubicBezTo>
                  <a:cubicBezTo>
                    <a:pt x="11105" y="22623"/>
                    <a:pt x="27369" y="31045"/>
                    <a:pt x="51686" y="38669"/>
                  </a:cubicBezTo>
                  <a:cubicBezTo>
                    <a:pt x="52781" y="38989"/>
                    <a:pt x="53797" y="39146"/>
                    <a:pt x="54813" y="39146"/>
                  </a:cubicBezTo>
                  <a:cubicBezTo>
                    <a:pt x="59192" y="39146"/>
                    <a:pt x="63258" y="36315"/>
                    <a:pt x="64666" y="31889"/>
                  </a:cubicBezTo>
                  <a:cubicBezTo>
                    <a:pt x="66386" y="26440"/>
                    <a:pt x="63336" y="20645"/>
                    <a:pt x="57863" y="189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4799;p50">
              <a:extLst>
                <a:ext uri="{FF2B5EF4-FFF2-40B4-BE49-F238E27FC236}">
                  <a16:creationId xmlns:a16="http://schemas.microsoft.com/office/drawing/2014/main" id="{91FA19FE-37CE-A168-D55D-7882BB7EDAF1}"/>
                </a:ext>
              </a:extLst>
            </p:cNvPr>
            <p:cNvSpPr/>
            <p:nvPr/>
          </p:nvSpPr>
          <p:spPr>
            <a:xfrm>
              <a:off x="7848859" y="5145362"/>
              <a:ext cx="271908" cy="475001"/>
            </a:xfrm>
            <a:custGeom>
              <a:avLst/>
              <a:gdLst/>
              <a:ahLst/>
              <a:cxnLst/>
              <a:rect l="l" t="t" r="r" b="b"/>
              <a:pathLst>
                <a:path w="271908" h="475001" extrusionOk="0">
                  <a:moveTo>
                    <a:pt x="265430" y="180092"/>
                  </a:moveTo>
                  <a:cubicBezTo>
                    <a:pt x="257767" y="163476"/>
                    <a:pt x="245101" y="154085"/>
                    <a:pt x="236656" y="149370"/>
                  </a:cubicBezTo>
                  <a:lnTo>
                    <a:pt x="259253" y="47759"/>
                  </a:lnTo>
                  <a:cubicBezTo>
                    <a:pt x="259253" y="47572"/>
                    <a:pt x="259253" y="47376"/>
                    <a:pt x="259331" y="47181"/>
                  </a:cubicBezTo>
                  <a:cubicBezTo>
                    <a:pt x="261051" y="36460"/>
                    <a:pt x="258549" y="25709"/>
                    <a:pt x="252216" y="16897"/>
                  </a:cubicBezTo>
                  <a:cubicBezTo>
                    <a:pt x="245804" y="8085"/>
                    <a:pt x="236421" y="2275"/>
                    <a:pt x="225709" y="531"/>
                  </a:cubicBezTo>
                  <a:cubicBezTo>
                    <a:pt x="203581" y="-3066"/>
                    <a:pt x="182627" y="11994"/>
                    <a:pt x="179030" y="34107"/>
                  </a:cubicBezTo>
                  <a:cubicBezTo>
                    <a:pt x="178795" y="35538"/>
                    <a:pt x="178639" y="37180"/>
                    <a:pt x="178560" y="38783"/>
                  </a:cubicBezTo>
                  <a:lnTo>
                    <a:pt x="168552" y="104605"/>
                  </a:lnTo>
                  <a:cubicBezTo>
                    <a:pt x="161984" y="100023"/>
                    <a:pt x="153696" y="97411"/>
                    <a:pt x="144626" y="97153"/>
                  </a:cubicBezTo>
                  <a:cubicBezTo>
                    <a:pt x="144235" y="97146"/>
                    <a:pt x="143844" y="97138"/>
                    <a:pt x="143531" y="97138"/>
                  </a:cubicBezTo>
                  <a:cubicBezTo>
                    <a:pt x="127971" y="97138"/>
                    <a:pt x="115148" y="106310"/>
                    <a:pt x="109050" y="120314"/>
                  </a:cubicBezTo>
                  <a:cubicBezTo>
                    <a:pt x="100995" y="115615"/>
                    <a:pt x="90909" y="113996"/>
                    <a:pt x="80041" y="116146"/>
                  </a:cubicBezTo>
                  <a:cubicBezTo>
                    <a:pt x="70501" y="118031"/>
                    <a:pt x="62761" y="123105"/>
                    <a:pt x="57678" y="130839"/>
                  </a:cubicBezTo>
                  <a:cubicBezTo>
                    <a:pt x="56115" y="133302"/>
                    <a:pt x="54785" y="136007"/>
                    <a:pt x="53769" y="138877"/>
                  </a:cubicBezTo>
                  <a:cubicBezTo>
                    <a:pt x="52908" y="138306"/>
                    <a:pt x="51971" y="137782"/>
                    <a:pt x="51032" y="137305"/>
                  </a:cubicBezTo>
                  <a:cubicBezTo>
                    <a:pt x="42900" y="133177"/>
                    <a:pt x="33361" y="132801"/>
                    <a:pt x="23352" y="136234"/>
                  </a:cubicBezTo>
                  <a:cubicBezTo>
                    <a:pt x="2475" y="143420"/>
                    <a:pt x="-5265" y="165673"/>
                    <a:pt x="3648" y="192931"/>
                  </a:cubicBezTo>
                  <a:cubicBezTo>
                    <a:pt x="4430" y="195371"/>
                    <a:pt x="5291" y="197834"/>
                    <a:pt x="6151" y="200297"/>
                  </a:cubicBezTo>
                  <a:cubicBezTo>
                    <a:pt x="6229" y="205145"/>
                    <a:pt x="6307" y="224662"/>
                    <a:pt x="6385" y="233607"/>
                  </a:cubicBezTo>
                  <a:cubicBezTo>
                    <a:pt x="6385" y="233818"/>
                    <a:pt x="6307" y="234029"/>
                    <a:pt x="6307" y="234248"/>
                  </a:cubicBezTo>
                  <a:cubicBezTo>
                    <a:pt x="6307" y="235147"/>
                    <a:pt x="6385" y="236046"/>
                    <a:pt x="6385" y="236946"/>
                  </a:cubicBezTo>
                  <a:cubicBezTo>
                    <a:pt x="6385" y="237063"/>
                    <a:pt x="6385" y="237188"/>
                    <a:pt x="6385" y="237306"/>
                  </a:cubicBezTo>
                  <a:cubicBezTo>
                    <a:pt x="7402" y="284299"/>
                    <a:pt x="31719" y="327055"/>
                    <a:pt x="70423" y="349410"/>
                  </a:cubicBezTo>
                  <a:lnTo>
                    <a:pt x="70423" y="464314"/>
                  </a:lnTo>
                  <a:cubicBezTo>
                    <a:pt x="70423" y="468888"/>
                    <a:pt x="73316" y="473064"/>
                    <a:pt x="77617" y="474448"/>
                  </a:cubicBezTo>
                  <a:cubicBezTo>
                    <a:pt x="85045" y="476801"/>
                    <a:pt x="91926" y="471328"/>
                    <a:pt x="91926" y="464267"/>
                  </a:cubicBezTo>
                  <a:lnTo>
                    <a:pt x="91926" y="343327"/>
                  </a:lnTo>
                  <a:cubicBezTo>
                    <a:pt x="91926" y="339448"/>
                    <a:pt x="89736" y="335891"/>
                    <a:pt x="86296" y="334123"/>
                  </a:cubicBezTo>
                  <a:cubicBezTo>
                    <a:pt x="84420" y="333177"/>
                    <a:pt x="82934" y="332364"/>
                    <a:pt x="81526" y="331567"/>
                  </a:cubicBezTo>
                  <a:cubicBezTo>
                    <a:pt x="48921" y="312730"/>
                    <a:pt x="28357" y="276465"/>
                    <a:pt x="27496" y="236453"/>
                  </a:cubicBezTo>
                  <a:cubicBezTo>
                    <a:pt x="27496" y="236445"/>
                    <a:pt x="27496" y="236836"/>
                    <a:pt x="27496" y="236828"/>
                  </a:cubicBezTo>
                  <a:cubicBezTo>
                    <a:pt x="34221" y="243326"/>
                    <a:pt x="42431" y="247439"/>
                    <a:pt x="52674" y="247439"/>
                  </a:cubicBezTo>
                  <a:cubicBezTo>
                    <a:pt x="54942" y="247439"/>
                    <a:pt x="57287" y="247236"/>
                    <a:pt x="59711" y="246822"/>
                  </a:cubicBezTo>
                  <a:cubicBezTo>
                    <a:pt x="68782" y="245281"/>
                    <a:pt x="75819" y="240527"/>
                    <a:pt x="80119" y="233075"/>
                  </a:cubicBezTo>
                  <a:cubicBezTo>
                    <a:pt x="81135" y="231167"/>
                    <a:pt x="81995" y="229150"/>
                    <a:pt x="82699" y="227054"/>
                  </a:cubicBezTo>
                  <a:cubicBezTo>
                    <a:pt x="83325" y="227430"/>
                    <a:pt x="84029" y="227782"/>
                    <a:pt x="84732" y="228110"/>
                  </a:cubicBezTo>
                  <a:cubicBezTo>
                    <a:pt x="92630" y="231879"/>
                    <a:pt x="101465" y="231981"/>
                    <a:pt x="110848" y="228415"/>
                  </a:cubicBezTo>
                  <a:cubicBezTo>
                    <a:pt x="111082" y="228345"/>
                    <a:pt x="111239" y="228267"/>
                    <a:pt x="111395" y="228188"/>
                  </a:cubicBezTo>
                  <a:cubicBezTo>
                    <a:pt x="109987" y="229267"/>
                    <a:pt x="108659" y="230386"/>
                    <a:pt x="107329" y="231590"/>
                  </a:cubicBezTo>
                  <a:cubicBezTo>
                    <a:pt x="98337" y="239995"/>
                    <a:pt x="93724" y="250419"/>
                    <a:pt x="93646" y="262593"/>
                  </a:cubicBezTo>
                  <a:cubicBezTo>
                    <a:pt x="93567" y="267605"/>
                    <a:pt x="96851" y="272211"/>
                    <a:pt x="101777" y="273212"/>
                  </a:cubicBezTo>
                  <a:cubicBezTo>
                    <a:pt x="108502" y="274572"/>
                    <a:pt x="114366" y="269513"/>
                    <a:pt x="114366" y="263086"/>
                  </a:cubicBezTo>
                  <a:cubicBezTo>
                    <a:pt x="114366" y="256478"/>
                    <a:pt x="116633" y="251279"/>
                    <a:pt x="121481" y="246704"/>
                  </a:cubicBezTo>
                  <a:cubicBezTo>
                    <a:pt x="127580" y="240980"/>
                    <a:pt x="136885" y="237110"/>
                    <a:pt x="147128" y="234538"/>
                  </a:cubicBezTo>
                  <a:cubicBezTo>
                    <a:pt x="147128" y="234538"/>
                    <a:pt x="147128" y="234538"/>
                    <a:pt x="147128" y="234530"/>
                  </a:cubicBezTo>
                  <a:cubicBezTo>
                    <a:pt x="166597" y="229635"/>
                    <a:pt x="189429" y="229431"/>
                    <a:pt x="199751" y="230089"/>
                  </a:cubicBezTo>
                  <a:cubicBezTo>
                    <a:pt x="205380" y="230479"/>
                    <a:pt x="210384" y="226140"/>
                    <a:pt x="210697" y="220439"/>
                  </a:cubicBezTo>
                  <a:cubicBezTo>
                    <a:pt x="211088" y="214739"/>
                    <a:pt x="206788" y="209813"/>
                    <a:pt x="201079" y="209438"/>
                  </a:cubicBezTo>
                  <a:cubicBezTo>
                    <a:pt x="196779" y="209156"/>
                    <a:pt x="170585" y="207788"/>
                    <a:pt x="145173" y="213652"/>
                  </a:cubicBezTo>
                  <a:cubicBezTo>
                    <a:pt x="137042" y="209227"/>
                    <a:pt x="133367" y="202025"/>
                    <a:pt x="132428" y="195520"/>
                  </a:cubicBezTo>
                  <a:cubicBezTo>
                    <a:pt x="132194" y="193752"/>
                    <a:pt x="132116" y="192032"/>
                    <a:pt x="132272" y="190437"/>
                  </a:cubicBezTo>
                  <a:cubicBezTo>
                    <a:pt x="132428" y="189139"/>
                    <a:pt x="132585" y="187888"/>
                    <a:pt x="132898" y="186684"/>
                  </a:cubicBezTo>
                  <a:cubicBezTo>
                    <a:pt x="134930" y="178223"/>
                    <a:pt x="141577" y="172093"/>
                    <a:pt x="151116" y="169959"/>
                  </a:cubicBezTo>
                  <a:cubicBezTo>
                    <a:pt x="192166" y="160779"/>
                    <a:pt x="218203" y="164414"/>
                    <a:pt x="222426" y="165118"/>
                  </a:cubicBezTo>
                  <a:cubicBezTo>
                    <a:pt x="225475" y="166315"/>
                    <a:pt x="239706" y="172625"/>
                    <a:pt x="247056" y="188912"/>
                  </a:cubicBezTo>
                  <a:cubicBezTo>
                    <a:pt x="254405" y="205098"/>
                    <a:pt x="252763" y="226257"/>
                    <a:pt x="242208" y="251795"/>
                  </a:cubicBezTo>
                  <a:cubicBezTo>
                    <a:pt x="241504" y="253491"/>
                    <a:pt x="240801" y="255173"/>
                    <a:pt x="240174" y="256861"/>
                  </a:cubicBezTo>
                  <a:cubicBezTo>
                    <a:pt x="230870" y="279795"/>
                    <a:pt x="222817" y="299602"/>
                    <a:pt x="185363" y="327196"/>
                  </a:cubicBezTo>
                  <a:cubicBezTo>
                    <a:pt x="182783" y="329151"/>
                    <a:pt x="181141" y="332239"/>
                    <a:pt x="181141" y="335531"/>
                  </a:cubicBezTo>
                  <a:lnTo>
                    <a:pt x="181141" y="464134"/>
                  </a:lnTo>
                  <a:cubicBezTo>
                    <a:pt x="181141" y="469584"/>
                    <a:pt x="185285" y="474362"/>
                    <a:pt x="190680" y="474682"/>
                  </a:cubicBezTo>
                  <a:cubicBezTo>
                    <a:pt x="196623" y="475034"/>
                    <a:pt x="201549" y="470351"/>
                    <a:pt x="201549" y="464525"/>
                  </a:cubicBezTo>
                  <a:lnTo>
                    <a:pt x="201549" y="340856"/>
                  </a:lnTo>
                  <a:cubicBezTo>
                    <a:pt x="240096" y="311276"/>
                    <a:pt x="249714" y="287654"/>
                    <a:pt x="259019" y="264790"/>
                  </a:cubicBezTo>
                  <a:cubicBezTo>
                    <a:pt x="259644" y="263140"/>
                    <a:pt x="260348" y="261490"/>
                    <a:pt x="260973" y="259825"/>
                  </a:cubicBezTo>
                  <a:cubicBezTo>
                    <a:pt x="273875" y="228579"/>
                    <a:pt x="275360" y="201751"/>
                    <a:pt x="265430" y="180092"/>
                  </a:cubicBezTo>
                  <a:close/>
                  <a:moveTo>
                    <a:pt x="61822" y="222895"/>
                  </a:moveTo>
                  <a:cubicBezTo>
                    <a:pt x="61040" y="224302"/>
                    <a:pt x="59711" y="225819"/>
                    <a:pt x="56036" y="226453"/>
                  </a:cubicBezTo>
                  <a:cubicBezTo>
                    <a:pt x="46419" y="228071"/>
                    <a:pt x="35863" y="224357"/>
                    <a:pt x="23509" y="186473"/>
                  </a:cubicBezTo>
                  <a:cubicBezTo>
                    <a:pt x="22102" y="182227"/>
                    <a:pt x="15924" y="160779"/>
                    <a:pt x="30233" y="155837"/>
                  </a:cubicBezTo>
                  <a:cubicBezTo>
                    <a:pt x="32657" y="155024"/>
                    <a:pt x="34769" y="154617"/>
                    <a:pt x="36723" y="154617"/>
                  </a:cubicBezTo>
                  <a:cubicBezTo>
                    <a:pt x="38600" y="154617"/>
                    <a:pt x="40242" y="155008"/>
                    <a:pt x="41806" y="155782"/>
                  </a:cubicBezTo>
                  <a:cubicBezTo>
                    <a:pt x="46106" y="157972"/>
                    <a:pt x="49859" y="163641"/>
                    <a:pt x="52362" y="171757"/>
                  </a:cubicBezTo>
                  <a:cubicBezTo>
                    <a:pt x="52439" y="171890"/>
                    <a:pt x="52439" y="172023"/>
                    <a:pt x="52517" y="172155"/>
                  </a:cubicBezTo>
                  <a:lnTo>
                    <a:pt x="59086" y="190789"/>
                  </a:lnTo>
                  <a:cubicBezTo>
                    <a:pt x="59320" y="191391"/>
                    <a:pt x="59477" y="192079"/>
                    <a:pt x="59790" y="192830"/>
                  </a:cubicBezTo>
                  <a:cubicBezTo>
                    <a:pt x="60024" y="193619"/>
                    <a:pt x="60336" y="194464"/>
                    <a:pt x="60649" y="195355"/>
                  </a:cubicBezTo>
                  <a:cubicBezTo>
                    <a:pt x="63073" y="203612"/>
                    <a:pt x="65419" y="216600"/>
                    <a:pt x="61822" y="222895"/>
                  </a:cubicBezTo>
                  <a:close/>
                  <a:moveTo>
                    <a:pt x="111317" y="195183"/>
                  </a:moveTo>
                  <a:cubicBezTo>
                    <a:pt x="110378" y="201533"/>
                    <a:pt x="108111" y="207264"/>
                    <a:pt x="103263" y="209109"/>
                  </a:cubicBezTo>
                  <a:cubicBezTo>
                    <a:pt x="97242" y="211369"/>
                    <a:pt x="94271" y="209938"/>
                    <a:pt x="93333" y="209477"/>
                  </a:cubicBezTo>
                  <a:cubicBezTo>
                    <a:pt x="86843" y="206427"/>
                    <a:pt x="82699" y="195903"/>
                    <a:pt x="80275" y="189022"/>
                  </a:cubicBezTo>
                  <a:cubicBezTo>
                    <a:pt x="79650" y="186872"/>
                    <a:pt x="79024" y="185237"/>
                    <a:pt x="78711" y="184291"/>
                  </a:cubicBezTo>
                  <a:cubicBezTo>
                    <a:pt x="77929" y="181187"/>
                    <a:pt x="74333" y="166432"/>
                    <a:pt x="72691" y="158988"/>
                  </a:cubicBezTo>
                  <a:cubicBezTo>
                    <a:pt x="71674" y="154484"/>
                    <a:pt x="71753" y="147392"/>
                    <a:pt x="75115" y="142231"/>
                  </a:cubicBezTo>
                  <a:cubicBezTo>
                    <a:pt x="77147" y="139174"/>
                    <a:pt x="80041" y="137305"/>
                    <a:pt x="84107" y="136508"/>
                  </a:cubicBezTo>
                  <a:cubicBezTo>
                    <a:pt x="94897" y="134373"/>
                    <a:pt x="102794" y="138392"/>
                    <a:pt x="105843" y="147572"/>
                  </a:cubicBezTo>
                  <a:lnTo>
                    <a:pt x="110613" y="174525"/>
                  </a:lnTo>
                  <a:cubicBezTo>
                    <a:pt x="110613" y="174611"/>
                    <a:pt x="110613" y="174705"/>
                    <a:pt x="110691" y="174791"/>
                  </a:cubicBezTo>
                  <a:cubicBezTo>
                    <a:pt x="111082" y="176871"/>
                    <a:pt x="111630" y="180936"/>
                    <a:pt x="111708" y="185573"/>
                  </a:cubicBezTo>
                  <a:cubicBezTo>
                    <a:pt x="111864" y="188662"/>
                    <a:pt x="111708" y="192001"/>
                    <a:pt x="111317" y="195183"/>
                  </a:cubicBezTo>
                  <a:close/>
                  <a:moveTo>
                    <a:pt x="161672" y="146884"/>
                  </a:moveTo>
                  <a:cubicBezTo>
                    <a:pt x="156746" y="147713"/>
                    <a:pt x="151585" y="148706"/>
                    <a:pt x="146190" y="149910"/>
                  </a:cubicBezTo>
                  <a:cubicBezTo>
                    <a:pt x="139622" y="151380"/>
                    <a:pt x="133757" y="154093"/>
                    <a:pt x="128753" y="157752"/>
                  </a:cubicBezTo>
                  <a:cubicBezTo>
                    <a:pt x="126486" y="144616"/>
                    <a:pt x="126252" y="143678"/>
                    <a:pt x="126095" y="143178"/>
                  </a:cubicBezTo>
                  <a:cubicBezTo>
                    <a:pt x="126095" y="143013"/>
                    <a:pt x="126016" y="142857"/>
                    <a:pt x="125938" y="142693"/>
                  </a:cubicBezTo>
                  <a:lnTo>
                    <a:pt x="125625" y="140636"/>
                  </a:lnTo>
                  <a:cubicBezTo>
                    <a:pt x="125861" y="139846"/>
                    <a:pt x="125938" y="139026"/>
                    <a:pt x="126016" y="138173"/>
                  </a:cubicBezTo>
                  <a:cubicBezTo>
                    <a:pt x="126252" y="127868"/>
                    <a:pt x="132585" y="117593"/>
                    <a:pt x="144000" y="117937"/>
                  </a:cubicBezTo>
                  <a:cubicBezTo>
                    <a:pt x="149864" y="118101"/>
                    <a:pt x="154869" y="119845"/>
                    <a:pt x="158153" y="122848"/>
                  </a:cubicBezTo>
                  <a:cubicBezTo>
                    <a:pt x="161281" y="125702"/>
                    <a:pt x="162844" y="129650"/>
                    <a:pt x="162688" y="134576"/>
                  </a:cubicBezTo>
                  <a:cubicBezTo>
                    <a:pt x="162688" y="135608"/>
                    <a:pt x="162219" y="140824"/>
                    <a:pt x="161672" y="146884"/>
                  </a:cubicBezTo>
                  <a:close/>
                  <a:moveTo>
                    <a:pt x="216561" y="143819"/>
                  </a:moveTo>
                  <a:cubicBezTo>
                    <a:pt x="209211" y="143209"/>
                    <a:pt x="198030" y="142857"/>
                    <a:pt x="183486" y="144092"/>
                  </a:cubicBezTo>
                  <a:lnTo>
                    <a:pt x="198969" y="41551"/>
                  </a:lnTo>
                  <a:cubicBezTo>
                    <a:pt x="199047" y="41160"/>
                    <a:pt x="199124" y="40769"/>
                    <a:pt x="199124" y="40378"/>
                  </a:cubicBezTo>
                  <a:cubicBezTo>
                    <a:pt x="199124" y="39447"/>
                    <a:pt x="199203" y="38431"/>
                    <a:pt x="199360" y="37664"/>
                  </a:cubicBezTo>
                  <a:cubicBezTo>
                    <a:pt x="201158" y="26827"/>
                    <a:pt x="211400" y="19446"/>
                    <a:pt x="222269" y="21213"/>
                  </a:cubicBezTo>
                  <a:cubicBezTo>
                    <a:pt x="227508" y="22065"/>
                    <a:pt x="232121" y="24919"/>
                    <a:pt x="235249" y="29235"/>
                  </a:cubicBezTo>
                  <a:cubicBezTo>
                    <a:pt x="238298" y="33473"/>
                    <a:pt x="239549" y="38642"/>
                    <a:pt x="238767" y="43803"/>
                  </a:cubicBezTo>
                  <a:lnTo>
                    <a:pt x="216561" y="1438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6" name="Google Shape;4800;p50">
            <a:extLst>
              <a:ext uri="{FF2B5EF4-FFF2-40B4-BE49-F238E27FC236}">
                <a16:creationId xmlns:a16="http://schemas.microsoft.com/office/drawing/2014/main" id="{0CA1D072-359D-E6F3-340E-FB01EF16A611}"/>
              </a:ext>
            </a:extLst>
          </p:cNvPr>
          <p:cNvGrpSpPr/>
          <p:nvPr/>
        </p:nvGrpSpPr>
        <p:grpSpPr>
          <a:xfrm>
            <a:off x="4835950" y="3648569"/>
            <a:ext cx="289174" cy="375603"/>
            <a:chOff x="6503778" y="5048612"/>
            <a:chExt cx="445431" cy="578563"/>
          </a:xfrm>
          <a:solidFill>
            <a:srgbClr val="5A4833"/>
          </a:solidFill>
        </p:grpSpPr>
        <p:sp>
          <p:nvSpPr>
            <p:cNvPr id="277" name="Google Shape;4801;p50">
              <a:extLst>
                <a:ext uri="{FF2B5EF4-FFF2-40B4-BE49-F238E27FC236}">
                  <a16:creationId xmlns:a16="http://schemas.microsoft.com/office/drawing/2014/main" id="{00C783FB-E842-628F-3F7D-0EA108207014}"/>
                </a:ext>
              </a:extLst>
            </p:cNvPr>
            <p:cNvSpPr/>
            <p:nvPr/>
          </p:nvSpPr>
          <p:spPr>
            <a:xfrm>
              <a:off x="6597457" y="5048612"/>
              <a:ext cx="261093" cy="289134"/>
            </a:xfrm>
            <a:custGeom>
              <a:avLst/>
              <a:gdLst/>
              <a:ahLst/>
              <a:cxnLst/>
              <a:rect l="l" t="t" r="r" b="b"/>
              <a:pathLst>
                <a:path w="261093" h="289134" extrusionOk="0">
                  <a:moveTo>
                    <a:pt x="202943" y="60867"/>
                  </a:moveTo>
                  <a:cubicBezTo>
                    <a:pt x="197751" y="60867"/>
                    <a:pt x="192606" y="61563"/>
                    <a:pt x="187634" y="62915"/>
                  </a:cubicBezTo>
                  <a:lnTo>
                    <a:pt x="187634" y="58670"/>
                  </a:lnTo>
                  <a:cubicBezTo>
                    <a:pt x="187634" y="27072"/>
                    <a:pt x="162644" y="580"/>
                    <a:pt x="131055" y="10"/>
                  </a:cubicBezTo>
                  <a:cubicBezTo>
                    <a:pt x="98786" y="-577"/>
                    <a:pt x="72349" y="25508"/>
                    <a:pt x="72349" y="57645"/>
                  </a:cubicBezTo>
                  <a:lnTo>
                    <a:pt x="72349" y="63877"/>
                  </a:lnTo>
                  <a:cubicBezTo>
                    <a:pt x="67455" y="62540"/>
                    <a:pt x="62388" y="61860"/>
                    <a:pt x="57275" y="61860"/>
                  </a:cubicBezTo>
                  <a:cubicBezTo>
                    <a:pt x="25842" y="61860"/>
                    <a:pt x="250" y="87312"/>
                    <a:pt x="0" y="118682"/>
                  </a:cubicBezTo>
                  <a:cubicBezTo>
                    <a:pt x="-39" y="123601"/>
                    <a:pt x="3683" y="127932"/>
                    <a:pt x="8601" y="128167"/>
                  </a:cubicBezTo>
                  <a:cubicBezTo>
                    <a:pt x="13793" y="128410"/>
                    <a:pt x="18086" y="124273"/>
                    <a:pt x="18086" y="119136"/>
                  </a:cubicBezTo>
                  <a:cubicBezTo>
                    <a:pt x="18086" y="97531"/>
                    <a:pt x="35662" y="79946"/>
                    <a:pt x="57275" y="79946"/>
                  </a:cubicBezTo>
                  <a:cubicBezTo>
                    <a:pt x="62459" y="79946"/>
                    <a:pt x="67588" y="80986"/>
                    <a:pt x="72349" y="82964"/>
                  </a:cubicBezTo>
                  <a:lnTo>
                    <a:pt x="72349" y="178687"/>
                  </a:lnTo>
                  <a:cubicBezTo>
                    <a:pt x="72349" y="183527"/>
                    <a:pt x="76001" y="187781"/>
                    <a:pt x="80833" y="188070"/>
                  </a:cubicBezTo>
                  <a:cubicBezTo>
                    <a:pt x="86080" y="188383"/>
                    <a:pt x="90435" y="184223"/>
                    <a:pt x="90435" y="179047"/>
                  </a:cubicBezTo>
                  <a:lnTo>
                    <a:pt x="90435" y="76536"/>
                  </a:lnTo>
                  <a:lnTo>
                    <a:pt x="90435" y="58623"/>
                  </a:lnTo>
                  <a:cubicBezTo>
                    <a:pt x="90435" y="36995"/>
                    <a:pt x="107465" y="18768"/>
                    <a:pt x="129085" y="18283"/>
                  </a:cubicBezTo>
                  <a:cubicBezTo>
                    <a:pt x="151314" y="17783"/>
                    <a:pt x="169548" y="35720"/>
                    <a:pt x="169548" y="57833"/>
                  </a:cubicBezTo>
                  <a:lnTo>
                    <a:pt x="169548" y="76490"/>
                  </a:lnTo>
                  <a:cubicBezTo>
                    <a:pt x="169548" y="78562"/>
                    <a:pt x="170142" y="80626"/>
                    <a:pt x="171424" y="82252"/>
                  </a:cubicBezTo>
                  <a:cubicBezTo>
                    <a:pt x="174419" y="86060"/>
                    <a:pt x="179486" y="86842"/>
                    <a:pt x="183333" y="84614"/>
                  </a:cubicBezTo>
                  <a:cubicBezTo>
                    <a:pt x="189362" y="81126"/>
                    <a:pt x="196242" y="79281"/>
                    <a:pt x="203224" y="79281"/>
                  </a:cubicBezTo>
                  <a:cubicBezTo>
                    <a:pt x="225165" y="79281"/>
                    <a:pt x="243016" y="97133"/>
                    <a:pt x="243016" y="119073"/>
                  </a:cubicBezTo>
                  <a:lnTo>
                    <a:pt x="243016" y="211145"/>
                  </a:lnTo>
                  <a:lnTo>
                    <a:pt x="243016" y="279743"/>
                  </a:lnTo>
                  <a:cubicBezTo>
                    <a:pt x="243016" y="284583"/>
                    <a:pt x="246667" y="288829"/>
                    <a:pt x="251499" y="289118"/>
                  </a:cubicBezTo>
                  <a:cubicBezTo>
                    <a:pt x="256746" y="289431"/>
                    <a:pt x="261094" y="285271"/>
                    <a:pt x="261094" y="280095"/>
                  </a:cubicBezTo>
                  <a:lnTo>
                    <a:pt x="261094" y="210644"/>
                  </a:lnTo>
                  <a:lnTo>
                    <a:pt x="261094" y="119034"/>
                  </a:lnTo>
                  <a:cubicBezTo>
                    <a:pt x="261109" y="86959"/>
                    <a:pt x="235017" y="60867"/>
                    <a:pt x="202943" y="608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4802;p50">
              <a:extLst>
                <a:ext uri="{FF2B5EF4-FFF2-40B4-BE49-F238E27FC236}">
                  <a16:creationId xmlns:a16="http://schemas.microsoft.com/office/drawing/2014/main" id="{08FE8646-885D-EB4A-9EFD-702BC6600FC0}"/>
                </a:ext>
              </a:extLst>
            </p:cNvPr>
            <p:cNvSpPr/>
            <p:nvPr/>
          </p:nvSpPr>
          <p:spPr>
            <a:xfrm>
              <a:off x="6503778" y="5193558"/>
              <a:ext cx="445431" cy="433617"/>
            </a:xfrm>
            <a:custGeom>
              <a:avLst/>
              <a:gdLst/>
              <a:ahLst/>
              <a:cxnLst/>
              <a:rect l="l" t="t" r="r" b="b"/>
              <a:pathLst>
                <a:path w="445431" h="433617" extrusionOk="0">
                  <a:moveTo>
                    <a:pt x="440650" y="42944"/>
                  </a:moveTo>
                  <a:cubicBezTo>
                    <a:pt x="435035" y="34085"/>
                    <a:pt x="425418" y="28799"/>
                    <a:pt x="414917" y="28799"/>
                  </a:cubicBezTo>
                  <a:cubicBezTo>
                    <a:pt x="401836" y="28799"/>
                    <a:pt x="389060" y="31168"/>
                    <a:pt x="376955" y="35837"/>
                  </a:cubicBezTo>
                  <a:cubicBezTo>
                    <a:pt x="372429" y="37580"/>
                    <a:pt x="369833" y="42584"/>
                    <a:pt x="371349" y="47190"/>
                  </a:cubicBezTo>
                  <a:cubicBezTo>
                    <a:pt x="372984" y="52155"/>
                    <a:pt x="378418" y="54673"/>
                    <a:pt x="383227" y="52804"/>
                  </a:cubicBezTo>
                  <a:cubicBezTo>
                    <a:pt x="393321" y="48871"/>
                    <a:pt x="403986" y="46885"/>
                    <a:pt x="414925" y="46885"/>
                  </a:cubicBezTo>
                  <a:cubicBezTo>
                    <a:pt x="419257" y="46885"/>
                    <a:pt x="423072" y="48981"/>
                    <a:pt x="425387" y="52624"/>
                  </a:cubicBezTo>
                  <a:cubicBezTo>
                    <a:pt x="427749" y="56354"/>
                    <a:pt x="428014" y="60803"/>
                    <a:pt x="426106" y="64838"/>
                  </a:cubicBezTo>
                  <a:cubicBezTo>
                    <a:pt x="410289" y="98328"/>
                    <a:pt x="402266" y="134171"/>
                    <a:pt x="402266" y="171375"/>
                  </a:cubicBezTo>
                  <a:lnTo>
                    <a:pt x="402266" y="243133"/>
                  </a:lnTo>
                  <a:cubicBezTo>
                    <a:pt x="398638" y="339591"/>
                    <a:pt x="320228" y="415125"/>
                    <a:pt x="223687" y="415125"/>
                  </a:cubicBezTo>
                  <a:cubicBezTo>
                    <a:pt x="127137" y="415125"/>
                    <a:pt x="48728" y="339599"/>
                    <a:pt x="45108" y="243133"/>
                  </a:cubicBezTo>
                  <a:lnTo>
                    <a:pt x="45108" y="172767"/>
                  </a:lnTo>
                  <a:cubicBezTo>
                    <a:pt x="45108" y="134805"/>
                    <a:pt x="36929" y="98234"/>
                    <a:pt x="20783" y="64072"/>
                  </a:cubicBezTo>
                  <a:cubicBezTo>
                    <a:pt x="18843" y="59959"/>
                    <a:pt x="19110" y="55416"/>
                    <a:pt x="21518" y="51608"/>
                  </a:cubicBezTo>
                  <a:cubicBezTo>
                    <a:pt x="23879" y="47886"/>
                    <a:pt x="27765" y="45751"/>
                    <a:pt x="32191" y="45751"/>
                  </a:cubicBezTo>
                  <a:cubicBezTo>
                    <a:pt x="54780" y="45751"/>
                    <a:pt x="76071" y="54102"/>
                    <a:pt x="92577" y="69326"/>
                  </a:cubicBezTo>
                  <a:lnTo>
                    <a:pt x="92577" y="134304"/>
                  </a:lnTo>
                  <a:cubicBezTo>
                    <a:pt x="92577" y="139145"/>
                    <a:pt x="96229" y="143398"/>
                    <a:pt x="101061" y="143680"/>
                  </a:cubicBezTo>
                  <a:cubicBezTo>
                    <a:pt x="106307" y="143992"/>
                    <a:pt x="110655" y="139833"/>
                    <a:pt x="110655" y="134656"/>
                  </a:cubicBezTo>
                  <a:lnTo>
                    <a:pt x="110655" y="65714"/>
                  </a:lnTo>
                  <a:cubicBezTo>
                    <a:pt x="110655" y="65714"/>
                    <a:pt x="110655" y="65714"/>
                    <a:pt x="110655" y="65706"/>
                  </a:cubicBezTo>
                  <a:lnTo>
                    <a:pt x="110655" y="9392"/>
                  </a:lnTo>
                  <a:cubicBezTo>
                    <a:pt x="110655" y="4552"/>
                    <a:pt x="107003" y="298"/>
                    <a:pt x="102171" y="17"/>
                  </a:cubicBezTo>
                  <a:cubicBezTo>
                    <a:pt x="96924" y="-296"/>
                    <a:pt x="92577" y="3864"/>
                    <a:pt x="92577" y="9040"/>
                  </a:cubicBezTo>
                  <a:lnTo>
                    <a:pt x="92577" y="45243"/>
                  </a:lnTo>
                  <a:cubicBezTo>
                    <a:pt x="74695" y="33069"/>
                    <a:pt x="53599" y="26508"/>
                    <a:pt x="31495" y="26508"/>
                  </a:cubicBezTo>
                  <a:cubicBezTo>
                    <a:pt x="20657" y="26508"/>
                    <a:pt x="10727" y="31966"/>
                    <a:pt x="4934" y="41107"/>
                  </a:cubicBezTo>
                  <a:cubicBezTo>
                    <a:pt x="-915" y="50333"/>
                    <a:pt x="-1603" y="61757"/>
                    <a:pt x="3081" y="71672"/>
                  </a:cubicBezTo>
                  <a:cubicBezTo>
                    <a:pt x="18218" y="103723"/>
                    <a:pt x="25896" y="138034"/>
                    <a:pt x="25896" y="173658"/>
                  </a:cubicBezTo>
                  <a:lnTo>
                    <a:pt x="25896" y="243164"/>
                  </a:lnTo>
                  <a:cubicBezTo>
                    <a:pt x="25896" y="243273"/>
                    <a:pt x="25896" y="243391"/>
                    <a:pt x="25904" y="243500"/>
                  </a:cubicBezTo>
                  <a:cubicBezTo>
                    <a:pt x="27789" y="294818"/>
                    <a:pt x="49189" y="342711"/>
                    <a:pt x="86158" y="378351"/>
                  </a:cubicBezTo>
                  <a:cubicBezTo>
                    <a:pt x="123134" y="413991"/>
                    <a:pt x="171776" y="433617"/>
                    <a:pt x="223132" y="433617"/>
                  </a:cubicBezTo>
                  <a:cubicBezTo>
                    <a:pt x="274487" y="433617"/>
                    <a:pt x="323129" y="413991"/>
                    <a:pt x="360098" y="378351"/>
                  </a:cubicBezTo>
                  <a:cubicBezTo>
                    <a:pt x="397074" y="342711"/>
                    <a:pt x="418467" y="294818"/>
                    <a:pt x="420351" y="243500"/>
                  </a:cubicBezTo>
                  <a:cubicBezTo>
                    <a:pt x="420351" y="243391"/>
                    <a:pt x="420359" y="243273"/>
                    <a:pt x="420359" y="243164"/>
                  </a:cubicBezTo>
                  <a:lnTo>
                    <a:pt x="420359" y="171375"/>
                  </a:lnTo>
                  <a:cubicBezTo>
                    <a:pt x="420359" y="136861"/>
                    <a:pt x="427795" y="103614"/>
                    <a:pt x="442464" y="72563"/>
                  </a:cubicBezTo>
                  <a:cubicBezTo>
                    <a:pt x="446983" y="62953"/>
                    <a:pt x="446310" y="51882"/>
                    <a:pt x="440650" y="429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4803;p50">
              <a:extLst>
                <a:ext uri="{FF2B5EF4-FFF2-40B4-BE49-F238E27FC236}">
                  <a16:creationId xmlns:a16="http://schemas.microsoft.com/office/drawing/2014/main" id="{B71C29D7-64EF-061D-A5E0-F426FC35459C}"/>
                </a:ext>
              </a:extLst>
            </p:cNvPr>
            <p:cNvSpPr/>
            <p:nvPr/>
          </p:nvSpPr>
          <p:spPr>
            <a:xfrm>
              <a:off x="6669807" y="5253101"/>
              <a:ext cx="18077" cy="57872"/>
            </a:xfrm>
            <a:custGeom>
              <a:avLst/>
              <a:gdLst/>
              <a:ahLst/>
              <a:cxnLst/>
              <a:rect l="l" t="t" r="r" b="b"/>
              <a:pathLst>
                <a:path w="18077" h="57872" extrusionOk="0">
                  <a:moveTo>
                    <a:pt x="0" y="9400"/>
                  </a:moveTo>
                  <a:lnTo>
                    <a:pt x="0" y="48480"/>
                  </a:lnTo>
                  <a:cubicBezTo>
                    <a:pt x="0" y="53320"/>
                    <a:pt x="3651" y="57574"/>
                    <a:pt x="8484" y="57856"/>
                  </a:cubicBezTo>
                  <a:cubicBezTo>
                    <a:pt x="13731" y="58168"/>
                    <a:pt x="18078" y="54009"/>
                    <a:pt x="18078" y="48832"/>
                  </a:cubicBezTo>
                  <a:lnTo>
                    <a:pt x="18078" y="9040"/>
                  </a:lnTo>
                  <a:cubicBezTo>
                    <a:pt x="18078" y="3864"/>
                    <a:pt x="13731" y="-296"/>
                    <a:pt x="8476" y="17"/>
                  </a:cubicBezTo>
                  <a:cubicBezTo>
                    <a:pt x="3660" y="306"/>
                    <a:pt x="0" y="4560"/>
                    <a:pt x="0" y="94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4804;p50">
              <a:extLst>
                <a:ext uri="{FF2B5EF4-FFF2-40B4-BE49-F238E27FC236}">
                  <a16:creationId xmlns:a16="http://schemas.microsoft.com/office/drawing/2014/main" id="{C5596E75-F4EC-8F87-5617-06D99D0E399F}"/>
                </a:ext>
              </a:extLst>
            </p:cNvPr>
            <p:cNvSpPr/>
            <p:nvPr/>
          </p:nvSpPr>
          <p:spPr>
            <a:xfrm>
              <a:off x="6767013" y="5146665"/>
              <a:ext cx="18085" cy="163534"/>
            </a:xfrm>
            <a:custGeom>
              <a:avLst/>
              <a:gdLst/>
              <a:ahLst/>
              <a:cxnLst/>
              <a:rect l="l" t="t" r="r" b="b"/>
              <a:pathLst>
                <a:path w="18085" h="163534" extrusionOk="0">
                  <a:moveTo>
                    <a:pt x="0" y="9400"/>
                  </a:moveTo>
                  <a:lnTo>
                    <a:pt x="0" y="154143"/>
                  </a:lnTo>
                  <a:cubicBezTo>
                    <a:pt x="0" y="158983"/>
                    <a:pt x="3651" y="163228"/>
                    <a:pt x="8483" y="163518"/>
                  </a:cubicBezTo>
                  <a:cubicBezTo>
                    <a:pt x="13730" y="163831"/>
                    <a:pt x="18085" y="159671"/>
                    <a:pt x="18085" y="154494"/>
                  </a:cubicBezTo>
                  <a:lnTo>
                    <a:pt x="18085" y="9041"/>
                  </a:lnTo>
                  <a:cubicBezTo>
                    <a:pt x="18085" y="3865"/>
                    <a:pt x="13738" y="-303"/>
                    <a:pt x="8483" y="17"/>
                  </a:cubicBezTo>
                  <a:cubicBezTo>
                    <a:pt x="3651" y="307"/>
                    <a:pt x="0" y="4560"/>
                    <a:pt x="0" y="94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4805;p50">
              <a:extLst>
                <a:ext uri="{FF2B5EF4-FFF2-40B4-BE49-F238E27FC236}">
                  <a16:creationId xmlns:a16="http://schemas.microsoft.com/office/drawing/2014/main" id="{F6C81EC8-9D5E-A3F8-076B-11F8DCE3F89E}"/>
                </a:ext>
              </a:extLst>
            </p:cNvPr>
            <p:cNvSpPr/>
            <p:nvPr/>
          </p:nvSpPr>
          <p:spPr>
            <a:xfrm>
              <a:off x="6653298" y="5338934"/>
              <a:ext cx="148020" cy="45476"/>
            </a:xfrm>
            <a:custGeom>
              <a:avLst/>
              <a:gdLst/>
              <a:ahLst/>
              <a:cxnLst/>
              <a:rect l="l" t="t" r="r" b="b"/>
              <a:pathLst>
                <a:path w="148020" h="45476" extrusionOk="0">
                  <a:moveTo>
                    <a:pt x="145367" y="29846"/>
                  </a:moveTo>
                  <a:cubicBezTo>
                    <a:pt x="126312" y="10595"/>
                    <a:pt x="100971" y="0"/>
                    <a:pt x="74010" y="0"/>
                  </a:cubicBezTo>
                  <a:cubicBezTo>
                    <a:pt x="47051" y="0"/>
                    <a:pt x="21709" y="10603"/>
                    <a:pt x="2654" y="29846"/>
                  </a:cubicBezTo>
                  <a:cubicBezTo>
                    <a:pt x="-911" y="33443"/>
                    <a:pt x="-881" y="39253"/>
                    <a:pt x="2724" y="42818"/>
                  </a:cubicBezTo>
                  <a:cubicBezTo>
                    <a:pt x="6321" y="46384"/>
                    <a:pt x="12131" y="46353"/>
                    <a:pt x="15696" y="42756"/>
                  </a:cubicBezTo>
                  <a:cubicBezTo>
                    <a:pt x="31280" y="27016"/>
                    <a:pt x="51992" y="18344"/>
                    <a:pt x="74010" y="18344"/>
                  </a:cubicBezTo>
                  <a:cubicBezTo>
                    <a:pt x="96029" y="18344"/>
                    <a:pt x="116742" y="27016"/>
                    <a:pt x="132325" y="42756"/>
                  </a:cubicBezTo>
                  <a:cubicBezTo>
                    <a:pt x="134115" y="44570"/>
                    <a:pt x="136485" y="45477"/>
                    <a:pt x="138846" y="45477"/>
                  </a:cubicBezTo>
                  <a:cubicBezTo>
                    <a:pt x="141176" y="45477"/>
                    <a:pt x="143514" y="44593"/>
                    <a:pt x="145296" y="42818"/>
                  </a:cubicBezTo>
                  <a:cubicBezTo>
                    <a:pt x="148901" y="39253"/>
                    <a:pt x="148932" y="33443"/>
                    <a:pt x="145367" y="298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4806;p50">
              <a:extLst>
                <a:ext uri="{FF2B5EF4-FFF2-40B4-BE49-F238E27FC236}">
                  <a16:creationId xmlns:a16="http://schemas.microsoft.com/office/drawing/2014/main" id="{C3EBAF7D-8455-B6C9-E54F-B35B0F7A69F2}"/>
                </a:ext>
              </a:extLst>
            </p:cNvPr>
            <p:cNvSpPr/>
            <p:nvPr/>
          </p:nvSpPr>
          <p:spPr>
            <a:xfrm>
              <a:off x="6653313" y="5441469"/>
              <a:ext cx="148009" cy="45475"/>
            </a:xfrm>
            <a:custGeom>
              <a:avLst/>
              <a:gdLst/>
              <a:ahLst/>
              <a:cxnLst/>
              <a:rect l="l" t="t" r="r" b="b"/>
              <a:pathLst>
                <a:path w="148009" h="45475" extrusionOk="0">
                  <a:moveTo>
                    <a:pt x="145290" y="2658"/>
                  </a:moveTo>
                  <a:cubicBezTo>
                    <a:pt x="141693" y="-908"/>
                    <a:pt x="135884" y="-877"/>
                    <a:pt x="132318" y="2720"/>
                  </a:cubicBezTo>
                  <a:cubicBezTo>
                    <a:pt x="116735" y="18460"/>
                    <a:pt x="96022" y="27132"/>
                    <a:pt x="74003" y="27132"/>
                  </a:cubicBezTo>
                  <a:cubicBezTo>
                    <a:pt x="51985" y="27132"/>
                    <a:pt x="31273" y="18460"/>
                    <a:pt x="15689" y="2720"/>
                  </a:cubicBezTo>
                  <a:cubicBezTo>
                    <a:pt x="12124" y="-885"/>
                    <a:pt x="6314" y="-908"/>
                    <a:pt x="2717" y="2658"/>
                  </a:cubicBezTo>
                  <a:cubicBezTo>
                    <a:pt x="-879" y="6223"/>
                    <a:pt x="-911" y="12033"/>
                    <a:pt x="2654" y="15630"/>
                  </a:cubicBezTo>
                  <a:cubicBezTo>
                    <a:pt x="21710" y="34881"/>
                    <a:pt x="47051" y="45476"/>
                    <a:pt x="74012" y="45476"/>
                  </a:cubicBezTo>
                  <a:cubicBezTo>
                    <a:pt x="100971" y="45476"/>
                    <a:pt x="126313" y="34873"/>
                    <a:pt x="145368" y="15630"/>
                  </a:cubicBezTo>
                  <a:cubicBezTo>
                    <a:pt x="148918" y="12033"/>
                    <a:pt x="148887" y="6223"/>
                    <a:pt x="145290" y="26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4807;p50">
              <a:extLst>
                <a:ext uri="{FF2B5EF4-FFF2-40B4-BE49-F238E27FC236}">
                  <a16:creationId xmlns:a16="http://schemas.microsoft.com/office/drawing/2014/main" id="{0B4DFACE-E7BC-B4EA-83FB-497B5EFDA680}"/>
                </a:ext>
              </a:extLst>
            </p:cNvPr>
            <p:cNvSpPr/>
            <p:nvPr/>
          </p:nvSpPr>
          <p:spPr>
            <a:xfrm>
              <a:off x="6735179" y="5246096"/>
              <a:ext cx="188938" cy="309783"/>
            </a:xfrm>
            <a:custGeom>
              <a:avLst/>
              <a:gdLst/>
              <a:ahLst/>
              <a:cxnLst/>
              <a:rect l="l" t="t" r="r" b="b"/>
              <a:pathLst>
                <a:path w="188938" h="309783" extrusionOk="0">
                  <a:moveTo>
                    <a:pt x="179333" y="0"/>
                  </a:moveTo>
                  <a:cubicBezTo>
                    <a:pt x="152850" y="0"/>
                    <a:pt x="131301" y="21550"/>
                    <a:pt x="131301" y="48034"/>
                  </a:cubicBezTo>
                  <a:lnTo>
                    <a:pt x="131301" y="97178"/>
                  </a:lnTo>
                  <a:cubicBezTo>
                    <a:pt x="131301" y="105364"/>
                    <a:pt x="125014" y="112105"/>
                    <a:pt x="117007" y="112832"/>
                  </a:cubicBezTo>
                  <a:cubicBezTo>
                    <a:pt x="103019" y="111870"/>
                    <a:pt x="91901" y="100297"/>
                    <a:pt x="91674" y="86121"/>
                  </a:cubicBezTo>
                  <a:cubicBezTo>
                    <a:pt x="91595" y="81305"/>
                    <a:pt x="88163" y="77028"/>
                    <a:pt x="83354" y="76637"/>
                  </a:cubicBezTo>
                  <a:cubicBezTo>
                    <a:pt x="77998" y="76199"/>
                    <a:pt x="73518" y="80413"/>
                    <a:pt x="73518" y="85683"/>
                  </a:cubicBezTo>
                  <a:cubicBezTo>
                    <a:pt x="73518" y="107593"/>
                    <a:pt x="89133" y="125929"/>
                    <a:pt x="109814" y="130144"/>
                  </a:cubicBezTo>
                  <a:lnTo>
                    <a:pt x="109814" y="142858"/>
                  </a:lnTo>
                  <a:cubicBezTo>
                    <a:pt x="109814" y="142858"/>
                    <a:pt x="102519" y="159387"/>
                    <a:pt x="93058" y="159497"/>
                  </a:cubicBezTo>
                  <a:cubicBezTo>
                    <a:pt x="92987" y="159497"/>
                    <a:pt x="92917" y="159489"/>
                    <a:pt x="92847" y="159489"/>
                  </a:cubicBezTo>
                  <a:cubicBezTo>
                    <a:pt x="92776" y="159489"/>
                    <a:pt x="92706" y="159497"/>
                    <a:pt x="92635" y="159497"/>
                  </a:cubicBezTo>
                  <a:cubicBezTo>
                    <a:pt x="86099" y="159387"/>
                    <a:pt x="80821" y="154289"/>
                    <a:pt x="80821" y="148026"/>
                  </a:cubicBezTo>
                  <a:cubicBezTo>
                    <a:pt x="80821" y="142959"/>
                    <a:pt x="76716" y="138854"/>
                    <a:pt x="71649" y="138854"/>
                  </a:cubicBezTo>
                  <a:cubicBezTo>
                    <a:pt x="66582" y="138854"/>
                    <a:pt x="62477" y="142959"/>
                    <a:pt x="62477" y="148026"/>
                  </a:cubicBezTo>
                  <a:cubicBezTo>
                    <a:pt x="62477" y="156033"/>
                    <a:pt x="65715" y="163313"/>
                    <a:pt x="70961" y="168677"/>
                  </a:cubicBezTo>
                  <a:cubicBezTo>
                    <a:pt x="65715" y="174041"/>
                    <a:pt x="62477" y="181321"/>
                    <a:pt x="62477" y="189327"/>
                  </a:cubicBezTo>
                  <a:cubicBezTo>
                    <a:pt x="62477" y="194394"/>
                    <a:pt x="66582" y="198499"/>
                    <a:pt x="71649" y="198499"/>
                  </a:cubicBezTo>
                  <a:cubicBezTo>
                    <a:pt x="76716" y="198499"/>
                    <a:pt x="80821" y="194394"/>
                    <a:pt x="80821" y="189327"/>
                  </a:cubicBezTo>
                  <a:cubicBezTo>
                    <a:pt x="80821" y="183064"/>
                    <a:pt x="86107" y="177958"/>
                    <a:pt x="92635" y="177849"/>
                  </a:cubicBezTo>
                  <a:cubicBezTo>
                    <a:pt x="92706" y="177849"/>
                    <a:pt x="92776" y="177857"/>
                    <a:pt x="92847" y="177857"/>
                  </a:cubicBezTo>
                  <a:cubicBezTo>
                    <a:pt x="92917" y="177857"/>
                    <a:pt x="92987" y="177849"/>
                    <a:pt x="93058" y="177849"/>
                  </a:cubicBezTo>
                  <a:cubicBezTo>
                    <a:pt x="102511" y="177958"/>
                    <a:pt x="110173" y="185379"/>
                    <a:pt x="109814" y="194488"/>
                  </a:cubicBezTo>
                  <a:lnTo>
                    <a:pt x="109814" y="233608"/>
                  </a:lnTo>
                  <a:cubicBezTo>
                    <a:pt x="93652" y="235492"/>
                    <a:pt x="77701" y="242803"/>
                    <a:pt x="64557" y="254720"/>
                  </a:cubicBezTo>
                  <a:cubicBezTo>
                    <a:pt x="61516" y="257480"/>
                    <a:pt x="57731" y="258934"/>
                    <a:pt x="53610" y="258934"/>
                  </a:cubicBezTo>
                  <a:cubicBezTo>
                    <a:pt x="47277" y="258934"/>
                    <a:pt x="42125" y="253782"/>
                    <a:pt x="42125" y="247448"/>
                  </a:cubicBezTo>
                  <a:cubicBezTo>
                    <a:pt x="42125" y="242381"/>
                    <a:pt x="38020" y="238276"/>
                    <a:pt x="32953" y="238276"/>
                  </a:cubicBezTo>
                  <a:cubicBezTo>
                    <a:pt x="27886" y="238276"/>
                    <a:pt x="23781" y="242381"/>
                    <a:pt x="23781" y="247448"/>
                  </a:cubicBezTo>
                  <a:cubicBezTo>
                    <a:pt x="23781" y="263900"/>
                    <a:pt x="37168" y="277286"/>
                    <a:pt x="53619" y="277286"/>
                  </a:cubicBezTo>
                  <a:cubicBezTo>
                    <a:pt x="62243" y="277286"/>
                    <a:pt x="70500" y="274104"/>
                    <a:pt x="76888" y="268317"/>
                  </a:cubicBezTo>
                  <a:cubicBezTo>
                    <a:pt x="86607" y="259505"/>
                    <a:pt x="98195" y="253907"/>
                    <a:pt x="110948" y="252100"/>
                  </a:cubicBezTo>
                  <a:lnTo>
                    <a:pt x="110948" y="255838"/>
                  </a:lnTo>
                  <a:cubicBezTo>
                    <a:pt x="92237" y="259497"/>
                    <a:pt x="74410" y="291697"/>
                    <a:pt x="74410" y="291697"/>
                  </a:cubicBezTo>
                  <a:lnTo>
                    <a:pt x="58545" y="291697"/>
                  </a:lnTo>
                  <a:cubicBezTo>
                    <a:pt x="38051" y="291697"/>
                    <a:pt x="20654" y="276434"/>
                    <a:pt x="18073" y="256198"/>
                  </a:cubicBezTo>
                  <a:cubicBezTo>
                    <a:pt x="17440" y="251240"/>
                    <a:pt x="12889" y="247745"/>
                    <a:pt x="7932" y="248363"/>
                  </a:cubicBezTo>
                  <a:cubicBezTo>
                    <a:pt x="2959" y="248988"/>
                    <a:pt x="-559" y="253516"/>
                    <a:pt x="74" y="258473"/>
                  </a:cubicBezTo>
                  <a:cubicBezTo>
                    <a:pt x="3788" y="287725"/>
                    <a:pt x="28926" y="309783"/>
                    <a:pt x="58545" y="309783"/>
                  </a:cubicBezTo>
                  <a:lnTo>
                    <a:pt x="83573" y="309783"/>
                  </a:lnTo>
                  <a:cubicBezTo>
                    <a:pt x="88687" y="309783"/>
                    <a:pt x="92706" y="305600"/>
                    <a:pt x="92753" y="300494"/>
                  </a:cubicBezTo>
                  <a:cubicBezTo>
                    <a:pt x="92886" y="285723"/>
                    <a:pt x="104927" y="273728"/>
                    <a:pt x="119760" y="273619"/>
                  </a:cubicBezTo>
                  <a:cubicBezTo>
                    <a:pt x="124874" y="273580"/>
                    <a:pt x="129049" y="269553"/>
                    <a:pt x="129049" y="264439"/>
                  </a:cubicBezTo>
                  <a:lnTo>
                    <a:pt x="129049" y="195974"/>
                  </a:lnTo>
                  <a:cubicBezTo>
                    <a:pt x="129049" y="185911"/>
                    <a:pt x="124616" y="176840"/>
                    <a:pt x="117562" y="170530"/>
                  </a:cubicBezTo>
                  <a:cubicBezTo>
                    <a:pt x="124616" y="164220"/>
                    <a:pt x="129049" y="155149"/>
                    <a:pt x="129049" y="145086"/>
                  </a:cubicBezTo>
                  <a:lnTo>
                    <a:pt x="129049" y="131402"/>
                  </a:lnTo>
                  <a:cubicBezTo>
                    <a:pt x="141606" y="126461"/>
                    <a:pt x="150520" y="114247"/>
                    <a:pt x="150520" y="100000"/>
                  </a:cubicBezTo>
                  <a:lnTo>
                    <a:pt x="150520" y="48041"/>
                  </a:lnTo>
                  <a:cubicBezTo>
                    <a:pt x="150520" y="32067"/>
                    <a:pt x="163586" y="19079"/>
                    <a:pt x="179599" y="19220"/>
                  </a:cubicBezTo>
                  <a:cubicBezTo>
                    <a:pt x="183000" y="19251"/>
                    <a:pt x="186237" y="17492"/>
                    <a:pt x="187754" y="14450"/>
                  </a:cubicBezTo>
                  <a:cubicBezTo>
                    <a:pt x="191367" y="7194"/>
                    <a:pt x="186191" y="0"/>
                    <a:pt x="179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4808;p50">
              <a:extLst>
                <a:ext uri="{FF2B5EF4-FFF2-40B4-BE49-F238E27FC236}">
                  <a16:creationId xmlns:a16="http://schemas.microsoft.com/office/drawing/2014/main" id="{F70AEFC3-D094-58CD-E72F-5E2D2EC97866}"/>
                </a:ext>
              </a:extLst>
            </p:cNvPr>
            <p:cNvSpPr/>
            <p:nvPr/>
          </p:nvSpPr>
          <p:spPr>
            <a:xfrm>
              <a:off x="6529642" y="5247518"/>
              <a:ext cx="190850" cy="308384"/>
            </a:xfrm>
            <a:custGeom>
              <a:avLst/>
              <a:gdLst/>
              <a:ahLst/>
              <a:cxnLst/>
              <a:rect l="l" t="t" r="r" b="b"/>
              <a:pathLst>
                <a:path w="190850" h="308384" extrusionOk="0">
                  <a:moveTo>
                    <a:pt x="182920" y="246940"/>
                  </a:moveTo>
                  <a:cubicBezTo>
                    <a:pt x="177931" y="246315"/>
                    <a:pt x="173389" y="249818"/>
                    <a:pt x="172756" y="254775"/>
                  </a:cubicBezTo>
                  <a:cubicBezTo>
                    <a:pt x="170175" y="275020"/>
                    <a:pt x="152731" y="290283"/>
                    <a:pt x="132182" y="290283"/>
                  </a:cubicBezTo>
                  <a:lnTo>
                    <a:pt x="114621" y="290283"/>
                  </a:lnTo>
                  <a:cubicBezTo>
                    <a:pt x="110993" y="272337"/>
                    <a:pt x="96942" y="258161"/>
                    <a:pt x="79138" y="254502"/>
                  </a:cubicBezTo>
                  <a:lnTo>
                    <a:pt x="79138" y="250757"/>
                  </a:lnTo>
                  <a:cubicBezTo>
                    <a:pt x="91132" y="252562"/>
                    <a:pt x="102744" y="258177"/>
                    <a:pt x="112518" y="267012"/>
                  </a:cubicBezTo>
                  <a:cubicBezTo>
                    <a:pt x="118890" y="272775"/>
                    <a:pt x="127116" y="275950"/>
                    <a:pt x="135677" y="275950"/>
                  </a:cubicBezTo>
                  <a:cubicBezTo>
                    <a:pt x="151863" y="275950"/>
                    <a:pt x="165053" y="262774"/>
                    <a:pt x="165265" y="246503"/>
                  </a:cubicBezTo>
                  <a:cubicBezTo>
                    <a:pt x="165327" y="241819"/>
                    <a:pt x="161996" y="237604"/>
                    <a:pt x="157352" y="237018"/>
                  </a:cubicBezTo>
                  <a:cubicBezTo>
                    <a:pt x="151831" y="236314"/>
                    <a:pt x="147125" y="240607"/>
                    <a:pt x="147070" y="246026"/>
                  </a:cubicBezTo>
                  <a:cubicBezTo>
                    <a:pt x="147007" y="252398"/>
                    <a:pt x="141893" y="257661"/>
                    <a:pt x="135521" y="257598"/>
                  </a:cubicBezTo>
                  <a:cubicBezTo>
                    <a:pt x="131502" y="257559"/>
                    <a:pt x="127655" y="256058"/>
                    <a:pt x="124660" y="253352"/>
                  </a:cubicBezTo>
                  <a:cubicBezTo>
                    <a:pt x="111501" y="241459"/>
                    <a:pt x="95589" y="234148"/>
                    <a:pt x="79130" y="232272"/>
                  </a:cubicBezTo>
                  <a:lnTo>
                    <a:pt x="79130" y="193152"/>
                  </a:lnTo>
                  <a:cubicBezTo>
                    <a:pt x="79130" y="184042"/>
                    <a:pt x="86730" y="176622"/>
                    <a:pt x="96105" y="176513"/>
                  </a:cubicBezTo>
                  <a:cubicBezTo>
                    <a:pt x="96176" y="176513"/>
                    <a:pt x="96246" y="176520"/>
                    <a:pt x="96316" y="176520"/>
                  </a:cubicBezTo>
                  <a:cubicBezTo>
                    <a:pt x="96386" y="176520"/>
                    <a:pt x="96457" y="176513"/>
                    <a:pt x="96528" y="176513"/>
                  </a:cubicBezTo>
                  <a:cubicBezTo>
                    <a:pt x="102908" y="176622"/>
                    <a:pt x="108084" y="181572"/>
                    <a:pt x="108240" y="187702"/>
                  </a:cubicBezTo>
                  <a:cubicBezTo>
                    <a:pt x="108358" y="192425"/>
                    <a:pt x="111681" y="196632"/>
                    <a:pt x="116380" y="197116"/>
                  </a:cubicBezTo>
                  <a:cubicBezTo>
                    <a:pt x="121838" y="197679"/>
                    <a:pt x="126435" y="193379"/>
                    <a:pt x="126435" y="187991"/>
                  </a:cubicBezTo>
                  <a:cubicBezTo>
                    <a:pt x="126435" y="179984"/>
                    <a:pt x="123221" y="172705"/>
                    <a:pt x="118022" y="167341"/>
                  </a:cubicBezTo>
                  <a:cubicBezTo>
                    <a:pt x="123151" y="162047"/>
                    <a:pt x="126349" y="154900"/>
                    <a:pt x="126435" y="147018"/>
                  </a:cubicBezTo>
                  <a:cubicBezTo>
                    <a:pt x="126490" y="142311"/>
                    <a:pt x="123065" y="138097"/>
                    <a:pt x="118390" y="137573"/>
                  </a:cubicBezTo>
                  <a:cubicBezTo>
                    <a:pt x="112893" y="136955"/>
                    <a:pt x="108240" y="141271"/>
                    <a:pt x="108240" y="146690"/>
                  </a:cubicBezTo>
                  <a:cubicBezTo>
                    <a:pt x="108240" y="152953"/>
                    <a:pt x="103002" y="158059"/>
                    <a:pt x="96520" y="158169"/>
                  </a:cubicBezTo>
                  <a:cubicBezTo>
                    <a:pt x="96449" y="158169"/>
                    <a:pt x="96379" y="158161"/>
                    <a:pt x="96308" y="158161"/>
                  </a:cubicBezTo>
                  <a:cubicBezTo>
                    <a:pt x="96238" y="158161"/>
                    <a:pt x="96168" y="158169"/>
                    <a:pt x="96098" y="158169"/>
                  </a:cubicBezTo>
                  <a:cubicBezTo>
                    <a:pt x="86722" y="158059"/>
                    <a:pt x="79123" y="150639"/>
                    <a:pt x="79123" y="141529"/>
                  </a:cubicBezTo>
                  <a:lnTo>
                    <a:pt x="79123" y="129112"/>
                  </a:lnTo>
                  <a:cubicBezTo>
                    <a:pt x="99788" y="124867"/>
                    <a:pt x="115402" y="106452"/>
                    <a:pt x="115512" y="84402"/>
                  </a:cubicBezTo>
                  <a:cubicBezTo>
                    <a:pt x="115535" y="79491"/>
                    <a:pt x="111727" y="75206"/>
                    <a:pt x="106825" y="74995"/>
                  </a:cubicBezTo>
                  <a:cubicBezTo>
                    <a:pt x="101610" y="74769"/>
                    <a:pt x="97317" y="78960"/>
                    <a:pt x="97317" y="84160"/>
                  </a:cubicBezTo>
                  <a:cubicBezTo>
                    <a:pt x="97317" y="99454"/>
                    <a:pt x="84884" y="111871"/>
                    <a:pt x="69685" y="111683"/>
                  </a:cubicBezTo>
                  <a:cubicBezTo>
                    <a:pt x="61091" y="111582"/>
                    <a:pt x="54250" y="104427"/>
                    <a:pt x="54250" y="95834"/>
                  </a:cubicBezTo>
                  <a:lnTo>
                    <a:pt x="54250" y="45212"/>
                  </a:lnTo>
                  <a:cubicBezTo>
                    <a:pt x="54250" y="20487"/>
                    <a:pt x="34296" y="330"/>
                    <a:pt x="9642" y="1"/>
                  </a:cubicBezTo>
                  <a:cubicBezTo>
                    <a:pt x="4654" y="-61"/>
                    <a:pt x="228" y="3645"/>
                    <a:pt x="9" y="8633"/>
                  </a:cubicBezTo>
                  <a:cubicBezTo>
                    <a:pt x="-218" y="13810"/>
                    <a:pt x="3911" y="18087"/>
                    <a:pt x="9040" y="18087"/>
                  </a:cubicBezTo>
                  <a:cubicBezTo>
                    <a:pt x="23998" y="18087"/>
                    <a:pt x="36164" y="30254"/>
                    <a:pt x="36164" y="45212"/>
                  </a:cubicBezTo>
                  <a:lnTo>
                    <a:pt x="36164" y="98547"/>
                  </a:lnTo>
                  <a:cubicBezTo>
                    <a:pt x="36164" y="114029"/>
                    <a:pt x="46705" y="127110"/>
                    <a:pt x="61029" y="131075"/>
                  </a:cubicBezTo>
                  <a:lnTo>
                    <a:pt x="61029" y="143649"/>
                  </a:lnTo>
                  <a:cubicBezTo>
                    <a:pt x="61029" y="153712"/>
                    <a:pt x="65470" y="162782"/>
                    <a:pt x="72547" y="169100"/>
                  </a:cubicBezTo>
                  <a:cubicBezTo>
                    <a:pt x="65470" y="175418"/>
                    <a:pt x="61029" y="184488"/>
                    <a:pt x="61029" y="194552"/>
                  </a:cubicBezTo>
                  <a:lnTo>
                    <a:pt x="61029" y="263033"/>
                  </a:lnTo>
                  <a:cubicBezTo>
                    <a:pt x="61029" y="268146"/>
                    <a:pt x="65212" y="272173"/>
                    <a:pt x="70318" y="272213"/>
                  </a:cubicBezTo>
                  <a:cubicBezTo>
                    <a:pt x="85190" y="272314"/>
                    <a:pt x="97278" y="284317"/>
                    <a:pt x="97411" y="299095"/>
                  </a:cubicBezTo>
                  <a:cubicBezTo>
                    <a:pt x="97458" y="304209"/>
                    <a:pt x="101477" y="308384"/>
                    <a:pt x="106591" y="308384"/>
                  </a:cubicBezTo>
                  <a:lnTo>
                    <a:pt x="132151" y="308384"/>
                  </a:lnTo>
                  <a:cubicBezTo>
                    <a:pt x="161840" y="308384"/>
                    <a:pt x="187048" y="286318"/>
                    <a:pt x="190771" y="257067"/>
                  </a:cubicBezTo>
                  <a:cubicBezTo>
                    <a:pt x="191435" y="252094"/>
                    <a:pt x="187900" y="247566"/>
                    <a:pt x="182920" y="2469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4809;p50">
              <a:extLst>
                <a:ext uri="{FF2B5EF4-FFF2-40B4-BE49-F238E27FC236}">
                  <a16:creationId xmlns:a16="http://schemas.microsoft.com/office/drawing/2014/main" id="{117110D0-27E8-49F8-AB90-23BE134FAFBA}"/>
                </a:ext>
              </a:extLst>
            </p:cNvPr>
            <p:cNvSpPr/>
            <p:nvPr/>
          </p:nvSpPr>
          <p:spPr>
            <a:xfrm>
              <a:off x="6698870" y="5534963"/>
              <a:ext cx="56891" cy="56900"/>
            </a:xfrm>
            <a:custGeom>
              <a:avLst/>
              <a:gdLst/>
              <a:ahLst/>
              <a:cxnLst/>
              <a:rect l="l" t="t" r="r" b="b"/>
              <a:pathLst>
                <a:path w="56891" h="56900" extrusionOk="0">
                  <a:moveTo>
                    <a:pt x="48557" y="8335"/>
                  </a:moveTo>
                  <a:cubicBezTo>
                    <a:pt x="43185" y="2964"/>
                    <a:pt x="36046" y="0"/>
                    <a:pt x="28446" y="0"/>
                  </a:cubicBezTo>
                  <a:cubicBezTo>
                    <a:pt x="20846" y="0"/>
                    <a:pt x="13707" y="2956"/>
                    <a:pt x="8335" y="8335"/>
                  </a:cubicBezTo>
                  <a:cubicBezTo>
                    <a:pt x="2963" y="13707"/>
                    <a:pt x="0" y="20854"/>
                    <a:pt x="0" y="28454"/>
                  </a:cubicBezTo>
                  <a:cubicBezTo>
                    <a:pt x="0" y="36054"/>
                    <a:pt x="2956" y="43193"/>
                    <a:pt x="8335" y="48565"/>
                  </a:cubicBezTo>
                  <a:cubicBezTo>
                    <a:pt x="13707" y="53937"/>
                    <a:pt x="20853" y="56901"/>
                    <a:pt x="28446" y="56901"/>
                  </a:cubicBezTo>
                  <a:cubicBezTo>
                    <a:pt x="36046" y="56901"/>
                    <a:pt x="43185" y="53945"/>
                    <a:pt x="48557" y="48573"/>
                  </a:cubicBezTo>
                  <a:cubicBezTo>
                    <a:pt x="53928" y="43201"/>
                    <a:pt x="56892" y="36054"/>
                    <a:pt x="56892" y="28454"/>
                  </a:cubicBezTo>
                  <a:cubicBezTo>
                    <a:pt x="56892" y="20846"/>
                    <a:pt x="53928" y="13707"/>
                    <a:pt x="48557" y="8335"/>
                  </a:cubicBezTo>
                  <a:close/>
                  <a:moveTo>
                    <a:pt x="35585" y="35202"/>
                  </a:moveTo>
                  <a:cubicBezTo>
                    <a:pt x="33677" y="37110"/>
                    <a:pt x="31143" y="38158"/>
                    <a:pt x="28446" y="38158"/>
                  </a:cubicBezTo>
                  <a:cubicBezTo>
                    <a:pt x="25749" y="38158"/>
                    <a:pt x="23215" y="37110"/>
                    <a:pt x="21307" y="35202"/>
                  </a:cubicBezTo>
                  <a:cubicBezTo>
                    <a:pt x="19399" y="33294"/>
                    <a:pt x="18352" y="30761"/>
                    <a:pt x="18352" y="28063"/>
                  </a:cubicBezTo>
                  <a:cubicBezTo>
                    <a:pt x="18352" y="25366"/>
                    <a:pt x="19399" y="22832"/>
                    <a:pt x="21307" y="20924"/>
                  </a:cubicBezTo>
                  <a:cubicBezTo>
                    <a:pt x="23215" y="19016"/>
                    <a:pt x="25749" y="17969"/>
                    <a:pt x="28446" y="17969"/>
                  </a:cubicBezTo>
                  <a:cubicBezTo>
                    <a:pt x="31143" y="17969"/>
                    <a:pt x="33677" y="19016"/>
                    <a:pt x="35585" y="20924"/>
                  </a:cubicBezTo>
                  <a:cubicBezTo>
                    <a:pt x="35585" y="20924"/>
                    <a:pt x="35585" y="20924"/>
                    <a:pt x="35585" y="20924"/>
                  </a:cubicBezTo>
                  <a:cubicBezTo>
                    <a:pt x="37492" y="22832"/>
                    <a:pt x="38540" y="25366"/>
                    <a:pt x="38540" y="28063"/>
                  </a:cubicBezTo>
                  <a:cubicBezTo>
                    <a:pt x="38540" y="30761"/>
                    <a:pt x="37492" y="33294"/>
                    <a:pt x="35585" y="352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4810;p50">
              <a:extLst>
                <a:ext uri="{FF2B5EF4-FFF2-40B4-BE49-F238E27FC236}">
                  <a16:creationId xmlns:a16="http://schemas.microsoft.com/office/drawing/2014/main" id="{845C561A-1E2D-F3AC-C4D6-1A8AE397A2A9}"/>
                </a:ext>
              </a:extLst>
            </p:cNvPr>
            <p:cNvSpPr/>
            <p:nvPr/>
          </p:nvSpPr>
          <p:spPr>
            <a:xfrm>
              <a:off x="6869693" y="5393806"/>
              <a:ext cx="23993" cy="45613"/>
            </a:xfrm>
            <a:custGeom>
              <a:avLst/>
              <a:gdLst/>
              <a:ahLst/>
              <a:cxnLst/>
              <a:rect l="l" t="t" r="r" b="b"/>
              <a:pathLst>
                <a:path w="23993" h="45613" extrusionOk="0">
                  <a:moveTo>
                    <a:pt x="21307" y="29944"/>
                  </a:moveTo>
                  <a:cubicBezTo>
                    <a:pt x="19399" y="28036"/>
                    <a:pt x="18351" y="25502"/>
                    <a:pt x="18351" y="22805"/>
                  </a:cubicBezTo>
                  <a:cubicBezTo>
                    <a:pt x="18351" y="20107"/>
                    <a:pt x="19399" y="17574"/>
                    <a:pt x="21307" y="15666"/>
                  </a:cubicBezTo>
                  <a:cubicBezTo>
                    <a:pt x="24888" y="12077"/>
                    <a:pt x="24888" y="6275"/>
                    <a:pt x="21307" y="2686"/>
                  </a:cubicBezTo>
                  <a:cubicBezTo>
                    <a:pt x="17726" y="-895"/>
                    <a:pt x="11916" y="-895"/>
                    <a:pt x="8334" y="2686"/>
                  </a:cubicBezTo>
                  <a:cubicBezTo>
                    <a:pt x="2963" y="8058"/>
                    <a:pt x="0" y="15204"/>
                    <a:pt x="0" y="22805"/>
                  </a:cubicBezTo>
                  <a:cubicBezTo>
                    <a:pt x="0" y="30405"/>
                    <a:pt x="2955" y="37544"/>
                    <a:pt x="8334" y="42923"/>
                  </a:cubicBezTo>
                  <a:cubicBezTo>
                    <a:pt x="10125" y="44714"/>
                    <a:pt x="12471" y="45614"/>
                    <a:pt x="14825" y="45614"/>
                  </a:cubicBezTo>
                  <a:cubicBezTo>
                    <a:pt x="17171" y="45614"/>
                    <a:pt x="19524" y="44714"/>
                    <a:pt x="21315" y="42923"/>
                  </a:cubicBezTo>
                  <a:cubicBezTo>
                    <a:pt x="24888" y="39335"/>
                    <a:pt x="24888" y="33525"/>
                    <a:pt x="21307" y="299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4811;p50">
              <a:extLst>
                <a:ext uri="{FF2B5EF4-FFF2-40B4-BE49-F238E27FC236}">
                  <a16:creationId xmlns:a16="http://schemas.microsoft.com/office/drawing/2014/main" id="{4EA35E75-EA0B-0EEE-8D1D-F06881580B20}"/>
                </a:ext>
              </a:extLst>
            </p:cNvPr>
            <p:cNvSpPr/>
            <p:nvPr/>
          </p:nvSpPr>
          <p:spPr>
            <a:xfrm>
              <a:off x="6560946" y="5393806"/>
              <a:ext cx="24001" cy="45605"/>
            </a:xfrm>
            <a:custGeom>
              <a:avLst/>
              <a:gdLst/>
              <a:ahLst/>
              <a:cxnLst/>
              <a:rect l="l" t="t" r="r" b="b"/>
              <a:pathLst>
                <a:path w="24001" h="45605" extrusionOk="0">
                  <a:moveTo>
                    <a:pt x="15658" y="2686"/>
                  </a:moveTo>
                  <a:cubicBezTo>
                    <a:pt x="12077" y="-895"/>
                    <a:pt x="6267" y="-895"/>
                    <a:pt x="2686" y="2686"/>
                  </a:cubicBezTo>
                  <a:cubicBezTo>
                    <a:pt x="-895" y="6267"/>
                    <a:pt x="-895" y="12077"/>
                    <a:pt x="2686" y="15658"/>
                  </a:cubicBezTo>
                  <a:cubicBezTo>
                    <a:pt x="4594" y="17566"/>
                    <a:pt x="5642" y="20099"/>
                    <a:pt x="5642" y="22797"/>
                  </a:cubicBezTo>
                  <a:cubicBezTo>
                    <a:pt x="5642" y="25495"/>
                    <a:pt x="4594" y="28028"/>
                    <a:pt x="2686" y="29936"/>
                  </a:cubicBezTo>
                  <a:cubicBezTo>
                    <a:pt x="-895" y="33525"/>
                    <a:pt x="-895" y="39327"/>
                    <a:pt x="2686" y="42916"/>
                  </a:cubicBezTo>
                  <a:cubicBezTo>
                    <a:pt x="4476" y="44706"/>
                    <a:pt x="6822" y="45606"/>
                    <a:pt x="9176" y="45606"/>
                  </a:cubicBezTo>
                  <a:cubicBezTo>
                    <a:pt x="11521" y="45606"/>
                    <a:pt x="13875" y="44714"/>
                    <a:pt x="15666" y="42916"/>
                  </a:cubicBezTo>
                  <a:cubicBezTo>
                    <a:pt x="21038" y="37544"/>
                    <a:pt x="24001" y="30397"/>
                    <a:pt x="24001" y="22797"/>
                  </a:cubicBezTo>
                  <a:cubicBezTo>
                    <a:pt x="24001" y="15196"/>
                    <a:pt x="21029" y="8066"/>
                    <a:pt x="15658" y="26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8" name="Google Shape;4812;p50">
              <a:extLst>
                <a:ext uri="{FF2B5EF4-FFF2-40B4-BE49-F238E27FC236}">
                  <a16:creationId xmlns:a16="http://schemas.microsoft.com/office/drawing/2014/main" id="{040AC6D8-75E6-9B14-E5BB-34BC46141C37}"/>
                </a:ext>
              </a:extLst>
            </p:cNvPr>
            <p:cNvSpPr/>
            <p:nvPr/>
          </p:nvSpPr>
          <p:spPr>
            <a:xfrm>
              <a:off x="6803176" y="5149457"/>
              <a:ext cx="18077" cy="35563"/>
            </a:xfrm>
            <a:custGeom>
              <a:avLst/>
              <a:gdLst/>
              <a:ahLst/>
              <a:cxnLst/>
              <a:rect l="l" t="t" r="r" b="b"/>
              <a:pathLst>
                <a:path w="18077" h="35563" extrusionOk="0">
                  <a:moveTo>
                    <a:pt x="0" y="9392"/>
                  </a:moveTo>
                  <a:lnTo>
                    <a:pt x="0" y="26172"/>
                  </a:lnTo>
                  <a:cubicBezTo>
                    <a:pt x="0" y="31012"/>
                    <a:pt x="3651" y="35258"/>
                    <a:pt x="8483" y="35547"/>
                  </a:cubicBezTo>
                  <a:cubicBezTo>
                    <a:pt x="13730" y="35860"/>
                    <a:pt x="18078" y="31700"/>
                    <a:pt x="18078" y="26524"/>
                  </a:cubicBezTo>
                  <a:lnTo>
                    <a:pt x="18078" y="9040"/>
                  </a:lnTo>
                  <a:cubicBezTo>
                    <a:pt x="18078" y="3864"/>
                    <a:pt x="13722" y="-296"/>
                    <a:pt x="8476" y="17"/>
                  </a:cubicBezTo>
                  <a:cubicBezTo>
                    <a:pt x="3659" y="306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4813;p50">
              <a:extLst>
                <a:ext uri="{FF2B5EF4-FFF2-40B4-BE49-F238E27FC236}">
                  <a16:creationId xmlns:a16="http://schemas.microsoft.com/office/drawing/2014/main" id="{76396F2B-490C-3631-FB58-493B4230E161}"/>
                </a:ext>
              </a:extLst>
            </p:cNvPr>
            <p:cNvSpPr/>
            <p:nvPr/>
          </p:nvSpPr>
          <p:spPr>
            <a:xfrm>
              <a:off x="6633644" y="5201354"/>
              <a:ext cx="18085" cy="60319"/>
            </a:xfrm>
            <a:custGeom>
              <a:avLst/>
              <a:gdLst/>
              <a:ahLst/>
              <a:cxnLst/>
              <a:rect l="l" t="t" r="r" b="b"/>
              <a:pathLst>
                <a:path w="18085" h="60319" extrusionOk="0">
                  <a:moveTo>
                    <a:pt x="0" y="9400"/>
                  </a:moveTo>
                  <a:lnTo>
                    <a:pt x="0" y="50928"/>
                  </a:lnTo>
                  <a:cubicBezTo>
                    <a:pt x="0" y="55768"/>
                    <a:pt x="3651" y="60014"/>
                    <a:pt x="8484" y="60303"/>
                  </a:cubicBezTo>
                  <a:cubicBezTo>
                    <a:pt x="13731" y="60616"/>
                    <a:pt x="18085" y="56456"/>
                    <a:pt x="18085" y="51280"/>
                  </a:cubicBezTo>
                  <a:lnTo>
                    <a:pt x="18085" y="9040"/>
                  </a:lnTo>
                  <a:cubicBezTo>
                    <a:pt x="18085" y="3864"/>
                    <a:pt x="13738" y="-296"/>
                    <a:pt x="8492" y="17"/>
                  </a:cubicBezTo>
                  <a:cubicBezTo>
                    <a:pt x="3651" y="314"/>
                    <a:pt x="0" y="4560"/>
                    <a:pt x="0" y="94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0" name="Google Shape;4814;p50">
              <a:extLst>
                <a:ext uri="{FF2B5EF4-FFF2-40B4-BE49-F238E27FC236}">
                  <a16:creationId xmlns:a16="http://schemas.microsoft.com/office/drawing/2014/main" id="{467F7A83-58EE-A397-A3A6-2D4C85271ECC}"/>
                </a:ext>
              </a:extLst>
            </p:cNvPr>
            <p:cNvSpPr/>
            <p:nvPr/>
          </p:nvSpPr>
          <p:spPr>
            <a:xfrm>
              <a:off x="6633644" y="5149457"/>
              <a:ext cx="18085" cy="35563"/>
            </a:xfrm>
            <a:custGeom>
              <a:avLst/>
              <a:gdLst/>
              <a:ahLst/>
              <a:cxnLst/>
              <a:rect l="l" t="t" r="r" b="b"/>
              <a:pathLst>
                <a:path w="18085" h="35563" extrusionOk="0">
                  <a:moveTo>
                    <a:pt x="0" y="9392"/>
                  </a:moveTo>
                  <a:lnTo>
                    <a:pt x="0" y="26172"/>
                  </a:lnTo>
                  <a:cubicBezTo>
                    <a:pt x="0" y="31012"/>
                    <a:pt x="3651" y="35258"/>
                    <a:pt x="8484" y="35547"/>
                  </a:cubicBezTo>
                  <a:cubicBezTo>
                    <a:pt x="13731" y="35860"/>
                    <a:pt x="18085" y="31700"/>
                    <a:pt x="18085" y="26524"/>
                  </a:cubicBezTo>
                  <a:lnTo>
                    <a:pt x="18085" y="9040"/>
                  </a:lnTo>
                  <a:cubicBezTo>
                    <a:pt x="18085" y="3864"/>
                    <a:pt x="13738" y="-296"/>
                    <a:pt x="8492" y="17"/>
                  </a:cubicBezTo>
                  <a:cubicBezTo>
                    <a:pt x="3651" y="298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4815;p50">
              <a:extLst>
                <a:ext uri="{FF2B5EF4-FFF2-40B4-BE49-F238E27FC236}">
                  <a16:creationId xmlns:a16="http://schemas.microsoft.com/office/drawing/2014/main" id="{BB0FF96F-1487-CD56-404F-660D7C4672A0}"/>
                </a:ext>
              </a:extLst>
            </p:cNvPr>
            <p:cNvSpPr/>
            <p:nvPr/>
          </p:nvSpPr>
          <p:spPr>
            <a:xfrm>
              <a:off x="6803176" y="5201354"/>
              <a:ext cx="18077" cy="60319"/>
            </a:xfrm>
            <a:custGeom>
              <a:avLst/>
              <a:gdLst/>
              <a:ahLst/>
              <a:cxnLst/>
              <a:rect l="l" t="t" r="r" b="b"/>
              <a:pathLst>
                <a:path w="18077" h="60319" extrusionOk="0">
                  <a:moveTo>
                    <a:pt x="0" y="9400"/>
                  </a:moveTo>
                  <a:lnTo>
                    <a:pt x="0" y="50928"/>
                  </a:lnTo>
                  <a:cubicBezTo>
                    <a:pt x="0" y="55768"/>
                    <a:pt x="3651" y="60014"/>
                    <a:pt x="8483" y="60303"/>
                  </a:cubicBezTo>
                  <a:cubicBezTo>
                    <a:pt x="13730" y="60616"/>
                    <a:pt x="18078" y="56456"/>
                    <a:pt x="18078" y="51280"/>
                  </a:cubicBezTo>
                  <a:lnTo>
                    <a:pt x="18078" y="9040"/>
                  </a:lnTo>
                  <a:cubicBezTo>
                    <a:pt x="18078" y="3864"/>
                    <a:pt x="13722" y="-296"/>
                    <a:pt x="8476" y="17"/>
                  </a:cubicBezTo>
                  <a:cubicBezTo>
                    <a:pt x="3659" y="314"/>
                    <a:pt x="0" y="4560"/>
                    <a:pt x="0" y="94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4816;p50">
              <a:extLst>
                <a:ext uri="{FF2B5EF4-FFF2-40B4-BE49-F238E27FC236}">
                  <a16:creationId xmlns:a16="http://schemas.microsoft.com/office/drawing/2014/main" id="{A175E7AC-7A9E-11C8-85E5-8C40AC6928F4}"/>
                </a:ext>
              </a:extLst>
            </p:cNvPr>
            <p:cNvSpPr/>
            <p:nvPr/>
          </p:nvSpPr>
          <p:spPr>
            <a:xfrm>
              <a:off x="6803176" y="5278021"/>
              <a:ext cx="18085" cy="35564"/>
            </a:xfrm>
            <a:custGeom>
              <a:avLst/>
              <a:gdLst/>
              <a:ahLst/>
              <a:cxnLst/>
              <a:rect l="l" t="t" r="r" b="b"/>
              <a:pathLst>
                <a:path w="18085" h="35564" extrusionOk="0">
                  <a:moveTo>
                    <a:pt x="0" y="9392"/>
                  </a:moveTo>
                  <a:lnTo>
                    <a:pt x="0" y="26173"/>
                  </a:lnTo>
                  <a:cubicBezTo>
                    <a:pt x="0" y="31013"/>
                    <a:pt x="3651" y="35259"/>
                    <a:pt x="8483" y="35548"/>
                  </a:cubicBezTo>
                  <a:cubicBezTo>
                    <a:pt x="13730" y="35861"/>
                    <a:pt x="18085" y="31701"/>
                    <a:pt x="18085" y="26525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3" y="17"/>
                  </a:cubicBezTo>
                  <a:cubicBezTo>
                    <a:pt x="3659" y="307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4817;p50">
              <a:extLst>
                <a:ext uri="{FF2B5EF4-FFF2-40B4-BE49-F238E27FC236}">
                  <a16:creationId xmlns:a16="http://schemas.microsoft.com/office/drawing/2014/main" id="{12B1EF24-E3C4-974F-CAB3-7D5A6B58B3B7}"/>
                </a:ext>
              </a:extLst>
            </p:cNvPr>
            <p:cNvSpPr/>
            <p:nvPr/>
          </p:nvSpPr>
          <p:spPr>
            <a:xfrm>
              <a:off x="6633644" y="5278021"/>
              <a:ext cx="18085" cy="35563"/>
            </a:xfrm>
            <a:custGeom>
              <a:avLst/>
              <a:gdLst/>
              <a:ahLst/>
              <a:cxnLst/>
              <a:rect l="l" t="t" r="r" b="b"/>
              <a:pathLst>
                <a:path w="18085" h="35563" extrusionOk="0">
                  <a:moveTo>
                    <a:pt x="0" y="9392"/>
                  </a:moveTo>
                  <a:lnTo>
                    <a:pt x="0" y="26172"/>
                  </a:lnTo>
                  <a:cubicBezTo>
                    <a:pt x="0" y="31012"/>
                    <a:pt x="3651" y="35258"/>
                    <a:pt x="8484" y="35547"/>
                  </a:cubicBezTo>
                  <a:cubicBezTo>
                    <a:pt x="13731" y="35860"/>
                    <a:pt x="18085" y="31700"/>
                    <a:pt x="18085" y="26524"/>
                  </a:cubicBezTo>
                  <a:lnTo>
                    <a:pt x="18085" y="9040"/>
                  </a:lnTo>
                  <a:cubicBezTo>
                    <a:pt x="18085" y="3864"/>
                    <a:pt x="13738" y="-296"/>
                    <a:pt x="8492" y="17"/>
                  </a:cubicBezTo>
                  <a:cubicBezTo>
                    <a:pt x="3651" y="306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4818;p50">
              <a:extLst>
                <a:ext uri="{FF2B5EF4-FFF2-40B4-BE49-F238E27FC236}">
                  <a16:creationId xmlns:a16="http://schemas.microsoft.com/office/drawing/2014/main" id="{D46CD325-8E2B-F62A-0672-0EE97CE8588F}"/>
                </a:ext>
              </a:extLst>
            </p:cNvPr>
            <p:cNvSpPr/>
            <p:nvPr/>
          </p:nvSpPr>
          <p:spPr>
            <a:xfrm>
              <a:off x="6718410" y="5222067"/>
              <a:ext cx="18077" cy="78968"/>
            </a:xfrm>
            <a:custGeom>
              <a:avLst/>
              <a:gdLst/>
              <a:ahLst/>
              <a:cxnLst/>
              <a:rect l="l" t="t" r="r" b="b"/>
              <a:pathLst>
                <a:path w="18077" h="78968" extrusionOk="0">
                  <a:moveTo>
                    <a:pt x="0" y="9392"/>
                  </a:moveTo>
                  <a:lnTo>
                    <a:pt x="0" y="69577"/>
                  </a:lnTo>
                  <a:cubicBezTo>
                    <a:pt x="0" y="74417"/>
                    <a:pt x="3651" y="78663"/>
                    <a:pt x="8483" y="78952"/>
                  </a:cubicBezTo>
                  <a:cubicBezTo>
                    <a:pt x="13731" y="79265"/>
                    <a:pt x="18078" y="75105"/>
                    <a:pt x="18078" y="69929"/>
                  </a:cubicBezTo>
                  <a:lnTo>
                    <a:pt x="18078" y="9040"/>
                  </a:lnTo>
                  <a:cubicBezTo>
                    <a:pt x="18078" y="3864"/>
                    <a:pt x="13731" y="-296"/>
                    <a:pt x="8483" y="17"/>
                  </a:cubicBezTo>
                  <a:cubicBezTo>
                    <a:pt x="3651" y="306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5" name="Google Shape;4819;p50">
              <a:extLst>
                <a:ext uri="{FF2B5EF4-FFF2-40B4-BE49-F238E27FC236}">
                  <a16:creationId xmlns:a16="http://schemas.microsoft.com/office/drawing/2014/main" id="{9E7E936E-D23A-4E33-82D4-C9FB2FABCB56}"/>
                </a:ext>
              </a:extLst>
            </p:cNvPr>
            <p:cNvSpPr/>
            <p:nvPr/>
          </p:nvSpPr>
          <p:spPr>
            <a:xfrm>
              <a:off x="6718410" y="5145086"/>
              <a:ext cx="18077" cy="60319"/>
            </a:xfrm>
            <a:custGeom>
              <a:avLst/>
              <a:gdLst/>
              <a:ahLst/>
              <a:cxnLst/>
              <a:rect l="l" t="t" r="r" b="b"/>
              <a:pathLst>
                <a:path w="18077" h="60319" extrusionOk="0">
                  <a:moveTo>
                    <a:pt x="0" y="9400"/>
                  </a:moveTo>
                  <a:lnTo>
                    <a:pt x="0" y="50928"/>
                  </a:lnTo>
                  <a:cubicBezTo>
                    <a:pt x="0" y="55768"/>
                    <a:pt x="3651" y="60014"/>
                    <a:pt x="8483" y="60303"/>
                  </a:cubicBezTo>
                  <a:cubicBezTo>
                    <a:pt x="13731" y="60616"/>
                    <a:pt x="18078" y="56456"/>
                    <a:pt x="18078" y="51280"/>
                  </a:cubicBezTo>
                  <a:lnTo>
                    <a:pt x="18078" y="9040"/>
                  </a:lnTo>
                  <a:cubicBezTo>
                    <a:pt x="18078" y="3864"/>
                    <a:pt x="13731" y="-296"/>
                    <a:pt x="8483" y="17"/>
                  </a:cubicBezTo>
                  <a:cubicBezTo>
                    <a:pt x="3651" y="306"/>
                    <a:pt x="0" y="4552"/>
                    <a:pt x="0" y="94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4820;p50">
              <a:extLst>
                <a:ext uri="{FF2B5EF4-FFF2-40B4-BE49-F238E27FC236}">
                  <a16:creationId xmlns:a16="http://schemas.microsoft.com/office/drawing/2014/main" id="{A0BACB77-DA4E-3C87-DE64-A333563C472D}"/>
                </a:ext>
              </a:extLst>
            </p:cNvPr>
            <p:cNvSpPr/>
            <p:nvPr/>
          </p:nvSpPr>
          <p:spPr>
            <a:xfrm>
              <a:off x="6718410" y="5093182"/>
              <a:ext cx="18077" cy="35563"/>
            </a:xfrm>
            <a:custGeom>
              <a:avLst/>
              <a:gdLst/>
              <a:ahLst/>
              <a:cxnLst/>
              <a:rect l="l" t="t" r="r" b="b"/>
              <a:pathLst>
                <a:path w="18077" h="35563" extrusionOk="0">
                  <a:moveTo>
                    <a:pt x="0" y="9392"/>
                  </a:moveTo>
                  <a:lnTo>
                    <a:pt x="0" y="26172"/>
                  </a:lnTo>
                  <a:cubicBezTo>
                    <a:pt x="0" y="31012"/>
                    <a:pt x="3651" y="35258"/>
                    <a:pt x="8483" y="35547"/>
                  </a:cubicBezTo>
                  <a:cubicBezTo>
                    <a:pt x="13731" y="35860"/>
                    <a:pt x="18078" y="31700"/>
                    <a:pt x="18078" y="26524"/>
                  </a:cubicBezTo>
                  <a:lnTo>
                    <a:pt x="18078" y="9040"/>
                  </a:lnTo>
                  <a:cubicBezTo>
                    <a:pt x="18078" y="3864"/>
                    <a:pt x="13731" y="-296"/>
                    <a:pt x="8483" y="17"/>
                  </a:cubicBezTo>
                  <a:cubicBezTo>
                    <a:pt x="3651" y="306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4821;p50">
              <a:extLst>
                <a:ext uri="{FF2B5EF4-FFF2-40B4-BE49-F238E27FC236}">
                  <a16:creationId xmlns:a16="http://schemas.microsoft.com/office/drawing/2014/main" id="{0DBA4077-5846-0A59-A179-0EBA9914D42A}"/>
                </a:ext>
              </a:extLst>
            </p:cNvPr>
            <p:cNvSpPr/>
            <p:nvPr/>
          </p:nvSpPr>
          <p:spPr>
            <a:xfrm>
              <a:off x="6681441" y="5366450"/>
              <a:ext cx="91749" cy="91751"/>
            </a:xfrm>
            <a:custGeom>
              <a:avLst/>
              <a:gdLst/>
              <a:ahLst/>
              <a:cxnLst/>
              <a:rect l="l" t="t" r="r" b="b"/>
              <a:pathLst>
                <a:path w="91749" h="91751" extrusionOk="0">
                  <a:moveTo>
                    <a:pt x="45874" y="0"/>
                  </a:moveTo>
                  <a:cubicBezTo>
                    <a:pt x="20580" y="0"/>
                    <a:pt x="0" y="20581"/>
                    <a:pt x="0" y="45875"/>
                  </a:cubicBezTo>
                  <a:cubicBezTo>
                    <a:pt x="0" y="71171"/>
                    <a:pt x="20580" y="91751"/>
                    <a:pt x="45874" y="91751"/>
                  </a:cubicBezTo>
                  <a:cubicBezTo>
                    <a:pt x="71169" y="91751"/>
                    <a:pt x="91749" y="71171"/>
                    <a:pt x="91749" y="45875"/>
                  </a:cubicBezTo>
                  <a:cubicBezTo>
                    <a:pt x="91749" y="20581"/>
                    <a:pt x="71169" y="0"/>
                    <a:pt x="45874" y="0"/>
                  </a:cubicBezTo>
                  <a:close/>
                  <a:moveTo>
                    <a:pt x="45874" y="73407"/>
                  </a:moveTo>
                  <a:cubicBezTo>
                    <a:pt x="30698" y="73407"/>
                    <a:pt x="18352" y="61061"/>
                    <a:pt x="18352" y="45883"/>
                  </a:cubicBezTo>
                  <a:cubicBezTo>
                    <a:pt x="18352" y="30706"/>
                    <a:pt x="30698" y="18360"/>
                    <a:pt x="45874" y="18360"/>
                  </a:cubicBezTo>
                  <a:cubicBezTo>
                    <a:pt x="61051" y="18360"/>
                    <a:pt x="73397" y="30706"/>
                    <a:pt x="73397" y="45883"/>
                  </a:cubicBezTo>
                  <a:cubicBezTo>
                    <a:pt x="73397" y="61061"/>
                    <a:pt x="61051" y="73407"/>
                    <a:pt x="45874" y="734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8" name="Google Shape;4822;p50">
            <a:extLst>
              <a:ext uri="{FF2B5EF4-FFF2-40B4-BE49-F238E27FC236}">
                <a16:creationId xmlns:a16="http://schemas.microsoft.com/office/drawing/2014/main" id="{BB98AF57-A89C-A97D-3BAF-B69B69E7839D}"/>
              </a:ext>
            </a:extLst>
          </p:cNvPr>
          <p:cNvGrpSpPr/>
          <p:nvPr/>
        </p:nvGrpSpPr>
        <p:grpSpPr>
          <a:xfrm>
            <a:off x="3977456" y="3648494"/>
            <a:ext cx="373668" cy="375699"/>
            <a:chOff x="5181390" y="5048496"/>
            <a:chExt cx="575583" cy="578710"/>
          </a:xfrm>
          <a:solidFill>
            <a:srgbClr val="5A4833"/>
          </a:solidFill>
        </p:grpSpPr>
        <p:sp>
          <p:nvSpPr>
            <p:cNvPr id="299" name="Google Shape;4823;p50">
              <a:extLst>
                <a:ext uri="{FF2B5EF4-FFF2-40B4-BE49-F238E27FC236}">
                  <a16:creationId xmlns:a16="http://schemas.microsoft.com/office/drawing/2014/main" id="{239D3B75-3781-6D3E-95A9-F175E9989AE3}"/>
                </a:ext>
              </a:extLst>
            </p:cNvPr>
            <p:cNvSpPr/>
            <p:nvPr/>
          </p:nvSpPr>
          <p:spPr>
            <a:xfrm>
              <a:off x="5181390" y="5048496"/>
              <a:ext cx="486220" cy="578710"/>
            </a:xfrm>
            <a:custGeom>
              <a:avLst/>
              <a:gdLst/>
              <a:ahLst/>
              <a:cxnLst/>
              <a:rect l="l" t="t" r="r" b="b"/>
              <a:pathLst>
                <a:path w="486220" h="578710" extrusionOk="0">
                  <a:moveTo>
                    <a:pt x="482865" y="481517"/>
                  </a:moveTo>
                  <a:cubicBezTo>
                    <a:pt x="477376" y="473401"/>
                    <a:pt x="467024" y="470672"/>
                    <a:pt x="458235" y="475027"/>
                  </a:cubicBezTo>
                  <a:cubicBezTo>
                    <a:pt x="405480" y="501182"/>
                    <a:pt x="343537" y="504607"/>
                    <a:pt x="288272" y="484418"/>
                  </a:cubicBezTo>
                  <a:cubicBezTo>
                    <a:pt x="203451" y="453438"/>
                    <a:pt x="146459" y="371946"/>
                    <a:pt x="146459" y="281634"/>
                  </a:cubicBezTo>
                  <a:cubicBezTo>
                    <a:pt x="146459" y="191329"/>
                    <a:pt x="203451" y="109837"/>
                    <a:pt x="288272" y="78849"/>
                  </a:cubicBezTo>
                  <a:cubicBezTo>
                    <a:pt x="334663" y="61905"/>
                    <a:pt x="385948" y="61444"/>
                    <a:pt x="432674" y="77551"/>
                  </a:cubicBezTo>
                  <a:cubicBezTo>
                    <a:pt x="442198" y="80828"/>
                    <a:pt x="452206" y="76605"/>
                    <a:pt x="456484" y="67504"/>
                  </a:cubicBezTo>
                  <a:cubicBezTo>
                    <a:pt x="460745" y="58426"/>
                    <a:pt x="457602" y="48049"/>
                    <a:pt x="449016" y="42834"/>
                  </a:cubicBezTo>
                  <a:cubicBezTo>
                    <a:pt x="402861" y="14810"/>
                    <a:pt x="347642" y="0"/>
                    <a:pt x="289344" y="0"/>
                  </a:cubicBezTo>
                  <a:cubicBezTo>
                    <a:pt x="209808" y="0"/>
                    <a:pt x="136528" y="29479"/>
                    <a:pt x="83007" y="83009"/>
                  </a:cubicBezTo>
                  <a:cubicBezTo>
                    <a:pt x="29478" y="136540"/>
                    <a:pt x="0" y="209822"/>
                    <a:pt x="0" y="289359"/>
                  </a:cubicBezTo>
                  <a:cubicBezTo>
                    <a:pt x="0" y="368896"/>
                    <a:pt x="29478" y="442178"/>
                    <a:pt x="83007" y="495701"/>
                  </a:cubicBezTo>
                  <a:cubicBezTo>
                    <a:pt x="136536" y="549232"/>
                    <a:pt x="209816" y="578710"/>
                    <a:pt x="289344" y="578710"/>
                  </a:cubicBezTo>
                  <a:cubicBezTo>
                    <a:pt x="360137" y="578710"/>
                    <a:pt x="427756" y="553118"/>
                    <a:pt x="479753" y="506648"/>
                  </a:cubicBezTo>
                  <a:cubicBezTo>
                    <a:pt x="487009" y="500158"/>
                    <a:pt x="488323" y="489586"/>
                    <a:pt x="482865" y="481517"/>
                  </a:cubicBezTo>
                  <a:close/>
                  <a:moveTo>
                    <a:pt x="285145" y="547738"/>
                  </a:moveTo>
                  <a:cubicBezTo>
                    <a:pt x="297890" y="549560"/>
                    <a:pt x="310619" y="550467"/>
                    <a:pt x="323270" y="550467"/>
                  </a:cubicBezTo>
                  <a:cubicBezTo>
                    <a:pt x="331434" y="550467"/>
                    <a:pt x="339565" y="550076"/>
                    <a:pt x="347634" y="549333"/>
                  </a:cubicBezTo>
                  <a:cubicBezTo>
                    <a:pt x="328830" y="553462"/>
                    <a:pt x="309337" y="555573"/>
                    <a:pt x="289328" y="555573"/>
                  </a:cubicBezTo>
                  <a:cubicBezTo>
                    <a:pt x="137568" y="555573"/>
                    <a:pt x="23128" y="441123"/>
                    <a:pt x="23128" y="289367"/>
                  </a:cubicBezTo>
                  <a:cubicBezTo>
                    <a:pt x="23128" y="137767"/>
                    <a:pt x="137326" y="23411"/>
                    <a:pt x="288843" y="23168"/>
                  </a:cubicBezTo>
                  <a:cubicBezTo>
                    <a:pt x="242304" y="29174"/>
                    <a:pt x="197243" y="47603"/>
                    <a:pt x="158695" y="78075"/>
                  </a:cubicBezTo>
                  <a:cubicBezTo>
                    <a:pt x="153683" y="82039"/>
                    <a:pt x="152831" y="89319"/>
                    <a:pt x="156795" y="94332"/>
                  </a:cubicBezTo>
                  <a:cubicBezTo>
                    <a:pt x="159078" y="97224"/>
                    <a:pt x="162464" y="98726"/>
                    <a:pt x="165881" y="98726"/>
                  </a:cubicBezTo>
                  <a:cubicBezTo>
                    <a:pt x="168391" y="98726"/>
                    <a:pt x="170924" y="97913"/>
                    <a:pt x="173051" y="96231"/>
                  </a:cubicBezTo>
                  <a:cubicBezTo>
                    <a:pt x="219644" y="59403"/>
                    <a:pt x="276677" y="41864"/>
                    <a:pt x="333451" y="44429"/>
                  </a:cubicBezTo>
                  <a:cubicBezTo>
                    <a:pt x="315396" y="46610"/>
                    <a:pt x="297554" y="50833"/>
                    <a:pt x="280320" y="57127"/>
                  </a:cubicBezTo>
                  <a:cubicBezTo>
                    <a:pt x="234055" y="74025"/>
                    <a:pt x="194679" y="104293"/>
                    <a:pt x="166452" y="144664"/>
                  </a:cubicBezTo>
                  <a:cubicBezTo>
                    <a:pt x="138225" y="185027"/>
                    <a:pt x="123306" y="232396"/>
                    <a:pt x="123306" y="281657"/>
                  </a:cubicBezTo>
                  <a:cubicBezTo>
                    <a:pt x="123306" y="330911"/>
                    <a:pt x="138225" y="378287"/>
                    <a:pt x="166452" y="418650"/>
                  </a:cubicBezTo>
                  <a:cubicBezTo>
                    <a:pt x="194679" y="459013"/>
                    <a:pt x="234055" y="489282"/>
                    <a:pt x="280320" y="506187"/>
                  </a:cubicBezTo>
                  <a:cubicBezTo>
                    <a:pt x="313465" y="518291"/>
                    <a:pt x="348784" y="522724"/>
                    <a:pt x="383485" y="519644"/>
                  </a:cubicBezTo>
                  <a:cubicBezTo>
                    <a:pt x="352866" y="527588"/>
                    <a:pt x="320674" y="529457"/>
                    <a:pt x="288421" y="524836"/>
                  </a:cubicBezTo>
                  <a:cubicBezTo>
                    <a:pt x="282095" y="523928"/>
                    <a:pt x="276231" y="528323"/>
                    <a:pt x="275324" y="534649"/>
                  </a:cubicBezTo>
                  <a:cubicBezTo>
                    <a:pt x="274417" y="540967"/>
                    <a:pt x="278811" y="546831"/>
                    <a:pt x="285145" y="5477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4824;p50">
              <a:extLst>
                <a:ext uri="{FF2B5EF4-FFF2-40B4-BE49-F238E27FC236}">
                  <a16:creationId xmlns:a16="http://schemas.microsoft.com/office/drawing/2014/main" id="{1036E504-044A-1994-BC0E-438F86928C35}"/>
                </a:ext>
              </a:extLst>
            </p:cNvPr>
            <p:cNvSpPr/>
            <p:nvPr/>
          </p:nvSpPr>
          <p:spPr>
            <a:xfrm>
              <a:off x="5564082" y="5232142"/>
              <a:ext cx="192891" cy="197542"/>
            </a:xfrm>
            <a:custGeom>
              <a:avLst/>
              <a:gdLst/>
              <a:ahLst/>
              <a:cxnLst/>
              <a:rect l="l" t="t" r="r" b="b"/>
              <a:pathLst>
                <a:path w="192891" h="197542" extrusionOk="0">
                  <a:moveTo>
                    <a:pt x="188809" y="122900"/>
                  </a:moveTo>
                  <a:lnTo>
                    <a:pt x="172444" y="95704"/>
                  </a:lnTo>
                  <a:cubicBezTo>
                    <a:pt x="171576" y="94258"/>
                    <a:pt x="171467" y="92475"/>
                    <a:pt x="172162" y="90942"/>
                  </a:cubicBezTo>
                  <a:lnTo>
                    <a:pt x="185244" y="62019"/>
                  </a:lnTo>
                  <a:cubicBezTo>
                    <a:pt x="189716" y="52136"/>
                    <a:pt x="188215" y="40798"/>
                    <a:pt x="181334" y="32415"/>
                  </a:cubicBezTo>
                  <a:cubicBezTo>
                    <a:pt x="174469" y="24049"/>
                    <a:pt x="163655" y="20374"/>
                    <a:pt x="153123" y="22829"/>
                  </a:cubicBezTo>
                  <a:lnTo>
                    <a:pt x="122246" y="30015"/>
                  </a:lnTo>
                  <a:cubicBezTo>
                    <a:pt x="120619" y="30390"/>
                    <a:pt x="118907" y="29945"/>
                    <a:pt x="117679" y="28819"/>
                  </a:cubicBezTo>
                  <a:lnTo>
                    <a:pt x="94261" y="7417"/>
                  </a:lnTo>
                  <a:cubicBezTo>
                    <a:pt x="86270" y="114"/>
                    <a:pt x="75042" y="-1981"/>
                    <a:pt x="64963" y="1960"/>
                  </a:cubicBezTo>
                  <a:cubicBezTo>
                    <a:pt x="54869" y="5900"/>
                    <a:pt x="48019" y="15064"/>
                    <a:pt x="47097" y="25871"/>
                  </a:cubicBezTo>
                  <a:lnTo>
                    <a:pt x="44384" y="57507"/>
                  </a:lnTo>
                  <a:cubicBezTo>
                    <a:pt x="44243" y="59189"/>
                    <a:pt x="43281" y="60690"/>
                    <a:pt x="41827" y="61519"/>
                  </a:cubicBezTo>
                  <a:lnTo>
                    <a:pt x="14273" y="77212"/>
                  </a:lnTo>
                  <a:cubicBezTo>
                    <a:pt x="4866" y="82568"/>
                    <a:pt x="-584" y="92616"/>
                    <a:pt x="50" y="103430"/>
                  </a:cubicBezTo>
                  <a:cubicBezTo>
                    <a:pt x="683" y="114244"/>
                    <a:pt x="7267" y="123580"/>
                    <a:pt x="17236" y="127802"/>
                  </a:cubicBezTo>
                  <a:lnTo>
                    <a:pt x="46432" y="140165"/>
                  </a:lnTo>
                  <a:cubicBezTo>
                    <a:pt x="47980" y="140821"/>
                    <a:pt x="49099" y="142190"/>
                    <a:pt x="49443" y="143848"/>
                  </a:cubicBezTo>
                  <a:lnTo>
                    <a:pt x="55831" y="174952"/>
                  </a:lnTo>
                  <a:cubicBezTo>
                    <a:pt x="58012" y="185571"/>
                    <a:pt x="65878" y="193875"/>
                    <a:pt x="76363" y="196612"/>
                  </a:cubicBezTo>
                  <a:cubicBezTo>
                    <a:pt x="78764" y="197237"/>
                    <a:pt x="81180" y="197542"/>
                    <a:pt x="83573" y="197542"/>
                  </a:cubicBezTo>
                  <a:cubicBezTo>
                    <a:pt x="91626" y="197542"/>
                    <a:pt x="99367" y="194086"/>
                    <a:pt x="104833" y="187768"/>
                  </a:cubicBezTo>
                  <a:lnTo>
                    <a:pt x="125592" y="163771"/>
                  </a:lnTo>
                  <a:cubicBezTo>
                    <a:pt x="126687" y="162504"/>
                    <a:pt x="128337" y="161855"/>
                    <a:pt x="129994" y="162043"/>
                  </a:cubicBezTo>
                  <a:cubicBezTo>
                    <a:pt x="136351" y="162754"/>
                    <a:pt x="142075" y="158180"/>
                    <a:pt x="142786" y="151831"/>
                  </a:cubicBezTo>
                  <a:cubicBezTo>
                    <a:pt x="143498" y="145474"/>
                    <a:pt x="138924" y="139750"/>
                    <a:pt x="132575" y="139039"/>
                  </a:cubicBezTo>
                  <a:cubicBezTo>
                    <a:pt x="123333" y="138006"/>
                    <a:pt x="114184" y="141588"/>
                    <a:pt x="108093" y="148625"/>
                  </a:cubicBezTo>
                  <a:lnTo>
                    <a:pt x="87334" y="172622"/>
                  </a:lnTo>
                  <a:cubicBezTo>
                    <a:pt x="85535" y="174702"/>
                    <a:pt x="83354" y="174514"/>
                    <a:pt x="82220" y="174217"/>
                  </a:cubicBezTo>
                  <a:cubicBezTo>
                    <a:pt x="81078" y="173920"/>
                    <a:pt x="79077" y="173013"/>
                    <a:pt x="78514" y="170300"/>
                  </a:cubicBezTo>
                  <a:lnTo>
                    <a:pt x="72125" y="139195"/>
                  </a:lnTo>
                  <a:cubicBezTo>
                    <a:pt x="70257" y="130086"/>
                    <a:pt x="64025" y="122477"/>
                    <a:pt x="55471" y="118857"/>
                  </a:cubicBezTo>
                  <a:lnTo>
                    <a:pt x="26275" y="106495"/>
                  </a:lnTo>
                  <a:cubicBezTo>
                    <a:pt x="23734" y="105416"/>
                    <a:pt x="23241" y="103266"/>
                    <a:pt x="23171" y="102085"/>
                  </a:cubicBezTo>
                  <a:cubicBezTo>
                    <a:pt x="23100" y="100896"/>
                    <a:pt x="23343" y="98699"/>
                    <a:pt x="25743" y="97331"/>
                  </a:cubicBezTo>
                  <a:lnTo>
                    <a:pt x="53297" y="81638"/>
                  </a:lnTo>
                  <a:cubicBezTo>
                    <a:pt x="61374" y="77040"/>
                    <a:pt x="66668" y="68759"/>
                    <a:pt x="67465" y="59494"/>
                  </a:cubicBezTo>
                  <a:lnTo>
                    <a:pt x="70179" y="27857"/>
                  </a:lnTo>
                  <a:cubicBezTo>
                    <a:pt x="70413" y="25097"/>
                    <a:pt x="72298" y="23963"/>
                    <a:pt x="73408" y="23533"/>
                  </a:cubicBezTo>
                  <a:cubicBezTo>
                    <a:pt x="74502" y="23103"/>
                    <a:pt x="76645" y="22665"/>
                    <a:pt x="78670" y="24518"/>
                  </a:cubicBezTo>
                  <a:lnTo>
                    <a:pt x="102088" y="45919"/>
                  </a:lnTo>
                  <a:cubicBezTo>
                    <a:pt x="108953" y="52198"/>
                    <a:pt x="118469" y="54684"/>
                    <a:pt x="127523" y="52574"/>
                  </a:cubicBezTo>
                  <a:lnTo>
                    <a:pt x="158401" y="45380"/>
                  </a:lnTo>
                  <a:cubicBezTo>
                    <a:pt x="161067" y="44754"/>
                    <a:pt x="162717" y="46193"/>
                    <a:pt x="163468" y="47108"/>
                  </a:cubicBezTo>
                  <a:cubicBezTo>
                    <a:pt x="164226" y="48030"/>
                    <a:pt x="165321" y="49954"/>
                    <a:pt x="164171" y="52480"/>
                  </a:cubicBezTo>
                  <a:lnTo>
                    <a:pt x="151090" y="81403"/>
                  </a:lnTo>
                  <a:cubicBezTo>
                    <a:pt x="147259" y="89871"/>
                    <a:pt x="147830" y="99684"/>
                    <a:pt x="152623" y="107644"/>
                  </a:cubicBezTo>
                  <a:lnTo>
                    <a:pt x="168996" y="134840"/>
                  </a:lnTo>
                  <a:cubicBezTo>
                    <a:pt x="170427" y="137217"/>
                    <a:pt x="169559" y="139258"/>
                    <a:pt x="168917" y="140259"/>
                  </a:cubicBezTo>
                  <a:cubicBezTo>
                    <a:pt x="168276" y="141251"/>
                    <a:pt x="166807" y="142870"/>
                    <a:pt x="164077" y="142565"/>
                  </a:cubicBezTo>
                  <a:cubicBezTo>
                    <a:pt x="157721" y="141853"/>
                    <a:pt x="151997" y="146428"/>
                    <a:pt x="151286" y="152777"/>
                  </a:cubicBezTo>
                  <a:cubicBezTo>
                    <a:pt x="150574" y="159126"/>
                    <a:pt x="155148" y="164858"/>
                    <a:pt x="161497" y="165569"/>
                  </a:cubicBezTo>
                  <a:cubicBezTo>
                    <a:pt x="172249" y="166766"/>
                    <a:pt x="182554" y="161863"/>
                    <a:pt x="188395" y="152746"/>
                  </a:cubicBezTo>
                  <a:cubicBezTo>
                    <a:pt x="194235" y="143621"/>
                    <a:pt x="194400" y="132189"/>
                    <a:pt x="188809" y="1229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4825;p50">
              <a:extLst>
                <a:ext uri="{FF2B5EF4-FFF2-40B4-BE49-F238E27FC236}">
                  <a16:creationId xmlns:a16="http://schemas.microsoft.com/office/drawing/2014/main" id="{69532937-10D8-F4B1-5CDF-C1C8BE60DB3D}"/>
                </a:ext>
              </a:extLst>
            </p:cNvPr>
            <p:cNvSpPr/>
            <p:nvPr/>
          </p:nvSpPr>
          <p:spPr>
            <a:xfrm>
              <a:off x="5314685" y="5502681"/>
              <a:ext cx="107208" cy="78227"/>
            </a:xfrm>
            <a:custGeom>
              <a:avLst/>
              <a:gdLst/>
              <a:ahLst/>
              <a:cxnLst/>
              <a:rect l="l" t="t" r="r" b="b"/>
              <a:pathLst>
                <a:path w="107208" h="78227" extrusionOk="0">
                  <a:moveTo>
                    <a:pt x="99916" y="55904"/>
                  </a:moveTo>
                  <a:cubicBezTo>
                    <a:pt x="69852" y="43917"/>
                    <a:pt x="42860" y="26230"/>
                    <a:pt x="19708" y="3343"/>
                  </a:cubicBezTo>
                  <a:cubicBezTo>
                    <a:pt x="15157" y="-1153"/>
                    <a:pt x="7831" y="-1106"/>
                    <a:pt x="3343" y="3437"/>
                  </a:cubicBezTo>
                  <a:cubicBezTo>
                    <a:pt x="-1153" y="7980"/>
                    <a:pt x="-1106" y="15314"/>
                    <a:pt x="3436" y="19803"/>
                  </a:cubicBezTo>
                  <a:cubicBezTo>
                    <a:pt x="28809" y="44879"/>
                    <a:pt x="58381" y="64263"/>
                    <a:pt x="91346" y="77399"/>
                  </a:cubicBezTo>
                  <a:cubicBezTo>
                    <a:pt x="92753" y="77962"/>
                    <a:pt x="94200" y="78228"/>
                    <a:pt x="95631" y="78228"/>
                  </a:cubicBezTo>
                  <a:cubicBezTo>
                    <a:pt x="100228" y="78228"/>
                    <a:pt x="104576" y="75468"/>
                    <a:pt x="106382" y="70940"/>
                  </a:cubicBezTo>
                  <a:cubicBezTo>
                    <a:pt x="108751" y="65006"/>
                    <a:pt x="105850" y="58273"/>
                    <a:pt x="99916" y="559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4826;p50">
              <a:extLst>
                <a:ext uri="{FF2B5EF4-FFF2-40B4-BE49-F238E27FC236}">
                  <a16:creationId xmlns:a16="http://schemas.microsoft.com/office/drawing/2014/main" id="{65083649-BCC1-9137-57C6-BF35CAD52CF8}"/>
                </a:ext>
              </a:extLst>
            </p:cNvPr>
            <p:cNvSpPr/>
            <p:nvPr/>
          </p:nvSpPr>
          <p:spPr>
            <a:xfrm>
              <a:off x="5290897" y="5152980"/>
              <a:ext cx="37079" cy="39976"/>
            </a:xfrm>
            <a:custGeom>
              <a:avLst/>
              <a:gdLst/>
              <a:ahLst/>
              <a:cxnLst/>
              <a:rect l="l" t="t" r="r" b="b"/>
              <a:pathLst>
                <a:path w="37079" h="39976" extrusionOk="0">
                  <a:moveTo>
                    <a:pt x="33260" y="2984"/>
                  </a:moveTo>
                  <a:cubicBezTo>
                    <a:pt x="28514" y="-1301"/>
                    <a:pt x="21196" y="-926"/>
                    <a:pt x="16911" y="3820"/>
                  </a:cubicBezTo>
                  <a:cubicBezTo>
                    <a:pt x="11844" y="9435"/>
                    <a:pt x="6941" y="15354"/>
                    <a:pt x="2352" y="21406"/>
                  </a:cubicBezTo>
                  <a:cubicBezTo>
                    <a:pt x="-1511" y="26504"/>
                    <a:pt x="-510" y="33760"/>
                    <a:pt x="4580" y="37623"/>
                  </a:cubicBezTo>
                  <a:cubicBezTo>
                    <a:pt x="6668" y="39210"/>
                    <a:pt x="9123" y="39977"/>
                    <a:pt x="11563" y="39977"/>
                  </a:cubicBezTo>
                  <a:cubicBezTo>
                    <a:pt x="15066" y="39977"/>
                    <a:pt x="18521" y="38397"/>
                    <a:pt x="20797" y="35395"/>
                  </a:cubicBezTo>
                  <a:cubicBezTo>
                    <a:pt x="24988" y="29866"/>
                    <a:pt x="29460" y="24463"/>
                    <a:pt x="34089" y="19334"/>
                  </a:cubicBezTo>
                  <a:cubicBezTo>
                    <a:pt x="38382" y="14587"/>
                    <a:pt x="38006" y="7269"/>
                    <a:pt x="33260" y="29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3" name="Google Shape;4827;p50">
            <a:extLst>
              <a:ext uri="{FF2B5EF4-FFF2-40B4-BE49-F238E27FC236}">
                <a16:creationId xmlns:a16="http://schemas.microsoft.com/office/drawing/2014/main" id="{FD82BD7B-5B0D-0A41-4534-12C886B602E2}"/>
              </a:ext>
            </a:extLst>
          </p:cNvPr>
          <p:cNvGrpSpPr/>
          <p:nvPr/>
        </p:nvGrpSpPr>
        <p:grpSpPr>
          <a:xfrm>
            <a:off x="8048897" y="2673119"/>
            <a:ext cx="375684" cy="303787"/>
            <a:chOff x="11452864" y="3193945"/>
            <a:chExt cx="578687" cy="467940"/>
          </a:xfrm>
          <a:solidFill>
            <a:srgbClr val="5A4833"/>
          </a:solidFill>
        </p:grpSpPr>
        <p:sp>
          <p:nvSpPr>
            <p:cNvPr id="304" name="Google Shape;4828;p50">
              <a:extLst>
                <a:ext uri="{FF2B5EF4-FFF2-40B4-BE49-F238E27FC236}">
                  <a16:creationId xmlns:a16="http://schemas.microsoft.com/office/drawing/2014/main" id="{DFDC1FBB-110A-0831-33BD-F007413A040A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4829;p50">
              <a:extLst>
                <a:ext uri="{FF2B5EF4-FFF2-40B4-BE49-F238E27FC236}">
                  <a16:creationId xmlns:a16="http://schemas.microsoft.com/office/drawing/2014/main" id="{7347FAA4-04AF-2917-C554-DF971094D97F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4830;p50">
              <a:extLst>
                <a:ext uri="{FF2B5EF4-FFF2-40B4-BE49-F238E27FC236}">
                  <a16:creationId xmlns:a16="http://schemas.microsoft.com/office/drawing/2014/main" id="{E241682B-768B-F011-E7A8-5992611238CE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4831;p50">
              <a:extLst>
                <a:ext uri="{FF2B5EF4-FFF2-40B4-BE49-F238E27FC236}">
                  <a16:creationId xmlns:a16="http://schemas.microsoft.com/office/drawing/2014/main" id="{6FDC473E-0C1E-62D2-EABB-D9A8E465D8B5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4832;p50">
              <a:extLst>
                <a:ext uri="{FF2B5EF4-FFF2-40B4-BE49-F238E27FC236}">
                  <a16:creationId xmlns:a16="http://schemas.microsoft.com/office/drawing/2014/main" id="{92C5CE3F-F865-F19D-0E98-ED29888C189A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4833;p50">
              <a:extLst>
                <a:ext uri="{FF2B5EF4-FFF2-40B4-BE49-F238E27FC236}">
                  <a16:creationId xmlns:a16="http://schemas.microsoft.com/office/drawing/2014/main" id="{8AE9F42C-DE2A-1741-69EF-DAB36323E287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4834;p50">
              <a:extLst>
                <a:ext uri="{FF2B5EF4-FFF2-40B4-BE49-F238E27FC236}">
                  <a16:creationId xmlns:a16="http://schemas.microsoft.com/office/drawing/2014/main" id="{22DD79A1-78D0-BB0F-CBE3-8669209E83D2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1" name="Google Shape;4835;p50">
            <a:extLst>
              <a:ext uri="{FF2B5EF4-FFF2-40B4-BE49-F238E27FC236}">
                <a16:creationId xmlns:a16="http://schemas.microsoft.com/office/drawing/2014/main" id="{34AFA26B-68FA-661B-B297-FEC2D48C1BEE}"/>
              </a:ext>
            </a:extLst>
          </p:cNvPr>
          <p:cNvGrpSpPr/>
          <p:nvPr/>
        </p:nvGrpSpPr>
        <p:grpSpPr>
          <a:xfrm>
            <a:off x="7231691" y="2673273"/>
            <a:ext cx="376901" cy="359711"/>
            <a:chOff x="10194076" y="3194182"/>
            <a:chExt cx="580563" cy="554083"/>
          </a:xfrm>
          <a:solidFill>
            <a:srgbClr val="5A4833"/>
          </a:solidFill>
        </p:grpSpPr>
        <p:sp>
          <p:nvSpPr>
            <p:cNvPr id="312" name="Google Shape;4836;p50">
              <a:extLst>
                <a:ext uri="{FF2B5EF4-FFF2-40B4-BE49-F238E27FC236}">
                  <a16:creationId xmlns:a16="http://schemas.microsoft.com/office/drawing/2014/main" id="{AAD2E4CA-9938-A9CB-57FA-B648AC87A4C7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4837;p50">
              <a:extLst>
                <a:ext uri="{FF2B5EF4-FFF2-40B4-BE49-F238E27FC236}">
                  <a16:creationId xmlns:a16="http://schemas.microsoft.com/office/drawing/2014/main" id="{9624A6D3-A989-C0D9-88A3-8BBE95A1E55F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4838;p50">
              <a:extLst>
                <a:ext uri="{FF2B5EF4-FFF2-40B4-BE49-F238E27FC236}">
                  <a16:creationId xmlns:a16="http://schemas.microsoft.com/office/drawing/2014/main" id="{F8DF4F13-86FF-BB9B-577F-203922B3250E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4839;p50">
              <a:extLst>
                <a:ext uri="{FF2B5EF4-FFF2-40B4-BE49-F238E27FC236}">
                  <a16:creationId xmlns:a16="http://schemas.microsoft.com/office/drawing/2014/main" id="{4382F418-01B5-2CC5-3A5C-25B0236FD68B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4840;p50">
              <a:extLst>
                <a:ext uri="{FF2B5EF4-FFF2-40B4-BE49-F238E27FC236}">
                  <a16:creationId xmlns:a16="http://schemas.microsoft.com/office/drawing/2014/main" id="{D3A1918B-DCB4-2638-2FBC-4540F90E74F3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4841;p50">
              <a:extLst>
                <a:ext uri="{FF2B5EF4-FFF2-40B4-BE49-F238E27FC236}">
                  <a16:creationId xmlns:a16="http://schemas.microsoft.com/office/drawing/2014/main" id="{995A88DE-3BED-9B4D-E316-1F744ECA7ADA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4842;p50">
              <a:extLst>
                <a:ext uri="{FF2B5EF4-FFF2-40B4-BE49-F238E27FC236}">
                  <a16:creationId xmlns:a16="http://schemas.microsoft.com/office/drawing/2014/main" id="{D30190EE-37F8-F87E-8808-A125F67FBB4E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9" name="Google Shape;4843;p50">
            <a:extLst>
              <a:ext uri="{FF2B5EF4-FFF2-40B4-BE49-F238E27FC236}">
                <a16:creationId xmlns:a16="http://schemas.microsoft.com/office/drawing/2014/main" id="{E48CA8FD-011D-98CB-038A-10B9B807A2CE}"/>
              </a:ext>
            </a:extLst>
          </p:cNvPr>
          <p:cNvGrpSpPr/>
          <p:nvPr/>
        </p:nvGrpSpPr>
        <p:grpSpPr>
          <a:xfrm>
            <a:off x="6441745" y="2673133"/>
            <a:ext cx="323603" cy="375699"/>
            <a:chOff x="8977277" y="3193966"/>
            <a:chExt cx="498464" cy="578710"/>
          </a:xfrm>
          <a:solidFill>
            <a:srgbClr val="5A4833"/>
          </a:solidFill>
        </p:grpSpPr>
        <p:sp>
          <p:nvSpPr>
            <p:cNvPr id="320" name="Google Shape;4844;p50">
              <a:extLst>
                <a:ext uri="{FF2B5EF4-FFF2-40B4-BE49-F238E27FC236}">
                  <a16:creationId xmlns:a16="http://schemas.microsoft.com/office/drawing/2014/main" id="{565A0CCA-C01C-AF93-02DE-0F3BDC04A034}"/>
                </a:ext>
              </a:extLst>
            </p:cNvPr>
            <p:cNvSpPr/>
            <p:nvPr/>
          </p:nvSpPr>
          <p:spPr>
            <a:xfrm>
              <a:off x="8977277" y="3193966"/>
              <a:ext cx="498464" cy="578710"/>
            </a:xfrm>
            <a:custGeom>
              <a:avLst/>
              <a:gdLst/>
              <a:ahLst/>
              <a:cxnLst/>
              <a:rect l="l" t="t" r="r" b="b"/>
              <a:pathLst>
                <a:path w="498464" h="578710" extrusionOk="0">
                  <a:moveTo>
                    <a:pt x="498464" y="428542"/>
                  </a:moveTo>
                  <a:lnTo>
                    <a:pt x="498464" y="32966"/>
                  </a:lnTo>
                  <a:cubicBezTo>
                    <a:pt x="498464" y="14763"/>
                    <a:pt x="483686" y="0"/>
                    <a:pt x="465546" y="0"/>
                  </a:cubicBezTo>
                  <a:lnTo>
                    <a:pt x="62318" y="0"/>
                  </a:lnTo>
                  <a:cubicBezTo>
                    <a:pt x="55203" y="0"/>
                    <a:pt x="48244" y="2338"/>
                    <a:pt x="42536" y="6592"/>
                  </a:cubicBezTo>
                  <a:cubicBezTo>
                    <a:pt x="16342" y="26249"/>
                    <a:pt x="0" y="57964"/>
                    <a:pt x="0" y="89366"/>
                  </a:cubicBezTo>
                  <a:lnTo>
                    <a:pt x="0" y="484942"/>
                  </a:lnTo>
                  <a:cubicBezTo>
                    <a:pt x="0" y="485325"/>
                    <a:pt x="79" y="485700"/>
                    <a:pt x="79" y="486083"/>
                  </a:cubicBezTo>
                  <a:cubicBezTo>
                    <a:pt x="79" y="486435"/>
                    <a:pt x="0" y="486787"/>
                    <a:pt x="0" y="487139"/>
                  </a:cubicBezTo>
                  <a:cubicBezTo>
                    <a:pt x="0" y="487420"/>
                    <a:pt x="79" y="487694"/>
                    <a:pt x="79" y="487968"/>
                  </a:cubicBezTo>
                  <a:cubicBezTo>
                    <a:pt x="938" y="521856"/>
                    <a:pt x="16264" y="552352"/>
                    <a:pt x="42379" y="572025"/>
                  </a:cubicBezTo>
                  <a:cubicBezTo>
                    <a:pt x="48166" y="576341"/>
                    <a:pt x="55124" y="578710"/>
                    <a:pt x="62318" y="578710"/>
                  </a:cubicBezTo>
                  <a:lnTo>
                    <a:pt x="464921" y="578710"/>
                  </a:lnTo>
                  <a:cubicBezTo>
                    <a:pt x="481966" y="578710"/>
                    <a:pt x="496744" y="565949"/>
                    <a:pt x="498308" y="548942"/>
                  </a:cubicBezTo>
                  <a:cubicBezTo>
                    <a:pt x="499950" y="531443"/>
                    <a:pt x="487830" y="516391"/>
                    <a:pt x="471567" y="513349"/>
                  </a:cubicBezTo>
                  <a:cubicBezTo>
                    <a:pt x="465312" y="506069"/>
                    <a:pt x="461793" y="496702"/>
                    <a:pt x="461793" y="487147"/>
                  </a:cubicBezTo>
                  <a:cubicBezTo>
                    <a:pt x="461793" y="477584"/>
                    <a:pt x="465312" y="468224"/>
                    <a:pt x="471567" y="460945"/>
                  </a:cubicBezTo>
                  <a:cubicBezTo>
                    <a:pt x="486814" y="458083"/>
                    <a:pt x="498464" y="444649"/>
                    <a:pt x="498464" y="428542"/>
                  </a:cubicBezTo>
                  <a:close/>
                  <a:moveTo>
                    <a:pt x="70294" y="439684"/>
                  </a:moveTo>
                  <a:cubicBezTo>
                    <a:pt x="67479" y="439684"/>
                    <a:pt x="64664" y="440810"/>
                    <a:pt x="62631" y="442827"/>
                  </a:cubicBezTo>
                  <a:cubicBezTo>
                    <a:pt x="50824" y="454462"/>
                    <a:pt x="44022" y="470617"/>
                    <a:pt x="44022" y="487155"/>
                  </a:cubicBezTo>
                  <a:cubicBezTo>
                    <a:pt x="44022" y="503685"/>
                    <a:pt x="50824" y="519823"/>
                    <a:pt x="62631" y="531459"/>
                  </a:cubicBezTo>
                  <a:cubicBezTo>
                    <a:pt x="64664" y="533484"/>
                    <a:pt x="67479" y="534625"/>
                    <a:pt x="70294" y="534625"/>
                  </a:cubicBezTo>
                  <a:lnTo>
                    <a:pt x="464842" y="534625"/>
                  </a:lnTo>
                  <a:cubicBezTo>
                    <a:pt x="470629" y="534625"/>
                    <a:pt x="475633" y="538949"/>
                    <a:pt x="476024" y="544673"/>
                  </a:cubicBezTo>
                  <a:cubicBezTo>
                    <a:pt x="476415" y="550905"/>
                    <a:pt x="471410" y="556097"/>
                    <a:pt x="465312" y="556097"/>
                  </a:cubicBezTo>
                  <a:lnTo>
                    <a:pt x="62240" y="556097"/>
                  </a:lnTo>
                  <a:cubicBezTo>
                    <a:pt x="59894" y="556097"/>
                    <a:pt x="57549" y="555315"/>
                    <a:pt x="55672" y="553900"/>
                  </a:cubicBezTo>
                  <a:cubicBezTo>
                    <a:pt x="34560" y="538074"/>
                    <a:pt x="22363" y="513201"/>
                    <a:pt x="22050" y="485528"/>
                  </a:cubicBezTo>
                  <a:cubicBezTo>
                    <a:pt x="22363" y="459561"/>
                    <a:pt x="34873" y="434844"/>
                    <a:pt x="55672" y="419253"/>
                  </a:cubicBezTo>
                  <a:cubicBezTo>
                    <a:pt x="57549" y="417829"/>
                    <a:pt x="59894" y="417071"/>
                    <a:pt x="62240" y="417071"/>
                  </a:cubicBezTo>
                  <a:lnTo>
                    <a:pt x="322301" y="417071"/>
                  </a:lnTo>
                  <a:cubicBezTo>
                    <a:pt x="322301" y="417071"/>
                    <a:pt x="333326" y="412622"/>
                    <a:pt x="333326" y="406554"/>
                  </a:cubicBezTo>
                  <a:cubicBezTo>
                    <a:pt x="333326" y="400486"/>
                    <a:pt x="328400" y="395568"/>
                    <a:pt x="322301" y="395591"/>
                  </a:cubicBezTo>
                  <a:lnTo>
                    <a:pt x="62240" y="395591"/>
                  </a:lnTo>
                  <a:cubicBezTo>
                    <a:pt x="55203" y="395560"/>
                    <a:pt x="48166" y="397906"/>
                    <a:pt x="42536" y="402159"/>
                  </a:cubicBezTo>
                  <a:cubicBezTo>
                    <a:pt x="34717" y="408016"/>
                    <a:pt x="27836" y="414889"/>
                    <a:pt x="21502" y="422521"/>
                  </a:cubicBezTo>
                  <a:lnTo>
                    <a:pt x="21502" y="89358"/>
                  </a:lnTo>
                  <a:cubicBezTo>
                    <a:pt x="21972" y="66667"/>
                    <a:pt x="50902" y="28016"/>
                    <a:pt x="50902" y="28016"/>
                  </a:cubicBezTo>
                  <a:lnTo>
                    <a:pt x="50902" y="293449"/>
                  </a:lnTo>
                  <a:cubicBezTo>
                    <a:pt x="50902" y="299196"/>
                    <a:pt x="55203" y="304239"/>
                    <a:pt x="60989" y="304583"/>
                  </a:cubicBezTo>
                  <a:cubicBezTo>
                    <a:pt x="67166" y="304958"/>
                    <a:pt x="72326" y="300017"/>
                    <a:pt x="72326" y="293863"/>
                  </a:cubicBezTo>
                  <a:lnTo>
                    <a:pt x="72326" y="25139"/>
                  </a:lnTo>
                  <a:cubicBezTo>
                    <a:pt x="72326" y="23849"/>
                    <a:pt x="72092" y="22621"/>
                    <a:pt x="71701" y="21480"/>
                  </a:cubicBezTo>
                  <a:lnTo>
                    <a:pt x="464842" y="21480"/>
                  </a:lnTo>
                  <a:cubicBezTo>
                    <a:pt x="470942" y="21480"/>
                    <a:pt x="475867" y="26398"/>
                    <a:pt x="475867" y="32466"/>
                  </a:cubicBezTo>
                  <a:lnTo>
                    <a:pt x="475867" y="397546"/>
                  </a:lnTo>
                  <a:cubicBezTo>
                    <a:pt x="472427" y="396287"/>
                    <a:pt x="468752" y="395599"/>
                    <a:pt x="464842" y="395599"/>
                  </a:cubicBezTo>
                  <a:lnTo>
                    <a:pt x="366322" y="395599"/>
                  </a:lnTo>
                  <a:cubicBezTo>
                    <a:pt x="361162" y="395599"/>
                    <a:pt x="356471" y="399087"/>
                    <a:pt x="355298" y="404154"/>
                  </a:cubicBezTo>
                  <a:cubicBezTo>
                    <a:pt x="353577" y="411589"/>
                    <a:pt x="359051" y="418204"/>
                    <a:pt x="366010" y="418204"/>
                  </a:cubicBezTo>
                  <a:lnTo>
                    <a:pt x="464842" y="418204"/>
                  </a:lnTo>
                  <a:cubicBezTo>
                    <a:pt x="470629" y="418204"/>
                    <a:pt x="475633" y="422529"/>
                    <a:pt x="476024" y="428260"/>
                  </a:cubicBezTo>
                  <a:cubicBezTo>
                    <a:pt x="476415" y="434492"/>
                    <a:pt x="471410" y="439684"/>
                    <a:pt x="465312" y="439684"/>
                  </a:cubicBezTo>
                  <a:lnTo>
                    <a:pt x="70294" y="439684"/>
                  </a:lnTo>
                  <a:lnTo>
                    <a:pt x="70294" y="439684"/>
                  </a:lnTo>
                  <a:close/>
                  <a:moveTo>
                    <a:pt x="443575" y="512020"/>
                  </a:moveTo>
                  <a:lnTo>
                    <a:pt x="76627" y="512020"/>
                  </a:lnTo>
                  <a:cubicBezTo>
                    <a:pt x="70762" y="504881"/>
                    <a:pt x="67479" y="495826"/>
                    <a:pt x="67479" y="486592"/>
                  </a:cubicBezTo>
                  <a:cubicBezTo>
                    <a:pt x="67479" y="477357"/>
                    <a:pt x="70762" y="468295"/>
                    <a:pt x="76627" y="461163"/>
                  </a:cubicBezTo>
                  <a:lnTo>
                    <a:pt x="443575" y="461163"/>
                  </a:lnTo>
                  <a:cubicBezTo>
                    <a:pt x="439978" y="469116"/>
                    <a:pt x="438023" y="477795"/>
                    <a:pt x="438023" y="486592"/>
                  </a:cubicBezTo>
                  <a:cubicBezTo>
                    <a:pt x="438023" y="495388"/>
                    <a:pt x="439978" y="504068"/>
                    <a:pt x="443575" y="5120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4845;p50">
              <a:extLst>
                <a:ext uri="{FF2B5EF4-FFF2-40B4-BE49-F238E27FC236}">
                  <a16:creationId xmlns:a16="http://schemas.microsoft.com/office/drawing/2014/main" id="{85D8DD29-38BC-58CC-B924-8D40865F0A4B}"/>
                </a:ext>
              </a:extLst>
            </p:cNvPr>
            <p:cNvSpPr/>
            <p:nvPr/>
          </p:nvSpPr>
          <p:spPr>
            <a:xfrm>
              <a:off x="9258450" y="3238051"/>
              <a:ext cx="157397" cy="337997"/>
            </a:xfrm>
            <a:custGeom>
              <a:avLst/>
              <a:gdLst/>
              <a:ahLst/>
              <a:cxnLst/>
              <a:rect l="l" t="t" r="r" b="b"/>
              <a:pathLst>
                <a:path w="157397" h="337997" extrusionOk="0">
                  <a:moveTo>
                    <a:pt x="157397" y="138166"/>
                  </a:moveTo>
                  <a:lnTo>
                    <a:pt x="157397" y="52162"/>
                  </a:lnTo>
                  <a:cubicBezTo>
                    <a:pt x="157397" y="46767"/>
                    <a:pt x="153019" y="42740"/>
                    <a:pt x="147623" y="42928"/>
                  </a:cubicBezTo>
                  <a:cubicBezTo>
                    <a:pt x="128467" y="43592"/>
                    <a:pt x="112751" y="28251"/>
                    <a:pt x="113454" y="9563"/>
                  </a:cubicBezTo>
                  <a:cubicBezTo>
                    <a:pt x="113611" y="4309"/>
                    <a:pt x="109310" y="0"/>
                    <a:pt x="103993" y="0"/>
                  </a:cubicBezTo>
                  <a:lnTo>
                    <a:pt x="72013" y="0"/>
                  </a:lnTo>
                  <a:cubicBezTo>
                    <a:pt x="32683" y="0"/>
                    <a:pt x="625" y="31301"/>
                    <a:pt x="625" y="69771"/>
                  </a:cubicBezTo>
                  <a:cubicBezTo>
                    <a:pt x="625" y="101728"/>
                    <a:pt x="27210" y="127735"/>
                    <a:pt x="59972" y="127735"/>
                  </a:cubicBezTo>
                  <a:cubicBezTo>
                    <a:pt x="87339" y="127735"/>
                    <a:pt x="109623" y="105966"/>
                    <a:pt x="109623" y="79217"/>
                  </a:cubicBezTo>
                  <a:cubicBezTo>
                    <a:pt x="109623" y="56627"/>
                    <a:pt x="90779" y="38260"/>
                    <a:pt x="67713" y="38260"/>
                  </a:cubicBezTo>
                  <a:cubicBezTo>
                    <a:pt x="47540" y="38260"/>
                    <a:pt x="31276" y="54579"/>
                    <a:pt x="31979" y="74377"/>
                  </a:cubicBezTo>
                  <a:cubicBezTo>
                    <a:pt x="32058" y="77293"/>
                    <a:pt x="34247" y="80906"/>
                    <a:pt x="36827" y="82298"/>
                  </a:cubicBezTo>
                  <a:cubicBezTo>
                    <a:pt x="45585" y="87028"/>
                    <a:pt x="54420" y="80648"/>
                    <a:pt x="53873" y="72461"/>
                  </a:cubicBezTo>
                  <a:cubicBezTo>
                    <a:pt x="53560" y="67144"/>
                    <a:pt x="56532" y="62077"/>
                    <a:pt x="61692" y="60599"/>
                  </a:cubicBezTo>
                  <a:cubicBezTo>
                    <a:pt x="75219" y="56698"/>
                    <a:pt x="87651" y="66573"/>
                    <a:pt x="87651" y="79225"/>
                  </a:cubicBezTo>
                  <a:cubicBezTo>
                    <a:pt x="87651" y="94136"/>
                    <a:pt x="75219" y="106263"/>
                    <a:pt x="59972" y="106263"/>
                  </a:cubicBezTo>
                  <a:cubicBezTo>
                    <a:pt x="39330" y="106263"/>
                    <a:pt x="22597" y="89898"/>
                    <a:pt x="22597" y="69779"/>
                  </a:cubicBezTo>
                  <a:cubicBezTo>
                    <a:pt x="22597" y="43154"/>
                    <a:pt x="44803" y="21487"/>
                    <a:pt x="72013" y="21487"/>
                  </a:cubicBezTo>
                  <a:lnTo>
                    <a:pt x="91874" y="21487"/>
                  </a:lnTo>
                  <a:cubicBezTo>
                    <a:pt x="96252" y="43022"/>
                    <a:pt x="113220" y="60021"/>
                    <a:pt x="134800" y="64415"/>
                  </a:cubicBezTo>
                  <a:lnTo>
                    <a:pt x="134800" y="138018"/>
                  </a:lnTo>
                  <a:cubicBezTo>
                    <a:pt x="134800" y="148949"/>
                    <a:pt x="125574" y="157847"/>
                    <a:pt x="114236" y="157980"/>
                  </a:cubicBezTo>
                  <a:cubicBezTo>
                    <a:pt x="114158" y="157980"/>
                    <a:pt x="114079" y="157972"/>
                    <a:pt x="114002" y="157972"/>
                  </a:cubicBezTo>
                  <a:cubicBezTo>
                    <a:pt x="113924" y="157972"/>
                    <a:pt x="113845" y="157980"/>
                    <a:pt x="113767" y="157980"/>
                  </a:cubicBezTo>
                  <a:cubicBezTo>
                    <a:pt x="106026" y="157847"/>
                    <a:pt x="99771" y="151897"/>
                    <a:pt x="99536" y="144523"/>
                  </a:cubicBezTo>
                  <a:cubicBezTo>
                    <a:pt x="99458" y="138971"/>
                    <a:pt x="95627" y="134045"/>
                    <a:pt x="90076" y="133311"/>
                  </a:cubicBezTo>
                  <a:cubicBezTo>
                    <a:pt x="83351" y="132403"/>
                    <a:pt x="77565" y="137634"/>
                    <a:pt x="77565" y="144218"/>
                  </a:cubicBezTo>
                  <a:cubicBezTo>
                    <a:pt x="77565" y="153828"/>
                    <a:pt x="81475" y="162554"/>
                    <a:pt x="87730" y="168997"/>
                  </a:cubicBezTo>
                  <a:cubicBezTo>
                    <a:pt x="81552" y="175315"/>
                    <a:pt x="77721" y="183839"/>
                    <a:pt x="77565" y="193237"/>
                  </a:cubicBezTo>
                  <a:cubicBezTo>
                    <a:pt x="77486" y="198625"/>
                    <a:pt x="81084" y="203551"/>
                    <a:pt x="86400" y="204575"/>
                  </a:cubicBezTo>
                  <a:cubicBezTo>
                    <a:pt x="93438" y="205928"/>
                    <a:pt x="99536" y="200572"/>
                    <a:pt x="99536" y="193777"/>
                  </a:cubicBezTo>
                  <a:cubicBezTo>
                    <a:pt x="99536" y="186262"/>
                    <a:pt x="105948" y="180140"/>
                    <a:pt x="113767" y="180007"/>
                  </a:cubicBezTo>
                  <a:cubicBezTo>
                    <a:pt x="113845" y="180007"/>
                    <a:pt x="113924" y="180015"/>
                    <a:pt x="114002" y="180015"/>
                  </a:cubicBezTo>
                  <a:cubicBezTo>
                    <a:pt x="114079" y="180015"/>
                    <a:pt x="114158" y="180007"/>
                    <a:pt x="114236" y="180007"/>
                  </a:cubicBezTo>
                  <a:cubicBezTo>
                    <a:pt x="125574" y="180140"/>
                    <a:pt x="134800" y="189038"/>
                    <a:pt x="134800" y="199970"/>
                  </a:cubicBezTo>
                  <a:lnTo>
                    <a:pt x="134800" y="273572"/>
                  </a:lnTo>
                  <a:cubicBezTo>
                    <a:pt x="113220" y="277959"/>
                    <a:pt x="96252" y="294965"/>
                    <a:pt x="91874" y="316500"/>
                  </a:cubicBezTo>
                  <a:lnTo>
                    <a:pt x="71388" y="316500"/>
                  </a:lnTo>
                  <a:cubicBezTo>
                    <a:pt x="71388" y="316500"/>
                    <a:pt x="21971" y="294184"/>
                    <a:pt x="21971" y="266933"/>
                  </a:cubicBezTo>
                  <a:cubicBezTo>
                    <a:pt x="21971" y="246346"/>
                    <a:pt x="38704" y="229596"/>
                    <a:pt x="59268" y="229596"/>
                  </a:cubicBezTo>
                  <a:cubicBezTo>
                    <a:pt x="74515" y="229596"/>
                    <a:pt x="86948" y="242014"/>
                    <a:pt x="86948" y="257269"/>
                  </a:cubicBezTo>
                  <a:cubicBezTo>
                    <a:pt x="86948" y="268263"/>
                    <a:pt x="78034" y="277208"/>
                    <a:pt x="67009" y="277208"/>
                  </a:cubicBezTo>
                  <a:cubicBezTo>
                    <a:pt x="59425" y="277208"/>
                    <a:pt x="53247" y="271038"/>
                    <a:pt x="53247" y="263454"/>
                  </a:cubicBezTo>
                  <a:cubicBezTo>
                    <a:pt x="53247" y="257386"/>
                    <a:pt x="48322" y="252468"/>
                    <a:pt x="42301" y="252468"/>
                  </a:cubicBezTo>
                  <a:cubicBezTo>
                    <a:pt x="36202" y="252468"/>
                    <a:pt x="31276" y="257386"/>
                    <a:pt x="31276" y="263454"/>
                  </a:cubicBezTo>
                  <a:cubicBezTo>
                    <a:pt x="31276" y="283158"/>
                    <a:pt x="47305" y="299188"/>
                    <a:pt x="67009" y="299188"/>
                  </a:cubicBezTo>
                  <a:cubicBezTo>
                    <a:pt x="90153" y="299188"/>
                    <a:pt x="108919" y="280383"/>
                    <a:pt x="108919" y="257269"/>
                  </a:cubicBezTo>
                  <a:cubicBezTo>
                    <a:pt x="108919" y="229894"/>
                    <a:pt x="86635" y="207617"/>
                    <a:pt x="59268" y="207617"/>
                  </a:cubicBezTo>
                  <a:cubicBezTo>
                    <a:pt x="26585" y="207617"/>
                    <a:pt x="0" y="234226"/>
                    <a:pt x="0" y="266933"/>
                  </a:cubicBezTo>
                  <a:cubicBezTo>
                    <a:pt x="0" y="306303"/>
                    <a:pt x="31979" y="338331"/>
                    <a:pt x="71388" y="337979"/>
                  </a:cubicBezTo>
                  <a:lnTo>
                    <a:pt x="101804" y="337979"/>
                  </a:lnTo>
                  <a:cubicBezTo>
                    <a:pt x="107903" y="338331"/>
                    <a:pt x="112829" y="333413"/>
                    <a:pt x="112829" y="327345"/>
                  </a:cubicBezTo>
                  <a:cubicBezTo>
                    <a:pt x="112829" y="309165"/>
                    <a:pt x="127607" y="294379"/>
                    <a:pt x="145747" y="294379"/>
                  </a:cubicBezTo>
                  <a:cubicBezTo>
                    <a:pt x="151846" y="294379"/>
                    <a:pt x="156772" y="289461"/>
                    <a:pt x="156224" y="283393"/>
                  </a:cubicBezTo>
                  <a:lnTo>
                    <a:pt x="156224" y="200032"/>
                  </a:lnTo>
                  <a:cubicBezTo>
                    <a:pt x="156772" y="187803"/>
                    <a:pt x="151376" y="176786"/>
                    <a:pt x="142854" y="169115"/>
                  </a:cubicBezTo>
                  <a:cubicBezTo>
                    <a:pt x="151376" y="161413"/>
                    <a:pt x="157397" y="138166"/>
                    <a:pt x="157397" y="138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4846;p50">
              <a:extLst>
                <a:ext uri="{FF2B5EF4-FFF2-40B4-BE49-F238E27FC236}">
                  <a16:creationId xmlns:a16="http://schemas.microsoft.com/office/drawing/2014/main" id="{70C67B67-2962-85DB-986B-896BBF0E9DBA}"/>
                </a:ext>
              </a:extLst>
            </p:cNvPr>
            <p:cNvSpPr/>
            <p:nvPr/>
          </p:nvSpPr>
          <p:spPr>
            <a:xfrm>
              <a:off x="9089101" y="3238049"/>
              <a:ext cx="156682" cy="337982"/>
            </a:xfrm>
            <a:custGeom>
              <a:avLst/>
              <a:gdLst/>
              <a:ahLst/>
              <a:cxnLst/>
              <a:rect l="l" t="t" r="r" b="b"/>
              <a:pathLst>
                <a:path w="156682" h="337982" extrusionOk="0">
                  <a:moveTo>
                    <a:pt x="97414" y="207596"/>
                  </a:moveTo>
                  <a:cubicBezTo>
                    <a:pt x="69969" y="207596"/>
                    <a:pt x="47763" y="229865"/>
                    <a:pt x="47763" y="257248"/>
                  </a:cubicBezTo>
                  <a:cubicBezTo>
                    <a:pt x="47763" y="280362"/>
                    <a:pt x="66529" y="299167"/>
                    <a:pt x="89673" y="299167"/>
                  </a:cubicBezTo>
                  <a:cubicBezTo>
                    <a:pt x="109377" y="299167"/>
                    <a:pt x="125406" y="283137"/>
                    <a:pt x="125406" y="263433"/>
                  </a:cubicBezTo>
                  <a:cubicBezTo>
                    <a:pt x="125406" y="257365"/>
                    <a:pt x="120480" y="252447"/>
                    <a:pt x="114382" y="252447"/>
                  </a:cubicBezTo>
                  <a:cubicBezTo>
                    <a:pt x="108361" y="252447"/>
                    <a:pt x="103435" y="257365"/>
                    <a:pt x="103435" y="263433"/>
                  </a:cubicBezTo>
                  <a:cubicBezTo>
                    <a:pt x="103435" y="271018"/>
                    <a:pt x="97258" y="277187"/>
                    <a:pt x="89673" y="277187"/>
                  </a:cubicBezTo>
                  <a:cubicBezTo>
                    <a:pt x="78649" y="277187"/>
                    <a:pt x="69735" y="268242"/>
                    <a:pt x="69735" y="257248"/>
                  </a:cubicBezTo>
                  <a:cubicBezTo>
                    <a:pt x="69735" y="241992"/>
                    <a:pt x="82167" y="229575"/>
                    <a:pt x="97414" y="229575"/>
                  </a:cubicBezTo>
                  <a:cubicBezTo>
                    <a:pt x="117978" y="229575"/>
                    <a:pt x="134711" y="246324"/>
                    <a:pt x="134711" y="266912"/>
                  </a:cubicBezTo>
                  <a:cubicBezTo>
                    <a:pt x="134711" y="294163"/>
                    <a:pt x="112583" y="316330"/>
                    <a:pt x="85295" y="316486"/>
                  </a:cubicBezTo>
                  <a:lnTo>
                    <a:pt x="64183" y="316486"/>
                  </a:lnTo>
                  <a:cubicBezTo>
                    <a:pt x="59804" y="294843"/>
                    <a:pt x="21570" y="273489"/>
                    <a:pt x="21570" y="273489"/>
                  </a:cubicBezTo>
                  <a:lnTo>
                    <a:pt x="21570" y="200019"/>
                  </a:lnTo>
                  <a:cubicBezTo>
                    <a:pt x="21570" y="200019"/>
                    <a:pt x="30561" y="180220"/>
                    <a:pt x="41899" y="180087"/>
                  </a:cubicBezTo>
                  <a:cubicBezTo>
                    <a:pt x="41977" y="180087"/>
                    <a:pt x="42056" y="180095"/>
                    <a:pt x="42133" y="180095"/>
                  </a:cubicBezTo>
                  <a:cubicBezTo>
                    <a:pt x="42211" y="180095"/>
                    <a:pt x="42290" y="180087"/>
                    <a:pt x="42368" y="180087"/>
                  </a:cubicBezTo>
                  <a:cubicBezTo>
                    <a:pt x="50187" y="180220"/>
                    <a:pt x="56521" y="186327"/>
                    <a:pt x="56521" y="193826"/>
                  </a:cubicBezTo>
                  <a:cubicBezTo>
                    <a:pt x="56521" y="199894"/>
                    <a:pt x="61447" y="204812"/>
                    <a:pt x="67545" y="204812"/>
                  </a:cubicBezTo>
                  <a:cubicBezTo>
                    <a:pt x="73566" y="204812"/>
                    <a:pt x="78492" y="199894"/>
                    <a:pt x="78492" y="193826"/>
                  </a:cubicBezTo>
                  <a:cubicBezTo>
                    <a:pt x="78492" y="184232"/>
                    <a:pt x="74582" y="175521"/>
                    <a:pt x="68327" y="169094"/>
                  </a:cubicBezTo>
                  <a:cubicBezTo>
                    <a:pt x="74582" y="162666"/>
                    <a:pt x="78492" y="153956"/>
                    <a:pt x="78492" y="144361"/>
                  </a:cubicBezTo>
                  <a:cubicBezTo>
                    <a:pt x="78492" y="138294"/>
                    <a:pt x="73566" y="133375"/>
                    <a:pt x="67545" y="133375"/>
                  </a:cubicBezTo>
                  <a:cubicBezTo>
                    <a:pt x="61447" y="133375"/>
                    <a:pt x="56521" y="138294"/>
                    <a:pt x="56521" y="144361"/>
                  </a:cubicBezTo>
                  <a:cubicBezTo>
                    <a:pt x="56521" y="151868"/>
                    <a:pt x="50187" y="157975"/>
                    <a:pt x="42368" y="158100"/>
                  </a:cubicBezTo>
                  <a:cubicBezTo>
                    <a:pt x="42290" y="158100"/>
                    <a:pt x="42211" y="158092"/>
                    <a:pt x="42133" y="158092"/>
                  </a:cubicBezTo>
                  <a:cubicBezTo>
                    <a:pt x="42056" y="158092"/>
                    <a:pt x="41977" y="158100"/>
                    <a:pt x="41899" y="158100"/>
                  </a:cubicBezTo>
                  <a:cubicBezTo>
                    <a:pt x="30561" y="157967"/>
                    <a:pt x="21335" y="149084"/>
                    <a:pt x="21570" y="138169"/>
                  </a:cubicBezTo>
                  <a:lnTo>
                    <a:pt x="21570" y="64699"/>
                  </a:lnTo>
                  <a:cubicBezTo>
                    <a:pt x="42837" y="60320"/>
                    <a:pt x="59804" y="43345"/>
                    <a:pt x="64183" y="21474"/>
                  </a:cubicBezTo>
                  <a:lnTo>
                    <a:pt x="85295" y="21474"/>
                  </a:lnTo>
                  <a:cubicBezTo>
                    <a:pt x="112583" y="21849"/>
                    <a:pt x="134711" y="44017"/>
                    <a:pt x="134711" y="71267"/>
                  </a:cubicBezTo>
                  <a:cubicBezTo>
                    <a:pt x="134711" y="91855"/>
                    <a:pt x="117978" y="108604"/>
                    <a:pt x="97414" y="108604"/>
                  </a:cubicBezTo>
                  <a:cubicBezTo>
                    <a:pt x="82167" y="108604"/>
                    <a:pt x="69735" y="96187"/>
                    <a:pt x="69735" y="80932"/>
                  </a:cubicBezTo>
                  <a:cubicBezTo>
                    <a:pt x="69735" y="69938"/>
                    <a:pt x="78649" y="60992"/>
                    <a:pt x="89673" y="60992"/>
                  </a:cubicBezTo>
                  <a:cubicBezTo>
                    <a:pt x="97258" y="60992"/>
                    <a:pt x="103435" y="67162"/>
                    <a:pt x="103435" y="74747"/>
                  </a:cubicBezTo>
                  <a:cubicBezTo>
                    <a:pt x="103435" y="80814"/>
                    <a:pt x="108361" y="85733"/>
                    <a:pt x="114382" y="85733"/>
                  </a:cubicBezTo>
                  <a:cubicBezTo>
                    <a:pt x="120480" y="85733"/>
                    <a:pt x="125406" y="80814"/>
                    <a:pt x="125406" y="74747"/>
                  </a:cubicBezTo>
                  <a:cubicBezTo>
                    <a:pt x="125406" y="55042"/>
                    <a:pt x="109377" y="39013"/>
                    <a:pt x="89673" y="39013"/>
                  </a:cubicBezTo>
                  <a:cubicBezTo>
                    <a:pt x="66529" y="39013"/>
                    <a:pt x="47763" y="57818"/>
                    <a:pt x="47763" y="80932"/>
                  </a:cubicBezTo>
                  <a:cubicBezTo>
                    <a:pt x="47763" y="108307"/>
                    <a:pt x="69969" y="130584"/>
                    <a:pt x="97414" y="130584"/>
                  </a:cubicBezTo>
                  <a:cubicBezTo>
                    <a:pt x="130098" y="130584"/>
                    <a:pt x="156682" y="103975"/>
                    <a:pt x="156682" y="71267"/>
                  </a:cubicBezTo>
                  <a:cubicBezTo>
                    <a:pt x="156682" y="31897"/>
                    <a:pt x="124624" y="-131"/>
                    <a:pt x="85295" y="2"/>
                  </a:cubicBezTo>
                  <a:lnTo>
                    <a:pt x="54331" y="2"/>
                  </a:lnTo>
                  <a:cubicBezTo>
                    <a:pt x="48232" y="-123"/>
                    <a:pt x="43306" y="4795"/>
                    <a:pt x="43306" y="10863"/>
                  </a:cubicBezTo>
                  <a:cubicBezTo>
                    <a:pt x="43306" y="29043"/>
                    <a:pt x="28528" y="43829"/>
                    <a:pt x="10388" y="43829"/>
                  </a:cubicBezTo>
                  <a:cubicBezTo>
                    <a:pt x="4289" y="43829"/>
                    <a:pt x="67" y="54815"/>
                    <a:pt x="67" y="54815"/>
                  </a:cubicBezTo>
                  <a:lnTo>
                    <a:pt x="67" y="138176"/>
                  </a:lnTo>
                  <a:cubicBezTo>
                    <a:pt x="67" y="138176"/>
                    <a:pt x="4759" y="161423"/>
                    <a:pt x="13281" y="169094"/>
                  </a:cubicBezTo>
                  <a:cubicBezTo>
                    <a:pt x="4759" y="176764"/>
                    <a:pt x="-637" y="187781"/>
                    <a:pt x="67" y="200011"/>
                  </a:cubicBezTo>
                  <a:lnTo>
                    <a:pt x="67" y="283372"/>
                  </a:lnTo>
                  <a:cubicBezTo>
                    <a:pt x="-637" y="289440"/>
                    <a:pt x="4289" y="294358"/>
                    <a:pt x="10388" y="294358"/>
                  </a:cubicBezTo>
                  <a:cubicBezTo>
                    <a:pt x="28528" y="294358"/>
                    <a:pt x="43306" y="309144"/>
                    <a:pt x="43306" y="327324"/>
                  </a:cubicBezTo>
                  <a:cubicBezTo>
                    <a:pt x="43306" y="333392"/>
                    <a:pt x="48232" y="338310"/>
                    <a:pt x="54331" y="337966"/>
                  </a:cubicBezTo>
                  <a:lnTo>
                    <a:pt x="85295" y="337966"/>
                  </a:lnTo>
                  <a:cubicBezTo>
                    <a:pt x="124624" y="338310"/>
                    <a:pt x="156682" y="306282"/>
                    <a:pt x="156682" y="266920"/>
                  </a:cubicBezTo>
                  <a:cubicBezTo>
                    <a:pt x="156682" y="234204"/>
                    <a:pt x="130098" y="207596"/>
                    <a:pt x="97414" y="2075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4847;p50">
              <a:extLst>
                <a:ext uri="{FF2B5EF4-FFF2-40B4-BE49-F238E27FC236}">
                  <a16:creationId xmlns:a16="http://schemas.microsoft.com/office/drawing/2014/main" id="{412DF9DC-B34A-0B2E-86D5-3EE8AB7A7D60}"/>
                </a:ext>
              </a:extLst>
            </p:cNvPr>
            <p:cNvSpPr/>
            <p:nvPr/>
          </p:nvSpPr>
          <p:spPr>
            <a:xfrm>
              <a:off x="9204987" y="3359523"/>
              <a:ext cx="84445" cy="95238"/>
            </a:xfrm>
            <a:custGeom>
              <a:avLst/>
              <a:gdLst/>
              <a:ahLst/>
              <a:cxnLst/>
              <a:rect l="l" t="t" r="r" b="b"/>
              <a:pathLst>
                <a:path w="84445" h="95238" extrusionOk="0">
                  <a:moveTo>
                    <a:pt x="65739" y="65744"/>
                  </a:moveTo>
                  <a:cubicBezTo>
                    <a:pt x="60891" y="70584"/>
                    <a:pt x="54401" y="73251"/>
                    <a:pt x="47598" y="73251"/>
                  </a:cubicBezTo>
                  <a:cubicBezTo>
                    <a:pt x="40718" y="73251"/>
                    <a:pt x="34306" y="70584"/>
                    <a:pt x="29458" y="65744"/>
                  </a:cubicBezTo>
                  <a:cubicBezTo>
                    <a:pt x="19450" y="55751"/>
                    <a:pt x="19450" y="39480"/>
                    <a:pt x="29458" y="29486"/>
                  </a:cubicBezTo>
                  <a:cubicBezTo>
                    <a:pt x="34306" y="24646"/>
                    <a:pt x="40718" y="21980"/>
                    <a:pt x="47598" y="21980"/>
                  </a:cubicBezTo>
                  <a:cubicBezTo>
                    <a:pt x="54479" y="21980"/>
                    <a:pt x="60891" y="24646"/>
                    <a:pt x="65739" y="29486"/>
                  </a:cubicBezTo>
                  <a:cubicBezTo>
                    <a:pt x="70039" y="33779"/>
                    <a:pt x="76998" y="33779"/>
                    <a:pt x="81220" y="29486"/>
                  </a:cubicBezTo>
                  <a:cubicBezTo>
                    <a:pt x="85521" y="25194"/>
                    <a:pt x="85521" y="18242"/>
                    <a:pt x="81220" y="13949"/>
                  </a:cubicBezTo>
                  <a:cubicBezTo>
                    <a:pt x="72228" y="4957"/>
                    <a:pt x="60343" y="0"/>
                    <a:pt x="47598" y="0"/>
                  </a:cubicBezTo>
                  <a:cubicBezTo>
                    <a:pt x="34854" y="0"/>
                    <a:pt x="22890" y="4950"/>
                    <a:pt x="13898" y="13949"/>
                  </a:cubicBezTo>
                  <a:cubicBezTo>
                    <a:pt x="-4633" y="32512"/>
                    <a:pt x="-4633" y="62726"/>
                    <a:pt x="13898" y="81289"/>
                  </a:cubicBezTo>
                  <a:cubicBezTo>
                    <a:pt x="22890" y="90281"/>
                    <a:pt x="34854" y="95238"/>
                    <a:pt x="47598" y="95238"/>
                  </a:cubicBezTo>
                  <a:cubicBezTo>
                    <a:pt x="60343" y="95238"/>
                    <a:pt x="72228" y="90289"/>
                    <a:pt x="81220" y="81289"/>
                  </a:cubicBezTo>
                  <a:cubicBezTo>
                    <a:pt x="85521" y="76996"/>
                    <a:pt x="85521" y="70037"/>
                    <a:pt x="81220" y="65752"/>
                  </a:cubicBezTo>
                  <a:cubicBezTo>
                    <a:pt x="76920" y="61451"/>
                    <a:pt x="69961" y="61451"/>
                    <a:pt x="65739" y="657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4" name="Google Shape;4848;p50">
            <a:extLst>
              <a:ext uri="{FF2B5EF4-FFF2-40B4-BE49-F238E27FC236}">
                <a16:creationId xmlns:a16="http://schemas.microsoft.com/office/drawing/2014/main" id="{62E5B18C-9105-FDC5-7FC8-8FF956729B32}"/>
              </a:ext>
            </a:extLst>
          </p:cNvPr>
          <p:cNvSpPr/>
          <p:nvPr/>
        </p:nvSpPr>
        <p:spPr>
          <a:xfrm>
            <a:off x="5718442" y="2673061"/>
            <a:ext cx="157263" cy="374719"/>
          </a:xfrm>
          <a:custGeom>
            <a:avLst/>
            <a:gdLst/>
            <a:ahLst/>
            <a:cxnLst/>
            <a:rect l="l" t="t" r="r" b="b"/>
            <a:pathLst>
              <a:path w="242877" h="578717" extrusionOk="0">
                <a:moveTo>
                  <a:pt x="233495" y="435172"/>
                </a:moveTo>
                <a:lnTo>
                  <a:pt x="230680" y="435172"/>
                </a:lnTo>
                <a:lnTo>
                  <a:pt x="230680" y="305185"/>
                </a:lnTo>
                <a:lnTo>
                  <a:pt x="233495" y="305185"/>
                </a:lnTo>
                <a:cubicBezTo>
                  <a:pt x="233495" y="305185"/>
                  <a:pt x="242877" y="300846"/>
                  <a:pt x="242877" y="295693"/>
                </a:cubicBezTo>
                <a:cubicBezTo>
                  <a:pt x="242877" y="290540"/>
                  <a:pt x="238656" y="286356"/>
                  <a:pt x="233495" y="286356"/>
                </a:cubicBezTo>
                <a:cubicBezTo>
                  <a:pt x="224972" y="286356"/>
                  <a:pt x="217935" y="279374"/>
                  <a:pt x="217935" y="270796"/>
                </a:cubicBezTo>
                <a:cubicBezTo>
                  <a:pt x="217935" y="248926"/>
                  <a:pt x="202375" y="230629"/>
                  <a:pt x="181654" y="226453"/>
                </a:cubicBezTo>
                <a:cubicBezTo>
                  <a:pt x="178840" y="207093"/>
                  <a:pt x="166955" y="190368"/>
                  <a:pt x="149284" y="181360"/>
                </a:cubicBezTo>
                <a:lnTo>
                  <a:pt x="149284" y="176066"/>
                </a:lnTo>
                <a:cubicBezTo>
                  <a:pt x="186502" y="164079"/>
                  <a:pt x="211758" y="129792"/>
                  <a:pt x="211758" y="90266"/>
                </a:cubicBezTo>
                <a:cubicBezTo>
                  <a:pt x="211758" y="40496"/>
                  <a:pt x="171255" y="0"/>
                  <a:pt x="121448" y="0"/>
                </a:cubicBezTo>
                <a:cubicBezTo>
                  <a:pt x="71719" y="0"/>
                  <a:pt x="31216" y="40488"/>
                  <a:pt x="31216" y="90266"/>
                </a:cubicBezTo>
                <a:cubicBezTo>
                  <a:pt x="31216" y="118219"/>
                  <a:pt x="43805" y="144140"/>
                  <a:pt x="65933" y="161381"/>
                </a:cubicBezTo>
                <a:cubicBezTo>
                  <a:pt x="67184" y="162374"/>
                  <a:pt x="68513" y="163344"/>
                  <a:pt x="69764" y="164267"/>
                </a:cubicBezTo>
                <a:cubicBezTo>
                  <a:pt x="74065" y="167223"/>
                  <a:pt x="79850" y="166182"/>
                  <a:pt x="82822" y="161960"/>
                </a:cubicBezTo>
                <a:cubicBezTo>
                  <a:pt x="85793" y="157730"/>
                  <a:pt x="84698" y="151912"/>
                  <a:pt x="80476" y="148957"/>
                </a:cubicBezTo>
                <a:cubicBezTo>
                  <a:pt x="79459" y="148230"/>
                  <a:pt x="78443" y="147455"/>
                  <a:pt x="77427" y="146666"/>
                </a:cubicBezTo>
                <a:cubicBezTo>
                  <a:pt x="59912" y="132990"/>
                  <a:pt x="49904" y="112433"/>
                  <a:pt x="49904" y="90266"/>
                </a:cubicBezTo>
                <a:cubicBezTo>
                  <a:pt x="49904" y="50794"/>
                  <a:pt x="81962" y="18680"/>
                  <a:pt x="121448" y="18680"/>
                </a:cubicBezTo>
                <a:cubicBezTo>
                  <a:pt x="160934" y="18680"/>
                  <a:pt x="193071" y="50794"/>
                  <a:pt x="193071" y="90266"/>
                </a:cubicBezTo>
                <a:cubicBezTo>
                  <a:pt x="193071" y="119509"/>
                  <a:pt x="150378" y="156166"/>
                  <a:pt x="150378" y="156166"/>
                </a:cubicBezTo>
                <a:lnTo>
                  <a:pt x="150378" y="150904"/>
                </a:lnTo>
                <a:cubicBezTo>
                  <a:pt x="160386" y="141403"/>
                  <a:pt x="164922" y="127563"/>
                  <a:pt x="162185" y="113230"/>
                </a:cubicBezTo>
                <a:cubicBezTo>
                  <a:pt x="159214" y="97952"/>
                  <a:pt x="147485" y="85597"/>
                  <a:pt x="132394" y="81891"/>
                </a:cubicBezTo>
                <a:cubicBezTo>
                  <a:pt x="105497" y="75284"/>
                  <a:pt x="81336" y="95598"/>
                  <a:pt x="81336" y="121449"/>
                </a:cubicBezTo>
                <a:cubicBezTo>
                  <a:pt x="81336" y="132747"/>
                  <a:pt x="85871" y="143241"/>
                  <a:pt x="93847" y="150904"/>
                </a:cubicBezTo>
                <a:lnTo>
                  <a:pt x="93847" y="181524"/>
                </a:lnTo>
                <a:cubicBezTo>
                  <a:pt x="76332" y="190532"/>
                  <a:pt x="64369" y="207257"/>
                  <a:pt x="61476" y="226617"/>
                </a:cubicBezTo>
                <a:cubicBezTo>
                  <a:pt x="40755" y="230793"/>
                  <a:pt x="25039" y="249082"/>
                  <a:pt x="25039" y="270960"/>
                </a:cubicBezTo>
                <a:cubicBezTo>
                  <a:pt x="25039" y="279468"/>
                  <a:pt x="18159" y="286411"/>
                  <a:pt x="9558" y="286521"/>
                </a:cubicBezTo>
                <a:cubicBezTo>
                  <a:pt x="5335" y="286576"/>
                  <a:pt x="1425" y="289203"/>
                  <a:pt x="331" y="293308"/>
                </a:cubicBezTo>
                <a:cubicBezTo>
                  <a:pt x="-1311" y="299563"/>
                  <a:pt x="3380" y="305193"/>
                  <a:pt x="9401" y="305193"/>
                </a:cubicBezTo>
                <a:lnTo>
                  <a:pt x="12529" y="305193"/>
                </a:lnTo>
                <a:lnTo>
                  <a:pt x="12529" y="436306"/>
                </a:lnTo>
                <a:lnTo>
                  <a:pt x="9792" y="436306"/>
                </a:lnTo>
                <a:cubicBezTo>
                  <a:pt x="4788" y="436306"/>
                  <a:pt x="409" y="440059"/>
                  <a:pt x="175" y="445017"/>
                </a:cubicBezTo>
                <a:cubicBezTo>
                  <a:pt x="-216" y="450412"/>
                  <a:pt x="4084" y="454893"/>
                  <a:pt x="9401" y="454893"/>
                </a:cubicBezTo>
                <a:cubicBezTo>
                  <a:pt x="18002" y="454893"/>
                  <a:pt x="24883" y="461844"/>
                  <a:pt x="24883" y="470382"/>
                </a:cubicBezTo>
                <a:cubicBezTo>
                  <a:pt x="24883" y="495216"/>
                  <a:pt x="45134" y="515413"/>
                  <a:pt x="69921" y="515413"/>
                </a:cubicBezTo>
                <a:lnTo>
                  <a:pt x="144436" y="515413"/>
                </a:lnTo>
                <a:cubicBezTo>
                  <a:pt x="163593" y="523475"/>
                  <a:pt x="176963" y="540529"/>
                  <a:pt x="180325" y="560625"/>
                </a:cubicBezTo>
                <a:lnTo>
                  <a:pt x="62805" y="560625"/>
                </a:lnTo>
                <a:cubicBezTo>
                  <a:pt x="62805" y="560625"/>
                  <a:pt x="67105" y="544439"/>
                  <a:pt x="71562" y="537581"/>
                </a:cubicBezTo>
                <a:cubicBezTo>
                  <a:pt x="74377" y="533257"/>
                  <a:pt x="73126" y="527471"/>
                  <a:pt x="68826" y="524664"/>
                </a:cubicBezTo>
                <a:cubicBezTo>
                  <a:pt x="64525" y="521857"/>
                  <a:pt x="58739" y="523077"/>
                  <a:pt x="55924" y="527400"/>
                </a:cubicBezTo>
                <a:cubicBezTo>
                  <a:pt x="49513" y="537307"/>
                  <a:pt x="43883" y="559498"/>
                  <a:pt x="43883" y="559498"/>
                </a:cubicBezTo>
                <a:lnTo>
                  <a:pt x="36846" y="560632"/>
                </a:lnTo>
                <a:cubicBezTo>
                  <a:pt x="32311" y="560632"/>
                  <a:pt x="28245" y="563846"/>
                  <a:pt x="27541" y="568358"/>
                </a:cubicBezTo>
                <a:cubicBezTo>
                  <a:pt x="26759" y="573933"/>
                  <a:pt x="31216" y="578718"/>
                  <a:pt x="36768" y="578718"/>
                </a:cubicBezTo>
                <a:lnTo>
                  <a:pt x="206050" y="578718"/>
                </a:lnTo>
                <a:cubicBezTo>
                  <a:pt x="210585" y="578718"/>
                  <a:pt x="214729" y="575504"/>
                  <a:pt x="215355" y="570993"/>
                </a:cubicBezTo>
                <a:cubicBezTo>
                  <a:pt x="216137" y="565418"/>
                  <a:pt x="211758" y="560632"/>
                  <a:pt x="206128" y="560632"/>
                </a:cubicBezTo>
                <a:lnTo>
                  <a:pt x="199013" y="560632"/>
                </a:lnTo>
                <a:cubicBezTo>
                  <a:pt x="196824" y="543328"/>
                  <a:pt x="189005" y="527588"/>
                  <a:pt x="177042" y="515562"/>
                </a:cubicBezTo>
                <a:cubicBezTo>
                  <a:pt x="199951" y="513357"/>
                  <a:pt x="217935" y="493981"/>
                  <a:pt x="217935" y="470484"/>
                </a:cubicBezTo>
                <a:cubicBezTo>
                  <a:pt x="217935" y="465331"/>
                  <a:pt x="213791" y="461164"/>
                  <a:pt x="208630" y="461164"/>
                </a:cubicBezTo>
                <a:lnTo>
                  <a:pt x="63821" y="461164"/>
                </a:lnTo>
                <a:cubicBezTo>
                  <a:pt x="58974" y="461164"/>
                  <a:pt x="54752" y="464815"/>
                  <a:pt x="54438" y="469648"/>
                </a:cubicBezTo>
                <a:cubicBezTo>
                  <a:pt x="54126" y="474894"/>
                  <a:pt x="58270" y="479249"/>
                  <a:pt x="63430" y="479249"/>
                </a:cubicBezTo>
                <a:lnTo>
                  <a:pt x="197371" y="479249"/>
                </a:lnTo>
                <a:cubicBezTo>
                  <a:pt x="193617" y="489149"/>
                  <a:pt x="184079" y="496202"/>
                  <a:pt x="172897" y="496202"/>
                </a:cubicBezTo>
                <a:lnTo>
                  <a:pt x="69842" y="496202"/>
                </a:lnTo>
                <a:cubicBezTo>
                  <a:pt x="55220" y="496202"/>
                  <a:pt x="43805" y="484246"/>
                  <a:pt x="43727" y="469663"/>
                </a:cubicBezTo>
                <a:cubicBezTo>
                  <a:pt x="43727" y="464166"/>
                  <a:pt x="42398" y="458966"/>
                  <a:pt x="39973" y="454376"/>
                </a:cubicBezTo>
                <a:lnTo>
                  <a:pt x="71640" y="454376"/>
                </a:lnTo>
                <a:cubicBezTo>
                  <a:pt x="71640" y="454376"/>
                  <a:pt x="71640" y="454376"/>
                  <a:pt x="71640" y="454376"/>
                </a:cubicBezTo>
                <a:cubicBezTo>
                  <a:pt x="71640" y="454376"/>
                  <a:pt x="71640" y="454376"/>
                  <a:pt x="71640" y="454376"/>
                </a:cubicBezTo>
                <a:lnTo>
                  <a:pt x="221063" y="454376"/>
                </a:lnTo>
                <a:lnTo>
                  <a:pt x="233182" y="454376"/>
                </a:lnTo>
                <a:cubicBezTo>
                  <a:pt x="237404" y="454376"/>
                  <a:pt x="241236" y="451780"/>
                  <a:pt x="242409" y="447808"/>
                </a:cubicBezTo>
                <a:cubicBezTo>
                  <a:pt x="244363" y="441216"/>
                  <a:pt x="239594" y="435172"/>
                  <a:pt x="233495" y="435172"/>
                </a:cubicBezTo>
                <a:close/>
                <a:moveTo>
                  <a:pt x="69999" y="244148"/>
                </a:moveTo>
                <a:lnTo>
                  <a:pt x="87435" y="244148"/>
                </a:lnTo>
                <a:cubicBezTo>
                  <a:pt x="91501" y="244148"/>
                  <a:pt x="95333" y="241568"/>
                  <a:pt x="96583" y="237619"/>
                </a:cubicBezTo>
                <a:cubicBezTo>
                  <a:pt x="98616" y="231004"/>
                  <a:pt x="93769" y="224928"/>
                  <a:pt x="87435" y="224928"/>
                </a:cubicBezTo>
                <a:lnTo>
                  <a:pt x="79382" y="224928"/>
                </a:lnTo>
                <a:cubicBezTo>
                  <a:pt x="82587" y="211253"/>
                  <a:pt x="92283" y="199868"/>
                  <a:pt x="105888" y="194598"/>
                </a:cubicBezTo>
                <a:lnTo>
                  <a:pt x="105888" y="194590"/>
                </a:lnTo>
                <a:cubicBezTo>
                  <a:pt x="109407" y="193198"/>
                  <a:pt x="111987" y="189718"/>
                  <a:pt x="111987" y="185645"/>
                </a:cubicBezTo>
                <a:lnTo>
                  <a:pt x="111987" y="146376"/>
                </a:lnTo>
                <a:cubicBezTo>
                  <a:pt x="111987" y="146314"/>
                  <a:pt x="111987" y="146243"/>
                  <a:pt x="111987" y="146181"/>
                </a:cubicBezTo>
                <a:cubicBezTo>
                  <a:pt x="111987" y="146009"/>
                  <a:pt x="111987" y="145829"/>
                  <a:pt x="111987" y="145657"/>
                </a:cubicBezTo>
                <a:cubicBezTo>
                  <a:pt x="111987" y="145508"/>
                  <a:pt x="111908" y="145352"/>
                  <a:pt x="111908" y="145203"/>
                </a:cubicBezTo>
                <a:cubicBezTo>
                  <a:pt x="111908" y="145055"/>
                  <a:pt x="111908" y="144906"/>
                  <a:pt x="111831" y="144758"/>
                </a:cubicBezTo>
                <a:cubicBezTo>
                  <a:pt x="111831" y="144586"/>
                  <a:pt x="111753" y="144421"/>
                  <a:pt x="111753" y="144257"/>
                </a:cubicBezTo>
                <a:cubicBezTo>
                  <a:pt x="111753" y="144124"/>
                  <a:pt x="111674" y="143999"/>
                  <a:pt x="111674" y="143866"/>
                </a:cubicBezTo>
                <a:cubicBezTo>
                  <a:pt x="111596" y="143694"/>
                  <a:pt x="111596" y="143522"/>
                  <a:pt x="111517" y="143350"/>
                </a:cubicBezTo>
                <a:cubicBezTo>
                  <a:pt x="111440" y="143225"/>
                  <a:pt x="111440" y="143100"/>
                  <a:pt x="111362" y="142975"/>
                </a:cubicBezTo>
                <a:cubicBezTo>
                  <a:pt x="111283" y="142811"/>
                  <a:pt x="111205" y="142646"/>
                  <a:pt x="111205" y="142490"/>
                </a:cubicBezTo>
                <a:cubicBezTo>
                  <a:pt x="111127" y="142357"/>
                  <a:pt x="111049" y="142232"/>
                  <a:pt x="110971" y="142099"/>
                </a:cubicBezTo>
                <a:cubicBezTo>
                  <a:pt x="110892" y="141958"/>
                  <a:pt x="110814" y="141810"/>
                  <a:pt x="110736" y="141669"/>
                </a:cubicBezTo>
                <a:cubicBezTo>
                  <a:pt x="110658" y="141529"/>
                  <a:pt x="110580" y="141395"/>
                  <a:pt x="110501" y="141262"/>
                </a:cubicBezTo>
                <a:cubicBezTo>
                  <a:pt x="110423" y="141138"/>
                  <a:pt x="110345" y="141012"/>
                  <a:pt x="110267" y="140895"/>
                </a:cubicBezTo>
                <a:cubicBezTo>
                  <a:pt x="110189" y="140762"/>
                  <a:pt x="110110" y="140629"/>
                  <a:pt x="109954" y="140496"/>
                </a:cubicBezTo>
                <a:cubicBezTo>
                  <a:pt x="109876" y="140379"/>
                  <a:pt x="109798" y="140262"/>
                  <a:pt x="109719" y="140152"/>
                </a:cubicBezTo>
                <a:cubicBezTo>
                  <a:pt x="109563" y="140035"/>
                  <a:pt x="109485" y="139918"/>
                  <a:pt x="109407" y="139800"/>
                </a:cubicBezTo>
                <a:cubicBezTo>
                  <a:pt x="109250" y="139683"/>
                  <a:pt x="109172" y="139566"/>
                  <a:pt x="109016" y="139449"/>
                </a:cubicBezTo>
                <a:cubicBezTo>
                  <a:pt x="108937" y="139355"/>
                  <a:pt x="108859" y="139261"/>
                  <a:pt x="108703" y="139167"/>
                </a:cubicBezTo>
                <a:cubicBezTo>
                  <a:pt x="108546" y="139042"/>
                  <a:pt x="108468" y="138925"/>
                  <a:pt x="108312" y="138807"/>
                </a:cubicBezTo>
                <a:cubicBezTo>
                  <a:pt x="108234" y="138768"/>
                  <a:pt x="108234" y="138729"/>
                  <a:pt x="108155" y="138690"/>
                </a:cubicBezTo>
                <a:cubicBezTo>
                  <a:pt x="100962" y="133295"/>
                  <a:pt x="97600" y="124326"/>
                  <a:pt x="99868" y="115123"/>
                </a:cubicBezTo>
                <a:cubicBezTo>
                  <a:pt x="101666" y="107429"/>
                  <a:pt x="107687" y="101283"/>
                  <a:pt x="115271" y="99195"/>
                </a:cubicBezTo>
                <a:cubicBezTo>
                  <a:pt x="130362" y="95066"/>
                  <a:pt x="144045" y="106342"/>
                  <a:pt x="144045" y="120753"/>
                </a:cubicBezTo>
                <a:cubicBezTo>
                  <a:pt x="144045" y="126875"/>
                  <a:pt x="141621" y="132567"/>
                  <a:pt x="137242" y="136766"/>
                </a:cubicBezTo>
                <a:lnTo>
                  <a:pt x="125436" y="136766"/>
                </a:lnTo>
                <a:cubicBezTo>
                  <a:pt x="121370" y="136766"/>
                  <a:pt x="117538" y="139347"/>
                  <a:pt x="116288" y="143296"/>
                </a:cubicBezTo>
                <a:cubicBezTo>
                  <a:pt x="114254" y="149911"/>
                  <a:pt x="119102" y="155986"/>
                  <a:pt x="125436" y="155986"/>
                </a:cubicBezTo>
                <a:lnTo>
                  <a:pt x="131222" y="155986"/>
                </a:lnTo>
                <a:lnTo>
                  <a:pt x="131222" y="177466"/>
                </a:lnTo>
                <a:lnTo>
                  <a:pt x="125436" y="177466"/>
                </a:lnTo>
                <a:cubicBezTo>
                  <a:pt x="121370" y="177466"/>
                  <a:pt x="117538" y="180046"/>
                  <a:pt x="116288" y="183995"/>
                </a:cubicBezTo>
                <a:cubicBezTo>
                  <a:pt x="114254" y="190610"/>
                  <a:pt x="119102" y="196685"/>
                  <a:pt x="125436" y="196685"/>
                </a:cubicBezTo>
                <a:lnTo>
                  <a:pt x="138493" y="196685"/>
                </a:lnTo>
                <a:cubicBezTo>
                  <a:pt x="150613" y="201924"/>
                  <a:pt x="159292" y="212410"/>
                  <a:pt x="162263" y="224944"/>
                </a:cubicBezTo>
                <a:lnTo>
                  <a:pt x="121604" y="224944"/>
                </a:lnTo>
                <a:cubicBezTo>
                  <a:pt x="117460" y="224944"/>
                  <a:pt x="113707" y="227525"/>
                  <a:pt x="112456" y="231473"/>
                </a:cubicBezTo>
                <a:cubicBezTo>
                  <a:pt x="110423" y="238088"/>
                  <a:pt x="115271" y="244164"/>
                  <a:pt x="121604" y="244164"/>
                </a:cubicBezTo>
                <a:lnTo>
                  <a:pt x="172897" y="244164"/>
                </a:lnTo>
                <a:cubicBezTo>
                  <a:pt x="184079" y="244164"/>
                  <a:pt x="193617" y="251224"/>
                  <a:pt x="197371" y="261116"/>
                </a:cubicBezTo>
                <a:lnTo>
                  <a:pt x="45525" y="261116"/>
                </a:lnTo>
                <a:cubicBezTo>
                  <a:pt x="49278" y="251209"/>
                  <a:pt x="58818" y="244148"/>
                  <a:pt x="69999" y="244148"/>
                </a:cubicBezTo>
                <a:close/>
                <a:moveTo>
                  <a:pt x="42319" y="280320"/>
                </a:moveTo>
                <a:lnTo>
                  <a:pt x="200577" y="280320"/>
                </a:lnTo>
                <a:cubicBezTo>
                  <a:pt x="201202" y="282681"/>
                  <a:pt x="201984" y="284957"/>
                  <a:pt x="203000" y="287099"/>
                </a:cubicBezTo>
                <a:lnTo>
                  <a:pt x="39895" y="287099"/>
                </a:lnTo>
                <a:cubicBezTo>
                  <a:pt x="40912" y="284957"/>
                  <a:pt x="41694" y="282681"/>
                  <a:pt x="42319" y="280320"/>
                </a:cubicBezTo>
                <a:close/>
                <a:moveTo>
                  <a:pt x="161716" y="305185"/>
                </a:moveTo>
                <a:lnTo>
                  <a:pt x="161716" y="313513"/>
                </a:lnTo>
                <a:cubicBezTo>
                  <a:pt x="161559" y="313364"/>
                  <a:pt x="161481" y="313200"/>
                  <a:pt x="161325" y="313051"/>
                </a:cubicBezTo>
                <a:cubicBezTo>
                  <a:pt x="158901" y="310221"/>
                  <a:pt x="156243" y="307594"/>
                  <a:pt x="153428" y="305185"/>
                </a:cubicBezTo>
                <a:lnTo>
                  <a:pt x="161716" y="305185"/>
                </a:lnTo>
                <a:lnTo>
                  <a:pt x="161716" y="305185"/>
                </a:lnTo>
                <a:close/>
                <a:moveTo>
                  <a:pt x="62257" y="436299"/>
                </a:moveTo>
                <a:lnTo>
                  <a:pt x="30590" y="436299"/>
                </a:lnTo>
                <a:lnTo>
                  <a:pt x="30590" y="429714"/>
                </a:lnTo>
                <a:cubicBezTo>
                  <a:pt x="37315" y="427697"/>
                  <a:pt x="43414" y="423881"/>
                  <a:pt x="48105" y="418549"/>
                </a:cubicBezTo>
                <a:cubicBezTo>
                  <a:pt x="54752" y="411073"/>
                  <a:pt x="58036" y="401519"/>
                  <a:pt x="57332" y="391651"/>
                </a:cubicBezTo>
                <a:cubicBezTo>
                  <a:pt x="56941" y="385677"/>
                  <a:pt x="50842" y="381407"/>
                  <a:pt x="44665" y="383472"/>
                </a:cubicBezTo>
                <a:cubicBezTo>
                  <a:pt x="40677" y="384816"/>
                  <a:pt x="38175" y="388883"/>
                  <a:pt x="38409" y="393128"/>
                </a:cubicBezTo>
                <a:cubicBezTo>
                  <a:pt x="38722" y="397945"/>
                  <a:pt x="37081" y="402605"/>
                  <a:pt x="33797" y="406265"/>
                </a:cubicBezTo>
                <a:cubicBezTo>
                  <a:pt x="32858" y="407352"/>
                  <a:pt x="31763" y="408298"/>
                  <a:pt x="30590" y="409119"/>
                </a:cubicBezTo>
                <a:lnTo>
                  <a:pt x="30590" y="352429"/>
                </a:lnTo>
                <a:cubicBezTo>
                  <a:pt x="42945" y="352945"/>
                  <a:pt x="54204" y="358247"/>
                  <a:pt x="62257" y="366574"/>
                </a:cubicBezTo>
                <a:lnTo>
                  <a:pt x="62257" y="436299"/>
                </a:lnTo>
                <a:lnTo>
                  <a:pt x="62257" y="436299"/>
                </a:lnTo>
                <a:close/>
                <a:moveTo>
                  <a:pt x="68826" y="315600"/>
                </a:moveTo>
                <a:cubicBezTo>
                  <a:pt x="64838" y="316789"/>
                  <a:pt x="62257" y="320620"/>
                  <a:pt x="62257" y="324772"/>
                </a:cubicBezTo>
                <a:lnTo>
                  <a:pt x="62257" y="342514"/>
                </a:lnTo>
                <a:cubicBezTo>
                  <a:pt x="52875" y="336994"/>
                  <a:pt x="42085" y="333710"/>
                  <a:pt x="30590" y="333366"/>
                </a:cubicBezTo>
                <a:lnTo>
                  <a:pt x="30590" y="305193"/>
                </a:lnTo>
                <a:lnTo>
                  <a:pt x="108078" y="305193"/>
                </a:lnTo>
                <a:cubicBezTo>
                  <a:pt x="124341" y="306311"/>
                  <a:pt x="139197" y="313458"/>
                  <a:pt x="149831" y="325343"/>
                </a:cubicBezTo>
                <a:cubicBezTo>
                  <a:pt x="160465" y="337119"/>
                  <a:pt x="165625" y="352163"/>
                  <a:pt x="164609" y="367700"/>
                </a:cubicBezTo>
                <a:cubicBezTo>
                  <a:pt x="162811" y="392518"/>
                  <a:pt x="140448" y="411378"/>
                  <a:pt x="114645" y="409666"/>
                </a:cubicBezTo>
                <a:cubicBezTo>
                  <a:pt x="105106" y="409048"/>
                  <a:pt x="96349" y="404865"/>
                  <a:pt x="90094" y="397898"/>
                </a:cubicBezTo>
                <a:cubicBezTo>
                  <a:pt x="83916" y="391033"/>
                  <a:pt x="80945" y="382275"/>
                  <a:pt x="81571" y="373228"/>
                </a:cubicBezTo>
                <a:cubicBezTo>
                  <a:pt x="82509" y="359193"/>
                  <a:pt x="95254" y="348535"/>
                  <a:pt x="109798" y="349497"/>
                </a:cubicBezTo>
                <a:cubicBezTo>
                  <a:pt x="115036" y="349833"/>
                  <a:pt x="119727" y="352101"/>
                  <a:pt x="123168" y="355885"/>
                </a:cubicBezTo>
                <a:cubicBezTo>
                  <a:pt x="126452" y="359537"/>
                  <a:pt x="128094" y="364182"/>
                  <a:pt x="127782" y="368990"/>
                </a:cubicBezTo>
                <a:cubicBezTo>
                  <a:pt x="127547" y="373252"/>
                  <a:pt x="130049" y="377318"/>
                  <a:pt x="134115" y="378671"/>
                </a:cubicBezTo>
                <a:cubicBezTo>
                  <a:pt x="140370" y="380766"/>
                  <a:pt x="146547" y="376497"/>
                  <a:pt x="146938" y="370507"/>
                </a:cubicBezTo>
                <a:cubicBezTo>
                  <a:pt x="147642" y="360632"/>
                  <a:pt x="144357" y="351076"/>
                  <a:pt x="137633" y="343601"/>
                </a:cubicBezTo>
                <a:cubicBezTo>
                  <a:pt x="130831" y="336056"/>
                  <a:pt x="121448" y="331536"/>
                  <a:pt x="111127" y="330864"/>
                </a:cubicBezTo>
                <a:cubicBezTo>
                  <a:pt x="100102" y="330144"/>
                  <a:pt x="89781" y="333256"/>
                  <a:pt x="81493" y="339003"/>
                </a:cubicBezTo>
                <a:lnTo>
                  <a:pt x="81493" y="324491"/>
                </a:lnTo>
                <a:cubicBezTo>
                  <a:pt x="81493" y="318368"/>
                  <a:pt x="75394" y="313630"/>
                  <a:pt x="68826" y="315600"/>
                </a:cubicBezTo>
                <a:close/>
                <a:moveTo>
                  <a:pt x="211445" y="387913"/>
                </a:moveTo>
                <a:cubicBezTo>
                  <a:pt x="210585" y="387084"/>
                  <a:pt x="209491" y="386146"/>
                  <a:pt x="208552" y="385059"/>
                </a:cubicBezTo>
                <a:cubicBezTo>
                  <a:pt x="205346" y="381345"/>
                  <a:pt x="203704" y="376606"/>
                  <a:pt x="204017" y="371711"/>
                </a:cubicBezTo>
                <a:cubicBezTo>
                  <a:pt x="204408" y="366566"/>
                  <a:pt x="200499" y="362109"/>
                  <a:pt x="195338" y="361758"/>
                </a:cubicBezTo>
                <a:cubicBezTo>
                  <a:pt x="190255" y="361414"/>
                  <a:pt x="185798" y="365292"/>
                  <a:pt x="185407" y="370437"/>
                </a:cubicBezTo>
                <a:cubicBezTo>
                  <a:pt x="184704" y="380313"/>
                  <a:pt x="187988" y="389868"/>
                  <a:pt x="194478" y="397335"/>
                </a:cubicBezTo>
                <a:cubicBezTo>
                  <a:pt x="199169" y="402668"/>
                  <a:pt x="205112" y="406483"/>
                  <a:pt x="212540" y="408501"/>
                </a:cubicBezTo>
                <a:lnTo>
                  <a:pt x="212540" y="436291"/>
                </a:lnTo>
                <a:lnTo>
                  <a:pt x="80320" y="436291"/>
                </a:lnTo>
                <a:lnTo>
                  <a:pt x="80320" y="416140"/>
                </a:lnTo>
                <a:cubicBezTo>
                  <a:pt x="88999" y="423506"/>
                  <a:pt x="99868" y="427900"/>
                  <a:pt x="111517" y="428675"/>
                </a:cubicBezTo>
                <a:cubicBezTo>
                  <a:pt x="113003" y="428776"/>
                  <a:pt x="114411" y="428823"/>
                  <a:pt x="115897" y="428823"/>
                </a:cubicBezTo>
                <a:cubicBezTo>
                  <a:pt x="133646" y="428823"/>
                  <a:pt x="149909" y="421629"/>
                  <a:pt x="161716" y="409909"/>
                </a:cubicBezTo>
                <a:lnTo>
                  <a:pt x="161716" y="417485"/>
                </a:lnTo>
                <a:cubicBezTo>
                  <a:pt x="161716" y="422325"/>
                  <a:pt x="165391" y="426571"/>
                  <a:pt x="170160" y="426860"/>
                </a:cubicBezTo>
                <a:cubicBezTo>
                  <a:pt x="175399" y="427173"/>
                  <a:pt x="179778" y="423013"/>
                  <a:pt x="179778" y="417837"/>
                </a:cubicBezTo>
                <a:lnTo>
                  <a:pt x="179778" y="345470"/>
                </a:lnTo>
                <a:cubicBezTo>
                  <a:pt x="187832" y="337002"/>
                  <a:pt x="199091" y="331614"/>
                  <a:pt x="211445" y="331090"/>
                </a:cubicBezTo>
                <a:lnTo>
                  <a:pt x="211445" y="387913"/>
                </a:lnTo>
                <a:close/>
                <a:moveTo>
                  <a:pt x="211445" y="312699"/>
                </a:moveTo>
                <a:cubicBezTo>
                  <a:pt x="199951" y="313043"/>
                  <a:pt x="189161" y="316328"/>
                  <a:pt x="179778" y="321848"/>
                </a:cubicBezTo>
                <a:lnTo>
                  <a:pt x="179778" y="305185"/>
                </a:lnTo>
                <a:lnTo>
                  <a:pt x="211445" y="305185"/>
                </a:lnTo>
                <a:lnTo>
                  <a:pt x="211445" y="312699"/>
                </a:lnTo>
                <a:close/>
              </a:path>
            </a:pathLst>
          </a:custGeom>
          <a:solidFill>
            <a:srgbClr val="5A48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5" name="Google Shape;4849;p50">
            <a:extLst>
              <a:ext uri="{FF2B5EF4-FFF2-40B4-BE49-F238E27FC236}">
                <a16:creationId xmlns:a16="http://schemas.microsoft.com/office/drawing/2014/main" id="{CF491920-1BC7-4E33-3C1A-2A8AF5030685}"/>
              </a:ext>
            </a:extLst>
          </p:cNvPr>
          <p:cNvGrpSpPr/>
          <p:nvPr/>
        </p:nvGrpSpPr>
        <p:grpSpPr>
          <a:xfrm>
            <a:off x="4807244" y="2672998"/>
            <a:ext cx="346551" cy="376158"/>
            <a:chOff x="6459560" y="3193758"/>
            <a:chExt cx="533812" cy="579418"/>
          </a:xfrm>
          <a:solidFill>
            <a:srgbClr val="5A4833"/>
          </a:solidFill>
        </p:grpSpPr>
        <p:sp>
          <p:nvSpPr>
            <p:cNvPr id="326" name="Google Shape;4850;p50">
              <a:extLst>
                <a:ext uri="{FF2B5EF4-FFF2-40B4-BE49-F238E27FC236}">
                  <a16:creationId xmlns:a16="http://schemas.microsoft.com/office/drawing/2014/main" id="{A073479B-6B41-AF51-6EB1-BA78F969DB82}"/>
                </a:ext>
              </a:extLst>
            </p:cNvPr>
            <p:cNvSpPr/>
            <p:nvPr/>
          </p:nvSpPr>
          <p:spPr>
            <a:xfrm>
              <a:off x="6459560" y="3193758"/>
              <a:ext cx="533812" cy="579418"/>
            </a:xfrm>
            <a:custGeom>
              <a:avLst/>
              <a:gdLst/>
              <a:ahLst/>
              <a:cxnLst/>
              <a:rect l="l" t="t" r="r" b="b"/>
              <a:pathLst>
                <a:path w="533812" h="579418" extrusionOk="0">
                  <a:moveTo>
                    <a:pt x="533807" y="440369"/>
                  </a:moveTo>
                  <a:cubicBezTo>
                    <a:pt x="533565" y="433942"/>
                    <a:pt x="529491" y="428109"/>
                    <a:pt x="523423" y="425474"/>
                  </a:cubicBezTo>
                  <a:cubicBezTo>
                    <a:pt x="517410" y="422870"/>
                    <a:pt x="510561" y="423980"/>
                    <a:pt x="505549" y="428382"/>
                  </a:cubicBezTo>
                  <a:cubicBezTo>
                    <a:pt x="484758" y="446617"/>
                    <a:pt x="460762" y="460621"/>
                    <a:pt x="435076" y="469918"/>
                  </a:cubicBezTo>
                  <a:lnTo>
                    <a:pt x="435076" y="369691"/>
                  </a:lnTo>
                  <a:cubicBezTo>
                    <a:pt x="443090" y="365789"/>
                    <a:pt x="448642" y="357579"/>
                    <a:pt x="448642" y="348086"/>
                  </a:cubicBezTo>
                  <a:lnTo>
                    <a:pt x="448642" y="328718"/>
                  </a:lnTo>
                  <a:cubicBezTo>
                    <a:pt x="448642" y="328718"/>
                    <a:pt x="445147" y="313901"/>
                    <a:pt x="439251" y="309577"/>
                  </a:cubicBezTo>
                  <a:cubicBezTo>
                    <a:pt x="441566" y="303798"/>
                    <a:pt x="443435" y="297840"/>
                    <a:pt x="444818" y="291757"/>
                  </a:cubicBezTo>
                  <a:cubicBezTo>
                    <a:pt x="446781" y="283116"/>
                    <a:pt x="447774" y="274234"/>
                    <a:pt x="447774" y="265359"/>
                  </a:cubicBezTo>
                  <a:cubicBezTo>
                    <a:pt x="447774" y="256468"/>
                    <a:pt x="446781" y="247593"/>
                    <a:pt x="444115" y="238969"/>
                  </a:cubicBezTo>
                  <a:lnTo>
                    <a:pt x="444115" y="238969"/>
                  </a:lnTo>
                  <a:cubicBezTo>
                    <a:pt x="442754" y="229844"/>
                    <a:pt x="439588" y="220953"/>
                    <a:pt x="435404" y="212555"/>
                  </a:cubicBezTo>
                  <a:cubicBezTo>
                    <a:pt x="430659" y="203008"/>
                    <a:pt x="424638" y="194126"/>
                    <a:pt x="417507" y="186158"/>
                  </a:cubicBezTo>
                  <a:cubicBezTo>
                    <a:pt x="407795" y="175305"/>
                    <a:pt x="396333" y="166430"/>
                    <a:pt x="383447" y="159768"/>
                  </a:cubicBezTo>
                  <a:cubicBezTo>
                    <a:pt x="379631" y="157797"/>
                    <a:pt x="375667" y="156022"/>
                    <a:pt x="371593" y="154459"/>
                  </a:cubicBezTo>
                  <a:cubicBezTo>
                    <a:pt x="370936" y="138234"/>
                    <a:pt x="341153" y="124722"/>
                    <a:pt x="341153" y="124722"/>
                  </a:cubicBezTo>
                  <a:lnTo>
                    <a:pt x="336736" y="124722"/>
                  </a:lnTo>
                  <a:lnTo>
                    <a:pt x="336736" y="116168"/>
                  </a:lnTo>
                  <a:cubicBezTo>
                    <a:pt x="342436" y="112829"/>
                    <a:pt x="346182" y="106448"/>
                    <a:pt x="345743" y="99208"/>
                  </a:cubicBezTo>
                  <a:cubicBezTo>
                    <a:pt x="345188" y="90051"/>
                    <a:pt x="337714" y="82529"/>
                    <a:pt x="328557" y="82099"/>
                  </a:cubicBezTo>
                  <a:cubicBezTo>
                    <a:pt x="318181" y="81614"/>
                    <a:pt x="309612" y="89973"/>
                    <a:pt x="309612" y="100357"/>
                  </a:cubicBezTo>
                  <a:cubicBezTo>
                    <a:pt x="309612" y="107121"/>
                    <a:pt x="313255" y="113009"/>
                    <a:pt x="318651" y="116168"/>
                  </a:cubicBezTo>
                  <a:lnTo>
                    <a:pt x="318651" y="124722"/>
                  </a:lnTo>
                  <a:lnTo>
                    <a:pt x="318142" y="124722"/>
                  </a:lnTo>
                  <a:cubicBezTo>
                    <a:pt x="301566" y="124722"/>
                    <a:pt x="288008" y="137710"/>
                    <a:pt x="287343" y="153927"/>
                  </a:cubicBezTo>
                  <a:cubicBezTo>
                    <a:pt x="283246" y="155483"/>
                    <a:pt x="279219" y="157266"/>
                    <a:pt x="275348" y="159244"/>
                  </a:cubicBezTo>
                  <a:cubicBezTo>
                    <a:pt x="271361" y="161277"/>
                    <a:pt x="267436" y="163576"/>
                    <a:pt x="263682" y="166055"/>
                  </a:cubicBezTo>
                  <a:cubicBezTo>
                    <a:pt x="255300" y="171598"/>
                    <a:pt x="247630" y="178190"/>
                    <a:pt x="240874" y="185642"/>
                  </a:cubicBezTo>
                  <a:cubicBezTo>
                    <a:pt x="239546" y="187112"/>
                    <a:pt x="238231" y="188636"/>
                    <a:pt x="236973" y="190177"/>
                  </a:cubicBezTo>
                  <a:cubicBezTo>
                    <a:pt x="231452" y="196925"/>
                    <a:pt x="226667" y="204283"/>
                    <a:pt x="222765" y="212040"/>
                  </a:cubicBezTo>
                  <a:cubicBezTo>
                    <a:pt x="218536" y="220445"/>
                    <a:pt x="215337" y="229328"/>
                    <a:pt x="213234" y="238453"/>
                  </a:cubicBezTo>
                  <a:cubicBezTo>
                    <a:pt x="211256" y="247078"/>
                    <a:pt x="210247" y="255960"/>
                    <a:pt x="210247" y="264843"/>
                  </a:cubicBezTo>
                  <a:cubicBezTo>
                    <a:pt x="210247" y="273718"/>
                    <a:pt x="211256" y="282600"/>
                    <a:pt x="213242" y="291233"/>
                  </a:cubicBezTo>
                  <a:cubicBezTo>
                    <a:pt x="214641" y="297316"/>
                    <a:pt x="216534" y="303282"/>
                    <a:pt x="218879" y="309053"/>
                  </a:cubicBezTo>
                  <a:cubicBezTo>
                    <a:pt x="212913" y="313377"/>
                    <a:pt x="209020" y="320344"/>
                    <a:pt x="209020" y="328194"/>
                  </a:cubicBezTo>
                  <a:lnTo>
                    <a:pt x="209020" y="347688"/>
                  </a:lnTo>
                  <a:cubicBezTo>
                    <a:pt x="209020" y="357071"/>
                    <a:pt x="214571" y="365179"/>
                    <a:pt x="222586" y="369042"/>
                  </a:cubicBezTo>
                  <a:lnTo>
                    <a:pt x="222586" y="416450"/>
                  </a:lnTo>
                  <a:cubicBezTo>
                    <a:pt x="222586" y="421290"/>
                    <a:pt x="226237" y="425544"/>
                    <a:pt x="231069" y="425841"/>
                  </a:cubicBezTo>
                  <a:cubicBezTo>
                    <a:pt x="236316" y="426162"/>
                    <a:pt x="240671" y="421955"/>
                    <a:pt x="240671" y="416716"/>
                  </a:cubicBezTo>
                  <a:lnTo>
                    <a:pt x="240671" y="372240"/>
                  </a:lnTo>
                  <a:lnTo>
                    <a:pt x="416991" y="372240"/>
                  </a:lnTo>
                  <a:lnTo>
                    <a:pt x="416991" y="475704"/>
                  </a:lnTo>
                  <a:cubicBezTo>
                    <a:pt x="392204" y="482319"/>
                    <a:pt x="366237" y="484697"/>
                    <a:pt x="340333" y="482413"/>
                  </a:cubicBezTo>
                  <a:cubicBezTo>
                    <a:pt x="319824" y="480607"/>
                    <a:pt x="300018" y="475970"/>
                    <a:pt x="281354" y="468886"/>
                  </a:cubicBezTo>
                  <a:lnTo>
                    <a:pt x="281354" y="462951"/>
                  </a:lnTo>
                  <a:cubicBezTo>
                    <a:pt x="281354" y="433113"/>
                    <a:pt x="300112" y="406934"/>
                    <a:pt x="328322" y="396949"/>
                  </a:cubicBezTo>
                  <a:cubicBezTo>
                    <a:pt x="356417" y="406895"/>
                    <a:pt x="375135" y="432894"/>
                    <a:pt x="375291" y="462576"/>
                  </a:cubicBezTo>
                  <a:cubicBezTo>
                    <a:pt x="375315" y="467158"/>
                    <a:pt x="378458" y="471287"/>
                    <a:pt x="382985" y="471983"/>
                  </a:cubicBezTo>
                  <a:cubicBezTo>
                    <a:pt x="388685" y="472858"/>
                    <a:pt x="393588" y="468472"/>
                    <a:pt x="393588" y="462944"/>
                  </a:cubicBezTo>
                  <a:cubicBezTo>
                    <a:pt x="393588" y="424097"/>
                    <a:pt x="368450" y="390186"/>
                    <a:pt x="331036" y="378566"/>
                  </a:cubicBezTo>
                  <a:cubicBezTo>
                    <a:pt x="329269" y="378019"/>
                    <a:pt x="327385" y="378019"/>
                    <a:pt x="325617" y="378566"/>
                  </a:cubicBezTo>
                  <a:cubicBezTo>
                    <a:pt x="288852" y="389982"/>
                    <a:pt x="263949" y="422924"/>
                    <a:pt x="263096" y="460926"/>
                  </a:cubicBezTo>
                  <a:cubicBezTo>
                    <a:pt x="206846" y="433496"/>
                    <a:pt x="163411" y="382796"/>
                    <a:pt x="146623" y="320399"/>
                  </a:cubicBezTo>
                  <a:cubicBezTo>
                    <a:pt x="122744" y="231650"/>
                    <a:pt x="157437" y="136553"/>
                    <a:pt x="232961" y="83757"/>
                  </a:cubicBezTo>
                  <a:cubicBezTo>
                    <a:pt x="274278" y="54873"/>
                    <a:pt x="324788" y="40907"/>
                    <a:pt x="375166" y="44442"/>
                  </a:cubicBezTo>
                  <a:cubicBezTo>
                    <a:pt x="380335" y="44801"/>
                    <a:pt x="383658" y="42800"/>
                    <a:pt x="385558" y="41064"/>
                  </a:cubicBezTo>
                  <a:cubicBezTo>
                    <a:pt x="386137" y="40532"/>
                    <a:pt x="386747" y="39868"/>
                    <a:pt x="387325" y="39054"/>
                  </a:cubicBezTo>
                  <a:cubicBezTo>
                    <a:pt x="387356" y="39039"/>
                    <a:pt x="387387" y="39023"/>
                    <a:pt x="387419" y="39007"/>
                  </a:cubicBezTo>
                  <a:cubicBezTo>
                    <a:pt x="387529" y="38960"/>
                    <a:pt x="387630" y="38898"/>
                    <a:pt x="387739" y="38843"/>
                  </a:cubicBezTo>
                  <a:cubicBezTo>
                    <a:pt x="387888" y="38765"/>
                    <a:pt x="388036" y="38687"/>
                    <a:pt x="388185" y="38601"/>
                  </a:cubicBezTo>
                  <a:cubicBezTo>
                    <a:pt x="388287" y="38538"/>
                    <a:pt x="388388" y="38476"/>
                    <a:pt x="388482" y="38413"/>
                  </a:cubicBezTo>
                  <a:cubicBezTo>
                    <a:pt x="388623" y="38319"/>
                    <a:pt x="388764" y="38233"/>
                    <a:pt x="388897" y="38132"/>
                  </a:cubicBezTo>
                  <a:cubicBezTo>
                    <a:pt x="388998" y="38061"/>
                    <a:pt x="389092" y="37983"/>
                    <a:pt x="389186" y="37913"/>
                  </a:cubicBezTo>
                  <a:cubicBezTo>
                    <a:pt x="389311" y="37811"/>
                    <a:pt x="389444" y="37709"/>
                    <a:pt x="389561" y="37600"/>
                  </a:cubicBezTo>
                  <a:cubicBezTo>
                    <a:pt x="389655" y="37514"/>
                    <a:pt x="389749" y="37428"/>
                    <a:pt x="389843" y="37342"/>
                  </a:cubicBezTo>
                  <a:cubicBezTo>
                    <a:pt x="389952" y="37232"/>
                    <a:pt x="390070" y="37123"/>
                    <a:pt x="390179" y="37013"/>
                  </a:cubicBezTo>
                  <a:cubicBezTo>
                    <a:pt x="390273" y="36912"/>
                    <a:pt x="390367" y="36810"/>
                    <a:pt x="390453" y="36709"/>
                  </a:cubicBezTo>
                  <a:cubicBezTo>
                    <a:pt x="390546" y="36599"/>
                    <a:pt x="390649" y="36482"/>
                    <a:pt x="390734" y="36365"/>
                  </a:cubicBezTo>
                  <a:cubicBezTo>
                    <a:pt x="390828" y="36247"/>
                    <a:pt x="390914" y="36138"/>
                    <a:pt x="390992" y="36013"/>
                  </a:cubicBezTo>
                  <a:cubicBezTo>
                    <a:pt x="391070" y="35895"/>
                    <a:pt x="391149" y="35778"/>
                    <a:pt x="391227" y="35661"/>
                  </a:cubicBezTo>
                  <a:cubicBezTo>
                    <a:pt x="391313" y="35528"/>
                    <a:pt x="391391" y="35403"/>
                    <a:pt x="391469" y="35262"/>
                  </a:cubicBezTo>
                  <a:cubicBezTo>
                    <a:pt x="391540" y="35145"/>
                    <a:pt x="391602" y="35020"/>
                    <a:pt x="391665" y="34894"/>
                  </a:cubicBezTo>
                  <a:cubicBezTo>
                    <a:pt x="391735" y="34754"/>
                    <a:pt x="391805" y="34613"/>
                    <a:pt x="391868" y="34472"/>
                  </a:cubicBezTo>
                  <a:cubicBezTo>
                    <a:pt x="391892" y="34417"/>
                    <a:pt x="391915" y="34370"/>
                    <a:pt x="391946" y="34316"/>
                  </a:cubicBezTo>
                  <a:cubicBezTo>
                    <a:pt x="391977" y="34238"/>
                    <a:pt x="392001" y="34159"/>
                    <a:pt x="392032" y="34089"/>
                  </a:cubicBezTo>
                  <a:cubicBezTo>
                    <a:pt x="392095" y="33925"/>
                    <a:pt x="392157" y="33761"/>
                    <a:pt x="392212" y="33597"/>
                  </a:cubicBezTo>
                  <a:cubicBezTo>
                    <a:pt x="393869" y="29210"/>
                    <a:pt x="393729" y="24370"/>
                    <a:pt x="391750" y="20202"/>
                  </a:cubicBezTo>
                  <a:cubicBezTo>
                    <a:pt x="389702" y="15870"/>
                    <a:pt x="385933" y="12719"/>
                    <a:pt x="381132" y="11319"/>
                  </a:cubicBezTo>
                  <a:cubicBezTo>
                    <a:pt x="329214" y="-3764"/>
                    <a:pt x="271955" y="-3772"/>
                    <a:pt x="215525" y="11288"/>
                  </a:cubicBezTo>
                  <a:cubicBezTo>
                    <a:pt x="138406" y="31869"/>
                    <a:pt x="75072" y="79324"/>
                    <a:pt x="37204" y="144919"/>
                  </a:cubicBezTo>
                  <a:cubicBezTo>
                    <a:pt x="-491" y="210210"/>
                    <a:pt x="-9922" y="288285"/>
                    <a:pt x="10651" y="364749"/>
                  </a:cubicBezTo>
                  <a:cubicBezTo>
                    <a:pt x="31270" y="441394"/>
                    <a:pt x="78778" y="504386"/>
                    <a:pt x="144411" y="542129"/>
                  </a:cubicBezTo>
                  <a:cubicBezTo>
                    <a:pt x="187361" y="566822"/>
                    <a:pt x="235823" y="579419"/>
                    <a:pt x="285756" y="579419"/>
                  </a:cubicBezTo>
                  <a:cubicBezTo>
                    <a:pt x="312121" y="579419"/>
                    <a:pt x="338902" y="575908"/>
                    <a:pt x="365486" y="568816"/>
                  </a:cubicBezTo>
                  <a:cubicBezTo>
                    <a:pt x="400477" y="559480"/>
                    <a:pt x="432684" y="544217"/>
                    <a:pt x="461223" y="523464"/>
                  </a:cubicBezTo>
                  <a:cubicBezTo>
                    <a:pt x="488723" y="503463"/>
                    <a:pt x="512180" y="478840"/>
                    <a:pt x="530961" y="450276"/>
                  </a:cubicBezTo>
                  <a:cubicBezTo>
                    <a:pt x="531258" y="449823"/>
                    <a:pt x="531532" y="449369"/>
                    <a:pt x="531751" y="448955"/>
                  </a:cubicBezTo>
                  <a:cubicBezTo>
                    <a:pt x="531860" y="448759"/>
                    <a:pt x="531954" y="448572"/>
                    <a:pt x="532048" y="448368"/>
                  </a:cubicBezTo>
                  <a:cubicBezTo>
                    <a:pt x="532189" y="448079"/>
                    <a:pt x="532329" y="447782"/>
                    <a:pt x="532462" y="447477"/>
                  </a:cubicBezTo>
                  <a:cubicBezTo>
                    <a:pt x="532548" y="447281"/>
                    <a:pt x="532626" y="447086"/>
                    <a:pt x="532720" y="446820"/>
                  </a:cubicBezTo>
                  <a:cubicBezTo>
                    <a:pt x="532814" y="446562"/>
                    <a:pt x="532908" y="446312"/>
                    <a:pt x="533002" y="446023"/>
                  </a:cubicBezTo>
                  <a:cubicBezTo>
                    <a:pt x="533072" y="445819"/>
                    <a:pt x="533127" y="445616"/>
                    <a:pt x="533205" y="445319"/>
                  </a:cubicBezTo>
                  <a:cubicBezTo>
                    <a:pt x="533275" y="445069"/>
                    <a:pt x="533338" y="444811"/>
                    <a:pt x="533400" y="444537"/>
                  </a:cubicBezTo>
                  <a:cubicBezTo>
                    <a:pt x="533463" y="444279"/>
                    <a:pt x="533510" y="444021"/>
                    <a:pt x="533572" y="443661"/>
                  </a:cubicBezTo>
                  <a:lnTo>
                    <a:pt x="533658" y="443067"/>
                  </a:lnTo>
                  <a:cubicBezTo>
                    <a:pt x="533697" y="442762"/>
                    <a:pt x="533729" y="442465"/>
                    <a:pt x="533752" y="442168"/>
                  </a:cubicBezTo>
                  <a:cubicBezTo>
                    <a:pt x="533760" y="442035"/>
                    <a:pt x="533768" y="441886"/>
                    <a:pt x="533784" y="441691"/>
                  </a:cubicBezTo>
                  <a:cubicBezTo>
                    <a:pt x="533799" y="441323"/>
                    <a:pt x="533807" y="440956"/>
                    <a:pt x="533799" y="440596"/>
                  </a:cubicBezTo>
                  <a:cubicBezTo>
                    <a:pt x="533815" y="440541"/>
                    <a:pt x="533815" y="440448"/>
                    <a:pt x="533807" y="440369"/>
                  </a:cubicBezTo>
                  <a:close/>
                  <a:moveTo>
                    <a:pt x="230842" y="243551"/>
                  </a:moveTo>
                  <a:cubicBezTo>
                    <a:pt x="232594" y="235833"/>
                    <a:pt x="235276" y="228311"/>
                    <a:pt x="238810" y="221204"/>
                  </a:cubicBezTo>
                  <a:cubicBezTo>
                    <a:pt x="242078" y="214635"/>
                    <a:pt x="246082" y="208396"/>
                    <a:pt x="250703" y="202680"/>
                  </a:cubicBezTo>
                  <a:cubicBezTo>
                    <a:pt x="251758" y="201374"/>
                    <a:pt x="252861" y="200084"/>
                    <a:pt x="253971" y="198833"/>
                  </a:cubicBezTo>
                  <a:cubicBezTo>
                    <a:pt x="259625" y="192515"/>
                    <a:pt x="266052" y="186932"/>
                    <a:pt x="273074" y="182233"/>
                  </a:cubicBezTo>
                  <a:cubicBezTo>
                    <a:pt x="276216" y="180129"/>
                    <a:pt x="279501" y="178190"/>
                    <a:pt x="282839" y="176462"/>
                  </a:cubicBezTo>
                  <a:cubicBezTo>
                    <a:pt x="286881" y="174374"/>
                    <a:pt x="291112" y="172544"/>
                    <a:pt x="295428" y="171020"/>
                  </a:cubicBezTo>
                  <a:cubicBezTo>
                    <a:pt x="296546" y="170629"/>
                    <a:pt x="297672" y="170261"/>
                    <a:pt x="298805" y="169902"/>
                  </a:cubicBezTo>
                  <a:cubicBezTo>
                    <a:pt x="303372" y="168471"/>
                    <a:pt x="306109" y="163716"/>
                    <a:pt x="304959" y="159064"/>
                  </a:cubicBezTo>
                  <a:cubicBezTo>
                    <a:pt x="304412" y="156836"/>
                    <a:pt x="304467" y="154959"/>
                    <a:pt x="305061" y="152879"/>
                  </a:cubicBezTo>
                  <a:cubicBezTo>
                    <a:pt x="306594" y="147515"/>
                    <a:pt x="311653" y="143934"/>
                    <a:pt x="317227" y="143934"/>
                  </a:cubicBezTo>
                  <a:lnTo>
                    <a:pt x="340598" y="143934"/>
                  </a:lnTo>
                  <a:cubicBezTo>
                    <a:pt x="346267" y="143934"/>
                    <a:pt x="351420" y="147601"/>
                    <a:pt x="352929" y="153067"/>
                  </a:cubicBezTo>
                  <a:cubicBezTo>
                    <a:pt x="353484" y="155068"/>
                    <a:pt x="353516" y="156883"/>
                    <a:pt x="353000" y="159009"/>
                  </a:cubicBezTo>
                  <a:cubicBezTo>
                    <a:pt x="351858" y="163693"/>
                    <a:pt x="354477" y="168439"/>
                    <a:pt x="359075" y="169886"/>
                  </a:cubicBezTo>
                  <a:cubicBezTo>
                    <a:pt x="364642" y="171630"/>
                    <a:pt x="370037" y="173842"/>
                    <a:pt x="375104" y="176462"/>
                  </a:cubicBezTo>
                  <a:cubicBezTo>
                    <a:pt x="386027" y="182107"/>
                    <a:pt x="395739" y="189637"/>
                    <a:pt x="403971" y="198833"/>
                  </a:cubicBezTo>
                  <a:cubicBezTo>
                    <a:pt x="410016" y="205589"/>
                    <a:pt x="415122" y="213111"/>
                    <a:pt x="419141" y="221196"/>
                  </a:cubicBezTo>
                  <a:cubicBezTo>
                    <a:pt x="422675" y="228303"/>
                    <a:pt x="425357" y="235826"/>
                    <a:pt x="427109" y="243543"/>
                  </a:cubicBezTo>
                  <a:cubicBezTo>
                    <a:pt x="428766" y="250846"/>
                    <a:pt x="429610" y="258376"/>
                    <a:pt x="429610" y="265914"/>
                  </a:cubicBezTo>
                  <a:cubicBezTo>
                    <a:pt x="429610" y="273436"/>
                    <a:pt x="428766" y="280958"/>
                    <a:pt x="427100" y="288285"/>
                  </a:cubicBezTo>
                  <a:cubicBezTo>
                    <a:pt x="425756" y="294204"/>
                    <a:pt x="423871" y="299998"/>
                    <a:pt x="421486" y="305557"/>
                  </a:cubicBezTo>
                  <a:lnTo>
                    <a:pt x="236448" y="305557"/>
                  </a:lnTo>
                  <a:cubicBezTo>
                    <a:pt x="234064" y="299998"/>
                    <a:pt x="232179" y="294204"/>
                    <a:pt x="230835" y="288285"/>
                  </a:cubicBezTo>
                  <a:cubicBezTo>
                    <a:pt x="229169" y="280966"/>
                    <a:pt x="228325" y="273436"/>
                    <a:pt x="228325" y="265914"/>
                  </a:cubicBezTo>
                  <a:cubicBezTo>
                    <a:pt x="228348" y="258384"/>
                    <a:pt x="229185" y="250854"/>
                    <a:pt x="230842" y="243551"/>
                  </a:cubicBezTo>
                  <a:close/>
                  <a:moveTo>
                    <a:pt x="247458" y="354170"/>
                  </a:moveTo>
                  <a:lnTo>
                    <a:pt x="232594" y="354170"/>
                  </a:lnTo>
                  <a:cubicBezTo>
                    <a:pt x="229568" y="354170"/>
                    <a:pt x="227113" y="351715"/>
                    <a:pt x="227113" y="348689"/>
                  </a:cubicBezTo>
                  <a:lnTo>
                    <a:pt x="227113" y="329140"/>
                  </a:lnTo>
                  <a:cubicBezTo>
                    <a:pt x="227113" y="326114"/>
                    <a:pt x="229568" y="323659"/>
                    <a:pt x="232594" y="323659"/>
                  </a:cubicBezTo>
                  <a:lnTo>
                    <a:pt x="247458" y="323659"/>
                  </a:lnTo>
                  <a:lnTo>
                    <a:pt x="247458" y="354170"/>
                  </a:lnTo>
                  <a:close/>
                  <a:moveTo>
                    <a:pt x="297187" y="354170"/>
                  </a:moveTo>
                  <a:lnTo>
                    <a:pt x="266669" y="354170"/>
                  </a:lnTo>
                  <a:lnTo>
                    <a:pt x="266669" y="323651"/>
                  </a:lnTo>
                  <a:lnTo>
                    <a:pt x="297187" y="323651"/>
                  </a:lnTo>
                  <a:lnTo>
                    <a:pt x="297187" y="354170"/>
                  </a:lnTo>
                  <a:close/>
                  <a:moveTo>
                    <a:pt x="345791" y="354170"/>
                  </a:moveTo>
                  <a:lnTo>
                    <a:pt x="315273" y="354170"/>
                  </a:lnTo>
                  <a:lnTo>
                    <a:pt x="315273" y="323651"/>
                  </a:lnTo>
                  <a:lnTo>
                    <a:pt x="345791" y="323651"/>
                  </a:lnTo>
                  <a:lnTo>
                    <a:pt x="345791" y="354170"/>
                  </a:lnTo>
                  <a:close/>
                  <a:moveTo>
                    <a:pt x="394393" y="354170"/>
                  </a:moveTo>
                  <a:lnTo>
                    <a:pt x="363876" y="354170"/>
                  </a:lnTo>
                  <a:lnTo>
                    <a:pt x="363876" y="323651"/>
                  </a:lnTo>
                  <a:lnTo>
                    <a:pt x="394393" y="323651"/>
                  </a:lnTo>
                  <a:lnTo>
                    <a:pt x="394393" y="354170"/>
                  </a:lnTo>
                  <a:close/>
                  <a:moveTo>
                    <a:pt x="412471" y="354170"/>
                  </a:moveTo>
                  <a:lnTo>
                    <a:pt x="412471" y="323651"/>
                  </a:lnTo>
                  <a:lnTo>
                    <a:pt x="425075" y="323651"/>
                  </a:lnTo>
                  <a:cubicBezTo>
                    <a:pt x="428101" y="323651"/>
                    <a:pt x="430556" y="326107"/>
                    <a:pt x="430556" y="329133"/>
                  </a:cubicBezTo>
                  <a:lnTo>
                    <a:pt x="430556" y="348681"/>
                  </a:lnTo>
                  <a:cubicBezTo>
                    <a:pt x="430556" y="351707"/>
                    <a:pt x="428101" y="354162"/>
                    <a:pt x="425075" y="354162"/>
                  </a:cubicBezTo>
                  <a:lnTo>
                    <a:pt x="412471" y="354162"/>
                  </a:lnTo>
                  <a:close/>
                  <a:moveTo>
                    <a:pt x="240256" y="509882"/>
                  </a:moveTo>
                  <a:cubicBezTo>
                    <a:pt x="235573" y="508006"/>
                    <a:pt x="230256" y="510289"/>
                    <a:pt x="228380" y="514980"/>
                  </a:cubicBezTo>
                  <a:cubicBezTo>
                    <a:pt x="226511" y="519664"/>
                    <a:pt x="228786" y="524981"/>
                    <a:pt x="233477" y="526858"/>
                  </a:cubicBezTo>
                  <a:cubicBezTo>
                    <a:pt x="266114" y="539900"/>
                    <a:pt x="298368" y="546430"/>
                    <a:pt x="329972" y="546430"/>
                  </a:cubicBezTo>
                  <a:cubicBezTo>
                    <a:pt x="355025" y="546430"/>
                    <a:pt x="379678" y="542325"/>
                    <a:pt x="403768" y="534114"/>
                  </a:cubicBezTo>
                  <a:cubicBezTo>
                    <a:pt x="409265" y="532238"/>
                    <a:pt x="414715" y="530142"/>
                    <a:pt x="420110" y="527843"/>
                  </a:cubicBezTo>
                  <a:cubicBezTo>
                    <a:pt x="401837" y="537570"/>
                    <a:pt x="382203" y="545288"/>
                    <a:pt x="361389" y="550847"/>
                  </a:cubicBezTo>
                  <a:cubicBezTo>
                    <a:pt x="212093" y="590687"/>
                    <a:pt x="69348" y="508623"/>
                    <a:pt x="29346" y="359948"/>
                  </a:cubicBezTo>
                  <a:cubicBezTo>
                    <a:pt x="10072" y="288301"/>
                    <a:pt x="18837" y="215253"/>
                    <a:pt x="54046" y="154279"/>
                  </a:cubicBezTo>
                  <a:cubicBezTo>
                    <a:pt x="89428" y="92992"/>
                    <a:pt x="148735" y="48617"/>
                    <a:pt x="221037" y="29319"/>
                  </a:cubicBezTo>
                  <a:cubicBezTo>
                    <a:pt x="247653" y="22219"/>
                    <a:pt x="274426" y="18662"/>
                    <a:pt x="300651" y="18662"/>
                  </a:cubicBezTo>
                  <a:cubicBezTo>
                    <a:pt x="304756" y="18662"/>
                    <a:pt x="308837" y="18779"/>
                    <a:pt x="312919" y="18951"/>
                  </a:cubicBezTo>
                  <a:cubicBezTo>
                    <a:pt x="246801" y="26332"/>
                    <a:pt x="169932" y="58227"/>
                    <a:pt x="118350" y="115190"/>
                  </a:cubicBezTo>
                  <a:cubicBezTo>
                    <a:pt x="114965" y="118928"/>
                    <a:pt x="115246" y="124706"/>
                    <a:pt x="118991" y="128100"/>
                  </a:cubicBezTo>
                  <a:cubicBezTo>
                    <a:pt x="120743" y="129679"/>
                    <a:pt x="122932" y="130461"/>
                    <a:pt x="125121" y="130461"/>
                  </a:cubicBezTo>
                  <a:cubicBezTo>
                    <a:pt x="127608" y="130461"/>
                    <a:pt x="130094" y="129445"/>
                    <a:pt x="131900" y="127459"/>
                  </a:cubicBezTo>
                  <a:cubicBezTo>
                    <a:pt x="162481" y="93687"/>
                    <a:pt x="206306" y="66265"/>
                    <a:pt x="255387" y="50189"/>
                  </a:cubicBezTo>
                  <a:cubicBezTo>
                    <a:pt x="244245" y="55615"/>
                    <a:pt x="233501" y="61910"/>
                    <a:pt x="223281" y="69057"/>
                  </a:cubicBezTo>
                  <a:cubicBezTo>
                    <a:pt x="183029" y="97190"/>
                    <a:pt x="152879" y="136396"/>
                    <a:pt x="136084" y="182428"/>
                  </a:cubicBezTo>
                  <a:cubicBezTo>
                    <a:pt x="119288" y="228468"/>
                    <a:pt x="117138" y="277815"/>
                    <a:pt x="129867" y="325129"/>
                  </a:cubicBezTo>
                  <a:cubicBezTo>
                    <a:pt x="142597" y="372443"/>
                    <a:pt x="169228" y="414096"/>
                    <a:pt x="206877" y="445600"/>
                  </a:cubicBezTo>
                  <a:cubicBezTo>
                    <a:pt x="244526" y="477096"/>
                    <a:pt x="290307" y="496034"/>
                    <a:pt x="339277" y="500351"/>
                  </a:cubicBezTo>
                  <a:cubicBezTo>
                    <a:pt x="386770" y="504550"/>
                    <a:pt x="434450" y="494212"/>
                    <a:pt x="475774" y="471513"/>
                  </a:cubicBezTo>
                  <a:cubicBezTo>
                    <a:pt x="427155" y="512814"/>
                    <a:pt x="347088" y="552575"/>
                    <a:pt x="240256" y="5098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4851;p50">
              <a:extLst>
                <a:ext uri="{FF2B5EF4-FFF2-40B4-BE49-F238E27FC236}">
                  <a16:creationId xmlns:a16="http://schemas.microsoft.com/office/drawing/2014/main" id="{AA3A12FC-D8DE-C409-5632-12B932CCFB29}"/>
                </a:ext>
              </a:extLst>
            </p:cNvPr>
            <p:cNvSpPr/>
            <p:nvPr/>
          </p:nvSpPr>
          <p:spPr>
            <a:xfrm>
              <a:off x="6536820" y="3340315"/>
              <a:ext cx="31429" cy="44550"/>
            </a:xfrm>
            <a:custGeom>
              <a:avLst/>
              <a:gdLst/>
              <a:ahLst/>
              <a:cxnLst/>
              <a:rect l="l" t="t" r="r" b="b"/>
              <a:pathLst>
                <a:path w="31429" h="44550" extrusionOk="0">
                  <a:moveTo>
                    <a:pt x="26976" y="1294"/>
                  </a:moveTo>
                  <a:cubicBezTo>
                    <a:pt x="22637" y="-1294"/>
                    <a:pt x="17031" y="121"/>
                    <a:pt x="14443" y="4453"/>
                  </a:cubicBezTo>
                  <a:cubicBezTo>
                    <a:pt x="9142" y="13321"/>
                    <a:pt x="4513" y="22578"/>
                    <a:pt x="681" y="31954"/>
                  </a:cubicBezTo>
                  <a:cubicBezTo>
                    <a:pt x="-1226" y="36622"/>
                    <a:pt x="1009" y="41962"/>
                    <a:pt x="5678" y="43870"/>
                  </a:cubicBezTo>
                  <a:cubicBezTo>
                    <a:pt x="6811" y="44331"/>
                    <a:pt x="7984" y="44551"/>
                    <a:pt x="9134" y="44551"/>
                  </a:cubicBezTo>
                  <a:cubicBezTo>
                    <a:pt x="12730" y="44551"/>
                    <a:pt x="16147" y="42408"/>
                    <a:pt x="17594" y="38866"/>
                  </a:cubicBezTo>
                  <a:cubicBezTo>
                    <a:pt x="21081" y="30335"/>
                    <a:pt x="25303" y="21906"/>
                    <a:pt x="30135" y="13821"/>
                  </a:cubicBezTo>
                  <a:cubicBezTo>
                    <a:pt x="32724" y="9497"/>
                    <a:pt x="31308" y="3883"/>
                    <a:pt x="26976" y="12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4852;p50">
              <a:extLst>
                <a:ext uri="{FF2B5EF4-FFF2-40B4-BE49-F238E27FC236}">
                  <a16:creationId xmlns:a16="http://schemas.microsoft.com/office/drawing/2014/main" id="{D5B5163E-E401-36DD-37A6-39065ED107FC}"/>
                </a:ext>
              </a:extLst>
            </p:cNvPr>
            <p:cNvSpPr/>
            <p:nvPr/>
          </p:nvSpPr>
          <p:spPr>
            <a:xfrm>
              <a:off x="6646913" y="3683466"/>
              <a:ext cx="33432" cy="26397"/>
            </a:xfrm>
            <a:custGeom>
              <a:avLst/>
              <a:gdLst/>
              <a:ahLst/>
              <a:cxnLst/>
              <a:rect l="l" t="t" r="r" b="b"/>
              <a:pathLst>
                <a:path w="33432" h="26397" extrusionOk="0">
                  <a:moveTo>
                    <a:pt x="28415" y="9102"/>
                  </a:moveTo>
                  <a:cubicBezTo>
                    <a:pt x="23520" y="6631"/>
                    <a:pt x="18555" y="3973"/>
                    <a:pt x="13644" y="1189"/>
                  </a:cubicBezTo>
                  <a:cubicBezTo>
                    <a:pt x="9250" y="-1298"/>
                    <a:pt x="3675" y="243"/>
                    <a:pt x="1189" y="4629"/>
                  </a:cubicBezTo>
                  <a:cubicBezTo>
                    <a:pt x="-1297" y="9016"/>
                    <a:pt x="243" y="14599"/>
                    <a:pt x="4629" y="17086"/>
                  </a:cubicBezTo>
                  <a:cubicBezTo>
                    <a:pt x="9797" y="20018"/>
                    <a:pt x="15029" y="22817"/>
                    <a:pt x="20181" y="25421"/>
                  </a:cubicBezTo>
                  <a:cubicBezTo>
                    <a:pt x="21503" y="26085"/>
                    <a:pt x="22902" y="26398"/>
                    <a:pt x="24286" y="26398"/>
                  </a:cubicBezTo>
                  <a:cubicBezTo>
                    <a:pt x="27625" y="26398"/>
                    <a:pt x="30846" y="24561"/>
                    <a:pt x="32450" y="21370"/>
                  </a:cubicBezTo>
                  <a:cubicBezTo>
                    <a:pt x="34724" y="16874"/>
                    <a:pt x="32918" y="11377"/>
                    <a:pt x="28415" y="9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9" name="Google Shape;4853;p50">
            <a:extLst>
              <a:ext uri="{FF2B5EF4-FFF2-40B4-BE49-F238E27FC236}">
                <a16:creationId xmlns:a16="http://schemas.microsoft.com/office/drawing/2014/main" id="{46564E80-8F3F-70C4-7688-E11A87C5E49F}"/>
              </a:ext>
            </a:extLst>
          </p:cNvPr>
          <p:cNvGrpSpPr/>
          <p:nvPr/>
        </p:nvGrpSpPr>
        <p:grpSpPr>
          <a:xfrm>
            <a:off x="4014587" y="2673177"/>
            <a:ext cx="299384" cy="375367"/>
            <a:chOff x="5238586" y="3194034"/>
            <a:chExt cx="461159" cy="578199"/>
          </a:xfrm>
          <a:solidFill>
            <a:srgbClr val="5A4833"/>
          </a:solidFill>
        </p:grpSpPr>
        <p:sp>
          <p:nvSpPr>
            <p:cNvPr id="330" name="Google Shape;4854;p50">
              <a:extLst>
                <a:ext uri="{FF2B5EF4-FFF2-40B4-BE49-F238E27FC236}">
                  <a16:creationId xmlns:a16="http://schemas.microsoft.com/office/drawing/2014/main" id="{C2B32EE5-C355-FEB3-004D-E2BF21253B8F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4855;p50">
              <a:extLst>
                <a:ext uri="{FF2B5EF4-FFF2-40B4-BE49-F238E27FC236}">
                  <a16:creationId xmlns:a16="http://schemas.microsoft.com/office/drawing/2014/main" id="{2337E8F5-A75A-EB2A-659D-8BEF8E4C5F92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2" name="Google Shape;4856;p50">
            <a:extLst>
              <a:ext uri="{FF2B5EF4-FFF2-40B4-BE49-F238E27FC236}">
                <a16:creationId xmlns:a16="http://schemas.microsoft.com/office/drawing/2014/main" id="{B873C8B0-83F5-E37B-18A8-9998670193AA}"/>
              </a:ext>
            </a:extLst>
          </p:cNvPr>
          <p:cNvGrpSpPr/>
          <p:nvPr/>
        </p:nvGrpSpPr>
        <p:grpSpPr>
          <a:xfrm>
            <a:off x="3204981" y="2673012"/>
            <a:ext cx="285442" cy="375894"/>
            <a:chOff x="3991503" y="3193779"/>
            <a:chExt cx="439683" cy="579011"/>
          </a:xfrm>
          <a:solidFill>
            <a:srgbClr val="5A4833"/>
          </a:solidFill>
        </p:grpSpPr>
        <p:sp>
          <p:nvSpPr>
            <p:cNvPr id="333" name="Google Shape;4857;p50">
              <a:extLst>
                <a:ext uri="{FF2B5EF4-FFF2-40B4-BE49-F238E27FC236}">
                  <a16:creationId xmlns:a16="http://schemas.microsoft.com/office/drawing/2014/main" id="{FBFADE6C-ED81-2A16-B585-3A33340E212A}"/>
                </a:ext>
              </a:extLst>
            </p:cNvPr>
            <p:cNvSpPr/>
            <p:nvPr/>
          </p:nvSpPr>
          <p:spPr>
            <a:xfrm>
              <a:off x="4113074" y="3681116"/>
              <a:ext cx="27327" cy="90372"/>
            </a:xfrm>
            <a:custGeom>
              <a:avLst/>
              <a:gdLst/>
              <a:ahLst/>
              <a:cxnLst/>
              <a:rect l="l" t="t" r="r" b="b"/>
              <a:pathLst>
                <a:path w="27327" h="90372" extrusionOk="0">
                  <a:moveTo>
                    <a:pt x="19868" y="7199"/>
                  </a:moveTo>
                  <a:cubicBezTo>
                    <a:pt x="18234" y="1835"/>
                    <a:pt x="12565" y="-1191"/>
                    <a:pt x="7201" y="443"/>
                  </a:cubicBezTo>
                  <a:cubicBezTo>
                    <a:pt x="2823" y="1780"/>
                    <a:pt x="0" y="5799"/>
                    <a:pt x="0" y="10155"/>
                  </a:cubicBezTo>
                  <a:cubicBezTo>
                    <a:pt x="0" y="11132"/>
                    <a:pt x="141" y="12125"/>
                    <a:pt x="446" y="13110"/>
                  </a:cubicBezTo>
                  <a:cubicBezTo>
                    <a:pt x="4817" y="27467"/>
                    <a:pt x="7030" y="42417"/>
                    <a:pt x="7030" y="57531"/>
                  </a:cubicBezTo>
                  <a:cubicBezTo>
                    <a:pt x="7030" y="64584"/>
                    <a:pt x="6529" y="71747"/>
                    <a:pt x="5544" y="78807"/>
                  </a:cubicBezTo>
                  <a:cubicBezTo>
                    <a:pt x="5481" y="79285"/>
                    <a:pt x="5442" y="79762"/>
                    <a:pt x="5442" y="80231"/>
                  </a:cubicBezTo>
                  <a:cubicBezTo>
                    <a:pt x="5442" y="85212"/>
                    <a:pt x="9117" y="89559"/>
                    <a:pt x="14191" y="90271"/>
                  </a:cubicBezTo>
                  <a:cubicBezTo>
                    <a:pt x="14669" y="90333"/>
                    <a:pt x="15138" y="90372"/>
                    <a:pt x="15607" y="90372"/>
                  </a:cubicBezTo>
                  <a:cubicBezTo>
                    <a:pt x="20596" y="90372"/>
                    <a:pt x="24943" y="86697"/>
                    <a:pt x="25647" y="81622"/>
                  </a:cubicBezTo>
                  <a:cubicBezTo>
                    <a:pt x="26765" y="73639"/>
                    <a:pt x="27328" y="65538"/>
                    <a:pt x="27328" y="57539"/>
                  </a:cubicBezTo>
                  <a:cubicBezTo>
                    <a:pt x="27335" y="40415"/>
                    <a:pt x="24825" y="23479"/>
                    <a:pt x="19868" y="71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4858;p50">
              <a:extLst>
                <a:ext uri="{FF2B5EF4-FFF2-40B4-BE49-F238E27FC236}">
                  <a16:creationId xmlns:a16="http://schemas.microsoft.com/office/drawing/2014/main" id="{3EFA797A-EBD2-DF08-0C28-BC668CC2DCC4}"/>
                </a:ext>
              </a:extLst>
            </p:cNvPr>
            <p:cNvSpPr/>
            <p:nvPr/>
          </p:nvSpPr>
          <p:spPr>
            <a:xfrm>
              <a:off x="3991503" y="3193779"/>
              <a:ext cx="439683" cy="579011"/>
            </a:xfrm>
            <a:custGeom>
              <a:avLst/>
              <a:gdLst/>
              <a:ahLst/>
              <a:cxnLst/>
              <a:rect l="l" t="t" r="r" b="b"/>
              <a:pathLst>
                <a:path w="439683" h="579011" extrusionOk="0">
                  <a:moveTo>
                    <a:pt x="220935" y="69310"/>
                  </a:moveTo>
                  <a:lnTo>
                    <a:pt x="220130" y="69310"/>
                  </a:lnTo>
                  <a:cubicBezTo>
                    <a:pt x="220130" y="69310"/>
                    <a:pt x="117075" y="89217"/>
                    <a:pt x="79418" y="126641"/>
                  </a:cubicBezTo>
                  <a:lnTo>
                    <a:pt x="43607" y="162234"/>
                  </a:lnTo>
                  <a:cubicBezTo>
                    <a:pt x="39627" y="166190"/>
                    <a:pt x="39611" y="172618"/>
                    <a:pt x="43560" y="176590"/>
                  </a:cubicBezTo>
                  <a:cubicBezTo>
                    <a:pt x="47516" y="180570"/>
                    <a:pt x="53944" y="180585"/>
                    <a:pt x="57916" y="176637"/>
                  </a:cubicBezTo>
                  <a:lnTo>
                    <a:pt x="93727" y="141044"/>
                  </a:lnTo>
                  <a:cubicBezTo>
                    <a:pt x="127552" y="107421"/>
                    <a:pt x="172441" y="88913"/>
                    <a:pt x="220130" y="88522"/>
                  </a:cubicBezTo>
                  <a:lnTo>
                    <a:pt x="220411" y="88522"/>
                  </a:lnTo>
                  <a:cubicBezTo>
                    <a:pt x="268209" y="88983"/>
                    <a:pt x="313137" y="107632"/>
                    <a:pt x="346939" y="141435"/>
                  </a:cubicBezTo>
                  <a:lnTo>
                    <a:pt x="422604" y="217102"/>
                  </a:lnTo>
                  <a:cubicBezTo>
                    <a:pt x="424504" y="219009"/>
                    <a:pt x="427092" y="220073"/>
                    <a:pt x="429789" y="220073"/>
                  </a:cubicBezTo>
                  <a:cubicBezTo>
                    <a:pt x="435396" y="220073"/>
                    <a:pt x="439938" y="215530"/>
                    <a:pt x="439673" y="209923"/>
                  </a:cubicBezTo>
                  <a:lnTo>
                    <a:pt x="439673" y="206444"/>
                  </a:lnTo>
                  <a:cubicBezTo>
                    <a:pt x="439946" y="92611"/>
                    <a:pt x="341262" y="0"/>
                    <a:pt x="219973" y="0"/>
                  </a:cubicBezTo>
                  <a:cubicBezTo>
                    <a:pt x="98676" y="0"/>
                    <a:pt x="0" y="92611"/>
                    <a:pt x="0" y="206444"/>
                  </a:cubicBezTo>
                  <a:lnTo>
                    <a:pt x="0" y="267058"/>
                  </a:lnTo>
                  <a:cubicBezTo>
                    <a:pt x="0" y="286826"/>
                    <a:pt x="2635" y="306468"/>
                    <a:pt x="7835" y="325429"/>
                  </a:cubicBezTo>
                  <a:lnTo>
                    <a:pt x="9101" y="329878"/>
                  </a:lnTo>
                  <a:cubicBezTo>
                    <a:pt x="22347" y="374487"/>
                    <a:pt x="50159" y="414600"/>
                    <a:pt x="87417" y="442827"/>
                  </a:cubicBezTo>
                  <a:cubicBezTo>
                    <a:pt x="94470" y="448176"/>
                    <a:pt x="101780" y="453055"/>
                    <a:pt x="109302" y="457465"/>
                  </a:cubicBezTo>
                  <a:cubicBezTo>
                    <a:pt x="87784" y="482713"/>
                    <a:pt x="75579" y="514311"/>
                    <a:pt x="74656" y="547809"/>
                  </a:cubicBezTo>
                  <a:cubicBezTo>
                    <a:pt x="74500" y="553423"/>
                    <a:pt x="78925" y="558107"/>
                    <a:pt x="84547" y="558255"/>
                  </a:cubicBezTo>
                  <a:cubicBezTo>
                    <a:pt x="84641" y="558255"/>
                    <a:pt x="84735" y="558263"/>
                    <a:pt x="84837" y="558263"/>
                  </a:cubicBezTo>
                  <a:cubicBezTo>
                    <a:pt x="90326" y="558263"/>
                    <a:pt x="94845" y="553892"/>
                    <a:pt x="95001" y="548371"/>
                  </a:cubicBezTo>
                  <a:cubicBezTo>
                    <a:pt x="95838" y="518002"/>
                    <a:pt x="107465" y="489454"/>
                    <a:pt x="127881" y="467192"/>
                  </a:cubicBezTo>
                  <a:cubicBezTo>
                    <a:pt x="156616" y="480532"/>
                    <a:pt x="187954" y="487460"/>
                    <a:pt x="220411" y="487460"/>
                  </a:cubicBezTo>
                  <a:cubicBezTo>
                    <a:pt x="231764" y="487460"/>
                    <a:pt x="242977" y="486599"/>
                    <a:pt x="253994" y="484926"/>
                  </a:cubicBezTo>
                  <a:lnTo>
                    <a:pt x="267919" y="502074"/>
                  </a:lnTo>
                  <a:cubicBezTo>
                    <a:pt x="283128" y="520793"/>
                    <a:pt x="291533" y="544360"/>
                    <a:pt x="291619" y="568475"/>
                  </a:cubicBezTo>
                  <a:cubicBezTo>
                    <a:pt x="291635" y="573557"/>
                    <a:pt x="295161" y="578124"/>
                    <a:pt x="300189" y="578890"/>
                  </a:cubicBezTo>
                  <a:cubicBezTo>
                    <a:pt x="306515" y="579852"/>
                    <a:pt x="311964" y="574981"/>
                    <a:pt x="311964" y="568842"/>
                  </a:cubicBezTo>
                  <a:lnTo>
                    <a:pt x="311964" y="505545"/>
                  </a:lnTo>
                  <a:cubicBezTo>
                    <a:pt x="311964" y="500557"/>
                    <a:pt x="308493" y="496092"/>
                    <a:pt x="303574" y="495256"/>
                  </a:cubicBezTo>
                  <a:cubicBezTo>
                    <a:pt x="298563" y="494403"/>
                    <a:pt x="294074" y="497226"/>
                    <a:pt x="292354" y="501456"/>
                  </a:cubicBezTo>
                  <a:cubicBezTo>
                    <a:pt x="289719" y="497296"/>
                    <a:pt x="286834" y="493293"/>
                    <a:pt x="283706" y="489446"/>
                  </a:cubicBezTo>
                  <a:lnTo>
                    <a:pt x="276443" y="480516"/>
                  </a:lnTo>
                  <a:cubicBezTo>
                    <a:pt x="288976" y="477248"/>
                    <a:pt x="301174" y="472869"/>
                    <a:pt x="312934" y="467419"/>
                  </a:cubicBezTo>
                  <a:cubicBezTo>
                    <a:pt x="333349" y="489634"/>
                    <a:pt x="344976" y="518143"/>
                    <a:pt x="345813" y="548442"/>
                  </a:cubicBezTo>
                  <a:cubicBezTo>
                    <a:pt x="345961" y="553955"/>
                    <a:pt x="350489" y="558318"/>
                    <a:pt x="355978" y="558318"/>
                  </a:cubicBezTo>
                  <a:cubicBezTo>
                    <a:pt x="356072" y="558318"/>
                    <a:pt x="356165" y="558318"/>
                    <a:pt x="356259" y="558310"/>
                  </a:cubicBezTo>
                  <a:cubicBezTo>
                    <a:pt x="361873" y="558154"/>
                    <a:pt x="366307" y="553485"/>
                    <a:pt x="366150" y="547879"/>
                  </a:cubicBezTo>
                  <a:cubicBezTo>
                    <a:pt x="365228" y="514452"/>
                    <a:pt x="353022" y="482909"/>
                    <a:pt x="331504" y="457708"/>
                  </a:cubicBezTo>
                  <a:cubicBezTo>
                    <a:pt x="339026" y="453305"/>
                    <a:pt x="346337" y="448434"/>
                    <a:pt x="353389" y="443101"/>
                  </a:cubicBezTo>
                  <a:cubicBezTo>
                    <a:pt x="390647" y="414928"/>
                    <a:pt x="418460" y="374886"/>
                    <a:pt x="431697" y="330371"/>
                  </a:cubicBezTo>
                  <a:lnTo>
                    <a:pt x="432964" y="325938"/>
                  </a:lnTo>
                  <a:cubicBezTo>
                    <a:pt x="434723" y="319526"/>
                    <a:pt x="436209" y="312958"/>
                    <a:pt x="437374" y="306413"/>
                  </a:cubicBezTo>
                  <a:cubicBezTo>
                    <a:pt x="441768" y="281774"/>
                    <a:pt x="433637" y="256331"/>
                    <a:pt x="415629" y="238354"/>
                  </a:cubicBezTo>
                  <a:lnTo>
                    <a:pt x="333224" y="156111"/>
                  </a:lnTo>
                  <a:cubicBezTo>
                    <a:pt x="271298" y="94300"/>
                    <a:pt x="170369" y="94144"/>
                    <a:pt x="108247" y="155767"/>
                  </a:cubicBezTo>
                  <a:lnTo>
                    <a:pt x="63694" y="199954"/>
                  </a:lnTo>
                  <a:cubicBezTo>
                    <a:pt x="49073" y="214458"/>
                    <a:pt x="40683" y="234585"/>
                    <a:pt x="40683" y="255165"/>
                  </a:cubicBezTo>
                  <a:lnTo>
                    <a:pt x="40683" y="267684"/>
                  </a:lnTo>
                  <a:cubicBezTo>
                    <a:pt x="40683" y="283745"/>
                    <a:pt x="42825" y="299704"/>
                    <a:pt x="47071" y="315217"/>
                  </a:cubicBezTo>
                  <a:lnTo>
                    <a:pt x="48134" y="318932"/>
                  </a:lnTo>
                  <a:cubicBezTo>
                    <a:pt x="70629" y="394372"/>
                    <a:pt x="141462" y="447058"/>
                    <a:pt x="220395" y="447058"/>
                  </a:cubicBezTo>
                  <a:cubicBezTo>
                    <a:pt x="299329" y="447058"/>
                    <a:pt x="370161" y="394372"/>
                    <a:pt x="392688" y="318830"/>
                  </a:cubicBezTo>
                  <a:lnTo>
                    <a:pt x="393751" y="315115"/>
                  </a:lnTo>
                  <a:cubicBezTo>
                    <a:pt x="397927" y="299860"/>
                    <a:pt x="400069" y="284065"/>
                    <a:pt x="400108" y="268161"/>
                  </a:cubicBezTo>
                  <a:cubicBezTo>
                    <a:pt x="400124" y="262586"/>
                    <a:pt x="395558" y="258074"/>
                    <a:pt x="389983" y="258074"/>
                  </a:cubicBezTo>
                  <a:lnTo>
                    <a:pt x="389920" y="258074"/>
                  </a:lnTo>
                  <a:cubicBezTo>
                    <a:pt x="384322" y="258074"/>
                    <a:pt x="379787" y="262656"/>
                    <a:pt x="379771" y="268255"/>
                  </a:cubicBezTo>
                  <a:cubicBezTo>
                    <a:pt x="379716" y="282283"/>
                    <a:pt x="377824" y="296209"/>
                    <a:pt x="374165" y="309548"/>
                  </a:cubicBezTo>
                  <a:lnTo>
                    <a:pt x="373164" y="313036"/>
                  </a:lnTo>
                  <a:cubicBezTo>
                    <a:pt x="353218" y="379789"/>
                    <a:pt x="290399" y="426415"/>
                    <a:pt x="220403" y="426415"/>
                  </a:cubicBezTo>
                  <a:cubicBezTo>
                    <a:pt x="150407" y="426415"/>
                    <a:pt x="87589" y="379789"/>
                    <a:pt x="67674" y="313137"/>
                  </a:cubicBezTo>
                  <a:lnTo>
                    <a:pt x="66673" y="309650"/>
                  </a:lnTo>
                  <a:cubicBezTo>
                    <a:pt x="62936" y="296021"/>
                    <a:pt x="61035" y="281892"/>
                    <a:pt x="61035" y="267669"/>
                  </a:cubicBezTo>
                  <a:lnTo>
                    <a:pt x="61035" y="255173"/>
                  </a:lnTo>
                  <a:cubicBezTo>
                    <a:pt x="61035" y="239988"/>
                    <a:pt x="67236" y="225148"/>
                    <a:pt x="78042" y="214451"/>
                  </a:cubicBezTo>
                  <a:lnTo>
                    <a:pt x="122595" y="170350"/>
                  </a:lnTo>
                  <a:cubicBezTo>
                    <a:pt x="176789" y="116702"/>
                    <a:pt x="264823" y="116843"/>
                    <a:pt x="318853" y="170655"/>
                  </a:cubicBezTo>
                  <a:lnTo>
                    <a:pt x="401258" y="252734"/>
                  </a:lnTo>
                  <a:cubicBezTo>
                    <a:pt x="414573" y="265995"/>
                    <a:pt x="420594" y="284707"/>
                    <a:pt x="417365" y="302777"/>
                  </a:cubicBezTo>
                  <a:cubicBezTo>
                    <a:pt x="416309" y="308704"/>
                    <a:pt x="414957" y="314654"/>
                    <a:pt x="413330" y="320566"/>
                  </a:cubicBezTo>
                  <a:lnTo>
                    <a:pt x="412204" y="324475"/>
                  </a:lnTo>
                  <a:cubicBezTo>
                    <a:pt x="400187" y="364799"/>
                    <a:pt x="374939" y="401065"/>
                    <a:pt x="341106" y="426595"/>
                  </a:cubicBezTo>
                  <a:cubicBezTo>
                    <a:pt x="306131" y="452992"/>
                    <a:pt x="264393" y="466942"/>
                    <a:pt x="220403" y="466942"/>
                  </a:cubicBezTo>
                  <a:cubicBezTo>
                    <a:pt x="189127" y="466942"/>
                    <a:pt x="158985" y="459881"/>
                    <a:pt x="131610" y="446315"/>
                  </a:cubicBezTo>
                  <a:cubicBezTo>
                    <a:pt x="130813" y="445752"/>
                    <a:pt x="129953" y="445330"/>
                    <a:pt x="129054" y="445025"/>
                  </a:cubicBezTo>
                  <a:cubicBezTo>
                    <a:pt x="118849" y="439786"/>
                    <a:pt x="109029" y="433640"/>
                    <a:pt x="99701" y="426595"/>
                  </a:cubicBezTo>
                  <a:cubicBezTo>
                    <a:pt x="65875" y="401065"/>
                    <a:pt x="40620" y="364791"/>
                    <a:pt x="28571" y="324374"/>
                  </a:cubicBezTo>
                  <a:lnTo>
                    <a:pt x="27453" y="320456"/>
                  </a:lnTo>
                  <a:cubicBezTo>
                    <a:pt x="22730" y="303309"/>
                    <a:pt x="20338" y="285543"/>
                    <a:pt x="20338" y="267669"/>
                  </a:cubicBezTo>
                  <a:lnTo>
                    <a:pt x="20338" y="206874"/>
                  </a:lnTo>
                  <a:cubicBezTo>
                    <a:pt x="20338" y="104442"/>
                    <a:pt x="110084" y="21112"/>
                    <a:pt x="220395" y="21112"/>
                  </a:cubicBezTo>
                  <a:cubicBezTo>
                    <a:pt x="322536" y="21112"/>
                    <a:pt x="407044" y="92549"/>
                    <a:pt x="419007" y="184440"/>
                  </a:cubicBezTo>
                  <a:lnTo>
                    <a:pt x="361998" y="127657"/>
                  </a:lnTo>
                  <a:cubicBezTo>
                    <a:pt x="324319" y="90117"/>
                    <a:pt x="274198" y="69396"/>
                    <a:pt x="220935" y="693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4859;p50">
              <a:extLst>
                <a:ext uri="{FF2B5EF4-FFF2-40B4-BE49-F238E27FC236}">
                  <a16:creationId xmlns:a16="http://schemas.microsoft.com/office/drawing/2014/main" id="{38614415-81B7-17B8-B1A1-1019D0681C86}"/>
                </a:ext>
              </a:extLst>
            </p:cNvPr>
            <p:cNvSpPr/>
            <p:nvPr/>
          </p:nvSpPr>
          <p:spPr>
            <a:xfrm>
              <a:off x="4084385" y="3393066"/>
              <a:ext cx="50739" cy="42452"/>
            </a:xfrm>
            <a:custGeom>
              <a:avLst/>
              <a:gdLst/>
              <a:ahLst/>
              <a:cxnLst/>
              <a:rect l="l" t="t" r="r" b="b"/>
              <a:pathLst>
                <a:path w="50739" h="42452" extrusionOk="0">
                  <a:moveTo>
                    <a:pt x="50238" y="7008"/>
                  </a:moveTo>
                  <a:cubicBezTo>
                    <a:pt x="48502" y="1675"/>
                    <a:pt x="42771" y="-1234"/>
                    <a:pt x="37438" y="502"/>
                  </a:cubicBezTo>
                  <a:cubicBezTo>
                    <a:pt x="23332" y="5100"/>
                    <a:pt x="10728" y="14264"/>
                    <a:pt x="1947" y="26321"/>
                  </a:cubicBezTo>
                  <a:cubicBezTo>
                    <a:pt x="-1353" y="30856"/>
                    <a:pt x="-359" y="37206"/>
                    <a:pt x="4175" y="40506"/>
                  </a:cubicBezTo>
                  <a:cubicBezTo>
                    <a:pt x="5982" y="41819"/>
                    <a:pt x="8069" y="42452"/>
                    <a:pt x="10149" y="42452"/>
                  </a:cubicBezTo>
                  <a:cubicBezTo>
                    <a:pt x="13285" y="42452"/>
                    <a:pt x="16373" y="41006"/>
                    <a:pt x="18359" y="38277"/>
                  </a:cubicBezTo>
                  <a:cubicBezTo>
                    <a:pt x="24646" y="29652"/>
                    <a:pt x="33653" y="23092"/>
                    <a:pt x="43732" y="19808"/>
                  </a:cubicBezTo>
                  <a:cubicBezTo>
                    <a:pt x="49065" y="18072"/>
                    <a:pt x="51974" y="12341"/>
                    <a:pt x="50238" y="70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4860;p50">
              <a:extLst>
                <a:ext uri="{FF2B5EF4-FFF2-40B4-BE49-F238E27FC236}">
                  <a16:creationId xmlns:a16="http://schemas.microsoft.com/office/drawing/2014/main" id="{F1DBDB4F-4E58-65B5-F599-B834BBE32AF8}"/>
                </a:ext>
              </a:extLst>
            </p:cNvPr>
            <p:cNvSpPr/>
            <p:nvPr/>
          </p:nvSpPr>
          <p:spPr>
            <a:xfrm>
              <a:off x="4287828" y="3393059"/>
              <a:ext cx="50739" cy="42451"/>
            </a:xfrm>
            <a:custGeom>
              <a:avLst/>
              <a:gdLst/>
              <a:ahLst/>
              <a:cxnLst/>
              <a:rect l="l" t="t" r="r" b="b"/>
              <a:pathLst>
                <a:path w="50739" h="42451" extrusionOk="0">
                  <a:moveTo>
                    <a:pt x="48792" y="26320"/>
                  </a:moveTo>
                  <a:cubicBezTo>
                    <a:pt x="40012" y="14263"/>
                    <a:pt x="27408" y="5099"/>
                    <a:pt x="13302" y="501"/>
                  </a:cubicBezTo>
                  <a:cubicBezTo>
                    <a:pt x="7969" y="-1234"/>
                    <a:pt x="2238" y="1682"/>
                    <a:pt x="502" y="7007"/>
                  </a:cubicBezTo>
                  <a:cubicBezTo>
                    <a:pt x="-1234" y="12340"/>
                    <a:pt x="1675" y="18071"/>
                    <a:pt x="7007" y="19807"/>
                  </a:cubicBezTo>
                  <a:cubicBezTo>
                    <a:pt x="17079" y="23091"/>
                    <a:pt x="26094" y="29644"/>
                    <a:pt x="32380" y="38276"/>
                  </a:cubicBezTo>
                  <a:cubicBezTo>
                    <a:pt x="34367" y="41005"/>
                    <a:pt x="37463" y="42452"/>
                    <a:pt x="40590" y="42452"/>
                  </a:cubicBezTo>
                  <a:cubicBezTo>
                    <a:pt x="42662" y="42452"/>
                    <a:pt x="44758" y="41818"/>
                    <a:pt x="46564" y="40505"/>
                  </a:cubicBezTo>
                  <a:cubicBezTo>
                    <a:pt x="51099" y="37205"/>
                    <a:pt x="52092" y="30856"/>
                    <a:pt x="48792" y="263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4861;p50">
              <a:extLst>
                <a:ext uri="{FF2B5EF4-FFF2-40B4-BE49-F238E27FC236}">
                  <a16:creationId xmlns:a16="http://schemas.microsoft.com/office/drawing/2014/main" id="{CE649B69-3F5A-C896-D73C-C4B903B35978}"/>
                </a:ext>
              </a:extLst>
            </p:cNvPr>
            <p:cNvSpPr/>
            <p:nvPr/>
          </p:nvSpPr>
          <p:spPr>
            <a:xfrm>
              <a:off x="4258852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-1" y="31522"/>
                    <a:pt x="-1" y="20307"/>
                  </a:cubicBezTo>
                  <a:cubicBezTo>
                    <a:pt x="-1" y="9092"/>
                    <a:pt x="9091" y="0"/>
                    <a:pt x="20306" y="0"/>
                  </a:cubicBezTo>
                  <a:cubicBezTo>
                    <a:pt x="31520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4862;p50">
              <a:extLst>
                <a:ext uri="{FF2B5EF4-FFF2-40B4-BE49-F238E27FC236}">
                  <a16:creationId xmlns:a16="http://schemas.microsoft.com/office/drawing/2014/main" id="{BA1386EF-EDE9-3DA3-6EBA-56EFE0150CFF}"/>
                </a:ext>
              </a:extLst>
            </p:cNvPr>
            <p:cNvSpPr/>
            <p:nvPr/>
          </p:nvSpPr>
          <p:spPr>
            <a:xfrm>
              <a:off x="4123489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0" y="31522"/>
                    <a:pt x="0" y="20307"/>
                  </a:cubicBezTo>
                  <a:cubicBezTo>
                    <a:pt x="0" y="9092"/>
                    <a:pt x="9091" y="0"/>
                    <a:pt x="20306" y="0"/>
                  </a:cubicBezTo>
                  <a:cubicBezTo>
                    <a:pt x="31521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4863;p50">
              <a:extLst>
                <a:ext uri="{FF2B5EF4-FFF2-40B4-BE49-F238E27FC236}">
                  <a16:creationId xmlns:a16="http://schemas.microsoft.com/office/drawing/2014/main" id="{E806F4ED-3579-B341-9448-FC1374117E7B}"/>
                </a:ext>
              </a:extLst>
            </p:cNvPr>
            <p:cNvSpPr/>
            <p:nvPr/>
          </p:nvSpPr>
          <p:spPr>
            <a:xfrm>
              <a:off x="4186970" y="3493637"/>
              <a:ext cx="49019" cy="26251"/>
            </a:xfrm>
            <a:custGeom>
              <a:avLst/>
              <a:gdLst/>
              <a:ahLst/>
              <a:cxnLst/>
              <a:rect l="l" t="t" r="r" b="b"/>
              <a:pathLst>
                <a:path w="49019" h="26251" extrusionOk="0">
                  <a:moveTo>
                    <a:pt x="46040" y="2973"/>
                  </a:moveTo>
                  <a:cubicBezTo>
                    <a:pt x="42076" y="-991"/>
                    <a:pt x="35649" y="-991"/>
                    <a:pt x="31685" y="2973"/>
                  </a:cubicBezTo>
                  <a:cubicBezTo>
                    <a:pt x="29769" y="4889"/>
                    <a:pt x="27220" y="5945"/>
                    <a:pt x="24507" y="5945"/>
                  </a:cubicBezTo>
                  <a:cubicBezTo>
                    <a:pt x="21793" y="5945"/>
                    <a:pt x="19245" y="4889"/>
                    <a:pt x="17329" y="2973"/>
                  </a:cubicBezTo>
                  <a:cubicBezTo>
                    <a:pt x="13365" y="-991"/>
                    <a:pt x="6937" y="-991"/>
                    <a:pt x="2973" y="2973"/>
                  </a:cubicBezTo>
                  <a:cubicBezTo>
                    <a:pt x="-991" y="6938"/>
                    <a:pt x="-991" y="13365"/>
                    <a:pt x="2973" y="17330"/>
                  </a:cubicBezTo>
                  <a:cubicBezTo>
                    <a:pt x="8728" y="23084"/>
                    <a:pt x="16375" y="26251"/>
                    <a:pt x="24507" y="26251"/>
                  </a:cubicBezTo>
                  <a:cubicBezTo>
                    <a:pt x="32638" y="26251"/>
                    <a:pt x="40293" y="23084"/>
                    <a:pt x="46040" y="17330"/>
                  </a:cubicBezTo>
                  <a:cubicBezTo>
                    <a:pt x="50013" y="13365"/>
                    <a:pt x="50013" y="6938"/>
                    <a:pt x="46040" y="2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0" name="Google Shape;4864;p50">
            <a:extLst>
              <a:ext uri="{FF2B5EF4-FFF2-40B4-BE49-F238E27FC236}">
                <a16:creationId xmlns:a16="http://schemas.microsoft.com/office/drawing/2014/main" id="{BFFE9D34-F1A8-3EC3-7A09-4F5A0AC8B428}"/>
              </a:ext>
            </a:extLst>
          </p:cNvPr>
          <p:cNvGrpSpPr/>
          <p:nvPr/>
        </p:nvGrpSpPr>
        <p:grpSpPr>
          <a:xfrm>
            <a:off x="3159469" y="3648134"/>
            <a:ext cx="376094" cy="367150"/>
            <a:chOff x="3921398" y="5047941"/>
            <a:chExt cx="579319" cy="565542"/>
          </a:xfrm>
          <a:solidFill>
            <a:srgbClr val="5A4833"/>
          </a:solidFill>
        </p:grpSpPr>
        <p:sp>
          <p:nvSpPr>
            <p:cNvPr id="341" name="Google Shape;4865;p50">
              <a:extLst>
                <a:ext uri="{FF2B5EF4-FFF2-40B4-BE49-F238E27FC236}">
                  <a16:creationId xmlns:a16="http://schemas.microsoft.com/office/drawing/2014/main" id="{A25FE467-1994-8927-F7B5-C82F68EFD407}"/>
                </a:ext>
              </a:extLst>
            </p:cNvPr>
            <p:cNvSpPr/>
            <p:nvPr/>
          </p:nvSpPr>
          <p:spPr>
            <a:xfrm>
              <a:off x="4289639" y="5503822"/>
              <a:ext cx="55273" cy="85163"/>
            </a:xfrm>
            <a:custGeom>
              <a:avLst/>
              <a:gdLst/>
              <a:ahLst/>
              <a:cxnLst/>
              <a:rect l="l" t="t" r="r" b="b"/>
              <a:pathLst>
                <a:path w="55273" h="85163" extrusionOk="0">
                  <a:moveTo>
                    <a:pt x="55073" y="72676"/>
                  </a:moveTo>
                  <a:cubicBezTo>
                    <a:pt x="49850" y="46263"/>
                    <a:pt x="36972" y="22187"/>
                    <a:pt x="17847" y="3061"/>
                  </a:cubicBezTo>
                  <a:cubicBezTo>
                    <a:pt x="13765" y="-1020"/>
                    <a:pt x="7143" y="-1020"/>
                    <a:pt x="3061" y="3061"/>
                  </a:cubicBezTo>
                  <a:cubicBezTo>
                    <a:pt x="-1020" y="7143"/>
                    <a:pt x="-1020" y="13766"/>
                    <a:pt x="3061" y="17848"/>
                  </a:cubicBezTo>
                  <a:cubicBezTo>
                    <a:pt x="19247" y="34033"/>
                    <a:pt x="30139" y="54395"/>
                    <a:pt x="34556" y="76734"/>
                  </a:cubicBezTo>
                  <a:cubicBezTo>
                    <a:pt x="35541" y="81715"/>
                    <a:pt x="39912" y="85163"/>
                    <a:pt x="44807" y="85163"/>
                  </a:cubicBezTo>
                  <a:cubicBezTo>
                    <a:pt x="45479" y="85163"/>
                    <a:pt x="46160" y="85101"/>
                    <a:pt x="46848" y="84960"/>
                  </a:cubicBezTo>
                  <a:cubicBezTo>
                    <a:pt x="52509" y="83850"/>
                    <a:pt x="56192" y="78345"/>
                    <a:pt x="55073" y="726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4866;p50">
              <a:extLst>
                <a:ext uri="{FF2B5EF4-FFF2-40B4-BE49-F238E27FC236}">
                  <a16:creationId xmlns:a16="http://schemas.microsoft.com/office/drawing/2014/main" id="{089F828E-1A5A-228B-C9CF-754BDFF775A3}"/>
                </a:ext>
              </a:extLst>
            </p:cNvPr>
            <p:cNvSpPr/>
            <p:nvPr/>
          </p:nvSpPr>
          <p:spPr>
            <a:xfrm>
              <a:off x="4077789" y="5503822"/>
              <a:ext cx="55273" cy="85171"/>
            </a:xfrm>
            <a:custGeom>
              <a:avLst/>
              <a:gdLst/>
              <a:ahLst/>
              <a:cxnLst/>
              <a:rect l="l" t="t" r="r" b="b"/>
              <a:pathLst>
                <a:path w="55273" h="85171" extrusionOk="0">
                  <a:moveTo>
                    <a:pt x="52212" y="3061"/>
                  </a:moveTo>
                  <a:cubicBezTo>
                    <a:pt x="48131" y="-1020"/>
                    <a:pt x="41508" y="-1020"/>
                    <a:pt x="37427" y="3061"/>
                  </a:cubicBezTo>
                  <a:cubicBezTo>
                    <a:pt x="18301" y="22187"/>
                    <a:pt x="5423" y="46263"/>
                    <a:pt x="200" y="72676"/>
                  </a:cubicBezTo>
                  <a:cubicBezTo>
                    <a:pt x="-918" y="78345"/>
                    <a:pt x="2765" y="83842"/>
                    <a:pt x="8426" y="84968"/>
                  </a:cubicBezTo>
                  <a:cubicBezTo>
                    <a:pt x="9114" y="85101"/>
                    <a:pt x="9794" y="85171"/>
                    <a:pt x="10467" y="85171"/>
                  </a:cubicBezTo>
                  <a:cubicBezTo>
                    <a:pt x="15361" y="85171"/>
                    <a:pt x="19732" y="81723"/>
                    <a:pt x="20717" y="76742"/>
                  </a:cubicBezTo>
                  <a:cubicBezTo>
                    <a:pt x="25135" y="54410"/>
                    <a:pt x="36027" y="34041"/>
                    <a:pt x="52212" y="17855"/>
                  </a:cubicBezTo>
                  <a:cubicBezTo>
                    <a:pt x="56294" y="13774"/>
                    <a:pt x="56294" y="7151"/>
                    <a:pt x="52212" y="30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4867;p50">
              <a:extLst>
                <a:ext uri="{FF2B5EF4-FFF2-40B4-BE49-F238E27FC236}">
                  <a16:creationId xmlns:a16="http://schemas.microsoft.com/office/drawing/2014/main" id="{8B1B1E71-4B71-6F42-A234-B663E1605EDE}"/>
                </a:ext>
              </a:extLst>
            </p:cNvPr>
            <p:cNvSpPr/>
            <p:nvPr/>
          </p:nvSpPr>
          <p:spPr>
            <a:xfrm>
              <a:off x="4053078" y="5178202"/>
              <a:ext cx="447639" cy="176730"/>
            </a:xfrm>
            <a:custGeom>
              <a:avLst/>
              <a:gdLst/>
              <a:ahLst/>
              <a:cxnLst/>
              <a:rect l="l" t="t" r="r" b="b"/>
              <a:pathLst>
                <a:path w="447639" h="176730" extrusionOk="0">
                  <a:moveTo>
                    <a:pt x="374407" y="30878"/>
                  </a:moveTo>
                  <a:cubicBezTo>
                    <a:pt x="364625" y="30878"/>
                    <a:pt x="354875" y="32880"/>
                    <a:pt x="345906" y="36665"/>
                  </a:cubicBezTo>
                  <a:cubicBezTo>
                    <a:pt x="326757" y="28775"/>
                    <a:pt x="250553" y="0"/>
                    <a:pt x="158179" y="0"/>
                  </a:cubicBezTo>
                  <a:cubicBezTo>
                    <a:pt x="96870" y="0"/>
                    <a:pt x="42324" y="12878"/>
                    <a:pt x="7373" y="23677"/>
                  </a:cubicBezTo>
                  <a:cubicBezTo>
                    <a:pt x="1853" y="25381"/>
                    <a:pt x="-1236" y="31238"/>
                    <a:pt x="469" y="36758"/>
                  </a:cubicBezTo>
                  <a:cubicBezTo>
                    <a:pt x="2174" y="42279"/>
                    <a:pt x="8038" y="45367"/>
                    <a:pt x="13550" y="43663"/>
                  </a:cubicBezTo>
                  <a:cubicBezTo>
                    <a:pt x="47133" y="33287"/>
                    <a:pt x="99481" y="20916"/>
                    <a:pt x="158187" y="20916"/>
                  </a:cubicBezTo>
                  <a:cubicBezTo>
                    <a:pt x="230943" y="20916"/>
                    <a:pt x="294535" y="40136"/>
                    <a:pt x="324185" y="50786"/>
                  </a:cubicBezTo>
                  <a:cubicBezTo>
                    <a:pt x="309696" y="64400"/>
                    <a:pt x="301213" y="83502"/>
                    <a:pt x="300689" y="104090"/>
                  </a:cubicBezTo>
                  <a:lnTo>
                    <a:pt x="300689" y="104090"/>
                  </a:lnTo>
                  <a:lnTo>
                    <a:pt x="300689" y="104098"/>
                  </a:lnTo>
                  <a:cubicBezTo>
                    <a:pt x="301205" y="121394"/>
                    <a:pt x="287131" y="135468"/>
                    <a:pt x="269827" y="135351"/>
                  </a:cubicBezTo>
                  <a:lnTo>
                    <a:pt x="217533" y="135351"/>
                  </a:lnTo>
                  <a:cubicBezTo>
                    <a:pt x="211755" y="135468"/>
                    <a:pt x="207071" y="140152"/>
                    <a:pt x="207071" y="145923"/>
                  </a:cubicBezTo>
                  <a:cubicBezTo>
                    <a:pt x="207071" y="151693"/>
                    <a:pt x="211755" y="156385"/>
                    <a:pt x="217533" y="156823"/>
                  </a:cubicBezTo>
                  <a:lnTo>
                    <a:pt x="269827" y="156823"/>
                  </a:lnTo>
                  <a:cubicBezTo>
                    <a:pt x="298664" y="156385"/>
                    <a:pt x="322121" y="132927"/>
                    <a:pt x="322168" y="104098"/>
                  </a:cubicBezTo>
                  <a:lnTo>
                    <a:pt x="322168" y="104098"/>
                  </a:lnTo>
                  <a:lnTo>
                    <a:pt x="322168" y="104098"/>
                  </a:lnTo>
                  <a:cubicBezTo>
                    <a:pt x="322129" y="84589"/>
                    <a:pt x="332802" y="66956"/>
                    <a:pt x="350019" y="57855"/>
                  </a:cubicBezTo>
                  <a:cubicBezTo>
                    <a:pt x="350668" y="57597"/>
                    <a:pt x="351294" y="57292"/>
                    <a:pt x="351880" y="56916"/>
                  </a:cubicBezTo>
                  <a:cubicBezTo>
                    <a:pt x="358933" y="53539"/>
                    <a:pt x="366502" y="51803"/>
                    <a:pt x="374422" y="51803"/>
                  </a:cubicBezTo>
                  <a:cubicBezTo>
                    <a:pt x="403259" y="51803"/>
                    <a:pt x="426716" y="75260"/>
                    <a:pt x="426716" y="104098"/>
                  </a:cubicBezTo>
                  <a:cubicBezTo>
                    <a:pt x="426716" y="130136"/>
                    <a:pt x="407302" y="152405"/>
                    <a:pt x="381553" y="155908"/>
                  </a:cubicBezTo>
                  <a:cubicBezTo>
                    <a:pt x="375830" y="156682"/>
                    <a:pt x="371819" y="161960"/>
                    <a:pt x="372601" y="167684"/>
                  </a:cubicBezTo>
                  <a:cubicBezTo>
                    <a:pt x="373312" y="172931"/>
                    <a:pt x="377800" y="176731"/>
                    <a:pt x="382953" y="176731"/>
                  </a:cubicBezTo>
                  <a:cubicBezTo>
                    <a:pt x="383422" y="176731"/>
                    <a:pt x="383899" y="176699"/>
                    <a:pt x="384376" y="176637"/>
                  </a:cubicBezTo>
                  <a:cubicBezTo>
                    <a:pt x="420445" y="171734"/>
                    <a:pt x="447640" y="140543"/>
                    <a:pt x="447640" y="104098"/>
                  </a:cubicBezTo>
                  <a:cubicBezTo>
                    <a:pt x="447617" y="63727"/>
                    <a:pt x="414777" y="30878"/>
                    <a:pt x="374407" y="308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4868;p50">
              <a:extLst>
                <a:ext uri="{FF2B5EF4-FFF2-40B4-BE49-F238E27FC236}">
                  <a16:creationId xmlns:a16="http://schemas.microsoft.com/office/drawing/2014/main" id="{4EFE06D3-4214-5751-ED45-1D7D4FEBAA78}"/>
                </a:ext>
              </a:extLst>
            </p:cNvPr>
            <p:cNvSpPr/>
            <p:nvPr/>
          </p:nvSpPr>
          <p:spPr>
            <a:xfrm>
              <a:off x="3963855" y="5250913"/>
              <a:ext cx="495070" cy="362570"/>
            </a:xfrm>
            <a:custGeom>
              <a:avLst/>
              <a:gdLst/>
              <a:ahLst/>
              <a:cxnLst/>
              <a:rect l="l" t="t" r="r" b="b"/>
              <a:pathLst>
                <a:path w="495070" h="362570" extrusionOk="0">
                  <a:moveTo>
                    <a:pt x="463630" y="8"/>
                  </a:moveTo>
                  <a:cubicBezTo>
                    <a:pt x="447187" y="8"/>
                    <a:pt x="433433" y="12855"/>
                    <a:pt x="432330" y="29244"/>
                  </a:cubicBezTo>
                  <a:lnTo>
                    <a:pt x="432292" y="29893"/>
                  </a:lnTo>
                  <a:cubicBezTo>
                    <a:pt x="432260" y="30417"/>
                    <a:pt x="432237" y="30949"/>
                    <a:pt x="432166" y="31472"/>
                  </a:cubicBezTo>
                  <a:cubicBezTo>
                    <a:pt x="430915" y="41215"/>
                    <a:pt x="426716" y="73946"/>
                    <a:pt x="425051" y="85941"/>
                  </a:cubicBezTo>
                  <a:cubicBezTo>
                    <a:pt x="425043" y="85972"/>
                    <a:pt x="425043" y="86004"/>
                    <a:pt x="425043" y="86027"/>
                  </a:cubicBezTo>
                  <a:lnTo>
                    <a:pt x="422721" y="101752"/>
                  </a:lnTo>
                  <a:cubicBezTo>
                    <a:pt x="412462" y="171163"/>
                    <a:pt x="359340" y="227048"/>
                    <a:pt x="290540" y="240801"/>
                  </a:cubicBezTo>
                  <a:cubicBezTo>
                    <a:pt x="279805" y="242952"/>
                    <a:pt x="268803" y="244039"/>
                    <a:pt x="257856" y="243491"/>
                  </a:cubicBezTo>
                  <a:lnTo>
                    <a:pt x="237159" y="243491"/>
                  </a:lnTo>
                  <a:cubicBezTo>
                    <a:pt x="226205" y="244046"/>
                    <a:pt x="215211" y="242952"/>
                    <a:pt x="204476" y="240801"/>
                  </a:cubicBezTo>
                  <a:cubicBezTo>
                    <a:pt x="135676" y="227040"/>
                    <a:pt x="82554" y="171163"/>
                    <a:pt x="72287" y="101720"/>
                  </a:cubicBezTo>
                  <a:cubicBezTo>
                    <a:pt x="72287" y="101720"/>
                    <a:pt x="70512" y="89890"/>
                    <a:pt x="69957" y="85933"/>
                  </a:cubicBezTo>
                  <a:cubicBezTo>
                    <a:pt x="68291" y="73939"/>
                    <a:pt x="64085" y="41207"/>
                    <a:pt x="62842" y="31464"/>
                  </a:cubicBezTo>
                  <a:cubicBezTo>
                    <a:pt x="62771" y="30941"/>
                    <a:pt x="62748" y="30409"/>
                    <a:pt x="62717" y="29885"/>
                  </a:cubicBezTo>
                  <a:lnTo>
                    <a:pt x="62678" y="29236"/>
                  </a:lnTo>
                  <a:cubicBezTo>
                    <a:pt x="61567" y="12839"/>
                    <a:pt x="47821" y="0"/>
                    <a:pt x="31378" y="0"/>
                  </a:cubicBezTo>
                  <a:cubicBezTo>
                    <a:pt x="14074" y="0"/>
                    <a:pt x="0" y="14075"/>
                    <a:pt x="0" y="31379"/>
                  </a:cubicBezTo>
                  <a:cubicBezTo>
                    <a:pt x="0" y="37157"/>
                    <a:pt x="4683" y="41841"/>
                    <a:pt x="10462" y="41841"/>
                  </a:cubicBezTo>
                  <a:cubicBezTo>
                    <a:pt x="16240" y="41841"/>
                    <a:pt x="20924" y="37157"/>
                    <a:pt x="20924" y="31379"/>
                  </a:cubicBezTo>
                  <a:cubicBezTo>
                    <a:pt x="20924" y="25608"/>
                    <a:pt x="25615" y="20916"/>
                    <a:pt x="31386" y="20916"/>
                  </a:cubicBezTo>
                  <a:cubicBezTo>
                    <a:pt x="36867" y="20916"/>
                    <a:pt x="41449" y="25193"/>
                    <a:pt x="41816" y="30651"/>
                  </a:cubicBezTo>
                  <a:lnTo>
                    <a:pt x="41855" y="31206"/>
                  </a:lnTo>
                  <a:cubicBezTo>
                    <a:pt x="41910" y="32067"/>
                    <a:pt x="41973" y="33036"/>
                    <a:pt x="42113" y="34123"/>
                  </a:cubicBezTo>
                  <a:cubicBezTo>
                    <a:pt x="43364" y="43897"/>
                    <a:pt x="47579" y="76723"/>
                    <a:pt x="49260" y="88819"/>
                  </a:cubicBezTo>
                  <a:cubicBezTo>
                    <a:pt x="49815" y="92822"/>
                    <a:pt x="51613" y="104794"/>
                    <a:pt x="51621" y="104809"/>
                  </a:cubicBezTo>
                  <a:cubicBezTo>
                    <a:pt x="58854" y="153711"/>
                    <a:pt x="84985" y="196646"/>
                    <a:pt x="122517" y="225726"/>
                  </a:cubicBezTo>
                  <a:cubicBezTo>
                    <a:pt x="100115" y="247854"/>
                    <a:pt x="84070" y="275284"/>
                    <a:pt x="75860" y="305764"/>
                  </a:cubicBezTo>
                  <a:cubicBezTo>
                    <a:pt x="74359" y="311339"/>
                    <a:pt x="77659" y="317078"/>
                    <a:pt x="83234" y="318587"/>
                  </a:cubicBezTo>
                  <a:cubicBezTo>
                    <a:pt x="84149" y="318830"/>
                    <a:pt x="85063" y="318947"/>
                    <a:pt x="85963" y="318947"/>
                  </a:cubicBezTo>
                  <a:cubicBezTo>
                    <a:pt x="90576" y="318947"/>
                    <a:pt x="94798" y="315874"/>
                    <a:pt x="96057" y="311206"/>
                  </a:cubicBezTo>
                  <a:cubicBezTo>
                    <a:pt x="103649" y="283041"/>
                    <a:pt x="118826" y="257816"/>
                    <a:pt x="140109" y="237822"/>
                  </a:cubicBezTo>
                  <a:cubicBezTo>
                    <a:pt x="158367" y="248902"/>
                    <a:pt x="178688" y="256971"/>
                    <a:pt x="200394" y="261319"/>
                  </a:cubicBezTo>
                  <a:cubicBezTo>
                    <a:pt x="212483" y="263735"/>
                    <a:pt x="224852" y="264963"/>
                    <a:pt x="237183" y="264963"/>
                  </a:cubicBezTo>
                  <a:lnTo>
                    <a:pt x="237566" y="264963"/>
                  </a:lnTo>
                  <a:cubicBezTo>
                    <a:pt x="237183" y="266050"/>
                    <a:pt x="236956" y="267223"/>
                    <a:pt x="236229" y="268443"/>
                  </a:cubicBezTo>
                  <a:lnTo>
                    <a:pt x="236229" y="352109"/>
                  </a:lnTo>
                  <a:cubicBezTo>
                    <a:pt x="236956" y="357887"/>
                    <a:pt x="241640" y="362571"/>
                    <a:pt x="247418" y="362571"/>
                  </a:cubicBezTo>
                  <a:cubicBezTo>
                    <a:pt x="253196" y="362571"/>
                    <a:pt x="257880" y="357887"/>
                    <a:pt x="257708" y="352109"/>
                  </a:cubicBezTo>
                  <a:lnTo>
                    <a:pt x="257708" y="268443"/>
                  </a:lnTo>
                  <a:cubicBezTo>
                    <a:pt x="257880" y="267215"/>
                    <a:pt x="257653" y="266050"/>
                    <a:pt x="257270" y="264963"/>
                  </a:cubicBezTo>
                  <a:lnTo>
                    <a:pt x="257888" y="264963"/>
                  </a:lnTo>
                  <a:cubicBezTo>
                    <a:pt x="270211" y="264955"/>
                    <a:pt x="282596" y="263735"/>
                    <a:pt x="294676" y="261319"/>
                  </a:cubicBezTo>
                  <a:cubicBezTo>
                    <a:pt x="316382" y="256979"/>
                    <a:pt x="336696" y="248910"/>
                    <a:pt x="354953" y="237822"/>
                  </a:cubicBezTo>
                  <a:cubicBezTo>
                    <a:pt x="376237" y="257808"/>
                    <a:pt x="391413" y="283017"/>
                    <a:pt x="399014" y="311198"/>
                  </a:cubicBezTo>
                  <a:cubicBezTo>
                    <a:pt x="400272" y="315866"/>
                    <a:pt x="404495" y="318939"/>
                    <a:pt x="409108" y="318939"/>
                  </a:cubicBezTo>
                  <a:cubicBezTo>
                    <a:pt x="410007" y="318939"/>
                    <a:pt x="410922" y="318822"/>
                    <a:pt x="411837" y="318579"/>
                  </a:cubicBezTo>
                  <a:cubicBezTo>
                    <a:pt x="417412" y="317078"/>
                    <a:pt x="420719" y="311339"/>
                    <a:pt x="419218" y="305756"/>
                  </a:cubicBezTo>
                  <a:cubicBezTo>
                    <a:pt x="411000" y="275269"/>
                    <a:pt x="394971" y="247839"/>
                    <a:pt x="372569" y="225718"/>
                  </a:cubicBezTo>
                  <a:cubicBezTo>
                    <a:pt x="410093" y="196638"/>
                    <a:pt x="436224" y="153711"/>
                    <a:pt x="443457" y="104809"/>
                  </a:cubicBezTo>
                  <a:lnTo>
                    <a:pt x="445803" y="88944"/>
                  </a:lnTo>
                  <a:cubicBezTo>
                    <a:pt x="445811" y="88905"/>
                    <a:pt x="445811" y="88866"/>
                    <a:pt x="445811" y="88827"/>
                  </a:cubicBezTo>
                  <a:cubicBezTo>
                    <a:pt x="445811" y="88827"/>
                    <a:pt x="445811" y="88819"/>
                    <a:pt x="445811" y="88819"/>
                  </a:cubicBezTo>
                  <a:cubicBezTo>
                    <a:pt x="447492" y="76723"/>
                    <a:pt x="451706" y="43897"/>
                    <a:pt x="452957" y="34123"/>
                  </a:cubicBezTo>
                  <a:cubicBezTo>
                    <a:pt x="453098" y="33044"/>
                    <a:pt x="453153" y="32067"/>
                    <a:pt x="453215" y="31214"/>
                  </a:cubicBezTo>
                  <a:lnTo>
                    <a:pt x="453254" y="30659"/>
                  </a:lnTo>
                  <a:cubicBezTo>
                    <a:pt x="453622" y="25201"/>
                    <a:pt x="458204" y="20924"/>
                    <a:pt x="463685" y="20924"/>
                  </a:cubicBezTo>
                  <a:cubicBezTo>
                    <a:pt x="469455" y="20916"/>
                    <a:pt x="474147" y="25616"/>
                    <a:pt x="474147" y="31379"/>
                  </a:cubicBezTo>
                  <a:cubicBezTo>
                    <a:pt x="474147" y="37157"/>
                    <a:pt x="478831" y="41841"/>
                    <a:pt x="484609" y="41841"/>
                  </a:cubicBezTo>
                  <a:cubicBezTo>
                    <a:pt x="490387" y="41841"/>
                    <a:pt x="495071" y="37157"/>
                    <a:pt x="495071" y="31379"/>
                  </a:cubicBezTo>
                  <a:cubicBezTo>
                    <a:pt x="495008" y="14082"/>
                    <a:pt x="480934" y="8"/>
                    <a:pt x="4636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4869;p50">
              <a:extLst>
                <a:ext uri="{FF2B5EF4-FFF2-40B4-BE49-F238E27FC236}">
                  <a16:creationId xmlns:a16="http://schemas.microsoft.com/office/drawing/2014/main" id="{B0E4EBD4-6752-D141-8FCA-289037B5206F}"/>
                </a:ext>
              </a:extLst>
            </p:cNvPr>
            <p:cNvSpPr/>
            <p:nvPr/>
          </p:nvSpPr>
          <p:spPr>
            <a:xfrm>
              <a:off x="3921398" y="5047941"/>
              <a:ext cx="480091" cy="307530"/>
            </a:xfrm>
            <a:custGeom>
              <a:avLst/>
              <a:gdLst/>
              <a:ahLst/>
              <a:cxnLst/>
              <a:rect l="l" t="t" r="r" b="b"/>
              <a:pathLst>
                <a:path w="480091" h="307530" extrusionOk="0">
                  <a:moveTo>
                    <a:pt x="479628" y="133318"/>
                  </a:moveTo>
                  <a:cubicBezTo>
                    <a:pt x="459408" y="67347"/>
                    <a:pt x="404784" y="17953"/>
                    <a:pt x="337087" y="4418"/>
                  </a:cubicBezTo>
                  <a:cubicBezTo>
                    <a:pt x="324998" y="2002"/>
                    <a:pt x="300298" y="0"/>
                    <a:pt x="300298" y="0"/>
                  </a:cubicBezTo>
                  <a:lnTo>
                    <a:pt x="280187" y="0"/>
                  </a:lnTo>
                  <a:cubicBezTo>
                    <a:pt x="267810" y="0"/>
                    <a:pt x="255378" y="1227"/>
                    <a:pt x="243243" y="3660"/>
                  </a:cubicBezTo>
                  <a:cubicBezTo>
                    <a:pt x="165474" y="19212"/>
                    <a:pt x="105432" y="82376"/>
                    <a:pt x="93836" y="160842"/>
                  </a:cubicBezTo>
                  <a:lnTo>
                    <a:pt x="93398" y="163798"/>
                  </a:lnTo>
                  <a:cubicBezTo>
                    <a:pt x="86987" y="161991"/>
                    <a:pt x="80341" y="161061"/>
                    <a:pt x="73522" y="161061"/>
                  </a:cubicBezTo>
                  <a:cubicBezTo>
                    <a:pt x="32980" y="161061"/>
                    <a:pt x="0" y="194043"/>
                    <a:pt x="0" y="234585"/>
                  </a:cubicBezTo>
                  <a:cubicBezTo>
                    <a:pt x="0" y="271187"/>
                    <a:pt x="27312" y="302503"/>
                    <a:pt x="63530" y="307437"/>
                  </a:cubicBezTo>
                  <a:cubicBezTo>
                    <a:pt x="64007" y="307500"/>
                    <a:pt x="64491" y="307531"/>
                    <a:pt x="64960" y="307531"/>
                  </a:cubicBezTo>
                  <a:cubicBezTo>
                    <a:pt x="70129" y="307531"/>
                    <a:pt x="74641" y="303707"/>
                    <a:pt x="75352" y="298445"/>
                  </a:cubicBezTo>
                  <a:cubicBezTo>
                    <a:pt x="76134" y="292698"/>
                    <a:pt x="72107" y="287404"/>
                    <a:pt x="66360" y="286622"/>
                  </a:cubicBezTo>
                  <a:cubicBezTo>
                    <a:pt x="40502" y="283104"/>
                    <a:pt x="21002" y="260733"/>
                    <a:pt x="21002" y="234585"/>
                  </a:cubicBezTo>
                  <a:cubicBezTo>
                    <a:pt x="21002" y="205631"/>
                    <a:pt x="44561" y="182071"/>
                    <a:pt x="73514" y="182071"/>
                  </a:cubicBezTo>
                  <a:cubicBezTo>
                    <a:pt x="81474" y="182071"/>
                    <a:pt x="89082" y="183815"/>
                    <a:pt x="96166" y="187216"/>
                  </a:cubicBezTo>
                  <a:cubicBezTo>
                    <a:pt x="96784" y="187615"/>
                    <a:pt x="97441" y="187951"/>
                    <a:pt x="98144" y="188217"/>
                  </a:cubicBezTo>
                  <a:cubicBezTo>
                    <a:pt x="115323" y="197358"/>
                    <a:pt x="125980" y="214967"/>
                    <a:pt x="126019" y="234468"/>
                  </a:cubicBezTo>
                  <a:cubicBezTo>
                    <a:pt x="126019" y="234507"/>
                    <a:pt x="126011" y="234546"/>
                    <a:pt x="126011" y="234593"/>
                  </a:cubicBezTo>
                  <a:cubicBezTo>
                    <a:pt x="126011" y="263548"/>
                    <a:pt x="149570" y="287099"/>
                    <a:pt x="178532" y="287099"/>
                  </a:cubicBezTo>
                  <a:lnTo>
                    <a:pt x="230482" y="287099"/>
                  </a:lnTo>
                  <a:cubicBezTo>
                    <a:pt x="235111" y="287099"/>
                    <a:pt x="239364" y="284206"/>
                    <a:pt x="240740" y="279788"/>
                  </a:cubicBezTo>
                  <a:cubicBezTo>
                    <a:pt x="243031" y="272399"/>
                    <a:pt x="237574" y="265620"/>
                    <a:pt x="230537" y="265620"/>
                  </a:cubicBezTo>
                  <a:lnTo>
                    <a:pt x="178368" y="265620"/>
                  </a:lnTo>
                  <a:cubicBezTo>
                    <a:pt x="161103" y="265620"/>
                    <a:pt x="147045" y="251616"/>
                    <a:pt x="146974" y="234366"/>
                  </a:cubicBezTo>
                  <a:cubicBezTo>
                    <a:pt x="146974" y="234319"/>
                    <a:pt x="146982" y="234272"/>
                    <a:pt x="146982" y="234233"/>
                  </a:cubicBezTo>
                  <a:cubicBezTo>
                    <a:pt x="146982" y="209032"/>
                    <a:pt x="134276" y="186051"/>
                    <a:pt x="113384" y="172633"/>
                  </a:cubicBezTo>
                  <a:lnTo>
                    <a:pt x="114682" y="163829"/>
                  </a:lnTo>
                  <a:cubicBezTo>
                    <a:pt x="124948" y="94386"/>
                    <a:pt x="178086" y="38486"/>
                    <a:pt x="246917" y="24717"/>
                  </a:cubicBezTo>
                  <a:cubicBezTo>
                    <a:pt x="257661" y="22566"/>
                    <a:pt x="268662" y="21479"/>
                    <a:pt x="279617" y="21479"/>
                  </a:cubicBezTo>
                  <a:lnTo>
                    <a:pt x="300282" y="21479"/>
                  </a:lnTo>
                  <a:cubicBezTo>
                    <a:pt x="300282" y="21479"/>
                    <a:pt x="322231" y="22785"/>
                    <a:pt x="332966" y="24936"/>
                  </a:cubicBezTo>
                  <a:cubicBezTo>
                    <a:pt x="393118" y="36962"/>
                    <a:pt x="441643" y="80851"/>
                    <a:pt x="459611" y="139456"/>
                  </a:cubicBezTo>
                  <a:cubicBezTo>
                    <a:pt x="461300" y="144977"/>
                    <a:pt x="467149" y="148081"/>
                    <a:pt x="472676" y="146392"/>
                  </a:cubicBezTo>
                  <a:cubicBezTo>
                    <a:pt x="478220" y="144687"/>
                    <a:pt x="481324" y="138839"/>
                    <a:pt x="479628" y="1333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4870;p50">
              <a:extLst>
                <a:ext uri="{FF2B5EF4-FFF2-40B4-BE49-F238E27FC236}">
                  <a16:creationId xmlns:a16="http://schemas.microsoft.com/office/drawing/2014/main" id="{0D35A16F-96F7-1514-8706-5EFD2B542FDE}"/>
                </a:ext>
              </a:extLst>
            </p:cNvPr>
            <p:cNvSpPr/>
            <p:nvPr/>
          </p:nvSpPr>
          <p:spPr>
            <a:xfrm>
              <a:off x="4111778" y="5209072"/>
              <a:ext cx="59694" cy="24020"/>
            </a:xfrm>
            <a:custGeom>
              <a:avLst/>
              <a:gdLst/>
              <a:ahLst/>
              <a:cxnLst/>
              <a:rect l="l" t="t" r="r" b="b"/>
              <a:pathLst>
                <a:path w="59694" h="24020" extrusionOk="0">
                  <a:moveTo>
                    <a:pt x="52472" y="3613"/>
                  </a:moveTo>
                  <a:cubicBezTo>
                    <a:pt x="37694" y="-1204"/>
                    <a:pt x="22048" y="-1204"/>
                    <a:pt x="7231" y="3613"/>
                  </a:cubicBezTo>
                  <a:cubicBezTo>
                    <a:pt x="1734" y="5395"/>
                    <a:pt x="-1269" y="11299"/>
                    <a:pt x="514" y="16788"/>
                  </a:cubicBezTo>
                  <a:cubicBezTo>
                    <a:pt x="1953" y="21206"/>
                    <a:pt x="6050" y="24021"/>
                    <a:pt x="10460" y="24021"/>
                  </a:cubicBezTo>
                  <a:cubicBezTo>
                    <a:pt x="11531" y="24021"/>
                    <a:pt x="12618" y="23857"/>
                    <a:pt x="13697" y="23505"/>
                  </a:cubicBezTo>
                  <a:cubicBezTo>
                    <a:pt x="24276" y="20064"/>
                    <a:pt x="35450" y="20064"/>
                    <a:pt x="45997" y="23497"/>
                  </a:cubicBezTo>
                  <a:cubicBezTo>
                    <a:pt x="51494" y="25288"/>
                    <a:pt x="57390" y="22285"/>
                    <a:pt x="59180" y="16788"/>
                  </a:cubicBezTo>
                  <a:cubicBezTo>
                    <a:pt x="60963" y="11307"/>
                    <a:pt x="57961" y="5403"/>
                    <a:pt x="52472" y="36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7" name="Google Shape;4871;p50">
              <a:extLst>
                <a:ext uri="{FF2B5EF4-FFF2-40B4-BE49-F238E27FC236}">
                  <a16:creationId xmlns:a16="http://schemas.microsoft.com/office/drawing/2014/main" id="{A48B9908-EF67-5D42-FACA-E11C4CF7F422}"/>
                </a:ext>
              </a:extLst>
            </p:cNvPr>
            <p:cNvSpPr/>
            <p:nvPr/>
          </p:nvSpPr>
          <p:spPr>
            <a:xfrm>
              <a:off x="4251223" y="5209072"/>
              <a:ext cx="59694" cy="24020"/>
            </a:xfrm>
            <a:custGeom>
              <a:avLst/>
              <a:gdLst/>
              <a:ahLst/>
              <a:cxnLst/>
              <a:rect l="l" t="t" r="r" b="b"/>
              <a:pathLst>
                <a:path w="59694" h="24020" extrusionOk="0">
                  <a:moveTo>
                    <a:pt x="52471" y="3613"/>
                  </a:moveTo>
                  <a:cubicBezTo>
                    <a:pt x="37694" y="-1204"/>
                    <a:pt x="22047" y="-1204"/>
                    <a:pt x="7231" y="3613"/>
                  </a:cubicBezTo>
                  <a:cubicBezTo>
                    <a:pt x="1734" y="5395"/>
                    <a:pt x="-1269" y="11299"/>
                    <a:pt x="514" y="16788"/>
                  </a:cubicBezTo>
                  <a:cubicBezTo>
                    <a:pt x="1953" y="21206"/>
                    <a:pt x="6050" y="24021"/>
                    <a:pt x="10460" y="24021"/>
                  </a:cubicBezTo>
                  <a:cubicBezTo>
                    <a:pt x="11531" y="24021"/>
                    <a:pt x="12618" y="23857"/>
                    <a:pt x="13697" y="23505"/>
                  </a:cubicBezTo>
                  <a:cubicBezTo>
                    <a:pt x="24276" y="20064"/>
                    <a:pt x="35449" y="20064"/>
                    <a:pt x="45997" y="23497"/>
                  </a:cubicBezTo>
                  <a:cubicBezTo>
                    <a:pt x="51494" y="25288"/>
                    <a:pt x="57390" y="22285"/>
                    <a:pt x="59180" y="16788"/>
                  </a:cubicBezTo>
                  <a:cubicBezTo>
                    <a:pt x="60963" y="11307"/>
                    <a:pt x="57960" y="5403"/>
                    <a:pt x="52471" y="36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8" name="Google Shape;4872;p50">
              <a:extLst>
                <a:ext uri="{FF2B5EF4-FFF2-40B4-BE49-F238E27FC236}">
                  <a16:creationId xmlns:a16="http://schemas.microsoft.com/office/drawing/2014/main" id="{29A31D77-6AED-93DC-E8CC-E0E4EB9BAE77}"/>
                </a:ext>
              </a:extLst>
            </p:cNvPr>
            <p:cNvSpPr/>
            <p:nvPr/>
          </p:nvSpPr>
          <p:spPr>
            <a:xfrm>
              <a:off x="4120713" y="5261375"/>
              <a:ext cx="41831" cy="41832"/>
            </a:xfrm>
            <a:custGeom>
              <a:avLst/>
              <a:gdLst/>
              <a:ahLst/>
              <a:cxnLst/>
              <a:rect l="l" t="t" r="r" b="b"/>
              <a:pathLst>
                <a:path w="41831" h="41832" extrusionOk="0">
                  <a:moveTo>
                    <a:pt x="41832" y="20916"/>
                  </a:moveTo>
                  <a:cubicBezTo>
                    <a:pt x="41832" y="32468"/>
                    <a:pt x="32467" y="41833"/>
                    <a:pt x="20916" y="41833"/>
                  </a:cubicBezTo>
                  <a:cubicBezTo>
                    <a:pt x="9364" y="41833"/>
                    <a:pt x="0" y="32468"/>
                    <a:pt x="0" y="20916"/>
                  </a:cubicBezTo>
                  <a:cubicBezTo>
                    <a:pt x="0" y="9365"/>
                    <a:pt x="9364" y="0"/>
                    <a:pt x="20916" y="0"/>
                  </a:cubicBezTo>
                  <a:cubicBezTo>
                    <a:pt x="32467" y="0"/>
                    <a:pt x="41832" y="9365"/>
                    <a:pt x="41832" y="209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4873;p50">
              <a:extLst>
                <a:ext uri="{FF2B5EF4-FFF2-40B4-BE49-F238E27FC236}">
                  <a16:creationId xmlns:a16="http://schemas.microsoft.com/office/drawing/2014/main" id="{0896347D-4280-0CCA-3100-50032484EA03}"/>
                </a:ext>
              </a:extLst>
            </p:cNvPr>
            <p:cNvSpPr/>
            <p:nvPr/>
          </p:nvSpPr>
          <p:spPr>
            <a:xfrm>
              <a:off x="4260158" y="5261375"/>
              <a:ext cx="41831" cy="41832"/>
            </a:xfrm>
            <a:custGeom>
              <a:avLst/>
              <a:gdLst/>
              <a:ahLst/>
              <a:cxnLst/>
              <a:rect l="l" t="t" r="r" b="b"/>
              <a:pathLst>
                <a:path w="41831" h="41832" extrusionOk="0">
                  <a:moveTo>
                    <a:pt x="41832" y="20916"/>
                  </a:moveTo>
                  <a:cubicBezTo>
                    <a:pt x="41832" y="32468"/>
                    <a:pt x="32468" y="41833"/>
                    <a:pt x="20916" y="41833"/>
                  </a:cubicBezTo>
                  <a:cubicBezTo>
                    <a:pt x="9365" y="41833"/>
                    <a:pt x="0" y="32468"/>
                    <a:pt x="0" y="20916"/>
                  </a:cubicBezTo>
                  <a:cubicBezTo>
                    <a:pt x="0" y="9365"/>
                    <a:pt x="9365" y="0"/>
                    <a:pt x="20916" y="0"/>
                  </a:cubicBezTo>
                  <a:cubicBezTo>
                    <a:pt x="32468" y="0"/>
                    <a:pt x="41832" y="9365"/>
                    <a:pt x="41832" y="209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4874;p50">
              <a:extLst>
                <a:ext uri="{FF2B5EF4-FFF2-40B4-BE49-F238E27FC236}">
                  <a16:creationId xmlns:a16="http://schemas.microsoft.com/office/drawing/2014/main" id="{88A8BDE2-213E-4D76-605C-41B3B86EABA9}"/>
                </a:ext>
              </a:extLst>
            </p:cNvPr>
            <p:cNvSpPr/>
            <p:nvPr/>
          </p:nvSpPr>
          <p:spPr>
            <a:xfrm>
              <a:off x="4159753" y="5299721"/>
              <a:ext cx="103195" cy="52303"/>
            </a:xfrm>
            <a:custGeom>
              <a:avLst/>
              <a:gdLst/>
              <a:ahLst/>
              <a:cxnLst/>
              <a:rect l="l" t="t" r="r" b="b"/>
              <a:pathLst>
                <a:path w="103195" h="52303" extrusionOk="0">
                  <a:moveTo>
                    <a:pt x="92734" y="31379"/>
                  </a:moveTo>
                  <a:cubicBezTo>
                    <a:pt x="81201" y="31379"/>
                    <a:pt x="71818" y="21995"/>
                    <a:pt x="71818" y="10462"/>
                  </a:cubicBezTo>
                  <a:cubicBezTo>
                    <a:pt x="71818" y="4684"/>
                    <a:pt x="67134" y="0"/>
                    <a:pt x="61356" y="0"/>
                  </a:cubicBezTo>
                  <a:cubicBezTo>
                    <a:pt x="56891" y="0"/>
                    <a:pt x="53099" y="2799"/>
                    <a:pt x="51598" y="6732"/>
                  </a:cubicBezTo>
                  <a:cubicBezTo>
                    <a:pt x="50096" y="2799"/>
                    <a:pt x="46297" y="0"/>
                    <a:pt x="41840" y="0"/>
                  </a:cubicBezTo>
                  <a:cubicBezTo>
                    <a:pt x="36062" y="0"/>
                    <a:pt x="31378" y="4684"/>
                    <a:pt x="31378" y="10462"/>
                  </a:cubicBezTo>
                  <a:cubicBezTo>
                    <a:pt x="31378" y="21995"/>
                    <a:pt x="21995" y="31379"/>
                    <a:pt x="10462" y="31379"/>
                  </a:cubicBezTo>
                  <a:cubicBezTo>
                    <a:pt x="4683" y="31379"/>
                    <a:pt x="0" y="36062"/>
                    <a:pt x="0" y="41841"/>
                  </a:cubicBezTo>
                  <a:cubicBezTo>
                    <a:pt x="0" y="47619"/>
                    <a:pt x="4683" y="52303"/>
                    <a:pt x="10462" y="52303"/>
                  </a:cubicBezTo>
                  <a:cubicBezTo>
                    <a:pt x="30948" y="52303"/>
                    <a:pt x="48025" y="37493"/>
                    <a:pt x="51598" y="18031"/>
                  </a:cubicBezTo>
                  <a:cubicBezTo>
                    <a:pt x="55163" y="37501"/>
                    <a:pt x="72248" y="52303"/>
                    <a:pt x="92734" y="52303"/>
                  </a:cubicBezTo>
                  <a:cubicBezTo>
                    <a:pt x="98512" y="52303"/>
                    <a:pt x="103196" y="47619"/>
                    <a:pt x="103196" y="41841"/>
                  </a:cubicBezTo>
                  <a:cubicBezTo>
                    <a:pt x="103196" y="36062"/>
                    <a:pt x="98512" y="31379"/>
                    <a:pt x="92734" y="31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4875;p50">
              <a:extLst>
                <a:ext uri="{FF2B5EF4-FFF2-40B4-BE49-F238E27FC236}">
                  <a16:creationId xmlns:a16="http://schemas.microsoft.com/office/drawing/2014/main" id="{05698E31-41EF-2B6B-A24A-90CE86C6688D}"/>
                </a:ext>
              </a:extLst>
            </p:cNvPr>
            <p:cNvSpPr/>
            <p:nvPr/>
          </p:nvSpPr>
          <p:spPr>
            <a:xfrm>
              <a:off x="4089327" y="5355495"/>
              <a:ext cx="20923" cy="20924"/>
            </a:xfrm>
            <a:custGeom>
              <a:avLst/>
              <a:gdLst/>
              <a:ahLst/>
              <a:cxnLst/>
              <a:rect l="l" t="t" r="r" b="b"/>
              <a:pathLst>
                <a:path w="20923" h="20924" extrusionOk="0">
                  <a:moveTo>
                    <a:pt x="20924" y="10462"/>
                  </a:moveTo>
                  <a:cubicBezTo>
                    <a:pt x="20924" y="16240"/>
                    <a:pt x="16240" y="20924"/>
                    <a:pt x="10462" y="20924"/>
                  </a:cubicBezTo>
                  <a:cubicBezTo>
                    <a:pt x="4684" y="20924"/>
                    <a:pt x="0" y="16240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4876;p50">
              <a:extLst>
                <a:ext uri="{FF2B5EF4-FFF2-40B4-BE49-F238E27FC236}">
                  <a16:creationId xmlns:a16="http://schemas.microsoft.com/office/drawing/2014/main" id="{9AE2A3E6-B3D0-D585-992C-55502A48071F}"/>
                </a:ext>
              </a:extLst>
            </p:cNvPr>
            <p:cNvSpPr/>
            <p:nvPr/>
          </p:nvSpPr>
          <p:spPr>
            <a:xfrm>
              <a:off x="4117218" y="5397336"/>
              <a:ext cx="20923" cy="20924"/>
            </a:xfrm>
            <a:custGeom>
              <a:avLst/>
              <a:gdLst/>
              <a:ahLst/>
              <a:cxnLst/>
              <a:rect l="l" t="t" r="r" b="b"/>
              <a:pathLst>
                <a:path w="20923" h="20924" extrusionOk="0">
                  <a:moveTo>
                    <a:pt x="20924" y="10462"/>
                  </a:moveTo>
                  <a:cubicBezTo>
                    <a:pt x="20924" y="16240"/>
                    <a:pt x="16240" y="20924"/>
                    <a:pt x="10462" y="20924"/>
                  </a:cubicBezTo>
                  <a:cubicBezTo>
                    <a:pt x="4684" y="20924"/>
                    <a:pt x="0" y="16240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4877;p50">
              <a:extLst>
                <a:ext uri="{FF2B5EF4-FFF2-40B4-BE49-F238E27FC236}">
                  <a16:creationId xmlns:a16="http://schemas.microsoft.com/office/drawing/2014/main" id="{F4A73CAD-A86B-A301-E8B3-71B11586CEBF}"/>
                </a:ext>
              </a:extLst>
            </p:cNvPr>
            <p:cNvSpPr/>
            <p:nvPr/>
          </p:nvSpPr>
          <p:spPr>
            <a:xfrm>
              <a:off x="4131167" y="5439169"/>
              <a:ext cx="20923" cy="20924"/>
            </a:xfrm>
            <a:custGeom>
              <a:avLst/>
              <a:gdLst/>
              <a:ahLst/>
              <a:cxnLst/>
              <a:rect l="l" t="t" r="r" b="b"/>
              <a:pathLst>
                <a:path w="20923" h="20924" extrusionOk="0">
                  <a:moveTo>
                    <a:pt x="20924" y="10462"/>
                  </a:moveTo>
                  <a:cubicBezTo>
                    <a:pt x="20924" y="16240"/>
                    <a:pt x="16240" y="20924"/>
                    <a:pt x="10462" y="20924"/>
                  </a:cubicBezTo>
                  <a:cubicBezTo>
                    <a:pt x="4684" y="20924"/>
                    <a:pt x="0" y="16240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4878;p50">
              <a:extLst>
                <a:ext uri="{FF2B5EF4-FFF2-40B4-BE49-F238E27FC236}">
                  <a16:creationId xmlns:a16="http://schemas.microsoft.com/office/drawing/2014/main" id="{90696F09-22A1-6946-8D04-37BF0F3AFC63}"/>
                </a:ext>
              </a:extLst>
            </p:cNvPr>
            <p:cNvSpPr/>
            <p:nvPr/>
          </p:nvSpPr>
          <p:spPr>
            <a:xfrm rot="-1347945">
              <a:off x="4201057" y="5453162"/>
              <a:ext cx="20944" cy="20944"/>
            </a:xfrm>
            <a:custGeom>
              <a:avLst/>
              <a:gdLst/>
              <a:ahLst/>
              <a:cxnLst/>
              <a:rect l="l" t="t" r="r" b="b"/>
              <a:pathLst>
                <a:path w="20924" h="20924" extrusionOk="0">
                  <a:moveTo>
                    <a:pt x="20925" y="10462"/>
                  </a:moveTo>
                  <a:cubicBezTo>
                    <a:pt x="20925" y="16241"/>
                    <a:pt x="16241" y="20925"/>
                    <a:pt x="10463" y="20925"/>
                  </a:cubicBezTo>
                  <a:cubicBezTo>
                    <a:pt x="4684" y="20925"/>
                    <a:pt x="1" y="16241"/>
                    <a:pt x="1" y="10462"/>
                  </a:cubicBezTo>
                  <a:cubicBezTo>
                    <a:pt x="1" y="4684"/>
                    <a:pt x="4684" y="0"/>
                    <a:pt x="10463" y="0"/>
                  </a:cubicBezTo>
                  <a:cubicBezTo>
                    <a:pt x="16241" y="0"/>
                    <a:pt x="20925" y="4684"/>
                    <a:pt x="20925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4879;p50">
              <a:extLst>
                <a:ext uri="{FF2B5EF4-FFF2-40B4-BE49-F238E27FC236}">
                  <a16:creationId xmlns:a16="http://schemas.microsoft.com/office/drawing/2014/main" id="{9502B7AB-43D5-140C-4B6D-33E50BD1E905}"/>
                </a:ext>
              </a:extLst>
            </p:cNvPr>
            <p:cNvSpPr/>
            <p:nvPr/>
          </p:nvSpPr>
          <p:spPr>
            <a:xfrm rot="-1347945">
              <a:off x="4201061" y="5411330"/>
              <a:ext cx="20944" cy="20944"/>
            </a:xfrm>
            <a:custGeom>
              <a:avLst/>
              <a:gdLst/>
              <a:ahLst/>
              <a:cxnLst/>
              <a:rect l="l" t="t" r="r" b="b"/>
              <a:pathLst>
                <a:path w="20924" h="20924" extrusionOk="0">
                  <a:moveTo>
                    <a:pt x="20925" y="10462"/>
                  </a:moveTo>
                  <a:cubicBezTo>
                    <a:pt x="20925" y="16241"/>
                    <a:pt x="16241" y="20925"/>
                    <a:pt x="10463" y="20925"/>
                  </a:cubicBezTo>
                  <a:cubicBezTo>
                    <a:pt x="4684" y="20925"/>
                    <a:pt x="1" y="16241"/>
                    <a:pt x="1" y="10462"/>
                  </a:cubicBezTo>
                  <a:cubicBezTo>
                    <a:pt x="1" y="4684"/>
                    <a:pt x="4684" y="0"/>
                    <a:pt x="10463" y="0"/>
                  </a:cubicBezTo>
                  <a:cubicBezTo>
                    <a:pt x="16241" y="0"/>
                    <a:pt x="20925" y="4684"/>
                    <a:pt x="20925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6" name="Google Shape;4880;p50">
              <a:extLst>
                <a:ext uri="{FF2B5EF4-FFF2-40B4-BE49-F238E27FC236}">
                  <a16:creationId xmlns:a16="http://schemas.microsoft.com/office/drawing/2014/main" id="{B73F8C74-306B-A61C-CEC7-BB277A9F964F}"/>
                </a:ext>
              </a:extLst>
            </p:cNvPr>
            <p:cNvSpPr/>
            <p:nvPr/>
          </p:nvSpPr>
          <p:spPr>
            <a:xfrm>
              <a:off x="4242721" y="5425220"/>
              <a:ext cx="20923" cy="20924"/>
            </a:xfrm>
            <a:custGeom>
              <a:avLst/>
              <a:gdLst/>
              <a:ahLst/>
              <a:cxnLst/>
              <a:rect l="l" t="t" r="r" b="b"/>
              <a:pathLst>
                <a:path w="20923" h="20924" extrusionOk="0">
                  <a:moveTo>
                    <a:pt x="20924" y="10462"/>
                  </a:moveTo>
                  <a:cubicBezTo>
                    <a:pt x="20924" y="16240"/>
                    <a:pt x="16240" y="20924"/>
                    <a:pt x="10462" y="20924"/>
                  </a:cubicBezTo>
                  <a:cubicBezTo>
                    <a:pt x="4684" y="20924"/>
                    <a:pt x="0" y="16240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4881;p50">
              <a:extLst>
                <a:ext uri="{FF2B5EF4-FFF2-40B4-BE49-F238E27FC236}">
                  <a16:creationId xmlns:a16="http://schemas.microsoft.com/office/drawing/2014/main" id="{10DE5178-D3E5-F38C-4487-AE27021AA0A4}"/>
                </a:ext>
              </a:extLst>
            </p:cNvPr>
            <p:cNvSpPr/>
            <p:nvPr/>
          </p:nvSpPr>
          <p:spPr>
            <a:xfrm rot="-5159149">
              <a:off x="4047613" y="5341570"/>
              <a:ext cx="20923" cy="20923"/>
            </a:xfrm>
            <a:custGeom>
              <a:avLst/>
              <a:gdLst/>
              <a:ahLst/>
              <a:cxnLst/>
              <a:rect l="l" t="t" r="r" b="b"/>
              <a:pathLst>
                <a:path w="20924" h="20924" extrusionOk="0">
                  <a:moveTo>
                    <a:pt x="20924" y="10462"/>
                  </a:moveTo>
                  <a:cubicBezTo>
                    <a:pt x="20924" y="16241"/>
                    <a:pt x="16240" y="20925"/>
                    <a:pt x="10462" y="20925"/>
                  </a:cubicBezTo>
                  <a:cubicBezTo>
                    <a:pt x="4684" y="20925"/>
                    <a:pt x="0" y="16241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4882;p50">
              <a:extLst>
                <a:ext uri="{FF2B5EF4-FFF2-40B4-BE49-F238E27FC236}">
                  <a16:creationId xmlns:a16="http://schemas.microsoft.com/office/drawing/2014/main" id="{11BC0FB7-62D7-D026-F7AB-19697881FA94}"/>
                </a:ext>
              </a:extLst>
            </p:cNvPr>
            <p:cNvSpPr/>
            <p:nvPr/>
          </p:nvSpPr>
          <p:spPr>
            <a:xfrm>
              <a:off x="4075386" y="5397336"/>
              <a:ext cx="20923" cy="20924"/>
            </a:xfrm>
            <a:custGeom>
              <a:avLst/>
              <a:gdLst/>
              <a:ahLst/>
              <a:cxnLst/>
              <a:rect l="l" t="t" r="r" b="b"/>
              <a:pathLst>
                <a:path w="20923" h="20924" extrusionOk="0">
                  <a:moveTo>
                    <a:pt x="20924" y="10462"/>
                  </a:moveTo>
                  <a:cubicBezTo>
                    <a:pt x="20924" y="16240"/>
                    <a:pt x="16240" y="20924"/>
                    <a:pt x="10462" y="20924"/>
                  </a:cubicBezTo>
                  <a:cubicBezTo>
                    <a:pt x="4684" y="20924"/>
                    <a:pt x="0" y="16240"/>
                    <a:pt x="0" y="10462"/>
                  </a:cubicBezTo>
                  <a:cubicBezTo>
                    <a:pt x="0" y="4684"/>
                    <a:pt x="4684" y="0"/>
                    <a:pt x="10462" y="0"/>
                  </a:cubicBezTo>
                  <a:cubicBezTo>
                    <a:pt x="16240" y="0"/>
                    <a:pt x="20924" y="4684"/>
                    <a:pt x="20924" y="104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9" name="Google Shape;4883;p50">
            <a:extLst>
              <a:ext uri="{FF2B5EF4-FFF2-40B4-BE49-F238E27FC236}">
                <a16:creationId xmlns:a16="http://schemas.microsoft.com/office/drawing/2014/main" id="{379597C8-36C0-C816-E050-8C0A387FC101}"/>
              </a:ext>
            </a:extLst>
          </p:cNvPr>
          <p:cNvGrpSpPr/>
          <p:nvPr/>
        </p:nvGrpSpPr>
        <p:grpSpPr>
          <a:xfrm>
            <a:off x="2353745" y="3648382"/>
            <a:ext cx="375684" cy="375704"/>
            <a:chOff x="2680296" y="5048324"/>
            <a:chExt cx="578687" cy="578718"/>
          </a:xfrm>
          <a:solidFill>
            <a:srgbClr val="5A4833"/>
          </a:solidFill>
        </p:grpSpPr>
        <p:sp>
          <p:nvSpPr>
            <p:cNvPr id="360" name="Google Shape;4884;p50">
              <a:extLst>
                <a:ext uri="{FF2B5EF4-FFF2-40B4-BE49-F238E27FC236}">
                  <a16:creationId xmlns:a16="http://schemas.microsoft.com/office/drawing/2014/main" id="{0B24B55A-6C8E-1DDD-7A69-E88B8C48F991}"/>
                </a:ext>
              </a:extLst>
            </p:cNvPr>
            <p:cNvSpPr/>
            <p:nvPr/>
          </p:nvSpPr>
          <p:spPr>
            <a:xfrm>
              <a:off x="2680296" y="5048324"/>
              <a:ext cx="578687" cy="578718"/>
            </a:xfrm>
            <a:custGeom>
              <a:avLst/>
              <a:gdLst/>
              <a:ahLst/>
              <a:cxnLst/>
              <a:rect l="l" t="t" r="r" b="b"/>
              <a:pathLst>
                <a:path w="578687" h="578718" extrusionOk="0">
                  <a:moveTo>
                    <a:pt x="493952" y="84753"/>
                  </a:moveTo>
                  <a:cubicBezTo>
                    <a:pt x="439305" y="30096"/>
                    <a:pt x="366643" y="0"/>
                    <a:pt x="289352" y="0"/>
                  </a:cubicBezTo>
                  <a:cubicBezTo>
                    <a:pt x="212060" y="0"/>
                    <a:pt x="139406" y="30096"/>
                    <a:pt x="84751" y="84753"/>
                  </a:cubicBezTo>
                  <a:cubicBezTo>
                    <a:pt x="30095" y="139402"/>
                    <a:pt x="0" y="212066"/>
                    <a:pt x="0" y="289359"/>
                  </a:cubicBezTo>
                  <a:cubicBezTo>
                    <a:pt x="0" y="366652"/>
                    <a:pt x="30095" y="439309"/>
                    <a:pt x="84751" y="493965"/>
                  </a:cubicBezTo>
                  <a:cubicBezTo>
                    <a:pt x="139398" y="548622"/>
                    <a:pt x="212060" y="578718"/>
                    <a:pt x="289352" y="578718"/>
                  </a:cubicBezTo>
                  <a:cubicBezTo>
                    <a:pt x="359629" y="578718"/>
                    <a:pt x="427397" y="553196"/>
                    <a:pt x="480168" y="506867"/>
                  </a:cubicBezTo>
                  <a:cubicBezTo>
                    <a:pt x="483960" y="503536"/>
                    <a:pt x="484335" y="497766"/>
                    <a:pt x="481004" y="493973"/>
                  </a:cubicBezTo>
                  <a:cubicBezTo>
                    <a:pt x="477673" y="490181"/>
                    <a:pt x="471903" y="489806"/>
                    <a:pt x="468110" y="493137"/>
                  </a:cubicBezTo>
                  <a:cubicBezTo>
                    <a:pt x="418671" y="536541"/>
                    <a:pt x="355188" y="560453"/>
                    <a:pt x="289352" y="560453"/>
                  </a:cubicBezTo>
                  <a:cubicBezTo>
                    <a:pt x="139883" y="560453"/>
                    <a:pt x="18273" y="438848"/>
                    <a:pt x="18273" y="289375"/>
                  </a:cubicBezTo>
                  <a:cubicBezTo>
                    <a:pt x="18273" y="139902"/>
                    <a:pt x="139875" y="18297"/>
                    <a:pt x="289344" y="18297"/>
                  </a:cubicBezTo>
                  <a:cubicBezTo>
                    <a:pt x="438813" y="18297"/>
                    <a:pt x="560414" y="139902"/>
                    <a:pt x="560414" y="289375"/>
                  </a:cubicBezTo>
                  <a:cubicBezTo>
                    <a:pt x="560414" y="355213"/>
                    <a:pt x="536512" y="418697"/>
                    <a:pt x="493108" y="468138"/>
                  </a:cubicBezTo>
                  <a:cubicBezTo>
                    <a:pt x="489777" y="471931"/>
                    <a:pt x="490152" y="477701"/>
                    <a:pt x="493945" y="481033"/>
                  </a:cubicBezTo>
                  <a:cubicBezTo>
                    <a:pt x="497737" y="484363"/>
                    <a:pt x="503507" y="483988"/>
                    <a:pt x="506838" y="480196"/>
                  </a:cubicBezTo>
                  <a:cubicBezTo>
                    <a:pt x="553174" y="427424"/>
                    <a:pt x="578688" y="359654"/>
                    <a:pt x="578688" y="289375"/>
                  </a:cubicBezTo>
                  <a:cubicBezTo>
                    <a:pt x="578703" y="212066"/>
                    <a:pt x="548607" y="139402"/>
                    <a:pt x="493952" y="847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4885;p50">
              <a:extLst>
                <a:ext uri="{FF2B5EF4-FFF2-40B4-BE49-F238E27FC236}">
                  <a16:creationId xmlns:a16="http://schemas.microsoft.com/office/drawing/2014/main" id="{2DD9D412-6DB3-6028-1ECC-77E54FD43340}"/>
                </a:ext>
              </a:extLst>
            </p:cNvPr>
            <p:cNvSpPr/>
            <p:nvPr/>
          </p:nvSpPr>
          <p:spPr>
            <a:xfrm>
              <a:off x="2717132" y="5085278"/>
              <a:ext cx="505305" cy="505201"/>
            </a:xfrm>
            <a:custGeom>
              <a:avLst/>
              <a:gdLst/>
              <a:ahLst/>
              <a:cxnLst/>
              <a:rect l="l" t="t" r="r" b="b"/>
              <a:pathLst>
                <a:path w="505305" h="505201" extrusionOk="0">
                  <a:moveTo>
                    <a:pt x="444168" y="87544"/>
                  </a:moveTo>
                  <a:cubicBezTo>
                    <a:pt x="442511" y="85621"/>
                    <a:pt x="440126" y="84471"/>
                    <a:pt x="437585" y="84378"/>
                  </a:cubicBezTo>
                  <a:cubicBezTo>
                    <a:pt x="435052" y="84299"/>
                    <a:pt x="432581" y="85253"/>
                    <a:pt x="430782" y="87044"/>
                  </a:cubicBezTo>
                  <a:lnTo>
                    <a:pt x="403635" y="114192"/>
                  </a:lnTo>
                  <a:cubicBezTo>
                    <a:pt x="403189" y="113598"/>
                    <a:pt x="402728" y="113011"/>
                    <a:pt x="402227" y="112449"/>
                  </a:cubicBezTo>
                  <a:cubicBezTo>
                    <a:pt x="398505" y="108203"/>
                    <a:pt x="393525" y="105270"/>
                    <a:pt x="388036" y="103949"/>
                  </a:cubicBezTo>
                  <a:lnTo>
                    <a:pt x="417857" y="74126"/>
                  </a:lnTo>
                  <a:cubicBezTo>
                    <a:pt x="421423" y="70561"/>
                    <a:pt x="421423" y="64775"/>
                    <a:pt x="417857" y="61201"/>
                  </a:cubicBezTo>
                  <a:cubicBezTo>
                    <a:pt x="414292" y="57636"/>
                    <a:pt x="408506" y="57636"/>
                    <a:pt x="404933" y="61201"/>
                  </a:cubicBezTo>
                  <a:lnTo>
                    <a:pt x="362983" y="103550"/>
                  </a:lnTo>
                  <a:lnTo>
                    <a:pt x="123916" y="103550"/>
                  </a:lnTo>
                  <a:cubicBezTo>
                    <a:pt x="115855" y="103550"/>
                    <a:pt x="108255" y="106944"/>
                    <a:pt x="103070" y="112855"/>
                  </a:cubicBezTo>
                  <a:cubicBezTo>
                    <a:pt x="94915" y="122152"/>
                    <a:pt x="93985" y="135820"/>
                    <a:pt x="100803" y="146110"/>
                  </a:cubicBezTo>
                  <a:lnTo>
                    <a:pt x="188439" y="278397"/>
                  </a:lnTo>
                  <a:lnTo>
                    <a:pt x="68721" y="398117"/>
                  </a:lnTo>
                  <a:cubicBezTo>
                    <a:pt x="36124" y="356855"/>
                    <a:pt x="18273" y="305639"/>
                    <a:pt x="18273" y="252804"/>
                  </a:cubicBezTo>
                  <a:cubicBezTo>
                    <a:pt x="18273" y="123481"/>
                    <a:pt x="123478" y="18274"/>
                    <a:pt x="252797" y="18274"/>
                  </a:cubicBezTo>
                  <a:cubicBezTo>
                    <a:pt x="296905" y="18274"/>
                    <a:pt x="339878" y="30589"/>
                    <a:pt x="377073" y="53883"/>
                  </a:cubicBezTo>
                  <a:cubicBezTo>
                    <a:pt x="381350" y="56564"/>
                    <a:pt x="386988" y="55267"/>
                    <a:pt x="389670" y="50989"/>
                  </a:cubicBezTo>
                  <a:cubicBezTo>
                    <a:pt x="392344" y="46712"/>
                    <a:pt x="391054" y="41074"/>
                    <a:pt x="386777" y="38393"/>
                  </a:cubicBezTo>
                  <a:cubicBezTo>
                    <a:pt x="346665" y="13277"/>
                    <a:pt x="300337" y="0"/>
                    <a:pt x="252797" y="0"/>
                  </a:cubicBezTo>
                  <a:cubicBezTo>
                    <a:pt x="113407" y="0"/>
                    <a:pt x="0" y="113410"/>
                    <a:pt x="0" y="252804"/>
                  </a:cubicBezTo>
                  <a:cubicBezTo>
                    <a:pt x="0" y="313215"/>
                    <a:pt x="21651" y="371680"/>
                    <a:pt x="60973" y="417454"/>
                  </a:cubicBezTo>
                  <a:cubicBezTo>
                    <a:pt x="60981" y="417462"/>
                    <a:pt x="60981" y="417470"/>
                    <a:pt x="60989" y="417470"/>
                  </a:cubicBezTo>
                  <a:cubicBezTo>
                    <a:pt x="61035" y="417532"/>
                    <a:pt x="61090" y="417595"/>
                    <a:pt x="61145" y="417649"/>
                  </a:cubicBezTo>
                  <a:cubicBezTo>
                    <a:pt x="61207" y="417720"/>
                    <a:pt x="61270" y="417775"/>
                    <a:pt x="61333" y="417837"/>
                  </a:cubicBezTo>
                  <a:cubicBezTo>
                    <a:pt x="61426" y="417939"/>
                    <a:pt x="61512" y="418048"/>
                    <a:pt x="61614" y="418142"/>
                  </a:cubicBezTo>
                  <a:cubicBezTo>
                    <a:pt x="61661" y="418189"/>
                    <a:pt x="61708" y="418220"/>
                    <a:pt x="61755" y="418267"/>
                  </a:cubicBezTo>
                  <a:cubicBezTo>
                    <a:pt x="61856" y="418369"/>
                    <a:pt x="61966" y="418463"/>
                    <a:pt x="62075" y="418557"/>
                  </a:cubicBezTo>
                  <a:cubicBezTo>
                    <a:pt x="62208" y="418674"/>
                    <a:pt x="62349" y="418791"/>
                    <a:pt x="62490" y="418901"/>
                  </a:cubicBezTo>
                  <a:cubicBezTo>
                    <a:pt x="62607" y="418986"/>
                    <a:pt x="62717" y="419073"/>
                    <a:pt x="62842" y="419159"/>
                  </a:cubicBezTo>
                  <a:cubicBezTo>
                    <a:pt x="62990" y="419260"/>
                    <a:pt x="63131" y="419362"/>
                    <a:pt x="63287" y="419448"/>
                  </a:cubicBezTo>
                  <a:cubicBezTo>
                    <a:pt x="63405" y="419518"/>
                    <a:pt x="63522" y="419597"/>
                    <a:pt x="63647" y="419659"/>
                  </a:cubicBezTo>
                  <a:cubicBezTo>
                    <a:pt x="63803" y="419745"/>
                    <a:pt x="63967" y="419831"/>
                    <a:pt x="64132" y="419909"/>
                  </a:cubicBezTo>
                  <a:cubicBezTo>
                    <a:pt x="64249" y="419964"/>
                    <a:pt x="64366" y="420019"/>
                    <a:pt x="64491" y="420073"/>
                  </a:cubicBezTo>
                  <a:cubicBezTo>
                    <a:pt x="64663" y="420152"/>
                    <a:pt x="64843" y="420214"/>
                    <a:pt x="65023" y="420277"/>
                  </a:cubicBezTo>
                  <a:cubicBezTo>
                    <a:pt x="65140" y="420316"/>
                    <a:pt x="65250" y="420363"/>
                    <a:pt x="65367" y="420394"/>
                  </a:cubicBezTo>
                  <a:cubicBezTo>
                    <a:pt x="65555" y="420456"/>
                    <a:pt x="65750" y="420503"/>
                    <a:pt x="65946" y="420550"/>
                  </a:cubicBezTo>
                  <a:cubicBezTo>
                    <a:pt x="66055" y="420574"/>
                    <a:pt x="66157" y="420605"/>
                    <a:pt x="66266" y="420629"/>
                  </a:cubicBezTo>
                  <a:cubicBezTo>
                    <a:pt x="66485" y="420675"/>
                    <a:pt x="66704" y="420707"/>
                    <a:pt x="66923" y="420730"/>
                  </a:cubicBezTo>
                  <a:cubicBezTo>
                    <a:pt x="67009" y="420738"/>
                    <a:pt x="67095" y="420761"/>
                    <a:pt x="67189" y="420769"/>
                  </a:cubicBezTo>
                  <a:cubicBezTo>
                    <a:pt x="67494" y="420801"/>
                    <a:pt x="67799" y="420816"/>
                    <a:pt x="68112" y="420816"/>
                  </a:cubicBezTo>
                  <a:lnTo>
                    <a:pt x="68112" y="420816"/>
                  </a:lnTo>
                  <a:lnTo>
                    <a:pt x="68112" y="420816"/>
                  </a:lnTo>
                  <a:cubicBezTo>
                    <a:pt x="68393" y="420816"/>
                    <a:pt x="68675" y="420801"/>
                    <a:pt x="68948" y="420777"/>
                  </a:cubicBezTo>
                  <a:cubicBezTo>
                    <a:pt x="69027" y="420769"/>
                    <a:pt x="69105" y="420754"/>
                    <a:pt x="69183" y="420746"/>
                  </a:cubicBezTo>
                  <a:cubicBezTo>
                    <a:pt x="69386" y="420722"/>
                    <a:pt x="69582" y="420699"/>
                    <a:pt x="69777" y="420660"/>
                  </a:cubicBezTo>
                  <a:cubicBezTo>
                    <a:pt x="69871" y="420644"/>
                    <a:pt x="69965" y="420621"/>
                    <a:pt x="70059" y="420597"/>
                  </a:cubicBezTo>
                  <a:cubicBezTo>
                    <a:pt x="70238" y="420558"/>
                    <a:pt x="70418" y="420519"/>
                    <a:pt x="70598" y="420464"/>
                  </a:cubicBezTo>
                  <a:cubicBezTo>
                    <a:pt x="70700" y="420433"/>
                    <a:pt x="70801" y="420402"/>
                    <a:pt x="70911" y="420370"/>
                  </a:cubicBezTo>
                  <a:cubicBezTo>
                    <a:pt x="71075" y="420316"/>
                    <a:pt x="71239" y="420261"/>
                    <a:pt x="71403" y="420199"/>
                  </a:cubicBezTo>
                  <a:cubicBezTo>
                    <a:pt x="71513" y="420159"/>
                    <a:pt x="71622" y="420112"/>
                    <a:pt x="71732" y="420065"/>
                  </a:cubicBezTo>
                  <a:cubicBezTo>
                    <a:pt x="71880" y="420003"/>
                    <a:pt x="72029" y="419933"/>
                    <a:pt x="72185" y="419855"/>
                  </a:cubicBezTo>
                  <a:cubicBezTo>
                    <a:pt x="72295" y="419800"/>
                    <a:pt x="72412" y="419737"/>
                    <a:pt x="72522" y="419674"/>
                  </a:cubicBezTo>
                  <a:cubicBezTo>
                    <a:pt x="72662" y="419597"/>
                    <a:pt x="72795" y="419518"/>
                    <a:pt x="72928" y="419432"/>
                  </a:cubicBezTo>
                  <a:cubicBezTo>
                    <a:pt x="73045" y="419362"/>
                    <a:pt x="73155" y="419291"/>
                    <a:pt x="73272" y="419213"/>
                  </a:cubicBezTo>
                  <a:cubicBezTo>
                    <a:pt x="73397" y="419127"/>
                    <a:pt x="73522" y="419033"/>
                    <a:pt x="73648" y="418939"/>
                  </a:cubicBezTo>
                  <a:cubicBezTo>
                    <a:pt x="73757" y="418854"/>
                    <a:pt x="73866" y="418768"/>
                    <a:pt x="73976" y="418682"/>
                  </a:cubicBezTo>
                  <a:cubicBezTo>
                    <a:pt x="74007" y="418658"/>
                    <a:pt x="74038" y="418635"/>
                    <a:pt x="74070" y="418603"/>
                  </a:cubicBezTo>
                  <a:cubicBezTo>
                    <a:pt x="74148" y="418533"/>
                    <a:pt x="74226" y="418455"/>
                    <a:pt x="74297" y="418384"/>
                  </a:cubicBezTo>
                  <a:cubicBezTo>
                    <a:pt x="74382" y="418306"/>
                    <a:pt x="74476" y="418228"/>
                    <a:pt x="74562" y="418142"/>
                  </a:cubicBezTo>
                  <a:lnTo>
                    <a:pt x="198776" y="293933"/>
                  </a:lnTo>
                  <a:lnTo>
                    <a:pt x="209073" y="309478"/>
                  </a:lnTo>
                  <a:lnTo>
                    <a:pt x="87487" y="431067"/>
                  </a:lnTo>
                  <a:cubicBezTo>
                    <a:pt x="83922" y="434633"/>
                    <a:pt x="83922" y="440419"/>
                    <a:pt x="87487" y="443992"/>
                  </a:cubicBezTo>
                  <a:cubicBezTo>
                    <a:pt x="89270" y="445775"/>
                    <a:pt x="91608" y="446666"/>
                    <a:pt x="93946" y="446666"/>
                  </a:cubicBezTo>
                  <a:cubicBezTo>
                    <a:pt x="96284" y="446666"/>
                    <a:pt x="98622" y="445775"/>
                    <a:pt x="100404" y="443992"/>
                  </a:cubicBezTo>
                  <a:lnTo>
                    <a:pt x="219371" y="325023"/>
                  </a:lnTo>
                  <a:lnTo>
                    <a:pt x="225423" y="334148"/>
                  </a:lnTo>
                  <a:lnTo>
                    <a:pt x="225423" y="392120"/>
                  </a:lnTo>
                  <a:cubicBezTo>
                    <a:pt x="225423" y="393801"/>
                    <a:pt x="224062" y="395169"/>
                    <a:pt x="222374" y="395169"/>
                  </a:cubicBezTo>
                  <a:lnTo>
                    <a:pt x="179650" y="395169"/>
                  </a:lnTo>
                  <a:cubicBezTo>
                    <a:pt x="164622" y="395169"/>
                    <a:pt x="152026" y="407219"/>
                    <a:pt x="151580" y="422020"/>
                  </a:cubicBezTo>
                  <a:cubicBezTo>
                    <a:pt x="151345" y="429793"/>
                    <a:pt x="154270" y="437096"/>
                    <a:pt x="159806" y="442561"/>
                  </a:cubicBezTo>
                  <a:cubicBezTo>
                    <a:pt x="165013" y="447715"/>
                    <a:pt x="172128" y="450545"/>
                    <a:pt x="179822" y="450545"/>
                  </a:cubicBezTo>
                  <a:lnTo>
                    <a:pt x="325116" y="450545"/>
                  </a:lnTo>
                  <a:cubicBezTo>
                    <a:pt x="340152" y="450545"/>
                    <a:pt x="352740" y="438496"/>
                    <a:pt x="353186" y="423686"/>
                  </a:cubicBezTo>
                  <a:cubicBezTo>
                    <a:pt x="353421" y="415914"/>
                    <a:pt x="350496" y="408610"/>
                    <a:pt x="344961" y="403145"/>
                  </a:cubicBezTo>
                  <a:cubicBezTo>
                    <a:pt x="339745" y="397992"/>
                    <a:pt x="332638" y="395161"/>
                    <a:pt x="324944" y="395161"/>
                  </a:cubicBezTo>
                  <a:lnTo>
                    <a:pt x="283307" y="395161"/>
                  </a:lnTo>
                  <a:cubicBezTo>
                    <a:pt x="278467" y="395161"/>
                    <a:pt x="274214" y="398813"/>
                    <a:pt x="273932" y="403645"/>
                  </a:cubicBezTo>
                  <a:cubicBezTo>
                    <a:pt x="273620" y="408892"/>
                    <a:pt x="277779" y="413239"/>
                    <a:pt x="282955" y="413239"/>
                  </a:cubicBezTo>
                  <a:lnTo>
                    <a:pt x="325092" y="413239"/>
                  </a:lnTo>
                  <a:cubicBezTo>
                    <a:pt x="327829" y="413239"/>
                    <a:pt x="330370" y="414248"/>
                    <a:pt x="332059" y="416007"/>
                  </a:cubicBezTo>
                  <a:cubicBezTo>
                    <a:pt x="333889" y="417907"/>
                    <a:pt x="334858" y="420449"/>
                    <a:pt x="334780" y="423146"/>
                  </a:cubicBezTo>
                  <a:cubicBezTo>
                    <a:pt x="334639" y="428198"/>
                    <a:pt x="330276" y="432459"/>
                    <a:pt x="325264" y="432459"/>
                  </a:cubicBezTo>
                  <a:lnTo>
                    <a:pt x="180002" y="432459"/>
                  </a:lnTo>
                  <a:cubicBezTo>
                    <a:pt x="177266" y="432459"/>
                    <a:pt x="174724" y="431450"/>
                    <a:pt x="173035" y="429691"/>
                  </a:cubicBezTo>
                  <a:cubicBezTo>
                    <a:pt x="171206" y="427791"/>
                    <a:pt x="170236" y="425250"/>
                    <a:pt x="170314" y="422552"/>
                  </a:cubicBezTo>
                  <a:cubicBezTo>
                    <a:pt x="170455" y="417501"/>
                    <a:pt x="174818" y="413239"/>
                    <a:pt x="179830" y="413239"/>
                  </a:cubicBezTo>
                  <a:lnTo>
                    <a:pt x="222186" y="413239"/>
                  </a:lnTo>
                  <a:cubicBezTo>
                    <a:pt x="233961" y="413239"/>
                    <a:pt x="243508" y="403692"/>
                    <a:pt x="243508" y="391916"/>
                  </a:cubicBezTo>
                  <a:lnTo>
                    <a:pt x="243508" y="330637"/>
                  </a:lnTo>
                  <a:cubicBezTo>
                    <a:pt x="243508" y="328846"/>
                    <a:pt x="242985" y="327095"/>
                    <a:pt x="241992" y="325601"/>
                  </a:cubicBezTo>
                  <a:lnTo>
                    <a:pt x="228324" y="304974"/>
                  </a:lnTo>
                  <a:cubicBezTo>
                    <a:pt x="228308" y="304943"/>
                    <a:pt x="228285" y="304919"/>
                    <a:pt x="228269" y="304896"/>
                  </a:cubicBezTo>
                  <a:lnTo>
                    <a:pt x="207791" y="273979"/>
                  </a:lnTo>
                  <a:cubicBezTo>
                    <a:pt x="207768" y="273947"/>
                    <a:pt x="207744" y="273916"/>
                    <a:pt x="207728" y="273877"/>
                  </a:cubicBezTo>
                  <a:lnTo>
                    <a:pt x="116230" y="135765"/>
                  </a:lnTo>
                  <a:cubicBezTo>
                    <a:pt x="113963" y="132348"/>
                    <a:pt x="114283" y="127790"/>
                    <a:pt x="117004" y="124693"/>
                  </a:cubicBezTo>
                  <a:cubicBezTo>
                    <a:pt x="118716" y="122739"/>
                    <a:pt x="121305" y="121621"/>
                    <a:pt x="124096" y="121621"/>
                  </a:cubicBezTo>
                  <a:lnTo>
                    <a:pt x="381428" y="121621"/>
                  </a:lnTo>
                  <a:cubicBezTo>
                    <a:pt x="381428" y="121621"/>
                    <a:pt x="386824" y="122535"/>
                    <a:pt x="388536" y="124483"/>
                  </a:cubicBezTo>
                  <a:cubicBezTo>
                    <a:pt x="391265" y="127595"/>
                    <a:pt x="391585" y="132161"/>
                    <a:pt x="389310" y="135594"/>
                  </a:cubicBezTo>
                  <a:lnTo>
                    <a:pt x="263173" y="325953"/>
                  </a:lnTo>
                  <a:cubicBezTo>
                    <a:pt x="262180" y="327454"/>
                    <a:pt x="261656" y="329206"/>
                    <a:pt x="261555" y="331004"/>
                  </a:cubicBezTo>
                  <a:lnTo>
                    <a:pt x="261555" y="380328"/>
                  </a:lnTo>
                  <a:cubicBezTo>
                    <a:pt x="261649" y="385379"/>
                    <a:pt x="265738" y="389469"/>
                    <a:pt x="270789" y="389469"/>
                  </a:cubicBezTo>
                  <a:cubicBezTo>
                    <a:pt x="275840" y="389469"/>
                    <a:pt x="279930" y="385379"/>
                    <a:pt x="279640" y="380328"/>
                  </a:cubicBezTo>
                  <a:lnTo>
                    <a:pt x="279640" y="333757"/>
                  </a:lnTo>
                  <a:lnTo>
                    <a:pt x="404502" y="145704"/>
                  </a:lnTo>
                  <a:cubicBezTo>
                    <a:pt x="406692" y="142396"/>
                    <a:pt x="408068" y="138745"/>
                    <a:pt x="408678" y="134992"/>
                  </a:cubicBezTo>
                  <a:lnTo>
                    <a:pt x="436592" y="107077"/>
                  </a:lnTo>
                  <a:cubicBezTo>
                    <a:pt x="469189" y="148347"/>
                    <a:pt x="487032" y="199571"/>
                    <a:pt x="487032" y="252398"/>
                  </a:cubicBezTo>
                  <a:cubicBezTo>
                    <a:pt x="487032" y="381720"/>
                    <a:pt x="381827" y="486928"/>
                    <a:pt x="252508" y="486928"/>
                  </a:cubicBezTo>
                  <a:cubicBezTo>
                    <a:pt x="208401" y="486928"/>
                    <a:pt x="165427" y="474613"/>
                    <a:pt x="128232" y="451319"/>
                  </a:cubicBezTo>
                  <a:cubicBezTo>
                    <a:pt x="123955" y="448637"/>
                    <a:pt x="118318" y="449935"/>
                    <a:pt x="115636" y="454212"/>
                  </a:cubicBezTo>
                  <a:cubicBezTo>
                    <a:pt x="112962" y="458489"/>
                    <a:pt x="114252" y="464127"/>
                    <a:pt x="118529" y="466809"/>
                  </a:cubicBezTo>
                  <a:cubicBezTo>
                    <a:pt x="158640" y="491925"/>
                    <a:pt x="204968" y="505202"/>
                    <a:pt x="252508" y="505202"/>
                  </a:cubicBezTo>
                  <a:cubicBezTo>
                    <a:pt x="391898" y="505202"/>
                    <a:pt x="505305" y="391791"/>
                    <a:pt x="505305" y="252398"/>
                  </a:cubicBezTo>
                  <a:cubicBezTo>
                    <a:pt x="505314" y="191900"/>
                    <a:pt x="483600" y="133349"/>
                    <a:pt x="444168" y="875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4886;p50">
              <a:extLst>
                <a:ext uri="{FF2B5EF4-FFF2-40B4-BE49-F238E27FC236}">
                  <a16:creationId xmlns:a16="http://schemas.microsoft.com/office/drawing/2014/main" id="{0FDE5A9D-88C4-D40B-EAAE-3C23C411DA5A}"/>
                </a:ext>
              </a:extLst>
            </p:cNvPr>
            <p:cNvSpPr/>
            <p:nvPr/>
          </p:nvSpPr>
          <p:spPr>
            <a:xfrm>
              <a:off x="2884562" y="5258854"/>
              <a:ext cx="170153" cy="107361"/>
            </a:xfrm>
            <a:custGeom>
              <a:avLst/>
              <a:gdLst/>
              <a:ahLst/>
              <a:cxnLst/>
              <a:rect l="l" t="t" r="r" b="b"/>
              <a:pathLst>
                <a:path w="170153" h="107361" extrusionOk="0">
                  <a:moveTo>
                    <a:pt x="161002" y="58"/>
                  </a:moveTo>
                  <a:lnTo>
                    <a:pt x="45280" y="58"/>
                  </a:lnTo>
                  <a:cubicBezTo>
                    <a:pt x="41386" y="58"/>
                    <a:pt x="37781" y="2482"/>
                    <a:pt x="36624" y="6204"/>
                  </a:cubicBezTo>
                  <a:cubicBezTo>
                    <a:pt x="34685" y="12428"/>
                    <a:pt x="39282" y="18144"/>
                    <a:pt x="45217" y="18144"/>
                  </a:cubicBezTo>
                  <a:lnTo>
                    <a:pt x="144269" y="18144"/>
                  </a:lnTo>
                  <a:lnTo>
                    <a:pt x="103805" y="79220"/>
                  </a:lnTo>
                  <a:cubicBezTo>
                    <a:pt x="99567" y="85616"/>
                    <a:pt x="92741" y="89276"/>
                    <a:pt x="85079" y="89276"/>
                  </a:cubicBezTo>
                  <a:cubicBezTo>
                    <a:pt x="77416" y="89276"/>
                    <a:pt x="70582" y="85608"/>
                    <a:pt x="66344" y="79212"/>
                  </a:cubicBezTo>
                  <a:lnTo>
                    <a:pt x="16623" y="4155"/>
                  </a:lnTo>
                  <a:cubicBezTo>
                    <a:pt x="14473" y="910"/>
                    <a:pt x="10469" y="-755"/>
                    <a:pt x="6724" y="332"/>
                  </a:cubicBezTo>
                  <a:cubicBezTo>
                    <a:pt x="453" y="2146"/>
                    <a:pt x="-1775" y="9144"/>
                    <a:pt x="1509" y="14093"/>
                  </a:cubicBezTo>
                  <a:lnTo>
                    <a:pt x="51269" y="89205"/>
                  </a:lnTo>
                  <a:cubicBezTo>
                    <a:pt x="58799" y="100574"/>
                    <a:pt x="71434" y="107361"/>
                    <a:pt x="85079" y="107361"/>
                  </a:cubicBezTo>
                  <a:cubicBezTo>
                    <a:pt x="98715" y="107361"/>
                    <a:pt x="111359" y="100574"/>
                    <a:pt x="118888" y="89205"/>
                  </a:cubicBezTo>
                  <a:lnTo>
                    <a:pt x="168649" y="14093"/>
                  </a:lnTo>
                  <a:cubicBezTo>
                    <a:pt x="171143" y="10332"/>
                    <a:pt x="170557" y="5125"/>
                    <a:pt x="166733" y="1997"/>
                  </a:cubicBezTo>
                  <a:cubicBezTo>
                    <a:pt x="165130" y="683"/>
                    <a:pt x="163074" y="58"/>
                    <a:pt x="16100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3" name="Google Shape;4887;p50">
            <a:extLst>
              <a:ext uri="{FF2B5EF4-FFF2-40B4-BE49-F238E27FC236}">
                <a16:creationId xmlns:a16="http://schemas.microsoft.com/office/drawing/2014/main" id="{4EB367B5-4A03-CD24-503B-5B86D6141303}"/>
              </a:ext>
            </a:extLst>
          </p:cNvPr>
          <p:cNvGrpSpPr/>
          <p:nvPr/>
        </p:nvGrpSpPr>
        <p:grpSpPr>
          <a:xfrm>
            <a:off x="8048897" y="1697650"/>
            <a:ext cx="375684" cy="296590"/>
            <a:chOff x="11452864" y="1339248"/>
            <a:chExt cx="578687" cy="456855"/>
          </a:xfrm>
          <a:solidFill>
            <a:srgbClr val="5A4833"/>
          </a:solidFill>
        </p:grpSpPr>
        <p:sp>
          <p:nvSpPr>
            <p:cNvPr id="364" name="Google Shape;4888;p50">
              <a:extLst>
                <a:ext uri="{FF2B5EF4-FFF2-40B4-BE49-F238E27FC236}">
                  <a16:creationId xmlns:a16="http://schemas.microsoft.com/office/drawing/2014/main" id="{F19E9E82-DFD0-36DA-DF25-5B081D981363}"/>
                </a:ext>
              </a:extLst>
            </p:cNvPr>
            <p:cNvSpPr/>
            <p:nvPr/>
          </p:nvSpPr>
          <p:spPr>
            <a:xfrm>
              <a:off x="11733021" y="1617348"/>
              <a:ext cx="164492" cy="32583"/>
            </a:xfrm>
            <a:custGeom>
              <a:avLst/>
              <a:gdLst/>
              <a:ahLst/>
              <a:cxnLst/>
              <a:rect l="l" t="t" r="r" b="b"/>
              <a:pathLst>
                <a:path w="164492" h="32583" extrusionOk="0">
                  <a:moveTo>
                    <a:pt x="164278" y="7233"/>
                  </a:moveTo>
                  <a:cubicBezTo>
                    <a:pt x="163261" y="2299"/>
                    <a:pt x="158336" y="-852"/>
                    <a:pt x="153410" y="204"/>
                  </a:cubicBezTo>
                  <a:cubicBezTo>
                    <a:pt x="145669" y="1854"/>
                    <a:pt x="137615" y="3386"/>
                    <a:pt x="129483" y="4762"/>
                  </a:cubicBezTo>
                  <a:cubicBezTo>
                    <a:pt x="91796" y="11096"/>
                    <a:pt x="51371" y="14302"/>
                    <a:pt x="9148" y="14302"/>
                  </a:cubicBezTo>
                  <a:cubicBezTo>
                    <a:pt x="4066" y="14302"/>
                    <a:pt x="0" y="18391"/>
                    <a:pt x="0" y="23442"/>
                  </a:cubicBezTo>
                  <a:cubicBezTo>
                    <a:pt x="0" y="28486"/>
                    <a:pt x="4066" y="32583"/>
                    <a:pt x="9148" y="32583"/>
                  </a:cubicBezTo>
                  <a:cubicBezTo>
                    <a:pt x="52388" y="32583"/>
                    <a:pt x="93829" y="29284"/>
                    <a:pt x="132533" y="22786"/>
                  </a:cubicBezTo>
                  <a:cubicBezTo>
                    <a:pt x="140899" y="21370"/>
                    <a:pt x="149266" y="19783"/>
                    <a:pt x="157241" y="18079"/>
                  </a:cubicBezTo>
                  <a:cubicBezTo>
                    <a:pt x="162167" y="17023"/>
                    <a:pt x="165373" y="12167"/>
                    <a:pt x="164278" y="7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5" name="Google Shape;4889;p50">
              <a:extLst>
                <a:ext uri="{FF2B5EF4-FFF2-40B4-BE49-F238E27FC236}">
                  <a16:creationId xmlns:a16="http://schemas.microsoft.com/office/drawing/2014/main" id="{58E5BC2D-8CDA-0D13-D663-07D0A5A050CA}"/>
                </a:ext>
              </a:extLst>
            </p:cNvPr>
            <p:cNvSpPr/>
            <p:nvPr/>
          </p:nvSpPr>
          <p:spPr>
            <a:xfrm>
              <a:off x="11672161" y="1629339"/>
              <a:ext cx="42573" cy="19754"/>
            </a:xfrm>
            <a:custGeom>
              <a:avLst/>
              <a:gdLst/>
              <a:ahLst/>
              <a:cxnLst/>
              <a:rect l="l" t="t" r="r" b="b"/>
              <a:pathLst>
                <a:path w="42573" h="19754" extrusionOk="0">
                  <a:moveTo>
                    <a:pt x="33884" y="1497"/>
                  </a:moveTo>
                  <a:cubicBezTo>
                    <a:pt x="25831" y="1129"/>
                    <a:pt x="17699" y="637"/>
                    <a:pt x="9802" y="27"/>
                  </a:cubicBezTo>
                  <a:cubicBezTo>
                    <a:pt x="4797" y="-356"/>
                    <a:pt x="419" y="3405"/>
                    <a:pt x="28" y="8433"/>
                  </a:cubicBezTo>
                  <a:cubicBezTo>
                    <a:pt x="-363" y="13460"/>
                    <a:pt x="3390" y="17855"/>
                    <a:pt x="8395" y="18246"/>
                  </a:cubicBezTo>
                  <a:cubicBezTo>
                    <a:pt x="16526" y="18871"/>
                    <a:pt x="24814" y="19379"/>
                    <a:pt x="33024" y="19747"/>
                  </a:cubicBezTo>
                  <a:cubicBezTo>
                    <a:pt x="33180" y="19755"/>
                    <a:pt x="33337" y="19755"/>
                    <a:pt x="33493" y="19755"/>
                  </a:cubicBezTo>
                  <a:cubicBezTo>
                    <a:pt x="38341" y="19755"/>
                    <a:pt x="42329" y="15931"/>
                    <a:pt x="42563" y="11029"/>
                  </a:cubicBezTo>
                  <a:cubicBezTo>
                    <a:pt x="42798" y="6001"/>
                    <a:pt x="38889" y="1724"/>
                    <a:pt x="33884" y="14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4890;p50">
              <a:extLst>
                <a:ext uri="{FF2B5EF4-FFF2-40B4-BE49-F238E27FC236}">
                  <a16:creationId xmlns:a16="http://schemas.microsoft.com/office/drawing/2014/main" id="{D1565F48-A58D-0CD7-7AD8-2A24F855D6D0}"/>
                </a:ext>
              </a:extLst>
            </p:cNvPr>
            <p:cNvSpPr/>
            <p:nvPr/>
          </p:nvSpPr>
          <p:spPr>
            <a:xfrm>
              <a:off x="11586847" y="1617348"/>
              <a:ext cx="30454" cy="20737"/>
            </a:xfrm>
            <a:custGeom>
              <a:avLst/>
              <a:gdLst/>
              <a:ahLst/>
              <a:cxnLst/>
              <a:rect l="l" t="t" r="r" b="b"/>
              <a:pathLst>
                <a:path w="30454" h="20737" extrusionOk="0">
                  <a:moveTo>
                    <a:pt x="23023" y="2612"/>
                  </a:moveTo>
                  <a:cubicBezTo>
                    <a:pt x="18957" y="1846"/>
                    <a:pt x="14970" y="1033"/>
                    <a:pt x="11060" y="204"/>
                  </a:cubicBezTo>
                  <a:cubicBezTo>
                    <a:pt x="6056" y="-852"/>
                    <a:pt x="1286" y="2299"/>
                    <a:pt x="192" y="7233"/>
                  </a:cubicBezTo>
                  <a:cubicBezTo>
                    <a:pt x="-825" y="12167"/>
                    <a:pt x="2303" y="17023"/>
                    <a:pt x="7229" y="18079"/>
                  </a:cubicBezTo>
                  <a:cubicBezTo>
                    <a:pt x="11295" y="18939"/>
                    <a:pt x="15439" y="19783"/>
                    <a:pt x="19583" y="20573"/>
                  </a:cubicBezTo>
                  <a:cubicBezTo>
                    <a:pt x="20209" y="20682"/>
                    <a:pt x="20755" y="20737"/>
                    <a:pt x="21303" y="20737"/>
                  </a:cubicBezTo>
                  <a:cubicBezTo>
                    <a:pt x="25603" y="20737"/>
                    <a:pt x="29435" y="17688"/>
                    <a:pt x="30295" y="13301"/>
                  </a:cubicBezTo>
                  <a:cubicBezTo>
                    <a:pt x="31233" y="8336"/>
                    <a:pt x="27949" y="3558"/>
                    <a:pt x="23023" y="26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4891;p50">
              <a:extLst>
                <a:ext uri="{FF2B5EF4-FFF2-40B4-BE49-F238E27FC236}">
                  <a16:creationId xmlns:a16="http://schemas.microsoft.com/office/drawing/2014/main" id="{A63CF72F-8480-1E11-B03E-C6559B389114}"/>
                </a:ext>
              </a:extLst>
            </p:cNvPr>
            <p:cNvSpPr/>
            <p:nvPr/>
          </p:nvSpPr>
          <p:spPr>
            <a:xfrm>
              <a:off x="11452864" y="1339248"/>
              <a:ext cx="578687" cy="456855"/>
            </a:xfrm>
            <a:custGeom>
              <a:avLst/>
              <a:gdLst/>
              <a:ahLst/>
              <a:cxnLst/>
              <a:rect l="l" t="t" r="r" b="b"/>
              <a:pathLst>
                <a:path w="578687" h="456855" extrusionOk="0">
                  <a:moveTo>
                    <a:pt x="491661" y="126962"/>
                  </a:moveTo>
                  <a:cubicBezTo>
                    <a:pt x="480949" y="118791"/>
                    <a:pt x="469377" y="113239"/>
                    <a:pt x="458274" y="110901"/>
                  </a:cubicBezTo>
                  <a:cubicBezTo>
                    <a:pt x="469220" y="89265"/>
                    <a:pt x="468752" y="68137"/>
                    <a:pt x="456163" y="55556"/>
                  </a:cubicBezTo>
                  <a:cubicBezTo>
                    <a:pt x="453582" y="53023"/>
                    <a:pt x="449595" y="49973"/>
                    <a:pt x="444356" y="49011"/>
                  </a:cubicBezTo>
                  <a:cubicBezTo>
                    <a:pt x="443418" y="43765"/>
                    <a:pt x="440369" y="39753"/>
                    <a:pt x="437788" y="37220"/>
                  </a:cubicBezTo>
                  <a:cubicBezTo>
                    <a:pt x="424104" y="23536"/>
                    <a:pt x="399553" y="24428"/>
                    <a:pt x="375939" y="38721"/>
                  </a:cubicBezTo>
                  <a:cubicBezTo>
                    <a:pt x="372890" y="34655"/>
                    <a:pt x="369528" y="30761"/>
                    <a:pt x="365853" y="27071"/>
                  </a:cubicBezTo>
                  <a:cubicBezTo>
                    <a:pt x="338017" y="-703"/>
                    <a:pt x="302127" y="-8272"/>
                    <a:pt x="283988" y="9837"/>
                  </a:cubicBezTo>
                  <a:cubicBezTo>
                    <a:pt x="281486" y="12370"/>
                    <a:pt x="278436" y="16382"/>
                    <a:pt x="277420" y="21629"/>
                  </a:cubicBezTo>
                  <a:cubicBezTo>
                    <a:pt x="273353" y="22371"/>
                    <a:pt x="270069" y="24342"/>
                    <a:pt x="267646" y="26367"/>
                  </a:cubicBezTo>
                  <a:cubicBezTo>
                    <a:pt x="239966" y="-828"/>
                    <a:pt x="204468" y="-8124"/>
                    <a:pt x="186484" y="9829"/>
                  </a:cubicBezTo>
                  <a:cubicBezTo>
                    <a:pt x="183982" y="12363"/>
                    <a:pt x="180932" y="16374"/>
                    <a:pt x="179995" y="21621"/>
                  </a:cubicBezTo>
                  <a:cubicBezTo>
                    <a:pt x="174756" y="22582"/>
                    <a:pt x="170690" y="25632"/>
                    <a:pt x="168187" y="28165"/>
                  </a:cubicBezTo>
                  <a:cubicBezTo>
                    <a:pt x="162948" y="33373"/>
                    <a:pt x="159743" y="40293"/>
                    <a:pt x="158727" y="48276"/>
                  </a:cubicBezTo>
                  <a:cubicBezTo>
                    <a:pt x="153644" y="47534"/>
                    <a:pt x="148405" y="47151"/>
                    <a:pt x="143089" y="47151"/>
                  </a:cubicBezTo>
                  <a:cubicBezTo>
                    <a:pt x="103837" y="47151"/>
                    <a:pt x="73029" y="67223"/>
                    <a:pt x="73029" y="92838"/>
                  </a:cubicBezTo>
                  <a:cubicBezTo>
                    <a:pt x="73029" y="96427"/>
                    <a:pt x="73733" y="101416"/>
                    <a:pt x="76783" y="105803"/>
                  </a:cubicBezTo>
                  <a:cubicBezTo>
                    <a:pt x="73733" y="110197"/>
                    <a:pt x="73029" y="115186"/>
                    <a:pt x="73029" y="118767"/>
                  </a:cubicBezTo>
                  <a:cubicBezTo>
                    <a:pt x="73029" y="121629"/>
                    <a:pt x="73420" y="124444"/>
                    <a:pt x="74202" y="127204"/>
                  </a:cubicBezTo>
                  <a:cubicBezTo>
                    <a:pt x="70684" y="129464"/>
                    <a:pt x="67400" y="132396"/>
                    <a:pt x="64428" y="135868"/>
                  </a:cubicBezTo>
                  <a:cubicBezTo>
                    <a:pt x="22206" y="154696"/>
                    <a:pt x="0" y="178240"/>
                    <a:pt x="0" y="204052"/>
                  </a:cubicBezTo>
                  <a:cubicBezTo>
                    <a:pt x="0" y="274401"/>
                    <a:pt x="45507" y="340067"/>
                    <a:pt x="122055" y="380594"/>
                  </a:cubicBezTo>
                  <a:cubicBezTo>
                    <a:pt x="124244" y="408063"/>
                    <a:pt x="142698" y="431287"/>
                    <a:pt x="169360" y="439387"/>
                  </a:cubicBezTo>
                  <a:cubicBezTo>
                    <a:pt x="207517" y="450976"/>
                    <a:pt x="247864" y="456856"/>
                    <a:pt x="289305" y="456856"/>
                  </a:cubicBezTo>
                  <a:cubicBezTo>
                    <a:pt x="330746" y="456856"/>
                    <a:pt x="371092" y="450976"/>
                    <a:pt x="409248" y="439387"/>
                  </a:cubicBezTo>
                  <a:cubicBezTo>
                    <a:pt x="435912" y="431287"/>
                    <a:pt x="454364" y="408063"/>
                    <a:pt x="456632" y="380594"/>
                  </a:cubicBezTo>
                  <a:cubicBezTo>
                    <a:pt x="533102" y="340067"/>
                    <a:pt x="578687" y="274401"/>
                    <a:pt x="578687" y="204052"/>
                  </a:cubicBezTo>
                  <a:cubicBezTo>
                    <a:pt x="578687" y="174065"/>
                    <a:pt x="547802" y="146721"/>
                    <a:pt x="491661" y="126962"/>
                  </a:cubicBezTo>
                  <a:close/>
                  <a:moveTo>
                    <a:pt x="489941" y="149645"/>
                  </a:moveTo>
                  <a:cubicBezTo>
                    <a:pt x="500106" y="159849"/>
                    <a:pt x="507612" y="172157"/>
                    <a:pt x="510427" y="183432"/>
                  </a:cubicBezTo>
                  <a:cubicBezTo>
                    <a:pt x="511834" y="189093"/>
                    <a:pt x="513320" y="199516"/>
                    <a:pt x="507143" y="205647"/>
                  </a:cubicBezTo>
                  <a:cubicBezTo>
                    <a:pt x="504485" y="208336"/>
                    <a:pt x="503781" y="212277"/>
                    <a:pt x="505188" y="215585"/>
                  </a:cubicBezTo>
                  <a:cubicBezTo>
                    <a:pt x="501748" y="217493"/>
                    <a:pt x="497760" y="219549"/>
                    <a:pt x="492991" y="221715"/>
                  </a:cubicBezTo>
                  <a:cubicBezTo>
                    <a:pt x="494555" y="208767"/>
                    <a:pt x="491348" y="197397"/>
                    <a:pt x="483529" y="189578"/>
                  </a:cubicBezTo>
                  <a:cubicBezTo>
                    <a:pt x="481028" y="187045"/>
                    <a:pt x="476962" y="183995"/>
                    <a:pt x="471723" y="183033"/>
                  </a:cubicBezTo>
                  <a:cubicBezTo>
                    <a:pt x="470784" y="177787"/>
                    <a:pt x="467735" y="173775"/>
                    <a:pt x="465233" y="171242"/>
                  </a:cubicBezTo>
                  <a:cubicBezTo>
                    <a:pt x="457571" y="163603"/>
                    <a:pt x="446233" y="160233"/>
                    <a:pt x="433253" y="161781"/>
                  </a:cubicBezTo>
                  <a:cubicBezTo>
                    <a:pt x="424027" y="162875"/>
                    <a:pt x="414018" y="166433"/>
                    <a:pt x="404479" y="172063"/>
                  </a:cubicBezTo>
                  <a:cubicBezTo>
                    <a:pt x="400101" y="174620"/>
                    <a:pt x="398615" y="180218"/>
                    <a:pt x="401195" y="184566"/>
                  </a:cubicBezTo>
                  <a:cubicBezTo>
                    <a:pt x="403775" y="188921"/>
                    <a:pt x="409327" y="190376"/>
                    <a:pt x="413705" y="187819"/>
                  </a:cubicBezTo>
                  <a:cubicBezTo>
                    <a:pt x="421133" y="183456"/>
                    <a:pt x="428640" y="180727"/>
                    <a:pt x="435364" y="179921"/>
                  </a:cubicBezTo>
                  <a:cubicBezTo>
                    <a:pt x="440524" y="179311"/>
                    <a:pt x="447640" y="179546"/>
                    <a:pt x="452253" y="184159"/>
                  </a:cubicBezTo>
                  <a:cubicBezTo>
                    <a:pt x="454052" y="185942"/>
                    <a:pt x="454521" y="186419"/>
                    <a:pt x="452175" y="189930"/>
                  </a:cubicBezTo>
                  <a:cubicBezTo>
                    <a:pt x="449673" y="193558"/>
                    <a:pt x="450142" y="198422"/>
                    <a:pt x="453270" y="201518"/>
                  </a:cubicBezTo>
                  <a:cubicBezTo>
                    <a:pt x="456319" y="204614"/>
                    <a:pt x="461245" y="205084"/>
                    <a:pt x="464842" y="202621"/>
                  </a:cubicBezTo>
                  <a:cubicBezTo>
                    <a:pt x="468361" y="200236"/>
                    <a:pt x="468830" y="200721"/>
                    <a:pt x="470628" y="202495"/>
                  </a:cubicBezTo>
                  <a:cubicBezTo>
                    <a:pt x="475945" y="207844"/>
                    <a:pt x="476492" y="218134"/>
                    <a:pt x="472270" y="229894"/>
                  </a:cubicBezTo>
                  <a:cubicBezTo>
                    <a:pt x="470159" y="230621"/>
                    <a:pt x="467970" y="231349"/>
                    <a:pt x="465702" y="232076"/>
                  </a:cubicBezTo>
                  <a:cubicBezTo>
                    <a:pt x="444904" y="238808"/>
                    <a:pt x="421055" y="244211"/>
                    <a:pt x="395331" y="248152"/>
                  </a:cubicBezTo>
                  <a:cubicBezTo>
                    <a:pt x="395721" y="246182"/>
                    <a:pt x="395878" y="244188"/>
                    <a:pt x="395878" y="242178"/>
                  </a:cubicBezTo>
                  <a:cubicBezTo>
                    <a:pt x="395878" y="238597"/>
                    <a:pt x="395253" y="233600"/>
                    <a:pt x="392203" y="229214"/>
                  </a:cubicBezTo>
                  <a:cubicBezTo>
                    <a:pt x="395253" y="224819"/>
                    <a:pt x="395878" y="219831"/>
                    <a:pt x="395878" y="216250"/>
                  </a:cubicBezTo>
                  <a:cubicBezTo>
                    <a:pt x="395878" y="209885"/>
                    <a:pt x="394001" y="203739"/>
                    <a:pt x="390248" y="197976"/>
                  </a:cubicBezTo>
                  <a:cubicBezTo>
                    <a:pt x="385088" y="190071"/>
                    <a:pt x="376643" y="183338"/>
                    <a:pt x="365775" y="178514"/>
                  </a:cubicBezTo>
                  <a:cubicBezTo>
                    <a:pt x="354046" y="173314"/>
                    <a:pt x="340285" y="170562"/>
                    <a:pt x="325898" y="170562"/>
                  </a:cubicBezTo>
                  <a:cubicBezTo>
                    <a:pt x="320815" y="170562"/>
                    <a:pt x="316749" y="174651"/>
                    <a:pt x="316749" y="179702"/>
                  </a:cubicBezTo>
                  <a:cubicBezTo>
                    <a:pt x="316749" y="184746"/>
                    <a:pt x="320815" y="188843"/>
                    <a:pt x="325898" y="188843"/>
                  </a:cubicBezTo>
                  <a:cubicBezTo>
                    <a:pt x="337783" y="188843"/>
                    <a:pt x="348964" y="191048"/>
                    <a:pt x="358347" y="195224"/>
                  </a:cubicBezTo>
                  <a:cubicBezTo>
                    <a:pt x="365931" y="198570"/>
                    <a:pt x="371796" y="203090"/>
                    <a:pt x="374923" y="207961"/>
                  </a:cubicBezTo>
                  <a:cubicBezTo>
                    <a:pt x="376721" y="210706"/>
                    <a:pt x="377660" y="213497"/>
                    <a:pt x="377660" y="216265"/>
                  </a:cubicBezTo>
                  <a:cubicBezTo>
                    <a:pt x="377660" y="218783"/>
                    <a:pt x="377660" y="219463"/>
                    <a:pt x="373437" y="220261"/>
                  </a:cubicBezTo>
                  <a:cubicBezTo>
                    <a:pt x="369137" y="221090"/>
                    <a:pt x="366009" y="224851"/>
                    <a:pt x="366009" y="229237"/>
                  </a:cubicBezTo>
                  <a:cubicBezTo>
                    <a:pt x="366009" y="233624"/>
                    <a:pt x="369137" y="237385"/>
                    <a:pt x="373437" y="238214"/>
                  </a:cubicBezTo>
                  <a:cubicBezTo>
                    <a:pt x="377660" y="239011"/>
                    <a:pt x="377660" y="239692"/>
                    <a:pt x="377660" y="242202"/>
                  </a:cubicBezTo>
                  <a:cubicBezTo>
                    <a:pt x="377660" y="245157"/>
                    <a:pt x="376643" y="248105"/>
                    <a:pt x="374610" y="250983"/>
                  </a:cubicBezTo>
                  <a:cubicBezTo>
                    <a:pt x="347556" y="254189"/>
                    <a:pt x="318783" y="255870"/>
                    <a:pt x="289305" y="255870"/>
                  </a:cubicBezTo>
                  <a:cubicBezTo>
                    <a:pt x="223077" y="255870"/>
                    <a:pt x="160447" y="247425"/>
                    <a:pt x="112907" y="232099"/>
                  </a:cubicBezTo>
                  <a:cubicBezTo>
                    <a:pt x="110639" y="231372"/>
                    <a:pt x="108450" y="230645"/>
                    <a:pt x="106417" y="229910"/>
                  </a:cubicBezTo>
                  <a:cubicBezTo>
                    <a:pt x="102116" y="218157"/>
                    <a:pt x="102664" y="207859"/>
                    <a:pt x="107981" y="202511"/>
                  </a:cubicBezTo>
                  <a:cubicBezTo>
                    <a:pt x="109779" y="200728"/>
                    <a:pt x="110249" y="200251"/>
                    <a:pt x="113767" y="202636"/>
                  </a:cubicBezTo>
                  <a:cubicBezTo>
                    <a:pt x="117442" y="205099"/>
                    <a:pt x="122289" y="204638"/>
                    <a:pt x="125339" y="201534"/>
                  </a:cubicBezTo>
                  <a:cubicBezTo>
                    <a:pt x="128467" y="198437"/>
                    <a:pt x="128936" y="193566"/>
                    <a:pt x="126512" y="189946"/>
                  </a:cubicBezTo>
                  <a:cubicBezTo>
                    <a:pt x="124088" y="186435"/>
                    <a:pt x="124557" y="185958"/>
                    <a:pt x="126355" y="184175"/>
                  </a:cubicBezTo>
                  <a:cubicBezTo>
                    <a:pt x="131126" y="179429"/>
                    <a:pt x="139804" y="178397"/>
                    <a:pt x="150126" y="181344"/>
                  </a:cubicBezTo>
                  <a:cubicBezTo>
                    <a:pt x="161072" y="184464"/>
                    <a:pt x="172566" y="191596"/>
                    <a:pt x="182340" y="201401"/>
                  </a:cubicBezTo>
                  <a:cubicBezTo>
                    <a:pt x="183278" y="202300"/>
                    <a:pt x="184216" y="203309"/>
                    <a:pt x="185311" y="204474"/>
                  </a:cubicBezTo>
                  <a:cubicBezTo>
                    <a:pt x="191958" y="211777"/>
                    <a:pt x="197196" y="219878"/>
                    <a:pt x="200402" y="227916"/>
                  </a:cubicBezTo>
                  <a:cubicBezTo>
                    <a:pt x="202357" y="232592"/>
                    <a:pt x="207673" y="234852"/>
                    <a:pt x="212365" y="232959"/>
                  </a:cubicBezTo>
                  <a:cubicBezTo>
                    <a:pt x="216978" y="231067"/>
                    <a:pt x="219246" y="225742"/>
                    <a:pt x="217369" y="221058"/>
                  </a:cubicBezTo>
                  <a:cubicBezTo>
                    <a:pt x="213851" y="212379"/>
                    <a:pt x="208534" y="203723"/>
                    <a:pt x="201966" y="195787"/>
                  </a:cubicBezTo>
                  <a:cubicBezTo>
                    <a:pt x="206423" y="177771"/>
                    <a:pt x="216509" y="165096"/>
                    <a:pt x="226830" y="165080"/>
                  </a:cubicBezTo>
                  <a:cubicBezTo>
                    <a:pt x="226830" y="165080"/>
                    <a:pt x="226909" y="165080"/>
                    <a:pt x="226987" y="165080"/>
                  </a:cubicBezTo>
                  <a:cubicBezTo>
                    <a:pt x="229332" y="165080"/>
                    <a:pt x="230036" y="165143"/>
                    <a:pt x="230818" y="169248"/>
                  </a:cubicBezTo>
                  <a:cubicBezTo>
                    <a:pt x="231678" y="173556"/>
                    <a:pt x="235431" y="176668"/>
                    <a:pt x="239810" y="176668"/>
                  </a:cubicBezTo>
                  <a:cubicBezTo>
                    <a:pt x="244189" y="176668"/>
                    <a:pt x="247942" y="173556"/>
                    <a:pt x="248802" y="169248"/>
                  </a:cubicBezTo>
                  <a:cubicBezTo>
                    <a:pt x="249584" y="165080"/>
                    <a:pt x="250287" y="165080"/>
                    <a:pt x="252790" y="165080"/>
                  </a:cubicBezTo>
                  <a:cubicBezTo>
                    <a:pt x="260765" y="165080"/>
                    <a:pt x="269053" y="172970"/>
                    <a:pt x="274370" y="185668"/>
                  </a:cubicBezTo>
                  <a:cubicBezTo>
                    <a:pt x="275152" y="187576"/>
                    <a:pt x="275856" y="189609"/>
                    <a:pt x="276560" y="191713"/>
                  </a:cubicBezTo>
                  <a:cubicBezTo>
                    <a:pt x="278905" y="199415"/>
                    <a:pt x="280156" y="208110"/>
                    <a:pt x="280156" y="216859"/>
                  </a:cubicBezTo>
                  <a:cubicBezTo>
                    <a:pt x="280156" y="221864"/>
                    <a:pt x="279765" y="226813"/>
                    <a:pt x="278983" y="231575"/>
                  </a:cubicBezTo>
                  <a:cubicBezTo>
                    <a:pt x="278201" y="236556"/>
                    <a:pt x="281563" y="241256"/>
                    <a:pt x="286489" y="242077"/>
                  </a:cubicBezTo>
                  <a:cubicBezTo>
                    <a:pt x="287037" y="242163"/>
                    <a:pt x="287506" y="242202"/>
                    <a:pt x="287975" y="242202"/>
                  </a:cubicBezTo>
                  <a:cubicBezTo>
                    <a:pt x="292432" y="242202"/>
                    <a:pt x="296263" y="239027"/>
                    <a:pt x="296967" y="234554"/>
                  </a:cubicBezTo>
                  <a:cubicBezTo>
                    <a:pt x="297983" y="228815"/>
                    <a:pt x="298453" y="222857"/>
                    <a:pt x="298453" y="216859"/>
                  </a:cubicBezTo>
                  <a:cubicBezTo>
                    <a:pt x="298453" y="206155"/>
                    <a:pt x="296967" y="195880"/>
                    <a:pt x="293996" y="186318"/>
                  </a:cubicBezTo>
                  <a:cubicBezTo>
                    <a:pt x="293917" y="186161"/>
                    <a:pt x="293840" y="186005"/>
                    <a:pt x="293840" y="185848"/>
                  </a:cubicBezTo>
                  <a:cubicBezTo>
                    <a:pt x="298765" y="182361"/>
                    <a:pt x="303457" y="178397"/>
                    <a:pt x="307914" y="173963"/>
                  </a:cubicBezTo>
                  <a:cubicBezTo>
                    <a:pt x="325194" y="156706"/>
                    <a:pt x="334967" y="135766"/>
                    <a:pt x="334967" y="117969"/>
                  </a:cubicBezTo>
                  <a:cubicBezTo>
                    <a:pt x="336453" y="118853"/>
                    <a:pt x="337939" y="119995"/>
                    <a:pt x="339424" y="121394"/>
                  </a:cubicBezTo>
                  <a:cubicBezTo>
                    <a:pt x="346852" y="128588"/>
                    <a:pt x="352326" y="141646"/>
                    <a:pt x="354124" y="156323"/>
                  </a:cubicBezTo>
                  <a:cubicBezTo>
                    <a:pt x="354750" y="160952"/>
                    <a:pt x="358660" y="164345"/>
                    <a:pt x="363195" y="164345"/>
                  </a:cubicBezTo>
                  <a:cubicBezTo>
                    <a:pt x="363586" y="164345"/>
                    <a:pt x="363976" y="164322"/>
                    <a:pt x="364367" y="164275"/>
                  </a:cubicBezTo>
                  <a:cubicBezTo>
                    <a:pt x="369371" y="163657"/>
                    <a:pt x="372890" y="159099"/>
                    <a:pt x="372264" y="154087"/>
                  </a:cubicBezTo>
                  <a:cubicBezTo>
                    <a:pt x="370310" y="138276"/>
                    <a:pt x="364915" y="124053"/>
                    <a:pt x="357096" y="113872"/>
                  </a:cubicBezTo>
                  <a:cubicBezTo>
                    <a:pt x="361787" y="107257"/>
                    <a:pt x="367416" y="103566"/>
                    <a:pt x="373046" y="103566"/>
                  </a:cubicBezTo>
                  <a:cubicBezTo>
                    <a:pt x="374454" y="103566"/>
                    <a:pt x="375235" y="103801"/>
                    <a:pt x="375549" y="104020"/>
                  </a:cubicBezTo>
                  <a:cubicBezTo>
                    <a:pt x="375939" y="104301"/>
                    <a:pt x="376565" y="105443"/>
                    <a:pt x="377034" y="107734"/>
                  </a:cubicBezTo>
                  <a:cubicBezTo>
                    <a:pt x="377816" y="112042"/>
                    <a:pt x="381647" y="115155"/>
                    <a:pt x="386026" y="115155"/>
                  </a:cubicBezTo>
                  <a:cubicBezTo>
                    <a:pt x="390405" y="115155"/>
                    <a:pt x="394158" y="112042"/>
                    <a:pt x="394940" y="107734"/>
                  </a:cubicBezTo>
                  <a:cubicBezTo>
                    <a:pt x="395800" y="103566"/>
                    <a:pt x="396426" y="103566"/>
                    <a:pt x="398928" y="103566"/>
                  </a:cubicBezTo>
                  <a:cubicBezTo>
                    <a:pt x="407684" y="103566"/>
                    <a:pt x="416364" y="112472"/>
                    <a:pt x="421603" y="126805"/>
                  </a:cubicBezTo>
                  <a:cubicBezTo>
                    <a:pt x="423558" y="132185"/>
                    <a:pt x="424965" y="138065"/>
                    <a:pt x="425747" y="144281"/>
                  </a:cubicBezTo>
                  <a:cubicBezTo>
                    <a:pt x="426294" y="148918"/>
                    <a:pt x="430204" y="152319"/>
                    <a:pt x="434739" y="152319"/>
                  </a:cubicBezTo>
                  <a:cubicBezTo>
                    <a:pt x="435130" y="152319"/>
                    <a:pt x="435521" y="152296"/>
                    <a:pt x="435912" y="152249"/>
                  </a:cubicBezTo>
                  <a:cubicBezTo>
                    <a:pt x="440915" y="151639"/>
                    <a:pt x="444434" y="147088"/>
                    <a:pt x="443887" y="142076"/>
                  </a:cubicBezTo>
                  <a:cubicBezTo>
                    <a:pt x="443261" y="137416"/>
                    <a:pt x="442401" y="132896"/>
                    <a:pt x="441306" y="128549"/>
                  </a:cubicBezTo>
                  <a:cubicBezTo>
                    <a:pt x="442088" y="128369"/>
                    <a:pt x="442870" y="128220"/>
                    <a:pt x="443731" y="128119"/>
                  </a:cubicBezTo>
                  <a:cubicBezTo>
                    <a:pt x="457101" y="126531"/>
                    <a:pt x="475241" y="134984"/>
                    <a:pt x="489941" y="149645"/>
                  </a:cubicBezTo>
                  <a:close/>
                  <a:moveTo>
                    <a:pt x="88512" y="140591"/>
                  </a:moveTo>
                  <a:cubicBezTo>
                    <a:pt x="89685" y="140278"/>
                    <a:pt x="90857" y="140114"/>
                    <a:pt x="92030" y="140114"/>
                  </a:cubicBezTo>
                  <a:cubicBezTo>
                    <a:pt x="94532" y="140114"/>
                    <a:pt x="95236" y="140114"/>
                    <a:pt x="96018" y="144281"/>
                  </a:cubicBezTo>
                  <a:cubicBezTo>
                    <a:pt x="96800" y="148590"/>
                    <a:pt x="100631" y="151702"/>
                    <a:pt x="105010" y="151702"/>
                  </a:cubicBezTo>
                  <a:cubicBezTo>
                    <a:pt x="109388" y="151702"/>
                    <a:pt x="113142" y="148590"/>
                    <a:pt x="114002" y="144281"/>
                  </a:cubicBezTo>
                  <a:cubicBezTo>
                    <a:pt x="114783" y="140114"/>
                    <a:pt x="115409" y="140114"/>
                    <a:pt x="117989" y="140114"/>
                  </a:cubicBezTo>
                  <a:cubicBezTo>
                    <a:pt x="120257" y="140114"/>
                    <a:pt x="122525" y="140716"/>
                    <a:pt x="124714" y="141896"/>
                  </a:cubicBezTo>
                  <a:cubicBezTo>
                    <a:pt x="124714" y="141896"/>
                    <a:pt x="124714" y="141896"/>
                    <a:pt x="124714" y="141896"/>
                  </a:cubicBezTo>
                  <a:cubicBezTo>
                    <a:pt x="127841" y="143515"/>
                    <a:pt x="130735" y="146150"/>
                    <a:pt x="133393" y="149731"/>
                  </a:cubicBezTo>
                  <a:cubicBezTo>
                    <a:pt x="136442" y="153766"/>
                    <a:pt x="142150" y="154571"/>
                    <a:pt x="146216" y="151538"/>
                  </a:cubicBezTo>
                  <a:cubicBezTo>
                    <a:pt x="150204" y="148504"/>
                    <a:pt x="151064" y="142772"/>
                    <a:pt x="148014" y="138745"/>
                  </a:cubicBezTo>
                  <a:cubicBezTo>
                    <a:pt x="145200" y="135000"/>
                    <a:pt x="142072" y="131841"/>
                    <a:pt x="138788" y="129292"/>
                  </a:cubicBezTo>
                  <a:cubicBezTo>
                    <a:pt x="142150" y="107648"/>
                    <a:pt x="153175" y="91384"/>
                    <a:pt x="165138" y="91384"/>
                  </a:cubicBezTo>
                  <a:cubicBezTo>
                    <a:pt x="167640" y="91384"/>
                    <a:pt x="168344" y="91384"/>
                    <a:pt x="169126" y="95552"/>
                  </a:cubicBezTo>
                  <a:cubicBezTo>
                    <a:pt x="169908" y="99860"/>
                    <a:pt x="173661" y="102972"/>
                    <a:pt x="178118" y="102972"/>
                  </a:cubicBezTo>
                  <a:cubicBezTo>
                    <a:pt x="182496" y="102972"/>
                    <a:pt x="186250" y="99860"/>
                    <a:pt x="187032" y="95552"/>
                  </a:cubicBezTo>
                  <a:cubicBezTo>
                    <a:pt x="187891" y="91384"/>
                    <a:pt x="188517" y="91384"/>
                    <a:pt x="191019" y="91384"/>
                  </a:cubicBezTo>
                  <a:cubicBezTo>
                    <a:pt x="193443" y="91384"/>
                    <a:pt x="195867" y="92072"/>
                    <a:pt x="198291" y="93417"/>
                  </a:cubicBezTo>
                  <a:cubicBezTo>
                    <a:pt x="204077" y="96662"/>
                    <a:pt x="209237" y="103473"/>
                    <a:pt x="212912" y="112598"/>
                  </a:cubicBezTo>
                  <a:cubicBezTo>
                    <a:pt x="214945" y="117618"/>
                    <a:pt x="216431" y="123146"/>
                    <a:pt x="217369" y="129034"/>
                  </a:cubicBezTo>
                  <a:cubicBezTo>
                    <a:pt x="218151" y="134022"/>
                    <a:pt x="222843" y="137424"/>
                    <a:pt x="227846" y="136634"/>
                  </a:cubicBezTo>
                  <a:cubicBezTo>
                    <a:pt x="232851" y="135844"/>
                    <a:pt x="236213" y="131168"/>
                    <a:pt x="235431" y="126180"/>
                  </a:cubicBezTo>
                  <a:cubicBezTo>
                    <a:pt x="234258" y="118923"/>
                    <a:pt x="232382" y="112050"/>
                    <a:pt x="229880" y="105748"/>
                  </a:cubicBezTo>
                  <a:cubicBezTo>
                    <a:pt x="224563" y="92612"/>
                    <a:pt x="216744" y="82838"/>
                    <a:pt x="207283" y="77497"/>
                  </a:cubicBezTo>
                  <a:cubicBezTo>
                    <a:pt x="202122" y="74580"/>
                    <a:pt x="196649" y="73103"/>
                    <a:pt x="191019" y="73103"/>
                  </a:cubicBezTo>
                  <a:cubicBezTo>
                    <a:pt x="187501" y="73103"/>
                    <a:pt x="182496" y="73783"/>
                    <a:pt x="178118" y="76817"/>
                  </a:cubicBezTo>
                  <a:cubicBezTo>
                    <a:pt x="173661" y="73783"/>
                    <a:pt x="168735" y="73103"/>
                    <a:pt x="165138" y="73103"/>
                  </a:cubicBezTo>
                  <a:cubicBezTo>
                    <a:pt x="144652" y="73103"/>
                    <a:pt x="127294" y="93120"/>
                    <a:pt x="121507" y="122043"/>
                  </a:cubicBezTo>
                  <a:cubicBezTo>
                    <a:pt x="120335" y="121910"/>
                    <a:pt x="119162" y="121832"/>
                    <a:pt x="117989" y="121832"/>
                  </a:cubicBezTo>
                  <a:cubicBezTo>
                    <a:pt x="114392" y="121832"/>
                    <a:pt x="109388" y="122512"/>
                    <a:pt x="105010" y="125546"/>
                  </a:cubicBezTo>
                  <a:cubicBezTo>
                    <a:pt x="100631" y="122512"/>
                    <a:pt x="95627" y="121832"/>
                    <a:pt x="92030" y="121832"/>
                  </a:cubicBezTo>
                  <a:cubicBezTo>
                    <a:pt x="91952" y="121832"/>
                    <a:pt x="91795" y="121840"/>
                    <a:pt x="91717" y="121840"/>
                  </a:cubicBezTo>
                  <a:cubicBezTo>
                    <a:pt x="91483" y="120823"/>
                    <a:pt x="91326" y="119799"/>
                    <a:pt x="91326" y="118783"/>
                  </a:cubicBezTo>
                  <a:cubicBezTo>
                    <a:pt x="91326" y="116265"/>
                    <a:pt x="91326" y="115592"/>
                    <a:pt x="95470" y="114795"/>
                  </a:cubicBezTo>
                  <a:cubicBezTo>
                    <a:pt x="99771" y="113966"/>
                    <a:pt x="102898" y="110205"/>
                    <a:pt x="102898" y="105818"/>
                  </a:cubicBezTo>
                  <a:cubicBezTo>
                    <a:pt x="102898" y="101432"/>
                    <a:pt x="99849" y="97663"/>
                    <a:pt x="95470" y="96842"/>
                  </a:cubicBezTo>
                  <a:cubicBezTo>
                    <a:pt x="91326" y="96044"/>
                    <a:pt x="91326" y="95364"/>
                    <a:pt x="91326" y="92846"/>
                  </a:cubicBezTo>
                  <a:cubicBezTo>
                    <a:pt x="91326" y="79882"/>
                    <a:pt x="112594" y="65432"/>
                    <a:pt x="143089" y="65432"/>
                  </a:cubicBezTo>
                  <a:cubicBezTo>
                    <a:pt x="150908" y="65432"/>
                    <a:pt x="158414" y="66386"/>
                    <a:pt x="165529" y="68270"/>
                  </a:cubicBezTo>
                  <a:cubicBezTo>
                    <a:pt x="165529" y="68278"/>
                    <a:pt x="165607" y="68286"/>
                    <a:pt x="165607" y="68294"/>
                  </a:cubicBezTo>
                  <a:cubicBezTo>
                    <a:pt x="165842" y="68356"/>
                    <a:pt x="166076" y="68403"/>
                    <a:pt x="166311" y="68450"/>
                  </a:cubicBezTo>
                  <a:cubicBezTo>
                    <a:pt x="166389" y="68466"/>
                    <a:pt x="166546" y="68474"/>
                    <a:pt x="166624" y="68489"/>
                  </a:cubicBezTo>
                  <a:cubicBezTo>
                    <a:pt x="166780" y="68513"/>
                    <a:pt x="167014" y="68536"/>
                    <a:pt x="167171" y="68552"/>
                  </a:cubicBezTo>
                  <a:cubicBezTo>
                    <a:pt x="167328" y="68560"/>
                    <a:pt x="167405" y="68567"/>
                    <a:pt x="167562" y="68567"/>
                  </a:cubicBezTo>
                  <a:cubicBezTo>
                    <a:pt x="167640" y="68567"/>
                    <a:pt x="167718" y="68583"/>
                    <a:pt x="167875" y="68583"/>
                  </a:cubicBezTo>
                  <a:cubicBezTo>
                    <a:pt x="167875" y="68583"/>
                    <a:pt x="167953" y="68575"/>
                    <a:pt x="167953" y="68575"/>
                  </a:cubicBezTo>
                  <a:cubicBezTo>
                    <a:pt x="168266" y="68575"/>
                    <a:pt x="168578" y="68552"/>
                    <a:pt x="168891" y="68513"/>
                  </a:cubicBezTo>
                  <a:cubicBezTo>
                    <a:pt x="168969" y="68513"/>
                    <a:pt x="168969" y="68513"/>
                    <a:pt x="168969" y="68505"/>
                  </a:cubicBezTo>
                  <a:cubicBezTo>
                    <a:pt x="169048" y="68505"/>
                    <a:pt x="169048" y="68505"/>
                    <a:pt x="169048" y="68497"/>
                  </a:cubicBezTo>
                  <a:cubicBezTo>
                    <a:pt x="169282" y="68466"/>
                    <a:pt x="169517" y="68419"/>
                    <a:pt x="169751" y="68372"/>
                  </a:cubicBezTo>
                  <a:cubicBezTo>
                    <a:pt x="169830" y="68356"/>
                    <a:pt x="169908" y="68349"/>
                    <a:pt x="169908" y="68333"/>
                  </a:cubicBezTo>
                  <a:cubicBezTo>
                    <a:pt x="170142" y="68286"/>
                    <a:pt x="170299" y="68231"/>
                    <a:pt x="170533" y="68176"/>
                  </a:cubicBezTo>
                  <a:cubicBezTo>
                    <a:pt x="170612" y="68145"/>
                    <a:pt x="170690" y="68114"/>
                    <a:pt x="170846" y="68083"/>
                  </a:cubicBezTo>
                  <a:cubicBezTo>
                    <a:pt x="170846" y="68067"/>
                    <a:pt x="170924" y="68051"/>
                    <a:pt x="170924" y="68036"/>
                  </a:cubicBezTo>
                  <a:cubicBezTo>
                    <a:pt x="171940" y="67676"/>
                    <a:pt x="172879" y="67160"/>
                    <a:pt x="173661" y="66519"/>
                  </a:cubicBezTo>
                  <a:cubicBezTo>
                    <a:pt x="173739" y="66456"/>
                    <a:pt x="173817" y="66394"/>
                    <a:pt x="173895" y="66331"/>
                  </a:cubicBezTo>
                  <a:cubicBezTo>
                    <a:pt x="173974" y="66276"/>
                    <a:pt x="173974" y="66206"/>
                    <a:pt x="174052" y="66151"/>
                  </a:cubicBezTo>
                  <a:cubicBezTo>
                    <a:pt x="174834" y="65448"/>
                    <a:pt x="175459" y="64619"/>
                    <a:pt x="175928" y="63673"/>
                  </a:cubicBezTo>
                  <a:cubicBezTo>
                    <a:pt x="176006" y="63634"/>
                    <a:pt x="176006" y="63602"/>
                    <a:pt x="176006" y="63563"/>
                  </a:cubicBezTo>
                  <a:cubicBezTo>
                    <a:pt x="176085" y="63462"/>
                    <a:pt x="176085" y="63360"/>
                    <a:pt x="176163" y="63258"/>
                  </a:cubicBezTo>
                  <a:cubicBezTo>
                    <a:pt x="176241" y="63078"/>
                    <a:pt x="176319" y="62906"/>
                    <a:pt x="176397" y="62719"/>
                  </a:cubicBezTo>
                  <a:cubicBezTo>
                    <a:pt x="176397" y="62664"/>
                    <a:pt x="176397" y="62601"/>
                    <a:pt x="176476" y="62547"/>
                  </a:cubicBezTo>
                  <a:cubicBezTo>
                    <a:pt x="176554" y="62312"/>
                    <a:pt x="176632" y="62077"/>
                    <a:pt x="176710" y="61835"/>
                  </a:cubicBezTo>
                  <a:cubicBezTo>
                    <a:pt x="176710" y="61827"/>
                    <a:pt x="176710" y="61819"/>
                    <a:pt x="176710" y="61812"/>
                  </a:cubicBezTo>
                  <a:cubicBezTo>
                    <a:pt x="176710" y="61757"/>
                    <a:pt x="176710" y="61702"/>
                    <a:pt x="176710" y="61647"/>
                  </a:cubicBezTo>
                  <a:cubicBezTo>
                    <a:pt x="176788" y="61421"/>
                    <a:pt x="176788" y="61186"/>
                    <a:pt x="176867" y="60951"/>
                  </a:cubicBezTo>
                  <a:cubicBezTo>
                    <a:pt x="176867" y="60842"/>
                    <a:pt x="176867" y="60725"/>
                    <a:pt x="176945" y="60607"/>
                  </a:cubicBezTo>
                  <a:cubicBezTo>
                    <a:pt x="176945" y="60428"/>
                    <a:pt x="176945" y="60248"/>
                    <a:pt x="176945" y="60068"/>
                  </a:cubicBezTo>
                  <a:cubicBezTo>
                    <a:pt x="176945" y="59896"/>
                    <a:pt x="176945" y="59724"/>
                    <a:pt x="176945" y="59552"/>
                  </a:cubicBezTo>
                  <a:cubicBezTo>
                    <a:pt x="176945" y="59427"/>
                    <a:pt x="177023" y="59302"/>
                    <a:pt x="176945" y="59176"/>
                  </a:cubicBezTo>
                  <a:cubicBezTo>
                    <a:pt x="176945" y="58950"/>
                    <a:pt x="176945" y="58723"/>
                    <a:pt x="176945" y="58504"/>
                  </a:cubicBezTo>
                  <a:cubicBezTo>
                    <a:pt x="176945" y="58434"/>
                    <a:pt x="176945" y="58371"/>
                    <a:pt x="176945" y="58309"/>
                  </a:cubicBezTo>
                  <a:cubicBezTo>
                    <a:pt x="176241" y="53046"/>
                    <a:pt x="176397" y="45782"/>
                    <a:pt x="181089" y="41106"/>
                  </a:cubicBezTo>
                  <a:cubicBezTo>
                    <a:pt x="182887" y="39323"/>
                    <a:pt x="183357" y="38846"/>
                    <a:pt x="186875" y="41231"/>
                  </a:cubicBezTo>
                  <a:cubicBezTo>
                    <a:pt x="190550" y="43694"/>
                    <a:pt x="195397" y="43233"/>
                    <a:pt x="198447" y="40129"/>
                  </a:cubicBezTo>
                  <a:cubicBezTo>
                    <a:pt x="201575" y="37032"/>
                    <a:pt x="202044" y="32169"/>
                    <a:pt x="199620" y="28541"/>
                  </a:cubicBezTo>
                  <a:cubicBezTo>
                    <a:pt x="197196" y="25030"/>
                    <a:pt x="197665" y="24553"/>
                    <a:pt x="199463" y="22770"/>
                  </a:cubicBezTo>
                  <a:cubicBezTo>
                    <a:pt x="208612" y="13606"/>
                    <a:pt x="233867" y="18423"/>
                    <a:pt x="255448" y="40004"/>
                  </a:cubicBezTo>
                  <a:cubicBezTo>
                    <a:pt x="257403" y="41927"/>
                    <a:pt x="259201" y="43976"/>
                    <a:pt x="261000" y="46072"/>
                  </a:cubicBezTo>
                  <a:cubicBezTo>
                    <a:pt x="261000" y="46087"/>
                    <a:pt x="261000" y="46103"/>
                    <a:pt x="261000" y="46118"/>
                  </a:cubicBezTo>
                  <a:cubicBezTo>
                    <a:pt x="263189" y="48683"/>
                    <a:pt x="265143" y="51357"/>
                    <a:pt x="266942" y="54063"/>
                  </a:cubicBezTo>
                  <a:cubicBezTo>
                    <a:pt x="269678" y="58285"/>
                    <a:pt x="275387" y="59458"/>
                    <a:pt x="279609" y="56690"/>
                  </a:cubicBezTo>
                  <a:cubicBezTo>
                    <a:pt x="283831" y="53922"/>
                    <a:pt x="285004" y="48253"/>
                    <a:pt x="282189" y="44038"/>
                  </a:cubicBezTo>
                  <a:cubicBezTo>
                    <a:pt x="281407" y="42748"/>
                    <a:pt x="280469" y="41466"/>
                    <a:pt x="279531" y="40191"/>
                  </a:cubicBezTo>
                  <a:cubicBezTo>
                    <a:pt x="280704" y="39261"/>
                    <a:pt x="281563" y="39347"/>
                    <a:pt x="284379" y="41231"/>
                  </a:cubicBezTo>
                  <a:cubicBezTo>
                    <a:pt x="287975" y="43694"/>
                    <a:pt x="292823" y="43233"/>
                    <a:pt x="295951" y="40129"/>
                  </a:cubicBezTo>
                  <a:cubicBezTo>
                    <a:pt x="299000" y="37025"/>
                    <a:pt x="299469" y="32169"/>
                    <a:pt x="297045" y="28541"/>
                  </a:cubicBezTo>
                  <a:cubicBezTo>
                    <a:pt x="294621" y="25030"/>
                    <a:pt x="295169" y="24553"/>
                    <a:pt x="296889" y="22770"/>
                  </a:cubicBezTo>
                  <a:cubicBezTo>
                    <a:pt x="306116" y="13606"/>
                    <a:pt x="331371" y="18423"/>
                    <a:pt x="352873" y="40004"/>
                  </a:cubicBezTo>
                  <a:cubicBezTo>
                    <a:pt x="357878" y="44992"/>
                    <a:pt x="362178" y="50427"/>
                    <a:pt x="365697" y="56143"/>
                  </a:cubicBezTo>
                  <a:cubicBezTo>
                    <a:pt x="368198" y="60224"/>
                    <a:pt x="370232" y="64353"/>
                    <a:pt x="371717" y="68427"/>
                  </a:cubicBezTo>
                  <a:cubicBezTo>
                    <a:pt x="373046" y="72133"/>
                    <a:pt x="376565" y="74424"/>
                    <a:pt x="380318" y="74424"/>
                  </a:cubicBezTo>
                  <a:cubicBezTo>
                    <a:pt x="381335" y="74424"/>
                    <a:pt x="382429" y="74244"/>
                    <a:pt x="383445" y="73869"/>
                  </a:cubicBezTo>
                  <a:cubicBezTo>
                    <a:pt x="388216" y="72133"/>
                    <a:pt x="390639" y="66886"/>
                    <a:pt x="388919" y="62148"/>
                  </a:cubicBezTo>
                  <a:cubicBezTo>
                    <a:pt x="387902" y="59528"/>
                    <a:pt x="386808" y="56909"/>
                    <a:pt x="385557" y="54297"/>
                  </a:cubicBezTo>
                  <a:cubicBezTo>
                    <a:pt x="401429" y="44750"/>
                    <a:pt x="417537" y="42811"/>
                    <a:pt x="424886" y="50161"/>
                  </a:cubicBezTo>
                  <a:cubicBezTo>
                    <a:pt x="426685" y="51944"/>
                    <a:pt x="427154" y="52421"/>
                    <a:pt x="424808" y="55932"/>
                  </a:cubicBezTo>
                  <a:cubicBezTo>
                    <a:pt x="422306" y="59560"/>
                    <a:pt x="422776" y="64423"/>
                    <a:pt x="425903" y="67520"/>
                  </a:cubicBezTo>
                  <a:cubicBezTo>
                    <a:pt x="428952" y="70616"/>
                    <a:pt x="433878" y="71077"/>
                    <a:pt x="437475" y="68622"/>
                  </a:cubicBezTo>
                  <a:cubicBezTo>
                    <a:pt x="440994" y="66237"/>
                    <a:pt x="441463" y="66714"/>
                    <a:pt x="443261" y="68497"/>
                  </a:cubicBezTo>
                  <a:cubicBezTo>
                    <a:pt x="451002" y="76238"/>
                    <a:pt x="448344" y="93988"/>
                    <a:pt x="437319" y="110721"/>
                  </a:cubicBezTo>
                  <a:cubicBezTo>
                    <a:pt x="436459" y="110916"/>
                    <a:pt x="435599" y="111135"/>
                    <a:pt x="434739" y="111386"/>
                  </a:cubicBezTo>
                  <a:cubicBezTo>
                    <a:pt x="426294" y="94887"/>
                    <a:pt x="413314" y="85301"/>
                    <a:pt x="399006" y="85301"/>
                  </a:cubicBezTo>
                  <a:cubicBezTo>
                    <a:pt x="395409" y="85301"/>
                    <a:pt x="390405" y="85981"/>
                    <a:pt x="386026" y="89015"/>
                  </a:cubicBezTo>
                  <a:cubicBezTo>
                    <a:pt x="382429" y="86552"/>
                    <a:pt x="378051" y="85301"/>
                    <a:pt x="373046" y="85301"/>
                  </a:cubicBezTo>
                  <a:cubicBezTo>
                    <a:pt x="361943" y="85301"/>
                    <a:pt x="351466" y="91189"/>
                    <a:pt x="343334" y="101721"/>
                  </a:cubicBezTo>
                  <a:cubicBezTo>
                    <a:pt x="338956" y="99281"/>
                    <a:pt x="334264" y="97874"/>
                    <a:pt x="329494" y="97561"/>
                  </a:cubicBezTo>
                  <a:cubicBezTo>
                    <a:pt x="328243" y="95583"/>
                    <a:pt x="326836" y="93769"/>
                    <a:pt x="325194" y="92127"/>
                  </a:cubicBezTo>
                  <a:cubicBezTo>
                    <a:pt x="322613" y="89593"/>
                    <a:pt x="318626" y="86544"/>
                    <a:pt x="313387" y="85582"/>
                  </a:cubicBezTo>
                  <a:cubicBezTo>
                    <a:pt x="312371" y="80335"/>
                    <a:pt x="309321" y="76324"/>
                    <a:pt x="306819" y="73791"/>
                  </a:cubicBezTo>
                  <a:cubicBezTo>
                    <a:pt x="301581" y="68521"/>
                    <a:pt x="294465" y="65221"/>
                    <a:pt x="286255" y="64259"/>
                  </a:cubicBezTo>
                  <a:cubicBezTo>
                    <a:pt x="270773" y="62437"/>
                    <a:pt x="252242" y="68818"/>
                    <a:pt x="235510" y="81774"/>
                  </a:cubicBezTo>
                  <a:cubicBezTo>
                    <a:pt x="231522" y="84863"/>
                    <a:pt x="230740" y="90602"/>
                    <a:pt x="233867" y="94590"/>
                  </a:cubicBezTo>
                  <a:cubicBezTo>
                    <a:pt x="236917" y="98586"/>
                    <a:pt x="242625" y="99321"/>
                    <a:pt x="246691" y="96232"/>
                  </a:cubicBezTo>
                  <a:cubicBezTo>
                    <a:pt x="259514" y="86317"/>
                    <a:pt x="273510" y="81156"/>
                    <a:pt x="284144" y="82408"/>
                  </a:cubicBezTo>
                  <a:cubicBezTo>
                    <a:pt x="288210" y="82892"/>
                    <a:pt x="291572" y="84339"/>
                    <a:pt x="293917" y="86708"/>
                  </a:cubicBezTo>
                  <a:cubicBezTo>
                    <a:pt x="295716" y="88491"/>
                    <a:pt x="296185" y="88968"/>
                    <a:pt x="293762" y="92479"/>
                  </a:cubicBezTo>
                  <a:cubicBezTo>
                    <a:pt x="291337" y="96107"/>
                    <a:pt x="291807" y="100970"/>
                    <a:pt x="294856" y="104067"/>
                  </a:cubicBezTo>
                  <a:cubicBezTo>
                    <a:pt x="297983" y="107163"/>
                    <a:pt x="302831" y="107625"/>
                    <a:pt x="306507" y="105169"/>
                  </a:cubicBezTo>
                  <a:cubicBezTo>
                    <a:pt x="309946" y="102784"/>
                    <a:pt x="310494" y="103261"/>
                    <a:pt x="312214" y="105044"/>
                  </a:cubicBezTo>
                  <a:cubicBezTo>
                    <a:pt x="313622" y="106413"/>
                    <a:pt x="314717" y="108125"/>
                    <a:pt x="315420" y="110142"/>
                  </a:cubicBezTo>
                  <a:cubicBezTo>
                    <a:pt x="319564" y="121160"/>
                    <a:pt x="313856" y="142186"/>
                    <a:pt x="295012" y="161046"/>
                  </a:cubicBezTo>
                  <a:cubicBezTo>
                    <a:pt x="292198" y="163853"/>
                    <a:pt x="289226" y="166433"/>
                    <a:pt x="286255" y="168771"/>
                  </a:cubicBezTo>
                  <a:cubicBezTo>
                    <a:pt x="277733" y="154853"/>
                    <a:pt x="265691" y="146815"/>
                    <a:pt x="252790" y="146815"/>
                  </a:cubicBezTo>
                  <a:cubicBezTo>
                    <a:pt x="249193" y="146815"/>
                    <a:pt x="244189" y="147495"/>
                    <a:pt x="239810" y="150529"/>
                  </a:cubicBezTo>
                  <a:cubicBezTo>
                    <a:pt x="235431" y="147495"/>
                    <a:pt x="230427" y="146815"/>
                    <a:pt x="226830" y="146815"/>
                  </a:cubicBezTo>
                  <a:cubicBezTo>
                    <a:pt x="226752" y="146815"/>
                    <a:pt x="226752" y="146815"/>
                    <a:pt x="226674" y="146815"/>
                  </a:cubicBezTo>
                  <a:cubicBezTo>
                    <a:pt x="210019" y="146901"/>
                    <a:pt x="195242" y="160240"/>
                    <a:pt x="187344" y="181290"/>
                  </a:cubicBezTo>
                  <a:cubicBezTo>
                    <a:pt x="177258" y="172993"/>
                    <a:pt x="166076" y="166887"/>
                    <a:pt x="155129" y="163767"/>
                  </a:cubicBezTo>
                  <a:cubicBezTo>
                    <a:pt x="138241" y="158942"/>
                    <a:pt x="122993" y="161671"/>
                    <a:pt x="113454" y="171250"/>
                  </a:cubicBezTo>
                  <a:cubicBezTo>
                    <a:pt x="110874" y="173783"/>
                    <a:pt x="107824" y="177795"/>
                    <a:pt x="106886" y="183041"/>
                  </a:cubicBezTo>
                  <a:cubicBezTo>
                    <a:pt x="101648" y="184003"/>
                    <a:pt x="97659" y="187052"/>
                    <a:pt x="95079" y="189586"/>
                  </a:cubicBezTo>
                  <a:cubicBezTo>
                    <a:pt x="87260" y="197405"/>
                    <a:pt x="84055" y="208774"/>
                    <a:pt x="85696" y="221715"/>
                  </a:cubicBezTo>
                  <a:cubicBezTo>
                    <a:pt x="77330" y="217923"/>
                    <a:pt x="71153" y="214435"/>
                    <a:pt x="66853" y="211589"/>
                  </a:cubicBezTo>
                  <a:cubicBezTo>
                    <a:pt x="65367" y="205318"/>
                    <a:pt x="64664" y="198711"/>
                    <a:pt x="64664" y="191893"/>
                  </a:cubicBezTo>
                  <a:cubicBezTo>
                    <a:pt x="64585" y="163806"/>
                    <a:pt x="76783" y="143757"/>
                    <a:pt x="88512" y="140591"/>
                  </a:cubicBezTo>
                  <a:close/>
                  <a:moveTo>
                    <a:pt x="465858" y="279859"/>
                  </a:moveTo>
                  <a:cubicBezTo>
                    <a:pt x="467109" y="283792"/>
                    <a:pt x="470706" y="286318"/>
                    <a:pt x="474616" y="286318"/>
                  </a:cubicBezTo>
                  <a:cubicBezTo>
                    <a:pt x="475476" y="286318"/>
                    <a:pt x="476414" y="286185"/>
                    <a:pt x="477274" y="285911"/>
                  </a:cubicBezTo>
                  <a:cubicBezTo>
                    <a:pt x="490020" y="282009"/>
                    <a:pt x="501748" y="277709"/>
                    <a:pt x="512225" y="273135"/>
                  </a:cubicBezTo>
                  <a:cubicBezTo>
                    <a:pt x="528958" y="265824"/>
                    <a:pt x="542642" y="257785"/>
                    <a:pt x="553197" y="249169"/>
                  </a:cubicBezTo>
                  <a:cubicBezTo>
                    <a:pt x="538028" y="296326"/>
                    <a:pt x="499402" y="338472"/>
                    <a:pt x="443574" y="366794"/>
                  </a:cubicBezTo>
                  <a:cubicBezTo>
                    <a:pt x="421681" y="377905"/>
                    <a:pt x="397755" y="386553"/>
                    <a:pt x="372499" y="392519"/>
                  </a:cubicBezTo>
                  <a:cubicBezTo>
                    <a:pt x="367573" y="393676"/>
                    <a:pt x="364524" y="398602"/>
                    <a:pt x="365697" y="403513"/>
                  </a:cubicBezTo>
                  <a:cubicBezTo>
                    <a:pt x="366713" y="407719"/>
                    <a:pt x="370466" y="410550"/>
                    <a:pt x="374610" y="410550"/>
                  </a:cubicBezTo>
                  <a:cubicBezTo>
                    <a:pt x="375314" y="410550"/>
                    <a:pt x="375939" y="410472"/>
                    <a:pt x="376721" y="410300"/>
                  </a:cubicBezTo>
                  <a:cubicBezTo>
                    <a:pt x="397442" y="405405"/>
                    <a:pt x="417303" y="398751"/>
                    <a:pt x="436068" y="390501"/>
                  </a:cubicBezTo>
                  <a:cubicBezTo>
                    <a:pt x="431220" y="405350"/>
                    <a:pt x="419492" y="417189"/>
                    <a:pt x="403931" y="421919"/>
                  </a:cubicBezTo>
                  <a:cubicBezTo>
                    <a:pt x="367495" y="432983"/>
                    <a:pt x="328947" y="438598"/>
                    <a:pt x="289305" y="438598"/>
                  </a:cubicBezTo>
                  <a:cubicBezTo>
                    <a:pt x="249662" y="438598"/>
                    <a:pt x="211114" y="432983"/>
                    <a:pt x="174677" y="421919"/>
                  </a:cubicBezTo>
                  <a:cubicBezTo>
                    <a:pt x="159118" y="417189"/>
                    <a:pt x="147389" y="405358"/>
                    <a:pt x="142541" y="390525"/>
                  </a:cubicBezTo>
                  <a:cubicBezTo>
                    <a:pt x="186875" y="410057"/>
                    <a:pt x="237229" y="420324"/>
                    <a:pt x="289305" y="420324"/>
                  </a:cubicBezTo>
                  <a:cubicBezTo>
                    <a:pt x="301815" y="420324"/>
                    <a:pt x="314403" y="419722"/>
                    <a:pt x="326757" y="418533"/>
                  </a:cubicBezTo>
                  <a:cubicBezTo>
                    <a:pt x="331762" y="418049"/>
                    <a:pt x="335437" y="413584"/>
                    <a:pt x="334967" y="408564"/>
                  </a:cubicBezTo>
                  <a:cubicBezTo>
                    <a:pt x="334499" y="403544"/>
                    <a:pt x="330042" y="399869"/>
                    <a:pt x="324959" y="400346"/>
                  </a:cubicBezTo>
                  <a:cubicBezTo>
                    <a:pt x="313231" y="401480"/>
                    <a:pt x="301268" y="402050"/>
                    <a:pt x="289305" y="402050"/>
                  </a:cubicBezTo>
                  <a:cubicBezTo>
                    <a:pt x="233867" y="402050"/>
                    <a:pt x="180541" y="389860"/>
                    <a:pt x="135035" y="366794"/>
                  </a:cubicBezTo>
                  <a:cubicBezTo>
                    <a:pt x="79207" y="338464"/>
                    <a:pt x="40580" y="296311"/>
                    <a:pt x="25412" y="249145"/>
                  </a:cubicBezTo>
                  <a:cubicBezTo>
                    <a:pt x="42614" y="263251"/>
                    <a:pt x="68182" y="275738"/>
                    <a:pt x="101334" y="285911"/>
                  </a:cubicBezTo>
                  <a:cubicBezTo>
                    <a:pt x="102195" y="286185"/>
                    <a:pt x="103133" y="286318"/>
                    <a:pt x="103993" y="286318"/>
                  </a:cubicBezTo>
                  <a:cubicBezTo>
                    <a:pt x="107903" y="286318"/>
                    <a:pt x="111499" y="283792"/>
                    <a:pt x="112751" y="279859"/>
                  </a:cubicBezTo>
                  <a:cubicBezTo>
                    <a:pt x="114236" y="275035"/>
                    <a:pt x="111499" y="269921"/>
                    <a:pt x="106651" y="268443"/>
                  </a:cubicBezTo>
                  <a:cubicBezTo>
                    <a:pt x="51293" y="251444"/>
                    <a:pt x="18218" y="227384"/>
                    <a:pt x="18218" y="204075"/>
                  </a:cubicBezTo>
                  <a:cubicBezTo>
                    <a:pt x="18218" y="190446"/>
                    <a:pt x="29399" y="176559"/>
                    <a:pt x="50120" y="163868"/>
                  </a:cubicBezTo>
                  <a:cubicBezTo>
                    <a:pt x="47696" y="172485"/>
                    <a:pt x="46367" y="181962"/>
                    <a:pt x="46367" y="191893"/>
                  </a:cubicBezTo>
                  <a:cubicBezTo>
                    <a:pt x="46367" y="193738"/>
                    <a:pt x="46367" y="195568"/>
                    <a:pt x="46523" y="197382"/>
                  </a:cubicBezTo>
                  <a:cubicBezTo>
                    <a:pt x="44725" y="199055"/>
                    <a:pt x="43552" y="201424"/>
                    <a:pt x="43552" y="204075"/>
                  </a:cubicBezTo>
                  <a:cubicBezTo>
                    <a:pt x="43552" y="212348"/>
                    <a:pt x="47462" y="220073"/>
                    <a:pt x="54029" y="224976"/>
                  </a:cubicBezTo>
                  <a:cubicBezTo>
                    <a:pt x="54264" y="225187"/>
                    <a:pt x="54577" y="225414"/>
                    <a:pt x="54890" y="225633"/>
                  </a:cubicBezTo>
                  <a:cubicBezTo>
                    <a:pt x="54890" y="225633"/>
                    <a:pt x="54890" y="225633"/>
                    <a:pt x="54890" y="225633"/>
                  </a:cubicBezTo>
                  <a:cubicBezTo>
                    <a:pt x="67791" y="234398"/>
                    <a:pt x="85384" y="242421"/>
                    <a:pt x="107277" y="249481"/>
                  </a:cubicBezTo>
                  <a:cubicBezTo>
                    <a:pt x="156537" y="265378"/>
                    <a:pt x="221200" y="274136"/>
                    <a:pt x="289305" y="274136"/>
                  </a:cubicBezTo>
                  <a:cubicBezTo>
                    <a:pt x="320737" y="274136"/>
                    <a:pt x="351466" y="272267"/>
                    <a:pt x="380318" y="268685"/>
                  </a:cubicBezTo>
                  <a:cubicBezTo>
                    <a:pt x="380318" y="268678"/>
                    <a:pt x="380396" y="268670"/>
                    <a:pt x="380474" y="268662"/>
                  </a:cubicBezTo>
                  <a:cubicBezTo>
                    <a:pt x="413940" y="264494"/>
                    <a:pt x="444904" y="258020"/>
                    <a:pt x="471332" y="249481"/>
                  </a:cubicBezTo>
                  <a:cubicBezTo>
                    <a:pt x="493225" y="242428"/>
                    <a:pt x="510818" y="234406"/>
                    <a:pt x="523719" y="225633"/>
                  </a:cubicBezTo>
                  <a:cubicBezTo>
                    <a:pt x="530834" y="220785"/>
                    <a:pt x="535057" y="212723"/>
                    <a:pt x="535057" y="204075"/>
                  </a:cubicBezTo>
                  <a:cubicBezTo>
                    <a:pt x="535057" y="200431"/>
                    <a:pt x="532946" y="197303"/>
                    <a:pt x="529818" y="195833"/>
                  </a:cubicBezTo>
                  <a:cubicBezTo>
                    <a:pt x="530209" y="190602"/>
                    <a:pt x="529662" y="184949"/>
                    <a:pt x="528176" y="178999"/>
                  </a:cubicBezTo>
                  <a:cubicBezTo>
                    <a:pt x="526456" y="172313"/>
                    <a:pt x="523641" y="165542"/>
                    <a:pt x="519888" y="158950"/>
                  </a:cubicBezTo>
                  <a:cubicBezTo>
                    <a:pt x="546004" y="172821"/>
                    <a:pt x="560391" y="188562"/>
                    <a:pt x="560391" y="204075"/>
                  </a:cubicBezTo>
                  <a:cubicBezTo>
                    <a:pt x="560391" y="222192"/>
                    <a:pt x="540687" y="240771"/>
                    <a:pt x="504954" y="256378"/>
                  </a:cubicBezTo>
                  <a:cubicBezTo>
                    <a:pt x="495102" y="260679"/>
                    <a:pt x="483999" y="264737"/>
                    <a:pt x="471957" y="268435"/>
                  </a:cubicBezTo>
                  <a:cubicBezTo>
                    <a:pt x="467109" y="269921"/>
                    <a:pt x="464373" y="275027"/>
                    <a:pt x="465858" y="2798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8" name="Google Shape;4892;p50">
            <a:extLst>
              <a:ext uri="{FF2B5EF4-FFF2-40B4-BE49-F238E27FC236}">
                <a16:creationId xmlns:a16="http://schemas.microsoft.com/office/drawing/2014/main" id="{1BE277D4-FC57-D225-56C5-F06966EF56F5}"/>
              </a:ext>
            </a:extLst>
          </p:cNvPr>
          <p:cNvSpPr/>
          <p:nvPr/>
        </p:nvSpPr>
        <p:spPr>
          <a:xfrm>
            <a:off x="2353691" y="2672961"/>
            <a:ext cx="374713" cy="290036"/>
          </a:xfrm>
          <a:custGeom>
            <a:avLst/>
            <a:gdLst/>
            <a:ahLst/>
            <a:cxnLst/>
            <a:rect l="l" t="t" r="r" b="b"/>
            <a:pathLst>
              <a:path w="578707" h="447932" extrusionOk="0">
                <a:moveTo>
                  <a:pt x="575935" y="225303"/>
                </a:moveTo>
                <a:cubicBezTo>
                  <a:pt x="552697" y="202064"/>
                  <a:pt x="521804" y="189264"/>
                  <a:pt x="488940" y="189264"/>
                </a:cubicBezTo>
                <a:cubicBezTo>
                  <a:pt x="470769" y="189264"/>
                  <a:pt x="452832" y="193541"/>
                  <a:pt x="432487" y="202721"/>
                </a:cubicBezTo>
                <a:cubicBezTo>
                  <a:pt x="429430" y="204097"/>
                  <a:pt x="424793" y="206091"/>
                  <a:pt x="418702" y="208648"/>
                </a:cubicBezTo>
                <a:cubicBezTo>
                  <a:pt x="406074" y="213942"/>
                  <a:pt x="393931" y="207780"/>
                  <a:pt x="388458" y="198952"/>
                </a:cubicBezTo>
                <a:cubicBezTo>
                  <a:pt x="383696" y="191290"/>
                  <a:pt x="376706" y="185245"/>
                  <a:pt x="368551" y="181390"/>
                </a:cubicBezTo>
                <a:cubicBezTo>
                  <a:pt x="368809" y="180921"/>
                  <a:pt x="369059" y="180452"/>
                  <a:pt x="369293" y="179967"/>
                </a:cubicBezTo>
                <a:cubicBezTo>
                  <a:pt x="374243" y="169677"/>
                  <a:pt x="372929" y="157784"/>
                  <a:pt x="365853" y="148932"/>
                </a:cubicBezTo>
                <a:cubicBezTo>
                  <a:pt x="348417" y="127101"/>
                  <a:pt x="325233" y="111940"/>
                  <a:pt x="299649" y="105082"/>
                </a:cubicBezTo>
                <a:cubicBezTo>
                  <a:pt x="313059" y="88990"/>
                  <a:pt x="312222" y="64962"/>
                  <a:pt x="297124" y="49863"/>
                </a:cubicBezTo>
                <a:cubicBezTo>
                  <a:pt x="284942" y="37673"/>
                  <a:pt x="277646" y="22636"/>
                  <a:pt x="277592" y="9601"/>
                </a:cubicBezTo>
                <a:cubicBezTo>
                  <a:pt x="277576" y="5559"/>
                  <a:pt x="275183" y="1798"/>
                  <a:pt x="271344" y="531"/>
                </a:cubicBezTo>
                <a:cubicBezTo>
                  <a:pt x="264761" y="-1651"/>
                  <a:pt x="258662" y="3197"/>
                  <a:pt x="258662" y="9461"/>
                </a:cubicBezTo>
                <a:cubicBezTo>
                  <a:pt x="258662" y="22527"/>
                  <a:pt x="251359" y="37633"/>
                  <a:pt x="239130" y="49863"/>
                </a:cubicBezTo>
                <a:cubicBezTo>
                  <a:pt x="231381" y="57604"/>
                  <a:pt x="227120" y="67910"/>
                  <a:pt x="227120" y="78857"/>
                </a:cubicBezTo>
                <a:cubicBezTo>
                  <a:pt x="227120" y="88576"/>
                  <a:pt x="230482" y="97771"/>
                  <a:pt x="236651" y="105137"/>
                </a:cubicBezTo>
                <a:cubicBezTo>
                  <a:pt x="211153" y="112018"/>
                  <a:pt x="188048" y="127156"/>
                  <a:pt x="170651" y="148932"/>
                </a:cubicBezTo>
                <a:cubicBezTo>
                  <a:pt x="163582" y="157784"/>
                  <a:pt x="162261" y="169677"/>
                  <a:pt x="167210" y="179967"/>
                </a:cubicBezTo>
                <a:cubicBezTo>
                  <a:pt x="167343" y="180249"/>
                  <a:pt x="167500" y="180514"/>
                  <a:pt x="167640" y="180796"/>
                </a:cubicBezTo>
                <a:cubicBezTo>
                  <a:pt x="158281" y="184979"/>
                  <a:pt x="150673" y="192032"/>
                  <a:pt x="145778" y="200727"/>
                </a:cubicBezTo>
                <a:cubicBezTo>
                  <a:pt x="134839" y="186121"/>
                  <a:pt x="117395" y="176652"/>
                  <a:pt x="97785" y="176652"/>
                </a:cubicBezTo>
                <a:cubicBezTo>
                  <a:pt x="43865" y="176652"/>
                  <a:pt x="0" y="220518"/>
                  <a:pt x="0" y="274439"/>
                </a:cubicBezTo>
                <a:cubicBezTo>
                  <a:pt x="0" y="328361"/>
                  <a:pt x="43865" y="372227"/>
                  <a:pt x="97785" y="372227"/>
                </a:cubicBezTo>
                <a:cubicBezTo>
                  <a:pt x="127357" y="372227"/>
                  <a:pt x="151408" y="348167"/>
                  <a:pt x="151408" y="318602"/>
                </a:cubicBezTo>
                <a:cubicBezTo>
                  <a:pt x="151408" y="296052"/>
                  <a:pt x="133104" y="277684"/>
                  <a:pt x="110569" y="277598"/>
                </a:cubicBezTo>
                <a:cubicBezTo>
                  <a:pt x="105964" y="277583"/>
                  <a:pt x="101859" y="280851"/>
                  <a:pt x="101077" y="285386"/>
                </a:cubicBezTo>
                <a:cubicBezTo>
                  <a:pt x="100068" y="291251"/>
                  <a:pt x="104470" y="296349"/>
                  <a:pt x="110100" y="296521"/>
                </a:cubicBezTo>
                <a:cubicBezTo>
                  <a:pt x="122235" y="296888"/>
                  <a:pt x="132314" y="306013"/>
                  <a:pt x="132470" y="318149"/>
                </a:cubicBezTo>
                <a:cubicBezTo>
                  <a:pt x="132720" y="337494"/>
                  <a:pt x="117059" y="353304"/>
                  <a:pt x="97777" y="353304"/>
                </a:cubicBezTo>
                <a:cubicBezTo>
                  <a:pt x="54295" y="353304"/>
                  <a:pt x="18914" y="317922"/>
                  <a:pt x="18914" y="274439"/>
                </a:cubicBezTo>
                <a:cubicBezTo>
                  <a:pt x="18914" y="230957"/>
                  <a:pt x="54295" y="195574"/>
                  <a:pt x="97777" y="195574"/>
                </a:cubicBezTo>
                <a:cubicBezTo>
                  <a:pt x="120390" y="195574"/>
                  <a:pt x="138788" y="213973"/>
                  <a:pt x="138788" y="236586"/>
                </a:cubicBezTo>
                <a:lnTo>
                  <a:pt x="138788" y="236586"/>
                </a:lnTo>
                <a:cubicBezTo>
                  <a:pt x="138788" y="272813"/>
                  <a:pt x="152894" y="306881"/>
                  <a:pt x="178517" y="332497"/>
                </a:cubicBezTo>
                <a:cubicBezTo>
                  <a:pt x="186000" y="339988"/>
                  <a:pt x="194327" y="346572"/>
                  <a:pt x="203264" y="352084"/>
                </a:cubicBezTo>
                <a:cubicBezTo>
                  <a:pt x="204140" y="352624"/>
                  <a:pt x="205039" y="353140"/>
                  <a:pt x="205946" y="353617"/>
                </a:cubicBezTo>
                <a:cubicBezTo>
                  <a:pt x="201012" y="358324"/>
                  <a:pt x="197103" y="364165"/>
                  <a:pt x="194600" y="370874"/>
                </a:cubicBezTo>
                <a:cubicBezTo>
                  <a:pt x="192145" y="377465"/>
                  <a:pt x="190527" y="384292"/>
                  <a:pt x="189768" y="391274"/>
                </a:cubicBezTo>
                <a:cubicBezTo>
                  <a:pt x="187438" y="391494"/>
                  <a:pt x="185147" y="392002"/>
                  <a:pt x="182934" y="392784"/>
                </a:cubicBezTo>
                <a:cubicBezTo>
                  <a:pt x="171628" y="396818"/>
                  <a:pt x="164028" y="407570"/>
                  <a:pt x="164028" y="419541"/>
                </a:cubicBezTo>
                <a:cubicBezTo>
                  <a:pt x="164028" y="423920"/>
                  <a:pt x="165021" y="428064"/>
                  <a:pt x="166804" y="431778"/>
                </a:cubicBezTo>
                <a:cubicBezTo>
                  <a:pt x="164794" y="433788"/>
                  <a:pt x="163684" y="436689"/>
                  <a:pt x="164122" y="439840"/>
                </a:cubicBezTo>
                <a:cubicBezTo>
                  <a:pt x="164747" y="444320"/>
                  <a:pt x="169243" y="447933"/>
                  <a:pt x="173770" y="447933"/>
                </a:cubicBezTo>
                <a:lnTo>
                  <a:pt x="192419" y="447933"/>
                </a:lnTo>
                <a:lnTo>
                  <a:pt x="356447" y="447933"/>
                </a:lnTo>
                <a:lnTo>
                  <a:pt x="375095" y="447933"/>
                </a:lnTo>
                <a:cubicBezTo>
                  <a:pt x="379615" y="447933"/>
                  <a:pt x="384118" y="444312"/>
                  <a:pt x="384744" y="439832"/>
                </a:cubicBezTo>
                <a:cubicBezTo>
                  <a:pt x="385182" y="436681"/>
                  <a:pt x="384071" y="433780"/>
                  <a:pt x="382062" y="431770"/>
                </a:cubicBezTo>
                <a:cubicBezTo>
                  <a:pt x="383837" y="428064"/>
                  <a:pt x="384838" y="423920"/>
                  <a:pt x="384838" y="419533"/>
                </a:cubicBezTo>
                <a:cubicBezTo>
                  <a:pt x="384838" y="404771"/>
                  <a:pt x="373516" y="392604"/>
                  <a:pt x="359097" y="391267"/>
                </a:cubicBezTo>
                <a:cubicBezTo>
                  <a:pt x="358339" y="384292"/>
                  <a:pt x="356720" y="377458"/>
                  <a:pt x="354265" y="370866"/>
                </a:cubicBezTo>
                <a:cubicBezTo>
                  <a:pt x="351763" y="364157"/>
                  <a:pt x="347854" y="358324"/>
                  <a:pt x="342920" y="353609"/>
                </a:cubicBezTo>
                <a:cubicBezTo>
                  <a:pt x="343827" y="353124"/>
                  <a:pt x="344718" y="352616"/>
                  <a:pt x="345602" y="352077"/>
                </a:cubicBezTo>
                <a:cubicBezTo>
                  <a:pt x="354531" y="346564"/>
                  <a:pt x="362858" y="339972"/>
                  <a:pt x="370349" y="332489"/>
                </a:cubicBezTo>
                <a:cubicBezTo>
                  <a:pt x="377097" y="325741"/>
                  <a:pt x="383696" y="318641"/>
                  <a:pt x="390686" y="311119"/>
                </a:cubicBezTo>
                <a:cubicBezTo>
                  <a:pt x="420414" y="279123"/>
                  <a:pt x="451159" y="246040"/>
                  <a:pt x="488933" y="246040"/>
                </a:cubicBezTo>
                <a:cubicBezTo>
                  <a:pt x="497776" y="246040"/>
                  <a:pt x="506361" y="247752"/>
                  <a:pt x="514446" y="251130"/>
                </a:cubicBezTo>
                <a:cubicBezTo>
                  <a:pt x="535456" y="259903"/>
                  <a:pt x="559593" y="255024"/>
                  <a:pt x="575927" y="238689"/>
                </a:cubicBezTo>
                <a:cubicBezTo>
                  <a:pt x="579633" y="234991"/>
                  <a:pt x="579633" y="229002"/>
                  <a:pt x="575935" y="225303"/>
                </a:cubicBezTo>
                <a:close/>
                <a:moveTo>
                  <a:pt x="252524" y="63218"/>
                </a:moveTo>
                <a:cubicBezTo>
                  <a:pt x="258803" y="56939"/>
                  <a:pt x="264073" y="49949"/>
                  <a:pt x="268138" y="42677"/>
                </a:cubicBezTo>
                <a:cubicBezTo>
                  <a:pt x="272197" y="49949"/>
                  <a:pt x="277467" y="56939"/>
                  <a:pt x="283753" y="63218"/>
                </a:cubicBezTo>
                <a:cubicBezTo>
                  <a:pt x="292362" y="71827"/>
                  <a:pt x="292362" y="85839"/>
                  <a:pt x="283753" y="94448"/>
                </a:cubicBezTo>
                <a:cubicBezTo>
                  <a:pt x="279586" y="98616"/>
                  <a:pt x="274042" y="100915"/>
                  <a:pt x="268138" y="100915"/>
                </a:cubicBezTo>
                <a:cubicBezTo>
                  <a:pt x="262243" y="100915"/>
                  <a:pt x="256699" y="98616"/>
                  <a:pt x="252524" y="94448"/>
                </a:cubicBezTo>
                <a:cubicBezTo>
                  <a:pt x="248356" y="90273"/>
                  <a:pt x="246057" y="84729"/>
                  <a:pt x="246057" y="78833"/>
                </a:cubicBezTo>
                <a:cubicBezTo>
                  <a:pt x="246057" y="72937"/>
                  <a:pt x="248349" y="67393"/>
                  <a:pt x="252524" y="63218"/>
                </a:cubicBezTo>
                <a:close/>
                <a:moveTo>
                  <a:pt x="185444" y="160755"/>
                </a:moveTo>
                <a:cubicBezTo>
                  <a:pt x="206196" y="134780"/>
                  <a:pt x="236385" y="119876"/>
                  <a:pt x="268256" y="119876"/>
                </a:cubicBezTo>
                <a:cubicBezTo>
                  <a:pt x="300134" y="119876"/>
                  <a:pt x="330315" y="134772"/>
                  <a:pt x="351067" y="160755"/>
                </a:cubicBezTo>
                <a:cubicBezTo>
                  <a:pt x="354046" y="164485"/>
                  <a:pt x="353624" y="168887"/>
                  <a:pt x="352240" y="171773"/>
                </a:cubicBezTo>
                <a:cubicBezTo>
                  <a:pt x="351536" y="173243"/>
                  <a:pt x="349410" y="176660"/>
                  <a:pt x="344992" y="176660"/>
                </a:cubicBezTo>
                <a:lnTo>
                  <a:pt x="191527" y="176660"/>
                </a:lnTo>
                <a:cubicBezTo>
                  <a:pt x="187110" y="176660"/>
                  <a:pt x="184983" y="173243"/>
                  <a:pt x="184279" y="171773"/>
                </a:cubicBezTo>
                <a:cubicBezTo>
                  <a:pt x="182888" y="168887"/>
                  <a:pt x="182473" y="164477"/>
                  <a:pt x="185444" y="160755"/>
                </a:cubicBezTo>
                <a:close/>
                <a:moveTo>
                  <a:pt x="521726" y="233959"/>
                </a:moveTo>
                <a:cubicBezTo>
                  <a:pt x="511318" y="229611"/>
                  <a:pt x="500286" y="227407"/>
                  <a:pt x="488925" y="227407"/>
                </a:cubicBezTo>
                <a:cubicBezTo>
                  <a:pt x="442910" y="227407"/>
                  <a:pt x="407802" y="265181"/>
                  <a:pt x="376831" y="298515"/>
                </a:cubicBezTo>
                <a:cubicBezTo>
                  <a:pt x="369966" y="305904"/>
                  <a:pt x="363476" y="312886"/>
                  <a:pt x="356978" y="319384"/>
                </a:cubicBezTo>
                <a:cubicBezTo>
                  <a:pt x="350528" y="325835"/>
                  <a:pt x="343366" y="331504"/>
                  <a:pt x="335679" y="336250"/>
                </a:cubicBezTo>
                <a:cubicBezTo>
                  <a:pt x="331183" y="339026"/>
                  <a:pt x="326015" y="340489"/>
                  <a:pt x="320737" y="340489"/>
                </a:cubicBezTo>
                <a:cubicBezTo>
                  <a:pt x="320604" y="340489"/>
                  <a:pt x="320464" y="340489"/>
                  <a:pt x="320331" y="340496"/>
                </a:cubicBezTo>
                <a:lnTo>
                  <a:pt x="309877" y="340942"/>
                </a:lnTo>
                <a:cubicBezTo>
                  <a:pt x="305224" y="341137"/>
                  <a:pt x="301174" y="344562"/>
                  <a:pt x="300603" y="349183"/>
                </a:cubicBezTo>
                <a:cubicBezTo>
                  <a:pt x="299884" y="354978"/>
                  <a:pt x="304372" y="359872"/>
                  <a:pt x="309986" y="359872"/>
                </a:cubicBezTo>
                <a:cubicBezTo>
                  <a:pt x="322074" y="359872"/>
                  <a:pt x="332497" y="366886"/>
                  <a:pt x="336540" y="377747"/>
                </a:cubicBezTo>
                <a:cubicBezTo>
                  <a:pt x="338189" y="382173"/>
                  <a:pt x="339339" y="386747"/>
                  <a:pt x="340003" y="391407"/>
                </a:cubicBezTo>
                <a:lnTo>
                  <a:pt x="325116" y="391407"/>
                </a:lnTo>
                <a:cubicBezTo>
                  <a:pt x="320659" y="391407"/>
                  <a:pt x="316632" y="394371"/>
                  <a:pt x="315624" y="398711"/>
                </a:cubicBezTo>
                <a:cubicBezTo>
                  <a:pt x="314161" y="405013"/>
                  <a:pt x="318908" y="410619"/>
                  <a:pt x="324967" y="410619"/>
                </a:cubicBezTo>
                <a:lnTo>
                  <a:pt x="350129" y="410619"/>
                </a:lnTo>
                <a:lnTo>
                  <a:pt x="356494" y="410619"/>
                </a:lnTo>
                <a:cubicBezTo>
                  <a:pt x="360755" y="410619"/>
                  <a:pt x="364672" y="413411"/>
                  <a:pt x="365658" y="417563"/>
                </a:cubicBezTo>
                <a:cubicBezTo>
                  <a:pt x="367057" y="423459"/>
                  <a:pt x="362381" y="428705"/>
                  <a:pt x="356447" y="428705"/>
                </a:cubicBezTo>
                <a:lnTo>
                  <a:pt x="192466" y="428705"/>
                </a:lnTo>
                <a:cubicBezTo>
                  <a:pt x="188666" y="428705"/>
                  <a:pt x="185061" y="426555"/>
                  <a:pt x="183622" y="423028"/>
                </a:cubicBezTo>
                <a:cubicBezTo>
                  <a:pt x="181582" y="418016"/>
                  <a:pt x="184397" y="412801"/>
                  <a:pt x="189276" y="411135"/>
                </a:cubicBezTo>
                <a:cubicBezTo>
                  <a:pt x="190277" y="410791"/>
                  <a:pt x="191332" y="410619"/>
                  <a:pt x="192411" y="410619"/>
                </a:cubicBezTo>
                <a:lnTo>
                  <a:pt x="197970" y="410619"/>
                </a:lnTo>
                <a:lnTo>
                  <a:pt x="287491" y="410619"/>
                </a:lnTo>
                <a:cubicBezTo>
                  <a:pt x="291948" y="410619"/>
                  <a:pt x="295974" y="407656"/>
                  <a:pt x="296983" y="403316"/>
                </a:cubicBezTo>
                <a:cubicBezTo>
                  <a:pt x="298445" y="397014"/>
                  <a:pt x="293699" y="391407"/>
                  <a:pt x="287639" y="391407"/>
                </a:cubicBezTo>
                <a:lnTo>
                  <a:pt x="208808" y="391407"/>
                </a:lnTo>
                <a:cubicBezTo>
                  <a:pt x="209472" y="386724"/>
                  <a:pt x="210629" y="382141"/>
                  <a:pt x="212287" y="377700"/>
                </a:cubicBezTo>
                <a:cubicBezTo>
                  <a:pt x="216345" y="366800"/>
                  <a:pt x="226807" y="359763"/>
                  <a:pt x="238934" y="359763"/>
                </a:cubicBezTo>
                <a:lnTo>
                  <a:pt x="274198" y="359763"/>
                </a:lnTo>
                <a:cubicBezTo>
                  <a:pt x="278647" y="359763"/>
                  <a:pt x="282682" y="356799"/>
                  <a:pt x="283691" y="352460"/>
                </a:cubicBezTo>
                <a:cubicBezTo>
                  <a:pt x="285160" y="346158"/>
                  <a:pt x="280414" y="340543"/>
                  <a:pt x="274355" y="340543"/>
                </a:cubicBezTo>
                <a:lnTo>
                  <a:pt x="238974" y="340543"/>
                </a:lnTo>
                <a:lnTo>
                  <a:pt x="228457" y="340098"/>
                </a:lnTo>
                <a:cubicBezTo>
                  <a:pt x="228363" y="340098"/>
                  <a:pt x="228261" y="340090"/>
                  <a:pt x="228160" y="340090"/>
                </a:cubicBezTo>
                <a:cubicBezTo>
                  <a:pt x="223054" y="340011"/>
                  <a:pt x="217995" y="338823"/>
                  <a:pt x="213640" y="336157"/>
                </a:cubicBezTo>
                <a:cubicBezTo>
                  <a:pt x="205789" y="331371"/>
                  <a:pt x="198479" y="325608"/>
                  <a:pt x="191918" y="319040"/>
                </a:cubicBezTo>
                <a:cubicBezTo>
                  <a:pt x="169939" y="297060"/>
                  <a:pt x="157835" y="267840"/>
                  <a:pt x="157835" y="236750"/>
                </a:cubicBezTo>
                <a:cubicBezTo>
                  <a:pt x="157835" y="231113"/>
                  <a:pt x="158250" y="225428"/>
                  <a:pt x="159063" y="219853"/>
                </a:cubicBezTo>
                <a:cubicBezTo>
                  <a:pt x="160525" y="209845"/>
                  <a:pt x="167367" y="201361"/>
                  <a:pt x="176922" y="197725"/>
                </a:cubicBezTo>
                <a:cubicBezTo>
                  <a:pt x="180159" y="196489"/>
                  <a:pt x="183560" y="195863"/>
                  <a:pt x="187047" y="195863"/>
                </a:cubicBezTo>
                <a:cubicBezTo>
                  <a:pt x="187634" y="195863"/>
                  <a:pt x="188197" y="195801"/>
                  <a:pt x="188752" y="195699"/>
                </a:cubicBezTo>
                <a:cubicBezTo>
                  <a:pt x="189667" y="195793"/>
                  <a:pt x="190589" y="195863"/>
                  <a:pt x="191527" y="195863"/>
                </a:cubicBezTo>
                <a:lnTo>
                  <a:pt x="344992" y="195863"/>
                </a:lnTo>
                <a:cubicBezTo>
                  <a:pt x="345477" y="195863"/>
                  <a:pt x="345961" y="195840"/>
                  <a:pt x="346438" y="195809"/>
                </a:cubicBezTo>
                <a:cubicBezTo>
                  <a:pt x="346767" y="195840"/>
                  <a:pt x="347095" y="195863"/>
                  <a:pt x="347424" y="195863"/>
                </a:cubicBezTo>
                <a:cubicBezTo>
                  <a:pt x="357698" y="195863"/>
                  <a:pt x="367253" y="200977"/>
                  <a:pt x="372366" y="209219"/>
                </a:cubicBezTo>
                <a:cubicBezTo>
                  <a:pt x="383680" y="227454"/>
                  <a:pt x="406238" y="234671"/>
                  <a:pt x="426005" y="226390"/>
                </a:cubicBezTo>
                <a:cubicBezTo>
                  <a:pt x="432252" y="223771"/>
                  <a:pt x="437045" y="221706"/>
                  <a:pt x="440251" y="220260"/>
                </a:cubicBezTo>
                <a:cubicBezTo>
                  <a:pt x="458055" y="212222"/>
                  <a:pt x="473521" y="208484"/>
                  <a:pt x="488909" y="208484"/>
                </a:cubicBezTo>
                <a:cubicBezTo>
                  <a:pt x="513093" y="208484"/>
                  <a:pt x="536011" y="216678"/>
                  <a:pt x="554503" y="231746"/>
                </a:cubicBezTo>
                <a:cubicBezTo>
                  <a:pt x="544581" y="237493"/>
                  <a:pt x="532516" y="238463"/>
                  <a:pt x="521726" y="233959"/>
                </a:cubicBezTo>
                <a:close/>
              </a:path>
            </a:pathLst>
          </a:custGeom>
          <a:solidFill>
            <a:srgbClr val="5A48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69" name="Google Shape;4893;p50">
            <a:extLst>
              <a:ext uri="{FF2B5EF4-FFF2-40B4-BE49-F238E27FC236}">
                <a16:creationId xmlns:a16="http://schemas.microsoft.com/office/drawing/2014/main" id="{4645075F-B997-5DCF-FB99-49129C60A897}"/>
              </a:ext>
            </a:extLst>
          </p:cNvPr>
          <p:cNvGrpSpPr/>
          <p:nvPr/>
        </p:nvGrpSpPr>
        <p:grpSpPr>
          <a:xfrm>
            <a:off x="1537175" y="2673152"/>
            <a:ext cx="375693" cy="312175"/>
            <a:chOff x="1422486" y="3193996"/>
            <a:chExt cx="578702" cy="480861"/>
          </a:xfrm>
          <a:solidFill>
            <a:srgbClr val="5A4833"/>
          </a:solidFill>
        </p:grpSpPr>
        <p:sp>
          <p:nvSpPr>
            <p:cNvPr id="370" name="Google Shape;4894;p50">
              <a:extLst>
                <a:ext uri="{FF2B5EF4-FFF2-40B4-BE49-F238E27FC236}">
                  <a16:creationId xmlns:a16="http://schemas.microsoft.com/office/drawing/2014/main" id="{77A58926-91CD-12A8-540A-7FBE5E18BB9E}"/>
                </a:ext>
              </a:extLst>
            </p:cNvPr>
            <p:cNvSpPr/>
            <p:nvPr/>
          </p:nvSpPr>
          <p:spPr>
            <a:xfrm>
              <a:off x="1556475" y="3496073"/>
              <a:ext cx="164471" cy="32580"/>
            </a:xfrm>
            <a:custGeom>
              <a:avLst/>
              <a:gdLst/>
              <a:ahLst/>
              <a:cxnLst/>
              <a:rect l="l" t="t" r="r" b="b"/>
              <a:pathLst>
                <a:path w="164471" h="32580" extrusionOk="0">
                  <a:moveTo>
                    <a:pt x="155347" y="14299"/>
                  </a:moveTo>
                  <a:cubicBezTo>
                    <a:pt x="113163" y="14299"/>
                    <a:pt x="72684" y="11093"/>
                    <a:pt x="35027" y="4760"/>
                  </a:cubicBezTo>
                  <a:cubicBezTo>
                    <a:pt x="26857" y="3384"/>
                    <a:pt x="18795" y="1851"/>
                    <a:pt x="11046" y="202"/>
                  </a:cubicBezTo>
                  <a:cubicBezTo>
                    <a:pt x="6105" y="-847"/>
                    <a:pt x="1257" y="2297"/>
                    <a:pt x="201" y="7231"/>
                  </a:cubicBezTo>
                  <a:cubicBezTo>
                    <a:pt x="-846" y="12165"/>
                    <a:pt x="2297" y="17021"/>
                    <a:pt x="7231" y="18076"/>
                  </a:cubicBezTo>
                  <a:cubicBezTo>
                    <a:pt x="15230" y="19781"/>
                    <a:pt x="23557" y="21368"/>
                    <a:pt x="31986" y="22783"/>
                  </a:cubicBezTo>
                  <a:cubicBezTo>
                    <a:pt x="70635" y="29281"/>
                    <a:pt x="112131" y="32581"/>
                    <a:pt x="155331" y="32581"/>
                  </a:cubicBezTo>
                  <a:cubicBezTo>
                    <a:pt x="160375" y="32581"/>
                    <a:pt x="164472" y="28491"/>
                    <a:pt x="164472" y="23440"/>
                  </a:cubicBezTo>
                  <a:cubicBezTo>
                    <a:pt x="164487" y="18389"/>
                    <a:pt x="160398" y="14299"/>
                    <a:pt x="155347" y="142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1" name="Google Shape;4895;p50">
              <a:extLst>
                <a:ext uri="{FF2B5EF4-FFF2-40B4-BE49-F238E27FC236}">
                  <a16:creationId xmlns:a16="http://schemas.microsoft.com/office/drawing/2014/main" id="{A7C26E1A-A355-8891-1D9E-EEDD14931424}"/>
                </a:ext>
              </a:extLst>
            </p:cNvPr>
            <p:cNvSpPr/>
            <p:nvPr/>
          </p:nvSpPr>
          <p:spPr>
            <a:xfrm>
              <a:off x="1739241" y="3508062"/>
              <a:ext cx="42636" cy="19762"/>
            </a:xfrm>
            <a:custGeom>
              <a:avLst/>
              <a:gdLst/>
              <a:ahLst/>
              <a:cxnLst/>
              <a:rect l="l" t="t" r="r" b="b"/>
              <a:pathLst>
                <a:path w="42636" h="19762" extrusionOk="0">
                  <a:moveTo>
                    <a:pt x="42608" y="8433"/>
                  </a:moveTo>
                  <a:cubicBezTo>
                    <a:pt x="42217" y="3397"/>
                    <a:pt x="37823" y="-356"/>
                    <a:pt x="32795" y="27"/>
                  </a:cubicBezTo>
                  <a:cubicBezTo>
                    <a:pt x="24875" y="637"/>
                    <a:pt x="16774" y="1130"/>
                    <a:pt x="8721" y="1497"/>
                  </a:cubicBezTo>
                  <a:cubicBezTo>
                    <a:pt x="3677" y="1724"/>
                    <a:pt x="-225" y="6001"/>
                    <a:pt x="10" y="11036"/>
                  </a:cubicBezTo>
                  <a:cubicBezTo>
                    <a:pt x="229" y="15939"/>
                    <a:pt x="4271" y="19763"/>
                    <a:pt x="9127" y="19763"/>
                  </a:cubicBezTo>
                  <a:cubicBezTo>
                    <a:pt x="9268" y="19763"/>
                    <a:pt x="9409" y="19763"/>
                    <a:pt x="9549" y="19755"/>
                  </a:cubicBezTo>
                  <a:cubicBezTo>
                    <a:pt x="17798" y="19380"/>
                    <a:pt x="26094" y="18871"/>
                    <a:pt x="34203" y="18254"/>
                  </a:cubicBezTo>
                  <a:cubicBezTo>
                    <a:pt x="39230" y="17863"/>
                    <a:pt x="42999" y="13468"/>
                    <a:pt x="42608" y="84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2" name="Google Shape;4896;p50">
              <a:extLst>
                <a:ext uri="{FF2B5EF4-FFF2-40B4-BE49-F238E27FC236}">
                  <a16:creationId xmlns:a16="http://schemas.microsoft.com/office/drawing/2014/main" id="{A38EA7BC-6073-8258-A8BE-F7EF59A7F614}"/>
                </a:ext>
              </a:extLst>
            </p:cNvPr>
            <p:cNvSpPr/>
            <p:nvPr/>
          </p:nvSpPr>
          <p:spPr>
            <a:xfrm>
              <a:off x="1836703" y="3496070"/>
              <a:ext cx="30458" cy="20729"/>
            </a:xfrm>
            <a:custGeom>
              <a:avLst/>
              <a:gdLst/>
              <a:ahLst/>
              <a:cxnLst/>
              <a:rect l="l" t="t" r="r" b="b"/>
              <a:pathLst>
                <a:path w="30458" h="20729" extrusionOk="0">
                  <a:moveTo>
                    <a:pt x="30257" y="7233"/>
                  </a:moveTo>
                  <a:cubicBezTo>
                    <a:pt x="29201" y="2299"/>
                    <a:pt x="24345" y="-852"/>
                    <a:pt x="19412" y="204"/>
                  </a:cubicBezTo>
                  <a:cubicBezTo>
                    <a:pt x="15494" y="1040"/>
                    <a:pt x="11468" y="1846"/>
                    <a:pt x="7433" y="2612"/>
                  </a:cubicBezTo>
                  <a:cubicBezTo>
                    <a:pt x="2476" y="3550"/>
                    <a:pt x="-777" y="8336"/>
                    <a:pt x="161" y="13293"/>
                  </a:cubicBezTo>
                  <a:cubicBezTo>
                    <a:pt x="990" y="17672"/>
                    <a:pt x="4829" y="20729"/>
                    <a:pt x="9130" y="20729"/>
                  </a:cubicBezTo>
                  <a:cubicBezTo>
                    <a:pt x="9693" y="20729"/>
                    <a:pt x="10271" y="20674"/>
                    <a:pt x="10842" y="20565"/>
                  </a:cubicBezTo>
                  <a:cubicBezTo>
                    <a:pt x="15010" y="19775"/>
                    <a:pt x="19177" y="18939"/>
                    <a:pt x="23227" y="18071"/>
                  </a:cubicBezTo>
                  <a:cubicBezTo>
                    <a:pt x="28161" y="17023"/>
                    <a:pt x="31305" y="12167"/>
                    <a:pt x="30257" y="7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4897;p50">
              <a:extLst>
                <a:ext uri="{FF2B5EF4-FFF2-40B4-BE49-F238E27FC236}">
                  <a16:creationId xmlns:a16="http://schemas.microsoft.com/office/drawing/2014/main" id="{D2FCEE57-6014-344C-4AA1-876E684D7235}"/>
                </a:ext>
              </a:extLst>
            </p:cNvPr>
            <p:cNvSpPr/>
            <p:nvPr/>
          </p:nvSpPr>
          <p:spPr>
            <a:xfrm>
              <a:off x="1466077" y="3291058"/>
              <a:ext cx="491489" cy="201040"/>
            </a:xfrm>
            <a:custGeom>
              <a:avLst/>
              <a:gdLst/>
              <a:ahLst/>
              <a:cxnLst/>
              <a:rect l="l" t="t" r="r" b="b"/>
              <a:pathLst>
                <a:path w="491489" h="201040" extrusionOk="0">
                  <a:moveTo>
                    <a:pt x="480136" y="109422"/>
                  </a:moveTo>
                  <a:cubicBezTo>
                    <a:pt x="467289" y="100657"/>
                    <a:pt x="449673" y="92635"/>
                    <a:pt x="427788" y="85574"/>
                  </a:cubicBezTo>
                  <a:cubicBezTo>
                    <a:pt x="422987" y="84026"/>
                    <a:pt x="417834" y="86668"/>
                    <a:pt x="416286" y="91470"/>
                  </a:cubicBezTo>
                  <a:cubicBezTo>
                    <a:pt x="414738" y="96271"/>
                    <a:pt x="417373" y="101423"/>
                    <a:pt x="422181" y="102972"/>
                  </a:cubicBezTo>
                  <a:cubicBezTo>
                    <a:pt x="447367" y="111096"/>
                    <a:pt x="461996" y="119173"/>
                    <a:pt x="469838" y="124522"/>
                  </a:cubicBezTo>
                  <a:cubicBezTo>
                    <a:pt x="471989" y="125991"/>
                    <a:pt x="473216" y="128345"/>
                    <a:pt x="473216" y="130980"/>
                  </a:cubicBezTo>
                  <a:cubicBezTo>
                    <a:pt x="473216" y="133623"/>
                    <a:pt x="471981" y="135977"/>
                    <a:pt x="469838" y="137439"/>
                  </a:cubicBezTo>
                  <a:cubicBezTo>
                    <a:pt x="469573" y="137619"/>
                    <a:pt x="469283" y="137807"/>
                    <a:pt x="469002" y="137994"/>
                  </a:cubicBezTo>
                  <a:cubicBezTo>
                    <a:pt x="457672" y="131817"/>
                    <a:pt x="443840" y="126078"/>
                    <a:pt x="427788" y="120901"/>
                  </a:cubicBezTo>
                  <a:cubicBezTo>
                    <a:pt x="400093" y="111972"/>
                    <a:pt x="367894" y="105317"/>
                    <a:pt x="332090" y="101134"/>
                  </a:cubicBezTo>
                  <a:cubicBezTo>
                    <a:pt x="327086" y="100548"/>
                    <a:pt x="322543" y="104137"/>
                    <a:pt x="321957" y="109149"/>
                  </a:cubicBezTo>
                  <a:cubicBezTo>
                    <a:pt x="321371" y="114161"/>
                    <a:pt x="324959" y="118696"/>
                    <a:pt x="329971" y="119283"/>
                  </a:cubicBezTo>
                  <a:cubicBezTo>
                    <a:pt x="364594" y="123333"/>
                    <a:pt x="395620" y="129729"/>
                    <a:pt x="422181" y="138291"/>
                  </a:cubicBezTo>
                  <a:cubicBezTo>
                    <a:pt x="432268" y="141544"/>
                    <a:pt x="441346" y="145000"/>
                    <a:pt x="449353" y="148628"/>
                  </a:cubicBezTo>
                  <a:cubicBezTo>
                    <a:pt x="442081" y="151920"/>
                    <a:pt x="433128" y="155447"/>
                    <a:pt x="422181" y="158981"/>
                  </a:cubicBezTo>
                  <a:cubicBezTo>
                    <a:pt x="376839" y="173603"/>
                    <a:pt x="317735" y="181954"/>
                    <a:pt x="254791" y="182689"/>
                  </a:cubicBezTo>
                  <a:lnTo>
                    <a:pt x="254791" y="161944"/>
                  </a:lnTo>
                  <a:cubicBezTo>
                    <a:pt x="271555" y="152264"/>
                    <a:pt x="279257" y="116155"/>
                    <a:pt x="279257" y="82235"/>
                  </a:cubicBezTo>
                  <a:cubicBezTo>
                    <a:pt x="279257" y="42631"/>
                    <a:pt x="268772" y="0"/>
                    <a:pt x="245753" y="0"/>
                  </a:cubicBezTo>
                  <a:cubicBezTo>
                    <a:pt x="222733" y="0"/>
                    <a:pt x="212248" y="42631"/>
                    <a:pt x="212248" y="82235"/>
                  </a:cubicBezTo>
                  <a:cubicBezTo>
                    <a:pt x="212248" y="116155"/>
                    <a:pt x="219950" y="152272"/>
                    <a:pt x="236706" y="161944"/>
                  </a:cubicBezTo>
                  <a:lnTo>
                    <a:pt x="236706" y="182689"/>
                  </a:lnTo>
                  <a:cubicBezTo>
                    <a:pt x="173763" y="181946"/>
                    <a:pt x="114658" y="173603"/>
                    <a:pt x="69316" y="158981"/>
                  </a:cubicBezTo>
                  <a:cubicBezTo>
                    <a:pt x="58361" y="155447"/>
                    <a:pt x="49408" y="151928"/>
                    <a:pt x="42145" y="148628"/>
                  </a:cubicBezTo>
                  <a:cubicBezTo>
                    <a:pt x="50151" y="145000"/>
                    <a:pt x="59229" y="141544"/>
                    <a:pt x="69316" y="138291"/>
                  </a:cubicBezTo>
                  <a:cubicBezTo>
                    <a:pt x="95877" y="129721"/>
                    <a:pt x="126903" y="123325"/>
                    <a:pt x="161526" y="119283"/>
                  </a:cubicBezTo>
                  <a:cubicBezTo>
                    <a:pt x="166538" y="118696"/>
                    <a:pt x="170127" y="114161"/>
                    <a:pt x="169540" y="109149"/>
                  </a:cubicBezTo>
                  <a:cubicBezTo>
                    <a:pt x="168954" y="104137"/>
                    <a:pt x="164427" y="100548"/>
                    <a:pt x="159407" y="101134"/>
                  </a:cubicBezTo>
                  <a:cubicBezTo>
                    <a:pt x="123603" y="105317"/>
                    <a:pt x="91405" y="111972"/>
                    <a:pt x="63710" y="120901"/>
                  </a:cubicBezTo>
                  <a:cubicBezTo>
                    <a:pt x="47657" y="126078"/>
                    <a:pt x="33825" y="131817"/>
                    <a:pt x="22495" y="137994"/>
                  </a:cubicBezTo>
                  <a:cubicBezTo>
                    <a:pt x="22214" y="137807"/>
                    <a:pt x="21925" y="137619"/>
                    <a:pt x="21659" y="137439"/>
                  </a:cubicBezTo>
                  <a:cubicBezTo>
                    <a:pt x="19508" y="135977"/>
                    <a:pt x="18273" y="133615"/>
                    <a:pt x="18273" y="130980"/>
                  </a:cubicBezTo>
                  <a:cubicBezTo>
                    <a:pt x="18273" y="128337"/>
                    <a:pt x="19508" y="125984"/>
                    <a:pt x="21659" y="124522"/>
                  </a:cubicBezTo>
                  <a:cubicBezTo>
                    <a:pt x="29501" y="119173"/>
                    <a:pt x="44131" y="111096"/>
                    <a:pt x="69316" y="102972"/>
                  </a:cubicBezTo>
                  <a:cubicBezTo>
                    <a:pt x="74117" y="101423"/>
                    <a:pt x="76759" y="96271"/>
                    <a:pt x="75211" y="91470"/>
                  </a:cubicBezTo>
                  <a:cubicBezTo>
                    <a:pt x="73663" y="86668"/>
                    <a:pt x="68518" y="84026"/>
                    <a:pt x="63710" y="85574"/>
                  </a:cubicBezTo>
                  <a:cubicBezTo>
                    <a:pt x="41824" y="92627"/>
                    <a:pt x="24216" y="100657"/>
                    <a:pt x="11361" y="109422"/>
                  </a:cubicBezTo>
                  <a:cubicBezTo>
                    <a:pt x="4246" y="114271"/>
                    <a:pt x="0" y="122332"/>
                    <a:pt x="0" y="130980"/>
                  </a:cubicBezTo>
                  <a:cubicBezTo>
                    <a:pt x="0" y="139629"/>
                    <a:pt x="4246" y="147690"/>
                    <a:pt x="11361" y="152538"/>
                  </a:cubicBezTo>
                  <a:cubicBezTo>
                    <a:pt x="13371" y="153906"/>
                    <a:pt x="15513" y="155259"/>
                    <a:pt x="17749" y="156596"/>
                  </a:cubicBezTo>
                  <a:cubicBezTo>
                    <a:pt x="17780" y="156612"/>
                    <a:pt x="17804" y="156627"/>
                    <a:pt x="17827" y="156643"/>
                  </a:cubicBezTo>
                  <a:cubicBezTo>
                    <a:pt x="29900" y="163821"/>
                    <a:pt x="45280" y="170444"/>
                    <a:pt x="63702" y="176387"/>
                  </a:cubicBezTo>
                  <a:cubicBezTo>
                    <a:pt x="112993" y="192283"/>
                    <a:pt x="177649" y="201041"/>
                    <a:pt x="245737" y="201041"/>
                  </a:cubicBezTo>
                  <a:cubicBezTo>
                    <a:pt x="313825" y="201041"/>
                    <a:pt x="378481" y="192283"/>
                    <a:pt x="427780" y="176387"/>
                  </a:cubicBezTo>
                  <a:cubicBezTo>
                    <a:pt x="449665" y="169334"/>
                    <a:pt x="467274" y="161303"/>
                    <a:pt x="480128" y="152538"/>
                  </a:cubicBezTo>
                  <a:cubicBezTo>
                    <a:pt x="487244" y="147690"/>
                    <a:pt x="491489" y="139629"/>
                    <a:pt x="491489" y="130980"/>
                  </a:cubicBezTo>
                  <a:cubicBezTo>
                    <a:pt x="491489" y="122332"/>
                    <a:pt x="487244" y="114278"/>
                    <a:pt x="480136" y="109422"/>
                  </a:cubicBezTo>
                  <a:close/>
                  <a:moveTo>
                    <a:pt x="245745" y="146173"/>
                  </a:moveTo>
                  <a:cubicBezTo>
                    <a:pt x="241382" y="144390"/>
                    <a:pt x="230513" y="122825"/>
                    <a:pt x="230513" y="82251"/>
                  </a:cubicBezTo>
                  <a:cubicBezTo>
                    <a:pt x="230513" y="41677"/>
                    <a:pt x="241382" y="20111"/>
                    <a:pt x="245745" y="18328"/>
                  </a:cubicBezTo>
                  <a:cubicBezTo>
                    <a:pt x="250108" y="20111"/>
                    <a:pt x="260976" y="41677"/>
                    <a:pt x="260976" y="82251"/>
                  </a:cubicBezTo>
                  <a:cubicBezTo>
                    <a:pt x="260976" y="122825"/>
                    <a:pt x="250108" y="144390"/>
                    <a:pt x="245745" y="1461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4898;p50">
              <a:extLst>
                <a:ext uri="{FF2B5EF4-FFF2-40B4-BE49-F238E27FC236}">
                  <a16:creationId xmlns:a16="http://schemas.microsoft.com/office/drawing/2014/main" id="{ED8080BD-A846-0001-E6FA-5CBA0A773DCA}"/>
                </a:ext>
              </a:extLst>
            </p:cNvPr>
            <p:cNvSpPr/>
            <p:nvPr/>
          </p:nvSpPr>
          <p:spPr>
            <a:xfrm>
              <a:off x="1422486" y="3318783"/>
              <a:ext cx="578702" cy="356074"/>
            </a:xfrm>
            <a:custGeom>
              <a:avLst/>
              <a:gdLst/>
              <a:ahLst/>
              <a:cxnLst/>
              <a:rect l="l" t="t" r="r" b="b"/>
              <a:pathLst>
                <a:path w="578702" h="356074" extrusionOk="0">
                  <a:moveTo>
                    <a:pt x="514470" y="35165"/>
                  </a:moveTo>
                  <a:cubicBezTo>
                    <a:pt x="476297" y="18073"/>
                    <a:pt x="422604" y="5601"/>
                    <a:pt x="363288" y="41"/>
                  </a:cubicBezTo>
                  <a:cubicBezTo>
                    <a:pt x="358269" y="-436"/>
                    <a:pt x="353812" y="3263"/>
                    <a:pt x="353335" y="8291"/>
                  </a:cubicBezTo>
                  <a:cubicBezTo>
                    <a:pt x="352866" y="13319"/>
                    <a:pt x="356556" y="17768"/>
                    <a:pt x="361584" y="18244"/>
                  </a:cubicBezTo>
                  <a:cubicBezTo>
                    <a:pt x="418960" y="23624"/>
                    <a:pt x="470597" y="35556"/>
                    <a:pt x="507002" y="51852"/>
                  </a:cubicBezTo>
                  <a:cubicBezTo>
                    <a:pt x="541445" y="67271"/>
                    <a:pt x="560414" y="85529"/>
                    <a:pt x="560414" y="103263"/>
                  </a:cubicBezTo>
                  <a:cubicBezTo>
                    <a:pt x="560414" y="121388"/>
                    <a:pt x="540726" y="139959"/>
                    <a:pt x="504977" y="155574"/>
                  </a:cubicBezTo>
                  <a:cubicBezTo>
                    <a:pt x="495125" y="159874"/>
                    <a:pt x="484022" y="163933"/>
                    <a:pt x="471965" y="167631"/>
                  </a:cubicBezTo>
                  <a:cubicBezTo>
                    <a:pt x="467141" y="169109"/>
                    <a:pt x="464428" y="174223"/>
                    <a:pt x="465913" y="179047"/>
                  </a:cubicBezTo>
                  <a:cubicBezTo>
                    <a:pt x="467117" y="182981"/>
                    <a:pt x="470738" y="185506"/>
                    <a:pt x="474647" y="185506"/>
                  </a:cubicBezTo>
                  <a:cubicBezTo>
                    <a:pt x="475539" y="185506"/>
                    <a:pt x="476438" y="185373"/>
                    <a:pt x="477329" y="185100"/>
                  </a:cubicBezTo>
                  <a:cubicBezTo>
                    <a:pt x="490043" y="181198"/>
                    <a:pt x="501803" y="176897"/>
                    <a:pt x="512288" y="172323"/>
                  </a:cubicBezTo>
                  <a:cubicBezTo>
                    <a:pt x="529021" y="165012"/>
                    <a:pt x="542704" y="156974"/>
                    <a:pt x="553221" y="148357"/>
                  </a:cubicBezTo>
                  <a:cubicBezTo>
                    <a:pt x="538036" y="195515"/>
                    <a:pt x="499410" y="237660"/>
                    <a:pt x="443582" y="265989"/>
                  </a:cubicBezTo>
                  <a:cubicBezTo>
                    <a:pt x="398114" y="289056"/>
                    <a:pt x="344781" y="301247"/>
                    <a:pt x="289336" y="301247"/>
                  </a:cubicBezTo>
                  <a:cubicBezTo>
                    <a:pt x="277412" y="301247"/>
                    <a:pt x="265410" y="300676"/>
                    <a:pt x="253665" y="299542"/>
                  </a:cubicBezTo>
                  <a:cubicBezTo>
                    <a:pt x="248638" y="299057"/>
                    <a:pt x="244173" y="302740"/>
                    <a:pt x="243696" y="307760"/>
                  </a:cubicBezTo>
                  <a:cubicBezTo>
                    <a:pt x="243219" y="312780"/>
                    <a:pt x="246894" y="317252"/>
                    <a:pt x="251914" y="317730"/>
                  </a:cubicBezTo>
                  <a:cubicBezTo>
                    <a:pt x="264237" y="318918"/>
                    <a:pt x="276833" y="319520"/>
                    <a:pt x="289344" y="319520"/>
                  </a:cubicBezTo>
                  <a:cubicBezTo>
                    <a:pt x="341387" y="319520"/>
                    <a:pt x="391742" y="309253"/>
                    <a:pt x="436107" y="289721"/>
                  </a:cubicBezTo>
                  <a:cubicBezTo>
                    <a:pt x="431236" y="304554"/>
                    <a:pt x="419515" y="316385"/>
                    <a:pt x="403955" y="321115"/>
                  </a:cubicBezTo>
                  <a:cubicBezTo>
                    <a:pt x="367565" y="332180"/>
                    <a:pt x="329010" y="337794"/>
                    <a:pt x="289344" y="337794"/>
                  </a:cubicBezTo>
                  <a:cubicBezTo>
                    <a:pt x="249678" y="337794"/>
                    <a:pt x="211122" y="332180"/>
                    <a:pt x="174732" y="321115"/>
                  </a:cubicBezTo>
                  <a:cubicBezTo>
                    <a:pt x="159164" y="316385"/>
                    <a:pt x="147436" y="304539"/>
                    <a:pt x="142572" y="289698"/>
                  </a:cubicBezTo>
                  <a:cubicBezTo>
                    <a:pt x="161315" y="297939"/>
                    <a:pt x="181206" y="304593"/>
                    <a:pt x="201966" y="309496"/>
                  </a:cubicBezTo>
                  <a:cubicBezTo>
                    <a:pt x="202670" y="309660"/>
                    <a:pt x="203373" y="309746"/>
                    <a:pt x="204069" y="309746"/>
                  </a:cubicBezTo>
                  <a:cubicBezTo>
                    <a:pt x="208213" y="309746"/>
                    <a:pt x="211966" y="306908"/>
                    <a:pt x="212952" y="302709"/>
                  </a:cubicBezTo>
                  <a:cubicBezTo>
                    <a:pt x="214109" y="297798"/>
                    <a:pt x="211067" y="292872"/>
                    <a:pt x="206157" y="291715"/>
                  </a:cubicBezTo>
                  <a:cubicBezTo>
                    <a:pt x="180894" y="285749"/>
                    <a:pt x="156991" y="277093"/>
                    <a:pt x="135097" y="265989"/>
                  </a:cubicBezTo>
                  <a:cubicBezTo>
                    <a:pt x="79262" y="237660"/>
                    <a:pt x="40628" y="195507"/>
                    <a:pt x="25451" y="148341"/>
                  </a:cubicBezTo>
                  <a:cubicBezTo>
                    <a:pt x="42629" y="162447"/>
                    <a:pt x="68198" y="174934"/>
                    <a:pt x="101343" y="185107"/>
                  </a:cubicBezTo>
                  <a:cubicBezTo>
                    <a:pt x="102234" y="185381"/>
                    <a:pt x="103141" y="185514"/>
                    <a:pt x="104024" y="185514"/>
                  </a:cubicBezTo>
                  <a:cubicBezTo>
                    <a:pt x="107934" y="185514"/>
                    <a:pt x="111546" y="182988"/>
                    <a:pt x="112758" y="179055"/>
                  </a:cubicBezTo>
                  <a:cubicBezTo>
                    <a:pt x="114236" y="174231"/>
                    <a:pt x="111531" y="169117"/>
                    <a:pt x="106706" y="167639"/>
                  </a:cubicBezTo>
                  <a:cubicBezTo>
                    <a:pt x="51332" y="150640"/>
                    <a:pt x="18273" y="126580"/>
                    <a:pt x="18273" y="103271"/>
                  </a:cubicBezTo>
                  <a:cubicBezTo>
                    <a:pt x="18273" y="85537"/>
                    <a:pt x="37242" y="67279"/>
                    <a:pt x="71685" y="51860"/>
                  </a:cubicBezTo>
                  <a:cubicBezTo>
                    <a:pt x="108083" y="35564"/>
                    <a:pt x="159727" y="23632"/>
                    <a:pt x="217103" y="18253"/>
                  </a:cubicBezTo>
                  <a:cubicBezTo>
                    <a:pt x="222131" y="17783"/>
                    <a:pt x="225822" y="13326"/>
                    <a:pt x="225345" y="8306"/>
                  </a:cubicBezTo>
                  <a:cubicBezTo>
                    <a:pt x="224876" y="3278"/>
                    <a:pt x="220411" y="-420"/>
                    <a:pt x="215399" y="57"/>
                  </a:cubicBezTo>
                  <a:cubicBezTo>
                    <a:pt x="156084" y="5616"/>
                    <a:pt x="102398" y="18088"/>
                    <a:pt x="64218" y="35181"/>
                  </a:cubicBezTo>
                  <a:cubicBezTo>
                    <a:pt x="22206" y="53986"/>
                    <a:pt x="0" y="77530"/>
                    <a:pt x="0" y="103271"/>
                  </a:cubicBezTo>
                  <a:cubicBezTo>
                    <a:pt x="0" y="173621"/>
                    <a:pt x="45522" y="239287"/>
                    <a:pt x="122063" y="279814"/>
                  </a:cubicBezTo>
                  <a:cubicBezTo>
                    <a:pt x="124315" y="307283"/>
                    <a:pt x="142776" y="330506"/>
                    <a:pt x="169423" y="338607"/>
                  </a:cubicBezTo>
                  <a:cubicBezTo>
                    <a:pt x="207533" y="350195"/>
                    <a:pt x="247887" y="356075"/>
                    <a:pt x="289352" y="356075"/>
                  </a:cubicBezTo>
                  <a:cubicBezTo>
                    <a:pt x="330816" y="356075"/>
                    <a:pt x="371162" y="350195"/>
                    <a:pt x="409280" y="338607"/>
                  </a:cubicBezTo>
                  <a:cubicBezTo>
                    <a:pt x="435927" y="330506"/>
                    <a:pt x="454388" y="307283"/>
                    <a:pt x="456640" y="279814"/>
                  </a:cubicBezTo>
                  <a:cubicBezTo>
                    <a:pt x="533181" y="239287"/>
                    <a:pt x="578703" y="173621"/>
                    <a:pt x="578703" y="103271"/>
                  </a:cubicBezTo>
                  <a:cubicBezTo>
                    <a:pt x="578687" y="77514"/>
                    <a:pt x="556481" y="53971"/>
                    <a:pt x="514470" y="35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4899;p50">
              <a:extLst>
                <a:ext uri="{FF2B5EF4-FFF2-40B4-BE49-F238E27FC236}">
                  <a16:creationId xmlns:a16="http://schemas.microsoft.com/office/drawing/2014/main" id="{7AA6CD46-1491-1645-46B1-B57306363F5F}"/>
                </a:ext>
              </a:extLst>
            </p:cNvPr>
            <p:cNvSpPr/>
            <p:nvPr/>
          </p:nvSpPr>
          <p:spPr>
            <a:xfrm>
              <a:off x="1783108" y="3243564"/>
              <a:ext cx="58460" cy="58456"/>
            </a:xfrm>
            <a:custGeom>
              <a:avLst/>
              <a:gdLst/>
              <a:ahLst/>
              <a:cxnLst/>
              <a:rect l="l" t="t" r="r" b="b"/>
              <a:pathLst>
                <a:path w="58460" h="58456" extrusionOk="0">
                  <a:moveTo>
                    <a:pt x="55781" y="2674"/>
                  </a:moveTo>
                  <a:cubicBezTo>
                    <a:pt x="52216" y="-891"/>
                    <a:pt x="46429" y="-891"/>
                    <a:pt x="42856" y="2674"/>
                  </a:cubicBezTo>
                  <a:lnTo>
                    <a:pt x="2674" y="42857"/>
                  </a:lnTo>
                  <a:cubicBezTo>
                    <a:pt x="-891" y="46423"/>
                    <a:pt x="-891" y="52209"/>
                    <a:pt x="2674" y="55782"/>
                  </a:cubicBezTo>
                  <a:cubicBezTo>
                    <a:pt x="4457" y="57565"/>
                    <a:pt x="6795" y="58457"/>
                    <a:pt x="9133" y="58457"/>
                  </a:cubicBezTo>
                  <a:cubicBezTo>
                    <a:pt x="11471" y="58457"/>
                    <a:pt x="13808" y="57565"/>
                    <a:pt x="15591" y="55782"/>
                  </a:cubicBezTo>
                  <a:lnTo>
                    <a:pt x="55773" y="15599"/>
                  </a:lnTo>
                  <a:cubicBezTo>
                    <a:pt x="59354" y="12026"/>
                    <a:pt x="59354" y="6240"/>
                    <a:pt x="55781" y="26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4900;p50">
              <a:extLst>
                <a:ext uri="{FF2B5EF4-FFF2-40B4-BE49-F238E27FC236}">
                  <a16:creationId xmlns:a16="http://schemas.microsoft.com/office/drawing/2014/main" id="{925C41B9-AD13-D7E7-942E-96D0C7C89C3F}"/>
                </a:ext>
              </a:extLst>
            </p:cNvPr>
            <p:cNvSpPr/>
            <p:nvPr/>
          </p:nvSpPr>
          <p:spPr>
            <a:xfrm>
              <a:off x="1702783" y="3193996"/>
              <a:ext cx="18085" cy="74348"/>
            </a:xfrm>
            <a:custGeom>
              <a:avLst/>
              <a:gdLst/>
              <a:ahLst/>
              <a:cxnLst/>
              <a:rect l="l" t="t" r="r" b="b"/>
              <a:pathLst>
                <a:path w="18085" h="74348" extrusionOk="0">
                  <a:moveTo>
                    <a:pt x="0" y="9392"/>
                  </a:moveTo>
                  <a:lnTo>
                    <a:pt x="0" y="64948"/>
                  </a:lnTo>
                  <a:cubicBezTo>
                    <a:pt x="0" y="69788"/>
                    <a:pt x="3651" y="74034"/>
                    <a:pt x="8484" y="74332"/>
                  </a:cubicBezTo>
                  <a:cubicBezTo>
                    <a:pt x="13730" y="74644"/>
                    <a:pt x="18085" y="70484"/>
                    <a:pt x="18085" y="65308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4" y="17"/>
                  </a:cubicBezTo>
                  <a:cubicBezTo>
                    <a:pt x="3651" y="307"/>
                    <a:pt x="0" y="4553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4901;p50">
              <a:extLst>
                <a:ext uri="{FF2B5EF4-FFF2-40B4-BE49-F238E27FC236}">
                  <a16:creationId xmlns:a16="http://schemas.microsoft.com/office/drawing/2014/main" id="{AD5B2DEE-A879-C311-194E-86150D6A4401}"/>
                </a:ext>
              </a:extLst>
            </p:cNvPr>
            <p:cNvSpPr/>
            <p:nvPr/>
          </p:nvSpPr>
          <p:spPr>
            <a:xfrm>
              <a:off x="1582081" y="3243564"/>
              <a:ext cx="58454" cy="58448"/>
            </a:xfrm>
            <a:custGeom>
              <a:avLst/>
              <a:gdLst/>
              <a:ahLst/>
              <a:cxnLst/>
              <a:rect l="l" t="t" r="r" b="b"/>
              <a:pathLst>
                <a:path w="58454" h="58448" extrusionOk="0">
                  <a:moveTo>
                    <a:pt x="55781" y="42857"/>
                  </a:moveTo>
                  <a:lnTo>
                    <a:pt x="15599" y="2674"/>
                  </a:lnTo>
                  <a:cubicBezTo>
                    <a:pt x="12034" y="-891"/>
                    <a:pt x="6247" y="-891"/>
                    <a:pt x="2674" y="2674"/>
                  </a:cubicBezTo>
                  <a:cubicBezTo>
                    <a:pt x="-891" y="6240"/>
                    <a:pt x="-891" y="12026"/>
                    <a:pt x="2674" y="15592"/>
                  </a:cubicBezTo>
                  <a:lnTo>
                    <a:pt x="42856" y="55774"/>
                  </a:lnTo>
                  <a:cubicBezTo>
                    <a:pt x="44639" y="57557"/>
                    <a:pt x="46977" y="58449"/>
                    <a:pt x="49315" y="58449"/>
                  </a:cubicBezTo>
                  <a:cubicBezTo>
                    <a:pt x="51653" y="58449"/>
                    <a:pt x="53990" y="57557"/>
                    <a:pt x="55773" y="55774"/>
                  </a:cubicBezTo>
                  <a:cubicBezTo>
                    <a:pt x="59347" y="52209"/>
                    <a:pt x="59347" y="46423"/>
                    <a:pt x="55781" y="428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8" name="Google Shape;4902;p50">
            <a:extLst>
              <a:ext uri="{FF2B5EF4-FFF2-40B4-BE49-F238E27FC236}">
                <a16:creationId xmlns:a16="http://schemas.microsoft.com/office/drawing/2014/main" id="{6E85FC1B-62C1-8803-26F6-060AFC08F0C8}"/>
              </a:ext>
            </a:extLst>
          </p:cNvPr>
          <p:cNvGrpSpPr/>
          <p:nvPr/>
        </p:nvGrpSpPr>
        <p:grpSpPr>
          <a:xfrm>
            <a:off x="1537165" y="3648387"/>
            <a:ext cx="375684" cy="375704"/>
            <a:chOff x="1422471" y="5048332"/>
            <a:chExt cx="578687" cy="578718"/>
          </a:xfrm>
          <a:solidFill>
            <a:srgbClr val="5A4833"/>
          </a:solidFill>
        </p:grpSpPr>
        <p:sp>
          <p:nvSpPr>
            <p:cNvPr id="379" name="Google Shape;4903;p50">
              <a:extLst>
                <a:ext uri="{FF2B5EF4-FFF2-40B4-BE49-F238E27FC236}">
                  <a16:creationId xmlns:a16="http://schemas.microsoft.com/office/drawing/2014/main" id="{1CBA6662-905D-974F-E2F3-7A698FC862F9}"/>
                </a:ext>
              </a:extLst>
            </p:cNvPr>
            <p:cNvSpPr/>
            <p:nvPr/>
          </p:nvSpPr>
          <p:spPr>
            <a:xfrm>
              <a:off x="1653937" y="5337323"/>
              <a:ext cx="115777" cy="103558"/>
            </a:xfrm>
            <a:custGeom>
              <a:avLst/>
              <a:gdLst/>
              <a:ahLst/>
              <a:cxnLst/>
              <a:rect l="l" t="t" r="r" b="b"/>
              <a:pathLst>
                <a:path w="115777" h="103558" extrusionOk="0">
                  <a:moveTo>
                    <a:pt x="109819" y="40840"/>
                  </a:moveTo>
                  <a:lnTo>
                    <a:pt x="99411" y="23481"/>
                  </a:lnTo>
                  <a:cubicBezTo>
                    <a:pt x="90599" y="8781"/>
                    <a:pt x="75079" y="0"/>
                    <a:pt x="57892" y="0"/>
                  </a:cubicBezTo>
                  <a:cubicBezTo>
                    <a:pt x="40706" y="0"/>
                    <a:pt x="25178" y="8781"/>
                    <a:pt x="16365" y="23481"/>
                  </a:cubicBezTo>
                  <a:lnTo>
                    <a:pt x="5958" y="40840"/>
                  </a:lnTo>
                  <a:cubicBezTo>
                    <a:pt x="-1798" y="53781"/>
                    <a:pt x="-1994" y="69349"/>
                    <a:pt x="5442" y="82477"/>
                  </a:cubicBezTo>
                  <a:cubicBezTo>
                    <a:pt x="12917" y="95677"/>
                    <a:pt x="26468" y="103558"/>
                    <a:pt x="41683" y="103558"/>
                  </a:cubicBezTo>
                  <a:lnTo>
                    <a:pt x="74101" y="103558"/>
                  </a:lnTo>
                  <a:cubicBezTo>
                    <a:pt x="89317" y="103558"/>
                    <a:pt x="102860" y="95677"/>
                    <a:pt x="110342" y="82477"/>
                  </a:cubicBezTo>
                  <a:cubicBezTo>
                    <a:pt x="117771" y="69341"/>
                    <a:pt x="117575" y="53781"/>
                    <a:pt x="109819" y="40840"/>
                  </a:cubicBezTo>
                  <a:close/>
                  <a:moveTo>
                    <a:pt x="94431" y="73657"/>
                  </a:moveTo>
                  <a:cubicBezTo>
                    <a:pt x="90240" y="81054"/>
                    <a:pt x="82640" y="85472"/>
                    <a:pt x="74094" y="85472"/>
                  </a:cubicBezTo>
                  <a:lnTo>
                    <a:pt x="41676" y="85472"/>
                  </a:lnTo>
                  <a:cubicBezTo>
                    <a:pt x="33129" y="85472"/>
                    <a:pt x="25529" y="81054"/>
                    <a:pt x="21338" y="73657"/>
                  </a:cubicBezTo>
                  <a:cubicBezTo>
                    <a:pt x="17186" y="66331"/>
                    <a:pt x="17296" y="57651"/>
                    <a:pt x="21628" y="50427"/>
                  </a:cubicBezTo>
                  <a:lnTo>
                    <a:pt x="32035" y="33060"/>
                  </a:lnTo>
                  <a:cubicBezTo>
                    <a:pt x="37516" y="23919"/>
                    <a:pt x="47180" y="18462"/>
                    <a:pt x="57885" y="18462"/>
                  </a:cubicBezTo>
                  <a:cubicBezTo>
                    <a:pt x="68589" y="18462"/>
                    <a:pt x="78253" y="23919"/>
                    <a:pt x="83734" y="33060"/>
                  </a:cubicBezTo>
                  <a:lnTo>
                    <a:pt x="94141" y="50427"/>
                  </a:lnTo>
                  <a:cubicBezTo>
                    <a:pt x="98473" y="57651"/>
                    <a:pt x="98583" y="66331"/>
                    <a:pt x="94431" y="736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4904;p50">
              <a:extLst>
                <a:ext uri="{FF2B5EF4-FFF2-40B4-BE49-F238E27FC236}">
                  <a16:creationId xmlns:a16="http://schemas.microsoft.com/office/drawing/2014/main" id="{270DAFDE-8015-89C1-0049-714344124FAB}"/>
                </a:ext>
              </a:extLst>
            </p:cNvPr>
            <p:cNvSpPr/>
            <p:nvPr/>
          </p:nvSpPr>
          <p:spPr>
            <a:xfrm>
              <a:off x="1681304" y="5380492"/>
              <a:ext cx="18085" cy="30138"/>
            </a:xfrm>
            <a:custGeom>
              <a:avLst/>
              <a:gdLst/>
              <a:ahLst/>
              <a:cxnLst/>
              <a:rect l="l" t="t" r="r" b="b"/>
              <a:pathLst>
                <a:path w="18085" h="30138" extrusionOk="0">
                  <a:moveTo>
                    <a:pt x="0" y="9393"/>
                  </a:moveTo>
                  <a:lnTo>
                    <a:pt x="0" y="20746"/>
                  </a:lnTo>
                  <a:cubicBezTo>
                    <a:pt x="0" y="25586"/>
                    <a:pt x="3651" y="29832"/>
                    <a:pt x="8484" y="30121"/>
                  </a:cubicBezTo>
                  <a:cubicBezTo>
                    <a:pt x="13730" y="30442"/>
                    <a:pt x="18085" y="26274"/>
                    <a:pt x="18085" y="21098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4" y="17"/>
                  </a:cubicBezTo>
                  <a:cubicBezTo>
                    <a:pt x="3651" y="299"/>
                    <a:pt x="0" y="4553"/>
                    <a:pt x="0" y="93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4905;p50">
              <a:extLst>
                <a:ext uri="{FF2B5EF4-FFF2-40B4-BE49-F238E27FC236}">
                  <a16:creationId xmlns:a16="http://schemas.microsoft.com/office/drawing/2014/main" id="{B8F1B1D5-8DF5-165D-DBEA-7EBEB63F6367}"/>
                </a:ext>
              </a:extLst>
            </p:cNvPr>
            <p:cNvSpPr/>
            <p:nvPr/>
          </p:nvSpPr>
          <p:spPr>
            <a:xfrm>
              <a:off x="1724254" y="5380492"/>
              <a:ext cx="18085" cy="30138"/>
            </a:xfrm>
            <a:custGeom>
              <a:avLst/>
              <a:gdLst/>
              <a:ahLst/>
              <a:cxnLst/>
              <a:rect l="l" t="t" r="r" b="b"/>
              <a:pathLst>
                <a:path w="18085" h="30138" extrusionOk="0">
                  <a:moveTo>
                    <a:pt x="0" y="9393"/>
                  </a:moveTo>
                  <a:lnTo>
                    <a:pt x="0" y="20746"/>
                  </a:lnTo>
                  <a:cubicBezTo>
                    <a:pt x="0" y="25586"/>
                    <a:pt x="3651" y="29832"/>
                    <a:pt x="8484" y="30121"/>
                  </a:cubicBezTo>
                  <a:cubicBezTo>
                    <a:pt x="13730" y="30442"/>
                    <a:pt x="18085" y="26274"/>
                    <a:pt x="18085" y="21098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4" y="17"/>
                  </a:cubicBezTo>
                  <a:cubicBezTo>
                    <a:pt x="3651" y="299"/>
                    <a:pt x="0" y="4553"/>
                    <a:pt x="0" y="93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4906;p50">
              <a:extLst>
                <a:ext uri="{FF2B5EF4-FFF2-40B4-BE49-F238E27FC236}">
                  <a16:creationId xmlns:a16="http://schemas.microsoft.com/office/drawing/2014/main" id="{E6FDF63F-53DC-2BBA-E99E-9A3075293CCB}"/>
                </a:ext>
              </a:extLst>
            </p:cNvPr>
            <p:cNvSpPr/>
            <p:nvPr/>
          </p:nvSpPr>
          <p:spPr>
            <a:xfrm>
              <a:off x="1754467" y="5331600"/>
              <a:ext cx="36546" cy="36547"/>
            </a:xfrm>
            <a:custGeom>
              <a:avLst/>
              <a:gdLst/>
              <a:ahLst/>
              <a:cxnLst/>
              <a:rect l="l" t="t" r="r" b="b"/>
              <a:pathLst>
                <a:path w="36546" h="36547" extrusionOk="0">
                  <a:moveTo>
                    <a:pt x="36546" y="18274"/>
                  </a:moveTo>
                  <a:cubicBezTo>
                    <a:pt x="36546" y="28366"/>
                    <a:pt x="28365" y="36547"/>
                    <a:pt x="18273" y="36547"/>
                  </a:cubicBezTo>
                  <a:cubicBezTo>
                    <a:pt x="8181" y="36547"/>
                    <a:pt x="0" y="28366"/>
                    <a:pt x="0" y="18274"/>
                  </a:cubicBezTo>
                  <a:cubicBezTo>
                    <a:pt x="0" y="8182"/>
                    <a:pt x="8181" y="0"/>
                    <a:pt x="18273" y="0"/>
                  </a:cubicBezTo>
                  <a:cubicBezTo>
                    <a:pt x="28365" y="0"/>
                    <a:pt x="36546" y="8181"/>
                    <a:pt x="36546" y="182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4907;p50">
              <a:extLst>
                <a:ext uri="{FF2B5EF4-FFF2-40B4-BE49-F238E27FC236}">
                  <a16:creationId xmlns:a16="http://schemas.microsoft.com/office/drawing/2014/main" id="{116BAEEA-ED84-0EB7-0272-E7C760F06714}"/>
                </a:ext>
              </a:extLst>
            </p:cNvPr>
            <p:cNvSpPr/>
            <p:nvPr/>
          </p:nvSpPr>
          <p:spPr>
            <a:xfrm>
              <a:off x="1632639" y="5331600"/>
              <a:ext cx="36546" cy="36547"/>
            </a:xfrm>
            <a:custGeom>
              <a:avLst/>
              <a:gdLst/>
              <a:ahLst/>
              <a:cxnLst/>
              <a:rect l="l" t="t" r="r" b="b"/>
              <a:pathLst>
                <a:path w="36546" h="36547" extrusionOk="0">
                  <a:moveTo>
                    <a:pt x="36546" y="18274"/>
                  </a:moveTo>
                  <a:cubicBezTo>
                    <a:pt x="36546" y="28366"/>
                    <a:pt x="28365" y="36547"/>
                    <a:pt x="18273" y="36547"/>
                  </a:cubicBezTo>
                  <a:cubicBezTo>
                    <a:pt x="8181" y="36547"/>
                    <a:pt x="0" y="28366"/>
                    <a:pt x="0" y="18274"/>
                  </a:cubicBezTo>
                  <a:cubicBezTo>
                    <a:pt x="0" y="8182"/>
                    <a:pt x="8181" y="0"/>
                    <a:pt x="18273" y="0"/>
                  </a:cubicBezTo>
                  <a:cubicBezTo>
                    <a:pt x="28365" y="0"/>
                    <a:pt x="36546" y="8181"/>
                    <a:pt x="36546" y="182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4908;p50">
              <a:extLst>
                <a:ext uri="{FF2B5EF4-FFF2-40B4-BE49-F238E27FC236}">
                  <a16:creationId xmlns:a16="http://schemas.microsoft.com/office/drawing/2014/main" id="{9DC5DFEE-9FBB-1304-9BD0-FA4D52A2251A}"/>
                </a:ext>
              </a:extLst>
            </p:cNvPr>
            <p:cNvSpPr/>
            <p:nvPr/>
          </p:nvSpPr>
          <p:spPr>
            <a:xfrm>
              <a:off x="1422471" y="5048332"/>
              <a:ext cx="578687" cy="578718"/>
            </a:xfrm>
            <a:custGeom>
              <a:avLst/>
              <a:gdLst/>
              <a:ahLst/>
              <a:cxnLst/>
              <a:rect l="l" t="t" r="r" b="b"/>
              <a:pathLst>
                <a:path w="578687" h="578718" extrusionOk="0">
                  <a:moveTo>
                    <a:pt x="493952" y="84753"/>
                  </a:moveTo>
                  <a:cubicBezTo>
                    <a:pt x="439305" y="30096"/>
                    <a:pt x="366643" y="0"/>
                    <a:pt x="289352" y="0"/>
                  </a:cubicBezTo>
                  <a:cubicBezTo>
                    <a:pt x="212068" y="0"/>
                    <a:pt x="139406" y="30096"/>
                    <a:pt x="84751" y="84753"/>
                  </a:cubicBezTo>
                  <a:cubicBezTo>
                    <a:pt x="30095" y="139401"/>
                    <a:pt x="0" y="212066"/>
                    <a:pt x="0" y="289359"/>
                  </a:cubicBezTo>
                  <a:cubicBezTo>
                    <a:pt x="0" y="366644"/>
                    <a:pt x="30095" y="439309"/>
                    <a:pt x="84751" y="493965"/>
                  </a:cubicBezTo>
                  <a:cubicBezTo>
                    <a:pt x="139398" y="548622"/>
                    <a:pt x="212060" y="578718"/>
                    <a:pt x="289352" y="578718"/>
                  </a:cubicBezTo>
                  <a:cubicBezTo>
                    <a:pt x="359629" y="578718"/>
                    <a:pt x="427397" y="553196"/>
                    <a:pt x="480167" y="506867"/>
                  </a:cubicBezTo>
                  <a:cubicBezTo>
                    <a:pt x="483960" y="503536"/>
                    <a:pt x="484335" y="497765"/>
                    <a:pt x="481004" y="493973"/>
                  </a:cubicBezTo>
                  <a:cubicBezTo>
                    <a:pt x="477673" y="490181"/>
                    <a:pt x="471903" y="489806"/>
                    <a:pt x="468110" y="493136"/>
                  </a:cubicBezTo>
                  <a:cubicBezTo>
                    <a:pt x="418671" y="536541"/>
                    <a:pt x="355188" y="560452"/>
                    <a:pt x="289352" y="560452"/>
                  </a:cubicBezTo>
                  <a:cubicBezTo>
                    <a:pt x="139883" y="560452"/>
                    <a:pt x="18273" y="438847"/>
                    <a:pt x="18273" y="289375"/>
                  </a:cubicBezTo>
                  <a:cubicBezTo>
                    <a:pt x="18273" y="139902"/>
                    <a:pt x="139875" y="18297"/>
                    <a:pt x="289344" y="18297"/>
                  </a:cubicBezTo>
                  <a:cubicBezTo>
                    <a:pt x="438813" y="18297"/>
                    <a:pt x="560414" y="139902"/>
                    <a:pt x="560414" y="289375"/>
                  </a:cubicBezTo>
                  <a:cubicBezTo>
                    <a:pt x="560414" y="355213"/>
                    <a:pt x="536511" y="418697"/>
                    <a:pt x="493108" y="468138"/>
                  </a:cubicBezTo>
                  <a:cubicBezTo>
                    <a:pt x="489777" y="471930"/>
                    <a:pt x="490152" y="477701"/>
                    <a:pt x="493945" y="481032"/>
                  </a:cubicBezTo>
                  <a:cubicBezTo>
                    <a:pt x="497737" y="484363"/>
                    <a:pt x="503507" y="483988"/>
                    <a:pt x="506838" y="480196"/>
                  </a:cubicBezTo>
                  <a:cubicBezTo>
                    <a:pt x="553174" y="427423"/>
                    <a:pt x="578687" y="359654"/>
                    <a:pt x="578687" y="289375"/>
                  </a:cubicBezTo>
                  <a:cubicBezTo>
                    <a:pt x="578703" y="212066"/>
                    <a:pt x="548607" y="139401"/>
                    <a:pt x="493952" y="847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4909;p50">
              <a:extLst>
                <a:ext uri="{FF2B5EF4-FFF2-40B4-BE49-F238E27FC236}">
                  <a16:creationId xmlns:a16="http://schemas.microsoft.com/office/drawing/2014/main" id="{EDC243B7-34AD-F583-89D6-D096255C13EE}"/>
                </a:ext>
              </a:extLst>
            </p:cNvPr>
            <p:cNvSpPr/>
            <p:nvPr/>
          </p:nvSpPr>
          <p:spPr>
            <a:xfrm>
              <a:off x="1458704" y="5084918"/>
              <a:ext cx="445577" cy="445986"/>
            </a:xfrm>
            <a:custGeom>
              <a:avLst/>
              <a:gdLst/>
              <a:ahLst/>
              <a:cxnLst/>
              <a:rect l="l" t="t" r="r" b="b"/>
              <a:pathLst>
                <a:path w="445577" h="445986" extrusionOk="0">
                  <a:moveTo>
                    <a:pt x="430720" y="261710"/>
                  </a:moveTo>
                  <a:cubicBezTo>
                    <a:pt x="428186" y="257409"/>
                    <a:pt x="422643" y="255979"/>
                    <a:pt x="418342" y="258512"/>
                  </a:cubicBezTo>
                  <a:cubicBezTo>
                    <a:pt x="414042" y="261046"/>
                    <a:pt x="412603" y="266589"/>
                    <a:pt x="415144" y="270890"/>
                  </a:cubicBezTo>
                  <a:cubicBezTo>
                    <a:pt x="439000" y="311393"/>
                    <a:pt x="426928" y="363056"/>
                    <a:pt x="387660" y="388507"/>
                  </a:cubicBezTo>
                  <a:cubicBezTo>
                    <a:pt x="386636" y="389172"/>
                    <a:pt x="385604" y="389836"/>
                    <a:pt x="384541" y="390462"/>
                  </a:cubicBezTo>
                  <a:cubicBezTo>
                    <a:pt x="345273" y="413740"/>
                    <a:pt x="300189" y="426039"/>
                    <a:pt x="254150" y="426039"/>
                  </a:cubicBezTo>
                  <a:lnTo>
                    <a:pt x="253212" y="426039"/>
                  </a:lnTo>
                  <a:cubicBezTo>
                    <a:pt x="210653" y="426039"/>
                    <a:pt x="168899" y="415640"/>
                    <a:pt x="131704" y="395873"/>
                  </a:cubicBezTo>
                  <a:cubicBezTo>
                    <a:pt x="131673" y="395857"/>
                    <a:pt x="131641" y="395841"/>
                    <a:pt x="131618" y="395826"/>
                  </a:cubicBezTo>
                  <a:cubicBezTo>
                    <a:pt x="128146" y="393980"/>
                    <a:pt x="124714" y="392057"/>
                    <a:pt x="121320" y="390048"/>
                  </a:cubicBezTo>
                  <a:cubicBezTo>
                    <a:pt x="120335" y="389461"/>
                    <a:pt x="119350" y="388835"/>
                    <a:pt x="118169" y="388069"/>
                  </a:cubicBezTo>
                  <a:cubicBezTo>
                    <a:pt x="85196" y="366699"/>
                    <a:pt x="70442" y="327142"/>
                    <a:pt x="81443" y="289625"/>
                  </a:cubicBezTo>
                  <a:cubicBezTo>
                    <a:pt x="87143" y="270202"/>
                    <a:pt x="91256" y="252609"/>
                    <a:pt x="94016" y="235836"/>
                  </a:cubicBezTo>
                  <a:lnTo>
                    <a:pt x="94204" y="234710"/>
                  </a:lnTo>
                  <a:cubicBezTo>
                    <a:pt x="94321" y="234131"/>
                    <a:pt x="94391" y="233530"/>
                    <a:pt x="94391" y="232912"/>
                  </a:cubicBezTo>
                  <a:cubicBezTo>
                    <a:pt x="94423" y="227884"/>
                    <a:pt x="90396" y="223771"/>
                    <a:pt x="85368" y="223709"/>
                  </a:cubicBezTo>
                  <a:lnTo>
                    <a:pt x="84970" y="223701"/>
                  </a:lnTo>
                  <a:cubicBezTo>
                    <a:pt x="78605" y="223521"/>
                    <a:pt x="72803" y="220440"/>
                    <a:pt x="69034" y="215240"/>
                  </a:cubicBezTo>
                  <a:cubicBezTo>
                    <a:pt x="65172" y="209915"/>
                    <a:pt x="64030" y="203238"/>
                    <a:pt x="65899" y="196920"/>
                  </a:cubicBezTo>
                  <a:cubicBezTo>
                    <a:pt x="70301" y="182040"/>
                    <a:pt x="72584" y="177419"/>
                    <a:pt x="75462" y="171570"/>
                  </a:cubicBezTo>
                  <a:lnTo>
                    <a:pt x="76369" y="169717"/>
                  </a:lnTo>
                  <a:cubicBezTo>
                    <a:pt x="87237" y="147424"/>
                    <a:pt x="98708" y="129189"/>
                    <a:pt x="111429" y="113950"/>
                  </a:cubicBezTo>
                  <a:cubicBezTo>
                    <a:pt x="120460" y="103136"/>
                    <a:pt x="130289" y="93307"/>
                    <a:pt x="140633" y="84745"/>
                  </a:cubicBezTo>
                  <a:cubicBezTo>
                    <a:pt x="146240" y="80108"/>
                    <a:pt x="153582" y="78184"/>
                    <a:pt x="160783" y="79483"/>
                  </a:cubicBezTo>
                  <a:cubicBezTo>
                    <a:pt x="168078" y="80796"/>
                    <a:pt x="174380" y="85222"/>
                    <a:pt x="178079" y="91634"/>
                  </a:cubicBezTo>
                  <a:lnTo>
                    <a:pt x="202693" y="134264"/>
                  </a:lnTo>
                  <a:cubicBezTo>
                    <a:pt x="209621" y="146267"/>
                    <a:pt x="210254" y="161076"/>
                    <a:pt x="203733" y="173306"/>
                  </a:cubicBezTo>
                  <a:cubicBezTo>
                    <a:pt x="196719" y="186450"/>
                    <a:pt x="183521" y="194347"/>
                    <a:pt x="168735" y="194347"/>
                  </a:cubicBezTo>
                  <a:lnTo>
                    <a:pt x="85501" y="194347"/>
                  </a:lnTo>
                  <a:cubicBezTo>
                    <a:pt x="81693" y="194347"/>
                    <a:pt x="78151" y="196591"/>
                    <a:pt x="76767" y="200141"/>
                  </a:cubicBezTo>
                  <a:cubicBezTo>
                    <a:pt x="74093" y="207038"/>
                    <a:pt x="79105" y="213567"/>
                    <a:pt x="85642" y="213567"/>
                  </a:cubicBezTo>
                  <a:lnTo>
                    <a:pt x="168680" y="213567"/>
                  </a:lnTo>
                  <a:cubicBezTo>
                    <a:pt x="189635" y="213567"/>
                    <a:pt x="208401" y="202730"/>
                    <a:pt x="218879" y="184581"/>
                  </a:cubicBezTo>
                  <a:cubicBezTo>
                    <a:pt x="229356" y="166433"/>
                    <a:pt x="229356" y="144766"/>
                    <a:pt x="218879" y="126617"/>
                  </a:cubicBezTo>
                  <a:lnTo>
                    <a:pt x="193889" y="83330"/>
                  </a:lnTo>
                  <a:cubicBezTo>
                    <a:pt x="187485" y="72234"/>
                    <a:pt x="176577" y="64571"/>
                    <a:pt x="163965" y="62304"/>
                  </a:cubicBezTo>
                  <a:cubicBezTo>
                    <a:pt x="151447" y="60052"/>
                    <a:pt x="138663" y="63399"/>
                    <a:pt x="128897" y="71483"/>
                  </a:cubicBezTo>
                  <a:cubicBezTo>
                    <a:pt x="117684" y="80765"/>
                    <a:pt x="107051" y="91399"/>
                    <a:pt x="97292" y="103073"/>
                  </a:cubicBezTo>
                  <a:cubicBezTo>
                    <a:pt x="83601" y="119470"/>
                    <a:pt x="71333" y="138932"/>
                    <a:pt x="59808" y="162593"/>
                  </a:cubicBezTo>
                  <a:lnTo>
                    <a:pt x="58924" y="164384"/>
                  </a:lnTo>
                  <a:cubicBezTo>
                    <a:pt x="55914" y="170491"/>
                    <a:pt x="53076" y="176261"/>
                    <a:pt x="48228" y="192643"/>
                  </a:cubicBezTo>
                  <a:cubicBezTo>
                    <a:pt x="44733" y="204450"/>
                    <a:pt x="46867" y="216945"/>
                    <a:pt x="54100" y="226914"/>
                  </a:cubicBezTo>
                  <a:cubicBezTo>
                    <a:pt x="59237" y="233999"/>
                    <a:pt x="66399" y="239011"/>
                    <a:pt x="74523" y="241388"/>
                  </a:cubicBezTo>
                  <a:cubicBezTo>
                    <a:pt x="71943" y="255173"/>
                    <a:pt x="68401" y="269662"/>
                    <a:pt x="63772" y="285457"/>
                  </a:cubicBezTo>
                  <a:cubicBezTo>
                    <a:pt x="53529" y="320370"/>
                    <a:pt x="61739" y="356729"/>
                    <a:pt x="84211" y="383409"/>
                  </a:cubicBezTo>
                  <a:lnTo>
                    <a:pt x="68839" y="398782"/>
                  </a:lnTo>
                  <a:cubicBezTo>
                    <a:pt x="36187" y="357449"/>
                    <a:pt x="18304" y="306147"/>
                    <a:pt x="18304" y="253226"/>
                  </a:cubicBezTo>
                  <a:cubicBezTo>
                    <a:pt x="18304" y="123693"/>
                    <a:pt x="123689" y="18305"/>
                    <a:pt x="253220" y="18305"/>
                  </a:cubicBezTo>
                  <a:cubicBezTo>
                    <a:pt x="297397" y="18305"/>
                    <a:pt x="340449" y="30636"/>
                    <a:pt x="377707" y="53968"/>
                  </a:cubicBezTo>
                  <a:cubicBezTo>
                    <a:pt x="381991" y="56650"/>
                    <a:pt x="387637" y="55352"/>
                    <a:pt x="390319" y="51068"/>
                  </a:cubicBezTo>
                  <a:cubicBezTo>
                    <a:pt x="393001" y="46783"/>
                    <a:pt x="391703" y="41137"/>
                    <a:pt x="387418" y="38455"/>
                  </a:cubicBezTo>
                  <a:cubicBezTo>
                    <a:pt x="347244" y="13293"/>
                    <a:pt x="300838" y="0"/>
                    <a:pt x="253220" y="0"/>
                  </a:cubicBezTo>
                  <a:cubicBezTo>
                    <a:pt x="113595" y="0"/>
                    <a:pt x="0" y="113598"/>
                    <a:pt x="0" y="253226"/>
                  </a:cubicBezTo>
                  <a:cubicBezTo>
                    <a:pt x="0" y="313833"/>
                    <a:pt x="21753" y="372470"/>
                    <a:pt x="61247" y="418353"/>
                  </a:cubicBezTo>
                  <a:cubicBezTo>
                    <a:pt x="61309" y="418431"/>
                    <a:pt x="61387" y="418494"/>
                    <a:pt x="61450" y="418564"/>
                  </a:cubicBezTo>
                  <a:cubicBezTo>
                    <a:pt x="61536" y="418658"/>
                    <a:pt x="61622" y="418760"/>
                    <a:pt x="61708" y="418854"/>
                  </a:cubicBezTo>
                  <a:cubicBezTo>
                    <a:pt x="61747" y="418892"/>
                    <a:pt x="61794" y="418932"/>
                    <a:pt x="61841" y="418971"/>
                  </a:cubicBezTo>
                  <a:cubicBezTo>
                    <a:pt x="61950" y="419080"/>
                    <a:pt x="62068" y="419174"/>
                    <a:pt x="62177" y="419276"/>
                  </a:cubicBezTo>
                  <a:cubicBezTo>
                    <a:pt x="62310" y="419393"/>
                    <a:pt x="62435" y="419503"/>
                    <a:pt x="62576" y="419604"/>
                  </a:cubicBezTo>
                  <a:cubicBezTo>
                    <a:pt x="62693" y="419698"/>
                    <a:pt x="62818" y="419784"/>
                    <a:pt x="62935" y="419870"/>
                  </a:cubicBezTo>
                  <a:cubicBezTo>
                    <a:pt x="63076" y="419972"/>
                    <a:pt x="63217" y="420065"/>
                    <a:pt x="63366" y="420152"/>
                  </a:cubicBezTo>
                  <a:cubicBezTo>
                    <a:pt x="63491" y="420230"/>
                    <a:pt x="63608" y="420300"/>
                    <a:pt x="63733" y="420370"/>
                  </a:cubicBezTo>
                  <a:cubicBezTo>
                    <a:pt x="63889" y="420456"/>
                    <a:pt x="64046" y="420535"/>
                    <a:pt x="64210" y="420613"/>
                  </a:cubicBezTo>
                  <a:cubicBezTo>
                    <a:pt x="64327" y="420667"/>
                    <a:pt x="64452" y="420730"/>
                    <a:pt x="64570" y="420785"/>
                  </a:cubicBezTo>
                  <a:cubicBezTo>
                    <a:pt x="64742" y="420863"/>
                    <a:pt x="64922" y="420926"/>
                    <a:pt x="65094" y="420988"/>
                  </a:cubicBezTo>
                  <a:cubicBezTo>
                    <a:pt x="65211" y="421027"/>
                    <a:pt x="65320" y="421074"/>
                    <a:pt x="65438" y="421105"/>
                  </a:cubicBezTo>
                  <a:cubicBezTo>
                    <a:pt x="65625" y="421168"/>
                    <a:pt x="65821" y="421215"/>
                    <a:pt x="66016" y="421262"/>
                  </a:cubicBezTo>
                  <a:cubicBezTo>
                    <a:pt x="66126" y="421285"/>
                    <a:pt x="66227" y="421317"/>
                    <a:pt x="66337" y="421340"/>
                  </a:cubicBezTo>
                  <a:cubicBezTo>
                    <a:pt x="66556" y="421387"/>
                    <a:pt x="66775" y="421418"/>
                    <a:pt x="66994" y="421442"/>
                  </a:cubicBezTo>
                  <a:cubicBezTo>
                    <a:pt x="67080" y="421449"/>
                    <a:pt x="67166" y="421473"/>
                    <a:pt x="67252" y="421481"/>
                  </a:cubicBezTo>
                  <a:cubicBezTo>
                    <a:pt x="67557" y="421512"/>
                    <a:pt x="67869" y="421528"/>
                    <a:pt x="68174" y="421528"/>
                  </a:cubicBezTo>
                  <a:lnTo>
                    <a:pt x="68393" y="421528"/>
                  </a:lnTo>
                  <a:cubicBezTo>
                    <a:pt x="68393" y="421528"/>
                    <a:pt x="68393" y="421528"/>
                    <a:pt x="68393" y="421528"/>
                  </a:cubicBezTo>
                  <a:cubicBezTo>
                    <a:pt x="68675" y="421528"/>
                    <a:pt x="68956" y="421512"/>
                    <a:pt x="69230" y="421489"/>
                  </a:cubicBezTo>
                  <a:cubicBezTo>
                    <a:pt x="69308" y="421481"/>
                    <a:pt x="69386" y="421465"/>
                    <a:pt x="69464" y="421457"/>
                  </a:cubicBezTo>
                  <a:cubicBezTo>
                    <a:pt x="69668" y="421434"/>
                    <a:pt x="69863" y="421410"/>
                    <a:pt x="70059" y="421372"/>
                  </a:cubicBezTo>
                  <a:cubicBezTo>
                    <a:pt x="70152" y="421356"/>
                    <a:pt x="70254" y="421332"/>
                    <a:pt x="70348" y="421309"/>
                  </a:cubicBezTo>
                  <a:cubicBezTo>
                    <a:pt x="70528" y="421270"/>
                    <a:pt x="70700" y="421231"/>
                    <a:pt x="70880" y="421184"/>
                  </a:cubicBezTo>
                  <a:cubicBezTo>
                    <a:pt x="70989" y="421152"/>
                    <a:pt x="71091" y="421121"/>
                    <a:pt x="71192" y="421090"/>
                  </a:cubicBezTo>
                  <a:cubicBezTo>
                    <a:pt x="71357" y="421043"/>
                    <a:pt x="71513" y="420988"/>
                    <a:pt x="71677" y="420926"/>
                  </a:cubicBezTo>
                  <a:cubicBezTo>
                    <a:pt x="71787" y="420887"/>
                    <a:pt x="71904" y="420840"/>
                    <a:pt x="72013" y="420793"/>
                  </a:cubicBezTo>
                  <a:cubicBezTo>
                    <a:pt x="72162" y="420730"/>
                    <a:pt x="72311" y="420667"/>
                    <a:pt x="72451" y="420597"/>
                  </a:cubicBezTo>
                  <a:cubicBezTo>
                    <a:pt x="72568" y="420543"/>
                    <a:pt x="72686" y="420488"/>
                    <a:pt x="72795" y="420425"/>
                  </a:cubicBezTo>
                  <a:cubicBezTo>
                    <a:pt x="72928" y="420355"/>
                    <a:pt x="73061" y="420277"/>
                    <a:pt x="73194" y="420206"/>
                  </a:cubicBezTo>
                  <a:cubicBezTo>
                    <a:pt x="73311" y="420136"/>
                    <a:pt x="73429" y="420065"/>
                    <a:pt x="73546" y="419987"/>
                  </a:cubicBezTo>
                  <a:cubicBezTo>
                    <a:pt x="73671" y="419909"/>
                    <a:pt x="73796" y="419823"/>
                    <a:pt x="73913" y="419729"/>
                  </a:cubicBezTo>
                  <a:cubicBezTo>
                    <a:pt x="74023" y="419643"/>
                    <a:pt x="74140" y="419565"/>
                    <a:pt x="74250" y="419479"/>
                  </a:cubicBezTo>
                  <a:cubicBezTo>
                    <a:pt x="74281" y="419456"/>
                    <a:pt x="74312" y="419432"/>
                    <a:pt x="74343" y="419409"/>
                  </a:cubicBezTo>
                  <a:cubicBezTo>
                    <a:pt x="74422" y="419346"/>
                    <a:pt x="74500" y="419268"/>
                    <a:pt x="74570" y="419198"/>
                  </a:cubicBezTo>
                  <a:cubicBezTo>
                    <a:pt x="74656" y="419119"/>
                    <a:pt x="74750" y="419049"/>
                    <a:pt x="74836" y="418963"/>
                  </a:cubicBezTo>
                  <a:lnTo>
                    <a:pt x="97292" y="397687"/>
                  </a:lnTo>
                  <a:cubicBezTo>
                    <a:pt x="100733" y="400431"/>
                    <a:pt x="104384" y="403004"/>
                    <a:pt x="108247" y="405381"/>
                  </a:cubicBezTo>
                  <a:cubicBezTo>
                    <a:pt x="109420" y="406100"/>
                    <a:pt x="110694" y="406875"/>
                    <a:pt x="112016" y="407617"/>
                  </a:cubicBezTo>
                  <a:cubicBezTo>
                    <a:pt x="112149" y="407695"/>
                    <a:pt x="112281" y="407766"/>
                    <a:pt x="112422" y="407836"/>
                  </a:cubicBezTo>
                  <a:lnTo>
                    <a:pt x="87761" y="431208"/>
                  </a:lnTo>
                  <a:cubicBezTo>
                    <a:pt x="84196" y="434586"/>
                    <a:pt x="84196" y="440067"/>
                    <a:pt x="87761" y="443453"/>
                  </a:cubicBezTo>
                  <a:cubicBezTo>
                    <a:pt x="89544" y="445142"/>
                    <a:pt x="91882" y="445986"/>
                    <a:pt x="94219" y="445986"/>
                  </a:cubicBezTo>
                  <a:cubicBezTo>
                    <a:pt x="96557" y="445986"/>
                    <a:pt x="98895" y="445142"/>
                    <a:pt x="100678" y="443453"/>
                  </a:cubicBezTo>
                  <a:lnTo>
                    <a:pt x="129155" y="416469"/>
                  </a:lnTo>
                  <a:cubicBezTo>
                    <a:pt x="167414" y="434594"/>
                    <a:pt x="209871" y="444110"/>
                    <a:pt x="253102" y="444110"/>
                  </a:cubicBezTo>
                  <a:lnTo>
                    <a:pt x="254134" y="444110"/>
                  </a:lnTo>
                  <a:cubicBezTo>
                    <a:pt x="303410" y="444110"/>
                    <a:pt x="351685" y="430934"/>
                    <a:pt x="393744" y="405999"/>
                  </a:cubicBezTo>
                  <a:cubicBezTo>
                    <a:pt x="395088" y="405201"/>
                    <a:pt x="396371" y="404372"/>
                    <a:pt x="397473" y="403661"/>
                  </a:cubicBezTo>
                  <a:cubicBezTo>
                    <a:pt x="420579" y="388687"/>
                    <a:pt x="436693" y="365855"/>
                    <a:pt x="442847" y="339371"/>
                  </a:cubicBezTo>
                  <a:cubicBezTo>
                    <a:pt x="448993" y="312997"/>
                    <a:pt x="444685" y="285410"/>
                    <a:pt x="430720" y="2617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4910;p50">
              <a:extLst>
                <a:ext uri="{FF2B5EF4-FFF2-40B4-BE49-F238E27FC236}">
                  <a16:creationId xmlns:a16="http://schemas.microsoft.com/office/drawing/2014/main" id="{273CDF91-4CA0-5A30-3400-A23D76658A0D}"/>
                </a:ext>
              </a:extLst>
            </p:cNvPr>
            <p:cNvSpPr/>
            <p:nvPr/>
          </p:nvSpPr>
          <p:spPr>
            <a:xfrm>
              <a:off x="1573186" y="5143893"/>
              <a:ext cx="391816" cy="447493"/>
            </a:xfrm>
            <a:custGeom>
              <a:avLst/>
              <a:gdLst/>
              <a:ahLst/>
              <a:cxnLst/>
              <a:rect l="l" t="t" r="r" b="b"/>
              <a:pathLst>
                <a:path w="391816" h="447493" extrusionOk="0">
                  <a:moveTo>
                    <a:pt x="330547" y="29070"/>
                  </a:moveTo>
                  <a:cubicBezTo>
                    <a:pt x="328889" y="27139"/>
                    <a:pt x="326496" y="25989"/>
                    <a:pt x="323947" y="25896"/>
                  </a:cubicBezTo>
                  <a:cubicBezTo>
                    <a:pt x="321414" y="25817"/>
                    <a:pt x="318935" y="26771"/>
                    <a:pt x="317129" y="28570"/>
                  </a:cubicBezTo>
                  <a:lnTo>
                    <a:pt x="297699" y="48001"/>
                  </a:lnTo>
                  <a:cubicBezTo>
                    <a:pt x="296635" y="46671"/>
                    <a:pt x="295572" y="45350"/>
                    <a:pt x="294493" y="44060"/>
                  </a:cubicBezTo>
                  <a:cubicBezTo>
                    <a:pt x="291639" y="40643"/>
                    <a:pt x="288707" y="37335"/>
                    <a:pt x="285712" y="34106"/>
                  </a:cubicBezTo>
                  <a:lnTo>
                    <a:pt x="304189" y="15629"/>
                  </a:lnTo>
                  <a:cubicBezTo>
                    <a:pt x="307762" y="12055"/>
                    <a:pt x="307762" y="6253"/>
                    <a:pt x="304189" y="2680"/>
                  </a:cubicBezTo>
                  <a:cubicBezTo>
                    <a:pt x="300615" y="-893"/>
                    <a:pt x="294814" y="-893"/>
                    <a:pt x="291240" y="2680"/>
                  </a:cubicBezTo>
                  <a:lnTo>
                    <a:pt x="272772" y="21149"/>
                  </a:lnTo>
                  <a:cubicBezTo>
                    <a:pt x="269535" y="18139"/>
                    <a:pt x="266235" y="15230"/>
                    <a:pt x="262888" y="12454"/>
                  </a:cubicBezTo>
                  <a:cubicBezTo>
                    <a:pt x="253115" y="4369"/>
                    <a:pt x="240330" y="1014"/>
                    <a:pt x="227812" y="3267"/>
                  </a:cubicBezTo>
                  <a:cubicBezTo>
                    <a:pt x="218140" y="5002"/>
                    <a:pt x="209476" y="9929"/>
                    <a:pt x="203073" y="17122"/>
                  </a:cubicBezTo>
                  <a:cubicBezTo>
                    <a:pt x="182250" y="7082"/>
                    <a:pt x="160576" y="1976"/>
                    <a:pt x="138526" y="1976"/>
                  </a:cubicBezTo>
                  <a:cubicBezTo>
                    <a:pt x="138526" y="1976"/>
                    <a:pt x="138370" y="1976"/>
                    <a:pt x="138370" y="1976"/>
                  </a:cubicBezTo>
                  <a:cubicBezTo>
                    <a:pt x="138370" y="1976"/>
                    <a:pt x="138370" y="1976"/>
                    <a:pt x="138370" y="1976"/>
                  </a:cubicBezTo>
                  <a:cubicBezTo>
                    <a:pt x="124296" y="1976"/>
                    <a:pt x="110190" y="4119"/>
                    <a:pt x="96429" y="8349"/>
                  </a:cubicBezTo>
                  <a:cubicBezTo>
                    <a:pt x="91753" y="9788"/>
                    <a:pt x="88750" y="14605"/>
                    <a:pt x="89970" y="19343"/>
                  </a:cubicBezTo>
                  <a:cubicBezTo>
                    <a:pt x="91034" y="23471"/>
                    <a:pt x="94724" y="26146"/>
                    <a:pt x="98728" y="26146"/>
                  </a:cubicBezTo>
                  <a:cubicBezTo>
                    <a:pt x="99611" y="26146"/>
                    <a:pt x="100518" y="26013"/>
                    <a:pt x="101409" y="25739"/>
                  </a:cubicBezTo>
                  <a:cubicBezTo>
                    <a:pt x="113552" y="21978"/>
                    <a:pt x="125992" y="20062"/>
                    <a:pt x="138370" y="20062"/>
                  </a:cubicBezTo>
                  <a:lnTo>
                    <a:pt x="138479" y="20062"/>
                  </a:lnTo>
                  <a:cubicBezTo>
                    <a:pt x="157050" y="20062"/>
                    <a:pt x="175385" y="24222"/>
                    <a:pt x="193103" y="32432"/>
                  </a:cubicBezTo>
                  <a:lnTo>
                    <a:pt x="172891" y="67447"/>
                  </a:lnTo>
                  <a:cubicBezTo>
                    <a:pt x="162390" y="85635"/>
                    <a:pt x="162390" y="107349"/>
                    <a:pt x="172891" y="125528"/>
                  </a:cubicBezTo>
                  <a:cubicBezTo>
                    <a:pt x="183392" y="143708"/>
                    <a:pt x="202197" y="154569"/>
                    <a:pt x="223191" y="154569"/>
                  </a:cubicBezTo>
                  <a:lnTo>
                    <a:pt x="306049" y="154569"/>
                  </a:lnTo>
                  <a:cubicBezTo>
                    <a:pt x="310889" y="154569"/>
                    <a:pt x="315135" y="150917"/>
                    <a:pt x="315424" y="146085"/>
                  </a:cubicBezTo>
                  <a:cubicBezTo>
                    <a:pt x="315737" y="140838"/>
                    <a:pt x="311578" y="136483"/>
                    <a:pt x="306401" y="136483"/>
                  </a:cubicBezTo>
                  <a:lnTo>
                    <a:pt x="223128" y="136483"/>
                  </a:lnTo>
                  <a:cubicBezTo>
                    <a:pt x="208859" y="136483"/>
                    <a:pt x="196075" y="129102"/>
                    <a:pt x="188944" y="116747"/>
                  </a:cubicBezTo>
                  <a:cubicBezTo>
                    <a:pt x="181805" y="104385"/>
                    <a:pt x="181805" y="89630"/>
                    <a:pt x="188944" y="77268"/>
                  </a:cubicBezTo>
                  <a:lnTo>
                    <a:pt x="213816" y="34184"/>
                  </a:lnTo>
                  <a:cubicBezTo>
                    <a:pt x="217499" y="27795"/>
                    <a:pt x="223785" y="23386"/>
                    <a:pt x="231041" y="22080"/>
                  </a:cubicBezTo>
                  <a:cubicBezTo>
                    <a:pt x="238211" y="20789"/>
                    <a:pt x="245530" y="22697"/>
                    <a:pt x="251113" y="27318"/>
                  </a:cubicBezTo>
                  <a:cubicBezTo>
                    <a:pt x="261418" y="35849"/>
                    <a:pt x="271208" y="45639"/>
                    <a:pt x="280200" y="56406"/>
                  </a:cubicBezTo>
                  <a:cubicBezTo>
                    <a:pt x="292874" y="71583"/>
                    <a:pt x="304298" y="89747"/>
                    <a:pt x="315120" y="111946"/>
                  </a:cubicBezTo>
                  <a:lnTo>
                    <a:pt x="316027" y="113791"/>
                  </a:lnTo>
                  <a:cubicBezTo>
                    <a:pt x="318857" y="119547"/>
                    <a:pt x="321109" y="124105"/>
                    <a:pt x="325386" y="138485"/>
                  </a:cubicBezTo>
                  <a:cubicBezTo>
                    <a:pt x="327098" y="144240"/>
                    <a:pt x="326567" y="150526"/>
                    <a:pt x="323486" y="155679"/>
                  </a:cubicBezTo>
                  <a:cubicBezTo>
                    <a:pt x="319819" y="161825"/>
                    <a:pt x="313517" y="165516"/>
                    <a:pt x="306558" y="165712"/>
                  </a:cubicBezTo>
                  <a:lnTo>
                    <a:pt x="306151" y="165719"/>
                  </a:lnTo>
                  <a:cubicBezTo>
                    <a:pt x="300177" y="165797"/>
                    <a:pt x="295611" y="171615"/>
                    <a:pt x="297660" y="177870"/>
                  </a:cubicBezTo>
                  <a:cubicBezTo>
                    <a:pt x="298864" y="181546"/>
                    <a:pt x="302414" y="183938"/>
                    <a:pt x="306276" y="183938"/>
                  </a:cubicBezTo>
                  <a:lnTo>
                    <a:pt x="306644" y="183938"/>
                  </a:lnTo>
                  <a:cubicBezTo>
                    <a:pt x="306745" y="183938"/>
                    <a:pt x="306839" y="183938"/>
                    <a:pt x="306941" y="183930"/>
                  </a:cubicBezTo>
                  <a:lnTo>
                    <a:pt x="307441" y="183923"/>
                  </a:lnTo>
                  <a:cubicBezTo>
                    <a:pt x="320562" y="183555"/>
                    <a:pt x="332431" y="176713"/>
                    <a:pt x="339429" y="165313"/>
                  </a:cubicBezTo>
                  <a:cubicBezTo>
                    <a:pt x="345379" y="155624"/>
                    <a:pt x="346591" y="143747"/>
                    <a:pt x="343346" y="132847"/>
                  </a:cubicBezTo>
                  <a:cubicBezTo>
                    <a:pt x="338631" y="117052"/>
                    <a:pt x="335832" y="111368"/>
                    <a:pt x="332877" y="105355"/>
                  </a:cubicBezTo>
                  <a:lnTo>
                    <a:pt x="331993" y="103556"/>
                  </a:lnTo>
                  <a:cubicBezTo>
                    <a:pt x="324588" y="88371"/>
                    <a:pt x="316879" y="74914"/>
                    <a:pt x="308692" y="62880"/>
                  </a:cubicBezTo>
                  <a:lnTo>
                    <a:pt x="322962" y="48610"/>
                  </a:lnTo>
                  <a:cubicBezTo>
                    <a:pt x="355622" y="89958"/>
                    <a:pt x="373504" y="141276"/>
                    <a:pt x="373504" y="194205"/>
                  </a:cubicBezTo>
                  <a:cubicBezTo>
                    <a:pt x="373504" y="323770"/>
                    <a:pt x="268096" y="429181"/>
                    <a:pt x="138534" y="429181"/>
                  </a:cubicBezTo>
                  <a:cubicBezTo>
                    <a:pt x="94341" y="429181"/>
                    <a:pt x="51289" y="416842"/>
                    <a:pt x="14016" y="393502"/>
                  </a:cubicBezTo>
                  <a:cubicBezTo>
                    <a:pt x="9731" y="390820"/>
                    <a:pt x="4078" y="392118"/>
                    <a:pt x="1396" y="396403"/>
                  </a:cubicBezTo>
                  <a:cubicBezTo>
                    <a:pt x="-1286" y="400688"/>
                    <a:pt x="12" y="406341"/>
                    <a:pt x="4297" y="409023"/>
                  </a:cubicBezTo>
                  <a:cubicBezTo>
                    <a:pt x="44479" y="434193"/>
                    <a:pt x="90901" y="447493"/>
                    <a:pt x="138534" y="447493"/>
                  </a:cubicBezTo>
                  <a:cubicBezTo>
                    <a:pt x="278190" y="447493"/>
                    <a:pt x="391816" y="333872"/>
                    <a:pt x="391816" y="194205"/>
                  </a:cubicBezTo>
                  <a:cubicBezTo>
                    <a:pt x="391809" y="133613"/>
                    <a:pt x="370056" y="74961"/>
                    <a:pt x="330547" y="290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7" name="Google Shape;4911;p50">
            <a:extLst>
              <a:ext uri="{FF2B5EF4-FFF2-40B4-BE49-F238E27FC236}">
                <a16:creationId xmlns:a16="http://schemas.microsoft.com/office/drawing/2014/main" id="{00F74A16-9EA5-9158-6009-1B0B5E5F5D41}"/>
              </a:ext>
            </a:extLst>
          </p:cNvPr>
          <p:cNvGrpSpPr/>
          <p:nvPr/>
        </p:nvGrpSpPr>
        <p:grpSpPr>
          <a:xfrm>
            <a:off x="7232297" y="1697716"/>
            <a:ext cx="375687" cy="359856"/>
            <a:chOff x="10195009" y="1339350"/>
            <a:chExt cx="578692" cy="554307"/>
          </a:xfrm>
          <a:solidFill>
            <a:srgbClr val="5A4833"/>
          </a:solidFill>
        </p:grpSpPr>
        <p:sp>
          <p:nvSpPr>
            <p:cNvPr id="388" name="Google Shape;4912;p50">
              <a:extLst>
                <a:ext uri="{FF2B5EF4-FFF2-40B4-BE49-F238E27FC236}">
                  <a16:creationId xmlns:a16="http://schemas.microsoft.com/office/drawing/2014/main" id="{73C9E5F1-0D0F-7C35-E9F1-529691F57CF6}"/>
                </a:ext>
              </a:extLst>
            </p:cNvPr>
            <p:cNvSpPr/>
            <p:nvPr/>
          </p:nvSpPr>
          <p:spPr>
            <a:xfrm>
              <a:off x="10475328" y="1339350"/>
              <a:ext cx="18061" cy="30137"/>
            </a:xfrm>
            <a:custGeom>
              <a:avLst/>
              <a:gdLst/>
              <a:ahLst/>
              <a:cxnLst/>
              <a:rect l="l" t="t" r="r" b="b"/>
              <a:pathLst>
                <a:path w="18061" h="30137" extrusionOk="0">
                  <a:moveTo>
                    <a:pt x="0" y="9392"/>
                  </a:moveTo>
                  <a:lnTo>
                    <a:pt x="0" y="20745"/>
                  </a:lnTo>
                  <a:cubicBezTo>
                    <a:pt x="0" y="25585"/>
                    <a:pt x="3596" y="29839"/>
                    <a:pt x="8444" y="30121"/>
                  </a:cubicBezTo>
                  <a:cubicBezTo>
                    <a:pt x="13683" y="30433"/>
                    <a:pt x="18062" y="26274"/>
                    <a:pt x="18062" y="21097"/>
                  </a:cubicBezTo>
                  <a:lnTo>
                    <a:pt x="18062" y="9040"/>
                  </a:lnTo>
                  <a:cubicBezTo>
                    <a:pt x="18062" y="3864"/>
                    <a:pt x="13683" y="-296"/>
                    <a:pt x="8444" y="17"/>
                  </a:cubicBezTo>
                  <a:cubicBezTo>
                    <a:pt x="3596" y="298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4913;p50">
              <a:extLst>
                <a:ext uri="{FF2B5EF4-FFF2-40B4-BE49-F238E27FC236}">
                  <a16:creationId xmlns:a16="http://schemas.microsoft.com/office/drawing/2014/main" id="{5233E659-674E-394E-80D6-12228DAE13D2}"/>
                </a:ext>
              </a:extLst>
            </p:cNvPr>
            <p:cNvSpPr/>
            <p:nvPr/>
          </p:nvSpPr>
          <p:spPr>
            <a:xfrm>
              <a:off x="10475328" y="1558703"/>
              <a:ext cx="18061" cy="30137"/>
            </a:xfrm>
            <a:custGeom>
              <a:avLst/>
              <a:gdLst/>
              <a:ahLst/>
              <a:cxnLst/>
              <a:rect l="l" t="t" r="r" b="b"/>
              <a:pathLst>
                <a:path w="18061" h="30137" extrusionOk="0">
                  <a:moveTo>
                    <a:pt x="0" y="9392"/>
                  </a:moveTo>
                  <a:lnTo>
                    <a:pt x="0" y="20745"/>
                  </a:lnTo>
                  <a:cubicBezTo>
                    <a:pt x="0" y="25586"/>
                    <a:pt x="3596" y="29839"/>
                    <a:pt x="8444" y="30121"/>
                  </a:cubicBezTo>
                  <a:cubicBezTo>
                    <a:pt x="13683" y="30433"/>
                    <a:pt x="18062" y="26274"/>
                    <a:pt x="18062" y="21097"/>
                  </a:cubicBezTo>
                  <a:lnTo>
                    <a:pt x="18062" y="9040"/>
                  </a:lnTo>
                  <a:cubicBezTo>
                    <a:pt x="18062" y="3864"/>
                    <a:pt x="13683" y="-296"/>
                    <a:pt x="8444" y="17"/>
                  </a:cubicBezTo>
                  <a:cubicBezTo>
                    <a:pt x="3596" y="298"/>
                    <a:pt x="0" y="4552"/>
                    <a:pt x="0" y="93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4914;p50">
              <a:extLst>
                <a:ext uri="{FF2B5EF4-FFF2-40B4-BE49-F238E27FC236}">
                  <a16:creationId xmlns:a16="http://schemas.microsoft.com/office/drawing/2014/main" id="{9FFBC939-D317-2EE7-E3FD-DE172A3E6471}"/>
                </a:ext>
              </a:extLst>
            </p:cNvPr>
            <p:cNvSpPr/>
            <p:nvPr/>
          </p:nvSpPr>
          <p:spPr>
            <a:xfrm>
              <a:off x="10578913" y="1454809"/>
              <a:ext cx="30136" cy="18085"/>
            </a:xfrm>
            <a:custGeom>
              <a:avLst/>
              <a:gdLst/>
              <a:ahLst/>
              <a:cxnLst/>
              <a:rect l="l" t="t" r="r" b="b"/>
              <a:pathLst>
                <a:path w="30136" h="18085" extrusionOk="0">
                  <a:moveTo>
                    <a:pt x="21050" y="0"/>
                  </a:moveTo>
                  <a:lnTo>
                    <a:pt x="9399" y="0"/>
                  </a:lnTo>
                  <a:cubicBezTo>
                    <a:pt x="4552" y="0"/>
                    <a:pt x="251" y="3652"/>
                    <a:pt x="17" y="8484"/>
                  </a:cubicBezTo>
                  <a:cubicBezTo>
                    <a:pt x="-296" y="13731"/>
                    <a:pt x="3848" y="18086"/>
                    <a:pt x="9009" y="18086"/>
                  </a:cubicBezTo>
                  <a:lnTo>
                    <a:pt x="20737" y="18086"/>
                  </a:lnTo>
                  <a:cubicBezTo>
                    <a:pt x="25585" y="18086"/>
                    <a:pt x="29807" y="14434"/>
                    <a:pt x="30120" y="9602"/>
                  </a:cubicBezTo>
                  <a:cubicBezTo>
                    <a:pt x="30433" y="4347"/>
                    <a:pt x="26210" y="0"/>
                    <a:pt x="210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1" name="Google Shape;4915;p50">
              <a:extLst>
                <a:ext uri="{FF2B5EF4-FFF2-40B4-BE49-F238E27FC236}">
                  <a16:creationId xmlns:a16="http://schemas.microsoft.com/office/drawing/2014/main" id="{A75AD637-A68B-9CFA-9BF8-1E9F5158426A}"/>
                </a:ext>
              </a:extLst>
            </p:cNvPr>
            <p:cNvSpPr/>
            <p:nvPr/>
          </p:nvSpPr>
          <p:spPr>
            <a:xfrm>
              <a:off x="10359511" y="1454809"/>
              <a:ext cx="30136" cy="18085"/>
            </a:xfrm>
            <a:custGeom>
              <a:avLst/>
              <a:gdLst/>
              <a:ahLst/>
              <a:cxnLst/>
              <a:rect l="l" t="t" r="r" b="b"/>
              <a:pathLst>
                <a:path w="30136" h="18085" extrusionOk="0">
                  <a:moveTo>
                    <a:pt x="21128" y="0"/>
                  </a:moveTo>
                  <a:lnTo>
                    <a:pt x="9399" y="0"/>
                  </a:lnTo>
                  <a:cubicBezTo>
                    <a:pt x="4552" y="0"/>
                    <a:pt x="329" y="3652"/>
                    <a:pt x="17" y="8484"/>
                  </a:cubicBezTo>
                  <a:cubicBezTo>
                    <a:pt x="-296" y="13731"/>
                    <a:pt x="3848" y="18086"/>
                    <a:pt x="9086" y="18086"/>
                  </a:cubicBezTo>
                  <a:lnTo>
                    <a:pt x="20737" y="18086"/>
                  </a:lnTo>
                  <a:cubicBezTo>
                    <a:pt x="25584" y="18086"/>
                    <a:pt x="29807" y="14434"/>
                    <a:pt x="30120" y="9602"/>
                  </a:cubicBezTo>
                  <a:cubicBezTo>
                    <a:pt x="30432" y="4347"/>
                    <a:pt x="26288" y="0"/>
                    <a:pt x="211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2" name="Google Shape;4916;p50">
              <a:extLst>
                <a:ext uri="{FF2B5EF4-FFF2-40B4-BE49-F238E27FC236}">
                  <a16:creationId xmlns:a16="http://schemas.microsoft.com/office/drawing/2014/main" id="{F604DD74-F0B7-F026-7CD1-DCBACD502768}"/>
                </a:ext>
              </a:extLst>
            </p:cNvPr>
            <p:cNvSpPr/>
            <p:nvPr/>
          </p:nvSpPr>
          <p:spPr>
            <a:xfrm>
              <a:off x="10548377" y="1373091"/>
              <a:ext cx="26917" cy="26890"/>
            </a:xfrm>
            <a:custGeom>
              <a:avLst/>
              <a:gdLst/>
              <a:ahLst/>
              <a:cxnLst/>
              <a:rect l="l" t="t" r="r" b="b"/>
              <a:pathLst>
                <a:path w="26917" h="26890" extrusionOk="0">
                  <a:moveTo>
                    <a:pt x="24220" y="2674"/>
                  </a:moveTo>
                  <a:cubicBezTo>
                    <a:pt x="20623" y="-891"/>
                    <a:pt x="14837" y="-891"/>
                    <a:pt x="11319" y="2674"/>
                  </a:cubicBezTo>
                  <a:lnTo>
                    <a:pt x="2639" y="11291"/>
                  </a:lnTo>
                  <a:cubicBezTo>
                    <a:pt x="-880" y="14857"/>
                    <a:pt x="-880" y="20651"/>
                    <a:pt x="2639" y="24216"/>
                  </a:cubicBezTo>
                  <a:cubicBezTo>
                    <a:pt x="4437" y="25999"/>
                    <a:pt x="6783" y="26890"/>
                    <a:pt x="9129" y="26890"/>
                  </a:cubicBezTo>
                  <a:cubicBezTo>
                    <a:pt x="11474" y="26890"/>
                    <a:pt x="13820" y="25999"/>
                    <a:pt x="15619" y="24216"/>
                  </a:cubicBezTo>
                  <a:lnTo>
                    <a:pt x="24220" y="15599"/>
                  </a:lnTo>
                  <a:cubicBezTo>
                    <a:pt x="27816" y="12034"/>
                    <a:pt x="27816" y="6248"/>
                    <a:pt x="24220" y="26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3" name="Google Shape;4917;p50">
              <a:extLst>
                <a:ext uri="{FF2B5EF4-FFF2-40B4-BE49-F238E27FC236}">
                  <a16:creationId xmlns:a16="http://schemas.microsoft.com/office/drawing/2014/main" id="{66922F28-1913-994B-BB76-8FD925DEC6AF}"/>
                </a:ext>
              </a:extLst>
            </p:cNvPr>
            <p:cNvSpPr/>
            <p:nvPr/>
          </p:nvSpPr>
          <p:spPr>
            <a:xfrm>
              <a:off x="10393267" y="1528198"/>
              <a:ext cx="26897" cy="26893"/>
            </a:xfrm>
            <a:custGeom>
              <a:avLst/>
              <a:gdLst/>
              <a:ahLst/>
              <a:cxnLst/>
              <a:rect l="l" t="t" r="r" b="b"/>
              <a:pathLst>
                <a:path w="26897" h="26893" extrusionOk="0">
                  <a:moveTo>
                    <a:pt x="24200" y="2677"/>
                  </a:moveTo>
                  <a:cubicBezTo>
                    <a:pt x="20681" y="-888"/>
                    <a:pt x="14895" y="-896"/>
                    <a:pt x="11298" y="2677"/>
                  </a:cubicBezTo>
                  <a:lnTo>
                    <a:pt x="2697" y="11294"/>
                  </a:lnTo>
                  <a:cubicBezTo>
                    <a:pt x="-899" y="14867"/>
                    <a:pt x="-899" y="20654"/>
                    <a:pt x="2697" y="24219"/>
                  </a:cubicBezTo>
                  <a:cubicBezTo>
                    <a:pt x="4496" y="26002"/>
                    <a:pt x="6841" y="26893"/>
                    <a:pt x="9109" y="26893"/>
                  </a:cubicBezTo>
                  <a:cubicBezTo>
                    <a:pt x="11455" y="26893"/>
                    <a:pt x="13801" y="26002"/>
                    <a:pt x="15599" y="24219"/>
                  </a:cubicBezTo>
                  <a:lnTo>
                    <a:pt x="24200" y="15602"/>
                  </a:lnTo>
                  <a:cubicBezTo>
                    <a:pt x="27796" y="12037"/>
                    <a:pt x="27796" y="6243"/>
                    <a:pt x="24200" y="26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4" name="Google Shape;4918;p50">
              <a:extLst>
                <a:ext uri="{FF2B5EF4-FFF2-40B4-BE49-F238E27FC236}">
                  <a16:creationId xmlns:a16="http://schemas.microsoft.com/office/drawing/2014/main" id="{68CD7A73-515A-3963-C9D7-05B7187F2FFD}"/>
                </a:ext>
              </a:extLst>
            </p:cNvPr>
            <p:cNvSpPr/>
            <p:nvPr/>
          </p:nvSpPr>
          <p:spPr>
            <a:xfrm>
              <a:off x="10548396" y="1528195"/>
              <a:ext cx="26897" cy="26896"/>
            </a:xfrm>
            <a:custGeom>
              <a:avLst/>
              <a:gdLst/>
              <a:ahLst/>
              <a:cxnLst/>
              <a:rect l="l" t="t" r="r" b="b"/>
              <a:pathLst>
                <a:path w="26897" h="26896" extrusionOk="0">
                  <a:moveTo>
                    <a:pt x="24200" y="11297"/>
                  </a:moveTo>
                  <a:lnTo>
                    <a:pt x="15599" y="2680"/>
                  </a:lnTo>
                  <a:cubicBezTo>
                    <a:pt x="12002" y="-893"/>
                    <a:pt x="6216" y="-893"/>
                    <a:pt x="2698" y="2680"/>
                  </a:cubicBezTo>
                  <a:cubicBezTo>
                    <a:pt x="-899" y="6246"/>
                    <a:pt x="-899" y="12040"/>
                    <a:pt x="2698" y="15605"/>
                  </a:cubicBezTo>
                  <a:lnTo>
                    <a:pt x="11299" y="24222"/>
                  </a:lnTo>
                  <a:cubicBezTo>
                    <a:pt x="13097" y="26005"/>
                    <a:pt x="15443" y="26896"/>
                    <a:pt x="17789" y="26896"/>
                  </a:cubicBezTo>
                  <a:cubicBezTo>
                    <a:pt x="20056" y="26896"/>
                    <a:pt x="22401" y="26005"/>
                    <a:pt x="24200" y="24222"/>
                  </a:cubicBezTo>
                  <a:cubicBezTo>
                    <a:pt x="27797" y="20656"/>
                    <a:pt x="27797" y="14862"/>
                    <a:pt x="24200" y="11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5" name="Google Shape;4919;p50">
              <a:extLst>
                <a:ext uri="{FF2B5EF4-FFF2-40B4-BE49-F238E27FC236}">
                  <a16:creationId xmlns:a16="http://schemas.microsoft.com/office/drawing/2014/main" id="{63BD72D4-82AA-686F-D4BE-60B760B953DD}"/>
                </a:ext>
              </a:extLst>
            </p:cNvPr>
            <p:cNvSpPr/>
            <p:nvPr/>
          </p:nvSpPr>
          <p:spPr>
            <a:xfrm>
              <a:off x="10393267" y="1373095"/>
              <a:ext cx="26897" cy="26893"/>
            </a:xfrm>
            <a:custGeom>
              <a:avLst/>
              <a:gdLst/>
              <a:ahLst/>
              <a:cxnLst/>
              <a:rect l="l" t="t" r="r" b="b"/>
              <a:pathLst>
                <a:path w="26897" h="26893" extrusionOk="0">
                  <a:moveTo>
                    <a:pt x="24200" y="11294"/>
                  </a:moveTo>
                  <a:lnTo>
                    <a:pt x="15599" y="2677"/>
                  </a:lnTo>
                  <a:cubicBezTo>
                    <a:pt x="12080" y="-888"/>
                    <a:pt x="6216" y="-896"/>
                    <a:pt x="2697" y="2677"/>
                  </a:cubicBezTo>
                  <a:cubicBezTo>
                    <a:pt x="-899" y="6251"/>
                    <a:pt x="-899" y="12037"/>
                    <a:pt x="2697" y="15602"/>
                  </a:cubicBezTo>
                  <a:lnTo>
                    <a:pt x="11298" y="24219"/>
                  </a:lnTo>
                  <a:cubicBezTo>
                    <a:pt x="13097" y="26002"/>
                    <a:pt x="15442" y="26893"/>
                    <a:pt x="17788" y="26893"/>
                  </a:cubicBezTo>
                  <a:cubicBezTo>
                    <a:pt x="20134" y="26893"/>
                    <a:pt x="22479" y="26002"/>
                    <a:pt x="24200" y="24219"/>
                  </a:cubicBezTo>
                  <a:cubicBezTo>
                    <a:pt x="27796" y="20646"/>
                    <a:pt x="27796" y="14860"/>
                    <a:pt x="24200" y="112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6" name="Google Shape;4920;p50">
              <a:extLst>
                <a:ext uri="{FF2B5EF4-FFF2-40B4-BE49-F238E27FC236}">
                  <a16:creationId xmlns:a16="http://schemas.microsoft.com/office/drawing/2014/main" id="{F1AB9497-337A-F849-0655-5F5A87588CA5}"/>
                </a:ext>
              </a:extLst>
            </p:cNvPr>
            <p:cNvSpPr/>
            <p:nvPr/>
          </p:nvSpPr>
          <p:spPr>
            <a:xfrm>
              <a:off x="10426234" y="1350032"/>
              <a:ext cx="23435" cy="29321"/>
            </a:xfrm>
            <a:custGeom>
              <a:avLst/>
              <a:gdLst/>
              <a:ahLst/>
              <a:cxnLst/>
              <a:rect l="l" t="t" r="r" b="b"/>
              <a:pathLst>
                <a:path w="23435" h="29321" extrusionOk="0">
                  <a:moveTo>
                    <a:pt x="22587" y="16318"/>
                  </a:moveTo>
                  <a:lnTo>
                    <a:pt x="17427" y="5277"/>
                  </a:lnTo>
                  <a:cubicBezTo>
                    <a:pt x="15238" y="703"/>
                    <a:pt x="9842" y="-1275"/>
                    <a:pt x="5229" y="860"/>
                  </a:cubicBezTo>
                  <a:cubicBezTo>
                    <a:pt x="694" y="2994"/>
                    <a:pt x="-1261" y="8429"/>
                    <a:pt x="850" y="13003"/>
                  </a:cubicBezTo>
                  <a:lnTo>
                    <a:pt x="6011" y="24044"/>
                  </a:lnTo>
                  <a:cubicBezTo>
                    <a:pt x="7496" y="27367"/>
                    <a:pt x="10858" y="29322"/>
                    <a:pt x="14299" y="29322"/>
                  </a:cubicBezTo>
                  <a:cubicBezTo>
                    <a:pt x="15550" y="29322"/>
                    <a:pt x="16879" y="29048"/>
                    <a:pt x="18131" y="28461"/>
                  </a:cubicBezTo>
                  <a:cubicBezTo>
                    <a:pt x="22744" y="26335"/>
                    <a:pt x="24698" y="20892"/>
                    <a:pt x="22587" y="163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4921;p50">
              <a:extLst>
                <a:ext uri="{FF2B5EF4-FFF2-40B4-BE49-F238E27FC236}">
                  <a16:creationId xmlns:a16="http://schemas.microsoft.com/office/drawing/2014/main" id="{FB4DE540-770E-C337-BA20-4CFA3F99BD09}"/>
                </a:ext>
              </a:extLst>
            </p:cNvPr>
            <p:cNvSpPr/>
            <p:nvPr/>
          </p:nvSpPr>
          <p:spPr>
            <a:xfrm>
              <a:off x="10518891" y="1548836"/>
              <a:ext cx="23435" cy="29321"/>
            </a:xfrm>
            <a:custGeom>
              <a:avLst/>
              <a:gdLst/>
              <a:ahLst/>
              <a:cxnLst/>
              <a:rect l="l" t="t" r="r" b="b"/>
              <a:pathLst>
                <a:path w="23435" h="29321" extrusionOk="0">
                  <a:moveTo>
                    <a:pt x="22585" y="16318"/>
                  </a:moveTo>
                  <a:lnTo>
                    <a:pt x="17425" y="5277"/>
                  </a:lnTo>
                  <a:cubicBezTo>
                    <a:pt x="15314" y="703"/>
                    <a:pt x="9841" y="-1275"/>
                    <a:pt x="5306" y="860"/>
                  </a:cubicBezTo>
                  <a:cubicBezTo>
                    <a:pt x="692" y="2994"/>
                    <a:pt x="-1263" y="8429"/>
                    <a:pt x="849" y="13003"/>
                  </a:cubicBezTo>
                  <a:lnTo>
                    <a:pt x="6010" y="24044"/>
                  </a:lnTo>
                  <a:cubicBezTo>
                    <a:pt x="7574" y="27367"/>
                    <a:pt x="10857" y="29322"/>
                    <a:pt x="14298" y="29322"/>
                  </a:cubicBezTo>
                  <a:cubicBezTo>
                    <a:pt x="15627" y="29322"/>
                    <a:pt x="16878" y="29048"/>
                    <a:pt x="18207" y="28461"/>
                  </a:cubicBezTo>
                  <a:cubicBezTo>
                    <a:pt x="22742" y="26327"/>
                    <a:pt x="24697" y="20892"/>
                    <a:pt x="22585" y="163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4922;p50">
              <a:extLst>
                <a:ext uri="{FF2B5EF4-FFF2-40B4-BE49-F238E27FC236}">
                  <a16:creationId xmlns:a16="http://schemas.microsoft.com/office/drawing/2014/main" id="{EE0920A0-42D1-B88F-43E6-6B3D83ECE764}"/>
                </a:ext>
              </a:extLst>
            </p:cNvPr>
            <p:cNvSpPr/>
            <p:nvPr/>
          </p:nvSpPr>
          <p:spPr>
            <a:xfrm>
              <a:off x="10569011" y="1406026"/>
              <a:ext cx="29333" cy="23433"/>
            </a:xfrm>
            <a:custGeom>
              <a:avLst/>
              <a:gdLst/>
              <a:ahLst/>
              <a:cxnLst/>
              <a:rect l="l" t="t" r="r" b="b"/>
              <a:pathLst>
                <a:path w="29333" h="23433" extrusionOk="0">
                  <a:moveTo>
                    <a:pt x="28450" y="5277"/>
                  </a:moveTo>
                  <a:cubicBezTo>
                    <a:pt x="26338" y="703"/>
                    <a:pt x="20865" y="-1275"/>
                    <a:pt x="16330" y="860"/>
                  </a:cubicBezTo>
                  <a:lnTo>
                    <a:pt x="5305" y="6012"/>
                  </a:lnTo>
                  <a:cubicBezTo>
                    <a:pt x="692" y="8147"/>
                    <a:pt x="-1263" y="13581"/>
                    <a:pt x="849" y="18156"/>
                  </a:cubicBezTo>
                  <a:cubicBezTo>
                    <a:pt x="2412" y="21479"/>
                    <a:pt x="5696" y="23434"/>
                    <a:pt x="9137" y="23434"/>
                  </a:cubicBezTo>
                  <a:cubicBezTo>
                    <a:pt x="10466" y="23434"/>
                    <a:pt x="11795" y="23160"/>
                    <a:pt x="13046" y="22574"/>
                  </a:cubicBezTo>
                  <a:lnTo>
                    <a:pt x="24071" y="17421"/>
                  </a:lnTo>
                  <a:cubicBezTo>
                    <a:pt x="28606" y="15286"/>
                    <a:pt x="30639" y="9852"/>
                    <a:pt x="28450" y="52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4923;p50">
              <a:extLst>
                <a:ext uri="{FF2B5EF4-FFF2-40B4-BE49-F238E27FC236}">
                  <a16:creationId xmlns:a16="http://schemas.microsoft.com/office/drawing/2014/main" id="{B2F6631D-4E1C-4F3C-A4FA-C2B45D586728}"/>
                </a:ext>
              </a:extLst>
            </p:cNvPr>
            <p:cNvSpPr/>
            <p:nvPr/>
          </p:nvSpPr>
          <p:spPr>
            <a:xfrm>
              <a:off x="10370250" y="1498731"/>
              <a:ext cx="29300" cy="23433"/>
            </a:xfrm>
            <a:custGeom>
              <a:avLst/>
              <a:gdLst/>
              <a:ahLst/>
              <a:cxnLst/>
              <a:rect l="l" t="t" r="r" b="b"/>
              <a:pathLst>
                <a:path w="29300" h="23433" extrusionOk="0">
                  <a:moveTo>
                    <a:pt x="28451" y="5277"/>
                  </a:moveTo>
                  <a:cubicBezTo>
                    <a:pt x="26340" y="703"/>
                    <a:pt x="20867" y="-1275"/>
                    <a:pt x="16332" y="860"/>
                  </a:cubicBezTo>
                  <a:lnTo>
                    <a:pt x="5229" y="6012"/>
                  </a:lnTo>
                  <a:cubicBezTo>
                    <a:pt x="694" y="8147"/>
                    <a:pt x="-1261" y="13581"/>
                    <a:pt x="850" y="18156"/>
                  </a:cubicBezTo>
                  <a:cubicBezTo>
                    <a:pt x="2414" y="21479"/>
                    <a:pt x="5698" y="23434"/>
                    <a:pt x="9138" y="23434"/>
                  </a:cubicBezTo>
                  <a:cubicBezTo>
                    <a:pt x="10390" y="23434"/>
                    <a:pt x="11718" y="23160"/>
                    <a:pt x="12970" y="22574"/>
                  </a:cubicBezTo>
                  <a:lnTo>
                    <a:pt x="23994" y="17421"/>
                  </a:lnTo>
                  <a:cubicBezTo>
                    <a:pt x="28608" y="15286"/>
                    <a:pt x="30563" y="9852"/>
                    <a:pt x="28451" y="52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924;p50">
              <a:extLst>
                <a:ext uri="{FF2B5EF4-FFF2-40B4-BE49-F238E27FC236}">
                  <a16:creationId xmlns:a16="http://schemas.microsoft.com/office/drawing/2014/main" id="{1CF7BC15-C116-1E01-D750-0FF990D0CCD2}"/>
                </a:ext>
              </a:extLst>
            </p:cNvPr>
            <p:cNvSpPr/>
            <p:nvPr/>
          </p:nvSpPr>
          <p:spPr>
            <a:xfrm>
              <a:off x="10510586" y="1346162"/>
              <a:ext cx="22451" cy="29727"/>
            </a:xfrm>
            <a:custGeom>
              <a:avLst/>
              <a:gdLst/>
              <a:ahLst/>
              <a:cxnLst/>
              <a:rect l="l" t="t" r="r" b="b"/>
              <a:pathLst>
                <a:path w="22451" h="29727" extrusionOk="0">
                  <a:moveTo>
                    <a:pt x="16425" y="554"/>
                  </a:moveTo>
                  <a:cubicBezTo>
                    <a:pt x="11656" y="-1174"/>
                    <a:pt x="6417" y="1274"/>
                    <a:pt x="4697" y="6012"/>
                  </a:cubicBezTo>
                  <a:lnTo>
                    <a:pt x="553" y="17460"/>
                  </a:lnTo>
                  <a:cubicBezTo>
                    <a:pt x="-1168" y="22206"/>
                    <a:pt x="1257" y="27445"/>
                    <a:pt x="6026" y="29173"/>
                  </a:cubicBezTo>
                  <a:cubicBezTo>
                    <a:pt x="7042" y="29548"/>
                    <a:pt x="8060" y="29728"/>
                    <a:pt x="9154" y="29728"/>
                  </a:cubicBezTo>
                  <a:cubicBezTo>
                    <a:pt x="12829" y="29728"/>
                    <a:pt x="16347" y="27421"/>
                    <a:pt x="17677" y="23715"/>
                  </a:cubicBezTo>
                  <a:lnTo>
                    <a:pt x="21899" y="12268"/>
                  </a:lnTo>
                  <a:cubicBezTo>
                    <a:pt x="23619" y="7529"/>
                    <a:pt x="21195" y="2282"/>
                    <a:pt x="16425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925;p50">
              <a:extLst>
                <a:ext uri="{FF2B5EF4-FFF2-40B4-BE49-F238E27FC236}">
                  <a16:creationId xmlns:a16="http://schemas.microsoft.com/office/drawing/2014/main" id="{0590A4D0-4760-E774-E448-B9010BEAAFB5}"/>
                </a:ext>
              </a:extLst>
            </p:cNvPr>
            <p:cNvSpPr/>
            <p:nvPr/>
          </p:nvSpPr>
          <p:spPr>
            <a:xfrm>
              <a:off x="10435523" y="1552285"/>
              <a:ext cx="22451" cy="29727"/>
            </a:xfrm>
            <a:custGeom>
              <a:avLst/>
              <a:gdLst/>
              <a:ahLst/>
              <a:cxnLst/>
              <a:rect l="l" t="t" r="r" b="b"/>
              <a:pathLst>
                <a:path w="22451" h="29727" extrusionOk="0">
                  <a:moveTo>
                    <a:pt x="16425" y="554"/>
                  </a:moveTo>
                  <a:cubicBezTo>
                    <a:pt x="11734" y="-1174"/>
                    <a:pt x="6496" y="1274"/>
                    <a:pt x="4775" y="6012"/>
                  </a:cubicBezTo>
                  <a:lnTo>
                    <a:pt x="553" y="17460"/>
                  </a:lnTo>
                  <a:cubicBezTo>
                    <a:pt x="-1168" y="22206"/>
                    <a:pt x="1257" y="27445"/>
                    <a:pt x="6026" y="29173"/>
                  </a:cubicBezTo>
                  <a:cubicBezTo>
                    <a:pt x="7042" y="29548"/>
                    <a:pt x="8137" y="29728"/>
                    <a:pt x="9154" y="29728"/>
                  </a:cubicBezTo>
                  <a:cubicBezTo>
                    <a:pt x="12907" y="29728"/>
                    <a:pt x="16425" y="27421"/>
                    <a:pt x="17755" y="23715"/>
                  </a:cubicBezTo>
                  <a:lnTo>
                    <a:pt x="21899" y="12268"/>
                  </a:lnTo>
                  <a:cubicBezTo>
                    <a:pt x="23619" y="7529"/>
                    <a:pt x="21195" y="2282"/>
                    <a:pt x="16425" y="5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926;p50">
              <a:extLst>
                <a:ext uri="{FF2B5EF4-FFF2-40B4-BE49-F238E27FC236}">
                  <a16:creationId xmlns:a16="http://schemas.microsoft.com/office/drawing/2014/main" id="{2AD544C3-0021-51F6-C499-33EF5A262E8E}"/>
                </a:ext>
              </a:extLst>
            </p:cNvPr>
            <p:cNvSpPr/>
            <p:nvPr/>
          </p:nvSpPr>
          <p:spPr>
            <a:xfrm>
              <a:off x="10572481" y="1490380"/>
              <a:ext cx="29746" cy="22455"/>
            </a:xfrm>
            <a:custGeom>
              <a:avLst/>
              <a:gdLst/>
              <a:ahLst/>
              <a:cxnLst/>
              <a:rect l="l" t="t" r="r" b="b"/>
              <a:pathLst>
                <a:path w="29746" h="22455" extrusionOk="0">
                  <a:moveTo>
                    <a:pt x="23729" y="4722"/>
                  </a:moveTo>
                  <a:lnTo>
                    <a:pt x="12236" y="554"/>
                  </a:lnTo>
                  <a:cubicBezTo>
                    <a:pt x="7544" y="-1174"/>
                    <a:pt x="2305" y="1274"/>
                    <a:pt x="585" y="6020"/>
                  </a:cubicBezTo>
                  <a:cubicBezTo>
                    <a:pt x="-1213" y="10766"/>
                    <a:pt x="1289" y="16005"/>
                    <a:pt x="5980" y="17733"/>
                  </a:cubicBezTo>
                  <a:lnTo>
                    <a:pt x="17474" y="21901"/>
                  </a:lnTo>
                  <a:cubicBezTo>
                    <a:pt x="18491" y="22276"/>
                    <a:pt x="19585" y="22456"/>
                    <a:pt x="20601" y="22456"/>
                  </a:cubicBezTo>
                  <a:cubicBezTo>
                    <a:pt x="24276" y="22456"/>
                    <a:pt x="27795" y="20149"/>
                    <a:pt x="29202" y="16443"/>
                  </a:cubicBezTo>
                  <a:cubicBezTo>
                    <a:pt x="30923" y="11689"/>
                    <a:pt x="28420" y="6442"/>
                    <a:pt x="23729" y="47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927;p50">
              <a:extLst>
                <a:ext uri="{FF2B5EF4-FFF2-40B4-BE49-F238E27FC236}">
                  <a16:creationId xmlns:a16="http://schemas.microsoft.com/office/drawing/2014/main" id="{F1BB99A4-AA11-135D-A557-95862398967F}"/>
                </a:ext>
              </a:extLst>
            </p:cNvPr>
            <p:cNvSpPr/>
            <p:nvPr/>
          </p:nvSpPr>
          <p:spPr>
            <a:xfrm>
              <a:off x="10366333" y="1415354"/>
              <a:ext cx="29784" cy="22456"/>
            </a:xfrm>
            <a:custGeom>
              <a:avLst/>
              <a:gdLst/>
              <a:ahLst/>
              <a:cxnLst/>
              <a:rect l="l" t="t" r="r" b="b"/>
              <a:pathLst>
                <a:path w="29784" h="22456" extrusionOk="0">
                  <a:moveTo>
                    <a:pt x="23767" y="4722"/>
                  </a:moveTo>
                  <a:lnTo>
                    <a:pt x="12273" y="554"/>
                  </a:lnTo>
                  <a:cubicBezTo>
                    <a:pt x="7581" y="-1174"/>
                    <a:pt x="2265" y="1274"/>
                    <a:pt x="544" y="6020"/>
                  </a:cubicBezTo>
                  <a:cubicBezTo>
                    <a:pt x="-1176" y="10766"/>
                    <a:pt x="1326" y="16005"/>
                    <a:pt x="6018" y="17733"/>
                  </a:cubicBezTo>
                  <a:lnTo>
                    <a:pt x="17512" y="21901"/>
                  </a:lnTo>
                  <a:cubicBezTo>
                    <a:pt x="18528" y="22276"/>
                    <a:pt x="19544" y="22456"/>
                    <a:pt x="20639" y="22456"/>
                  </a:cubicBezTo>
                  <a:cubicBezTo>
                    <a:pt x="24314" y="22456"/>
                    <a:pt x="27833" y="20149"/>
                    <a:pt x="29240" y="16443"/>
                  </a:cubicBezTo>
                  <a:cubicBezTo>
                    <a:pt x="30961" y="11689"/>
                    <a:pt x="28458" y="6450"/>
                    <a:pt x="23767" y="47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928;p50">
              <a:extLst>
                <a:ext uri="{FF2B5EF4-FFF2-40B4-BE49-F238E27FC236}">
                  <a16:creationId xmlns:a16="http://schemas.microsoft.com/office/drawing/2014/main" id="{A4018BA4-CB12-562A-BECA-F3CE54F89587}"/>
                </a:ext>
              </a:extLst>
            </p:cNvPr>
            <p:cNvSpPr/>
            <p:nvPr/>
          </p:nvSpPr>
          <p:spPr>
            <a:xfrm>
              <a:off x="10444685" y="1445200"/>
              <a:ext cx="18280" cy="18281"/>
            </a:xfrm>
            <a:custGeom>
              <a:avLst/>
              <a:gdLst/>
              <a:ahLst/>
              <a:cxnLst/>
              <a:rect l="l" t="t" r="r" b="b"/>
              <a:pathLst>
                <a:path w="18280" h="18281" extrusionOk="0">
                  <a:moveTo>
                    <a:pt x="18281" y="9141"/>
                  </a:moveTo>
                  <a:cubicBezTo>
                    <a:pt x="18281" y="14189"/>
                    <a:pt x="14189" y="18281"/>
                    <a:pt x="9140" y="18281"/>
                  </a:cubicBezTo>
                  <a:cubicBezTo>
                    <a:pt x="4092" y="18281"/>
                    <a:pt x="0" y="14189"/>
                    <a:pt x="0" y="9141"/>
                  </a:cubicBezTo>
                  <a:cubicBezTo>
                    <a:pt x="0" y="4092"/>
                    <a:pt x="4092" y="0"/>
                    <a:pt x="9140" y="0"/>
                  </a:cubicBezTo>
                  <a:cubicBezTo>
                    <a:pt x="14188" y="0"/>
                    <a:pt x="18281" y="4092"/>
                    <a:pt x="18281" y="9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929;p50">
              <a:extLst>
                <a:ext uri="{FF2B5EF4-FFF2-40B4-BE49-F238E27FC236}">
                  <a16:creationId xmlns:a16="http://schemas.microsoft.com/office/drawing/2014/main" id="{971E97D4-6C73-5DA6-0085-046989392724}"/>
                </a:ext>
              </a:extLst>
            </p:cNvPr>
            <p:cNvSpPr/>
            <p:nvPr/>
          </p:nvSpPr>
          <p:spPr>
            <a:xfrm>
              <a:off x="10505595" y="1445200"/>
              <a:ext cx="18280" cy="18281"/>
            </a:xfrm>
            <a:custGeom>
              <a:avLst/>
              <a:gdLst/>
              <a:ahLst/>
              <a:cxnLst/>
              <a:rect l="l" t="t" r="r" b="b"/>
              <a:pathLst>
                <a:path w="18280" h="18281" extrusionOk="0">
                  <a:moveTo>
                    <a:pt x="18281" y="9141"/>
                  </a:moveTo>
                  <a:cubicBezTo>
                    <a:pt x="18281" y="14189"/>
                    <a:pt x="14189" y="18281"/>
                    <a:pt x="9140" y="18281"/>
                  </a:cubicBezTo>
                  <a:cubicBezTo>
                    <a:pt x="4092" y="18281"/>
                    <a:pt x="-1" y="14189"/>
                    <a:pt x="-1" y="9141"/>
                  </a:cubicBezTo>
                  <a:cubicBezTo>
                    <a:pt x="-1" y="4092"/>
                    <a:pt x="4091" y="0"/>
                    <a:pt x="9140" y="0"/>
                  </a:cubicBezTo>
                  <a:cubicBezTo>
                    <a:pt x="14188" y="0"/>
                    <a:pt x="18281" y="4092"/>
                    <a:pt x="18281" y="9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930;p50">
              <a:extLst>
                <a:ext uri="{FF2B5EF4-FFF2-40B4-BE49-F238E27FC236}">
                  <a16:creationId xmlns:a16="http://schemas.microsoft.com/office/drawing/2014/main" id="{D9B9CE9A-6C9A-B38A-8619-02258153A08A}"/>
                </a:ext>
              </a:extLst>
            </p:cNvPr>
            <p:cNvSpPr/>
            <p:nvPr/>
          </p:nvSpPr>
          <p:spPr>
            <a:xfrm>
              <a:off x="10395964" y="1375741"/>
              <a:ext cx="176632" cy="176699"/>
            </a:xfrm>
            <a:custGeom>
              <a:avLst/>
              <a:gdLst/>
              <a:ahLst/>
              <a:cxnLst/>
              <a:rect l="l" t="t" r="r" b="b"/>
              <a:pathLst>
                <a:path w="176632" h="176699" extrusionOk="0">
                  <a:moveTo>
                    <a:pt x="88355" y="0"/>
                  </a:moveTo>
                  <a:cubicBezTo>
                    <a:pt x="39643" y="0"/>
                    <a:pt x="0" y="39636"/>
                    <a:pt x="0" y="88350"/>
                  </a:cubicBezTo>
                  <a:cubicBezTo>
                    <a:pt x="0" y="137064"/>
                    <a:pt x="39643" y="176699"/>
                    <a:pt x="88355" y="176699"/>
                  </a:cubicBezTo>
                  <a:cubicBezTo>
                    <a:pt x="136990" y="176699"/>
                    <a:pt x="176633" y="137064"/>
                    <a:pt x="176633" y="88350"/>
                  </a:cubicBezTo>
                  <a:cubicBezTo>
                    <a:pt x="176633" y="39636"/>
                    <a:pt x="136990" y="0"/>
                    <a:pt x="88355" y="0"/>
                  </a:cubicBezTo>
                  <a:close/>
                  <a:moveTo>
                    <a:pt x="88355" y="158426"/>
                  </a:moveTo>
                  <a:cubicBezTo>
                    <a:pt x="49651" y="158426"/>
                    <a:pt x="18218" y="126992"/>
                    <a:pt x="18218" y="88357"/>
                  </a:cubicBezTo>
                  <a:cubicBezTo>
                    <a:pt x="18218" y="49723"/>
                    <a:pt x="49651" y="18289"/>
                    <a:pt x="88355" y="18289"/>
                  </a:cubicBezTo>
                  <a:cubicBezTo>
                    <a:pt x="126982" y="18289"/>
                    <a:pt x="158414" y="49723"/>
                    <a:pt x="158414" y="88357"/>
                  </a:cubicBezTo>
                  <a:cubicBezTo>
                    <a:pt x="158414" y="126992"/>
                    <a:pt x="126982" y="158426"/>
                    <a:pt x="88355" y="1584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931;p50">
              <a:extLst>
                <a:ext uri="{FF2B5EF4-FFF2-40B4-BE49-F238E27FC236}">
                  <a16:creationId xmlns:a16="http://schemas.microsoft.com/office/drawing/2014/main" id="{3A037D9D-E610-C782-77ED-7683CDCC1719}"/>
                </a:ext>
              </a:extLst>
            </p:cNvPr>
            <p:cNvSpPr/>
            <p:nvPr/>
          </p:nvSpPr>
          <p:spPr>
            <a:xfrm>
              <a:off x="10395126" y="1595095"/>
              <a:ext cx="378575" cy="298562"/>
            </a:xfrm>
            <a:custGeom>
              <a:avLst/>
              <a:gdLst/>
              <a:ahLst/>
              <a:cxnLst/>
              <a:rect l="l" t="t" r="r" b="b"/>
              <a:pathLst>
                <a:path w="378575" h="298562" extrusionOk="0">
                  <a:moveTo>
                    <a:pt x="369428" y="0"/>
                  </a:moveTo>
                  <a:cubicBezTo>
                    <a:pt x="364346" y="0"/>
                    <a:pt x="360280" y="4089"/>
                    <a:pt x="360280" y="9141"/>
                  </a:cubicBezTo>
                  <a:cubicBezTo>
                    <a:pt x="360280" y="15592"/>
                    <a:pt x="360045" y="21988"/>
                    <a:pt x="359576" y="28329"/>
                  </a:cubicBezTo>
                  <a:cubicBezTo>
                    <a:pt x="316728" y="17844"/>
                    <a:pt x="271925" y="28095"/>
                    <a:pt x="237599" y="56721"/>
                  </a:cubicBezTo>
                  <a:lnTo>
                    <a:pt x="200849" y="87435"/>
                  </a:lnTo>
                  <a:cubicBezTo>
                    <a:pt x="197018" y="90672"/>
                    <a:pt x="196471" y="96435"/>
                    <a:pt x="199755" y="100305"/>
                  </a:cubicBezTo>
                  <a:cubicBezTo>
                    <a:pt x="201553" y="102471"/>
                    <a:pt x="204133" y="103582"/>
                    <a:pt x="206714" y="103582"/>
                  </a:cubicBezTo>
                  <a:cubicBezTo>
                    <a:pt x="208825" y="103582"/>
                    <a:pt x="210936" y="102886"/>
                    <a:pt x="212578" y="101455"/>
                  </a:cubicBezTo>
                  <a:lnTo>
                    <a:pt x="249327" y="70741"/>
                  </a:lnTo>
                  <a:cubicBezTo>
                    <a:pt x="279744" y="45344"/>
                    <a:pt x="319777" y="36594"/>
                    <a:pt x="357700" y="46689"/>
                  </a:cubicBezTo>
                  <a:cubicBezTo>
                    <a:pt x="339325" y="178490"/>
                    <a:pt x="225949" y="280281"/>
                    <a:pt x="89116" y="280281"/>
                  </a:cubicBezTo>
                  <a:cubicBezTo>
                    <a:pt x="62765" y="280281"/>
                    <a:pt x="36728" y="276512"/>
                    <a:pt x="11707" y="269076"/>
                  </a:cubicBezTo>
                  <a:cubicBezTo>
                    <a:pt x="6937" y="267637"/>
                    <a:pt x="1777" y="270397"/>
                    <a:pt x="369" y="275230"/>
                  </a:cubicBezTo>
                  <a:cubicBezTo>
                    <a:pt x="-1039" y="280070"/>
                    <a:pt x="1698" y="285160"/>
                    <a:pt x="6546" y="286599"/>
                  </a:cubicBezTo>
                  <a:cubicBezTo>
                    <a:pt x="33209" y="294535"/>
                    <a:pt x="61045" y="298562"/>
                    <a:pt x="89116" y="298562"/>
                  </a:cubicBezTo>
                  <a:cubicBezTo>
                    <a:pt x="166445" y="298562"/>
                    <a:pt x="239163" y="268458"/>
                    <a:pt x="293818" y="213794"/>
                  </a:cubicBezTo>
                  <a:cubicBezTo>
                    <a:pt x="348473" y="159130"/>
                    <a:pt x="378576" y="86450"/>
                    <a:pt x="378576" y="9141"/>
                  </a:cubicBezTo>
                  <a:cubicBezTo>
                    <a:pt x="378576" y="4089"/>
                    <a:pt x="374511" y="0"/>
                    <a:pt x="3694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932;p50">
              <a:extLst>
                <a:ext uri="{FF2B5EF4-FFF2-40B4-BE49-F238E27FC236}">
                  <a16:creationId xmlns:a16="http://schemas.microsoft.com/office/drawing/2014/main" id="{90765751-82C6-5569-F0E4-07700F8BA6FF}"/>
                </a:ext>
              </a:extLst>
            </p:cNvPr>
            <p:cNvSpPr/>
            <p:nvPr/>
          </p:nvSpPr>
          <p:spPr>
            <a:xfrm>
              <a:off x="10217944" y="1525163"/>
              <a:ext cx="527251" cy="331915"/>
            </a:xfrm>
            <a:custGeom>
              <a:avLst/>
              <a:gdLst/>
              <a:ahLst/>
              <a:cxnLst/>
              <a:rect l="l" t="t" r="r" b="b"/>
              <a:pathLst>
                <a:path w="527251" h="331915" extrusionOk="0">
                  <a:moveTo>
                    <a:pt x="519478" y="68970"/>
                  </a:moveTo>
                  <a:cubicBezTo>
                    <a:pt x="503918" y="66632"/>
                    <a:pt x="489375" y="60079"/>
                    <a:pt x="477333" y="50016"/>
                  </a:cubicBezTo>
                  <a:lnTo>
                    <a:pt x="462086" y="37270"/>
                  </a:lnTo>
                  <a:cubicBezTo>
                    <a:pt x="440506" y="19231"/>
                    <a:pt x="409151" y="19231"/>
                    <a:pt x="387571" y="37270"/>
                  </a:cubicBezTo>
                  <a:lnTo>
                    <a:pt x="356138" y="63543"/>
                  </a:lnTo>
                  <a:cubicBezTo>
                    <a:pt x="351212" y="67656"/>
                    <a:pt x="338545" y="69791"/>
                    <a:pt x="338545" y="69791"/>
                  </a:cubicBezTo>
                  <a:lnTo>
                    <a:pt x="224544" y="69791"/>
                  </a:lnTo>
                  <a:cubicBezTo>
                    <a:pt x="204058" y="69791"/>
                    <a:pt x="184198" y="62574"/>
                    <a:pt x="168481" y="49461"/>
                  </a:cubicBezTo>
                  <a:lnTo>
                    <a:pt x="125320" y="13383"/>
                  </a:lnTo>
                  <a:cubicBezTo>
                    <a:pt x="103974" y="-4461"/>
                    <a:pt x="73011" y="-4461"/>
                    <a:pt x="51665" y="13383"/>
                  </a:cubicBezTo>
                  <a:lnTo>
                    <a:pt x="3265" y="53816"/>
                  </a:lnTo>
                  <a:cubicBezTo>
                    <a:pt x="-567" y="57022"/>
                    <a:pt x="-1114" y="62722"/>
                    <a:pt x="2092" y="66554"/>
                  </a:cubicBezTo>
                  <a:cubicBezTo>
                    <a:pt x="5297" y="70393"/>
                    <a:pt x="11006" y="70901"/>
                    <a:pt x="14837" y="67695"/>
                  </a:cubicBezTo>
                  <a:lnTo>
                    <a:pt x="63237" y="27262"/>
                  </a:lnTo>
                  <a:cubicBezTo>
                    <a:pt x="77859" y="15033"/>
                    <a:pt x="99126" y="15033"/>
                    <a:pt x="113748" y="27262"/>
                  </a:cubicBezTo>
                  <a:lnTo>
                    <a:pt x="156596" y="63066"/>
                  </a:lnTo>
                  <a:cubicBezTo>
                    <a:pt x="175752" y="79096"/>
                    <a:pt x="199991" y="87877"/>
                    <a:pt x="224935" y="87877"/>
                  </a:cubicBezTo>
                  <a:lnTo>
                    <a:pt x="239947" y="87877"/>
                  </a:lnTo>
                  <a:cubicBezTo>
                    <a:pt x="239947" y="87877"/>
                    <a:pt x="240338" y="91372"/>
                    <a:pt x="240650" y="92936"/>
                  </a:cubicBezTo>
                  <a:cubicBezTo>
                    <a:pt x="243309" y="107190"/>
                    <a:pt x="250112" y="120303"/>
                    <a:pt x="260198" y="130851"/>
                  </a:cubicBezTo>
                  <a:cubicBezTo>
                    <a:pt x="261997" y="132728"/>
                    <a:pt x="264343" y="133674"/>
                    <a:pt x="266766" y="133674"/>
                  </a:cubicBezTo>
                  <a:cubicBezTo>
                    <a:pt x="269034" y="133674"/>
                    <a:pt x="271301" y="132829"/>
                    <a:pt x="273100" y="131133"/>
                  </a:cubicBezTo>
                  <a:cubicBezTo>
                    <a:pt x="276775" y="127645"/>
                    <a:pt x="276853" y="121859"/>
                    <a:pt x="273413" y="118207"/>
                  </a:cubicBezTo>
                  <a:cubicBezTo>
                    <a:pt x="265750" y="110224"/>
                    <a:pt x="260668" y="100317"/>
                    <a:pt x="258634" y="89550"/>
                  </a:cubicBezTo>
                  <a:cubicBezTo>
                    <a:pt x="258556" y="89096"/>
                    <a:pt x="258400" y="88995"/>
                    <a:pt x="258400" y="88995"/>
                  </a:cubicBezTo>
                  <a:lnTo>
                    <a:pt x="275758" y="88995"/>
                  </a:lnTo>
                  <a:cubicBezTo>
                    <a:pt x="275758" y="88995"/>
                    <a:pt x="295619" y="118653"/>
                    <a:pt x="314306" y="118653"/>
                  </a:cubicBezTo>
                  <a:cubicBezTo>
                    <a:pt x="332759" y="118653"/>
                    <a:pt x="347850" y="133690"/>
                    <a:pt x="347850" y="152166"/>
                  </a:cubicBezTo>
                  <a:cubicBezTo>
                    <a:pt x="347850" y="170643"/>
                    <a:pt x="332759" y="185680"/>
                    <a:pt x="314306" y="185680"/>
                  </a:cubicBezTo>
                  <a:cubicBezTo>
                    <a:pt x="245889" y="185680"/>
                    <a:pt x="187403" y="236779"/>
                    <a:pt x="178411" y="304548"/>
                  </a:cubicBezTo>
                  <a:cubicBezTo>
                    <a:pt x="177629" y="310553"/>
                    <a:pt x="177238" y="316691"/>
                    <a:pt x="177238" y="322775"/>
                  </a:cubicBezTo>
                  <a:cubicBezTo>
                    <a:pt x="177238" y="327826"/>
                    <a:pt x="181304" y="331915"/>
                    <a:pt x="186387" y="331915"/>
                  </a:cubicBezTo>
                  <a:cubicBezTo>
                    <a:pt x="191391" y="331915"/>
                    <a:pt x="195535" y="327826"/>
                    <a:pt x="195535" y="322775"/>
                  </a:cubicBezTo>
                  <a:cubicBezTo>
                    <a:pt x="195535" y="317489"/>
                    <a:pt x="195848" y="312164"/>
                    <a:pt x="196552" y="306956"/>
                  </a:cubicBezTo>
                  <a:cubicBezTo>
                    <a:pt x="204371" y="248234"/>
                    <a:pt x="254960" y="203961"/>
                    <a:pt x="314306" y="203961"/>
                  </a:cubicBezTo>
                  <a:cubicBezTo>
                    <a:pt x="342846" y="203961"/>
                    <a:pt x="366068" y="180730"/>
                    <a:pt x="366068" y="152166"/>
                  </a:cubicBezTo>
                  <a:cubicBezTo>
                    <a:pt x="366068" y="123603"/>
                    <a:pt x="342846" y="100372"/>
                    <a:pt x="314306" y="100372"/>
                  </a:cubicBezTo>
                  <a:cubicBezTo>
                    <a:pt x="305862" y="100372"/>
                    <a:pt x="298511" y="95375"/>
                    <a:pt x="295072" y="88987"/>
                  </a:cubicBezTo>
                  <a:lnTo>
                    <a:pt x="338545" y="88987"/>
                  </a:lnTo>
                  <a:cubicBezTo>
                    <a:pt x="349257" y="88182"/>
                    <a:pt x="359656" y="84405"/>
                    <a:pt x="367866" y="77547"/>
                  </a:cubicBezTo>
                  <a:lnTo>
                    <a:pt x="399299" y="51275"/>
                  </a:lnTo>
                  <a:cubicBezTo>
                    <a:pt x="414155" y="38913"/>
                    <a:pt x="435580" y="38913"/>
                    <a:pt x="450357" y="51275"/>
                  </a:cubicBezTo>
                  <a:lnTo>
                    <a:pt x="465605" y="64020"/>
                  </a:lnTo>
                  <a:cubicBezTo>
                    <a:pt x="480226" y="76226"/>
                    <a:pt x="497897" y="84178"/>
                    <a:pt x="516741" y="87024"/>
                  </a:cubicBezTo>
                  <a:cubicBezTo>
                    <a:pt x="521667" y="87775"/>
                    <a:pt x="526359" y="84342"/>
                    <a:pt x="527141" y="79354"/>
                  </a:cubicBezTo>
                  <a:cubicBezTo>
                    <a:pt x="527922" y="74381"/>
                    <a:pt x="524482" y="69728"/>
                    <a:pt x="519478" y="689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933;p50">
              <a:extLst>
                <a:ext uri="{FF2B5EF4-FFF2-40B4-BE49-F238E27FC236}">
                  <a16:creationId xmlns:a16="http://schemas.microsoft.com/office/drawing/2014/main" id="{0BA55378-30A4-62E2-840E-6EA73F79978D}"/>
                </a:ext>
              </a:extLst>
            </p:cNvPr>
            <p:cNvSpPr/>
            <p:nvPr/>
          </p:nvSpPr>
          <p:spPr>
            <a:xfrm>
              <a:off x="10195009" y="1604436"/>
              <a:ext cx="353690" cy="233774"/>
            </a:xfrm>
            <a:custGeom>
              <a:avLst/>
              <a:gdLst/>
              <a:ahLst/>
              <a:cxnLst/>
              <a:rect l="l" t="t" r="r" b="b"/>
              <a:pathLst>
                <a:path w="353690" h="233774" extrusionOk="0">
                  <a:moveTo>
                    <a:pt x="345764" y="63620"/>
                  </a:moveTo>
                  <a:cubicBezTo>
                    <a:pt x="340838" y="63018"/>
                    <a:pt x="336538" y="66294"/>
                    <a:pt x="335600" y="70782"/>
                  </a:cubicBezTo>
                  <a:lnTo>
                    <a:pt x="287278" y="70782"/>
                  </a:lnTo>
                  <a:cubicBezTo>
                    <a:pt x="244429" y="70782"/>
                    <a:pt x="203301" y="86499"/>
                    <a:pt x="171556" y="115031"/>
                  </a:cubicBezTo>
                  <a:cubicBezTo>
                    <a:pt x="143876" y="139865"/>
                    <a:pt x="125267" y="172558"/>
                    <a:pt x="118151" y="208315"/>
                  </a:cubicBezTo>
                  <a:cubicBezTo>
                    <a:pt x="60838" y="162228"/>
                    <a:pt x="25418" y="96210"/>
                    <a:pt x="19163" y="23577"/>
                  </a:cubicBezTo>
                  <a:cubicBezTo>
                    <a:pt x="30969" y="29575"/>
                    <a:pt x="42072" y="36823"/>
                    <a:pt x="52237" y="45205"/>
                  </a:cubicBezTo>
                  <a:lnTo>
                    <a:pt x="130506" y="109918"/>
                  </a:lnTo>
                  <a:cubicBezTo>
                    <a:pt x="134337" y="113116"/>
                    <a:pt x="140123" y="112607"/>
                    <a:pt x="143329" y="108776"/>
                  </a:cubicBezTo>
                  <a:cubicBezTo>
                    <a:pt x="146613" y="104945"/>
                    <a:pt x="146066" y="99244"/>
                    <a:pt x="142235" y="96038"/>
                  </a:cubicBezTo>
                  <a:lnTo>
                    <a:pt x="63966" y="31326"/>
                  </a:lnTo>
                  <a:cubicBezTo>
                    <a:pt x="48641" y="18675"/>
                    <a:pt x="31439" y="8385"/>
                    <a:pt x="12751" y="753"/>
                  </a:cubicBezTo>
                  <a:cubicBezTo>
                    <a:pt x="11031" y="34"/>
                    <a:pt x="9076" y="-217"/>
                    <a:pt x="7200" y="206"/>
                  </a:cubicBezTo>
                  <a:cubicBezTo>
                    <a:pt x="2743" y="1222"/>
                    <a:pt x="-150" y="5132"/>
                    <a:pt x="6" y="9331"/>
                  </a:cubicBezTo>
                  <a:cubicBezTo>
                    <a:pt x="1413" y="54182"/>
                    <a:pt x="12985" y="96852"/>
                    <a:pt x="34488" y="136151"/>
                  </a:cubicBezTo>
                  <a:cubicBezTo>
                    <a:pt x="54974" y="173730"/>
                    <a:pt x="84374" y="206892"/>
                    <a:pt x="119324" y="232046"/>
                  </a:cubicBezTo>
                  <a:cubicBezTo>
                    <a:pt x="120967" y="233211"/>
                    <a:pt x="122843" y="233774"/>
                    <a:pt x="124720" y="233774"/>
                  </a:cubicBezTo>
                  <a:cubicBezTo>
                    <a:pt x="127456" y="233774"/>
                    <a:pt x="130193" y="232523"/>
                    <a:pt x="131991" y="230178"/>
                  </a:cubicBezTo>
                  <a:cubicBezTo>
                    <a:pt x="133086" y="228864"/>
                    <a:pt x="133790" y="227253"/>
                    <a:pt x="133946" y="225455"/>
                  </a:cubicBezTo>
                  <a:cubicBezTo>
                    <a:pt x="142156" y="147583"/>
                    <a:pt x="208070" y="88860"/>
                    <a:pt x="287278" y="88860"/>
                  </a:cubicBezTo>
                  <a:lnTo>
                    <a:pt x="337241" y="88860"/>
                  </a:lnTo>
                  <a:cubicBezTo>
                    <a:pt x="345921" y="88860"/>
                    <a:pt x="353036" y="82206"/>
                    <a:pt x="353661" y="73800"/>
                  </a:cubicBezTo>
                  <a:cubicBezTo>
                    <a:pt x="354052" y="68976"/>
                    <a:pt x="350534" y="64206"/>
                    <a:pt x="345764" y="636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10" name="Google Shape;4934;p50">
            <a:extLst>
              <a:ext uri="{FF2B5EF4-FFF2-40B4-BE49-F238E27FC236}">
                <a16:creationId xmlns:a16="http://schemas.microsoft.com/office/drawing/2014/main" id="{70EE0295-6EC4-5314-4775-CA66A93020F3}"/>
              </a:ext>
            </a:extLst>
          </p:cNvPr>
          <p:cNvGrpSpPr/>
          <p:nvPr/>
        </p:nvGrpSpPr>
        <p:grpSpPr>
          <a:xfrm>
            <a:off x="720586" y="2673102"/>
            <a:ext cx="375682" cy="317921"/>
            <a:chOff x="164647" y="3193918"/>
            <a:chExt cx="578684" cy="489712"/>
          </a:xfrm>
          <a:solidFill>
            <a:srgbClr val="5A4833"/>
          </a:solidFill>
        </p:grpSpPr>
        <p:sp>
          <p:nvSpPr>
            <p:cNvPr id="411" name="Google Shape;4935;p50">
              <a:extLst>
                <a:ext uri="{FF2B5EF4-FFF2-40B4-BE49-F238E27FC236}">
                  <a16:creationId xmlns:a16="http://schemas.microsoft.com/office/drawing/2014/main" id="{7CCF4D2D-9DAF-E591-FE8B-40B0F1D73336}"/>
                </a:ext>
              </a:extLst>
            </p:cNvPr>
            <p:cNvSpPr/>
            <p:nvPr/>
          </p:nvSpPr>
          <p:spPr>
            <a:xfrm>
              <a:off x="364251" y="3384654"/>
              <a:ext cx="379080" cy="298976"/>
            </a:xfrm>
            <a:custGeom>
              <a:avLst/>
              <a:gdLst/>
              <a:ahLst/>
              <a:cxnLst/>
              <a:rect l="l" t="t" r="r" b="b"/>
              <a:pathLst>
                <a:path w="379080" h="298976" extrusionOk="0">
                  <a:moveTo>
                    <a:pt x="369940" y="0"/>
                  </a:moveTo>
                  <a:cubicBezTo>
                    <a:pt x="364889" y="0"/>
                    <a:pt x="360792" y="4097"/>
                    <a:pt x="360792" y="9148"/>
                  </a:cubicBezTo>
                  <a:cubicBezTo>
                    <a:pt x="360792" y="15607"/>
                    <a:pt x="360550" y="22011"/>
                    <a:pt x="360104" y="28360"/>
                  </a:cubicBezTo>
                  <a:cubicBezTo>
                    <a:pt x="317193" y="17859"/>
                    <a:pt x="272273" y="28118"/>
                    <a:pt x="237971" y="56791"/>
                  </a:cubicBezTo>
                  <a:lnTo>
                    <a:pt x="201166" y="87544"/>
                  </a:lnTo>
                  <a:cubicBezTo>
                    <a:pt x="197288" y="90782"/>
                    <a:pt x="196772" y="96560"/>
                    <a:pt x="200009" y="100438"/>
                  </a:cubicBezTo>
                  <a:cubicBezTo>
                    <a:pt x="201815" y="102604"/>
                    <a:pt x="204419" y="103722"/>
                    <a:pt x="207038" y="103722"/>
                  </a:cubicBezTo>
                  <a:cubicBezTo>
                    <a:pt x="209111" y="103722"/>
                    <a:pt x="211190" y="103026"/>
                    <a:pt x="212903" y="101595"/>
                  </a:cubicBezTo>
                  <a:lnTo>
                    <a:pt x="249707" y="70842"/>
                  </a:lnTo>
                  <a:cubicBezTo>
                    <a:pt x="280139" y="45414"/>
                    <a:pt x="320188" y="36649"/>
                    <a:pt x="358173" y="46759"/>
                  </a:cubicBezTo>
                  <a:cubicBezTo>
                    <a:pt x="339806" y="178740"/>
                    <a:pt x="226226" y="280672"/>
                    <a:pt x="89276" y="280672"/>
                  </a:cubicBezTo>
                  <a:cubicBezTo>
                    <a:pt x="62887" y="280672"/>
                    <a:pt x="36810" y="276895"/>
                    <a:pt x="11766" y="269451"/>
                  </a:cubicBezTo>
                  <a:cubicBezTo>
                    <a:pt x="6918" y="268012"/>
                    <a:pt x="1828" y="270773"/>
                    <a:pt x="381" y="275613"/>
                  </a:cubicBezTo>
                  <a:cubicBezTo>
                    <a:pt x="-1058" y="280461"/>
                    <a:pt x="1703" y="285551"/>
                    <a:pt x="6543" y="286998"/>
                  </a:cubicBezTo>
                  <a:cubicBezTo>
                    <a:pt x="33284" y="294950"/>
                    <a:pt x="61112" y="298977"/>
                    <a:pt x="89268" y="298977"/>
                  </a:cubicBezTo>
                  <a:cubicBezTo>
                    <a:pt x="166677" y="298977"/>
                    <a:pt x="239456" y="268834"/>
                    <a:pt x="294197" y="214091"/>
                  </a:cubicBezTo>
                  <a:cubicBezTo>
                    <a:pt x="348938" y="159348"/>
                    <a:pt x="379081" y="86567"/>
                    <a:pt x="379081" y="9156"/>
                  </a:cubicBezTo>
                  <a:cubicBezTo>
                    <a:pt x="379097" y="4105"/>
                    <a:pt x="374999" y="0"/>
                    <a:pt x="3699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936;p50">
              <a:extLst>
                <a:ext uri="{FF2B5EF4-FFF2-40B4-BE49-F238E27FC236}">
                  <a16:creationId xmlns:a16="http://schemas.microsoft.com/office/drawing/2014/main" id="{F519CE89-F5EC-E9DB-53E6-A346A75DAEE2}"/>
                </a:ext>
              </a:extLst>
            </p:cNvPr>
            <p:cNvSpPr/>
            <p:nvPr/>
          </p:nvSpPr>
          <p:spPr>
            <a:xfrm>
              <a:off x="185623" y="3253478"/>
              <a:ext cx="529166" cy="393550"/>
            </a:xfrm>
            <a:custGeom>
              <a:avLst/>
              <a:gdLst/>
              <a:ahLst/>
              <a:cxnLst/>
              <a:rect l="l" t="t" r="r" b="b"/>
              <a:pathLst>
                <a:path w="529166" h="393550" extrusionOk="0">
                  <a:moveTo>
                    <a:pt x="521389" y="130222"/>
                  </a:moveTo>
                  <a:cubicBezTo>
                    <a:pt x="505860" y="127876"/>
                    <a:pt x="491278" y="121316"/>
                    <a:pt x="479229" y="111244"/>
                  </a:cubicBezTo>
                  <a:lnTo>
                    <a:pt x="463958" y="98484"/>
                  </a:lnTo>
                  <a:cubicBezTo>
                    <a:pt x="445662" y="83189"/>
                    <a:pt x="420367" y="80843"/>
                    <a:pt x="399920" y="91446"/>
                  </a:cubicBezTo>
                  <a:cubicBezTo>
                    <a:pt x="380068" y="38056"/>
                    <a:pt x="328673" y="0"/>
                    <a:pt x="268373" y="0"/>
                  </a:cubicBezTo>
                  <a:cubicBezTo>
                    <a:pt x="210653" y="0"/>
                    <a:pt x="161111" y="34874"/>
                    <a:pt x="139562" y="84683"/>
                  </a:cubicBezTo>
                  <a:lnTo>
                    <a:pt x="126871" y="74080"/>
                  </a:lnTo>
                  <a:cubicBezTo>
                    <a:pt x="105252" y="56017"/>
                    <a:pt x="73874" y="56017"/>
                    <a:pt x="52262" y="74080"/>
                  </a:cubicBezTo>
                  <a:lnTo>
                    <a:pt x="3284" y="115006"/>
                  </a:lnTo>
                  <a:cubicBezTo>
                    <a:pt x="-595" y="118243"/>
                    <a:pt x="-1111" y="124021"/>
                    <a:pt x="2126" y="127900"/>
                  </a:cubicBezTo>
                  <a:cubicBezTo>
                    <a:pt x="5364" y="131778"/>
                    <a:pt x="11142" y="132294"/>
                    <a:pt x="15012" y="129049"/>
                  </a:cubicBezTo>
                  <a:lnTo>
                    <a:pt x="63991" y="88123"/>
                  </a:lnTo>
                  <a:cubicBezTo>
                    <a:pt x="78808" y="75745"/>
                    <a:pt x="100310" y="75745"/>
                    <a:pt x="115127" y="88123"/>
                  </a:cubicBezTo>
                  <a:lnTo>
                    <a:pt x="158828" y="124647"/>
                  </a:lnTo>
                  <a:cubicBezTo>
                    <a:pt x="178000" y="140668"/>
                    <a:pt x="202310" y="149489"/>
                    <a:pt x="227299" y="148519"/>
                  </a:cubicBezTo>
                  <a:lnTo>
                    <a:pt x="241483" y="148519"/>
                  </a:lnTo>
                  <a:cubicBezTo>
                    <a:pt x="241678" y="151076"/>
                    <a:pt x="241905" y="152663"/>
                    <a:pt x="242195" y="154227"/>
                  </a:cubicBezTo>
                  <a:cubicBezTo>
                    <a:pt x="244876" y="168505"/>
                    <a:pt x="251640" y="181633"/>
                    <a:pt x="261750" y="192197"/>
                  </a:cubicBezTo>
                  <a:cubicBezTo>
                    <a:pt x="263548" y="194074"/>
                    <a:pt x="265957" y="195020"/>
                    <a:pt x="268365" y="195020"/>
                  </a:cubicBezTo>
                  <a:cubicBezTo>
                    <a:pt x="270640" y="195020"/>
                    <a:pt x="272916" y="194175"/>
                    <a:pt x="274691" y="192479"/>
                  </a:cubicBezTo>
                  <a:cubicBezTo>
                    <a:pt x="278342" y="188983"/>
                    <a:pt x="278467" y="183190"/>
                    <a:pt x="274972" y="179538"/>
                  </a:cubicBezTo>
                  <a:cubicBezTo>
                    <a:pt x="267325" y="171547"/>
                    <a:pt x="262211" y="161624"/>
                    <a:pt x="260186" y="150849"/>
                  </a:cubicBezTo>
                  <a:cubicBezTo>
                    <a:pt x="260100" y="150396"/>
                    <a:pt x="260038" y="149942"/>
                    <a:pt x="259967" y="149653"/>
                  </a:cubicBezTo>
                  <a:lnTo>
                    <a:pt x="277380" y="149653"/>
                  </a:lnTo>
                  <a:cubicBezTo>
                    <a:pt x="281524" y="166957"/>
                    <a:pt x="297241" y="179999"/>
                    <a:pt x="315959" y="179999"/>
                  </a:cubicBezTo>
                  <a:cubicBezTo>
                    <a:pt x="334459" y="179999"/>
                    <a:pt x="349519" y="195051"/>
                    <a:pt x="349519" y="213559"/>
                  </a:cubicBezTo>
                  <a:cubicBezTo>
                    <a:pt x="349519" y="232060"/>
                    <a:pt x="334467" y="247120"/>
                    <a:pt x="315959" y="247120"/>
                  </a:cubicBezTo>
                  <a:cubicBezTo>
                    <a:pt x="247402" y="247120"/>
                    <a:pt x="188908" y="298289"/>
                    <a:pt x="179885" y="366152"/>
                  </a:cubicBezTo>
                  <a:cubicBezTo>
                    <a:pt x="179087" y="372157"/>
                    <a:pt x="178680" y="378303"/>
                    <a:pt x="178680" y="384402"/>
                  </a:cubicBezTo>
                  <a:cubicBezTo>
                    <a:pt x="178680" y="389453"/>
                    <a:pt x="182778" y="393551"/>
                    <a:pt x="187829" y="393551"/>
                  </a:cubicBezTo>
                  <a:cubicBezTo>
                    <a:pt x="192880" y="393551"/>
                    <a:pt x="196977" y="389453"/>
                    <a:pt x="196977" y="384402"/>
                  </a:cubicBezTo>
                  <a:cubicBezTo>
                    <a:pt x="196977" y="379101"/>
                    <a:pt x="197329" y="373776"/>
                    <a:pt x="198017" y="368560"/>
                  </a:cubicBezTo>
                  <a:cubicBezTo>
                    <a:pt x="205836" y="309759"/>
                    <a:pt x="256535" y="265424"/>
                    <a:pt x="315952" y="265424"/>
                  </a:cubicBezTo>
                  <a:cubicBezTo>
                    <a:pt x="344546" y="265424"/>
                    <a:pt x="367815" y="242162"/>
                    <a:pt x="367815" y="213559"/>
                  </a:cubicBezTo>
                  <a:cubicBezTo>
                    <a:pt x="367815" y="184957"/>
                    <a:pt x="344554" y="161694"/>
                    <a:pt x="315952" y="161694"/>
                  </a:cubicBezTo>
                  <a:cubicBezTo>
                    <a:pt x="307452" y="161694"/>
                    <a:pt x="300126" y="156690"/>
                    <a:pt x="296685" y="149653"/>
                  </a:cubicBezTo>
                  <a:lnTo>
                    <a:pt x="340238" y="149653"/>
                  </a:lnTo>
                  <a:cubicBezTo>
                    <a:pt x="350942" y="149489"/>
                    <a:pt x="361365" y="145712"/>
                    <a:pt x="369582" y="138839"/>
                  </a:cubicBezTo>
                  <a:lnTo>
                    <a:pt x="401070" y="112527"/>
                  </a:lnTo>
                  <a:cubicBezTo>
                    <a:pt x="415887" y="100149"/>
                    <a:pt x="437389" y="100149"/>
                    <a:pt x="452206" y="112527"/>
                  </a:cubicBezTo>
                  <a:lnTo>
                    <a:pt x="467477" y="125288"/>
                  </a:lnTo>
                  <a:cubicBezTo>
                    <a:pt x="482106" y="137510"/>
                    <a:pt x="499793" y="145477"/>
                    <a:pt x="518645" y="148323"/>
                  </a:cubicBezTo>
                  <a:cubicBezTo>
                    <a:pt x="523641" y="149074"/>
                    <a:pt x="528301" y="145641"/>
                    <a:pt x="529060" y="140637"/>
                  </a:cubicBezTo>
                  <a:cubicBezTo>
                    <a:pt x="529826" y="135633"/>
                    <a:pt x="526385" y="130972"/>
                    <a:pt x="521389" y="130222"/>
                  </a:cubicBezTo>
                  <a:close/>
                  <a:moveTo>
                    <a:pt x="357862" y="125171"/>
                  </a:moveTo>
                  <a:cubicBezTo>
                    <a:pt x="352928" y="129291"/>
                    <a:pt x="346680" y="131559"/>
                    <a:pt x="340253" y="131559"/>
                  </a:cubicBezTo>
                  <a:lnTo>
                    <a:pt x="227307" y="131559"/>
                  </a:lnTo>
                  <a:cubicBezTo>
                    <a:pt x="206571" y="131559"/>
                    <a:pt x="186492" y="124271"/>
                    <a:pt x="170572" y="110979"/>
                  </a:cubicBezTo>
                  <a:lnTo>
                    <a:pt x="153964" y="97100"/>
                  </a:lnTo>
                  <a:cubicBezTo>
                    <a:pt x="171518" y="51255"/>
                    <a:pt x="215891" y="18688"/>
                    <a:pt x="267911" y="18688"/>
                  </a:cubicBezTo>
                  <a:cubicBezTo>
                    <a:pt x="322246" y="18688"/>
                    <a:pt x="368253" y="54211"/>
                    <a:pt x="384055" y="103292"/>
                  </a:cubicBezTo>
                  <a:lnTo>
                    <a:pt x="357862" y="1251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937;p50">
              <a:extLst>
                <a:ext uri="{FF2B5EF4-FFF2-40B4-BE49-F238E27FC236}">
                  <a16:creationId xmlns:a16="http://schemas.microsoft.com/office/drawing/2014/main" id="{4485769E-5668-D327-C464-8B2368BD066C}"/>
                </a:ext>
              </a:extLst>
            </p:cNvPr>
            <p:cNvSpPr/>
            <p:nvPr/>
          </p:nvSpPr>
          <p:spPr>
            <a:xfrm>
              <a:off x="164647" y="3399554"/>
              <a:ext cx="353400" cy="228748"/>
            </a:xfrm>
            <a:custGeom>
              <a:avLst/>
              <a:gdLst/>
              <a:ahLst/>
              <a:cxnLst/>
              <a:rect l="l" t="t" r="r" b="b"/>
              <a:pathLst>
                <a:path w="353400" h="228748" extrusionOk="0">
                  <a:moveTo>
                    <a:pt x="344677" y="58507"/>
                  </a:moveTo>
                  <a:cubicBezTo>
                    <a:pt x="340071" y="58312"/>
                    <a:pt x="336170" y="61478"/>
                    <a:pt x="335294" y="65732"/>
                  </a:cubicBezTo>
                  <a:lnTo>
                    <a:pt x="286910" y="65732"/>
                  </a:lnTo>
                  <a:cubicBezTo>
                    <a:pt x="243999" y="65732"/>
                    <a:pt x="202839" y="81449"/>
                    <a:pt x="171000" y="109989"/>
                  </a:cubicBezTo>
                  <a:cubicBezTo>
                    <a:pt x="143297" y="134823"/>
                    <a:pt x="124641" y="167508"/>
                    <a:pt x="117502" y="203273"/>
                  </a:cubicBezTo>
                  <a:cubicBezTo>
                    <a:pt x="60548" y="157452"/>
                    <a:pt x="24698" y="90957"/>
                    <a:pt x="18388" y="18528"/>
                  </a:cubicBezTo>
                  <a:cubicBezTo>
                    <a:pt x="30218" y="24517"/>
                    <a:pt x="41345" y="31789"/>
                    <a:pt x="51486" y="40163"/>
                  </a:cubicBezTo>
                  <a:lnTo>
                    <a:pt x="129872" y="104883"/>
                  </a:lnTo>
                  <a:cubicBezTo>
                    <a:pt x="133750" y="108081"/>
                    <a:pt x="139521" y="107573"/>
                    <a:pt x="142766" y="103742"/>
                  </a:cubicBezTo>
                  <a:cubicBezTo>
                    <a:pt x="146003" y="99910"/>
                    <a:pt x="145494" y="94210"/>
                    <a:pt x="141608" y="91004"/>
                  </a:cubicBezTo>
                  <a:lnTo>
                    <a:pt x="63222" y="26284"/>
                  </a:lnTo>
                  <a:cubicBezTo>
                    <a:pt x="51846" y="16893"/>
                    <a:pt x="39343" y="8754"/>
                    <a:pt x="26051" y="2092"/>
                  </a:cubicBezTo>
                  <a:cubicBezTo>
                    <a:pt x="22290" y="207"/>
                    <a:pt x="17989" y="-536"/>
                    <a:pt x="13884" y="410"/>
                  </a:cubicBezTo>
                  <a:cubicBezTo>
                    <a:pt x="4877" y="2490"/>
                    <a:pt x="-644" y="10575"/>
                    <a:pt x="60" y="19004"/>
                  </a:cubicBezTo>
                  <a:cubicBezTo>
                    <a:pt x="6980" y="102037"/>
                    <a:pt x="50235" y="177852"/>
                    <a:pt x="118730" y="227020"/>
                  </a:cubicBezTo>
                  <a:cubicBezTo>
                    <a:pt x="120356" y="228185"/>
                    <a:pt x="122233" y="228748"/>
                    <a:pt x="124101" y="228748"/>
                  </a:cubicBezTo>
                  <a:cubicBezTo>
                    <a:pt x="126877" y="228748"/>
                    <a:pt x="129614" y="227497"/>
                    <a:pt x="131412" y="225143"/>
                  </a:cubicBezTo>
                  <a:cubicBezTo>
                    <a:pt x="132476" y="223837"/>
                    <a:pt x="133195" y="222219"/>
                    <a:pt x="133383" y="220420"/>
                  </a:cubicBezTo>
                  <a:cubicBezTo>
                    <a:pt x="141585" y="142541"/>
                    <a:pt x="207585" y="83818"/>
                    <a:pt x="286910" y="83818"/>
                  </a:cubicBezTo>
                  <a:lnTo>
                    <a:pt x="336944" y="83818"/>
                  </a:lnTo>
                  <a:lnTo>
                    <a:pt x="336944" y="83818"/>
                  </a:lnTo>
                  <a:cubicBezTo>
                    <a:pt x="345599" y="83818"/>
                    <a:pt x="352715" y="77188"/>
                    <a:pt x="353371" y="68805"/>
                  </a:cubicBezTo>
                  <a:cubicBezTo>
                    <a:pt x="353778" y="63567"/>
                    <a:pt x="349923" y="58734"/>
                    <a:pt x="344677" y="585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938;p50">
              <a:extLst>
                <a:ext uri="{FF2B5EF4-FFF2-40B4-BE49-F238E27FC236}">
                  <a16:creationId xmlns:a16="http://schemas.microsoft.com/office/drawing/2014/main" id="{5BC6C7AA-3E77-FCAB-0BF4-D3E24D4224F3}"/>
                </a:ext>
              </a:extLst>
            </p:cNvPr>
            <p:cNvSpPr/>
            <p:nvPr/>
          </p:nvSpPr>
          <p:spPr>
            <a:xfrm>
              <a:off x="392741" y="3342086"/>
              <a:ext cx="36165" cy="18077"/>
            </a:xfrm>
            <a:custGeom>
              <a:avLst/>
              <a:gdLst/>
              <a:ahLst/>
              <a:cxnLst/>
              <a:rect l="l" t="t" r="r" b="b"/>
              <a:pathLst>
                <a:path w="36165" h="18077" extrusionOk="0">
                  <a:moveTo>
                    <a:pt x="27125" y="0"/>
                  </a:moveTo>
                  <a:lnTo>
                    <a:pt x="9392" y="0"/>
                  </a:lnTo>
                  <a:cubicBezTo>
                    <a:pt x="4552" y="0"/>
                    <a:pt x="298" y="3652"/>
                    <a:pt x="17" y="8484"/>
                  </a:cubicBezTo>
                  <a:cubicBezTo>
                    <a:pt x="-296" y="13731"/>
                    <a:pt x="3864" y="18078"/>
                    <a:pt x="9040" y="18078"/>
                  </a:cubicBezTo>
                  <a:lnTo>
                    <a:pt x="26773" y="18078"/>
                  </a:lnTo>
                  <a:cubicBezTo>
                    <a:pt x="31613" y="18078"/>
                    <a:pt x="35859" y="14426"/>
                    <a:pt x="36148" y="9594"/>
                  </a:cubicBezTo>
                  <a:cubicBezTo>
                    <a:pt x="36469" y="4348"/>
                    <a:pt x="32309" y="0"/>
                    <a:pt x="27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939;p50">
              <a:extLst>
                <a:ext uri="{FF2B5EF4-FFF2-40B4-BE49-F238E27FC236}">
                  <a16:creationId xmlns:a16="http://schemas.microsoft.com/office/drawing/2014/main" id="{959A5692-2EB9-6869-2CA1-3FCDC56D4464}"/>
                </a:ext>
              </a:extLst>
            </p:cNvPr>
            <p:cNvSpPr/>
            <p:nvPr/>
          </p:nvSpPr>
          <p:spPr>
            <a:xfrm>
              <a:off x="478164" y="3342086"/>
              <a:ext cx="36164" cy="18077"/>
            </a:xfrm>
            <a:custGeom>
              <a:avLst/>
              <a:gdLst/>
              <a:ahLst/>
              <a:cxnLst/>
              <a:rect l="l" t="t" r="r" b="b"/>
              <a:pathLst>
                <a:path w="36164" h="18077" extrusionOk="0">
                  <a:moveTo>
                    <a:pt x="27125" y="0"/>
                  </a:moveTo>
                  <a:lnTo>
                    <a:pt x="9392" y="0"/>
                  </a:lnTo>
                  <a:cubicBezTo>
                    <a:pt x="4552" y="0"/>
                    <a:pt x="298" y="3652"/>
                    <a:pt x="17" y="8484"/>
                  </a:cubicBezTo>
                  <a:cubicBezTo>
                    <a:pt x="-296" y="13731"/>
                    <a:pt x="3864" y="18078"/>
                    <a:pt x="9040" y="18078"/>
                  </a:cubicBezTo>
                  <a:lnTo>
                    <a:pt x="26773" y="18078"/>
                  </a:lnTo>
                  <a:cubicBezTo>
                    <a:pt x="31613" y="18078"/>
                    <a:pt x="35859" y="14426"/>
                    <a:pt x="36148" y="9594"/>
                  </a:cubicBezTo>
                  <a:cubicBezTo>
                    <a:pt x="36461" y="4348"/>
                    <a:pt x="32301" y="0"/>
                    <a:pt x="271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6" name="Google Shape;4940;p50">
              <a:extLst>
                <a:ext uri="{FF2B5EF4-FFF2-40B4-BE49-F238E27FC236}">
                  <a16:creationId xmlns:a16="http://schemas.microsoft.com/office/drawing/2014/main" id="{4F95C6D9-2D54-1CA7-0BD5-4DFAD7626A10}"/>
                </a:ext>
              </a:extLst>
            </p:cNvPr>
            <p:cNvSpPr/>
            <p:nvPr/>
          </p:nvSpPr>
          <p:spPr>
            <a:xfrm>
              <a:off x="444957" y="3193918"/>
              <a:ext cx="18085" cy="37941"/>
            </a:xfrm>
            <a:custGeom>
              <a:avLst/>
              <a:gdLst/>
              <a:ahLst/>
              <a:cxnLst/>
              <a:rect l="l" t="t" r="r" b="b"/>
              <a:pathLst>
                <a:path w="18085" h="37941" extrusionOk="0">
                  <a:moveTo>
                    <a:pt x="0" y="9393"/>
                  </a:moveTo>
                  <a:lnTo>
                    <a:pt x="0" y="28550"/>
                  </a:lnTo>
                  <a:cubicBezTo>
                    <a:pt x="0" y="33390"/>
                    <a:pt x="3651" y="37636"/>
                    <a:pt x="8484" y="37925"/>
                  </a:cubicBezTo>
                  <a:cubicBezTo>
                    <a:pt x="13730" y="38238"/>
                    <a:pt x="18085" y="34078"/>
                    <a:pt x="18085" y="28902"/>
                  </a:cubicBezTo>
                  <a:lnTo>
                    <a:pt x="18085" y="9041"/>
                  </a:lnTo>
                  <a:cubicBezTo>
                    <a:pt x="18085" y="3864"/>
                    <a:pt x="13730" y="-303"/>
                    <a:pt x="8484" y="17"/>
                  </a:cubicBezTo>
                  <a:cubicBezTo>
                    <a:pt x="3651" y="299"/>
                    <a:pt x="0" y="4553"/>
                    <a:pt x="0" y="93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7" name="Google Shape;4941;p50">
              <a:extLst>
                <a:ext uri="{FF2B5EF4-FFF2-40B4-BE49-F238E27FC236}">
                  <a16:creationId xmlns:a16="http://schemas.microsoft.com/office/drawing/2014/main" id="{787A1D02-736D-732D-32DD-D4BD3C7B3389}"/>
                </a:ext>
              </a:extLst>
            </p:cNvPr>
            <p:cNvSpPr/>
            <p:nvPr/>
          </p:nvSpPr>
          <p:spPr>
            <a:xfrm>
              <a:off x="565208" y="3249618"/>
              <a:ext cx="32516" cy="32518"/>
            </a:xfrm>
            <a:custGeom>
              <a:avLst/>
              <a:gdLst/>
              <a:ahLst/>
              <a:cxnLst/>
              <a:rect l="l" t="t" r="r" b="b"/>
              <a:pathLst>
                <a:path w="32516" h="32518" extrusionOk="0">
                  <a:moveTo>
                    <a:pt x="29836" y="2680"/>
                  </a:moveTo>
                  <a:cubicBezTo>
                    <a:pt x="26262" y="-893"/>
                    <a:pt x="20468" y="-893"/>
                    <a:pt x="16895" y="2680"/>
                  </a:cubicBezTo>
                  <a:lnTo>
                    <a:pt x="2680" y="16895"/>
                  </a:lnTo>
                  <a:cubicBezTo>
                    <a:pt x="-893" y="20469"/>
                    <a:pt x="-893" y="26263"/>
                    <a:pt x="2680" y="29836"/>
                  </a:cubicBezTo>
                  <a:cubicBezTo>
                    <a:pt x="4471" y="31627"/>
                    <a:pt x="6808" y="32518"/>
                    <a:pt x="9154" y="32518"/>
                  </a:cubicBezTo>
                  <a:cubicBezTo>
                    <a:pt x="11500" y="32518"/>
                    <a:pt x="13838" y="31627"/>
                    <a:pt x="15628" y="29836"/>
                  </a:cubicBezTo>
                  <a:lnTo>
                    <a:pt x="29843" y="15621"/>
                  </a:lnTo>
                  <a:cubicBezTo>
                    <a:pt x="33409" y="12048"/>
                    <a:pt x="33409" y="6253"/>
                    <a:pt x="29836" y="26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8" name="Google Shape;4942;p50">
              <a:extLst>
                <a:ext uri="{FF2B5EF4-FFF2-40B4-BE49-F238E27FC236}">
                  <a16:creationId xmlns:a16="http://schemas.microsoft.com/office/drawing/2014/main" id="{6C4F3577-484D-AA5E-EDA1-CD8BC1AB80FA}"/>
                </a:ext>
              </a:extLst>
            </p:cNvPr>
            <p:cNvSpPr/>
            <p:nvPr/>
          </p:nvSpPr>
          <p:spPr>
            <a:xfrm>
              <a:off x="309346" y="3249618"/>
              <a:ext cx="32516" cy="32518"/>
            </a:xfrm>
            <a:custGeom>
              <a:avLst/>
              <a:gdLst/>
              <a:ahLst/>
              <a:cxnLst/>
              <a:rect l="l" t="t" r="r" b="b"/>
              <a:pathLst>
                <a:path w="32516" h="32518" extrusionOk="0">
                  <a:moveTo>
                    <a:pt x="29836" y="16895"/>
                  </a:moveTo>
                  <a:lnTo>
                    <a:pt x="15620" y="2680"/>
                  </a:lnTo>
                  <a:cubicBezTo>
                    <a:pt x="12047" y="-893"/>
                    <a:pt x="6253" y="-893"/>
                    <a:pt x="2680" y="2680"/>
                  </a:cubicBezTo>
                  <a:cubicBezTo>
                    <a:pt x="-893" y="6253"/>
                    <a:pt x="-893" y="12048"/>
                    <a:pt x="2680" y="15621"/>
                  </a:cubicBezTo>
                  <a:lnTo>
                    <a:pt x="16895" y="29836"/>
                  </a:lnTo>
                  <a:cubicBezTo>
                    <a:pt x="18686" y="31627"/>
                    <a:pt x="21023" y="32518"/>
                    <a:pt x="23369" y="32518"/>
                  </a:cubicBezTo>
                  <a:cubicBezTo>
                    <a:pt x="25715" y="32518"/>
                    <a:pt x="28053" y="31627"/>
                    <a:pt x="29843" y="29836"/>
                  </a:cubicBezTo>
                  <a:cubicBezTo>
                    <a:pt x="33409" y="26263"/>
                    <a:pt x="33409" y="20469"/>
                    <a:pt x="29836" y="168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9" name="Google Shape;4943;p50">
              <a:extLst>
                <a:ext uri="{FF2B5EF4-FFF2-40B4-BE49-F238E27FC236}">
                  <a16:creationId xmlns:a16="http://schemas.microsoft.com/office/drawing/2014/main" id="{18991620-282D-8ECC-C8A1-AD9D2A7AB0C6}"/>
                </a:ext>
              </a:extLst>
            </p:cNvPr>
            <p:cNvSpPr/>
            <p:nvPr/>
          </p:nvSpPr>
          <p:spPr>
            <a:xfrm>
              <a:off x="371304" y="3208223"/>
              <a:ext cx="25997" cy="36881"/>
            </a:xfrm>
            <a:custGeom>
              <a:avLst/>
              <a:gdLst/>
              <a:ahLst/>
              <a:cxnLst/>
              <a:rect l="l" t="t" r="r" b="b"/>
              <a:pathLst>
                <a:path w="25997" h="36881" extrusionOk="0">
                  <a:moveTo>
                    <a:pt x="25300" y="24222"/>
                  </a:moveTo>
                  <a:lnTo>
                    <a:pt x="17606" y="5651"/>
                  </a:lnTo>
                  <a:cubicBezTo>
                    <a:pt x="15675" y="983"/>
                    <a:pt x="10319" y="-1238"/>
                    <a:pt x="5651" y="701"/>
                  </a:cubicBezTo>
                  <a:cubicBezTo>
                    <a:pt x="983" y="2633"/>
                    <a:pt x="-1238" y="7989"/>
                    <a:pt x="701" y="12657"/>
                  </a:cubicBezTo>
                  <a:lnTo>
                    <a:pt x="8395" y="31228"/>
                  </a:lnTo>
                  <a:cubicBezTo>
                    <a:pt x="9857" y="34754"/>
                    <a:pt x="13267" y="36881"/>
                    <a:pt x="16856" y="36881"/>
                  </a:cubicBezTo>
                  <a:cubicBezTo>
                    <a:pt x="18021" y="36881"/>
                    <a:pt x="19209" y="36654"/>
                    <a:pt x="20351" y="36177"/>
                  </a:cubicBezTo>
                  <a:cubicBezTo>
                    <a:pt x="25011" y="34246"/>
                    <a:pt x="27231" y="28890"/>
                    <a:pt x="25300" y="242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0" name="Google Shape;4944;p50">
              <a:extLst>
                <a:ext uri="{FF2B5EF4-FFF2-40B4-BE49-F238E27FC236}">
                  <a16:creationId xmlns:a16="http://schemas.microsoft.com/office/drawing/2014/main" id="{ED22C17B-3BB3-14FE-8A22-E0110A9D04C0}"/>
                </a:ext>
              </a:extLst>
            </p:cNvPr>
            <p:cNvSpPr/>
            <p:nvPr/>
          </p:nvSpPr>
          <p:spPr>
            <a:xfrm>
              <a:off x="602247" y="3311570"/>
              <a:ext cx="36874" cy="26004"/>
            </a:xfrm>
            <a:custGeom>
              <a:avLst/>
              <a:gdLst/>
              <a:ahLst/>
              <a:cxnLst/>
              <a:rect l="l" t="t" r="r" b="b"/>
              <a:pathLst>
                <a:path w="36874" h="26004" extrusionOk="0">
                  <a:moveTo>
                    <a:pt x="36176" y="5651"/>
                  </a:moveTo>
                  <a:cubicBezTo>
                    <a:pt x="34245" y="983"/>
                    <a:pt x="28889" y="-1238"/>
                    <a:pt x="24221" y="701"/>
                  </a:cubicBezTo>
                  <a:lnTo>
                    <a:pt x="5651" y="8396"/>
                  </a:lnTo>
                  <a:cubicBezTo>
                    <a:pt x="983" y="10327"/>
                    <a:pt x="-1238" y="15683"/>
                    <a:pt x="701" y="20351"/>
                  </a:cubicBezTo>
                  <a:cubicBezTo>
                    <a:pt x="2164" y="23878"/>
                    <a:pt x="5565" y="26005"/>
                    <a:pt x="9162" y="26005"/>
                  </a:cubicBezTo>
                  <a:cubicBezTo>
                    <a:pt x="10327" y="26005"/>
                    <a:pt x="11515" y="25778"/>
                    <a:pt x="12657" y="25301"/>
                  </a:cubicBezTo>
                  <a:lnTo>
                    <a:pt x="31227" y="17607"/>
                  </a:lnTo>
                  <a:cubicBezTo>
                    <a:pt x="35895" y="15676"/>
                    <a:pt x="38108" y="10327"/>
                    <a:pt x="36176" y="56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1" name="Google Shape;4945;p50">
              <a:extLst>
                <a:ext uri="{FF2B5EF4-FFF2-40B4-BE49-F238E27FC236}">
                  <a16:creationId xmlns:a16="http://schemas.microsoft.com/office/drawing/2014/main" id="{41E148AB-7B52-C442-8F17-B4F79128C999}"/>
                </a:ext>
              </a:extLst>
            </p:cNvPr>
            <p:cNvSpPr/>
            <p:nvPr/>
          </p:nvSpPr>
          <p:spPr>
            <a:xfrm>
              <a:off x="509775" y="3208219"/>
              <a:ext cx="25994" cy="36877"/>
            </a:xfrm>
            <a:custGeom>
              <a:avLst/>
              <a:gdLst/>
              <a:ahLst/>
              <a:cxnLst/>
              <a:rect l="l" t="t" r="r" b="b"/>
              <a:pathLst>
                <a:path w="25994" h="36877" extrusionOk="0">
                  <a:moveTo>
                    <a:pt x="20347" y="698"/>
                  </a:moveTo>
                  <a:cubicBezTo>
                    <a:pt x="15679" y="-1233"/>
                    <a:pt x="10323" y="980"/>
                    <a:pt x="8392" y="5648"/>
                  </a:cubicBezTo>
                  <a:lnTo>
                    <a:pt x="698" y="24219"/>
                  </a:lnTo>
                  <a:cubicBezTo>
                    <a:pt x="-1233" y="28886"/>
                    <a:pt x="980" y="34243"/>
                    <a:pt x="5648" y="36174"/>
                  </a:cubicBezTo>
                  <a:cubicBezTo>
                    <a:pt x="6789" y="36651"/>
                    <a:pt x="7978" y="36878"/>
                    <a:pt x="9143" y="36878"/>
                  </a:cubicBezTo>
                  <a:cubicBezTo>
                    <a:pt x="12732" y="36878"/>
                    <a:pt x="16141" y="34751"/>
                    <a:pt x="17603" y="31225"/>
                  </a:cubicBezTo>
                  <a:lnTo>
                    <a:pt x="25297" y="12654"/>
                  </a:lnTo>
                  <a:cubicBezTo>
                    <a:pt x="27228" y="7986"/>
                    <a:pt x="25015" y="2629"/>
                    <a:pt x="20347" y="6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2" name="Google Shape;4946;p50">
            <a:extLst>
              <a:ext uri="{FF2B5EF4-FFF2-40B4-BE49-F238E27FC236}">
                <a16:creationId xmlns:a16="http://schemas.microsoft.com/office/drawing/2014/main" id="{CE425951-61AC-A010-57E0-7DFAC35483F7}"/>
              </a:ext>
            </a:extLst>
          </p:cNvPr>
          <p:cNvGrpSpPr/>
          <p:nvPr/>
        </p:nvGrpSpPr>
        <p:grpSpPr>
          <a:xfrm>
            <a:off x="6415716" y="1697660"/>
            <a:ext cx="375673" cy="350561"/>
            <a:chOff x="8937183" y="1339264"/>
            <a:chExt cx="578670" cy="539989"/>
          </a:xfrm>
          <a:solidFill>
            <a:srgbClr val="5A4833"/>
          </a:solidFill>
        </p:grpSpPr>
        <p:sp>
          <p:nvSpPr>
            <p:cNvPr id="423" name="Google Shape;4947;p50">
              <a:extLst>
                <a:ext uri="{FF2B5EF4-FFF2-40B4-BE49-F238E27FC236}">
                  <a16:creationId xmlns:a16="http://schemas.microsoft.com/office/drawing/2014/main" id="{F41F603D-E841-2C5F-9934-07CD0AFCC8D5}"/>
                </a:ext>
              </a:extLst>
            </p:cNvPr>
            <p:cNvSpPr/>
            <p:nvPr/>
          </p:nvSpPr>
          <p:spPr>
            <a:xfrm>
              <a:off x="9122929" y="1498221"/>
              <a:ext cx="42177" cy="42178"/>
            </a:xfrm>
            <a:custGeom>
              <a:avLst/>
              <a:gdLst/>
              <a:ahLst/>
              <a:cxnLst/>
              <a:rect l="l" t="t" r="r" b="b"/>
              <a:pathLst>
                <a:path w="42177" h="42178" extrusionOk="0">
                  <a:moveTo>
                    <a:pt x="32778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445" y="306"/>
                    <a:pt x="21675" y="17"/>
                  </a:cubicBezTo>
                  <a:cubicBezTo>
                    <a:pt x="16358" y="-296"/>
                    <a:pt x="12058" y="3864"/>
                    <a:pt x="12058" y="9040"/>
                  </a:cubicBezTo>
                  <a:lnTo>
                    <a:pt x="12058" y="12050"/>
                  </a:lnTo>
                  <a:lnTo>
                    <a:pt x="9399" y="12050"/>
                  </a:lnTo>
                  <a:cubicBezTo>
                    <a:pt x="4552" y="12050"/>
                    <a:pt x="329" y="15702"/>
                    <a:pt x="17" y="20534"/>
                  </a:cubicBezTo>
                  <a:cubicBezTo>
                    <a:pt x="-296" y="25781"/>
                    <a:pt x="3848" y="30128"/>
                    <a:pt x="9009" y="30128"/>
                  </a:cubicBezTo>
                  <a:lnTo>
                    <a:pt x="12058" y="30128"/>
                  </a:lnTo>
                  <a:lnTo>
                    <a:pt x="12058" y="32787"/>
                  </a:lnTo>
                  <a:cubicBezTo>
                    <a:pt x="12058" y="37627"/>
                    <a:pt x="15733" y="41873"/>
                    <a:pt x="20502" y="42162"/>
                  </a:cubicBezTo>
                  <a:cubicBezTo>
                    <a:pt x="25741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169" y="30128"/>
                  </a:lnTo>
                  <a:cubicBezTo>
                    <a:pt x="38330" y="30128"/>
                    <a:pt x="42474" y="25781"/>
                    <a:pt x="42161" y="20534"/>
                  </a:cubicBezTo>
                  <a:cubicBezTo>
                    <a:pt x="41849" y="15702"/>
                    <a:pt x="37626" y="12050"/>
                    <a:pt x="32778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948;p50">
              <a:extLst>
                <a:ext uri="{FF2B5EF4-FFF2-40B4-BE49-F238E27FC236}">
                  <a16:creationId xmlns:a16="http://schemas.microsoft.com/office/drawing/2014/main" id="{01100E9B-B6E3-0EAD-8484-EE7AADA49BD5}"/>
                </a:ext>
              </a:extLst>
            </p:cNvPr>
            <p:cNvSpPr/>
            <p:nvPr/>
          </p:nvSpPr>
          <p:spPr>
            <a:xfrm>
              <a:off x="9388542" y="1421366"/>
              <a:ext cx="42178" cy="42178"/>
            </a:xfrm>
            <a:custGeom>
              <a:avLst/>
              <a:gdLst/>
              <a:ahLst/>
              <a:cxnLst/>
              <a:rect l="l" t="t" r="r" b="b"/>
              <a:pathLst>
                <a:path w="42178" h="42178" extrusionOk="0">
                  <a:moveTo>
                    <a:pt x="32779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446" y="306"/>
                    <a:pt x="21675" y="17"/>
                  </a:cubicBezTo>
                  <a:cubicBezTo>
                    <a:pt x="16359" y="-296"/>
                    <a:pt x="12058" y="3864"/>
                    <a:pt x="12058" y="9040"/>
                  </a:cubicBezTo>
                  <a:lnTo>
                    <a:pt x="12058" y="12050"/>
                  </a:lnTo>
                  <a:lnTo>
                    <a:pt x="9399" y="12050"/>
                  </a:lnTo>
                  <a:cubicBezTo>
                    <a:pt x="4552" y="12050"/>
                    <a:pt x="330" y="15702"/>
                    <a:pt x="17" y="20534"/>
                  </a:cubicBezTo>
                  <a:cubicBezTo>
                    <a:pt x="-296" y="25781"/>
                    <a:pt x="3848" y="30128"/>
                    <a:pt x="9008" y="30128"/>
                  </a:cubicBezTo>
                  <a:lnTo>
                    <a:pt x="12058" y="30128"/>
                  </a:lnTo>
                  <a:lnTo>
                    <a:pt x="12058" y="32787"/>
                  </a:lnTo>
                  <a:cubicBezTo>
                    <a:pt x="12058" y="37627"/>
                    <a:pt x="15733" y="41873"/>
                    <a:pt x="20503" y="42162"/>
                  </a:cubicBezTo>
                  <a:cubicBezTo>
                    <a:pt x="25742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170" y="30128"/>
                  </a:lnTo>
                  <a:cubicBezTo>
                    <a:pt x="38330" y="30128"/>
                    <a:pt x="42475" y="25781"/>
                    <a:pt x="42162" y="20534"/>
                  </a:cubicBezTo>
                  <a:cubicBezTo>
                    <a:pt x="41848" y="15702"/>
                    <a:pt x="37627" y="12050"/>
                    <a:pt x="32779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949;p50">
              <a:extLst>
                <a:ext uri="{FF2B5EF4-FFF2-40B4-BE49-F238E27FC236}">
                  <a16:creationId xmlns:a16="http://schemas.microsoft.com/office/drawing/2014/main" id="{BF341D24-3425-74F6-48CC-260093B1A40A}"/>
                </a:ext>
              </a:extLst>
            </p:cNvPr>
            <p:cNvSpPr/>
            <p:nvPr/>
          </p:nvSpPr>
          <p:spPr>
            <a:xfrm>
              <a:off x="9449609" y="1519701"/>
              <a:ext cx="42177" cy="42178"/>
            </a:xfrm>
            <a:custGeom>
              <a:avLst/>
              <a:gdLst/>
              <a:ahLst/>
              <a:cxnLst/>
              <a:rect l="l" t="t" r="r" b="b"/>
              <a:pathLst>
                <a:path w="42177" h="42178" extrusionOk="0">
                  <a:moveTo>
                    <a:pt x="32778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445" y="306"/>
                    <a:pt x="21597" y="17"/>
                  </a:cubicBezTo>
                  <a:cubicBezTo>
                    <a:pt x="16358" y="-296"/>
                    <a:pt x="11980" y="3864"/>
                    <a:pt x="11980" y="9040"/>
                  </a:cubicBezTo>
                  <a:lnTo>
                    <a:pt x="11980" y="12050"/>
                  </a:lnTo>
                  <a:lnTo>
                    <a:pt x="9399" y="12050"/>
                  </a:lnTo>
                  <a:cubicBezTo>
                    <a:pt x="4552" y="12050"/>
                    <a:pt x="251" y="15702"/>
                    <a:pt x="17" y="20534"/>
                  </a:cubicBezTo>
                  <a:cubicBezTo>
                    <a:pt x="-296" y="25781"/>
                    <a:pt x="3848" y="30128"/>
                    <a:pt x="9009" y="30128"/>
                  </a:cubicBezTo>
                  <a:lnTo>
                    <a:pt x="11980" y="30128"/>
                  </a:lnTo>
                  <a:lnTo>
                    <a:pt x="11980" y="32787"/>
                  </a:lnTo>
                  <a:cubicBezTo>
                    <a:pt x="11980" y="37627"/>
                    <a:pt x="15655" y="41881"/>
                    <a:pt x="20503" y="42162"/>
                  </a:cubicBezTo>
                  <a:cubicBezTo>
                    <a:pt x="25741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091" y="30128"/>
                  </a:lnTo>
                  <a:cubicBezTo>
                    <a:pt x="38330" y="30128"/>
                    <a:pt x="42474" y="25781"/>
                    <a:pt x="42161" y="20534"/>
                  </a:cubicBezTo>
                  <a:cubicBezTo>
                    <a:pt x="41849" y="15702"/>
                    <a:pt x="37626" y="12050"/>
                    <a:pt x="32778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6" name="Google Shape;4950;p50">
              <a:extLst>
                <a:ext uri="{FF2B5EF4-FFF2-40B4-BE49-F238E27FC236}">
                  <a16:creationId xmlns:a16="http://schemas.microsoft.com/office/drawing/2014/main" id="{56E511D3-1A72-2B7F-8417-9B9DAD62A176}"/>
                </a:ext>
              </a:extLst>
            </p:cNvPr>
            <p:cNvSpPr/>
            <p:nvPr/>
          </p:nvSpPr>
          <p:spPr>
            <a:xfrm>
              <a:off x="9022299" y="1446231"/>
              <a:ext cx="42248" cy="42178"/>
            </a:xfrm>
            <a:custGeom>
              <a:avLst/>
              <a:gdLst/>
              <a:ahLst/>
              <a:cxnLst/>
              <a:rect l="l" t="t" r="r" b="b"/>
              <a:pathLst>
                <a:path w="42248" h="42178" extrusionOk="0">
                  <a:moveTo>
                    <a:pt x="32856" y="12050"/>
                  </a:moveTo>
                  <a:lnTo>
                    <a:pt x="30198" y="12050"/>
                  </a:lnTo>
                  <a:lnTo>
                    <a:pt x="30198" y="9392"/>
                  </a:lnTo>
                  <a:cubicBezTo>
                    <a:pt x="30198" y="4552"/>
                    <a:pt x="26522" y="306"/>
                    <a:pt x="21675" y="17"/>
                  </a:cubicBezTo>
                  <a:cubicBezTo>
                    <a:pt x="16436" y="-296"/>
                    <a:pt x="12057" y="3864"/>
                    <a:pt x="12057" y="9040"/>
                  </a:cubicBezTo>
                  <a:lnTo>
                    <a:pt x="12057" y="12050"/>
                  </a:lnTo>
                  <a:lnTo>
                    <a:pt x="9399" y="12050"/>
                  </a:lnTo>
                  <a:cubicBezTo>
                    <a:pt x="4551" y="12050"/>
                    <a:pt x="329" y="15702"/>
                    <a:pt x="16" y="20534"/>
                  </a:cubicBezTo>
                  <a:cubicBezTo>
                    <a:pt x="-297" y="25781"/>
                    <a:pt x="3926" y="30128"/>
                    <a:pt x="9086" y="30128"/>
                  </a:cubicBezTo>
                  <a:lnTo>
                    <a:pt x="12057" y="30128"/>
                  </a:lnTo>
                  <a:lnTo>
                    <a:pt x="12057" y="32787"/>
                  </a:lnTo>
                  <a:cubicBezTo>
                    <a:pt x="12057" y="37627"/>
                    <a:pt x="15732" y="41873"/>
                    <a:pt x="20580" y="42162"/>
                  </a:cubicBezTo>
                  <a:cubicBezTo>
                    <a:pt x="25819" y="42475"/>
                    <a:pt x="30198" y="38315"/>
                    <a:pt x="30198" y="33139"/>
                  </a:cubicBezTo>
                  <a:lnTo>
                    <a:pt x="30198" y="30128"/>
                  </a:lnTo>
                  <a:lnTo>
                    <a:pt x="33169" y="30128"/>
                  </a:lnTo>
                  <a:cubicBezTo>
                    <a:pt x="38330" y="30128"/>
                    <a:pt x="42474" y="25781"/>
                    <a:pt x="42239" y="20534"/>
                  </a:cubicBezTo>
                  <a:cubicBezTo>
                    <a:pt x="41926" y="15702"/>
                    <a:pt x="37626" y="12050"/>
                    <a:pt x="32856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951;p50">
              <a:extLst>
                <a:ext uri="{FF2B5EF4-FFF2-40B4-BE49-F238E27FC236}">
                  <a16:creationId xmlns:a16="http://schemas.microsoft.com/office/drawing/2014/main" id="{E6AD464D-C8C4-A7E9-9440-9BF58607CBE4}"/>
                </a:ext>
              </a:extLst>
            </p:cNvPr>
            <p:cNvSpPr/>
            <p:nvPr/>
          </p:nvSpPr>
          <p:spPr>
            <a:xfrm>
              <a:off x="9104024" y="1388080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9"/>
                  </a:moveTo>
                  <a:cubicBezTo>
                    <a:pt x="18296" y="14201"/>
                    <a:pt x="14200" y="18297"/>
                    <a:pt x="9148" y="18297"/>
                  </a:cubicBezTo>
                  <a:cubicBezTo>
                    <a:pt x="4095" y="18297"/>
                    <a:pt x="-1" y="14201"/>
                    <a:pt x="-1" y="9149"/>
                  </a:cubicBezTo>
                  <a:cubicBezTo>
                    <a:pt x="-1" y="4096"/>
                    <a:pt x="4095" y="0"/>
                    <a:pt x="9148" y="0"/>
                  </a:cubicBezTo>
                  <a:cubicBezTo>
                    <a:pt x="14200" y="0"/>
                    <a:pt x="18296" y="4096"/>
                    <a:pt x="18296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952;p50">
              <a:extLst>
                <a:ext uri="{FF2B5EF4-FFF2-40B4-BE49-F238E27FC236}">
                  <a16:creationId xmlns:a16="http://schemas.microsoft.com/office/drawing/2014/main" id="{DCA9CB6D-5D71-5C12-EF13-4B320EF216CB}"/>
                </a:ext>
              </a:extLst>
            </p:cNvPr>
            <p:cNvSpPr/>
            <p:nvPr/>
          </p:nvSpPr>
          <p:spPr>
            <a:xfrm>
              <a:off x="9415222" y="1497901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9"/>
                  </a:moveTo>
                  <a:cubicBezTo>
                    <a:pt x="18296" y="14201"/>
                    <a:pt x="14200" y="18297"/>
                    <a:pt x="9148" y="18297"/>
                  </a:cubicBezTo>
                  <a:cubicBezTo>
                    <a:pt x="4095" y="18297"/>
                    <a:pt x="-1" y="14201"/>
                    <a:pt x="-1" y="9149"/>
                  </a:cubicBezTo>
                  <a:cubicBezTo>
                    <a:pt x="-1" y="4096"/>
                    <a:pt x="4095" y="0"/>
                    <a:pt x="9148" y="0"/>
                  </a:cubicBezTo>
                  <a:cubicBezTo>
                    <a:pt x="14200" y="0"/>
                    <a:pt x="18296" y="4096"/>
                    <a:pt x="18296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9" name="Google Shape;4953;p50">
              <a:extLst>
                <a:ext uri="{FF2B5EF4-FFF2-40B4-BE49-F238E27FC236}">
                  <a16:creationId xmlns:a16="http://schemas.microsoft.com/office/drawing/2014/main" id="{0B0F94F0-70F5-6F34-AF12-7B7C047B7ABD}"/>
                </a:ext>
              </a:extLst>
            </p:cNvPr>
            <p:cNvSpPr/>
            <p:nvPr/>
          </p:nvSpPr>
          <p:spPr>
            <a:xfrm>
              <a:off x="9329760" y="1479604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8"/>
                  </a:moveTo>
                  <a:cubicBezTo>
                    <a:pt x="18296" y="14201"/>
                    <a:pt x="14201" y="18297"/>
                    <a:pt x="9148" y="18297"/>
                  </a:cubicBezTo>
                  <a:cubicBezTo>
                    <a:pt x="4095" y="18297"/>
                    <a:pt x="0" y="14201"/>
                    <a:pt x="0" y="9148"/>
                  </a:cubicBezTo>
                  <a:cubicBezTo>
                    <a:pt x="0" y="4096"/>
                    <a:pt x="4095" y="0"/>
                    <a:pt x="9148" y="0"/>
                  </a:cubicBezTo>
                  <a:cubicBezTo>
                    <a:pt x="14201" y="0"/>
                    <a:pt x="18296" y="4096"/>
                    <a:pt x="18296" y="9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0" name="Google Shape;4954;p50">
              <a:extLst>
                <a:ext uri="{FF2B5EF4-FFF2-40B4-BE49-F238E27FC236}">
                  <a16:creationId xmlns:a16="http://schemas.microsoft.com/office/drawing/2014/main" id="{FB5B8D7F-5792-8DB3-A44E-CE718887250D}"/>
                </a:ext>
              </a:extLst>
            </p:cNvPr>
            <p:cNvSpPr/>
            <p:nvPr/>
          </p:nvSpPr>
          <p:spPr>
            <a:xfrm>
              <a:off x="9305364" y="1339264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9"/>
                  </a:moveTo>
                  <a:cubicBezTo>
                    <a:pt x="18296" y="14201"/>
                    <a:pt x="14200" y="18297"/>
                    <a:pt x="9148" y="18297"/>
                  </a:cubicBezTo>
                  <a:cubicBezTo>
                    <a:pt x="4095" y="18297"/>
                    <a:pt x="-1" y="14201"/>
                    <a:pt x="-1" y="9149"/>
                  </a:cubicBezTo>
                  <a:cubicBezTo>
                    <a:pt x="-1" y="4096"/>
                    <a:pt x="4095" y="0"/>
                    <a:pt x="9148" y="0"/>
                  </a:cubicBezTo>
                  <a:cubicBezTo>
                    <a:pt x="14200" y="0"/>
                    <a:pt x="18296" y="4096"/>
                    <a:pt x="18296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1" name="Google Shape;4955;p50">
              <a:extLst>
                <a:ext uri="{FF2B5EF4-FFF2-40B4-BE49-F238E27FC236}">
                  <a16:creationId xmlns:a16="http://schemas.microsoft.com/office/drawing/2014/main" id="{A698E7B5-CB23-D4FF-A2B8-6195E295608B}"/>
                </a:ext>
              </a:extLst>
            </p:cNvPr>
            <p:cNvSpPr/>
            <p:nvPr/>
          </p:nvSpPr>
          <p:spPr>
            <a:xfrm>
              <a:off x="9067431" y="1369775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9"/>
                  </a:moveTo>
                  <a:cubicBezTo>
                    <a:pt x="18296" y="14201"/>
                    <a:pt x="14201" y="18297"/>
                    <a:pt x="9148" y="18297"/>
                  </a:cubicBezTo>
                  <a:cubicBezTo>
                    <a:pt x="4095" y="18297"/>
                    <a:pt x="0" y="14201"/>
                    <a:pt x="0" y="9149"/>
                  </a:cubicBezTo>
                  <a:cubicBezTo>
                    <a:pt x="0" y="4096"/>
                    <a:pt x="4095" y="0"/>
                    <a:pt x="9148" y="0"/>
                  </a:cubicBezTo>
                  <a:cubicBezTo>
                    <a:pt x="14201" y="0"/>
                    <a:pt x="18296" y="4096"/>
                    <a:pt x="18296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2" name="Google Shape;4956;p50">
              <a:extLst>
                <a:ext uri="{FF2B5EF4-FFF2-40B4-BE49-F238E27FC236}">
                  <a16:creationId xmlns:a16="http://schemas.microsoft.com/office/drawing/2014/main" id="{8AB2BD54-51EB-CCC8-424C-C01418B3FE07}"/>
                </a:ext>
              </a:extLst>
            </p:cNvPr>
            <p:cNvSpPr/>
            <p:nvPr/>
          </p:nvSpPr>
          <p:spPr>
            <a:xfrm>
              <a:off x="8982047" y="1516214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9"/>
                  </a:moveTo>
                  <a:cubicBezTo>
                    <a:pt x="18296" y="14201"/>
                    <a:pt x="14200" y="18297"/>
                    <a:pt x="9148" y="18297"/>
                  </a:cubicBezTo>
                  <a:cubicBezTo>
                    <a:pt x="4095" y="18297"/>
                    <a:pt x="-1" y="14201"/>
                    <a:pt x="-1" y="9149"/>
                  </a:cubicBezTo>
                  <a:cubicBezTo>
                    <a:pt x="-1" y="4096"/>
                    <a:pt x="4095" y="0"/>
                    <a:pt x="9148" y="0"/>
                  </a:cubicBezTo>
                  <a:cubicBezTo>
                    <a:pt x="14200" y="0"/>
                    <a:pt x="18296" y="4096"/>
                    <a:pt x="18296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3" name="Google Shape;4957;p50">
              <a:extLst>
                <a:ext uri="{FF2B5EF4-FFF2-40B4-BE49-F238E27FC236}">
                  <a16:creationId xmlns:a16="http://schemas.microsoft.com/office/drawing/2014/main" id="{F5EFA0B0-A068-1246-0F78-D4D67B5580A7}"/>
                </a:ext>
              </a:extLst>
            </p:cNvPr>
            <p:cNvSpPr/>
            <p:nvPr/>
          </p:nvSpPr>
          <p:spPr>
            <a:xfrm>
              <a:off x="8958140" y="1510543"/>
              <a:ext cx="557713" cy="368710"/>
            </a:xfrm>
            <a:custGeom>
              <a:avLst/>
              <a:gdLst/>
              <a:ahLst/>
              <a:cxnLst/>
              <a:rect l="l" t="t" r="r" b="b"/>
              <a:pathLst>
                <a:path w="557713" h="368710" extrusionOk="0">
                  <a:moveTo>
                    <a:pt x="548565" y="69726"/>
                  </a:moveTo>
                  <a:cubicBezTo>
                    <a:pt x="543560" y="69726"/>
                    <a:pt x="539416" y="73823"/>
                    <a:pt x="539416" y="78875"/>
                  </a:cubicBezTo>
                  <a:cubicBezTo>
                    <a:pt x="539416" y="85333"/>
                    <a:pt x="539182" y="91737"/>
                    <a:pt x="538712" y="98087"/>
                  </a:cubicBezTo>
                  <a:cubicBezTo>
                    <a:pt x="495864" y="87585"/>
                    <a:pt x="450905" y="97844"/>
                    <a:pt x="416579" y="126517"/>
                  </a:cubicBezTo>
                  <a:lnTo>
                    <a:pt x="364661" y="169914"/>
                  </a:lnTo>
                  <a:cubicBezTo>
                    <a:pt x="366693" y="164355"/>
                    <a:pt x="367866" y="158357"/>
                    <a:pt x="367866" y="152094"/>
                  </a:cubicBezTo>
                  <a:cubicBezTo>
                    <a:pt x="367866" y="123499"/>
                    <a:pt x="344566" y="100229"/>
                    <a:pt x="315948" y="100229"/>
                  </a:cubicBezTo>
                  <a:cubicBezTo>
                    <a:pt x="307504" y="100229"/>
                    <a:pt x="296713" y="87890"/>
                    <a:pt x="296713" y="87890"/>
                  </a:cubicBezTo>
                  <a:lnTo>
                    <a:pt x="340265" y="87890"/>
                  </a:lnTo>
                  <a:cubicBezTo>
                    <a:pt x="350977" y="87890"/>
                    <a:pt x="361377" y="84153"/>
                    <a:pt x="369587" y="77373"/>
                  </a:cubicBezTo>
                  <a:lnTo>
                    <a:pt x="401097" y="51374"/>
                  </a:lnTo>
                  <a:cubicBezTo>
                    <a:pt x="415875" y="39145"/>
                    <a:pt x="437378" y="39145"/>
                    <a:pt x="452234" y="51374"/>
                  </a:cubicBezTo>
                  <a:lnTo>
                    <a:pt x="467481" y="63979"/>
                  </a:lnTo>
                  <a:cubicBezTo>
                    <a:pt x="482103" y="76052"/>
                    <a:pt x="499774" y="83926"/>
                    <a:pt x="518696" y="86733"/>
                  </a:cubicBezTo>
                  <a:cubicBezTo>
                    <a:pt x="523856" y="87507"/>
                    <a:pt x="528704" y="83793"/>
                    <a:pt x="529174" y="78523"/>
                  </a:cubicBezTo>
                  <a:cubicBezTo>
                    <a:pt x="529565" y="73706"/>
                    <a:pt x="525890" y="69539"/>
                    <a:pt x="521119" y="68811"/>
                  </a:cubicBezTo>
                  <a:cubicBezTo>
                    <a:pt x="505638" y="66458"/>
                    <a:pt x="491173" y="59991"/>
                    <a:pt x="479210" y="50108"/>
                  </a:cubicBezTo>
                  <a:lnTo>
                    <a:pt x="463963" y="37503"/>
                  </a:lnTo>
                  <a:cubicBezTo>
                    <a:pt x="442304" y="19652"/>
                    <a:pt x="410950" y="19652"/>
                    <a:pt x="389369" y="37503"/>
                  </a:cubicBezTo>
                  <a:lnTo>
                    <a:pt x="357858" y="63502"/>
                  </a:lnTo>
                  <a:cubicBezTo>
                    <a:pt x="352932" y="67568"/>
                    <a:pt x="346677" y="69812"/>
                    <a:pt x="340265" y="69812"/>
                  </a:cubicBezTo>
                  <a:lnTo>
                    <a:pt x="227046" y="69812"/>
                  </a:lnTo>
                  <a:cubicBezTo>
                    <a:pt x="206482" y="69812"/>
                    <a:pt x="186543" y="62650"/>
                    <a:pt x="170671" y="49560"/>
                  </a:cubicBezTo>
                  <a:lnTo>
                    <a:pt x="126884" y="13388"/>
                  </a:lnTo>
                  <a:cubicBezTo>
                    <a:pt x="105225" y="-4463"/>
                    <a:pt x="73870" y="-4463"/>
                    <a:pt x="52290" y="13388"/>
                  </a:cubicBezTo>
                  <a:lnTo>
                    <a:pt x="3264" y="53830"/>
                  </a:lnTo>
                  <a:cubicBezTo>
                    <a:pt x="-566" y="57028"/>
                    <a:pt x="-1114" y="62736"/>
                    <a:pt x="2092" y="66567"/>
                  </a:cubicBezTo>
                  <a:cubicBezTo>
                    <a:pt x="5376" y="70399"/>
                    <a:pt x="11162" y="70907"/>
                    <a:pt x="14993" y="67709"/>
                  </a:cubicBezTo>
                  <a:lnTo>
                    <a:pt x="64019" y="27268"/>
                  </a:lnTo>
                  <a:cubicBezTo>
                    <a:pt x="78797" y="15038"/>
                    <a:pt x="100299" y="15038"/>
                    <a:pt x="115155" y="27268"/>
                  </a:cubicBezTo>
                  <a:lnTo>
                    <a:pt x="158942" y="63455"/>
                  </a:lnTo>
                  <a:cubicBezTo>
                    <a:pt x="178099" y="79250"/>
                    <a:pt x="202103" y="87890"/>
                    <a:pt x="226968" y="87890"/>
                  </a:cubicBezTo>
                  <a:lnTo>
                    <a:pt x="241511" y="87890"/>
                  </a:lnTo>
                  <a:cubicBezTo>
                    <a:pt x="241511" y="87890"/>
                    <a:pt x="241902" y="91206"/>
                    <a:pt x="242215" y="92769"/>
                  </a:cubicBezTo>
                  <a:cubicBezTo>
                    <a:pt x="244873" y="107047"/>
                    <a:pt x="251676" y="120176"/>
                    <a:pt x="261762" y="130740"/>
                  </a:cubicBezTo>
                  <a:cubicBezTo>
                    <a:pt x="263561" y="132616"/>
                    <a:pt x="265984" y="133562"/>
                    <a:pt x="268330" y="133562"/>
                  </a:cubicBezTo>
                  <a:cubicBezTo>
                    <a:pt x="270676" y="133562"/>
                    <a:pt x="272944" y="132718"/>
                    <a:pt x="274664" y="131021"/>
                  </a:cubicBezTo>
                  <a:cubicBezTo>
                    <a:pt x="278338" y="127526"/>
                    <a:pt x="278495" y="121732"/>
                    <a:pt x="274976" y="118080"/>
                  </a:cubicBezTo>
                  <a:cubicBezTo>
                    <a:pt x="267314" y="110089"/>
                    <a:pt x="262231" y="100166"/>
                    <a:pt x="260199" y="89392"/>
                  </a:cubicBezTo>
                  <a:cubicBezTo>
                    <a:pt x="260120" y="88938"/>
                    <a:pt x="260042" y="88485"/>
                    <a:pt x="259963" y="89024"/>
                  </a:cubicBezTo>
                  <a:lnTo>
                    <a:pt x="277401" y="89024"/>
                  </a:lnTo>
                  <a:cubicBezTo>
                    <a:pt x="281544" y="105499"/>
                    <a:pt x="297260" y="118542"/>
                    <a:pt x="315948" y="118542"/>
                  </a:cubicBezTo>
                  <a:cubicBezTo>
                    <a:pt x="334480" y="118542"/>
                    <a:pt x="349491" y="133594"/>
                    <a:pt x="349491" y="152102"/>
                  </a:cubicBezTo>
                  <a:cubicBezTo>
                    <a:pt x="349491" y="170602"/>
                    <a:pt x="334480" y="185662"/>
                    <a:pt x="315948" y="185662"/>
                  </a:cubicBezTo>
                  <a:cubicBezTo>
                    <a:pt x="247375" y="185662"/>
                    <a:pt x="188889" y="236831"/>
                    <a:pt x="179897" y="304695"/>
                  </a:cubicBezTo>
                  <a:cubicBezTo>
                    <a:pt x="179115" y="310700"/>
                    <a:pt x="178724" y="316846"/>
                    <a:pt x="178724" y="322945"/>
                  </a:cubicBezTo>
                  <a:cubicBezTo>
                    <a:pt x="178724" y="327996"/>
                    <a:pt x="182790" y="332093"/>
                    <a:pt x="187794" y="332093"/>
                  </a:cubicBezTo>
                  <a:cubicBezTo>
                    <a:pt x="192876" y="332093"/>
                    <a:pt x="196942" y="327996"/>
                    <a:pt x="196942" y="322945"/>
                  </a:cubicBezTo>
                  <a:cubicBezTo>
                    <a:pt x="196942" y="317643"/>
                    <a:pt x="197333" y="312318"/>
                    <a:pt x="198037" y="307103"/>
                  </a:cubicBezTo>
                  <a:cubicBezTo>
                    <a:pt x="205856" y="248302"/>
                    <a:pt x="256524" y="203967"/>
                    <a:pt x="315948" y="203967"/>
                  </a:cubicBezTo>
                  <a:cubicBezTo>
                    <a:pt x="334166" y="203967"/>
                    <a:pt x="350273" y="194498"/>
                    <a:pt x="359500" y="180220"/>
                  </a:cubicBezTo>
                  <a:cubicBezTo>
                    <a:pt x="359735" y="181753"/>
                    <a:pt x="360438" y="183230"/>
                    <a:pt x="361455" y="184505"/>
                  </a:cubicBezTo>
                  <a:cubicBezTo>
                    <a:pt x="363331" y="186671"/>
                    <a:pt x="365911" y="187789"/>
                    <a:pt x="368492" y="187789"/>
                  </a:cubicBezTo>
                  <a:cubicBezTo>
                    <a:pt x="370603" y="187789"/>
                    <a:pt x="372636" y="187093"/>
                    <a:pt x="374357" y="185662"/>
                  </a:cubicBezTo>
                  <a:lnTo>
                    <a:pt x="428308" y="140576"/>
                  </a:lnTo>
                  <a:cubicBezTo>
                    <a:pt x="458724" y="115148"/>
                    <a:pt x="498835" y="106383"/>
                    <a:pt x="536836" y="116493"/>
                  </a:cubicBezTo>
                  <a:cubicBezTo>
                    <a:pt x="518461" y="248474"/>
                    <a:pt x="404851" y="350406"/>
                    <a:pt x="267939" y="350406"/>
                  </a:cubicBezTo>
                  <a:cubicBezTo>
                    <a:pt x="241511" y="350406"/>
                    <a:pt x="215474" y="346629"/>
                    <a:pt x="190374" y="339185"/>
                  </a:cubicBezTo>
                  <a:cubicBezTo>
                    <a:pt x="185527" y="337747"/>
                    <a:pt x="180444" y="340507"/>
                    <a:pt x="179036" y="345347"/>
                  </a:cubicBezTo>
                  <a:cubicBezTo>
                    <a:pt x="177551" y="350195"/>
                    <a:pt x="180366" y="355285"/>
                    <a:pt x="185214" y="356732"/>
                  </a:cubicBezTo>
                  <a:cubicBezTo>
                    <a:pt x="211955" y="364684"/>
                    <a:pt x="239713" y="368711"/>
                    <a:pt x="267939" y="368711"/>
                  </a:cubicBezTo>
                  <a:cubicBezTo>
                    <a:pt x="345348" y="368711"/>
                    <a:pt x="418065" y="338568"/>
                    <a:pt x="472798" y="283825"/>
                  </a:cubicBezTo>
                  <a:cubicBezTo>
                    <a:pt x="527531" y="229082"/>
                    <a:pt x="557713" y="156309"/>
                    <a:pt x="557713" y="78890"/>
                  </a:cubicBezTo>
                  <a:cubicBezTo>
                    <a:pt x="557713" y="73823"/>
                    <a:pt x="553647" y="69726"/>
                    <a:pt x="548565" y="697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4" name="Google Shape;4958;p50">
              <a:extLst>
                <a:ext uri="{FF2B5EF4-FFF2-40B4-BE49-F238E27FC236}">
                  <a16:creationId xmlns:a16="http://schemas.microsoft.com/office/drawing/2014/main" id="{D28D64D6-418C-78E2-DB91-29280FDC85A6}"/>
                </a:ext>
              </a:extLst>
            </p:cNvPr>
            <p:cNvSpPr/>
            <p:nvPr/>
          </p:nvSpPr>
          <p:spPr>
            <a:xfrm>
              <a:off x="8937183" y="1594856"/>
              <a:ext cx="353363" cy="228755"/>
            </a:xfrm>
            <a:custGeom>
              <a:avLst/>
              <a:gdLst/>
              <a:ahLst/>
              <a:cxnLst/>
              <a:rect l="l" t="t" r="r" b="b"/>
              <a:pathLst>
                <a:path w="353363" h="228755" extrusionOk="0">
                  <a:moveTo>
                    <a:pt x="344645" y="58523"/>
                  </a:moveTo>
                  <a:cubicBezTo>
                    <a:pt x="340033" y="58320"/>
                    <a:pt x="336123" y="61494"/>
                    <a:pt x="335262" y="65748"/>
                  </a:cubicBezTo>
                  <a:lnTo>
                    <a:pt x="286863" y="65748"/>
                  </a:lnTo>
                  <a:cubicBezTo>
                    <a:pt x="244015" y="65748"/>
                    <a:pt x="202808" y="81465"/>
                    <a:pt x="170985" y="110005"/>
                  </a:cubicBezTo>
                  <a:cubicBezTo>
                    <a:pt x="143305" y="134839"/>
                    <a:pt x="124618" y="167531"/>
                    <a:pt x="117502" y="203289"/>
                  </a:cubicBezTo>
                  <a:cubicBezTo>
                    <a:pt x="60502" y="157460"/>
                    <a:pt x="24691" y="90965"/>
                    <a:pt x="18357" y="18536"/>
                  </a:cubicBezTo>
                  <a:cubicBezTo>
                    <a:pt x="30242" y="24525"/>
                    <a:pt x="41345" y="31797"/>
                    <a:pt x="51510" y="40171"/>
                  </a:cubicBezTo>
                  <a:lnTo>
                    <a:pt x="129857" y="104891"/>
                  </a:lnTo>
                  <a:cubicBezTo>
                    <a:pt x="133766" y="108089"/>
                    <a:pt x="139474" y="107581"/>
                    <a:pt x="142758" y="103750"/>
                  </a:cubicBezTo>
                  <a:cubicBezTo>
                    <a:pt x="145964" y="99918"/>
                    <a:pt x="145495" y="94218"/>
                    <a:pt x="141585" y="91012"/>
                  </a:cubicBezTo>
                  <a:lnTo>
                    <a:pt x="63238" y="26292"/>
                  </a:lnTo>
                  <a:cubicBezTo>
                    <a:pt x="51822" y="16901"/>
                    <a:pt x="39312" y="8761"/>
                    <a:pt x="26019" y="2092"/>
                  </a:cubicBezTo>
                  <a:cubicBezTo>
                    <a:pt x="22266" y="207"/>
                    <a:pt x="17966" y="-536"/>
                    <a:pt x="13900" y="410"/>
                  </a:cubicBezTo>
                  <a:cubicBezTo>
                    <a:pt x="4830" y="2490"/>
                    <a:pt x="-643" y="10575"/>
                    <a:pt x="61" y="19005"/>
                  </a:cubicBezTo>
                  <a:cubicBezTo>
                    <a:pt x="6941" y="102045"/>
                    <a:pt x="50180" y="177868"/>
                    <a:pt x="118754" y="227028"/>
                  </a:cubicBezTo>
                  <a:cubicBezTo>
                    <a:pt x="120317" y="228193"/>
                    <a:pt x="122194" y="228756"/>
                    <a:pt x="124070" y="228756"/>
                  </a:cubicBezTo>
                  <a:cubicBezTo>
                    <a:pt x="126885" y="228756"/>
                    <a:pt x="129622" y="227505"/>
                    <a:pt x="131421" y="225151"/>
                  </a:cubicBezTo>
                  <a:cubicBezTo>
                    <a:pt x="132437" y="223845"/>
                    <a:pt x="133219" y="222227"/>
                    <a:pt x="133375" y="220428"/>
                  </a:cubicBezTo>
                  <a:cubicBezTo>
                    <a:pt x="141585" y="142549"/>
                    <a:pt x="207578" y="83818"/>
                    <a:pt x="286863" y="83818"/>
                  </a:cubicBezTo>
                  <a:lnTo>
                    <a:pt x="336905" y="83818"/>
                  </a:lnTo>
                  <a:lnTo>
                    <a:pt x="336905" y="83818"/>
                  </a:lnTo>
                  <a:cubicBezTo>
                    <a:pt x="345584" y="83818"/>
                    <a:pt x="352700" y="77188"/>
                    <a:pt x="353325" y="68805"/>
                  </a:cubicBezTo>
                  <a:cubicBezTo>
                    <a:pt x="353794" y="63582"/>
                    <a:pt x="349884" y="58750"/>
                    <a:pt x="344645" y="585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5" name="Google Shape;4959;p50">
              <a:extLst>
                <a:ext uri="{FF2B5EF4-FFF2-40B4-BE49-F238E27FC236}">
                  <a16:creationId xmlns:a16="http://schemas.microsoft.com/office/drawing/2014/main" id="{020C11F2-5AEE-FD9B-6CB2-F1ACE1D0F608}"/>
                </a:ext>
              </a:extLst>
            </p:cNvPr>
            <p:cNvSpPr/>
            <p:nvPr/>
          </p:nvSpPr>
          <p:spPr>
            <a:xfrm>
              <a:off x="9137778" y="1349193"/>
              <a:ext cx="133147" cy="176357"/>
            </a:xfrm>
            <a:custGeom>
              <a:avLst/>
              <a:gdLst/>
              <a:ahLst/>
              <a:cxnLst/>
              <a:rect l="l" t="t" r="r" b="b"/>
              <a:pathLst>
                <a:path w="133147" h="176357" extrusionOk="0">
                  <a:moveTo>
                    <a:pt x="131462" y="150249"/>
                  </a:moveTo>
                  <a:cubicBezTo>
                    <a:pt x="129273" y="146378"/>
                    <a:pt x="125050" y="144126"/>
                    <a:pt x="120593" y="144126"/>
                  </a:cubicBezTo>
                  <a:lnTo>
                    <a:pt x="120593" y="144126"/>
                  </a:lnTo>
                  <a:lnTo>
                    <a:pt x="120437" y="144126"/>
                  </a:lnTo>
                  <a:cubicBezTo>
                    <a:pt x="89630" y="144126"/>
                    <a:pt x="64531" y="119027"/>
                    <a:pt x="64531" y="88180"/>
                  </a:cubicBezTo>
                  <a:cubicBezTo>
                    <a:pt x="64531" y="57333"/>
                    <a:pt x="89630" y="32233"/>
                    <a:pt x="120437" y="32233"/>
                  </a:cubicBezTo>
                  <a:lnTo>
                    <a:pt x="120593" y="32233"/>
                  </a:lnTo>
                  <a:cubicBezTo>
                    <a:pt x="120593" y="32233"/>
                    <a:pt x="120593" y="32233"/>
                    <a:pt x="120593" y="32233"/>
                  </a:cubicBezTo>
                  <a:cubicBezTo>
                    <a:pt x="126536" y="32233"/>
                    <a:pt x="131540" y="28237"/>
                    <a:pt x="132791" y="22506"/>
                  </a:cubicBezTo>
                  <a:cubicBezTo>
                    <a:pt x="134121" y="16774"/>
                    <a:pt x="131305" y="11012"/>
                    <a:pt x="125989" y="8486"/>
                  </a:cubicBezTo>
                  <a:cubicBezTo>
                    <a:pt x="114651" y="3114"/>
                    <a:pt x="102531" y="268"/>
                    <a:pt x="90021" y="18"/>
                  </a:cubicBezTo>
                  <a:cubicBezTo>
                    <a:pt x="65234" y="-467"/>
                    <a:pt x="42168" y="9033"/>
                    <a:pt x="24966" y="26783"/>
                  </a:cubicBezTo>
                  <a:cubicBezTo>
                    <a:pt x="7921" y="44290"/>
                    <a:pt x="-1071" y="68303"/>
                    <a:pt x="102" y="92676"/>
                  </a:cubicBezTo>
                  <a:cubicBezTo>
                    <a:pt x="2526" y="139599"/>
                    <a:pt x="41152" y="176357"/>
                    <a:pt x="88223" y="176357"/>
                  </a:cubicBezTo>
                  <a:cubicBezTo>
                    <a:pt x="101436" y="176357"/>
                    <a:pt x="114103" y="173503"/>
                    <a:pt x="125989" y="167866"/>
                  </a:cubicBezTo>
                  <a:cubicBezTo>
                    <a:pt x="132400" y="164808"/>
                    <a:pt x="135215" y="156989"/>
                    <a:pt x="131462" y="150249"/>
                  </a:cubicBezTo>
                  <a:close/>
                  <a:moveTo>
                    <a:pt x="88301" y="157857"/>
                  </a:moveTo>
                  <a:cubicBezTo>
                    <a:pt x="50848" y="157857"/>
                    <a:pt x="20040" y="128613"/>
                    <a:pt x="18242" y="91284"/>
                  </a:cubicBezTo>
                  <a:cubicBezTo>
                    <a:pt x="17226" y="71603"/>
                    <a:pt x="24184" y="52977"/>
                    <a:pt x="37946" y="38840"/>
                  </a:cubicBezTo>
                  <a:cubicBezTo>
                    <a:pt x="51317" y="25063"/>
                    <a:pt x="69144" y="17525"/>
                    <a:pt x="88223" y="17525"/>
                  </a:cubicBezTo>
                  <a:cubicBezTo>
                    <a:pt x="88770" y="17525"/>
                    <a:pt x="89239" y="17533"/>
                    <a:pt x="89708" y="17541"/>
                  </a:cubicBezTo>
                  <a:cubicBezTo>
                    <a:pt x="91428" y="17572"/>
                    <a:pt x="93149" y="17674"/>
                    <a:pt x="94947" y="17830"/>
                  </a:cubicBezTo>
                  <a:cubicBezTo>
                    <a:pt x="66486" y="28323"/>
                    <a:pt x="46156" y="55683"/>
                    <a:pt x="46156" y="87687"/>
                  </a:cubicBezTo>
                  <a:cubicBezTo>
                    <a:pt x="46156" y="119699"/>
                    <a:pt x="66486" y="147059"/>
                    <a:pt x="94947" y="157552"/>
                  </a:cubicBezTo>
                  <a:cubicBezTo>
                    <a:pt x="92758" y="157763"/>
                    <a:pt x="90490" y="157857"/>
                    <a:pt x="88301" y="1578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36" name="Google Shape;4960;p50">
            <a:extLst>
              <a:ext uri="{FF2B5EF4-FFF2-40B4-BE49-F238E27FC236}">
                <a16:creationId xmlns:a16="http://schemas.microsoft.com/office/drawing/2014/main" id="{56587171-CB4A-3A1F-5E4E-57FF189061AB}"/>
              </a:ext>
            </a:extLst>
          </p:cNvPr>
          <p:cNvGrpSpPr/>
          <p:nvPr/>
        </p:nvGrpSpPr>
        <p:grpSpPr>
          <a:xfrm>
            <a:off x="5609527" y="1697894"/>
            <a:ext cx="375773" cy="352074"/>
            <a:chOff x="7695363" y="1339623"/>
            <a:chExt cx="578825" cy="542320"/>
          </a:xfrm>
          <a:solidFill>
            <a:srgbClr val="5A4833"/>
          </a:solidFill>
        </p:grpSpPr>
        <p:sp>
          <p:nvSpPr>
            <p:cNvPr id="437" name="Google Shape;4961;p50">
              <a:extLst>
                <a:ext uri="{FF2B5EF4-FFF2-40B4-BE49-F238E27FC236}">
                  <a16:creationId xmlns:a16="http://schemas.microsoft.com/office/drawing/2014/main" id="{A5DF6AFF-DABE-B598-B3B6-BB7F37017804}"/>
                </a:ext>
              </a:extLst>
            </p:cNvPr>
            <p:cNvSpPr/>
            <p:nvPr/>
          </p:nvSpPr>
          <p:spPr>
            <a:xfrm>
              <a:off x="7951324" y="1339623"/>
              <a:ext cx="42178" cy="42178"/>
            </a:xfrm>
            <a:custGeom>
              <a:avLst/>
              <a:gdLst/>
              <a:ahLst/>
              <a:cxnLst/>
              <a:rect l="l" t="t" r="r" b="b"/>
              <a:pathLst>
                <a:path w="42178" h="42178" extrusionOk="0">
                  <a:moveTo>
                    <a:pt x="32779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445" y="306"/>
                    <a:pt x="21597" y="17"/>
                  </a:cubicBezTo>
                  <a:cubicBezTo>
                    <a:pt x="16359" y="-296"/>
                    <a:pt x="12058" y="3864"/>
                    <a:pt x="12058" y="9040"/>
                  </a:cubicBezTo>
                  <a:lnTo>
                    <a:pt x="12058" y="12050"/>
                  </a:lnTo>
                  <a:lnTo>
                    <a:pt x="9399" y="12050"/>
                  </a:lnTo>
                  <a:cubicBezTo>
                    <a:pt x="4552" y="12050"/>
                    <a:pt x="251" y="15702"/>
                    <a:pt x="17" y="20534"/>
                  </a:cubicBezTo>
                  <a:cubicBezTo>
                    <a:pt x="-296" y="25781"/>
                    <a:pt x="3848" y="30128"/>
                    <a:pt x="9009" y="30128"/>
                  </a:cubicBezTo>
                  <a:lnTo>
                    <a:pt x="12058" y="30128"/>
                  </a:lnTo>
                  <a:lnTo>
                    <a:pt x="12058" y="32787"/>
                  </a:lnTo>
                  <a:cubicBezTo>
                    <a:pt x="12058" y="37627"/>
                    <a:pt x="15655" y="41873"/>
                    <a:pt x="20503" y="42162"/>
                  </a:cubicBezTo>
                  <a:cubicBezTo>
                    <a:pt x="25742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091" y="30128"/>
                  </a:lnTo>
                  <a:cubicBezTo>
                    <a:pt x="38330" y="30128"/>
                    <a:pt x="42474" y="25781"/>
                    <a:pt x="42162" y="20534"/>
                  </a:cubicBezTo>
                  <a:cubicBezTo>
                    <a:pt x="41849" y="15710"/>
                    <a:pt x="37626" y="12050"/>
                    <a:pt x="32779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962;p50">
              <a:extLst>
                <a:ext uri="{FF2B5EF4-FFF2-40B4-BE49-F238E27FC236}">
                  <a16:creationId xmlns:a16="http://schemas.microsoft.com/office/drawing/2014/main" id="{113D4C11-D853-D661-D663-4AA506C3014B}"/>
                </a:ext>
              </a:extLst>
            </p:cNvPr>
            <p:cNvSpPr/>
            <p:nvPr/>
          </p:nvSpPr>
          <p:spPr>
            <a:xfrm>
              <a:off x="8146878" y="1424400"/>
              <a:ext cx="42178" cy="42178"/>
            </a:xfrm>
            <a:custGeom>
              <a:avLst/>
              <a:gdLst/>
              <a:ahLst/>
              <a:cxnLst/>
              <a:rect l="l" t="t" r="r" b="b"/>
              <a:pathLst>
                <a:path w="42178" h="42178" extrusionOk="0">
                  <a:moveTo>
                    <a:pt x="32779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446" y="306"/>
                    <a:pt x="21598" y="17"/>
                  </a:cubicBezTo>
                  <a:cubicBezTo>
                    <a:pt x="16359" y="-296"/>
                    <a:pt x="12058" y="3864"/>
                    <a:pt x="12058" y="9040"/>
                  </a:cubicBezTo>
                  <a:lnTo>
                    <a:pt x="12058" y="12050"/>
                  </a:lnTo>
                  <a:lnTo>
                    <a:pt x="9322" y="12050"/>
                  </a:lnTo>
                  <a:cubicBezTo>
                    <a:pt x="4552" y="12050"/>
                    <a:pt x="252" y="15702"/>
                    <a:pt x="17" y="20534"/>
                  </a:cubicBezTo>
                  <a:cubicBezTo>
                    <a:pt x="-296" y="25781"/>
                    <a:pt x="3848" y="30128"/>
                    <a:pt x="9008" y="30128"/>
                  </a:cubicBezTo>
                  <a:lnTo>
                    <a:pt x="12058" y="30128"/>
                  </a:lnTo>
                  <a:lnTo>
                    <a:pt x="12058" y="32787"/>
                  </a:lnTo>
                  <a:cubicBezTo>
                    <a:pt x="12058" y="37627"/>
                    <a:pt x="15655" y="41873"/>
                    <a:pt x="20503" y="42162"/>
                  </a:cubicBezTo>
                  <a:cubicBezTo>
                    <a:pt x="25742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092" y="30128"/>
                  </a:lnTo>
                  <a:cubicBezTo>
                    <a:pt x="38330" y="30128"/>
                    <a:pt x="42475" y="25781"/>
                    <a:pt x="42162" y="20534"/>
                  </a:cubicBezTo>
                  <a:cubicBezTo>
                    <a:pt x="41848" y="15702"/>
                    <a:pt x="37627" y="12050"/>
                    <a:pt x="32779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9" name="Google Shape;4963;p50">
              <a:extLst>
                <a:ext uri="{FF2B5EF4-FFF2-40B4-BE49-F238E27FC236}">
                  <a16:creationId xmlns:a16="http://schemas.microsoft.com/office/drawing/2014/main" id="{C5BD6536-B0F9-9B0D-666C-B9B66DCAB7A4}"/>
                </a:ext>
              </a:extLst>
            </p:cNvPr>
            <p:cNvSpPr/>
            <p:nvPr/>
          </p:nvSpPr>
          <p:spPr>
            <a:xfrm>
              <a:off x="7780634" y="1449265"/>
              <a:ext cx="42185" cy="42178"/>
            </a:xfrm>
            <a:custGeom>
              <a:avLst/>
              <a:gdLst/>
              <a:ahLst/>
              <a:cxnLst/>
              <a:rect l="l" t="t" r="r" b="b"/>
              <a:pathLst>
                <a:path w="42185" h="42178" extrusionOk="0">
                  <a:moveTo>
                    <a:pt x="32786" y="12050"/>
                  </a:moveTo>
                  <a:lnTo>
                    <a:pt x="30128" y="12050"/>
                  </a:lnTo>
                  <a:lnTo>
                    <a:pt x="30128" y="9392"/>
                  </a:lnTo>
                  <a:cubicBezTo>
                    <a:pt x="30128" y="4552"/>
                    <a:pt x="26476" y="306"/>
                    <a:pt x="21644" y="17"/>
                  </a:cubicBezTo>
                  <a:cubicBezTo>
                    <a:pt x="16398" y="-296"/>
                    <a:pt x="12050" y="3864"/>
                    <a:pt x="12050" y="9040"/>
                  </a:cubicBezTo>
                  <a:lnTo>
                    <a:pt x="12050" y="12050"/>
                  </a:lnTo>
                  <a:lnTo>
                    <a:pt x="9392" y="12050"/>
                  </a:lnTo>
                  <a:cubicBezTo>
                    <a:pt x="4551" y="12050"/>
                    <a:pt x="306" y="15702"/>
                    <a:pt x="17" y="20534"/>
                  </a:cubicBezTo>
                  <a:cubicBezTo>
                    <a:pt x="-296" y="25781"/>
                    <a:pt x="3863" y="30128"/>
                    <a:pt x="9040" y="30128"/>
                  </a:cubicBezTo>
                  <a:lnTo>
                    <a:pt x="12057" y="30128"/>
                  </a:lnTo>
                  <a:lnTo>
                    <a:pt x="12057" y="32787"/>
                  </a:lnTo>
                  <a:cubicBezTo>
                    <a:pt x="12057" y="37627"/>
                    <a:pt x="15709" y="41873"/>
                    <a:pt x="20542" y="42162"/>
                  </a:cubicBezTo>
                  <a:cubicBezTo>
                    <a:pt x="25788" y="42475"/>
                    <a:pt x="30135" y="38315"/>
                    <a:pt x="30135" y="33139"/>
                  </a:cubicBezTo>
                  <a:lnTo>
                    <a:pt x="30135" y="30136"/>
                  </a:lnTo>
                  <a:lnTo>
                    <a:pt x="33146" y="30136"/>
                  </a:lnTo>
                  <a:cubicBezTo>
                    <a:pt x="38322" y="30136"/>
                    <a:pt x="42481" y="25789"/>
                    <a:pt x="42169" y="20542"/>
                  </a:cubicBezTo>
                  <a:cubicBezTo>
                    <a:pt x="41880" y="15702"/>
                    <a:pt x="37634" y="12050"/>
                    <a:pt x="32786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0" name="Google Shape;4964;p50">
              <a:extLst>
                <a:ext uri="{FF2B5EF4-FFF2-40B4-BE49-F238E27FC236}">
                  <a16:creationId xmlns:a16="http://schemas.microsoft.com/office/drawing/2014/main" id="{0C6FE2A4-1F40-FFA2-8CE2-9F1820FB8937}"/>
                </a:ext>
              </a:extLst>
            </p:cNvPr>
            <p:cNvSpPr/>
            <p:nvPr/>
          </p:nvSpPr>
          <p:spPr>
            <a:xfrm>
              <a:off x="8064169" y="1341962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7" y="9149"/>
                  </a:moveTo>
                  <a:cubicBezTo>
                    <a:pt x="18297" y="14201"/>
                    <a:pt x="14201" y="18297"/>
                    <a:pt x="9148" y="18297"/>
                  </a:cubicBezTo>
                  <a:cubicBezTo>
                    <a:pt x="4096" y="18297"/>
                    <a:pt x="0" y="14201"/>
                    <a:pt x="0" y="9149"/>
                  </a:cubicBezTo>
                  <a:cubicBezTo>
                    <a:pt x="0" y="4096"/>
                    <a:pt x="4096" y="0"/>
                    <a:pt x="9148" y="0"/>
                  </a:cubicBezTo>
                  <a:cubicBezTo>
                    <a:pt x="14201" y="0"/>
                    <a:pt x="18297" y="4096"/>
                    <a:pt x="18297" y="9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965;p50">
              <a:extLst>
                <a:ext uri="{FF2B5EF4-FFF2-40B4-BE49-F238E27FC236}">
                  <a16:creationId xmlns:a16="http://schemas.microsoft.com/office/drawing/2014/main" id="{078C05F7-FF36-C48F-C7D0-D752BD026B50}"/>
                </a:ext>
              </a:extLst>
            </p:cNvPr>
            <p:cNvSpPr/>
            <p:nvPr/>
          </p:nvSpPr>
          <p:spPr>
            <a:xfrm>
              <a:off x="7844454" y="1372465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7" y="9148"/>
                  </a:moveTo>
                  <a:cubicBezTo>
                    <a:pt x="18297" y="14201"/>
                    <a:pt x="14201" y="18297"/>
                    <a:pt x="9148" y="18297"/>
                  </a:cubicBezTo>
                  <a:cubicBezTo>
                    <a:pt x="4096" y="18297"/>
                    <a:pt x="0" y="14201"/>
                    <a:pt x="0" y="9148"/>
                  </a:cubicBezTo>
                  <a:cubicBezTo>
                    <a:pt x="0" y="4096"/>
                    <a:pt x="4096" y="0"/>
                    <a:pt x="9148" y="0"/>
                  </a:cubicBezTo>
                  <a:cubicBezTo>
                    <a:pt x="14201" y="0"/>
                    <a:pt x="18297" y="4096"/>
                    <a:pt x="18297" y="9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2" name="Google Shape;4966;p50">
              <a:extLst>
                <a:ext uri="{FF2B5EF4-FFF2-40B4-BE49-F238E27FC236}">
                  <a16:creationId xmlns:a16="http://schemas.microsoft.com/office/drawing/2014/main" id="{B5A38AC8-B63F-559A-12F5-8104394F5239}"/>
                </a:ext>
              </a:extLst>
            </p:cNvPr>
            <p:cNvSpPr/>
            <p:nvPr/>
          </p:nvSpPr>
          <p:spPr>
            <a:xfrm>
              <a:off x="7740774" y="1518904"/>
              <a:ext cx="18296" cy="18297"/>
            </a:xfrm>
            <a:custGeom>
              <a:avLst/>
              <a:gdLst/>
              <a:ahLst/>
              <a:cxnLst/>
              <a:rect l="l" t="t" r="r" b="b"/>
              <a:pathLst>
                <a:path w="18296" h="18297" extrusionOk="0">
                  <a:moveTo>
                    <a:pt x="18296" y="9148"/>
                  </a:moveTo>
                  <a:cubicBezTo>
                    <a:pt x="18296" y="14201"/>
                    <a:pt x="14200" y="18297"/>
                    <a:pt x="9148" y="18297"/>
                  </a:cubicBezTo>
                  <a:cubicBezTo>
                    <a:pt x="4095" y="18297"/>
                    <a:pt x="-1" y="14201"/>
                    <a:pt x="-1" y="9148"/>
                  </a:cubicBezTo>
                  <a:cubicBezTo>
                    <a:pt x="-1" y="4096"/>
                    <a:pt x="4095" y="0"/>
                    <a:pt x="9148" y="0"/>
                  </a:cubicBezTo>
                  <a:cubicBezTo>
                    <a:pt x="14200" y="0"/>
                    <a:pt x="18296" y="4096"/>
                    <a:pt x="18296" y="91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3" name="Google Shape;4967;p50">
              <a:extLst>
                <a:ext uri="{FF2B5EF4-FFF2-40B4-BE49-F238E27FC236}">
                  <a16:creationId xmlns:a16="http://schemas.microsoft.com/office/drawing/2014/main" id="{9A7567D9-9EEB-A0D4-7AC7-0B096CA508C1}"/>
                </a:ext>
              </a:extLst>
            </p:cNvPr>
            <p:cNvSpPr/>
            <p:nvPr/>
          </p:nvSpPr>
          <p:spPr>
            <a:xfrm>
              <a:off x="8009193" y="1531102"/>
              <a:ext cx="36608" cy="36609"/>
            </a:xfrm>
            <a:custGeom>
              <a:avLst/>
              <a:gdLst/>
              <a:ahLst/>
              <a:cxnLst/>
              <a:rect l="l" t="t" r="r" b="b"/>
              <a:pathLst>
                <a:path w="36608" h="36609" extrusionOk="0">
                  <a:moveTo>
                    <a:pt x="36608" y="18305"/>
                  </a:moveTo>
                  <a:cubicBezTo>
                    <a:pt x="36608" y="28414"/>
                    <a:pt x="28413" y="36610"/>
                    <a:pt x="18304" y="36610"/>
                  </a:cubicBezTo>
                  <a:cubicBezTo>
                    <a:pt x="8195" y="36610"/>
                    <a:pt x="-1" y="28414"/>
                    <a:pt x="-1" y="18305"/>
                  </a:cubicBezTo>
                  <a:cubicBezTo>
                    <a:pt x="-1" y="8195"/>
                    <a:pt x="8195" y="0"/>
                    <a:pt x="18304" y="0"/>
                  </a:cubicBezTo>
                  <a:cubicBezTo>
                    <a:pt x="28413" y="0"/>
                    <a:pt x="36608" y="8195"/>
                    <a:pt x="36608" y="18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4" name="Google Shape;4968;p50">
              <a:extLst>
                <a:ext uri="{FF2B5EF4-FFF2-40B4-BE49-F238E27FC236}">
                  <a16:creationId xmlns:a16="http://schemas.microsoft.com/office/drawing/2014/main" id="{3E805E7A-B7BB-0AD9-06A3-3CECA703106E}"/>
                </a:ext>
              </a:extLst>
            </p:cNvPr>
            <p:cNvSpPr/>
            <p:nvPr/>
          </p:nvSpPr>
          <p:spPr>
            <a:xfrm>
              <a:off x="7923810" y="1531102"/>
              <a:ext cx="36608" cy="36609"/>
            </a:xfrm>
            <a:custGeom>
              <a:avLst/>
              <a:gdLst/>
              <a:ahLst/>
              <a:cxnLst/>
              <a:rect l="l" t="t" r="r" b="b"/>
              <a:pathLst>
                <a:path w="36608" h="36609" extrusionOk="0">
                  <a:moveTo>
                    <a:pt x="36609" y="18305"/>
                  </a:moveTo>
                  <a:cubicBezTo>
                    <a:pt x="36609" y="28414"/>
                    <a:pt x="28414" y="36610"/>
                    <a:pt x="18305" y="36610"/>
                  </a:cubicBezTo>
                  <a:cubicBezTo>
                    <a:pt x="8196" y="36610"/>
                    <a:pt x="0" y="28414"/>
                    <a:pt x="0" y="18305"/>
                  </a:cubicBezTo>
                  <a:cubicBezTo>
                    <a:pt x="0" y="8195"/>
                    <a:pt x="8196" y="0"/>
                    <a:pt x="18305" y="0"/>
                  </a:cubicBezTo>
                  <a:cubicBezTo>
                    <a:pt x="28414" y="0"/>
                    <a:pt x="36609" y="8195"/>
                    <a:pt x="36609" y="183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969;p50">
              <a:extLst>
                <a:ext uri="{FF2B5EF4-FFF2-40B4-BE49-F238E27FC236}">
                  <a16:creationId xmlns:a16="http://schemas.microsoft.com/office/drawing/2014/main" id="{D4172353-3FF8-4778-A28C-9F7074AC8947}"/>
                </a:ext>
              </a:extLst>
            </p:cNvPr>
            <p:cNvSpPr/>
            <p:nvPr/>
          </p:nvSpPr>
          <p:spPr>
            <a:xfrm>
              <a:off x="7716442" y="1451783"/>
              <a:ext cx="557746" cy="430160"/>
            </a:xfrm>
            <a:custGeom>
              <a:avLst/>
              <a:gdLst/>
              <a:ahLst/>
              <a:cxnLst/>
              <a:rect l="l" t="t" r="r" b="b"/>
              <a:pathLst>
                <a:path w="557746" h="430160" extrusionOk="0">
                  <a:moveTo>
                    <a:pt x="548598" y="131183"/>
                  </a:moveTo>
                  <a:cubicBezTo>
                    <a:pt x="543516" y="131183"/>
                    <a:pt x="539450" y="135281"/>
                    <a:pt x="539450" y="140332"/>
                  </a:cubicBezTo>
                  <a:cubicBezTo>
                    <a:pt x="539450" y="146791"/>
                    <a:pt x="539215" y="153195"/>
                    <a:pt x="538746" y="159544"/>
                  </a:cubicBezTo>
                  <a:cubicBezTo>
                    <a:pt x="495820" y="149043"/>
                    <a:pt x="450938" y="159309"/>
                    <a:pt x="416613" y="187975"/>
                  </a:cubicBezTo>
                  <a:lnTo>
                    <a:pt x="364694" y="231372"/>
                  </a:lnTo>
                  <a:cubicBezTo>
                    <a:pt x="366727" y="225812"/>
                    <a:pt x="367822" y="219815"/>
                    <a:pt x="367822" y="213551"/>
                  </a:cubicBezTo>
                  <a:cubicBezTo>
                    <a:pt x="367822" y="184956"/>
                    <a:pt x="344599" y="161686"/>
                    <a:pt x="315982" y="161686"/>
                  </a:cubicBezTo>
                  <a:cubicBezTo>
                    <a:pt x="307459" y="161686"/>
                    <a:pt x="300109" y="156682"/>
                    <a:pt x="296668" y="148558"/>
                  </a:cubicBezTo>
                  <a:lnTo>
                    <a:pt x="340221" y="148558"/>
                  </a:lnTo>
                  <a:cubicBezTo>
                    <a:pt x="350933" y="149488"/>
                    <a:pt x="361410" y="145704"/>
                    <a:pt x="369620" y="138839"/>
                  </a:cubicBezTo>
                  <a:lnTo>
                    <a:pt x="401053" y="112527"/>
                  </a:lnTo>
                  <a:cubicBezTo>
                    <a:pt x="415909" y="100149"/>
                    <a:pt x="437411" y="100149"/>
                    <a:pt x="452189" y="112527"/>
                  </a:cubicBezTo>
                  <a:lnTo>
                    <a:pt x="467514" y="125288"/>
                  </a:lnTo>
                  <a:cubicBezTo>
                    <a:pt x="482136" y="137509"/>
                    <a:pt x="499807" y="145477"/>
                    <a:pt x="518651" y="148323"/>
                  </a:cubicBezTo>
                  <a:cubicBezTo>
                    <a:pt x="523655" y="149074"/>
                    <a:pt x="528346" y="145641"/>
                    <a:pt x="529051" y="140637"/>
                  </a:cubicBezTo>
                  <a:cubicBezTo>
                    <a:pt x="529832" y="135640"/>
                    <a:pt x="526392" y="130980"/>
                    <a:pt x="521388" y="130222"/>
                  </a:cubicBezTo>
                  <a:cubicBezTo>
                    <a:pt x="505828" y="127876"/>
                    <a:pt x="491285" y="121316"/>
                    <a:pt x="479243" y="111244"/>
                  </a:cubicBezTo>
                  <a:lnTo>
                    <a:pt x="463918" y="98483"/>
                  </a:lnTo>
                  <a:cubicBezTo>
                    <a:pt x="445621" y="83189"/>
                    <a:pt x="420366" y="80851"/>
                    <a:pt x="399880" y="91446"/>
                  </a:cubicBezTo>
                  <a:cubicBezTo>
                    <a:pt x="380098" y="38056"/>
                    <a:pt x="328649" y="0"/>
                    <a:pt x="268363" y="0"/>
                  </a:cubicBezTo>
                  <a:cubicBezTo>
                    <a:pt x="210659" y="0"/>
                    <a:pt x="161086" y="34866"/>
                    <a:pt x="139506" y="84667"/>
                  </a:cubicBezTo>
                  <a:lnTo>
                    <a:pt x="126839" y="74072"/>
                  </a:lnTo>
                  <a:cubicBezTo>
                    <a:pt x="105251" y="56009"/>
                    <a:pt x="73872" y="56009"/>
                    <a:pt x="52261" y="74072"/>
                  </a:cubicBezTo>
                  <a:lnTo>
                    <a:pt x="3282" y="115005"/>
                  </a:lnTo>
                  <a:cubicBezTo>
                    <a:pt x="-596" y="118243"/>
                    <a:pt x="-1112" y="124021"/>
                    <a:pt x="2132" y="127899"/>
                  </a:cubicBezTo>
                  <a:cubicBezTo>
                    <a:pt x="5370" y="131778"/>
                    <a:pt x="11148" y="132294"/>
                    <a:pt x="15026" y="129057"/>
                  </a:cubicBezTo>
                  <a:lnTo>
                    <a:pt x="64005" y="88131"/>
                  </a:lnTo>
                  <a:cubicBezTo>
                    <a:pt x="78822" y="75753"/>
                    <a:pt x="100324" y="75753"/>
                    <a:pt x="115110" y="88131"/>
                  </a:cubicBezTo>
                  <a:lnTo>
                    <a:pt x="158819" y="124654"/>
                  </a:lnTo>
                  <a:cubicBezTo>
                    <a:pt x="178053" y="140676"/>
                    <a:pt x="202292" y="149496"/>
                    <a:pt x="227313" y="148566"/>
                  </a:cubicBezTo>
                  <a:lnTo>
                    <a:pt x="241466" y="148566"/>
                  </a:lnTo>
                  <a:cubicBezTo>
                    <a:pt x="243421" y="165479"/>
                    <a:pt x="250458" y="180390"/>
                    <a:pt x="261796" y="192197"/>
                  </a:cubicBezTo>
                  <a:cubicBezTo>
                    <a:pt x="263594" y="194074"/>
                    <a:pt x="265940" y="195020"/>
                    <a:pt x="268363" y="195020"/>
                  </a:cubicBezTo>
                  <a:cubicBezTo>
                    <a:pt x="270631" y="195020"/>
                    <a:pt x="272898" y="194175"/>
                    <a:pt x="274697" y="192479"/>
                  </a:cubicBezTo>
                  <a:cubicBezTo>
                    <a:pt x="278372" y="188983"/>
                    <a:pt x="278450" y="183189"/>
                    <a:pt x="275009" y="179538"/>
                  </a:cubicBezTo>
                  <a:cubicBezTo>
                    <a:pt x="266956" y="171156"/>
                    <a:pt x="261796" y="160717"/>
                    <a:pt x="259997" y="149692"/>
                  </a:cubicBezTo>
                  <a:lnTo>
                    <a:pt x="277355" y="149692"/>
                  </a:lnTo>
                  <a:cubicBezTo>
                    <a:pt x="281499" y="166956"/>
                    <a:pt x="297216" y="179991"/>
                    <a:pt x="315982" y="179991"/>
                  </a:cubicBezTo>
                  <a:cubicBezTo>
                    <a:pt x="334434" y="179991"/>
                    <a:pt x="349525" y="195043"/>
                    <a:pt x="349525" y="213551"/>
                  </a:cubicBezTo>
                  <a:cubicBezTo>
                    <a:pt x="349525" y="232060"/>
                    <a:pt x="334434" y="247112"/>
                    <a:pt x="315982" y="247112"/>
                  </a:cubicBezTo>
                  <a:cubicBezTo>
                    <a:pt x="247408" y="247112"/>
                    <a:pt x="188922" y="298281"/>
                    <a:pt x="179930" y="366144"/>
                  </a:cubicBezTo>
                  <a:cubicBezTo>
                    <a:pt x="179070" y="372157"/>
                    <a:pt x="178679" y="378303"/>
                    <a:pt x="178679" y="384394"/>
                  </a:cubicBezTo>
                  <a:cubicBezTo>
                    <a:pt x="178679" y="389445"/>
                    <a:pt x="182745" y="393543"/>
                    <a:pt x="187827" y="393543"/>
                  </a:cubicBezTo>
                  <a:cubicBezTo>
                    <a:pt x="192910" y="393543"/>
                    <a:pt x="196976" y="389445"/>
                    <a:pt x="196976" y="384394"/>
                  </a:cubicBezTo>
                  <a:cubicBezTo>
                    <a:pt x="196976" y="379101"/>
                    <a:pt x="197367" y="373768"/>
                    <a:pt x="197992" y="368552"/>
                  </a:cubicBezTo>
                  <a:cubicBezTo>
                    <a:pt x="205811" y="309752"/>
                    <a:pt x="256557" y="265417"/>
                    <a:pt x="315982" y="265417"/>
                  </a:cubicBezTo>
                  <a:cubicBezTo>
                    <a:pt x="334200" y="265417"/>
                    <a:pt x="350229" y="255947"/>
                    <a:pt x="359534" y="241669"/>
                  </a:cubicBezTo>
                  <a:cubicBezTo>
                    <a:pt x="359768" y="243202"/>
                    <a:pt x="360394" y="244680"/>
                    <a:pt x="361489" y="245954"/>
                  </a:cubicBezTo>
                  <a:cubicBezTo>
                    <a:pt x="363287" y="248120"/>
                    <a:pt x="365867" y="249238"/>
                    <a:pt x="368526" y="249238"/>
                  </a:cubicBezTo>
                  <a:cubicBezTo>
                    <a:pt x="370558" y="249238"/>
                    <a:pt x="372670" y="248543"/>
                    <a:pt x="374390" y="247112"/>
                  </a:cubicBezTo>
                  <a:lnTo>
                    <a:pt x="428341" y="202026"/>
                  </a:lnTo>
                  <a:cubicBezTo>
                    <a:pt x="458757" y="176598"/>
                    <a:pt x="498791" y="167832"/>
                    <a:pt x="536791" y="177943"/>
                  </a:cubicBezTo>
                  <a:cubicBezTo>
                    <a:pt x="518416" y="309924"/>
                    <a:pt x="404884" y="411855"/>
                    <a:pt x="267894" y="411855"/>
                  </a:cubicBezTo>
                  <a:cubicBezTo>
                    <a:pt x="241544" y="411855"/>
                    <a:pt x="215428" y="408079"/>
                    <a:pt x="190407" y="400635"/>
                  </a:cubicBezTo>
                  <a:cubicBezTo>
                    <a:pt x="185560" y="399196"/>
                    <a:pt x="180478" y="401956"/>
                    <a:pt x="178992" y="406796"/>
                  </a:cubicBezTo>
                  <a:cubicBezTo>
                    <a:pt x="177584" y="411644"/>
                    <a:pt x="180321" y="416734"/>
                    <a:pt x="185169" y="418181"/>
                  </a:cubicBezTo>
                  <a:cubicBezTo>
                    <a:pt x="211910" y="426133"/>
                    <a:pt x="239746" y="430160"/>
                    <a:pt x="267894" y="430160"/>
                  </a:cubicBezTo>
                  <a:cubicBezTo>
                    <a:pt x="345303" y="430160"/>
                    <a:pt x="418098" y="400017"/>
                    <a:pt x="472831" y="345274"/>
                  </a:cubicBezTo>
                  <a:cubicBezTo>
                    <a:pt x="527565" y="290532"/>
                    <a:pt x="557747" y="217758"/>
                    <a:pt x="557747" y="140340"/>
                  </a:cubicBezTo>
                  <a:cubicBezTo>
                    <a:pt x="557747" y="135281"/>
                    <a:pt x="553602" y="131183"/>
                    <a:pt x="548598" y="131183"/>
                  </a:cubicBezTo>
                  <a:close/>
                  <a:moveTo>
                    <a:pt x="227313" y="131606"/>
                  </a:moveTo>
                  <a:cubicBezTo>
                    <a:pt x="206593" y="131606"/>
                    <a:pt x="186498" y="124295"/>
                    <a:pt x="170547" y="111025"/>
                  </a:cubicBezTo>
                  <a:lnTo>
                    <a:pt x="154284" y="97412"/>
                  </a:lnTo>
                  <a:cubicBezTo>
                    <a:pt x="171798" y="51419"/>
                    <a:pt x="216289" y="18735"/>
                    <a:pt x="268363" y="18735"/>
                  </a:cubicBezTo>
                  <a:cubicBezTo>
                    <a:pt x="322628" y="18735"/>
                    <a:pt x="368526" y="54093"/>
                    <a:pt x="384476" y="103011"/>
                  </a:cubicBezTo>
                  <a:lnTo>
                    <a:pt x="357891" y="125225"/>
                  </a:lnTo>
                  <a:cubicBezTo>
                    <a:pt x="352965" y="129346"/>
                    <a:pt x="346710" y="131614"/>
                    <a:pt x="340298" y="131614"/>
                  </a:cubicBezTo>
                  <a:lnTo>
                    <a:pt x="227313" y="131606"/>
                  </a:lnTo>
                  <a:lnTo>
                    <a:pt x="227313" y="1316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970;p50">
              <a:extLst>
                <a:ext uri="{FF2B5EF4-FFF2-40B4-BE49-F238E27FC236}">
                  <a16:creationId xmlns:a16="http://schemas.microsoft.com/office/drawing/2014/main" id="{983F28B1-7419-F393-B852-D5B3BBDEC0CC}"/>
                </a:ext>
              </a:extLst>
            </p:cNvPr>
            <p:cNvSpPr/>
            <p:nvPr/>
          </p:nvSpPr>
          <p:spPr>
            <a:xfrm>
              <a:off x="7695363" y="1597890"/>
              <a:ext cx="353402" cy="228755"/>
            </a:xfrm>
            <a:custGeom>
              <a:avLst/>
              <a:gdLst/>
              <a:ahLst/>
              <a:cxnLst/>
              <a:rect l="l" t="t" r="r" b="b"/>
              <a:pathLst>
                <a:path w="353402" h="228755" extrusionOk="0">
                  <a:moveTo>
                    <a:pt x="344255" y="58515"/>
                  </a:moveTo>
                  <a:cubicBezTo>
                    <a:pt x="339798" y="58515"/>
                    <a:pt x="336122" y="61620"/>
                    <a:pt x="335263" y="65748"/>
                  </a:cubicBezTo>
                  <a:lnTo>
                    <a:pt x="286863" y="65748"/>
                  </a:lnTo>
                  <a:cubicBezTo>
                    <a:pt x="244014" y="65748"/>
                    <a:pt x="202808" y="81465"/>
                    <a:pt x="170984" y="110005"/>
                  </a:cubicBezTo>
                  <a:cubicBezTo>
                    <a:pt x="143305" y="134839"/>
                    <a:pt x="124641" y="167531"/>
                    <a:pt x="117494" y="203289"/>
                  </a:cubicBezTo>
                  <a:cubicBezTo>
                    <a:pt x="60540" y="157460"/>
                    <a:pt x="24690" y="90965"/>
                    <a:pt x="18380" y="18535"/>
                  </a:cubicBezTo>
                  <a:cubicBezTo>
                    <a:pt x="30210" y="24525"/>
                    <a:pt x="41337" y="31797"/>
                    <a:pt x="51478" y="40171"/>
                  </a:cubicBezTo>
                  <a:lnTo>
                    <a:pt x="129856" y="104891"/>
                  </a:lnTo>
                  <a:cubicBezTo>
                    <a:pt x="133766" y="108097"/>
                    <a:pt x="139474" y="107581"/>
                    <a:pt x="142758" y="103750"/>
                  </a:cubicBezTo>
                  <a:cubicBezTo>
                    <a:pt x="145963" y="99918"/>
                    <a:pt x="145494" y="94218"/>
                    <a:pt x="141585" y="91012"/>
                  </a:cubicBezTo>
                  <a:lnTo>
                    <a:pt x="63223" y="26292"/>
                  </a:lnTo>
                  <a:cubicBezTo>
                    <a:pt x="51845" y="16901"/>
                    <a:pt x="39343" y="8761"/>
                    <a:pt x="26051" y="2092"/>
                  </a:cubicBezTo>
                  <a:cubicBezTo>
                    <a:pt x="22289" y="207"/>
                    <a:pt x="17989" y="-536"/>
                    <a:pt x="13884" y="410"/>
                  </a:cubicBezTo>
                  <a:cubicBezTo>
                    <a:pt x="4884" y="2490"/>
                    <a:pt x="-644" y="10575"/>
                    <a:pt x="60" y="19005"/>
                  </a:cubicBezTo>
                  <a:cubicBezTo>
                    <a:pt x="6980" y="102045"/>
                    <a:pt x="50235" y="177868"/>
                    <a:pt x="118729" y="227028"/>
                  </a:cubicBezTo>
                  <a:cubicBezTo>
                    <a:pt x="120356" y="228193"/>
                    <a:pt x="122240" y="228756"/>
                    <a:pt x="124101" y="228756"/>
                  </a:cubicBezTo>
                  <a:cubicBezTo>
                    <a:pt x="126877" y="228756"/>
                    <a:pt x="129606" y="227505"/>
                    <a:pt x="131420" y="225159"/>
                  </a:cubicBezTo>
                  <a:cubicBezTo>
                    <a:pt x="132436" y="223845"/>
                    <a:pt x="133218" y="222235"/>
                    <a:pt x="133375" y="220428"/>
                  </a:cubicBezTo>
                  <a:cubicBezTo>
                    <a:pt x="141585" y="142549"/>
                    <a:pt x="207577" y="83818"/>
                    <a:pt x="286940" y="83818"/>
                  </a:cubicBezTo>
                  <a:lnTo>
                    <a:pt x="336904" y="83818"/>
                  </a:lnTo>
                  <a:lnTo>
                    <a:pt x="336904" y="83818"/>
                  </a:lnTo>
                  <a:cubicBezTo>
                    <a:pt x="346053" y="83818"/>
                    <a:pt x="353402" y="76515"/>
                    <a:pt x="353402" y="67539"/>
                  </a:cubicBezTo>
                  <a:cubicBezTo>
                    <a:pt x="353402" y="62558"/>
                    <a:pt x="349337" y="58515"/>
                    <a:pt x="344255" y="585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971;p50">
              <a:extLst>
                <a:ext uri="{FF2B5EF4-FFF2-40B4-BE49-F238E27FC236}">
                  <a16:creationId xmlns:a16="http://schemas.microsoft.com/office/drawing/2014/main" id="{7F4950F1-3B32-B304-FF40-BA103545C60E}"/>
                </a:ext>
              </a:extLst>
            </p:cNvPr>
            <p:cNvSpPr/>
            <p:nvPr/>
          </p:nvSpPr>
          <p:spPr>
            <a:xfrm>
              <a:off x="7975814" y="1392223"/>
              <a:ext cx="18062" cy="37941"/>
            </a:xfrm>
            <a:custGeom>
              <a:avLst/>
              <a:gdLst/>
              <a:ahLst/>
              <a:cxnLst/>
              <a:rect l="l" t="t" r="r" b="b"/>
              <a:pathLst>
                <a:path w="18062" h="37941" extrusionOk="0">
                  <a:moveTo>
                    <a:pt x="0" y="9393"/>
                  </a:moveTo>
                  <a:lnTo>
                    <a:pt x="0" y="28550"/>
                  </a:lnTo>
                  <a:cubicBezTo>
                    <a:pt x="0" y="33390"/>
                    <a:pt x="3597" y="37636"/>
                    <a:pt x="8444" y="37925"/>
                  </a:cubicBezTo>
                  <a:cubicBezTo>
                    <a:pt x="13683" y="38238"/>
                    <a:pt x="18062" y="34078"/>
                    <a:pt x="18062" y="28902"/>
                  </a:cubicBezTo>
                  <a:lnTo>
                    <a:pt x="18062" y="9041"/>
                  </a:lnTo>
                  <a:cubicBezTo>
                    <a:pt x="18062" y="3864"/>
                    <a:pt x="13683" y="-303"/>
                    <a:pt x="8444" y="17"/>
                  </a:cubicBezTo>
                  <a:cubicBezTo>
                    <a:pt x="3597" y="307"/>
                    <a:pt x="0" y="4552"/>
                    <a:pt x="0" y="93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972;p50">
              <a:extLst>
                <a:ext uri="{FF2B5EF4-FFF2-40B4-BE49-F238E27FC236}">
                  <a16:creationId xmlns:a16="http://schemas.microsoft.com/office/drawing/2014/main" id="{2AFDC739-CB69-22E3-8021-DEBF9C00D544}"/>
                </a:ext>
              </a:extLst>
            </p:cNvPr>
            <p:cNvSpPr/>
            <p:nvPr/>
          </p:nvSpPr>
          <p:spPr>
            <a:xfrm>
              <a:off x="8096032" y="1447923"/>
              <a:ext cx="32526" cy="32518"/>
            </a:xfrm>
            <a:custGeom>
              <a:avLst/>
              <a:gdLst/>
              <a:ahLst/>
              <a:cxnLst/>
              <a:rect l="l" t="t" r="r" b="b"/>
              <a:pathLst>
                <a:path w="32526" h="32518" extrusionOk="0">
                  <a:moveTo>
                    <a:pt x="29830" y="2680"/>
                  </a:moveTo>
                  <a:cubicBezTo>
                    <a:pt x="26232" y="-893"/>
                    <a:pt x="20447" y="-893"/>
                    <a:pt x="16928" y="2680"/>
                  </a:cubicBezTo>
                  <a:lnTo>
                    <a:pt x="2697" y="16895"/>
                  </a:lnTo>
                  <a:cubicBezTo>
                    <a:pt x="-899" y="20469"/>
                    <a:pt x="-899" y="26263"/>
                    <a:pt x="2697" y="29836"/>
                  </a:cubicBezTo>
                  <a:cubicBezTo>
                    <a:pt x="4496" y="31627"/>
                    <a:pt x="6841" y="32518"/>
                    <a:pt x="9187" y="32518"/>
                  </a:cubicBezTo>
                  <a:cubicBezTo>
                    <a:pt x="11455" y="32518"/>
                    <a:pt x="13801" y="31627"/>
                    <a:pt x="15599" y="29836"/>
                  </a:cubicBezTo>
                  <a:lnTo>
                    <a:pt x="29830" y="15621"/>
                  </a:lnTo>
                  <a:cubicBezTo>
                    <a:pt x="33426" y="12055"/>
                    <a:pt x="33426" y="6253"/>
                    <a:pt x="29830" y="26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973;p50">
              <a:extLst>
                <a:ext uri="{FF2B5EF4-FFF2-40B4-BE49-F238E27FC236}">
                  <a16:creationId xmlns:a16="http://schemas.microsoft.com/office/drawing/2014/main" id="{80EA3895-BA2B-7933-09B5-09A3862DEA88}"/>
                </a:ext>
              </a:extLst>
            </p:cNvPr>
            <p:cNvSpPr/>
            <p:nvPr/>
          </p:nvSpPr>
          <p:spPr>
            <a:xfrm>
              <a:off x="7840193" y="1447923"/>
              <a:ext cx="32468" cy="32518"/>
            </a:xfrm>
            <a:custGeom>
              <a:avLst/>
              <a:gdLst/>
              <a:ahLst/>
              <a:cxnLst/>
              <a:rect l="l" t="t" r="r" b="b"/>
              <a:pathLst>
                <a:path w="32468" h="32518" extrusionOk="0">
                  <a:moveTo>
                    <a:pt x="29830" y="16895"/>
                  </a:moveTo>
                  <a:lnTo>
                    <a:pt x="15599" y="2680"/>
                  </a:lnTo>
                  <a:cubicBezTo>
                    <a:pt x="12002" y="-893"/>
                    <a:pt x="6216" y="-893"/>
                    <a:pt x="2697" y="2680"/>
                  </a:cubicBezTo>
                  <a:cubicBezTo>
                    <a:pt x="-899" y="6253"/>
                    <a:pt x="-899" y="12048"/>
                    <a:pt x="2697" y="15621"/>
                  </a:cubicBezTo>
                  <a:lnTo>
                    <a:pt x="16850" y="29836"/>
                  </a:lnTo>
                  <a:cubicBezTo>
                    <a:pt x="18648" y="31627"/>
                    <a:pt x="20994" y="32518"/>
                    <a:pt x="23340" y="32518"/>
                  </a:cubicBezTo>
                  <a:cubicBezTo>
                    <a:pt x="25686" y="32518"/>
                    <a:pt x="28031" y="31627"/>
                    <a:pt x="29830" y="29836"/>
                  </a:cubicBezTo>
                  <a:cubicBezTo>
                    <a:pt x="33348" y="26263"/>
                    <a:pt x="33348" y="20469"/>
                    <a:pt x="29830" y="168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974;p50">
              <a:extLst>
                <a:ext uri="{FF2B5EF4-FFF2-40B4-BE49-F238E27FC236}">
                  <a16:creationId xmlns:a16="http://schemas.microsoft.com/office/drawing/2014/main" id="{A128FD96-FD72-C3C9-CEB0-C892DD42F2B7}"/>
                </a:ext>
              </a:extLst>
            </p:cNvPr>
            <p:cNvSpPr/>
            <p:nvPr/>
          </p:nvSpPr>
          <p:spPr>
            <a:xfrm>
              <a:off x="7902148" y="1406528"/>
              <a:ext cx="25970" cy="36881"/>
            </a:xfrm>
            <a:custGeom>
              <a:avLst/>
              <a:gdLst/>
              <a:ahLst/>
              <a:cxnLst/>
              <a:rect l="l" t="t" r="r" b="b"/>
              <a:pathLst>
                <a:path w="25970" h="36881" extrusionOk="0">
                  <a:moveTo>
                    <a:pt x="25267" y="24222"/>
                  </a:moveTo>
                  <a:lnTo>
                    <a:pt x="17604" y="5651"/>
                  </a:lnTo>
                  <a:cubicBezTo>
                    <a:pt x="15649" y="983"/>
                    <a:pt x="10332" y="-1238"/>
                    <a:pt x="5641" y="701"/>
                  </a:cubicBezTo>
                  <a:cubicBezTo>
                    <a:pt x="949" y="2633"/>
                    <a:pt x="-1240" y="7989"/>
                    <a:pt x="715" y="12657"/>
                  </a:cubicBezTo>
                  <a:lnTo>
                    <a:pt x="8377" y="31228"/>
                  </a:lnTo>
                  <a:cubicBezTo>
                    <a:pt x="9863" y="34754"/>
                    <a:pt x="13225" y="36881"/>
                    <a:pt x="16822" y="36881"/>
                  </a:cubicBezTo>
                  <a:cubicBezTo>
                    <a:pt x="17995" y="36881"/>
                    <a:pt x="19167" y="36654"/>
                    <a:pt x="20340" y="36185"/>
                  </a:cubicBezTo>
                  <a:cubicBezTo>
                    <a:pt x="24954" y="34246"/>
                    <a:pt x="27222" y="28890"/>
                    <a:pt x="25267" y="242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975;p50">
              <a:extLst>
                <a:ext uri="{FF2B5EF4-FFF2-40B4-BE49-F238E27FC236}">
                  <a16:creationId xmlns:a16="http://schemas.microsoft.com/office/drawing/2014/main" id="{4121B461-090A-A59D-7D0D-7EC653A54BB3}"/>
                </a:ext>
              </a:extLst>
            </p:cNvPr>
            <p:cNvSpPr/>
            <p:nvPr/>
          </p:nvSpPr>
          <p:spPr>
            <a:xfrm>
              <a:off x="8133056" y="1509883"/>
              <a:ext cx="36905" cy="26004"/>
            </a:xfrm>
            <a:custGeom>
              <a:avLst/>
              <a:gdLst/>
              <a:ahLst/>
              <a:cxnLst/>
              <a:rect l="l" t="t" r="r" b="b"/>
              <a:pathLst>
                <a:path w="36905" h="26004" extrusionOk="0">
                  <a:moveTo>
                    <a:pt x="36202" y="5651"/>
                  </a:moveTo>
                  <a:cubicBezTo>
                    <a:pt x="34247" y="983"/>
                    <a:pt x="28930" y="-1238"/>
                    <a:pt x="24239" y="701"/>
                  </a:cubicBezTo>
                  <a:lnTo>
                    <a:pt x="5707" y="8396"/>
                  </a:lnTo>
                  <a:cubicBezTo>
                    <a:pt x="1016" y="10327"/>
                    <a:pt x="-1252" y="15683"/>
                    <a:pt x="703" y="20351"/>
                  </a:cubicBezTo>
                  <a:cubicBezTo>
                    <a:pt x="2189" y="23878"/>
                    <a:pt x="5551" y="26004"/>
                    <a:pt x="9147" y="26004"/>
                  </a:cubicBezTo>
                  <a:cubicBezTo>
                    <a:pt x="10320" y="26004"/>
                    <a:pt x="11572" y="25778"/>
                    <a:pt x="12666" y="25309"/>
                  </a:cubicBezTo>
                  <a:lnTo>
                    <a:pt x="31276" y="17614"/>
                  </a:lnTo>
                  <a:cubicBezTo>
                    <a:pt x="35889" y="15675"/>
                    <a:pt x="38156" y="10319"/>
                    <a:pt x="36202" y="56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976;p50">
              <a:extLst>
                <a:ext uri="{FF2B5EF4-FFF2-40B4-BE49-F238E27FC236}">
                  <a16:creationId xmlns:a16="http://schemas.microsoft.com/office/drawing/2014/main" id="{F3E93942-0B7F-3451-D8B8-C74D6D59EF6B}"/>
                </a:ext>
              </a:extLst>
            </p:cNvPr>
            <p:cNvSpPr/>
            <p:nvPr/>
          </p:nvSpPr>
          <p:spPr>
            <a:xfrm>
              <a:off x="8040589" y="1406523"/>
              <a:ext cx="26015" cy="36869"/>
            </a:xfrm>
            <a:custGeom>
              <a:avLst/>
              <a:gdLst/>
              <a:ahLst/>
              <a:cxnLst/>
              <a:rect l="l" t="t" r="r" b="b"/>
              <a:pathLst>
                <a:path w="26015" h="36869" extrusionOk="0">
                  <a:moveTo>
                    <a:pt x="20374" y="698"/>
                  </a:moveTo>
                  <a:cubicBezTo>
                    <a:pt x="15683" y="-1233"/>
                    <a:pt x="10288" y="980"/>
                    <a:pt x="8411" y="5648"/>
                  </a:cubicBezTo>
                  <a:lnTo>
                    <a:pt x="670" y="24218"/>
                  </a:lnTo>
                  <a:cubicBezTo>
                    <a:pt x="-1207" y="28887"/>
                    <a:pt x="983" y="34243"/>
                    <a:pt x="5675" y="36174"/>
                  </a:cubicBezTo>
                  <a:cubicBezTo>
                    <a:pt x="6769" y="36651"/>
                    <a:pt x="7942" y="36870"/>
                    <a:pt x="9115" y="36870"/>
                  </a:cubicBezTo>
                  <a:cubicBezTo>
                    <a:pt x="12712" y="36870"/>
                    <a:pt x="16152" y="34743"/>
                    <a:pt x="17638" y="31217"/>
                  </a:cubicBezTo>
                  <a:lnTo>
                    <a:pt x="25300" y="12646"/>
                  </a:lnTo>
                  <a:cubicBezTo>
                    <a:pt x="27255" y="7986"/>
                    <a:pt x="25066" y="2637"/>
                    <a:pt x="20374" y="69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977;p50">
              <a:extLst>
                <a:ext uri="{FF2B5EF4-FFF2-40B4-BE49-F238E27FC236}">
                  <a16:creationId xmlns:a16="http://schemas.microsoft.com/office/drawing/2014/main" id="{4F0E84F6-2244-7833-A229-0CDC58D5DFDE}"/>
                </a:ext>
              </a:extLst>
            </p:cNvPr>
            <p:cNvSpPr/>
            <p:nvPr/>
          </p:nvSpPr>
          <p:spPr>
            <a:xfrm>
              <a:off x="8207866" y="1522734"/>
              <a:ext cx="42178" cy="42178"/>
            </a:xfrm>
            <a:custGeom>
              <a:avLst/>
              <a:gdLst/>
              <a:ahLst/>
              <a:cxnLst/>
              <a:rect l="l" t="t" r="r" b="b"/>
              <a:pathLst>
                <a:path w="42178" h="42178" extrusionOk="0">
                  <a:moveTo>
                    <a:pt x="32779" y="12050"/>
                  </a:moveTo>
                  <a:lnTo>
                    <a:pt x="30120" y="12050"/>
                  </a:lnTo>
                  <a:lnTo>
                    <a:pt x="30120" y="9392"/>
                  </a:lnTo>
                  <a:cubicBezTo>
                    <a:pt x="30120" y="4552"/>
                    <a:pt x="26523" y="306"/>
                    <a:pt x="21675" y="17"/>
                  </a:cubicBezTo>
                  <a:cubicBezTo>
                    <a:pt x="16437" y="-296"/>
                    <a:pt x="12058" y="3864"/>
                    <a:pt x="12058" y="9040"/>
                  </a:cubicBezTo>
                  <a:lnTo>
                    <a:pt x="12058" y="12050"/>
                  </a:lnTo>
                  <a:lnTo>
                    <a:pt x="9399" y="12050"/>
                  </a:lnTo>
                  <a:cubicBezTo>
                    <a:pt x="4552" y="12050"/>
                    <a:pt x="330" y="15702"/>
                    <a:pt x="17" y="20534"/>
                  </a:cubicBezTo>
                  <a:cubicBezTo>
                    <a:pt x="-296" y="25781"/>
                    <a:pt x="3848" y="30128"/>
                    <a:pt x="9087" y="30128"/>
                  </a:cubicBezTo>
                  <a:lnTo>
                    <a:pt x="12058" y="30128"/>
                  </a:lnTo>
                  <a:lnTo>
                    <a:pt x="12058" y="32787"/>
                  </a:lnTo>
                  <a:cubicBezTo>
                    <a:pt x="12058" y="37627"/>
                    <a:pt x="15733" y="41873"/>
                    <a:pt x="20503" y="42162"/>
                  </a:cubicBezTo>
                  <a:cubicBezTo>
                    <a:pt x="25819" y="42475"/>
                    <a:pt x="30120" y="38315"/>
                    <a:pt x="30120" y="33139"/>
                  </a:cubicBezTo>
                  <a:lnTo>
                    <a:pt x="30120" y="30128"/>
                  </a:lnTo>
                  <a:lnTo>
                    <a:pt x="33170" y="30128"/>
                  </a:lnTo>
                  <a:cubicBezTo>
                    <a:pt x="38330" y="30128"/>
                    <a:pt x="42475" y="25781"/>
                    <a:pt x="42162" y="20534"/>
                  </a:cubicBezTo>
                  <a:cubicBezTo>
                    <a:pt x="41927" y="15702"/>
                    <a:pt x="37627" y="12050"/>
                    <a:pt x="32779" y="12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4" name="Google Shape;4978;p50">
            <a:extLst>
              <a:ext uri="{FF2B5EF4-FFF2-40B4-BE49-F238E27FC236}">
                <a16:creationId xmlns:a16="http://schemas.microsoft.com/office/drawing/2014/main" id="{C923167E-A6D3-11FC-17E4-0AA559228873}"/>
              </a:ext>
            </a:extLst>
          </p:cNvPr>
          <p:cNvGrpSpPr/>
          <p:nvPr/>
        </p:nvGrpSpPr>
        <p:grpSpPr>
          <a:xfrm>
            <a:off x="4805432" y="1697658"/>
            <a:ext cx="350866" cy="375683"/>
            <a:chOff x="6456769" y="1339260"/>
            <a:chExt cx="540459" cy="578686"/>
          </a:xfrm>
          <a:solidFill>
            <a:srgbClr val="5A4833"/>
          </a:solidFill>
        </p:grpSpPr>
        <p:sp>
          <p:nvSpPr>
            <p:cNvPr id="455" name="Google Shape;4979;p50">
              <a:extLst>
                <a:ext uri="{FF2B5EF4-FFF2-40B4-BE49-F238E27FC236}">
                  <a16:creationId xmlns:a16="http://schemas.microsoft.com/office/drawing/2014/main" id="{86B70E94-7A1F-8639-7D02-BC63B4BAA0A3}"/>
                </a:ext>
              </a:extLst>
            </p:cNvPr>
            <p:cNvSpPr/>
            <p:nvPr/>
          </p:nvSpPr>
          <p:spPr>
            <a:xfrm>
              <a:off x="6628666" y="1347447"/>
              <a:ext cx="44089" cy="27066"/>
            </a:xfrm>
            <a:custGeom>
              <a:avLst/>
              <a:gdLst/>
              <a:ahLst/>
              <a:cxnLst/>
              <a:rect l="l" t="t" r="r" b="b"/>
              <a:pathLst>
                <a:path w="44089" h="27066" extrusionOk="0">
                  <a:moveTo>
                    <a:pt x="43783" y="7291"/>
                  </a:moveTo>
                  <a:cubicBezTo>
                    <a:pt x="42455" y="2100"/>
                    <a:pt x="37168" y="-1028"/>
                    <a:pt x="31977" y="309"/>
                  </a:cubicBezTo>
                  <a:cubicBezTo>
                    <a:pt x="23352" y="2522"/>
                    <a:pt x="14736" y="5196"/>
                    <a:pt x="6370" y="8261"/>
                  </a:cubicBezTo>
                  <a:cubicBezTo>
                    <a:pt x="1342" y="10099"/>
                    <a:pt x="-1246" y="15674"/>
                    <a:pt x="592" y="20701"/>
                  </a:cubicBezTo>
                  <a:cubicBezTo>
                    <a:pt x="2030" y="24627"/>
                    <a:pt x="5744" y="27066"/>
                    <a:pt x="9700" y="27066"/>
                  </a:cubicBezTo>
                  <a:cubicBezTo>
                    <a:pt x="10810" y="27066"/>
                    <a:pt x="11937" y="26879"/>
                    <a:pt x="13031" y="26472"/>
                  </a:cubicBezTo>
                  <a:cubicBezTo>
                    <a:pt x="20796" y="23634"/>
                    <a:pt x="28787" y="21147"/>
                    <a:pt x="36794" y="19099"/>
                  </a:cubicBezTo>
                  <a:cubicBezTo>
                    <a:pt x="41985" y="17769"/>
                    <a:pt x="45113" y="12476"/>
                    <a:pt x="43783" y="72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980;p50">
              <a:extLst>
                <a:ext uri="{FF2B5EF4-FFF2-40B4-BE49-F238E27FC236}">
                  <a16:creationId xmlns:a16="http://schemas.microsoft.com/office/drawing/2014/main" id="{33D8BF89-EC21-63DF-B5A8-7CE614B19D7F}"/>
                </a:ext>
              </a:extLst>
            </p:cNvPr>
            <p:cNvSpPr/>
            <p:nvPr/>
          </p:nvSpPr>
          <p:spPr>
            <a:xfrm>
              <a:off x="6678670" y="1339260"/>
              <a:ext cx="109434" cy="24165"/>
            </a:xfrm>
            <a:custGeom>
              <a:avLst/>
              <a:gdLst/>
              <a:ahLst/>
              <a:cxnLst/>
              <a:rect l="l" t="t" r="r" b="b"/>
              <a:pathLst>
                <a:path w="109434" h="24165" extrusionOk="0">
                  <a:moveTo>
                    <a:pt x="101581" y="4938"/>
                  </a:moveTo>
                  <a:cubicBezTo>
                    <a:pt x="71079" y="-965"/>
                    <a:pt x="38975" y="-1583"/>
                    <a:pt x="8230" y="3124"/>
                  </a:cubicBezTo>
                  <a:cubicBezTo>
                    <a:pt x="2936" y="3937"/>
                    <a:pt x="-699" y="8887"/>
                    <a:pt x="114" y="14181"/>
                  </a:cubicBezTo>
                  <a:cubicBezTo>
                    <a:pt x="927" y="19474"/>
                    <a:pt x="5868" y="23110"/>
                    <a:pt x="11170" y="22297"/>
                  </a:cubicBezTo>
                  <a:cubicBezTo>
                    <a:pt x="39717" y="17926"/>
                    <a:pt x="69570" y="18497"/>
                    <a:pt x="97891" y="23986"/>
                  </a:cubicBezTo>
                  <a:cubicBezTo>
                    <a:pt x="98508" y="24103"/>
                    <a:pt x="99134" y="24166"/>
                    <a:pt x="99744" y="24166"/>
                  </a:cubicBezTo>
                  <a:cubicBezTo>
                    <a:pt x="104295" y="24166"/>
                    <a:pt x="108360" y="20944"/>
                    <a:pt x="109252" y="16307"/>
                  </a:cubicBezTo>
                  <a:cubicBezTo>
                    <a:pt x="110284" y="11045"/>
                    <a:pt x="106844" y="5963"/>
                    <a:pt x="101581" y="49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981;p50">
              <a:extLst>
                <a:ext uri="{FF2B5EF4-FFF2-40B4-BE49-F238E27FC236}">
                  <a16:creationId xmlns:a16="http://schemas.microsoft.com/office/drawing/2014/main" id="{3616C442-8572-9B20-AE84-4E5589A37ED3}"/>
                </a:ext>
              </a:extLst>
            </p:cNvPr>
            <p:cNvSpPr/>
            <p:nvPr/>
          </p:nvSpPr>
          <p:spPr>
            <a:xfrm>
              <a:off x="6921056" y="1434957"/>
              <a:ext cx="34813" cy="40151"/>
            </a:xfrm>
            <a:custGeom>
              <a:avLst/>
              <a:gdLst/>
              <a:ahLst/>
              <a:cxnLst/>
              <a:rect l="l" t="t" r="r" b="b"/>
              <a:pathLst>
                <a:path w="34813" h="40151" extrusionOk="0">
                  <a:moveTo>
                    <a:pt x="33176" y="25060"/>
                  </a:moveTo>
                  <a:cubicBezTo>
                    <a:pt x="28235" y="17671"/>
                    <a:pt x="22855" y="10431"/>
                    <a:pt x="17194" y="3542"/>
                  </a:cubicBezTo>
                  <a:cubicBezTo>
                    <a:pt x="13793" y="-595"/>
                    <a:pt x="7678" y="-1197"/>
                    <a:pt x="3542" y="2205"/>
                  </a:cubicBezTo>
                  <a:cubicBezTo>
                    <a:pt x="-594" y="5606"/>
                    <a:pt x="-1197" y="11721"/>
                    <a:pt x="2205" y="15857"/>
                  </a:cubicBezTo>
                  <a:cubicBezTo>
                    <a:pt x="7459" y="22253"/>
                    <a:pt x="12455" y="28978"/>
                    <a:pt x="17045" y="35843"/>
                  </a:cubicBezTo>
                  <a:cubicBezTo>
                    <a:pt x="18914" y="38642"/>
                    <a:pt x="21987" y="40152"/>
                    <a:pt x="25115" y="40152"/>
                  </a:cubicBezTo>
                  <a:cubicBezTo>
                    <a:pt x="26968" y="40152"/>
                    <a:pt x="28845" y="39620"/>
                    <a:pt x="30494" y="38510"/>
                  </a:cubicBezTo>
                  <a:cubicBezTo>
                    <a:pt x="34959" y="35538"/>
                    <a:pt x="36155" y="29517"/>
                    <a:pt x="33176" y="250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982;p50">
              <a:extLst>
                <a:ext uri="{FF2B5EF4-FFF2-40B4-BE49-F238E27FC236}">
                  <a16:creationId xmlns:a16="http://schemas.microsoft.com/office/drawing/2014/main" id="{F3A4CE20-1D4B-5F76-E728-3608B5E4CA78}"/>
                </a:ext>
              </a:extLst>
            </p:cNvPr>
            <p:cNvSpPr/>
            <p:nvPr/>
          </p:nvSpPr>
          <p:spPr>
            <a:xfrm>
              <a:off x="6541030" y="1371084"/>
              <a:ext cx="71766" cy="57006"/>
            </a:xfrm>
            <a:custGeom>
              <a:avLst/>
              <a:gdLst/>
              <a:ahLst/>
              <a:cxnLst/>
              <a:rect l="l" t="t" r="r" b="b"/>
              <a:pathLst>
                <a:path w="71766" h="57006" extrusionOk="0">
                  <a:moveTo>
                    <a:pt x="70580" y="5056"/>
                  </a:moveTo>
                  <a:cubicBezTo>
                    <a:pt x="68015" y="357"/>
                    <a:pt x="62119" y="-1379"/>
                    <a:pt x="57420" y="1185"/>
                  </a:cubicBezTo>
                  <a:cubicBezTo>
                    <a:pt x="37826" y="11874"/>
                    <a:pt x="19553" y="24995"/>
                    <a:pt x="3117" y="40180"/>
                  </a:cubicBezTo>
                  <a:cubicBezTo>
                    <a:pt x="-816" y="43816"/>
                    <a:pt x="-1058" y="49954"/>
                    <a:pt x="2569" y="53887"/>
                  </a:cubicBezTo>
                  <a:cubicBezTo>
                    <a:pt x="4478" y="55959"/>
                    <a:pt x="7081" y="57007"/>
                    <a:pt x="9700" y="57007"/>
                  </a:cubicBezTo>
                  <a:cubicBezTo>
                    <a:pt x="12055" y="57007"/>
                    <a:pt x="14415" y="56155"/>
                    <a:pt x="16276" y="54434"/>
                  </a:cubicBezTo>
                  <a:cubicBezTo>
                    <a:pt x="31547" y="40336"/>
                    <a:pt x="48515" y="28146"/>
                    <a:pt x="66709" y="18223"/>
                  </a:cubicBezTo>
                  <a:cubicBezTo>
                    <a:pt x="71417" y="15643"/>
                    <a:pt x="73145" y="9755"/>
                    <a:pt x="70580" y="50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9" name="Google Shape;4983;p50">
              <a:extLst>
                <a:ext uri="{FF2B5EF4-FFF2-40B4-BE49-F238E27FC236}">
                  <a16:creationId xmlns:a16="http://schemas.microsoft.com/office/drawing/2014/main" id="{FA6C7155-A524-AC48-9325-31388A9EBA64}"/>
                </a:ext>
              </a:extLst>
            </p:cNvPr>
            <p:cNvSpPr/>
            <p:nvPr/>
          </p:nvSpPr>
          <p:spPr>
            <a:xfrm>
              <a:off x="6949756" y="1477878"/>
              <a:ext cx="47472" cy="104971"/>
            </a:xfrm>
            <a:custGeom>
              <a:avLst/>
              <a:gdLst/>
              <a:ahLst/>
              <a:cxnLst/>
              <a:rect l="l" t="t" r="r" b="b"/>
              <a:pathLst>
                <a:path w="47472" h="104971" extrusionOk="0">
                  <a:moveTo>
                    <a:pt x="47372" y="93876"/>
                  </a:moveTo>
                  <a:cubicBezTo>
                    <a:pt x="42883" y="62732"/>
                    <a:pt x="33094" y="32878"/>
                    <a:pt x="18262" y="5127"/>
                  </a:cubicBezTo>
                  <a:cubicBezTo>
                    <a:pt x="15736" y="405"/>
                    <a:pt x="9864" y="-1378"/>
                    <a:pt x="5134" y="1148"/>
                  </a:cubicBezTo>
                  <a:cubicBezTo>
                    <a:pt x="411" y="3673"/>
                    <a:pt x="-1380" y="9545"/>
                    <a:pt x="1145" y="14276"/>
                  </a:cubicBezTo>
                  <a:cubicBezTo>
                    <a:pt x="14907" y="40033"/>
                    <a:pt x="24001" y="67744"/>
                    <a:pt x="28168" y="96652"/>
                  </a:cubicBezTo>
                  <a:cubicBezTo>
                    <a:pt x="28864" y="101484"/>
                    <a:pt x="33008" y="104972"/>
                    <a:pt x="37754" y="104972"/>
                  </a:cubicBezTo>
                  <a:cubicBezTo>
                    <a:pt x="38216" y="104972"/>
                    <a:pt x="38684" y="104940"/>
                    <a:pt x="39154" y="104870"/>
                  </a:cubicBezTo>
                  <a:cubicBezTo>
                    <a:pt x="44463" y="104103"/>
                    <a:pt x="48138" y="99185"/>
                    <a:pt x="47372" y="938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0" name="Google Shape;4984;p50">
              <a:extLst>
                <a:ext uri="{FF2B5EF4-FFF2-40B4-BE49-F238E27FC236}">
                  <a16:creationId xmlns:a16="http://schemas.microsoft.com/office/drawing/2014/main" id="{8D5A7D39-3597-7EF5-7566-CCE5FDD80236}"/>
                </a:ext>
              </a:extLst>
            </p:cNvPr>
            <p:cNvSpPr/>
            <p:nvPr/>
          </p:nvSpPr>
          <p:spPr>
            <a:xfrm>
              <a:off x="6841561" y="1369823"/>
              <a:ext cx="72160" cy="56492"/>
            </a:xfrm>
            <a:custGeom>
              <a:avLst/>
              <a:gdLst/>
              <a:ahLst/>
              <a:cxnLst/>
              <a:rect l="l" t="t" r="r" b="b"/>
              <a:pathLst>
                <a:path w="72160" h="56492" extrusionOk="0">
                  <a:moveTo>
                    <a:pt x="68970" y="39595"/>
                  </a:moveTo>
                  <a:cubicBezTo>
                    <a:pt x="52371" y="24575"/>
                    <a:pt x="33965" y="11634"/>
                    <a:pt x="14261" y="1140"/>
                  </a:cubicBezTo>
                  <a:cubicBezTo>
                    <a:pt x="9538" y="-1377"/>
                    <a:pt x="3658" y="413"/>
                    <a:pt x="1140" y="5144"/>
                  </a:cubicBezTo>
                  <a:cubicBezTo>
                    <a:pt x="-1377" y="9874"/>
                    <a:pt x="413" y="15747"/>
                    <a:pt x="5144" y="18264"/>
                  </a:cubicBezTo>
                  <a:cubicBezTo>
                    <a:pt x="23440" y="28007"/>
                    <a:pt x="40540" y="40025"/>
                    <a:pt x="55952" y="53983"/>
                  </a:cubicBezTo>
                  <a:cubicBezTo>
                    <a:pt x="57813" y="55664"/>
                    <a:pt x="60135" y="56493"/>
                    <a:pt x="62457" y="56493"/>
                  </a:cubicBezTo>
                  <a:cubicBezTo>
                    <a:pt x="65100" y="56493"/>
                    <a:pt x="67735" y="55414"/>
                    <a:pt x="69651" y="53303"/>
                  </a:cubicBezTo>
                  <a:cubicBezTo>
                    <a:pt x="73247" y="49322"/>
                    <a:pt x="72942" y="43192"/>
                    <a:pt x="68970" y="395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1" name="Google Shape;4985;p50">
              <a:extLst>
                <a:ext uri="{FF2B5EF4-FFF2-40B4-BE49-F238E27FC236}">
                  <a16:creationId xmlns:a16="http://schemas.microsoft.com/office/drawing/2014/main" id="{38B13E22-CA0E-6085-EC0D-C7FAFB96D194}"/>
                </a:ext>
              </a:extLst>
            </p:cNvPr>
            <p:cNvSpPr/>
            <p:nvPr/>
          </p:nvSpPr>
          <p:spPr>
            <a:xfrm>
              <a:off x="6501626" y="1477623"/>
              <a:ext cx="453936" cy="440323"/>
            </a:xfrm>
            <a:custGeom>
              <a:avLst/>
              <a:gdLst/>
              <a:ahLst/>
              <a:cxnLst/>
              <a:rect l="l" t="t" r="r" b="b"/>
              <a:pathLst>
                <a:path w="453936" h="440323" extrusionOk="0">
                  <a:moveTo>
                    <a:pt x="442027" y="136895"/>
                  </a:moveTo>
                  <a:cubicBezTo>
                    <a:pt x="448478" y="113234"/>
                    <a:pt x="452481" y="87907"/>
                    <a:pt x="453889" y="61471"/>
                  </a:cubicBezTo>
                  <a:cubicBezTo>
                    <a:pt x="454874" y="42908"/>
                    <a:pt x="440580" y="27003"/>
                    <a:pt x="422002" y="26018"/>
                  </a:cubicBezTo>
                  <a:cubicBezTo>
                    <a:pt x="421588" y="25995"/>
                    <a:pt x="421181" y="25995"/>
                    <a:pt x="420774" y="25987"/>
                  </a:cubicBezTo>
                  <a:cubicBezTo>
                    <a:pt x="419524" y="20193"/>
                    <a:pt x="416732" y="14829"/>
                    <a:pt x="412564" y="10395"/>
                  </a:cubicBezTo>
                  <a:cubicBezTo>
                    <a:pt x="406528" y="3976"/>
                    <a:pt x="398357" y="285"/>
                    <a:pt x="389561" y="19"/>
                  </a:cubicBezTo>
                  <a:cubicBezTo>
                    <a:pt x="380773" y="-278"/>
                    <a:pt x="372383" y="2897"/>
                    <a:pt x="365956" y="8925"/>
                  </a:cubicBezTo>
                  <a:cubicBezTo>
                    <a:pt x="364149" y="10622"/>
                    <a:pt x="362570" y="12483"/>
                    <a:pt x="361209" y="14485"/>
                  </a:cubicBezTo>
                  <a:cubicBezTo>
                    <a:pt x="358754" y="13671"/>
                    <a:pt x="356182" y="13171"/>
                    <a:pt x="353554" y="13030"/>
                  </a:cubicBezTo>
                  <a:cubicBezTo>
                    <a:pt x="337400" y="12162"/>
                    <a:pt x="321981" y="25987"/>
                    <a:pt x="321121" y="42008"/>
                  </a:cubicBezTo>
                  <a:cubicBezTo>
                    <a:pt x="320714" y="49476"/>
                    <a:pt x="320026" y="56623"/>
                    <a:pt x="319135" y="63425"/>
                  </a:cubicBezTo>
                  <a:cubicBezTo>
                    <a:pt x="313412" y="62706"/>
                    <a:pt x="307547" y="63449"/>
                    <a:pt x="302035" y="65701"/>
                  </a:cubicBezTo>
                  <a:cubicBezTo>
                    <a:pt x="292363" y="69665"/>
                    <a:pt x="285145" y="77711"/>
                    <a:pt x="282245" y="87790"/>
                  </a:cubicBezTo>
                  <a:cubicBezTo>
                    <a:pt x="275544" y="111045"/>
                    <a:pt x="266380" y="131046"/>
                    <a:pt x="256450" y="144112"/>
                  </a:cubicBezTo>
                  <a:cubicBezTo>
                    <a:pt x="240132" y="165576"/>
                    <a:pt x="230201" y="190433"/>
                    <a:pt x="226972" y="217441"/>
                  </a:cubicBezTo>
                  <a:cubicBezTo>
                    <a:pt x="223735" y="190433"/>
                    <a:pt x="213813" y="165584"/>
                    <a:pt x="197494" y="144112"/>
                  </a:cubicBezTo>
                  <a:cubicBezTo>
                    <a:pt x="187564" y="131046"/>
                    <a:pt x="178400" y="111045"/>
                    <a:pt x="171699" y="87790"/>
                  </a:cubicBezTo>
                  <a:cubicBezTo>
                    <a:pt x="168798" y="77719"/>
                    <a:pt x="161582" y="69665"/>
                    <a:pt x="151909" y="65701"/>
                  </a:cubicBezTo>
                  <a:cubicBezTo>
                    <a:pt x="146397" y="63441"/>
                    <a:pt x="140533" y="62698"/>
                    <a:pt x="134809" y="63425"/>
                  </a:cubicBezTo>
                  <a:cubicBezTo>
                    <a:pt x="133918" y="56623"/>
                    <a:pt x="133222" y="49468"/>
                    <a:pt x="132823" y="42008"/>
                  </a:cubicBezTo>
                  <a:cubicBezTo>
                    <a:pt x="131963" y="25987"/>
                    <a:pt x="116497" y="12186"/>
                    <a:pt x="100382" y="13030"/>
                  </a:cubicBezTo>
                  <a:cubicBezTo>
                    <a:pt x="97755" y="13171"/>
                    <a:pt x="95190" y="13671"/>
                    <a:pt x="92734" y="14485"/>
                  </a:cubicBezTo>
                  <a:cubicBezTo>
                    <a:pt x="91374" y="12491"/>
                    <a:pt x="89795" y="10622"/>
                    <a:pt x="87989" y="8925"/>
                  </a:cubicBezTo>
                  <a:cubicBezTo>
                    <a:pt x="81562" y="2897"/>
                    <a:pt x="73187" y="-262"/>
                    <a:pt x="64399" y="19"/>
                  </a:cubicBezTo>
                  <a:cubicBezTo>
                    <a:pt x="55594" y="293"/>
                    <a:pt x="47415" y="3976"/>
                    <a:pt x="41379" y="10403"/>
                  </a:cubicBezTo>
                  <a:cubicBezTo>
                    <a:pt x="37219" y="14829"/>
                    <a:pt x="34421" y="20201"/>
                    <a:pt x="33169" y="25995"/>
                  </a:cubicBezTo>
                  <a:cubicBezTo>
                    <a:pt x="32754" y="26002"/>
                    <a:pt x="32341" y="26002"/>
                    <a:pt x="31918" y="26026"/>
                  </a:cubicBezTo>
                  <a:cubicBezTo>
                    <a:pt x="13356" y="27011"/>
                    <a:pt x="-938" y="42915"/>
                    <a:pt x="48" y="61478"/>
                  </a:cubicBezTo>
                  <a:cubicBezTo>
                    <a:pt x="1455" y="87915"/>
                    <a:pt x="5459" y="113234"/>
                    <a:pt x="11910" y="136903"/>
                  </a:cubicBezTo>
                  <a:cubicBezTo>
                    <a:pt x="2698" y="144331"/>
                    <a:pt x="-1946" y="156529"/>
                    <a:pt x="806" y="168923"/>
                  </a:cubicBezTo>
                  <a:lnTo>
                    <a:pt x="16077" y="237638"/>
                  </a:lnTo>
                  <a:cubicBezTo>
                    <a:pt x="20393" y="257077"/>
                    <a:pt x="31340" y="274631"/>
                    <a:pt x="46876" y="287064"/>
                  </a:cubicBezTo>
                  <a:lnTo>
                    <a:pt x="70584" y="306064"/>
                  </a:lnTo>
                  <a:cubicBezTo>
                    <a:pt x="75845" y="310279"/>
                    <a:pt x="81475" y="314048"/>
                    <a:pt x="87371" y="317340"/>
                  </a:cubicBezTo>
                  <a:lnTo>
                    <a:pt x="87371" y="343659"/>
                  </a:lnTo>
                  <a:cubicBezTo>
                    <a:pt x="87371" y="343659"/>
                    <a:pt x="50105" y="314806"/>
                    <a:pt x="34631" y="296627"/>
                  </a:cubicBezTo>
                  <a:cubicBezTo>
                    <a:pt x="31159" y="292545"/>
                    <a:pt x="25038" y="292060"/>
                    <a:pt x="20956" y="295532"/>
                  </a:cubicBezTo>
                  <a:cubicBezTo>
                    <a:pt x="16874" y="299004"/>
                    <a:pt x="16389" y="305126"/>
                    <a:pt x="19861" y="309208"/>
                  </a:cubicBezTo>
                  <a:cubicBezTo>
                    <a:pt x="39268" y="332001"/>
                    <a:pt x="62076" y="351275"/>
                    <a:pt x="87371" y="366562"/>
                  </a:cubicBezTo>
                  <a:lnTo>
                    <a:pt x="87371" y="400928"/>
                  </a:lnTo>
                  <a:cubicBezTo>
                    <a:pt x="87692" y="406284"/>
                    <a:pt x="92031" y="410624"/>
                    <a:pt x="97387" y="410624"/>
                  </a:cubicBezTo>
                  <a:cubicBezTo>
                    <a:pt x="102743" y="410624"/>
                    <a:pt x="107716" y="400928"/>
                    <a:pt x="107716" y="400928"/>
                  </a:cubicBezTo>
                  <a:lnTo>
                    <a:pt x="107716" y="324807"/>
                  </a:lnTo>
                  <a:cubicBezTo>
                    <a:pt x="111915" y="326269"/>
                    <a:pt x="116191" y="327497"/>
                    <a:pt x="120523" y="328474"/>
                  </a:cubicBezTo>
                  <a:cubicBezTo>
                    <a:pt x="121243" y="328639"/>
                    <a:pt x="121954" y="328717"/>
                    <a:pt x="122666" y="328717"/>
                  </a:cubicBezTo>
                  <a:cubicBezTo>
                    <a:pt x="127162" y="328717"/>
                    <a:pt x="131220" y="325550"/>
                    <a:pt x="132127" y="320913"/>
                  </a:cubicBezTo>
                  <a:cubicBezTo>
                    <a:pt x="133151" y="315706"/>
                    <a:pt x="129523" y="310740"/>
                    <a:pt x="124347" y="309544"/>
                  </a:cubicBezTo>
                  <a:cubicBezTo>
                    <a:pt x="109624" y="306135"/>
                    <a:pt x="95627" y="299356"/>
                    <a:pt x="83845" y="289910"/>
                  </a:cubicBezTo>
                  <a:lnTo>
                    <a:pt x="60348" y="271081"/>
                  </a:lnTo>
                  <a:cubicBezTo>
                    <a:pt x="48361" y="261495"/>
                    <a:pt x="39933" y="247968"/>
                    <a:pt x="36602" y="232986"/>
                  </a:cubicBezTo>
                  <a:lnTo>
                    <a:pt x="21464" y="164888"/>
                  </a:lnTo>
                  <a:cubicBezTo>
                    <a:pt x="19971" y="158163"/>
                    <a:pt x="24037" y="151587"/>
                    <a:pt x="30714" y="149922"/>
                  </a:cubicBezTo>
                  <a:cubicBezTo>
                    <a:pt x="36281" y="148530"/>
                    <a:pt x="42036" y="149414"/>
                    <a:pt x="46931" y="152401"/>
                  </a:cubicBezTo>
                  <a:cubicBezTo>
                    <a:pt x="50895" y="154825"/>
                    <a:pt x="53866" y="158390"/>
                    <a:pt x="55547" y="162620"/>
                  </a:cubicBezTo>
                  <a:cubicBezTo>
                    <a:pt x="55610" y="162808"/>
                    <a:pt x="55688" y="162996"/>
                    <a:pt x="55766" y="163175"/>
                  </a:cubicBezTo>
                  <a:cubicBezTo>
                    <a:pt x="56063" y="163997"/>
                    <a:pt x="56337" y="164825"/>
                    <a:pt x="56541" y="165693"/>
                  </a:cubicBezTo>
                  <a:lnTo>
                    <a:pt x="67425" y="212351"/>
                  </a:lnTo>
                  <a:cubicBezTo>
                    <a:pt x="68613" y="217433"/>
                    <a:pt x="73640" y="220647"/>
                    <a:pt x="78754" y="219615"/>
                  </a:cubicBezTo>
                  <a:cubicBezTo>
                    <a:pt x="79082" y="219544"/>
                    <a:pt x="111383" y="213266"/>
                    <a:pt x="130586" y="229975"/>
                  </a:cubicBezTo>
                  <a:cubicBezTo>
                    <a:pt x="134442" y="233330"/>
                    <a:pt x="140290" y="233533"/>
                    <a:pt x="143973" y="229991"/>
                  </a:cubicBezTo>
                  <a:cubicBezTo>
                    <a:pt x="148078" y="226042"/>
                    <a:pt x="147882" y="219521"/>
                    <a:pt x="143707" y="215807"/>
                  </a:cubicBezTo>
                  <a:cubicBezTo>
                    <a:pt x="124613" y="198831"/>
                    <a:pt x="98153" y="198300"/>
                    <a:pt x="84227" y="199457"/>
                  </a:cubicBezTo>
                  <a:lnTo>
                    <a:pt x="75869" y="163629"/>
                  </a:lnTo>
                  <a:cubicBezTo>
                    <a:pt x="85674" y="158265"/>
                    <a:pt x="109248" y="148452"/>
                    <a:pt x="146373" y="151705"/>
                  </a:cubicBezTo>
                  <a:cubicBezTo>
                    <a:pt x="148219" y="151869"/>
                    <a:pt x="150095" y="152064"/>
                    <a:pt x="151956" y="152283"/>
                  </a:cubicBezTo>
                  <a:cubicBezTo>
                    <a:pt x="157086" y="152893"/>
                    <a:pt x="162058" y="149617"/>
                    <a:pt x="163013" y="144542"/>
                  </a:cubicBezTo>
                  <a:cubicBezTo>
                    <a:pt x="164044" y="139006"/>
                    <a:pt x="160190" y="133838"/>
                    <a:pt x="154693" y="133173"/>
                  </a:cubicBezTo>
                  <a:cubicBezTo>
                    <a:pt x="154270" y="133118"/>
                    <a:pt x="153856" y="133087"/>
                    <a:pt x="153434" y="133040"/>
                  </a:cubicBezTo>
                  <a:cubicBezTo>
                    <a:pt x="150103" y="125221"/>
                    <a:pt x="143379" y="107675"/>
                    <a:pt x="138554" y="83630"/>
                  </a:cubicBezTo>
                  <a:cubicBezTo>
                    <a:pt x="140728" y="83474"/>
                    <a:pt x="142941" y="83810"/>
                    <a:pt x="145020" y="84662"/>
                  </a:cubicBezTo>
                  <a:cubicBezTo>
                    <a:pt x="149118" y="86336"/>
                    <a:pt x="152167" y="89753"/>
                    <a:pt x="153403" y="94038"/>
                  </a:cubicBezTo>
                  <a:cubicBezTo>
                    <a:pt x="158556" y="111920"/>
                    <a:pt x="167727" y="137216"/>
                    <a:pt x="182146" y="156185"/>
                  </a:cubicBezTo>
                  <a:cubicBezTo>
                    <a:pt x="203898" y="184804"/>
                    <a:pt x="212311" y="219075"/>
                    <a:pt x="207159" y="258054"/>
                  </a:cubicBezTo>
                  <a:cubicBezTo>
                    <a:pt x="203233" y="287744"/>
                    <a:pt x="192498" y="309153"/>
                    <a:pt x="192397" y="309349"/>
                  </a:cubicBezTo>
                  <a:cubicBezTo>
                    <a:pt x="191700" y="310709"/>
                    <a:pt x="191341" y="312210"/>
                    <a:pt x="191341" y="313743"/>
                  </a:cubicBezTo>
                  <a:lnTo>
                    <a:pt x="191341" y="430344"/>
                  </a:lnTo>
                  <a:cubicBezTo>
                    <a:pt x="191341" y="435489"/>
                    <a:pt x="195219" y="440000"/>
                    <a:pt x="200356" y="440305"/>
                  </a:cubicBezTo>
                  <a:cubicBezTo>
                    <a:pt x="205931" y="440642"/>
                    <a:pt x="210560" y="436216"/>
                    <a:pt x="210560" y="430719"/>
                  </a:cubicBezTo>
                  <a:lnTo>
                    <a:pt x="210560" y="316902"/>
                  </a:lnTo>
                  <a:cubicBezTo>
                    <a:pt x="213680" y="310193"/>
                    <a:pt x="222617" y="289151"/>
                    <a:pt x="226417" y="261198"/>
                  </a:cubicBezTo>
                  <a:cubicBezTo>
                    <a:pt x="226612" y="259767"/>
                    <a:pt x="226784" y="258344"/>
                    <a:pt x="226948" y="256913"/>
                  </a:cubicBezTo>
                  <a:cubicBezTo>
                    <a:pt x="227113" y="258336"/>
                    <a:pt x="227284" y="259767"/>
                    <a:pt x="227480" y="261198"/>
                  </a:cubicBezTo>
                  <a:cubicBezTo>
                    <a:pt x="231280" y="289144"/>
                    <a:pt x="240217" y="310185"/>
                    <a:pt x="243337" y="316894"/>
                  </a:cubicBezTo>
                  <a:lnTo>
                    <a:pt x="243337" y="430344"/>
                  </a:lnTo>
                  <a:cubicBezTo>
                    <a:pt x="243337" y="435489"/>
                    <a:pt x="247215" y="440000"/>
                    <a:pt x="252353" y="440305"/>
                  </a:cubicBezTo>
                  <a:cubicBezTo>
                    <a:pt x="257928" y="440642"/>
                    <a:pt x="262549" y="436216"/>
                    <a:pt x="262549" y="430719"/>
                  </a:cubicBezTo>
                  <a:lnTo>
                    <a:pt x="262549" y="313735"/>
                  </a:lnTo>
                  <a:cubicBezTo>
                    <a:pt x="262549" y="312210"/>
                    <a:pt x="262189" y="310701"/>
                    <a:pt x="261493" y="309341"/>
                  </a:cubicBezTo>
                  <a:cubicBezTo>
                    <a:pt x="261071" y="308504"/>
                    <a:pt x="219411" y="225026"/>
                    <a:pt x="271744" y="156177"/>
                  </a:cubicBezTo>
                  <a:cubicBezTo>
                    <a:pt x="286162" y="137216"/>
                    <a:pt x="295334" y="111913"/>
                    <a:pt x="300486" y="94030"/>
                  </a:cubicBezTo>
                  <a:cubicBezTo>
                    <a:pt x="301722" y="89753"/>
                    <a:pt x="304772" y="86336"/>
                    <a:pt x="308869" y="84662"/>
                  </a:cubicBezTo>
                  <a:cubicBezTo>
                    <a:pt x="310957" y="83810"/>
                    <a:pt x="313169" y="83474"/>
                    <a:pt x="315343" y="83630"/>
                  </a:cubicBezTo>
                  <a:cubicBezTo>
                    <a:pt x="310518" y="107675"/>
                    <a:pt x="303802" y="125221"/>
                    <a:pt x="300464" y="133040"/>
                  </a:cubicBezTo>
                  <a:cubicBezTo>
                    <a:pt x="300041" y="133087"/>
                    <a:pt x="299627" y="133118"/>
                    <a:pt x="299204" y="133173"/>
                  </a:cubicBezTo>
                  <a:cubicBezTo>
                    <a:pt x="293910" y="133814"/>
                    <a:pt x="290142" y="138623"/>
                    <a:pt x="290783" y="143917"/>
                  </a:cubicBezTo>
                  <a:cubicBezTo>
                    <a:pt x="291424" y="149210"/>
                    <a:pt x="296241" y="152964"/>
                    <a:pt x="301526" y="152338"/>
                  </a:cubicBezTo>
                  <a:cubicBezTo>
                    <a:pt x="303520" y="152096"/>
                    <a:pt x="305538" y="151885"/>
                    <a:pt x="307524" y="151713"/>
                  </a:cubicBezTo>
                  <a:cubicBezTo>
                    <a:pt x="344649" y="148452"/>
                    <a:pt x="368215" y="158265"/>
                    <a:pt x="378020" y="163637"/>
                  </a:cubicBezTo>
                  <a:lnTo>
                    <a:pt x="369662" y="199465"/>
                  </a:lnTo>
                  <a:cubicBezTo>
                    <a:pt x="355736" y="198307"/>
                    <a:pt x="329284" y="198847"/>
                    <a:pt x="310190" y="215815"/>
                  </a:cubicBezTo>
                  <a:cubicBezTo>
                    <a:pt x="306210" y="219357"/>
                    <a:pt x="305851" y="225456"/>
                    <a:pt x="309384" y="229436"/>
                  </a:cubicBezTo>
                  <a:cubicBezTo>
                    <a:pt x="312927" y="233416"/>
                    <a:pt x="319025" y="233775"/>
                    <a:pt x="323005" y="230241"/>
                  </a:cubicBezTo>
                  <a:cubicBezTo>
                    <a:pt x="342178" y="213195"/>
                    <a:pt x="374806" y="219544"/>
                    <a:pt x="375112" y="219615"/>
                  </a:cubicBezTo>
                  <a:cubicBezTo>
                    <a:pt x="380233" y="220670"/>
                    <a:pt x="385276" y="217457"/>
                    <a:pt x="386465" y="212359"/>
                  </a:cubicBezTo>
                  <a:lnTo>
                    <a:pt x="397224" y="166249"/>
                  </a:lnTo>
                  <a:cubicBezTo>
                    <a:pt x="398467" y="160931"/>
                    <a:pt x="401493" y="156122"/>
                    <a:pt x="405989" y="153034"/>
                  </a:cubicBezTo>
                  <a:cubicBezTo>
                    <a:pt x="411087" y="149547"/>
                    <a:pt x="417241" y="148444"/>
                    <a:pt x="423175" y="149930"/>
                  </a:cubicBezTo>
                  <a:cubicBezTo>
                    <a:pt x="429853" y="151603"/>
                    <a:pt x="433919" y="158179"/>
                    <a:pt x="432425" y="164896"/>
                  </a:cubicBezTo>
                  <a:lnTo>
                    <a:pt x="417296" y="232986"/>
                  </a:lnTo>
                  <a:cubicBezTo>
                    <a:pt x="413964" y="247968"/>
                    <a:pt x="405536" y="261495"/>
                    <a:pt x="393541" y="271089"/>
                  </a:cubicBezTo>
                  <a:lnTo>
                    <a:pt x="370146" y="289839"/>
                  </a:lnTo>
                  <a:cubicBezTo>
                    <a:pt x="358113" y="299481"/>
                    <a:pt x="344015" y="306104"/>
                    <a:pt x="329011" y="309677"/>
                  </a:cubicBezTo>
                  <a:cubicBezTo>
                    <a:pt x="323873" y="310897"/>
                    <a:pt x="320668" y="316034"/>
                    <a:pt x="321832" y="321195"/>
                  </a:cubicBezTo>
                  <a:cubicBezTo>
                    <a:pt x="322849" y="325675"/>
                    <a:pt x="326829" y="328717"/>
                    <a:pt x="331239" y="328717"/>
                  </a:cubicBezTo>
                  <a:cubicBezTo>
                    <a:pt x="331943" y="328717"/>
                    <a:pt x="332662" y="328639"/>
                    <a:pt x="333381" y="328474"/>
                  </a:cubicBezTo>
                  <a:cubicBezTo>
                    <a:pt x="337713" y="327497"/>
                    <a:pt x="341990" y="326262"/>
                    <a:pt x="346189" y="324807"/>
                  </a:cubicBezTo>
                  <a:lnTo>
                    <a:pt x="346189" y="400607"/>
                  </a:lnTo>
                  <a:cubicBezTo>
                    <a:pt x="346189" y="405752"/>
                    <a:pt x="350067" y="410264"/>
                    <a:pt x="355204" y="410569"/>
                  </a:cubicBezTo>
                  <a:cubicBezTo>
                    <a:pt x="360779" y="410905"/>
                    <a:pt x="365401" y="406479"/>
                    <a:pt x="365401" y="400982"/>
                  </a:cubicBezTo>
                  <a:lnTo>
                    <a:pt x="365401" y="366578"/>
                  </a:lnTo>
                  <a:cubicBezTo>
                    <a:pt x="365401" y="366578"/>
                    <a:pt x="408632" y="336567"/>
                    <a:pt x="426452" y="317230"/>
                  </a:cubicBezTo>
                  <a:cubicBezTo>
                    <a:pt x="430079" y="313289"/>
                    <a:pt x="429829" y="307151"/>
                    <a:pt x="425888" y="303523"/>
                  </a:cubicBezTo>
                  <a:cubicBezTo>
                    <a:pt x="421947" y="299895"/>
                    <a:pt x="415810" y="300145"/>
                    <a:pt x="412182" y="304078"/>
                  </a:cubicBezTo>
                  <a:cubicBezTo>
                    <a:pt x="398295" y="319146"/>
                    <a:pt x="366534" y="343652"/>
                    <a:pt x="366534" y="343652"/>
                  </a:cubicBezTo>
                  <a:lnTo>
                    <a:pt x="366534" y="317348"/>
                  </a:lnTo>
                  <a:cubicBezTo>
                    <a:pt x="372438" y="314056"/>
                    <a:pt x="378068" y="310287"/>
                    <a:pt x="383322" y="306072"/>
                  </a:cubicBezTo>
                  <a:lnTo>
                    <a:pt x="407021" y="287079"/>
                  </a:lnTo>
                  <a:cubicBezTo>
                    <a:pt x="422565" y="274639"/>
                    <a:pt x="433512" y="257085"/>
                    <a:pt x="437828" y="237646"/>
                  </a:cubicBezTo>
                  <a:lnTo>
                    <a:pt x="453099" y="168931"/>
                  </a:lnTo>
                  <a:cubicBezTo>
                    <a:pt x="455875" y="156513"/>
                    <a:pt x="451237" y="144323"/>
                    <a:pt x="442027" y="136895"/>
                  </a:cubicBezTo>
                  <a:close/>
                  <a:moveTo>
                    <a:pt x="56126" y="135550"/>
                  </a:moveTo>
                  <a:cubicBezTo>
                    <a:pt x="48385" y="130827"/>
                    <a:pt x="39526" y="128857"/>
                    <a:pt x="30667" y="129795"/>
                  </a:cubicBezTo>
                  <a:cubicBezTo>
                    <a:pt x="24935" y="108152"/>
                    <a:pt x="21378" y="84999"/>
                    <a:pt x="20096" y="60829"/>
                  </a:cubicBezTo>
                  <a:cubicBezTo>
                    <a:pt x="19681" y="53026"/>
                    <a:pt x="25694" y="46340"/>
                    <a:pt x="33482" y="45926"/>
                  </a:cubicBezTo>
                  <a:cubicBezTo>
                    <a:pt x="41309" y="45504"/>
                    <a:pt x="47986" y="51532"/>
                    <a:pt x="48401" y="59328"/>
                  </a:cubicBezTo>
                  <a:cubicBezTo>
                    <a:pt x="50285" y="94702"/>
                    <a:pt x="57142" y="122304"/>
                    <a:pt x="63960" y="141751"/>
                  </a:cubicBezTo>
                  <a:cubicBezTo>
                    <a:pt x="61646" y="139405"/>
                    <a:pt x="59019" y="137317"/>
                    <a:pt x="56126" y="135550"/>
                  </a:cubicBezTo>
                  <a:close/>
                  <a:moveTo>
                    <a:pt x="83485" y="138701"/>
                  </a:moveTo>
                  <a:cubicBezTo>
                    <a:pt x="76776" y="120553"/>
                    <a:pt x="69653" y="93678"/>
                    <a:pt x="67768" y="58304"/>
                  </a:cubicBezTo>
                  <a:cubicBezTo>
                    <a:pt x="67174" y="47177"/>
                    <a:pt x="61185" y="37598"/>
                    <a:pt x="52466" y="31937"/>
                  </a:cubicBezTo>
                  <a:cubicBezTo>
                    <a:pt x="52795" y="29083"/>
                    <a:pt x="54007" y="26417"/>
                    <a:pt x="56016" y="24290"/>
                  </a:cubicBezTo>
                  <a:cubicBezTo>
                    <a:pt x="58479" y="21671"/>
                    <a:pt x="61810" y="20169"/>
                    <a:pt x="65423" y="20060"/>
                  </a:cubicBezTo>
                  <a:cubicBezTo>
                    <a:pt x="69004" y="19950"/>
                    <a:pt x="72405" y="21233"/>
                    <a:pt x="75025" y="23688"/>
                  </a:cubicBezTo>
                  <a:cubicBezTo>
                    <a:pt x="77652" y="26159"/>
                    <a:pt x="79161" y="29498"/>
                    <a:pt x="79270" y="33095"/>
                  </a:cubicBezTo>
                  <a:cubicBezTo>
                    <a:pt x="80599" y="75913"/>
                    <a:pt x="89130" y="110732"/>
                    <a:pt x="97355" y="134878"/>
                  </a:cubicBezTo>
                  <a:cubicBezTo>
                    <a:pt x="92234" y="135996"/>
                    <a:pt x="87621" y="137310"/>
                    <a:pt x="83485" y="138701"/>
                  </a:cubicBezTo>
                  <a:close/>
                  <a:moveTo>
                    <a:pt x="116880" y="131961"/>
                  </a:moveTo>
                  <a:cubicBezTo>
                    <a:pt x="108866" y="109348"/>
                    <a:pt x="100147" y="75647"/>
                    <a:pt x="98709" y="33642"/>
                  </a:cubicBezTo>
                  <a:cubicBezTo>
                    <a:pt x="99655" y="33274"/>
                    <a:pt x="100656" y="33048"/>
                    <a:pt x="101680" y="32993"/>
                  </a:cubicBezTo>
                  <a:cubicBezTo>
                    <a:pt x="107059" y="32719"/>
                    <a:pt x="113299" y="38216"/>
                    <a:pt x="113580" y="43525"/>
                  </a:cubicBezTo>
                  <a:cubicBezTo>
                    <a:pt x="115707" y="82942"/>
                    <a:pt x="125066" y="113906"/>
                    <a:pt x="131674" y="131359"/>
                  </a:cubicBezTo>
                  <a:cubicBezTo>
                    <a:pt x="126458" y="131343"/>
                    <a:pt x="121540" y="131562"/>
                    <a:pt x="116880" y="131961"/>
                  </a:cubicBezTo>
                  <a:close/>
                  <a:moveTo>
                    <a:pt x="336556" y="131961"/>
                  </a:moveTo>
                  <a:cubicBezTo>
                    <a:pt x="331895" y="131562"/>
                    <a:pt x="326977" y="131343"/>
                    <a:pt x="321770" y="131359"/>
                  </a:cubicBezTo>
                  <a:cubicBezTo>
                    <a:pt x="328377" y="113914"/>
                    <a:pt x="337737" y="82973"/>
                    <a:pt x="339856" y="43518"/>
                  </a:cubicBezTo>
                  <a:cubicBezTo>
                    <a:pt x="340145" y="38216"/>
                    <a:pt x="346377" y="32696"/>
                    <a:pt x="351749" y="32985"/>
                  </a:cubicBezTo>
                  <a:cubicBezTo>
                    <a:pt x="352780" y="33040"/>
                    <a:pt x="353781" y="33267"/>
                    <a:pt x="354727" y="33634"/>
                  </a:cubicBezTo>
                  <a:cubicBezTo>
                    <a:pt x="353289" y="75655"/>
                    <a:pt x="344570" y="109348"/>
                    <a:pt x="336556" y="131961"/>
                  </a:cubicBezTo>
                  <a:close/>
                  <a:moveTo>
                    <a:pt x="385667" y="58304"/>
                  </a:moveTo>
                  <a:cubicBezTo>
                    <a:pt x="383783" y="93678"/>
                    <a:pt x="376668" y="120553"/>
                    <a:pt x="369951" y="138701"/>
                  </a:cubicBezTo>
                  <a:cubicBezTo>
                    <a:pt x="365814" y="137310"/>
                    <a:pt x="361202" y="135996"/>
                    <a:pt x="356072" y="134878"/>
                  </a:cubicBezTo>
                  <a:cubicBezTo>
                    <a:pt x="364298" y="110724"/>
                    <a:pt x="372829" y="75913"/>
                    <a:pt x="374158" y="33087"/>
                  </a:cubicBezTo>
                  <a:cubicBezTo>
                    <a:pt x="374267" y="29490"/>
                    <a:pt x="375776" y="26143"/>
                    <a:pt x="378411" y="23680"/>
                  </a:cubicBezTo>
                  <a:cubicBezTo>
                    <a:pt x="381031" y="21225"/>
                    <a:pt x="384424" y="19935"/>
                    <a:pt x="388028" y="20052"/>
                  </a:cubicBezTo>
                  <a:cubicBezTo>
                    <a:pt x="391626" y="20162"/>
                    <a:pt x="394956" y="21671"/>
                    <a:pt x="397420" y="24282"/>
                  </a:cubicBezTo>
                  <a:cubicBezTo>
                    <a:pt x="399421" y="26409"/>
                    <a:pt x="400633" y="29075"/>
                    <a:pt x="400961" y="31922"/>
                  </a:cubicBezTo>
                  <a:cubicBezTo>
                    <a:pt x="392251" y="37583"/>
                    <a:pt x="386261" y="47169"/>
                    <a:pt x="385667" y="58304"/>
                  </a:cubicBezTo>
                  <a:close/>
                  <a:moveTo>
                    <a:pt x="433340" y="60837"/>
                  </a:moveTo>
                  <a:cubicBezTo>
                    <a:pt x="432058" y="85006"/>
                    <a:pt x="428500" y="108159"/>
                    <a:pt x="422769" y="129803"/>
                  </a:cubicBezTo>
                  <a:cubicBezTo>
                    <a:pt x="413918" y="128857"/>
                    <a:pt x="405051" y="130827"/>
                    <a:pt x="397310" y="135558"/>
                  </a:cubicBezTo>
                  <a:cubicBezTo>
                    <a:pt x="394417" y="137325"/>
                    <a:pt x="391790" y="139413"/>
                    <a:pt x="389475" y="141766"/>
                  </a:cubicBezTo>
                  <a:cubicBezTo>
                    <a:pt x="396301" y="122320"/>
                    <a:pt x="403159" y="94710"/>
                    <a:pt x="405035" y="59336"/>
                  </a:cubicBezTo>
                  <a:cubicBezTo>
                    <a:pt x="405449" y="51540"/>
                    <a:pt x="412151" y="45543"/>
                    <a:pt x="419938" y="45934"/>
                  </a:cubicBezTo>
                  <a:cubicBezTo>
                    <a:pt x="427741" y="46348"/>
                    <a:pt x="433755" y="53034"/>
                    <a:pt x="433340" y="608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986;p50">
              <a:extLst>
                <a:ext uri="{FF2B5EF4-FFF2-40B4-BE49-F238E27FC236}">
                  <a16:creationId xmlns:a16="http://schemas.microsoft.com/office/drawing/2014/main" id="{4B046A5D-BBED-5C7D-AED5-F4355A9E3D14}"/>
                </a:ext>
              </a:extLst>
            </p:cNvPr>
            <p:cNvSpPr/>
            <p:nvPr/>
          </p:nvSpPr>
          <p:spPr>
            <a:xfrm>
              <a:off x="6927831" y="1737313"/>
              <a:ext cx="33937" cy="40775"/>
            </a:xfrm>
            <a:custGeom>
              <a:avLst/>
              <a:gdLst/>
              <a:ahLst/>
              <a:cxnLst/>
              <a:rect l="l" t="t" r="r" b="b"/>
              <a:pathLst>
                <a:path w="33937" h="40775" extrusionOk="0">
                  <a:moveTo>
                    <a:pt x="29287" y="1421"/>
                  </a:moveTo>
                  <a:cubicBezTo>
                    <a:pt x="24713" y="-1370"/>
                    <a:pt x="18747" y="77"/>
                    <a:pt x="15955" y="4651"/>
                  </a:cubicBezTo>
                  <a:cubicBezTo>
                    <a:pt x="11655" y="11704"/>
                    <a:pt x="6940" y="18632"/>
                    <a:pt x="1959" y="25239"/>
                  </a:cubicBezTo>
                  <a:cubicBezTo>
                    <a:pt x="-1270" y="29516"/>
                    <a:pt x="-418" y="35599"/>
                    <a:pt x="3859" y="38821"/>
                  </a:cubicBezTo>
                  <a:cubicBezTo>
                    <a:pt x="5610" y="40142"/>
                    <a:pt x="7659" y="40776"/>
                    <a:pt x="9692" y="40776"/>
                  </a:cubicBezTo>
                  <a:cubicBezTo>
                    <a:pt x="12632" y="40776"/>
                    <a:pt x="15533" y="39446"/>
                    <a:pt x="17440" y="36921"/>
                  </a:cubicBezTo>
                  <a:cubicBezTo>
                    <a:pt x="22805" y="29805"/>
                    <a:pt x="27879" y="22346"/>
                    <a:pt x="32516" y="14745"/>
                  </a:cubicBezTo>
                  <a:cubicBezTo>
                    <a:pt x="35307" y="10179"/>
                    <a:pt x="33860" y="4213"/>
                    <a:pt x="29287" y="14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987;p50">
              <a:extLst>
                <a:ext uri="{FF2B5EF4-FFF2-40B4-BE49-F238E27FC236}">
                  <a16:creationId xmlns:a16="http://schemas.microsoft.com/office/drawing/2014/main" id="{9D858EEA-01FE-5DD4-A46D-5BD6BFC255CC}"/>
                </a:ext>
              </a:extLst>
            </p:cNvPr>
            <p:cNvSpPr/>
            <p:nvPr/>
          </p:nvSpPr>
          <p:spPr>
            <a:xfrm>
              <a:off x="6960044" y="1640741"/>
              <a:ext cx="36903" cy="81478"/>
            </a:xfrm>
            <a:custGeom>
              <a:avLst/>
              <a:gdLst/>
              <a:ahLst/>
              <a:cxnLst/>
              <a:rect l="l" t="t" r="r" b="b"/>
              <a:pathLst>
                <a:path w="36903" h="81478" extrusionOk="0">
                  <a:moveTo>
                    <a:pt x="28654" y="112"/>
                  </a:moveTo>
                  <a:cubicBezTo>
                    <a:pt x="23369" y="-694"/>
                    <a:pt x="18411" y="2950"/>
                    <a:pt x="17614" y="8243"/>
                  </a:cubicBezTo>
                  <a:cubicBezTo>
                    <a:pt x="14494" y="28785"/>
                    <a:pt x="8826" y="48896"/>
                    <a:pt x="764" y="68006"/>
                  </a:cubicBezTo>
                  <a:cubicBezTo>
                    <a:pt x="-1316" y="72940"/>
                    <a:pt x="999" y="78632"/>
                    <a:pt x="5932" y="80712"/>
                  </a:cubicBezTo>
                  <a:cubicBezTo>
                    <a:pt x="7160" y="81228"/>
                    <a:pt x="8442" y="81479"/>
                    <a:pt x="9701" y="81479"/>
                  </a:cubicBezTo>
                  <a:cubicBezTo>
                    <a:pt x="13486" y="81479"/>
                    <a:pt x="17074" y="79250"/>
                    <a:pt x="18638" y="75544"/>
                  </a:cubicBezTo>
                  <a:cubicBezTo>
                    <a:pt x="27326" y="54948"/>
                    <a:pt x="33432" y="33281"/>
                    <a:pt x="36794" y="11152"/>
                  </a:cubicBezTo>
                  <a:cubicBezTo>
                    <a:pt x="37592" y="5859"/>
                    <a:pt x="33956" y="917"/>
                    <a:pt x="28654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988;p50">
              <a:extLst>
                <a:ext uri="{FF2B5EF4-FFF2-40B4-BE49-F238E27FC236}">
                  <a16:creationId xmlns:a16="http://schemas.microsoft.com/office/drawing/2014/main" id="{91EC262D-AA36-6579-9EB1-DF423875CDF5}"/>
                </a:ext>
              </a:extLst>
            </p:cNvPr>
            <p:cNvSpPr/>
            <p:nvPr/>
          </p:nvSpPr>
          <p:spPr>
            <a:xfrm>
              <a:off x="6456769" y="1578913"/>
              <a:ext cx="20318" cy="45230"/>
            </a:xfrm>
            <a:custGeom>
              <a:avLst/>
              <a:gdLst/>
              <a:ahLst/>
              <a:cxnLst/>
              <a:rect l="l" t="t" r="r" b="b"/>
              <a:pathLst>
                <a:path w="20318" h="45230" extrusionOk="0">
                  <a:moveTo>
                    <a:pt x="11439" y="35"/>
                  </a:moveTo>
                  <a:cubicBezTo>
                    <a:pt x="6107" y="-418"/>
                    <a:pt x="1407" y="3554"/>
                    <a:pt x="962" y="8887"/>
                  </a:cubicBezTo>
                  <a:cubicBezTo>
                    <a:pt x="321" y="16495"/>
                    <a:pt x="0" y="24244"/>
                    <a:pt x="0" y="31907"/>
                  </a:cubicBezTo>
                  <a:cubicBezTo>
                    <a:pt x="0" y="33158"/>
                    <a:pt x="8" y="34409"/>
                    <a:pt x="24" y="35660"/>
                  </a:cubicBezTo>
                  <a:cubicBezTo>
                    <a:pt x="94" y="40969"/>
                    <a:pt x="4426" y="45231"/>
                    <a:pt x="9720" y="45231"/>
                  </a:cubicBezTo>
                  <a:cubicBezTo>
                    <a:pt x="9766" y="45231"/>
                    <a:pt x="9813" y="45231"/>
                    <a:pt x="9852" y="45231"/>
                  </a:cubicBezTo>
                  <a:cubicBezTo>
                    <a:pt x="15208" y="45160"/>
                    <a:pt x="19493" y="40758"/>
                    <a:pt x="19415" y="35402"/>
                  </a:cubicBezTo>
                  <a:cubicBezTo>
                    <a:pt x="19399" y="34244"/>
                    <a:pt x="19391" y="33087"/>
                    <a:pt x="19391" y="31914"/>
                  </a:cubicBezTo>
                  <a:cubicBezTo>
                    <a:pt x="19391" y="24783"/>
                    <a:pt x="19689" y="17582"/>
                    <a:pt x="20283" y="10513"/>
                  </a:cubicBezTo>
                  <a:cubicBezTo>
                    <a:pt x="20737" y="5180"/>
                    <a:pt x="16772" y="489"/>
                    <a:pt x="11439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5" name="Google Shape;4989;p50">
              <a:extLst>
                <a:ext uri="{FF2B5EF4-FFF2-40B4-BE49-F238E27FC236}">
                  <a16:creationId xmlns:a16="http://schemas.microsoft.com/office/drawing/2014/main" id="{00AA1E5C-E19E-6FE5-ADCF-FA1BBF2941CC}"/>
                </a:ext>
              </a:extLst>
            </p:cNvPr>
            <p:cNvSpPr/>
            <p:nvPr/>
          </p:nvSpPr>
          <p:spPr>
            <a:xfrm>
              <a:off x="6461127" y="1468898"/>
              <a:ext cx="50825" cy="103802"/>
            </a:xfrm>
            <a:custGeom>
              <a:avLst/>
              <a:gdLst/>
              <a:ahLst/>
              <a:cxnLst/>
              <a:rect l="l" t="t" r="r" b="b"/>
              <a:pathLst>
                <a:path w="50825" h="103802" extrusionOk="0">
                  <a:moveTo>
                    <a:pt x="46029" y="1331"/>
                  </a:moveTo>
                  <a:cubicBezTo>
                    <a:pt x="41408" y="-1374"/>
                    <a:pt x="35465" y="174"/>
                    <a:pt x="32759" y="4795"/>
                  </a:cubicBezTo>
                  <a:cubicBezTo>
                    <a:pt x="16833" y="31967"/>
                    <a:pt x="5870" y="61422"/>
                    <a:pt x="162" y="92340"/>
                  </a:cubicBezTo>
                  <a:cubicBezTo>
                    <a:pt x="-808" y="97610"/>
                    <a:pt x="2672" y="102669"/>
                    <a:pt x="7942" y="103638"/>
                  </a:cubicBezTo>
                  <a:cubicBezTo>
                    <a:pt x="8536" y="103748"/>
                    <a:pt x="9130" y="103802"/>
                    <a:pt x="9717" y="103802"/>
                  </a:cubicBezTo>
                  <a:cubicBezTo>
                    <a:pt x="14307" y="103802"/>
                    <a:pt x="18380" y="100534"/>
                    <a:pt x="19241" y="95866"/>
                  </a:cubicBezTo>
                  <a:cubicBezTo>
                    <a:pt x="24534" y="67169"/>
                    <a:pt x="34714" y="39825"/>
                    <a:pt x="49500" y="14608"/>
                  </a:cubicBezTo>
                  <a:cubicBezTo>
                    <a:pt x="52198" y="9979"/>
                    <a:pt x="50650" y="4037"/>
                    <a:pt x="46029" y="1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6" name="Google Shape;4990;p50">
              <a:extLst>
                <a:ext uri="{FF2B5EF4-FFF2-40B4-BE49-F238E27FC236}">
                  <a16:creationId xmlns:a16="http://schemas.microsoft.com/office/drawing/2014/main" id="{9BA256EC-2A5B-D5CD-72A0-F2955E948C12}"/>
                </a:ext>
              </a:extLst>
            </p:cNvPr>
            <p:cNvSpPr/>
            <p:nvPr/>
          </p:nvSpPr>
          <p:spPr>
            <a:xfrm>
              <a:off x="6460153" y="1643345"/>
              <a:ext cx="37524" cy="81290"/>
            </a:xfrm>
            <a:custGeom>
              <a:avLst/>
              <a:gdLst/>
              <a:ahLst/>
              <a:cxnLst/>
              <a:rect l="l" t="t" r="r" b="b"/>
              <a:pathLst>
                <a:path w="37524" h="81290" extrusionOk="0">
                  <a:moveTo>
                    <a:pt x="36720" y="67732"/>
                  </a:moveTo>
                  <a:cubicBezTo>
                    <a:pt x="28463" y="48700"/>
                    <a:pt x="22591" y="28652"/>
                    <a:pt x="19276" y="8150"/>
                  </a:cubicBezTo>
                  <a:cubicBezTo>
                    <a:pt x="18415" y="2864"/>
                    <a:pt x="13435" y="-733"/>
                    <a:pt x="8149" y="127"/>
                  </a:cubicBezTo>
                  <a:cubicBezTo>
                    <a:pt x="2864" y="987"/>
                    <a:pt x="-733" y="5968"/>
                    <a:pt x="127" y="11254"/>
                  </a:cubicBezTo>
                  <a:cubicBezTo>
                    <a:pt x="3708" y="33343"/>
                    <a:pt x="10034" y="54940"/>
                    <a:pt x="18924" y="75450"/>
                  </a:cubicBezTo>
                  <a:cubicBezTo>
                    <a:pt x="20512" y="79109"/>
                    <a:pt x="24077" y="81291"/>
                    <a:pt x="27830" y="81291"/>
                  </a:cubicBezTo>
                  <a:cubicBezTo>
                    <a:pt x="29120" y="81291"/>
                    <a:pt x="30426" y="81033"/>
                    <a:pt x="31685" y="80486"/>
                  </a:cubicBezTo>
                  <a:cubicBezTo>
                    <a:pt x="36595" y="78359"/>
                    <a:pt x="38855" y="72651"/>
                    <a:pt x="36720" y="677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67" name="Google Shape;4991;p50">
            <a:extLst>
              <a:ext uri="{FF2B5EF4-FFF2-40B4-BE49-F238E27FC236}">
                <a16:creationId xmlns:a16="http://schemas.microsoft.com/office/drawing/2014/main" id="{4F367FF3-7676-7676-2658-8D1FAB7B7B87}"/>
              </a:ext>
            </a:extLst>
          </p:cNvPr>
          <p:cNvGrpSpPr/>
          <p:nvPr/>
        </p:nvGrpSpPr>
        <p:grpSpPr>
          <a:xfrm>
            <a:off x="3978857" y="1697651"/>
            <a:ext cx="370828" cy="375719"/>
            <a:chOff x="5183548" y="1339249"/>
            <a:chExt cx="571207" cy="578741"/>
          </a:xfrm>
          <a:solidFill>
            <a:srgbClr val="5A4833"/>
          </a:solidFill>
        </p:grpSpPr>
        <p:sp>
          <p:nvSpPr>
            <p:cNvPr id="468" name="Google Shape;4992;p50">
              <a:extLst>
                <a:ext uri="{FF2B5EF4-FFF2-40B4-BE49-F238E27FC236}">
                  <a16:creationId xmlns:a16="http://schemas.microsoft.com/office/drawing/2014/main" id="{AF446300-288B-CCBA-24EB-13EFEEA31CF6}"/>
                </a:ext>
              </a:extLst>
            </p:cNvPr>
            <p:cNvSpPr/>
            <p:nvPr/>
          </p:nvSpPr>
          <p:spPr>
            <a:xfrm>
              <a:off x="5183548" y="1564539"/>
              <a:ext cx="571200" cy="353451"/>
            </a:xfrm>
            <a:custGeom>
              <a:avLst/>
              <a:gdLst/>
              <a:ahLst/>
              <a:cxnLst/>
              <a:rect l="l" t="t" r="r" b="b"/>
              <a:pathLst>
                <a:path w="571200" h="353451" extrusionOk="0">
                  <a:moveTo>
                    <a:pt x="568382" y="75423"/>
                  </a:moveTo>
                  <a:cubicBezTo>
                    <a:pt x="564629" y="71661"/>
                    <a:pt x="558538" y="71661"/>
                    <a:pt x="554777" y="75423"/>
                  </a:cubicBezTo>
                  <a:lnTo>
                    <a:pt x="518481" y="111719"/>
                  </a:lnTo>
                  <a:cubicBezTo>
                    <a:pt x="512226" y="117975"/>
                    <a:pt x="502053" y="117975"/>
                    <a:pt x="495798" y="111719"/>
                  </a:cubicBezTo>
                  <a:lnTo>
                    <a:pt x="459502" y="75423"/>
                  </a:lnTo>
                  <a:cubicBezTo>
                    <a:pt x="455741" y="71669"/>
                    <a:pt x="449650" y="71661"/>
                    <a:pt x="445889" y="75423"/>
                  </a:cubicBezTo>
                  <a:cubicBezTo>
                    <a:pt x="442128" y="79183"/>
                    <a:pt x="442128" y="85275"/>
                    <a:pt x="445889" y="89036"/>
                  </a:cubicBezTo>
                  <a:lnTo>
                    <a:pt x="482185" y="125333"/>
                  </a:lnTo>
                  <a:cubicBezTo>
                    <a:pt x="488440" y="131588"/>
                    <a:pt x="488440" y="141761"/>
                    <a:pt x="482185" y="148016"/>
                  </a:cubicBezTo>
                  <a:lnTo>
                    <a:pt x="445889" y="184313"/>
                  </a:lnTo>
                  <a:cubicBezTo>
                    <a:pt x="439649" y="190553"/>
                    <a:pt x="429508" y="190569"/>
                    <a:pt x="423253" y="184360"/>
                  </a:cubicBezTo>
                  <a:cubicBezTo>
                    <a:pt x="423237" y="184345"/>
                    <a:pt x="423221" y="184329"/>
                    <a:pt x="423206" y="184313"/>
                  </a:cubicBezTo>
                  <a:lnTo>
                    <a:pt x="386910" y="148016"/>
                  </a:lnTo>
                  <a:cubicBezTo>
                    <a:pt x="386902" y="148008"/>
                    <a:pt x="386894" y="148001"/>
                    <a:pt x="386878" y="147985"/>
                  </a:cubicBezTo>
                  <a:cubicBezTo>
                    <a:pt x="380217" y="141339"/>
                    <a:pt x="371366" y="137679"/>
                    <a:pt x="361951" y="137679"/>
                  </a:cubicBezTo>
                  <a:cubicBezTo>
                    <a:pt x="352522" y="137679"/>
                    <a:pt x="343663" y="141354"/>
                    <a:pt x="337001" y="148016"/>
                  </a:cubicBezTo>
                  <a:cubicBezTo>
                    <a:pt x="333240" y="151777"/>
                    <a:pt x="333240" y="157869"/>
                    <a:pt x="337001" y="161630"/>
                  </a:cubicBezTo>
                  <a:cubicBezTo>
                    <a:pt x="340762" y="165383"/>
                    <a:pt x="346853" y="165383"/>
                    <a:pt x="350614" y="161630"/>
                  </a:cubicBezTo>
                  <a:cubicBezTo>
                    <a:pt x="353640" y="158604"/>
                    <a:pt x="357674" y="156930"/>
                    <a:pt x="361959" y="156930"/>
                  </a:cubicBezTo>
                  <a:cubicBezTo>
                    <a:pt x="366244" y="156930"/>
                    <a:pt x="370271" y="158604"/>
                    <a:pt x="373305" y="161630"/>
                  </a:cubicBezTo>
                  <a:lnTo>
                    <a:pt x="409530" y="197856"/>
                  </a:lnTo>
                  <a:cubicBezTo>
                    <a:pt x="409554" y="197880"/>
                    <a:pt x="409577" y="197903"/>
                    <a:pt x="409593" y="197927"/>
                  </a:cubicBezTo>
                  <a:cubicBezTo>
                    <a:pt x="415848" y="204182"/>
                    <a:pt x="415848" y="214355"/>
                    <a:pt x="409593" y="220610"/>
                  </a:cubicBezTo>
                  <a:lnTo>
                    <a:pt x="373297" y="256907"/>
                  </a:lnTo>
                  <a:cubicBezTo>
                    <a:pt x="367041" y="263163"/>
                    <a:pt x="356869" y="263163"/>
                    <a:pt x="350614" y="256907"/>
                  </a:cubicBezTo>
                  <a:cubicBezTo>
                    <a:pt x="346853" y="253154"/>
                    <a:pt x="340762" y="253146"/>
                    <a:pt x="337001" y="256907"/>
                  </a:cubicBezTo>
                  <a:cubicBezTo>
                    <a:pt x="333240" y="260668"/>
                    <a:pt x="333248" y="266759"/>
                    <a:pt x="337001" y="270521"/>
                  </a:cubicBezTo>
                  <a:cubicBezTo>
                    <a:pt x="340027" y="273547"/>
                    <a:pt x="341700" y="277574"/>
                    <a:pt x="341700" y="281858"/>
                  </a:cubicBezTo>
                  <a:cubicBezTo>
                    <a:pt x="341700" y="286143"/>
                    <a:pt x="340034" y="290170"/>
                    <a:pt x="337001" y="293196"/>
                  </a:cubicBezTo>
                  <a:lnTo>
                    <a:pt x="300705" y="329493"/>
                  </a:lnTo>
                  <a:cubicBezTo>
                    <a:pt x="297679" y="332519"/>
                    <a:pt x="293644" y="334193"/>
                    <a:pt x="289359" y="334193"/>
                  </a:cubicBezTo>
                  <a:cubicBezTo>
                    <a:pt x="285074" y="334193"/>
                    <a:pt x="281048" y="332527"/>
                    <a:pt x="278014" y="329493"/>
                  </a:cubicBezTo>
                  <a:lnTo>
                    <a:pt x="241718" y="293196"/>
                  </a:lnTo>
                  <a:cubicBezTo>
                    <a:pt x="235463" y="286941"/>
                    <a:pt x="235463" y="276768"/>
                    <a:pt x="241718" y="270513"/>
                  </a:cubicBezTo>
                  <a:cubicBezTo>
                    <a:pt x="241718" y="270513"/>
                    <a:pt x="241718" y="270513"/>
                    <a:pt x="241718" y="270513"/>
                  </a:cubicBezTo>
                  <a:lnTo>
                    <a:pt x="278014" y="234216"/>
                  </a:lnTo>
                  <a:cubicBezTo>
                    <a:pt x="284269" y="227960"/>
                    <a:pt x="294441" y="227960"/>
                    <a:pt x="300697" y="234216"/>
                  </a:cubicBezTo>
                  <a:cubicBezTo>
                    <a:pt x="302574" y="236092"/>
                    <a:pt x="305037" y="237031"/>
                    <a:pt x="307499" y="237031"/>
                  </a:cubicBezTo>
                  <a:cubicBezTo>
                    <a:pt x="309962" y="237031"/>
                    <a:pt x="312425" y="236092"/>
                    <a:pt x="314302" y="234216"/>
                  </a:cubicBezTo>
                  <a:cubicBezTo>
                    <a:pt x="316179" y="232339"/>
                    <a:pt x="317117" y="229868"/>
                    <a:pt x="317117" y="227405"/>
                  </a:cubicBezTo>
                  <a:cubicBezTo>
                    <a:pt x="317117" y="224942"/>
                    <a:pt x="316179" y="222479"/>
                    <a:pt x="314302" y="220602"/>
                  </a:cubicBezTo>
                  <a:cubicBezTo>
                    <a:pt x="311276" y="217576"/>
                    <a:pt x="309603" y="213542"/>
                    <a:pt x="309603" y="209265"/>
                  </a:cubicBezTo>
                  <a:cubicBezTo>
                    <a:pt x="309603" y="204980"/>
                    <a:pt x="311268" y="200953"/>
                    <a:pt x="314302" y="197919"/>
                  </a:cubicBezTo>
                  <a:cubicBezTo>
                    <a:pt x="318063" y="194158"/>
                    <a:pt x="318063" y="188066"/>
                    <a:pt x="314302" y="184306"/>
                  </a:cubicBezTo>
                  <a:cubicBezTo>
                    <a:pt x="310541" y="180552"/>
                    <a:pt x="304450" y="180552"/>
                    <a:pt x="300689" y="184306"/>
                  </a:cubicBezTo>
                  <a:cubicBezTo>
                    <a:pt x="293542" y="191452"/>
                    <a:pt x="290110" y="200914"/>
                    <a:pt x="290383" y="210297"/>
                  </a:cubicBezTo>
                  <a:cubicBezTo>
                    <a:pt x="289688" y="210273"/>
                    <a:pt x="288999" y="210273"/>
                    <a:pt x="288304" y="210297"/>
                  </a:cubicBezTo>
                  <a:cubicBezTo>
                    <a:pt x="288577" y="200914"/>
                    <a:pt x="285145" y="191452"/>
                    <a:pt x="277998" y="184306"/>
                  </a:cubicBezTo>
                  <a:cubicBezTo>
                    <a:pt x="274237" y="180552"/>
                    <a:pt x="268146" y="180552"/>
                    <a:pt x="264385" y="184306"/>
                  </a:cubicBezTo>
                  <a:cubicBezTo>
                    <a:pt x="260624" y="188066"/>
                    <a:pt x="260624" y="194158"/>
                    <a:pt x="264385" y="197919"/>
                  </a:cubicBezTo>
                  <a:cubicBezTo>
                    <a:pt x="267411" y="200945"/>
                    <a:pt x="269085" y="204980"/>
                    <a:pt x="269085" y="209265"/>
                  </a:cubicBezTo>
                  <a:cubicBezTo>
                    <a:pt x="269085" y="213549"/>
                    <a:pt x="267419" y="217576"/>
                    <a:pt x="264385" y="220602"/>
                  </a:cubicBezTo>
                  <a:lnTo>
                    <a:pt x="228089" y="256899"/>
                  </a:lnTo>
                  <a:cubicBezTo>
                    <a:pt x="221834" y="263155"/>
                    <a:pt x="211662" y="263155"/>
                    <a:pt x="205406" y="256899"/>
                  </a:cubicBezTo>
                  <a:lnTo>
                    <a:pt x="169110" y="220602"/>
                  </a:lnTo>
                  <a:cubicBezTo>
                    <a:pt x="162855" y="214347"/>
                    <a:pt x="162855" y="204174"/>
                    <a:pt x="169110" y="197919"/>
                  </a:cubicBezTo>
                  <a:cubicBezTo>
                    <a:pt x="170987" y="196042"/>
                    <a:pt x="171925" y="193571"/>
                    <a:pt x="171925" y="191116"/>
                  </a:cubicBezTo>
                  <a:cubicBezTo>
                    <a:pt x="171925" y="188653"/>
                    <a:pt x="170987" y="186190"/>
                    <a:pt x="169110" y="184306"/>
                  </a:cubicBezTo>
                  <a:cubicBezTo>
                    <a:pt x="165349" y="180552"/>
                    <a:pt x="159258" y="180552"/>
                    <a:pt x="155497" y="184306"/>
                  </a:cubicBezTo>
                  <a:cubicBezTo>
                    <a:pt x="149242" y="190561"/>
                    <a:pt x="139069" y="190561"/>
                    <a:pt x="132814" y="184306"/>
                  </a:cubicBezTo>
                  <a:lnTo>
                    <a:pt x="96518" y="148008"/>
                  </a:lnTo>
                  <a:cubicBezTo>
                    <a:pt x="90263" y="141753"/>
                    <a:pt x="90263" y="131580"/>
                    <a:pt x="96518" y="125325"/>
                  </a:cubicBezTo>
                  <a:lnTo>
                    <a:pt x="132814" y="89028"/>
                  </a:lnTo>
                  <a:cubicBezTo>
                    <a:pt x="139069" y="82773"/>
                    <a:pt x="149242" y="82773"/>
                    <a:pt x="155497" y="89028"/>
                  </a:cubicBezTo>
                  <a:cubicBezTo>
                    <a:pt x="159258" y="92781"/>
                    <a:pt x="165349" y="92789"/>
                    <a:pt x="169110" y="89028"/>
                  </a:cubicBezTo>
                  <a:cubicBezTo>
                    <a:pt x="172871" y="85267"/>
                    <a:pt x="172863" y="79176"/>
                    <a:pt x="169110" y="75415"/>
                  </a:cubicBezTo>
                  <a:cubicBezTo>
                    <a:pt x="155349" y="61661"/>
                    <a:pt x="132963" y="61661"/>
                    <a:pt x="119209" y="75415"/>
                  </a:cubicBezTo>
                  <a:lnTo>
                    <a:pt x="82913" y="111712"/>
                  </a:lnTo>
                  <a:cubicBezTo>
                    <a:pt x="76658" y="117967"/>
                    <a:pt x="66485" y="117967"/>
                    <a:pt x="60230" y="111712"/>
                  </a:cubicBezTo>
                  <a:lnTo>
                    <a:pt x="23934" y="75415"/>
                  </a:lnTo>
                  <a:cubicBezTo>
                    <a:pt x="17679" y="69159"/>
                    <a:pt x="17679" y="58986"/>
                    <a:pt x="23934" y="52731"/>
                  </a:cubicBezTo>
                  <a:lnTo>
                    <a:pt x="60230" y="16434"/>
                  </a:lnTo>
                  <a:cubicBezTo>
                    <a:pt x="63991" y="12673"/>
                    <a:pt x="63991" y="6582"/>
                    <a:pt x="60230" y="2821"/>
                  </a:cubicBezTo>
                  <a:cubicBezTo>
                    <a:pt x="56469" y="-940"/>
                    <a:pt x="50378" y="-940"/>
                    <a:pt x="46617" y="2821"/>
                  </a:cubicBezTo>
                  <a:lnTo>
                    <a:pt x="10321" y="39118"/>
                  </a:lnTo>
                  <a:cubicBezTo>
                    <a:pt x="-3440" y="52880"/>
                    <a:pt x="-3440" y="75266"/>
                    <a:pt x="10321" y="89028"/>
                  </a:cubicBezTo>
                  <a:lnTo>
                    <a:pt x="46617" y="125325"/>
                  </a:lnTo>
                  <a:cubicBezTo>
                    <a:pt x="53498" y="132206"/>
                    <a:pt x="62529" y="135646"/>
                    <a:pt x="71568" y="135646"/>
                  </a:cubicBezTo>
                  <a:cubicBezTo>
                    <a:pt x="71919" y="135646"/>
                    <a:pt x="72263" y="135631"/>
                    <a:pt x="72615" y="135623"/>
                  </a:cubicBezTo>
                  <a:cubicBezTo>
                    <a:pt x="72342" y="145006"/>
                    <a:pt x="75766" y="154483"/>
                    <a:pt x="82913" y="161630"/>
                  </a:cubicBezTo>
                  <a:lnTo>
                    <a:pt x="119209" y="197927"/>
                  </a:lnTo>
                  <a:cubicBezTo>
                    <a:pt x="126348" y="205066"/>
                    <a:pt x="135824" y="208506"/>
                    <a:pt x="145200" y="208232"/>
                  </a:cubicBezTo>
                  <a:cubicBezTo>
                    <a:pt x="144926" y="217615"/>
                    <a:pt x="148359" y="227077"/>
                    <a:pt x="155505" y="234224"/>
                  </a:cubicBezTo>
                  <a:lnTo>
                    <a:pt x="191801" y="270521"/>
                  </a:lnTo>
                  <a:cubicBezTo>
                    <a:pt x="198463" y="277183"/>
                    <a:pt x="207330" y="280858"/>
                    <a:pt x="216752" y="280858"/>
                  </a:cubicBezTo>
                  <a:cubicBezTo>
                    <a:pt x="217096" y="280858"/>
                    <a:pt x="217448" y="280858"/>
                    <a:pt x="217792" y="280842"/>
                  </a:cubicBezTo>
                  <a:cubicBezTo>
                    <a:pt x="217526" y="290217"/>
                    <a:pt x="220958" y="299678"/>
                    <a:pt x="228097" y="306817"/>
                  </a:cubicBezTo>
                  <a:lnTo>
                    <a:pt x="264393" y="343114"/>
                  </a:lnTo>
                  <a:cubicBezTo>
                    <a:pt x="271055" y="349776"/>
                    <a:pt x="279922" y="353451"/>
                    <a:pt x="289344" y="353451"/>
                  </a:cubicBezTo>
                  <a:cubicBezTo>
                    <a:pt x="298766" y="353451"/>
                    <a:pt x="307632" y="349784"/>
                    <a:pt x="314294" y="343114"/>
                  </a:cubicBezTo>
                  <a:lnTo>
                    <a:pt x="350590" y="306817"/>
                  </a:lnTo>
                  <a:cubicBezTo>
                    <a:pt x="357252" y="300155"/>
                    <a:pt x="360927" y="291288"/>
                    <a:pt x="360927" y="281866"/>
                  </a:cubicBezTo>
                  <a:cubicBezTo>
                    <a:pt x="360927" y="281514"/>
                    <a:pt x="360919" y="281170"/>
                    <a:pt x="360911" y="280826"/>
                  </a:cubicBezTo>
                  <a:cubicBezTo>
                    <a:pt x="370286" y="281061"/>
                    <a:pt x="379747" y="277659"/>
                    <a:pt x="386886" y="270521"/>
                  </a:cubicBezTo>
                  <a:lnTo>
                    <a:pt x="423182" y="234224"/>
                  </a:lnTo>
                  <a:cubicBezTo>
                    <a:pt x="430329" y="227077"/>
                    <a:pt x="433761" y="217615"/>
                    <a:pt x="433488" y="208232"/>
                  </a:cubicBezTo>
                  <a:cubicBezTo>
                    <a:pt x="442855" y="208483"/>
                    <a:pt x="452332" y="205073"/>
                    <a:pt x="459478" y="197927"/>
                  </a:cubicBezTo>
                  <a:lnTo>
                    <a:pt x="495774" y="161630"/>
                  </a:lnTo>
                  <a:cubicBezTo>
                    <a:pt x="502913" y="154491"/>
                    <a:pt x="506338" y="145022"/>
                    <a:pt x="506072" y="135646"/>
                  </a:cubicBezTo>
                  <a:cubicBezTo>
                    <a:pt x="506424" y="135654"/>
                    <a:pt x="506768" y="135670"/>
                    <a:pt x="507119" y="135670"/>
                  </a:cubicBezTo>
                  <a:cubicBezTo>
                    <a:pt x="516549" y="135670"/>
                    <a:pt x="525408" y="131995"/>
                    <a:pt x="532070" y="125333"/>
                  </a:cubicBezTo>
                  <a:lnTo>
                    <a:pt x="568366" y="89036"/>
                  </a:lnTo>
                  <a:cubicBezTo>
                    <a:pt x="572143" y="85275"/>
                    <a:pt x="572143" y="79183"/>
                    <a:pt x="568382" y="754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9" name="Google Shape;4993;p50">
              <a:extLst>
                <a:ext uri="{FF2B5EF4-FFF2-40B4-BE49-F238E27FC236}">
                  <a16:creationId xmlns:a16="http://schemas.microsoft.com/office/drawing/2014/main" id="{46649048-8386-5789-861B-6D7F4196F5B0}"/>
                </a:ext>
              </a:extLst>
            </p:cNvPr>
            <p:cNvSpPr/>
            <p:nvPr/>
          </p:nvSpPr>
          <p:spPr>
            <a:xfrm>
              <a:off x="5445143" y="1600850"/>
              <a:ext cx="55550" cy="55540"/>
            </a:xfrm>
            <a:custGeom>
              <a:avLst/>
              <a:gdLst/>
              <a:ahLst/>
              <a:cxnLst/>
              <a:rect l="l" t="t" r="r" b="b"/>
              <a:pathLst>
                <a:path w="55550" h="55540" extrusionOk="0">
                  <a:moveTo>
                    <a:pt x="27779" y="28775"/>
                  </a:moveTo>
                  <a:cubicBezTo>
                    <a:pt x="27427" y="28775"/>
                    <a:pt x="27083" y="28783"/>
                    <a:pt x="26739" y="28790"/>
                  </a:cubicBezTo>
                  <a:cubicBezTo>
                    <a:pt x="26755" y="28110"/>
                    <a:pt x="26755" y="27430"/>
                    <a:pt x="26739" y="26750"/>
                  </a:cubicBezTo>
                  <a:cubicBezTo>
                    <a:pt x="27083" y="26758"/>
                    <a:pt x="27427" y="26765"/>
                    <a:pt x="27779" y="26765"/>
                  </a:cubicBezTo>
                  <a:cubicBezTo>
                    <a:pt x="37201" y="26765"/>
                    <a:pt x="46068" y="23090"/>
                    <a:pt x="52730" y="16428"/>
                  </a:cubicBezTo>
                  <a:cubicBezTo>
                    <a:pt x="56491" y="12667"/>
                    <a:pt x="56491" y="6576"/>
                    <a:pt x="52730" y="2815"/>
                  </a:cubicBezTo>
                  <a:cubicBezTo>
                    <a:pt x="48969" y="-938"/>
                    <a:pt x="42878" y="-938"/>
                    <a:pt x="39117" y="2815"/>
                  </a:cubicBezTo>
                  <a:cubicBezTo>
                    <a:pt x="32861" y="9070"/>
                    <a:pt x="22689" y="9070"/>
                    <a:pt x="16434" y="2815"/>
                  </a:cubicBezTo>
                  <a:cubicBezTo>
                    <a:pt x="12673" y="-938"/>
                    <a:pt x="6582" y="-938"/>
                    <a:pt x="2821" y="2815"/>
                  </a:cubicBezTo>
                  <a:cubicBezTo>
                    <a:pt x="-940" y="6576"/>
                    <a:pt x="-940" y="12667"/>
                    <a:pt x="2821" y="16428"/>
                  </a:cubicBezTo>
                  <a:cubicBezTo>
                    <a:pt x="9076" y="22684"/>
                    <a:pt x="9076" y="32864"/>
                    <a:pt x="2821" y="39112"/>
                  </a:cubicBezTo>
                  <a:cubicBezTo>
                    <a:pt x="-940" y="42873"/>
                    <a:pt x="-940" y="48964"/>
                    <a:pt x="2821" y="52725"/>
                  </a:cubicBezTo>
                  <a:cubicBezTo>
                    <a:pt x="4697" y="54602"/>
                    <a:pt x="7161" y="55540"/>
                    <a:pt x="9623" y="55540"/>
                  </a:cubicBezTo>
                  <a:cubicBezTo>
                    <a:pt x="12086" y="55540"/>
                    <a:pt x="14549" y="54602"/>
                    <a:pt x="16426" y="52725"/>
                  </a:cubicBezTo>
                  <a:cubicBezTo>
                    <a:pt x="22681" y="46470"/>
                    <a:pt x="32854" y="46470"/>
                    <a:pt x="39109" y="52725"/>
                  </a:cubicBezTo>
                  <a:cubicBezTo>
                    <a:pt x="42870" y="56478"/>
                    <a:pt x="48961" y="56478"/>
                    <a:pt x="52722" y="52725"/>
                  </a:cubicBezTo>
                  <a:cubicBezTo>
                    <a:pt x="56483" y="48964"/>
                    <a:pt x="56483" y="42873"/>
                    <a:pt x="52722" y="39112"/>
                  </a:cubicBezTo>
                  <a:cubicBezTo>
                    <a:pt x="46068" y="32450"/>
                    <a:pt x="37209" y="28775"/>
                    <a:pt x="27779" y="287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0" name="Google Shape;4994;p50">
              <a:extLst>
                <a:ext uri="{FF2B5EF4-FFF2-40B4-BE49-F238E27FC236}">
                  <a16:creationId xmlns:a16="http://schemas.microsoft.com/office/drawing/2014/main" id="{0D0830CA-D9A7-5794-6AAF-7B4EB9FB9249}"/>
                </a:ext>
              </a:extLst>
            </p:cNvPr>
            <p:cNvSpPr/>
            <p:nvPr/>
          </p:nvSpPr>
          <p:spPr>
            <a:xfrm>
              <a:off x="5256163" y="1339249"/>
              <a:ext cx="498592" cy="288350"/>
            </a:xfrm>
            <a:custGeom>
              <a:avLst/>
              <a:gdLst/>
              <a:ahLst/>
              <a:cxnLst/>
              <a:rect l="l" t="t" r="r" b="b"/>
              <a:pathLst>
                <a:path w="498592" h="288350" extrusionOk="0">
                  <a:moveTo>
                    <a:pt x="495774" y="264416"/>
                  </a:moveTo>
                  <a:lnTo>
                    <a:pt x="459478" y="228119"/>
                  </a:lnTo>
                  <a:cubicBezTo>
                    <a:pt x="452817" y="221457"/>
                    <a:pt x="443949" y="217782"/>
                    <a:pt x="434528" y="217782"/>
                  </a:cubicBezTo>
                  <a:cubicBezTo>
                    <a:pt x="434176" y="217782"/>
                    <a:pt x="433832" y="217797"/>
                    <a:pt x="433480" y="217805"/>
                  </a:cubicBezTo>
                  <a:cubicBezTo>
                    <a:pt x="433753" y="208430"/>
                    <a:pt x="430329" y="198961"/>
                    <a:pt x="423182" y="191822"/>
                  </a:cubicBezTo>
                  <a:lnTo>
                    <a:pt x="386886" y="155525"/>
                  </a:lnTo>
                  <a:cubicBezTo>
                    <a:pt x="379747" y="148386"/>
                    <a:pt x="370279" y="144953"/>
                    <a:pt x="360896" y="145219"/>
                  </a:cubicBezTo>
                  <a:cubicBezTo>
                    <a:pt x="361170" y="135836"/>
                    <a:pt x="357737" y="126375"/>
                    <a:pt x="350590" y="119228"/>
                  </a:cubicBezTo>
                  <a:lnTo>
                    <a:pt x="314294" y="82931"/>
                  </a:lnTo>
                  <a:cubicBezTo>
                    <a:pt x="307632" y="76269"/>
                    <a:pt x="298766" y="72594"/>
                    <a:pt x="289344" y="72594"/>
                  </a:cubicBezTo>
                  <a:cubicBezTo>
                    <a:pt x="288992" y="72594"/>
                    <a:pt x="288648" y="72594"/>
                    <a:pt x="288304" y="72610"/>
                  </a:cubicBezTo>
                  <a:cubicBezTo>
                    <a:pt x="288570" y="63234"/>
                    <a:pt x="285137" y="53773"/>
                    <a:pt x="277998" y="46634"/>
                  </a:cubicBezTo>
                  <a:lnTo>
                    <a:pt x="241702" y="10337"/>
                  </a:lnTo>
                  <a:cubicBezTo>
                    <a:pt x="235041" y="3675"/>
                    <a:pt x="226173" y="0"/>
                    <a:pt x="216752" y="0"/>
                  </a:cubicBezTo>
                  <a:cubicBezTo>
                    <a:pt x="207330" y="0"/>
                    <a:pt x="198463" y="3667"/>
                    <a:pt x="191801" y="10337"/>
                  </a:cubicBezTo>
                  <a:lnTo>
                    <a:pt x="155505" y="46634"/>
                  </a:lnTo>
                  <a:cubicBezTo>
                    <a:pt x="148366" y="53773"/>
                    <a:pt x="144934" y="63234"/>
                    <a:pt x="145199" y="72610"/>
                  </a:cubicBezTo>
                  <a:cubicBezTo>
                    <a:pt x="144855" y="72602"/>
                    <a:pt x="144511" y="72594"/>
                    <a:pt x="144160" y="72594"/>
                  </a:cubicBezTo>
                  <a:cubicBezTo>
                    <a:pt x="134738" y="72594"/>
                    <a:pt x="125871" y="76261"/>
                    <a:pt x="119209" y="82931"/>
                  </a:cubicBezTo>
                  <a:lnTo>
                    <a:pt x="82913" y="119228"/>
                  </a:lnTo>
                  <a:cubicBezTo>
                    <a:pt x="75766" y="126375"/>
                    <a:pt x="72334" y="135836"/>
                    <a:pt x="72608" y="145219"/>
                  </a:cubicBezTo>
                  <a:cubicBezTo>
                    <a:pt x="63217" y="144938"/>
                    <a:pt x="53764" y="148378"/>
                    <a:pt x="46617" y="155525"/>
                  </a:cubicBezTo>
                  <a:lnTo>
                    <a:pt x="10321" y="191822"/>
                  </a:lnTo>
                  <a:cubicBezTo>
                    <a:pt x="-3440" y="205584"/>
                    <a:pt x="-3440" y="227970"/>
                    <a:pt x="10321" y="241732"/>
                  </a:cubicBezTo>
                  <a:lnTo>
                    <a:pt x="46617" y="278029"/>
                  </a:lnTo>
                  <a:cubicBezTo>
                    <a:pt x="53498" y="284910"/>
                    <a:pt x="62529" y="288350"/>
                    <a:pt x="71568" y="288350"/>
                  </a:cubicBezTo>
                  <a:cubicBezTo>
                    <a:pt x="80606" y="288350"/>
                    <a:pt x="89638" y="284910"/>
                    <a:pt x="96518" y="278029"/>
                  </a:cubicBezTo>
                  <a:cubicBezTo>
                    <a:pt x="100279" y="274268"/>
                    <a:pt x="100279" y="268177"/>
                    <a:pt x="96518" y="264416"/>
                  </a:cubicBezTo>
                  <a:cubicBezTo>
                    <a:pt x="92757" y="260662"/>
                    <a:pt x="86666" y="260662"/>
                    <a:pt x="82905" y="264416"/>
                  </a:cubicBezTo>
                  <a:cubicBezTo>
                    <a:pt x="79879" y="267442"/>
                    <a:pt x="75845" y="269115"/>
                    <a:pt x="71560" y="269115"/>
                  </a:cubicBezTo>
                  <a:cubicBezTo>
                    <a:pt x="67275" y="269115"/>
                    <a:pt x="63248" y="267442"/>
                    <a:pt x="60214" y="264416"/>
                  </a:cubicBezTo>
                  <a:lnTo>
                    <a:pt x="23918" y="228119"/>
                  </a:lnTo>
                  <a:cubicBezTo>
                    <a:pt x="17663" y="221863"/>
                    <a:pt x="17663" y="211690"/>
                    <a:pt x="23918" y="205435"/>
                  </a:cubicBezTo>
                  <a:lnTo>
                    <a:pt x="60214" y="169138"/>
                  </a:lnTo>
                  <a:cubicBezTo>
                    <a:pt x="66470" y="162883"/>
                    <a:pt x="76642" y="162883"/>
                    <a:pt x="82898" y="169138"/>
                  </a:cubicBezTo>
                  <a:cubicBezTo>
                    <a:pt x="86659" y="172891"/>
                    <a:pt x="92750" y="172891"/>
                    <a:pt x="96511" y="169138"/>
                  </a:cubicBezTo>
                  <a:cubicBezTo>
                    <a:pt x="98387" y="167262"/>
                    <a:pt x="99325" y="164798"/>
                    <a:pt x="99325" y="162335"/>
                  </a:cubicBezTo>
                  <a:cubicBezTo>
                    <a:pt x="99325" y="159872"/>
                    <a:pt x="98387" y="157409"/>
                    <a:pt x="96511" y="155533"/>
                  </a:cubicBezTo>
                  <a:cubicBezTo>
                    <a:pt x="90255" y="149277"/>
                    <a:pt x="90255" y="139104"/>
                    <a:pt x="96511" y="132849"/>
                  </a:cubicBezTo>
                  <a:lnTo>
                    <a:pt x="132807" y="96552"/>
                  </a:lnTo>
                  <a:cubicBezTo>
                    <a:pt x="139062" y="90297"/>
                    <a:pt x="149234" y="90297"/>
                    <a:pt x="155489" y="96552"/>
                  </a:cubicBezTo>
                  <a:lnTo>
                    <a:pt x="191785" y="132849"/>
                  </a:lnTo>
                  <a:cubicBezTo>
                    <a:pt x="194811" y="135875"/>
                    <a:pt x="196485" y="139910"/>
                    <a:pt x="196485" y="144187"/>
                  </a:cubicBezTo>
                  <a:cubicBezTo>
                    <a:pt x="196485" y="148472"/>
                    <a:pt x="194819" y="152499"/>
                    <a:pt x="191785" y="155533"/>
                  </a:cubicBezTo>
                  <a:cubicBezTo>
                    <a:pt x="189909" y="157409"/>
                    <a:pt x="188971" y="159880"/>
                    <a:pt x="188971" y="162335"/>
                  </a:cubicBezTo>
                  <a:cubicBezTo>
                    <a:pt x="188971" y="164798"/>
                    <a:pt x="189909" y="167262"/>
                    <a:pt x="191785" y="169138"/>
                  </a:cubicBezTo>
                  <a:cubicBezTo>
                    <a:pt x="195546" y="172891"/>
                    <a:pt x="201637" y="172891"/>
                    <a:pt x="205398" y="169138"/>
                  </a:cubicBezTo>
                  <a:cubicBezTo>
                    <a:pt x="208424" y="166112"/>
                    <a:pt x="212459" y="164439"/>
                    <a:pt x="216744" y="164439"/>
                  </a:cubicBezTo>
                  <a:cubicBezTo>
                    <a:pt x="221029" y="164439"/>
                    <a:pt x="225056" y="166104"/>
                    <a:pt x="228089" y="169138"/>
                  </a:cubicBezTo>
                  <a:cubicBezTo>
                    <a:pt x="229966" y="171015"/>
                    <a:pt x="232429" y="171953"/>
                    <a:pt x="234892" y="171953"/>
                  </a:cubicBezTo>
                  <a:cubicBezTo>
                    <a:pt x="237355" y="171953"/>
                    <a:pt x="239818" y="171015"/>
                    <a:pt x="241694" y="169138"/>
                  </a:cubicBezTo>
                  <a:cubicBezTo>
                    <a:pt x="245455" y="165377"/>
                    <a:pt x="245455" y="159286"/>
                    <a:pt x="241694" y="155525"/>
                  </a:cubicBezTo>
                  <a:cubicBezTo>
                    <a:pt x="235033" y="148863"/>
                    <a:pt x="226166" y="145188"/>
                    <a:pt x="216744" y="145188"/>
                  </a:cubicBezTo>
                  <a:cubicBezTo>
                    <a:pt x="216392" y="145188"/>
                    <a:pt x="216048" y="145188"/>
                    <a:pt x="215704" y="145203"/>
                  </a:cubicBezTo>
                  <a:cubicBezTo>
                    <a:pt x="215970" y="135828"/>
                    <a:pt x="212537" y="126367"/>
                    <a:pt x="205398" y="119228"/>
                  </a:cubicBezTo>
                  <a:lnTo>
                    <a:pt x="169102" y="82931"/>
                  </a:lnTo>
                  <a:cubicBezTo>
                    <a:pt x="169102" y="82931"/>
                    <a:pt x="169102" y="82931"/>
                    <a:pt x="169102" y="82931"/>
                  </a:cubicBezTo>
                  <a:cubicBezTo>
                    <a:pt x="162855" y="76675"/>
                    <a:pt x="162855" y="66503"/>
                    <a:pt x="169102" y="60247"/>
                  </a:cubicBezTo>
                  <a:lnTo>
                    <a:pt x="205398" y="23950"/>
                  </a:lnTo>
                  <a:cubicBezTo>
                    <a:pt x="208424" y="20924"/>
                    <a:pt x="212459" y="19251"/>
                    <a:pt x="216744" y="19251"/>
                  </a:cubicBezTo>
                  <a:cubicBezTo>
                    <a:pt x="221029" y="19251"/>
                    <a:pt x="225056" y="20916"/>
                    <a:pt x="228089" y="23950"/>
                  </a:cubicBezTo>
                  <a:lnTo>
                    <a:pt x="264385" y="60247"/>
                  </a:lnTo>
                  <a:cubicBezTo>
                    <a:pt x="270640" y="66503"/>
                    <a:pt x="270640" y="76675"/>
                    <a:pt x="264385" y="82931"/>
                  </a:cubicBezTo>
                  <a:cubicBezTo>
                    <a:pt x="264385" y="82931"/>
                    <a:pt x="264385" y="82931"/>
                    <a:pt x="264385" y="82931"/>
                  </a:cubicBezTo>
                  <a:lnTo>
                    <a:pt x="232742" y="114575"/>
                  </a:lnTo>
                  <a:cubicBezTo>
                    <a:pt x="228981" y="118336"/>
                    <a:pt x="228981" y="124428"/>
                    <a:pt x="232742" y="128189"/>
                  </a:cubicBezTo>
                  <a:cubicBezTo>
                    <a:pt x="234618" y="130065"/>
                    <a:pt x="237081" y="131004"/>
                    <a:pt x="239544" y="131004"/>
                  </a:cubicBezTo>
                  <a:cubicBezTo>
                    <a:pt x="242007" y="131004"/>
                    <a:pt x="244470" y="130065"/>
                    <a:pt x="246347" y="128189"/>
                  </a:cubicBezTo>
                  <a:lnTo>
                    <a:pt x="277990" y="96544"/>
                  </a:lnTo>
                  <a:cubicBezTo>
                    <a:pt x="284246" y="90289"/>
                    <a:pt x="294418" y="90289"/>
                    <a:pt x="300674" y="96544"/>
                  </a:cubicBezTo>
                  <a:lnTo>
                    <a:pt x="336969" y="132841"/>
                  </a:lnTo>
                  <a:cubicBezTo>
                    <a:pt x="343225" y="139097"/>
                    <a:pt x="343225" y="149269"/>
                    <a:pt x="336969" y="155525"/>
                  </a:cubicBezTo>
                  <a:cubicBezTo>
                    <a:pt x="336946" y="155548"/>
                    <a:pt x="336923" y="155572"/>
                    <a:pt x="336899" y="155595"/>
                  </a:cubicBezTo>
                  <a:lnTo>
                    <a:pt x="300674" y="191822"/>
                  </a:lnTo>
                  <a:cubicBezTo>
                    <a:pt x="297647" y="194848"/>
                    <a:pt x="293613" y="196521"/>
                    <a:pt x="289328" y="196521"/>
                  </a:cubicBezTo>
                  <a:cubicBezTo>
                    <a:pt x="285043" y="196521"/>
                    <a:pt x="281016" y="194848"/>
                    <a:pt x="277983" y="191822"/>
                  </a:cubicBezTo>
                  <a:cubicBezTo>
                    <a:pt x="274222" y="188069"/>
                    <a:pt x="268131" y="188061"/>
                    <a:pt x="264370" y="191822"/>
                  </a:cubicBezTo>
                  <a:cubicBezTo>
                    <a:pt x="260609" y="195583"/>
                    <a:pt x="260609" y="201674"/>
                    <a:pt x="264370" y="205435"/>
                  </a:cubicBezTo>
                  <a:cubicBezTo>
                    <a:pt x="267396" y="208461"/>
                    <a:pt x="269069" y="212496"/>
                    <a:pt x="269069" y="216781"/>
                  </a:cubicBezTo>
                  <a:cubicBezTo>
                    <a:pt x="269069" y="221066"/>
                    <a:pt x="267403" y="225093"/>
                    <a:pt x="264370" y="228119"/>
                  </a:cubicBezTo>
                  <a:cubicBezTo>
                    <a:pt x="260609" y="231880"/>
                    <a:pt x="260609" y="237971"/>
                    <a:pt x="264370" y="241732"/>
                  </a:cubicBezTo>
                  <a:cubicBezTo>
                    <a:pt x="268131" y="245493"/>
                    <a:pt x="274222" y="245493"/>
                    <a:pt x="277983" y="241732"/>
                  </a:cubicBezTo>
                  <a:cubicBezTo>
                    <a:pt x="284644" y="235070"/>
                    <a:pt x="288319" y="226203"/>
                    <a:pt x="288319" y="216781"/>
                  </a:cubicBezTo>
                  <a:cubicBezTo>
                    <a:pt x="288319" y="216437"/>
                    <a:pt x="288319" y="216101"/>
                    <a:pt x="288304" y="215756"/>
                  </a:cubicBezTo>
                  <a:cubicBezTo>
                    <a:pt x="288648" y="215764"/>
                    <a:pt x="288984" y="215772"/>
                    <a:pt x="289328" y="215772"/>
                  </a:cubicBezTo>
                  <a:cubicBezTo>
                    <a:pt x="298750" y="215772"/>
                    <a:pt x="307617" y="212097"/>
                    <a:pt x="314279" y="205435"/>
                  </a:cubicBezTo>
                  <a:lnTo>
                    <a:pt x="350575" y="169138"/>
                  </a:lnTo>
                  <a:cubicBezTo>
                    <a:pt x="350590" y="169123"/>
                    <a:pt x="350606" y="169107"/>
                    <a:pt x="350621" y="169091"/>
                  </a:cubicBezTo>
                  <a:cubicBezTo>
                    <a:pt x="356877" y="162883"/>
                    <a:pt x="367018" y="162898"/>
                    <a:pt x="373258" y="169138"/>
                  </a:cubicBezTo>
                  <a:lnTo>
                    <a:pt x="409554" y="205435"/>
                  </a:lnTo>
                  <a:cubicBezTo>
                    <a:pt x="415809" y="211690"/>
                    <a:pt x="415809" y="221863"/>
                    <a:pt x="409554" y="228119"/>
                  </a:cubicBezTo>
                  <a:lnTo>
                    <a:pt x="373258" y="264416"/>
                  </a:lnTo>
                  <a:cubicBezTo>
                    <a:pt x="369497" y="268177"/>
                    <a:pt x="369497" y="274268"/>
                    <a:pt x="373258" y="278029"/>
                  </a:cubicBezTo>
                  <a:cubicBezTo>
                    <a:pt x="377011" y="281790"/>
                    <a:pt x="383109" y="281790"/>
                    <a:pt x="386870" y="278029"/>
                  </a:cubicBezTo>
                  <a:lnTo>
                    <a:pt x="423166" y="241732"/>
                  </a:lnTo>
                  <a:cubicBezTo>
                    <a:pt x="429422" y="235477"/>
                    <a:pt x="439594" y="235477"/>
                    <a:pt x="445850" y="241732"/>
                  </a:cubicBezTo>
                  <a:lnTo>
                    <a:pt x="482146" y="278029"/>
                  </a:lnTo>
                  <a:cubicBezTo>
                    <a:pt x="484022" y="279906"/>
                    <a:pt x="486485" y="280844"/>
                    <a:pt x="488948" y="280844"/>
                  </a:cubicBezTo>
                  <a:cubicBezTo>
                    <a:pt x="491411" y="280844"/>
                    <a:pt x="493874" y="279906"/>
                    <a:pt x="495751" y="278021"/>
                  </a:cubicBezTo>
                  <a:cubicBezTo>
                    <a:pt x="499535" y="274268"/>
                    <a:pt x="499535" y="268177"/>
                    <a:pt x="495774" y="2644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1" name="Google Shape;4995;p50">
              <a:extLst>
                <a:ext uri="{FF2B5EF4-FFF2-40B4-BE49-F238E27FC236}">
                  <a16:creationId xmlns:a16="http://schemas.microsoft.com/office/drawing/2014/main" id="{352CD7DE-DED5-11B7-0595-49B50C593742}"/>
                </a:ext>
              </a:extLst>
            </p:cNvPr>
            <p:cNvSpPr/>
            <p:nvPr/>
          </p:nvSpPr>
          <p:spPr>
            <a:xfrm>
              <a:off x="5517736" y="1564550"/>
              <a:ext cx="99354" cy="135627"/>
            </a:xfrm>
            <a:custGeom>
              <a:avLst/>
              <a:gdLst/>
              <a:ahLst/>
              <a:cxnLst/>
              <a:rect l="l" t="t" r="r" b="b"/>
              <a:pathLst>
                <a:path w="99354" h="135627" extrusionOk="0">
                  <a:moveTo>
                    <a:pt x="89057" y="39146"/>
                  </a:moveTo>
                  <a:cubicBezTo>
                    <a:pt x="89049" y="39138"/>
                    <a:pt x="89041" y="39130"/>
                    <a:pt x="89026" y="39115"/>
                  </a:cubicBezTo>
                  <a:lnTo>
                    <a:pt x="52729" y="2818"/>
                  </a:lnTo>
                  <a:cubicBezTo>
                    <a:pt x="48969" y="-935"/>
                    <a:pt x="42878" y="-943"/>
                    <a:pt x="39117" y="2818"/>
                  </a:cubicBezTo>
                  <a:cubicBezTo>
                    <a:pt x="35356" y="6579"/>
                    <a:pt x="35356" y="12670"/>
                    <a:pt x="39117" y="16431"/>
                  </a:cubicBezTo>
                  <a:lnTo>
                    <a:pt x="75389" y="52697"/>
                  </a:lnTo>
                  <a:cubicBezTo>
                    <a:pt x="75397" y="52705"/>
                    <a:pt x="75405" y="52713"/>
                    <a:pt x="75413" y="52720"/>
                  </a:cubicBezTo>
                  <a:cubicBezTo>
                    <a:pt x="78439" y="55746"/>
                    <a:pt x="80112" y="59781"/>
                    <a:pt x="80112" y="64066"/>
                  </a:cubicBezTo>
                  <a:cubicBezTo>
                    <a:pt x="80112" y="68351"/>
                    <a:pt x="78446" y="72378"/>
                    <a:pt x="75413" y="75412"/>
                  </a:cubicBezTo>
                  <a:lnTo>
                    <a:pt x="39117" y="111709"/>
                  </a:lnTo>
                  <a:cubicBezTo>
                    <a:pt x="32861" y="117964"/>
                    <a:pt x="22689" y="117964"/>
                    <a:pt x="16433" y="111709"/>
                  </a:cubicBezTo>
                  <a:cubicBezTo>
                    <a:pt x="12672" y="107955"/>
                    <a:pt x="6581" y="107948"/>
                    <a:pt x="2821" y="111709"/>
                  </a:cubicBezTo>
                  <a:cubicBezTo>
                    <a:pt x="-940" y="115462"/>
                    <a:pt x="-940" y="121561"/>
                    <a:pt x="2821" y="125314"/>
                  </a:cubicBezTo>
                  <a:cubicBezTo>
                    <a:pt x="9701" y="132195"/>
                    <a:pt x="18732" y="135628"/>
                    <a:pt x="27771" y="135628"/>
                  </a:cubicBezTo>
                  <a:cubicBezTo>
                    <a:pt x="36810" y="135628"/>
                    <a:pt x="45849" y="132187"/>
                    <a:pt x="52722" y="125306"/>
                  </a:cubicBezTo>
                  <a:lnTo>
                    <a:pt x="89018" y="89009"/>
                  </a:lnTo>
                  <a:cubicBezTo>
                    <a:pt x="95680" y="82347"/>
                    <a:pt x="99355" y="73481"/>
                    <a:pt x="99355" y="64058"/>
                  </a:cubicBezTo>
                  <a:cubicBezTo>
                    <a:pt x="99362" y="54660"/>
                    <a:pt x="95695" y="45808"/>
                    <a:pt x="89057" y="39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2" name="Google Shape;4996;p50">
              <a:extLst>
                <a:ext uri="{FF2B5EF4-FFF2-40B4-BE49-F238E27FC236}">
                  <a16:creationId xmlns:a16="http://schemas.microsoft.com/office/drawing/2014/main" id="{4840B0DB-A210-E2D6-BE8F-03EC3BBE5884}"/>
                </a:ext>
              </a:extLst>
            </p:cNvPr>
            <p:cNvSpPr/>
            <p:nvPr/>
          </p:nvSpPr>
          <p:spPr>
            <a:xfrm>
              <a:off x="5372557" y="1673436"/>
              <a:ext cx="55552" cy="55540"/>
            </a:xfrm>
            <a:custGeom>
              <a:avLst/>
              <a:gdLst/>
              <a:ahLst/>
              <a:cxnLst/>
              <a:rect l="l" t="t" r="r" b="b"/>
              <a:pathLst>
                <a:path w="55552" h="55540" extrusionOk="0">
                  <a:moveTo>
                    <a:pt x="52732" y="16428"/>
                  </a:moveTo>
                  <a:cubicBezTo>
                    <a:pt x="56493" y="12667"/>
                    <a:pt x="56493" y="6576"/>
                    <a:pt x="52732" y="2815"/>
                  </a:cubicBezTo>
                  <a:cubicBezTo>
                    <a:pt x="48971" y="-938"/>
                    <a:pt x="42880" y="-938"/>
                    <a:pt x="39119" y="2815"/>
                  </a:cubicBezTo>
                  <a:cubicBezTo>
                    <a:pt x="32864" y="9070"/>
                    <a:pt x="22691" y="9070"/>
                    <a:pt x="16436" y="2815"/>
                  </a:cubicBezTo>
                  <a:cubicBezTo>
                    <a:pt x="12675" y="-938"/>
                    <a:pt x="6584" y="-938"/>
                    <a:pt x="2823" y="2815"/>
                  </a:cubicBezTo>
                  <a:cubicBezTo>
                    <a:pt x="946" y="4692"/>
                    <a:pt x="0" y="7155"/>
                    <a:pt x="0" y="9618"/>
                  </a:cubicBezTo>
                  <a:cubicBezTo>
                    <a:pt x="0" y="12081"/>
                    <a:pt x="938" y="14544"/>
                    <a:pt x="2823" y="16428"/>
                  </a:cubicBezTo>
                  <a:cubicBezTo>
                    <a:pt x="9078" y="22684"/>
                    <a:pt x="9078" y="32856"/>
                    <a:pt x="2823" y="39112"/>
                  </a:cubicBezTo>
                  <a:cubicBezTo>
                    <a:pt x="-938" y="42873"/>
                    <a:pt x="-938" y="48964"/>
                    <a:pt x="2823" y="52725"/>
                  </a:cubicBezTo>
                  <a:cubicBezTo>
                    <a:pt x="6584" y="56478"/>
                    <a:pt x="12675" y="56478"/>
                    <a:pt x="16436" y="52725"/>
                  </a:cubicBezTo>
                  <a:cubicBezTo>
                    <a:pt x="23097" y="46063"/>
                    <a:pt x="26773" y="37196"/>
                    <a:pt x="26773" y="27774"/>
                  </a:cubicBezTo>
                  <a:cubicBezTo>
                    <a:pt x="26773" y="27430"/>
                    <a:pt x="26765" y="27094"/>
                    <a:pt x="26757" y="26750"/>
                  </a:cubicBezTo>
                  <a:cubicBezTo>
                    <a:pt x="27445" y="26773"/>
                    <a:pt x="28133" y="26773"/>
                    <a:pt x="28813" y="26750"/>
                  </a:cubicBezTo>
                  <a:cubicBezTo>
                    <a:pt x="28548" y="36125"/>
                    <a:pt x="31980" y="45586"/>
                    <a:pt x="39119" y="52725"/>
                  </a:cubicBezTo>
                  <a:cubicBezTo>
                    <a:pt x="40995" y="54602"/>
                    <a:pt x="43458" y="55540"/>
                    <a:pt x="45921" y="55540"/>
                  </a:cubicBezTo>
                  <a:cubicBezTo>
                    <a:pt x="48384" y="55540"/>
                    <a:pt x="50847" y="54602"/>
                    <a:pt x="52724" y="52725"/>
                  </a:cubicBezTo>
                  <a:cubicBezTo>
                    <a:pt x="56485" y="48964"/>
                    <a:pt x="56485" y="42873"/>
                    <a:pt x="52724" y="39112"/>
                  </a:cubicBezTo>
                  <a:cubicBezTo>
                    <a:pt x="46476" y="32864"/>
                    <a:pt x="46476" y="22684"/>
                    <a:pt x="52732" y="164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3" name="Google Shape;4997;p50">
              <a:extLst>
                <a:ext uri="{FF2B5EF4-FFF2-40B4-BE49-F238E27FC236}">
                  <a16:creationId xmlns:a16="http://schemas.microsoft.com/office/drawing/2014/main" id="{84CFDE17-9B74-831C-D016-4F1DD7F6B173}"/>
                </a:ext>
              </a:extLst>
            </p:cNvPr>
            <p:cNvSpPr/>
            <p:nvPr/>
          </p:nvSpPr>
          <p:spPr>
            <a:xfrm>
              <a:off x="5372544" y="1528261"/>
              <a:ext cx="55560" cy="55543"/>
            </a:xfrm>
            <a:custGeom>
              <a:avLst/>
              <a:gdLst/>
              <a:ahLst/>
              <a:cxnLst/>
              <a:rect l="l" t="t" r="r" b="b"/>
              <a:pathLst>
                <a:path w="55560" h="55543" extrusionOk="0">
                  <a:moveTo>
                    <a:pt x="52745" y="16423"/>
                  </a:moveTo>
                  <a:cubicBezTo>
                    <a:pt x="54622" y="14547"/>
                    <a:pt x="55560" y="12084"/>
                    <a:pt x="55560" y="9621"/>
                  </a:cubicBezTo>
                  <a:cubicBezTo>
                    <a:pt x="55560" y="7158"/>
                    <a:pt x="54622" y="4694"/>
                    <a:pt x="52738" y="2818"/>
                  </a:cubicBezTo>
                  <a:cubicBezTo>
                    <a:pt x="48976" y="-935"/>
                    <a:pt x="42885" y="-943"/>
                    <a:pt x="39124" y="2818"/>
                  </a:cubicBezTo>
                  <a:cubicBezTo>
                    <a:pt x="36098" y="5844"/>
                    <a:pt x="32064" y="7517"/>
                    <a:pt x="27779" y="7517"/>
                  </a:cubicBezTo>
                  <a:cubicBezTo>
                    <a:pt x="23494" y="7517"/>
                    <a:pt x="19467" y="5844"/>
                    <a:pt x="16434" y="2818"/>
                  </a:cubicBezTo>
                  <a:cubicBezTo>
                    <a:pt x="12673" y="-935"/>
                    <a:pt x="6581" y="-935"/>
                    <a:pt x="2820" y="2818"/>
                  </a:cubicBezTo>
                  <a:cubicBezTo>
                    <a:pt x="-940" y="6579"/>
                    <a:pt x="-940" y="12670"/>
                    <a:pt x="2820" y="16431"/>
                  </a:cubicBezTo>
                  <a:cubicBezTo>
                    <a:pt x="9482" y="23093"/>
                    <a:pt x="18349" y="26768"/>
                    <a:pt x="27771" y="26768"/>
                  </a:cubicBezTo>
                  <a:cubicBezTo>
                    <a:pt x="28123" y="26768"/>
                    <a:pt x="28467" y="26760"/>
                    <a:pt x="28811" y="26753"/>
                  </a:cubicBezTo>
                  <a:cubicBezTo>
                    <a:pt x="28795" y="27433"/>
                    <a:pt x="28795" y="28113"/>
                    <a:pt x="28811" y="28793"/>
                  </a:cubicBezTo>
                  <a:cubicBezTo>
                    <a:pt x="28467" y="28786"/>
                    <a:pt x="28123" y="28778"/>
                    <a:pt x="27771" y="28778"/>
                  </a:cubicBezTo>
                  <a:cubicBezTo>
                    <a:pt x="18349" y="28778"/>
                    <a:pt x="9482" y="32453"/>
                    <a:pt x="2820" y="39115"/>
                  </a:cubicBezTo>
                  <a:cubicBezTo>
                    <a:pt x="-940" y="42876"/>
                    <a:pt x="-940" y="48967"/>
                    <a:pt x="2820" y="52728"/>
                  </a:cubicBezTo>
                  <a:cubicBezTo>
                    <a:pt x="6581" y="56481"/>
                    <a:pt x="12673" y="56481"/>
                    <a:pt x="16434" y="52728"/>
                  </a:cubicBezTo>
                  <a:cubicBezTo>
                    <a:pt x="22689" y="46473"/>
                    <a:pt x="32862" y="46473"/>
                    <a:pt x="39117" y="52728"/>
                  </a:cubicBezTo>
                  <a:cubicBezTo>
                    <a:pt x="40993" y="54605"/>
                    <a:pt x="43456" y="55543"/>
                    <a:pt x="45919" y="55543"/>
                  </a:cubicBezTo>
                  <a:cubicBezTo>
                    <a:pt x="48382" y="55543"/>
                    <a:pt x="50845" y="54605"/>
                    <a:pt x="52722" y="52728"/>
                  </a:cubicBezTo>
                  <a:cubicBezTo>
                    <a:pt x="56483" y="48967"/>
                    <a:pt x="56483" y="42876"/>
                    <a:pt x="52722" y="39123"/>
                  </a:cubicBezTo>
                  <a:cubicBezTo>
                    <a:pt x="46490" y="32859"/>
                    <a:pt x="46490" y="22679"/>
                    <a:pt x="52745" y="164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4" name="Google Shape;4998;p50">
              <a:extLst>
                <a:ext uri="{FF2B5EF4-FFF2-40B4-BE49-F238E27FC236}">
                  <a16:creationId xmlns:a16="http://schemas.microsoft.com/office/drawing/2014/main" id="{F224C3CF-76D9-8DF8-1B4F-30DCC0D880C3}"/>
                </a:ext>
              </a:extLst>
            </p:cNvPr>
            <p:cNvSpPr/>
            <p:nvPr/>
          </p:nvSpPr>
          <p:spPr>
            <a:xfrm>
              <a:off x="5517827" y="1609365"/>
              <a:ext cx="38500" cy="38501"/>
            </a:xfrm>
            <a:custGeom>
              <a:avLst/>
              <a:gdLst/>
              <a:ahLst/>
              <a:cxnLst/>
              <a:rect l="l" t="t" r="r" b="b"/>
              <a:pathLst>
                <a:path w="38500" h="38501" extrusionOk="0">
                  <a:moveTo>
                    <a:pt x="38501" y="19251"/>
                  </a:moveTo>
                  <a:cubicBezTo>
                    <a:pt x="38501" y="29883"/>
                    <a:pt x="29882" y="38502"/>
                    <a:pt x="19251" y="38502"/>
                  </a:cubicBezTo>
                  <a:cubicBezTo>
                    <a:pt x="8619" y="38502"/>
                    <a:pt x="0" y="29883"/>
                    <a:pt x="0" y="19251"/>
                  </a:cubicBezTo>
                  <a:cubicBezTo>
                    <a:pt x="0" y="8619"/>
                    <a:pt x="8619" y="0"/>
                    <a:pt x="19251" y="0"/>
                  </a:cubicBezTo>
                  <a:cubicBezTo>
                    <a:pt x="29882" y="0"/>
                    <a:pt x="38501" y="8619"/>
                    <a:pt x="38501" y="192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5" name="Google Shape;4999;p50">
              <a:extLst>
                <a:ext uri="{FF2B5EF4-FFF2-40B4-BE49-F238E27FC236}">
                  <a16:creationId xmlns:a16="http://schemas.microsoft.com/office/drawing/2014/main" id="{21C37A9B-85ED-13B9-32B5-BA32DCAA2F6E}"/>
                </a:ext>
              </a:extLst>
            </p:cNvPr>
            <p:cNvSpPr/>
            <p:nvPr/>
          </p:nvSpPr>
          <p:spPr>
            <a:xfrm>
              <a:off x="5376678" y="1609365"/>
              <a:ext cx="38500" cy="38501"/>
            </a:xfrm>
            <a:custGeom>
              <a:avLst/>
              <a:gdLst/>
              <a:ahLst/>
              <a:cxnLst/>
              <a:rect l="l" t="t" r="r" b="b"/>
              <a:pathLst>
                <a:path w="38500" h="38501" extrusionOk="0">
                  <a:moveTo>
                    <a:pt x="38501" y="19251"/>
                  </a:moveTo>
                  <a:cubicBezTo>
                    <a:pt x="38501" y="29883"/>
                    <a:pt x="29882" y="38502"/>
                    <a:pt x="19251" y="38502"/>
                  </a:cubicBezTo>
                  <a:cubicBezTo>
                    <a:pt x="8619" y="38502"/>
                    <a:pt x="0" y="29883"/>
                    <a:pt x="0" y="19251"/>
                  </a:cubicBezTo>
                  <a:cubicBezTo>
                    <a:pt x="0" y="8619"/>
                    <a:pt x="8619" y="0"/>
                    <a:pt x="19251" y="0"/>
                  </a:cubicBezTo>
                  <a:cubicBezTo>
                    <a:pt x="29882" y="0"/>
                    <a:pt x="38501" y="8619"/>
                    <a:pt x="38501" y="192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76" name="Google Shape;5000;p50">
            <a:extLst>
              <a:ext uri="{FF2B5EF4-FFF2-40B4-BE49-F238E27FC236}">
                <a16:creationId xmlns:a16="http://schemas.microsoft.com/office/drawing/2014/main" id="{AA55913C-8CF6-3C00-B266-25A5EE627AD0}"/>
              </a:ext>
            </a:extLst>
          </p:cNvPr>
          <p:cNvGrpSpPr/>
          <p:nvPr/>
        </p:nvGrpSpPr>
        <p:grpSpPr>
          <a:xfrm>
            <a:off x="3159865" y="1697727"/>
            <a:ext cx="375699" cy="375566"/>
            <a:chOff x="3922008" y="1339366"/>
            <a:chExt cx="578710" cy="578506"/>
          </a:xfrm>
          <a:solidFill>
            <a:srgbClr val="5A4833"/>
          </a:solidFill>
        </p:grpSpPr>
        <p:sp>
          <p:nvSpPr>
            <p:cNvPr id="477" name="Google Shape;5001;p50">
              <a:extLst>
                <a:ext uri="{FF2B5EF4-FFF2-40B4-BE49-F238E27FC236}">
                  <a16:creationId xmlns:a16="http://schemas.microsoft.com/office/drawing/2014/main" id="{172441CE-2F05-1A71-F7EE-DAA6F0A6123E}"/>
                </a:ext>
              </a:extLst>
            </p:cNvPr>
            <p:cNvSpPr/>
            <p:nvPr/>
          </p:nvSpPr>
          <p:spPr>
            <a:xfrm>
              <a:off x="3922008" y="1339366"/>
              <a:ext cx="578710" cy="578506"/>
            </a:xfrm>
            <a:custGeom>
              <a:avLst/>
              <a:gdLst/>
              <a:ahLst/>
              <a:cxnLst/>
              <a:rect l="l" t="t" r="r" b="b"/>
              <a:pathLst>
                <a:path w="578710" h="578506" extrusionOk="0">
                  <a:moveTo>
                    <a:pt x="563002" y="251279"/>
                  </a:moveTo>
                  <a:lnTo>
                    <a:pt x="509739" y="197897"/>
                  </a:lnTo>
                  <a:lnTo>
                    <a:pt x="509739" y="122621"/>
                  </a:lnTo>
                  <a:cubicBezTo>
                    <a:pt x="509739" y="93049"/>
                    <a:pt x="485766" y="69067"/>
                    <a:pt x="456187" y="69067"/>
                  </a:cubicBezTo>
                  <a:lnTo>
                    <a:pt x="380631" y="69067"/>
                  </a:lnTo>
                  <a:lnTo>
                    <a:pt x="327227" y="15685"/>
                  </a:lnTo>
                  <a:cubicBezTo>
                    <a:pt x="317109" y="5575"/>
                    <a:pt x="303653" y="0"/>
                    <a:pt x="289344" y="0"/>
                  </a:cubicBezTo>
                  <a:cubicBezTo>
                    <a:pt x="275035" y="0"/>
                    <a:pt x="261578" y="5575"/>
                    <a:pt x="251461" y="15685"/>
                  </a:cubicBezTo>
                  <a:lnTo>
                    <a:pt x="198056" y="69067"/>
                  </a:lnTo>
                  <a:lnTo>
                    <a:pt x="122501" y="69067"/>
                  </a:lnTo>
                  <a:cubicBezTo>
                    <a:pt x="92929" y="69067"/>
                    <a:pt x="68948" y="93041"/>
                    <a:pt x="68948" y="122621"/>
                  </a:cubicBezTo>
                  <a:lnTo>
                    <a:pt x="68948" y="197897"/>
                  </a:lnTo>
                  <a:lnTo>
                    <a:pt x="15685" y="251279"/>
                  </a:lnTo>
                  <a:cubicBezTo>
                    <a:pt x="5567" y="261397"/>
                    <a:pt x="0" y="274846"/>
                    <a:pt x="0" y="289148"/>
                  </a:cubicBezTo>
                  <a:cubicBezTo>
                    <a:pt x="0" y="303449"/>
                    <a:pt x="5567" y="316898"/>
                    <a:pt x="15685" y="327016"/>
                  </a:cubicBezTo>
                  <a:lnTo>
                    <a:pt x="68948" y="380398"/>
                  </a:lnTo>
                  <a:lnTo>
                    <a:pt x="68948" y="455885"/>
                  </a:lnTo>
                  <a:cubicBezTo>
                    <a:pt x="69066" y="485411"/>
                    <a:pt x="93086" y="509439"/>
                    <a:pt x="122618" y="509893"/>
                  </a:cubicBezTo>
                  <a:lnTo>
                    <a:pt x="198111" y="509893"/>
                  </a:lnTo>
                  <a:lnTo>
                    <a:pt x="251492" y="562822"/>
                  </a:lnTo>
                  <a:cubicBezTo>
                    <a:pt x="261602" y="572932"/>
                    <a:pt x="275051" y="578507"/>
                    <a:pt x="289359" y="578507"/>
                  </a:cubicBezTo>
                  <a:cubicBezTo>
                    <a:pt x="303660" y="578507"/>
                    <a:pt x="317109" y="572940"/>
                    <a:pt x="327227" y="562822"/>
                  </a:cubicBezTo>
                  <a:lnTo>
                    <a:pt x="383508" y="506539"/>
                  </a:lnTo>
                  <a:cubicBezTo>
                    <a:pt x="387379" y="502668"/>
                    <a:pt x="387379" y="496389"/>
                    <a:pt x="383508" y="492519"/>
                  </a:cubicBezTo>
                  <a:cubicBezTo>
                    <a:pt x="379638" y="488648"/>
                    <a:pt x="373359" y="488648"/>
                    <a:pt x="369481" y="492519"/>
                  </a:cubicBezTo>
                  <a:lnTo>
                    <a:pt x="313200" y="548802"/>
                  </a:lnTo>
                  <a:cubicBezTo>
                    <a:pt x="306835" y="555166"/>
                    <a:pt x="298367" y="558677"/>
                    <a:pt x="289359" y="558677"/>
                  </a:cubicBezTo>
                  <a:cubicBezTo>
                    <a:pt x="280352" y="558677"/>
                    <a:pt x="271884" y="555174"/>
                    <a:pt x="265519" y="548802"/>
                  </a:cubicBezTo>
                  <a:lnTo>
                    <a:pt x="209238" y="492519"/>
                  </a:lnTo>
                  <a:cubicBezTo>
                    <a:pt x="207377" y="490658"/>
                    <a:pt x="202224" y="489555"/>
                    <a:pt x="202224" y="489555"/>
                  </a:cubicBezTo>
                  <a:lnTo>
                    <a:pt x="118982" y="489555"/>
                  </a:lnTo>
                  <a:cubicBezTo>
                    <a:pt x="101968" y="489555"/>
                    <a:pt x="88175" y="475762"/>
                    <a:pt x="88175" y="458747"/>
                  </a:cubicBezTo>
                  <a:lnTo>
                    <a:pt x="88175" y="375785"/>
                  </a:lnTo>
                  <a:cubicBezTo>
                    <a:pt x="88175" y="373385"/>
                    <a:pt x="87221" y="371078"/>
                    <a:pt x="85525" y="369381"/>
                  </a:cubicBezTo>
                  <a:lnTo>
                    <a:pt x="28555" y="312410"/>
                  </a:lnTo>
                  <a:cubicBezTo>
                    <a:pt x="25099" y="308954"/>
                    <a:pt x="22363" y="304802"/>
                    <a:pt x="20861" y="300157"/>
                  </a:cubicBezTo>
                  <a:cubicBezTo>
                    <a:pt x="16670" y="287201"/>
                    <a:pt x="19962" y="274049"/>
                    <a:pt x="28938" y="265072"/>
                  </a:cubicBezTo>
                  <a:lnTo>
                    <a:pt x="85525" y="208485"/>
                  </a:lnTo>
                  <a:cubicBezTo>
                    <a:pt x="87221" y="206788"/>
                    <a:pt x="88175" y="204481"/>
                    <a:pt x="88175" y="202081"/>
                  </a:cubicBezTo>
                  <a:lnTo>
                    <a:pt x="88175" y="119118"/>
                  </a:lnTo>
                  <a:cubicBezTo>
                    <a:pt x="88175" y="102104"/>
                    <a:pt x="101968" y="88311"/>
                    <a:pt x="118982" y="88311"/>
                  </a:cubicBezTo>
                  <a:lnTo>
                    <a:pt x="201583" y="88311"/>
                  </a:lnTo>
                  <a:cubicBezTo>
                    <a:pt x="204218" y="88311"/>
                    <a:pt x="206743" y="87263"/>
                    <a:pt x="208604" y="85402"/>
                  </a:cubicBezTo>
                  <a:lnTo>
                    <a:pt x="264933" y="29072"/>
                  </a:lnTo>
                  <a:cubicBezTo>
                    <a:pt x="271305" y="22699"/>
                    <a:pt x="279781" y="19188"/>
                    <a:pt x="288796" y="19188"/>
                  </a:cubicBezTo>
                  <a:cubicBezTo>
                    <a:pt x="297812" y="19188"/>
                    <a:pt x="306288" y="22699"/>
                    <a:pt x="312660" y="29072"/>
                  </a:cubicBezTo>
                  <a:lnTo>
                    <a:pt x="368989" y="85402"/>
                  </a:lnTo>
                  <a:cubicBezTo>
                    <a:pt x="370849" y="87263"/>
                    <a:pt x="373375" y="88311"/>
                    <a:pt x="376010" y="88311"/>
                  </a:cubicBezTo>
                  <a:lnTo>
                    <a:pt x="458610" y="88311"/>
                  </a:lnTo>
                  <a:cubicBezTo>
                    <a:pt x="475625" y="88311"/>
                    <a:pt x="489418" y="102104"/>
                    <a:pt x="489418" y="119118"/>
                  </a:cubicBezTo>
                  <a:lnTo>
                    <a:pt x="489418" y="202026"/>
                  </a:lnTo>
                  <a:cubicBezTo>
                    <a:pt x="489418" y="202026"/>
                    <a:pt x="490856" y="207179"/>
                    <a:pt x="492717" y="209040"/>
                  </a:cubicBezTo>
                  <a:lnTo>
                    <a:pt x="548998" y="265323"/>
                  </a:lnTo>
                  <a:cubicBezTo>
                    <a:pt x="555363" y="271688"/>
                    <a:pt x="558874" y="280156"/>
                    <a:pt x="558874" y="289164"/>
                  </a:cubicBezTo>
                  <a:cubicBezTo>
                    <a:pt x="558874" y="298171"/>
                    <a:pt x="555371" y="306640"/>
                    <a:pt x="548998" y="313004"/>
                  </a:cubicBezTo>
                  <a:lnTo>
                    <a:pt x="492717" y="369287"/>
                  </a:lnTo>
                  <a:cubicBezTo>
                    <a:pt x="490856" y="371148"/>
                    <a:pt x="489816" y="373666"/>
                    <a:pt x="489418" y="376301"/>
                  </a:cubicBezTo>
                  <a:lnTo>
                    <a:pt x="489418" y="455901"/>
                  </a:lnTo>
                  <a:cubicBezTo>
                    <a:pt x="489808" y="474495"/>
                    <a:pt x="474686" y="489618"/>
                    <a:pt x="456093" y="489563"/>
                  </a:cubicBezTo>
                  <a:lnTo>
                    <a:pt x="408357" y="489563"/>
                  </a:lnTo>
                  <a:cubicBezTo>
                    <a:pt x="402884" y="489626"/>
                    <a:pt x="398443" y="494059"/>
                    <a:pt x="398443" y="499540"/>
                  </a:cubicBezTo>
                  <a:cubicBezTo>
                    <a:pt x="398443" y="505014"/>
                    <a:pt x="402884" y="509455"/>
                    <a:pt x="408357" y="509909"/>
                  </a:cubicBezTo>
                  <a:lnTo>
                    <a:pt x="456093" y="509909"/>
                  </a:lnTo>
                  <a:cubicBezTo>
                    <a:pt x="485617" y="509455"/>
                    <a:pt x="509645" y="485434"/>
                    <a:pt x="509763" y="455909"/>
                  </a:cubicBezTo>
                  <a:lnTo>
                    <a:pt x="509763" y="380422"/>
                  </a:lnTo>
                  <a:lnTo>
                    <a:pt x="563026" y="327040"/>
                  </a:lnTo>
                  <a:cubicBezTo>
                    <a:pt x="573144" y="316930"/>
                    <a:pt x="578711" y="303473"/>
                    <a:pt x="578711" y="289171"/>
                  </a:cubicBezTo>
                  <a:cubicBezTo>
                    <a:pt x="578688" y="274839"/>
                    <a:pt x="573120" y="261390"/>
                    <a:pt x="563002" y="2512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8" name="Google Shape;5002;p50">
              <a:extLst>
                <a:ext uri="{FF2B5EF4-FFF2-40B4-BE49-F238E27FC236}">
                  <a16:creationId xmlns:a16="http://schemas.microsoft.com/office/drawing/2014/main" id="{B99F7482-229B-9D38-0A74-5CDB7E59E0A4}"/>
                </a:ext>
              </a:extLst>
            </p:cNvPr>
            <p:cNvSpPr/>
            <p:nvPr/>
          </p:nvSpPr>
          <p:spPr>
            <a:xfrm>
              <a:off x="3959475" y="1377131"/>
              <a:ext cx="503763" cy="503287"/>
            </a:xfrm>
            <a:custGeom>
              <a:avLst/>
              <a:gdLst/>
              <a:ahLst/>
              <a:cxnLst/>
              <a:rect l="l" t="t" r="r" b="b"/>
              <a:pathLst>
                <a:path w="503763" h="503287" extrusionOk="0">
                  <a:moveTo>
                    <a:pt x="500859" y="244369"/>
                  </a:moveTo>
                  <a:lnTo>
                    <a:pt x="346690" y="90088"/>
                  </a:lnTo>
                  <a:lnTo>
                    <a:pt x="412378" y="90088"/>
                  </a:lnTo>
                  <a:lnTo>
                    <a:pt x="412378" y="146034"/>
                  </a:lnTo>
                  <a:cubicBezTo>
                    <a:pt x="413058" y="151515"/>
                    <a:pt x="417500" y="155949"/>
                    <a:pt x="422981" y="155949"/>
                  </a:cubicBezTo>
                  <a:cubicBezTo>
                    <a:pt x="428454" y="155949"/>
                    <a:pt x="432723" y="146034"/>
                    <a:pt x="432723" y="146034"/>
                  </a:cubicBezTo>
                  <a:lnTo>
                    <a:pt x="432723" y="80790"/>
                  </a:lnTo>
                  <a:cubicBezTo>
                    <a:pt x="432723" y="75317"/>
                    <a:pt x="428282" y="70876"/>
                    <a:pt x="422809" y="70876"/>
                  </a:cubicBezTo>
                  <a:lnTo>
                    <a:pt x="326603" y="70876"/>
                  </a:lnTo>
                  <a:lnTo>
                    <a:pt x="258578" y="2903"/>
                  </a:lnTo>
                  <a:cubicBezTo>
                    <a:pt x="254700" y="-968"/>
                    <a:pt x="248421" y="-968"/>
                    <a:pt x="244542" y="2903"/>
                  </a:cubicBezTo>
                  <a:lnTo>
                    <a:pt x="173616" y="73777"/>
                  </a:lnTo>
                  <a:cubicBezTo>
                    <a:pt x="173616" y="73777"/>
                    <a:pt x="173616" y="73777"/>
                    <a:pt x="173608" y="73777"/>
                  </a:cubicBezTo>
                  <a:lnTo>
                    <a:pt x="90249" y="157075"/>
                  </a:lnTo>
                  <a:lnTo>
                    <a:pt x="90249" y="90088"/>
                  </a:lnTo>
                  <a:lnTo>
                    <a:pt x="147031" y="90088"/>
                  </a:lnTo>
                  <a:cubicBezTo>
                    <a:pt x="151418" y="90088"/>
                    <a:pt x="155460" y="87343"/>
                    <a:pt x="156758" y="83152"/>
                  </a:cubicBezTo>
                  <a:cubicBezTo>
                    <a:pt x="158924" y="76154"/>
                    <a:pt x="153756" y="69742"/>
                    <a:pt x="147086" y="69742"/>
                  </a:cubicBezTo>
                  <a:lnTo>
                    <a:pt x="80788" y="69742"/>
                  </a:lnTo>
                  <a:cubicBezTo>
                    <a:pt x="80788" y="69742"/>
                    <a:pt x="70874" y="74801"/>
                    <a:pt x="71046" y="80282"/>
                  </a:cubicBezTo>
                  <a:lnTo>
                    <a:pt x="71046" y="176404"/>
                  </a:lnTo>
                  <a:lnTo>
                    <a:pt x="2903" y="244377"/>
                  </a:lnTo>
                  <a:cubicBezTo>
                    <a:pt x="-968" y="248247"/>
                    <a:pt x="-968" y="254526"/>
                    <a:pt x="2903" y="258397"/>
                  </a:cubicBezTo>
                  <a:lnTo>
                    <a:pt x="157071" y="412225"/>
                  </a:lnTo>
                  <a:lnTo>
                    <a:pt x="91383" y="412225"/>
                  </a:lnTo>
                  <a:lnTo>
                    <a:pt x="91383" y="357959"/>
                  </a:lnTo>
                  <a:cubicBezTo>
                    <a:pt x="90695" y="352478"/>
                    <a:pt x="86261" y="348045"/>
                    <a:pt x="80780" y="348045"/>
                  </a:cubicBezTo>
                  <a:cubicBezTo>
                    <a:pt x="75299" y="348045"/>
                    <a:pt x="71038" y="357959"/>
                    <a:pt x="71038" y="357959"/>
                  </a:cubicBezTo>
                  <a:lnTo>
                    <a:pt x="71038" y="422492"/>
                  </a:lnTo>
                  <a:cubicBezTo>
                    <a:pt x="71038" y="422492"/>
                    <a:pt x="75307" y="432406"/>
                    <a:pt x="80780" y="432570"/>
                  </a:cubicBezTo>
                  <a:lnTo>
                    <a:pt x="176900" y="432570"/>
                  </a:lnTo>
                  <a:lnTo>
                    <a:pt x="244871" y="500379"/>
                  </a:lnTo>
                  <a:cubicBezTo>
                    <a:pt x="246810" y="502318"/>
                    <a:pt x="249343" y="503288"/>
                    <a:pt x="251885" y="503288"/>
                  </a:cubicBezTo>
                  <a:cubicBezTo>
                    <a:pt x="254426" y="503288"/>
                    <a:pt x="256959" y="502318"/>
                    <a:pt x="258898" y="500379"/>
                  </a:cubicBezTo>
                  <a:lnTo>
                    <a:pt x="413512" y="346207"/>
                  </a:lnTo>
                  <a:lnTo>
                    <a:pt x="413512" y="412233"/>
                  </a:lnTo>
                  <a:lnTo>
                    <a:pt x="357137" y="412233"/>
                  </a:lnTo>
                  <a:cubicBezTo>
                    <a:pt x="351663" y="412585"/>
                    <a:pt x="347222" y="417018"/>
                    <a:pt x="347222" y="422499"/>
                  </a:cubicBezTo>
                  <a:cubicBezTo>
                    <a:pt x="347222" y="427981"/>
                    <a:pt x="357137" y="432578"/>
                    <a:pt x="357137" y="432578"/>
                  </a:cubicBezTo>
                  <a:lnTo>
                    <a:pt x="422989" y="432578"/>
                  </a:lnTo>
                  <a:cubicBezTo>
                    <a:pt x="422989" y="432578"/>
                    <a:pt x="432903" y="427973"/>
                    <a:pt x="432731" y="422499"/>
                  </a:cubicBezTo>
                  <a:lnTo>
                    <a:pt x="432731" y="326377"/>
                  </a:lnTo>
                  <a:lnTo>
                    <a:pt x="500874" y="258405"/>
                  </a:lnTo>
                  <a:cubicBezTo>
                    <a:pt x="504729" y="254518"/>
                    <a:pt x="504729" y="248240"/>
                    <a:pt x="500859" y="244369"/>
                  </a:cubicBezTo>
                  <a:close/>
                  <a:moveTo>
                    <a:pt x="71030" y="298314"/>
                  </a:moveTo>
                  <a:lnTo>
                    <a:pt x="24100" y="251383"/>
                  </a:lnTo>
                  <a:lnTo>
                    <a:pt x="71030" y="204452"/>
                  </a:lnTo>
                  <a:lnTo>
                    <a:pt x="71030" y="298314"/>
                  </a:lnTo>
                  <a:close/>
                  <a:moveTo>
                    <a:pt x="251877" y="23937"/>
                  </a:moveTo>
                  <a:lnTo>
                    <a:pt x="298806" y="70868"/>
                  </a:lnTo>
                  <a:lnTo>
                    <a:pt x="204947" y="70868"/>
                  </a:lnTo>
                  <a:lnTo>
                    <a:pt x="251877" y="23937"/>
                  </a:lnTo>
                  <a:close/>
                  <a:moveTo>
                    <a:pt x="251877" y="479494"/>
                  </a:moveTo>
                  <a:lnTo>
                    <a:pt x="204947" y="432563"/>
                  </a:lnTo>
                  <a:lnTo>
                    <a:pt x="298806" y="432563"/>
                  </a:lnTo>
                  <a:lnTo>
                    <a:pt x="251877" y="479494"/>
                  </a:lnTo>
                  <a:close/>
                  <a:moveTo>
                    <a:pt x="412370" y="317862"/>
                  </a:moveTo>
                  <a:lnTo>
                    <a:pt x="318026" y="412217"/>
                  </a:lnTo>
                  <a:lnTo>
                    <a:pt x="184594" y="412217"/>
                  </a:lnTo>
                  <a:lnTo>
                    <a:pt x="90249" y="317862"/>
                  </a:lnTo>
                  <a:lnTo>
                    <a:pt x="90249" y="184427"/>
                  </a:lnTo>
                  <a:lnTo>
                    <a:pt x="184594" y="90080"/>
                  </a:lnTo>
                  <a:lnTo>
                    <a:pt x="318026" y="90080"/>
                  </a:lnTo>
                  <a:lnTo>
                    <a:pt x="412370" y="184427"/>
                  </a:lnTo>
                  <a:lnTo>
                    <a:pt x="412370" y="317862"/>
                  </a:lnTo>
                  <a:lnTo>
                    <a:pt x="412370" y="317862"/>
                  </a:lnTo>
                  <a:close/>
                  <a:moveTo>
                    <a:pt x="432716" y="298314"/>
                  </a:moveTo>
                  <a:lnTo>
                    <a:pt x="432716" y="204452"/>
                  </a:lnTo>
                  <a:lnTo>
                    <a:pt x="479646" y="251383"/>
                  </a:lnTo>
                  <a:lnTo>
                    <a:pt x="432716" y="2983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9" name="Google Shape;5003;p50">
              <a:extLst>
                <a:ext uri="{FF2B5EF4-FFF2-40B4-BE49-F238E27FC236}">
                  <a16:creationId xmlns:a16="http://schemas.microsoft.com/office/drawing/2014/main" id="{FD7AF8C5-07D9-0BB4-9924-E47D45F1B824}"/>
                </a:ext>
              </a:extLst>
            </p:cNvPr>
            <p:cNvSpPr/>
            <p:nvPr/>
          </p:nvSpPr>
          <p:spPr>
            <a:xfrm>
              <a:off x="4257624" y="1621891"/>
              <a:ext cx="39673" cy="39674"/>
            </a:xfrm>
            <a:custGeom>
              <a:avLst/>
              <a:gdLst/>
              <a:ahLst/>
              <a:cxnLst/>
              <a:rect l="l" t="t" r="r" b="b"/>
              <a:pathLst>
                <a:path w="39673" h="39674" extrusionOk="0">
                  <a:moveTo>
                    <a:pt x="39674" y="19838"/>
                  </a:moveTo>
                  <a:cubicBezTo>
                    <a:pt x="39674" y="30793"/>
                    <a:pt x="30793" y="39675"/>
                    <a:pt x="19837" y="39675"/>
                  </a:cubicBezTo>
                  <a:cubicBezTo>
                    <a:pt x="8882" y="39675"/>
                    <a:pt x="0" y="30793"/>
                    <a:pt x="0" y="19838"/>
                  </a:cubicBezTo>
                  <a:cubicBezTo>
                    <a:pt x="0" y="8882"/>
                    <a:pt x="8881" y="0"/>
                    <a:pt x="19837" y="0"/>
                  </a:cubicBezTo>
                  <a:cubicBezTo>
                    <a:pt x="30792" y="0"/>
                    <a:pt x="39674" y="8882"/>
                    <a:pt x="39674" y="198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0" name="Google Shape;5004;p50">
              <a:extLst>
                <a:ext uri="{FF2B5EF4-FFF2-40B4-BE49-F238E27FC236}">
                  <a16:creationId xmlns:a16="http://schemas.microsoft.com/office/drawing/2014/main" id="{76E993CA-A8C3-1C7C-58F4-13E51DD8458C}"/>
                </a:ext>
              </a:extLst>
            </p:cNvPr>
            <p:cNvSpPr/>
            <p:nvPr/>
          </p:nvSpPr>
          <p:spPr>
            <a:xfrm>
              <a:off x="4125396" y="1621891"/>
              <a:ext cx="39673" cy="39674"/>
            </a:xfrm>
            <a:custGeom>
              <a:avLst/>
              <a:gdLst/>
              <a:ahLst/>
              <a:cxnLst/>
              <a:rect l="l" t="t" r="r" b="b"/>
              <a:pathLst>
                <a:path w="39673" h="39674" extrusionOk="0">
                  <a:moveTo>
                    <a:pt x="39674" y="19838"/>
                  </a:moveTo>
                  <a:cubicBezTo>
                    <a:pt x="39674" y="30793"/>
                    <a:pt x="30793" y="39675"/>
                    <a:pt x="19837" y="39675"/>
                  </a:cubicBezTo>
                  <a:cubicBezTo>
                    <a:pt x="8881" y="39675"/>
                    <a:pt x="0" y="30793"/>
                    <a:pt x="0" y="19838"/>
                  </a:cubicBezTo>
                  <a:cubicBezTo>
                    <a:pt x="0" y="8882"/>
                    <a:pt x="8881" y="0"/>
                    <a:pt x="19837" y="0"/>
                  </a:cubicBezTo>
                  <a:cubicBezTo>
                    <a:pt x="30792" y="0"/>
                    <a:pt x="39674" y="8882"/>
                    <a:pt x="39674" y="198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1" name="Google Shape;5005;p50">
            <a:extLst>
              <a:ext uri="{FF2B5EF4-FFF2-40B4-BE49-F238E27FC236}">
                <a16:creationId xmlns:a16="http://schemas.microsoft.com/office/drawing/2014/main" id="{6A2AF507-C2CE-A5FA-A82B-143E5DFEE7B1}"/>
              </a:ext>
            </a:extLst>
          </p:cNvPr>
          <p:cNvSpPr/>
          <p:nvPr/>
        </p:nvSpPr>
        <p:spPr>
          <a:xfrm>
            <a:off x="2353817" y="1697780"/>
            <a:ext cx="374535" cy="251679"/>
          </a:xfrm>
          <a:custGeom>
            <a:avLst/>
            <a:gdLst/>
            <a:ahLst/>
            <a:cxnLst/>
            <a:rect l="l" t="t" r="r" b="b"/>
            <a:pathLst>
              <a:path w="578432" h="388694" extrusionOk="0">
                <a:moveTo>
                  <a:pt x="568836" y="158113"/>
                </a:moveTo>
                <a:lnTo>
                  <a:pt x="530334" y="158113"/>
                </a:lnTo>
                <a:cubicBezTo>
                  <a:pt x="497479" y="158113"/>
                  <a:pt x="468439" y="138057"/>
                  <a:pt x="456335" y="107014"/>
                </a:cubicBezTo>
                <a:cubicBezTo>
                  <a:pt x="444184" y="75839"/>
                  <a:pt x="423190" y="49214"/>
                  <a:pt x="395628" y="30026"/>
                </a:cubicBezTo>
                <a:cubicBezTo>
                  <a:pt x="367409" y="10384"/>
                  <a:pt x="334256" y="0"/>
                  <a:pt x="299759" y="0"/>
                </a:cubicBezTo>
                <a:cubicBezTo>
                  <a:pt x="272283" y="0"/>
                  <a:pt x="246065" y="10275"/>
                  <a:pt x="225916" y="28931"/>
                </a:cubicBezTo>
                <a:lnTo>
                  <a:pt x="197259" y="54649"/>
                </a:lnTo>
                <a:lnTo>
                  <a:pt x="53091" y="184034"/>
                </a:lnTo>
                <a:lnTo>
                  <a:pt x="32222" y="202761"/>
                </a:lnTo>
                <a:lnTo>
                  <a:pt x="32222" y="202761"/>
                </a:lnTo>
                <a:cubicBezTo>
                  <a:pt x="32089" y="202878"/>
                  <a:pt x="31964" y="203003"/>
                  <a:pt x="31831" y="203128"/>
                </a:cubicBezTo>
                <a:cubicBezTo>
                  <a:pt x="11306" y="223662"/>
                  <a:pt x="0" y="250959"/>
                  <a:pt x="0" y="279992"/>
                </a:cubicBezTo>
                <a:cubicBezTo>
                  <a:pt x="0" y="339934"/>
                  <a:pt x="48760" y="388695"/>
                  <a:pt x="108700" y="388695"/>
                </a:cubicBezTo>
                <a:cubicBezTo>
                  <a:pt x="132298" y="388695"/>
                  <a:pt x="154481" y="379562"/>
                  <a:pt x="171245" y="362970"/>
                </a:cubicBezTo>
                <a:lnTo>
                  <a:pt x="236815" y="304122"/>
                </a:lnTo>
                <a:cubicBezTo>
                  <a:pt x="240647" y="310737"/>
                  <a:pt x="244017" y="317704"/>
                  <a:pt x="246863" y="325007"/>
                </a:cubicBezTo>
                <a:cubicBezTo>
                  <a:pt x="261938" y="363697"/>
                  <a:pt x="298211" y="388695"/>
                  <a:pt x="339276" y="388695"/>
                </a:cubicBezTo>
                <a:lnTo>
                  <a:pt x="377308" y="388695"/>
                </a:lnTo>
                <a:cubicBezTo>
                  <a:pt x="382453" y="388695"/>
                  <a:pt x="386965" y="384816"/>
                  <a:pt x="387269" y="379679"/>
                </a:cubicBezTo>
                <a:cubicBezTo>
                  <a:pt x="387606" y="374104"/>
                  <a:pt x="383180" y="369475"/>
                  <a:pt x="377683" y="369475"/>
                </a:cubicBezTo>
                <a:lnTo>
                  <a:pt x="361615" y="369475"/>
                </a:lnTo>
                <a:lnTo>
                  <a:pt x="375549" y="352523"/>
                </a:lnTo>
                <a:lnTo>
                  <a:pt x="409155" y="352523"/>
                </a:lnTo>
                <a:cubicBezTo>
                  <a:pt x="414300" y="352523"/>
                  <a:pt x="418812" y="348645"/>
                  <a:pt x="419116" y="343507"/>
                </a:cubicBezTo>
                <a:cubicBezTo>
                  <a:pt x="419453" y="337932"/>
                  <a:pt x="415027" y="333303"/>
                  <a:pt x="409530" y="333303"/>
                </a:cubicBezTo>
                <a:lnTo>
                  <a:pt x="393267" y="333303"/>
                </a:lnTo>
                <a:lnTo>
                  <a:pt x="407607" y="317477"/>
                </a:lnTo>
                <a:lnTo>
                  <a:pt x="441010" y="317477"/>
                </a:lnTo>
                <a:cubicBezTo>
                  <a:pt x="446155" y="317477"/>
                  <a:pt x="450666" y="313599"/>
                  <a:pt x="450971" y="308462"/>
                </a:cubicBezTo>
                <a:cubicBezTo>
                  <a:pt x="451307" y="302886"/>
                  <a:pt x="446882" y="298257"/>
                  <a:pt x="441385" y="298257"/>
                </a:cubicBezTo>
                <a:lnTo>
                  <a:pt x="425121" y="298257"/>
                </a:lnTo>
                <a:lnTo>
                  <a:pt x="439462" y="282431"/>
                </a:lnTo>
                <a:lnTo>
                  <a:pt x="472872" y="282431"/>
                </a:lnTo>
                <a:cubicBezTo>
                  <a:pt x="478017" y="282431"/>
                  <a:pt x="482529" y="278553"/>
                  <a:pt x="482834" y="273416"/>
                </a:cubicBezTo>
                <a:cubicBezTo>
                  <a:pt x="483170" y="267841"/>
                  <a:pt x="478744" y="263211"/>
                  <a:pt x="473248" y="263211"/>
                </a:cubicBezTo>
                <a:lnTo>
                  <a:pt x="456984" y="263211"/>
                </a:lnTo>
                <a:lnTo>
                  <a:pt x="471324" y="247385"/>
                </a:lnTo>
                <a:lnTo>
                  <a:pt x="504735" y="247385"/>
                </a:lnTo>
                <a:cubicBezTo>
                  <a:pt x="509880" y="247385"/>
                  <a:pt x="514392" y="243507"/>
                  <a:pt x="514696" y="238370"/>
                </a:cubicBezTo>
                <a:cubicBezTo>
                  <a:pt x="515033" y="232795"/>
                  <a:pt x="510607" y="228166"/>
                  <a:pt x="505110" y="228166"/>
                </a:cubicBezTo>
                <a:lnTo>
                  <a:pt x="488847" y="228166"/>
                </a:lnTo>
                <a:lnTo>
                  <a:pt x="503187" y="212340"/>
                </a:lnTo>
                <a:lnTo>
                  <a:pt x="536598" y="212340"/>
                </a:lnTo>
                <a:cubicBezTo>
                  <a:pt x="541742" y="212340"/>
                  <a:pt x="546254" y="208461"/>
                  <a:pt x="546559" y="203324"/>
                </a:cubicBezTo>
                <a:cubicBezTo>
                  <a:pt x="546895" y="197749"/>
                  <a:pt x="542470" y="193120"/>
                  <a:pt x="536973" y="193120"/>
                </a:cubicBezTo>
                <a:lnTo>
                  <a:pt x="498605" y="193120"/>
                </a:lnTo>
                <a:cubicBezTo>
                  <a:pt x="498605" y="193120"/>
                  <a:pt x="492623" y="194347"/>
                  <a:pt x="490809" y="196662"/>
                </a:cubicBezTo>
                <a:cubicBezTo>
                  <a:pt x="490637" y="196826"/>
                  <a:pt x="490473" y="196983"/>
                  <a:pt x="490309" y="197162"/>
                </a:cubicBezTo>
                <a:lnTo>
                  <a:pt x="335054" y="368490"/>
                </a:lnTo>
                <a:cubicBezTo>
                  <a:pt x="334726" y="368474"/>
                  <a:pt x="334405" y="368459"/>
                  <a:pt x="334076" y="368435"/>
                </a:cubicBezTo>
                <a:cubicBezTo>
                  <a:pt x="333607" y="368404"/>
                  <a:pt x="333146" y="368373"/>
                  <a:pt x="332685" y="368333"/>
                </a:cubicBezTo>
                <a:cubicBezTo>
                  <a:pt x="332161" y="368294"/>
                  <a:pt x="331637" y="368240"/>
                  <a:pt x="331105" y="368185"/>
                </a:cubicBezTo>
                <a:cubicBezTo>
                  <a:pt x="330644" y="368138"/>
                  <a:pt x="330183" y="368091"/>
                  <a:pt x="329729" y="368036"/>
                </a:cubicBezTo>
                <a:cubicBezTo>
                  <a:pt x="329205" y="367974"/>
                  <a:pt x="328681" y="367896"/>
                  <a:pt x="328165" y="367825"/>
                </a:cubicBezTo>
                <a:cubicBezTo>
                  <a:pt x="327712" y="367763"/>
                  <a:pt x="327258" y="367700"/>
                  <a:pt x="326805" y="367630"/>
                </a:cubicBezTo>
                <a:cubicBezTo>
                  <a:pt x="326281" y="367544"/>
                  <a:pt x="325765" y="367450"/>
                  <a:pt x="325249" y="367364"/>
                </a:cubicBezTo>
                <a:cubicBezTo>
                  <a:pt x="324803" y="367286"/>
                  <a:pt x="324357" y="367207"/>
                  <a:pt x="323912" y="367122"/>
                </a:cubicBezTo>
                <a:cubicBezTo>
                  <a:pt x="323388" y="367020"/>
                  <a:pt x="322872" y="366903"/>
                  <a:pt x="322356" y="366793"/>
                </a:cubicBezTo>
                <a:cubicBezTo>
                  <a:pt x="321918" y="366699"/>
                  <a:pt x="321488" y="366605"/>
                  <a:pt x="321058" y="366504"/>
                </a:cubicBezTo>
                <a:cubicBezTo>
                  <a:pt x="320534" y="366379"/>
                  <a:pt x="320010" y="366246"/>
                  <a:pt x="319494" y="366105"/>
                </a:cubicBezTo>
                <a:cubicBezTo>
                  <a:pt x="319080" y="365995"/>
                  <a:pt x="318657" y="365894"/>
                  <a:pt x="318243" y="365777"/>
                </a:cubicBezTo>
                <a:cubicBezTo>
                  <a:pt x="317703" y="365628"/>
                  <a:pt x="317172" y="365464"/>
                  <a:pt x="316632" y="365307"/>
                </a:cubicBezTo>
                <a:cubicBezTo>
                  <a:pt x="316241" y="365190"/>
                  <a:pt x="315850" y="365081"/>
                  <a:pt x="315459" y="364956"/>
                </a:cubicBezTo>
                <a:cubicBezTo>
                  <a:pt x="314881" y="364776"/>
                  <a:pt x="314302" y="364572"/>
                  <a:pt x="313731" y="364377"/>
                </a:cubicBezTo>
                <a:cubicBezTo>
                  <a:pt x="313395" y="364260"/>
                  <a:pt x="313051" y="364158"/>
                  <a:pt x="312715" y="364033"/>
                </a:cubicBezTo>
                <a:cubicBezTo>
                  <a:pt x="311956" y="363759"/>
                  <a:pt x="311198" y="363470"/>
                  <a:pt x="310447" y="363181"/>
                </a:cubicBezTo>
                <a:cubicBezTo>
                  <a:pt x="310268" y="363110"/>
                  <a:pt x="310096" y="363048"/>
                  <a:pt x="309916" y="362977"/>
                </a:cubicBezTo>
                <a:cubicBezTo>
                  <a:pt x="309056" y="362633"/>
                  <a:pt x="308211" y="362281"/>
                  <a:pt x="307367" y="361906"/>
                </a:cubicBezTo>
                <a:cubicBezTo>
                  <a:pt x="307054" y="361773"/>
                  <a:pt x="306749" y="361617"/>
                  <a:pt x="306444" y="361476"/>
                </a:cubicBezTo>
                <a:cubicBezTo>
                  <a:pt x="305881" y="361218"/>
                  <a:pt x="305318" y="360960"/>
                  <a:pt x="304755" y="360694"/>
                </a:cubicBezTo>
                <a:cubicBezTo>
                  <a:pt x="304403" y="360522"/>
                  <a:pt x="304051" y="360334"/>
                  <a:pt x="303700" y="360155"/>
                </a:cubicBezTo>
                <a:cubicBezTo>
                  <a:pt x="303199" y="359897"/>
                  <a:pt x="302691" y="359646"/>
                  <a:pt x="302190" y="359380"/>
                </a:cubicBezTo>
                <a:cubicBezTo>
                  <a:pt x="301823" y="359185"/>
                  <a:pt x="301455" y="358974"/>
                  <a:pt x="301088" y="358770"/>
                </a:cubicBezTo>
                <a:cubicBezTo>
                  <a:pt x="300619" y="358513"/>
                  <a:pt x="300142" y="358247"/>
                  <a:pt x="299673" y="357981"/>
                </a:cubicBezTo>
                <a:cubicBezTo>
                  <a:pt x="299297" y="357762"/>
                  <a:pt x="298938" y="357535"/>
                  <a:pt x="298570" y="357316"/>
                </a:cubicBezTo>
                <a:cubicBezTo>
                  <a:pt x="298117" y="357042"/>
                  <a:pt x="297663" y="356769"/>
                  <a:pt x="297218" y="356487"/>
                </a:cubicBezTo>
                <a:cubicBezTo>
                  <a:pt x="296850" y="356253"/>
                  <a:pt x="296482" y="356010"/>
                  <a:pt x="296123" y="355776"/>
                </a:cubicBezTo>
                <a:cubicBezTo>
                  <a:pt x="295685" y="355486"/>
                  <a:pt x="295247" y="355205"/>
                  <a:pt x="294817" y="354908"/>
                </a:cubicBezTo>
                <a:cubicBezTo>
                  <a:pt x="294457" y="354658"/>
                  <a:pt x="294098" y="354407"/>
                  <a:pt x="293738" y="354149"/>
                </a:cubicBezTo>
                <a:cubicBezTo>
                  <a:pt x="293316" y="353852"/>
                  <a:pt x="292894" y="353547"/>
                  <a:pt x="292471" y="353242"/>
                </a:cubicBezTo>
                <a:cubicBezTo>
                  <a:pt x="292112" y="352976"/>
                  <a:pt x="291760" y="352711"/>
                  <a:pt x="291408" y="352437"/>
                </a:cubicBezTo>
                <a:cubicBezTo>
                  <a:pt x="291001" y="352124"/>
                  <a:pt x="290587" y="351811"/>
                  <a:pt x="290188" y="351483"/>
                </a:cubicBezTo>
                <a:cubicBezTo>
                  <a:pt x="289836" y="351209"/>
                  <a:pt x="289500" y="350920"/>
                  <a:pt x="289156" y="350639"/>
                </a:cubicBezTo>
                <a:cubicBezTo>
                  <a:pt x="288757" y="350310"/>
                  <a:pt x="288359" y="349982"/>
                  <a:pt x="287968" y="349645"/>
                </a:cubicBezTo>
                <a:cubicBezTo>
                  <a:pt x="287631" y="349356"/>
                  <a:pt x="287295" y="349059"/>
                  <a:pt x="286959" y="348762"/>
                </a:cubicBezTo>
                <a:cubicBezTo>
                  <a:pt x="286576" y="348418"/>
                  <a:pt x="286185" y="348074"/>
                  <a:pt x="285810" y="347722"/>
                </a:cubicBezTo>
                <a:cubicBezTo>
                  <a:pt x="285481" y="347417"/>
                  <a:pt x="285153" y="347112"/>
                  <a:pt x="284832" y="346799"/>
                </a:cubicBezTo>
                <a:cubicBezTo>
                  <a:pt x="284457" y="346440"/>
                  <a:pt x="284082" y="346080"/>
                  <a:pt x="283714" y="345712"/>
                </a:cubicBezTo>
                <a:cubicBezTo>
                  <a:pt x="283401" y="345400"/>
                  <a:pt x="283089" y="345079"/>
                  <a:pt x="282776" y="344758"/>
                </a:cubicBezTo>
                <a:cubicBezTo>
                  <a:pt x="282408" y="344383"/>
                  <a:pt x="282049" y="344008"/>
                  <a:pt x="281697" y="343625"/>
                </a:cubicBezTo>
                <a:cubicBezTo>
                  <a:pt x="281392" y="343296"/>
                  <a:pt x="281087" y="342976"/>
                  <a:pt x="280790" y="342639"/>
                </a:cubicBezTo>
                <a:cubicBezTo>
                  <a:pt x="280438" y="342249"/>
                  <a:pt x="280094" y="341858"/>
                  <a:pt x="279742" y="341459"/>
                </a:cubicBezTo>
                <a:cubicBezTo>
                  <a:pt x="279453" y="341123"/>
                  <a:pt x="279163" y="340786"/>
                  <a:pt x="278874" y="340450"/>
                </a:cubicBezTo>
                <a:cubicBezTo>
                  <a:pt x="278530" y="340043"/>
                  <a:pt x="278194" y="339629"/>
                  <a:pt x="277858" y="339215"/>
                </a:cubicBezTo>
                <a:cubicBezTo>
                  <a:pt x="277584" y="338871"/>
                  <a:pt x="277303" y="338527"/>
                  <a:pt x="277029" y="338183"/>
                </a:cubicBezTo>
                <a:cubicBezTo>
                  <a:pt x="276700" y="337760"/>
                  <a:pt x="276372" y="337330"/>
                  <a:pt x="276051" y="336900"/>
                </a:cubicBezTo>
                <a:cubicBezTo>
                  <a:pt x="275785" y="336548"/>
                  <a:pt x="275520" y="336196"/>
                  <a:pt x="275262" y="335837"/>
                </a:cubicBezTo>
                <a:cubicBezTo>
                  <a:pt x="274941" y="335399"/>
                  <a:pt x="274636" y="334953"/>
                  <a:pt x="274323" y="334508"/>
                </a:cubicBezTo>
                <a:cubicBezTo>
                  <a:pt x="274073" y="334148"/>
                  <a:pt x="273823" y="333788"/>
                  <a:pt x="273581" y="333421"/>
                </a:cubicBezTo>
                <a:cubicBezTo>
                  <a:pt x="273276" y="332959"/>
                  <a:pt x="272979" y="332498"/>
                  <a:pt x="272681" y="332029"/>
                </a:cubicBezTo>
                <a:cubicBezTo>
                  <a:pt x="272447" y="331661"/>
                  <a:pt x="272212" y="331302"/>
                  <a:pt x="271986" y="330926"/>
                </a:cubicBezTo>
                <a:cubicBezTo>
                  <a:pt x="271688" y="330449"/>
                  <a:pt x="271399" y="329957"/>
                  <a:pt x="271118" y="329472"/>
                </a:cubicBezTo>
                <a:cubicBezTo>
                  <a:pt x="270899" y="329104"/>
                  <a:pt x="270680" y="328745"/>
                  <a:pt x="270469" y="328369"/>
                </a:cubicBezTo>
                <a:cubicBezTo>
                  <a:pt x="270179" y="327861"/>
                  <a:pt x="269906" y="327345"/>
                  <a:pt x="269624" y="326829"/>
                </a:cubicBezTo>
                <a:cubicBezTo>
                  <a:pt x="269429" y="326469"/>
                  <a:pt x="269225" y="326109"/>
                  <a:pt x="269038" y="325742"/>
                </a:cubicBezTo>
                <a:cubicBezTo>
                  <a:pt x="268748" y="325195"/>
                  <a:pt x="268483" y="324632"/>
                  <a:pt x="268201" y="324084"/>
                </a:cubicBezTo>
                <a:cubicBezTo>
                  <a:pt x="268029" y="323740"/>
                  <a:pt x="267857" y="323404"/>
                  <a:pt x="267693" y="323052"/>
                </a:cubicBezTo>
                <a:cubicBezTo>
                  <a:pt x="267396" y="322427"/>
                  <a:pt x="267114" y="321793"/>
                  <a:pt x="266825" y="321152"/>
                </a:cubicBezTo>
                <a:cubicBezTo>
                  <a:pt x="266700" y="320863"/>
                  <a:pt x="266559" y="320581"/>
                  <a:pt x="266434" y="320292"/>
                </a:cubicBezTo>
                <a:cubicBezTo>
                  <a:pt x="266035" y="319362"/>
                  <a:pt x="265644" y="318423"/>
                  <a:pt x="265277" y="317469"/>
                </a:cubicBezTo>
                <a:cubicBezTo>
                  <a:pt x="253118" y="286278"/>
                  <a:pt x="232116" y="259638"/>
                  <a:pt x="204538" y="240442"/>
                </a:cubicBezTo>
                <a:cubicBezTo>
                  <a:pt x="176312" y="220784"/>
                  <a:pt x="143143" y="210393"/>
                  <a:pt x="108630" y="210393"/>
                </a:cubicBezTo>
                <a:cubicBezTo>
                  <a:pt x="70465" y="210393"/>
                  <a:pt x="39424" y="241435"/>
                  <a:pt x="39424" y="279601"/>
                </a:cubicBezTo>
                <a:cubicBezTo>
                  <a:pt x="39424" y="316250"/>
                  <a:pt x="68065" y="346604"/>
                  <a:pt x="104619" y="348692"/>
                </a:cubicBezTo>
                <a:cubicBezTo>
                  <a:pt x="118459" y="349481"/>
                  <a:pt x="132189" y="344571"/>
                  <a:pt x="142307" y="335211"/>
                </a:cubicBezTo>
                <a:cubicBezTo>
                  <a:pt x="152190" y="326071"/>
                  <a:pt x="157781" y="313708"/>
                  <a:pt x="158054" y="300408"/>
                </a:cubicBezTo>
                <a:cubicBezTo>
                  <a:pt x="158602" y="273611"/>
                  <a:pt x="137287" y="250990"/>
                  <a:pt x="110530" y="249974"/>
                </a:cubicBezTo>
                <a:cubicBezTo>
                  <a:pt x="94110" y="249340"/>
                  <a:pt x="80005" y="261812"/>
                  <a:pt x="79035" y="277748"/>
                </a:cubicBezTo>
                <a:cubicBezTo>
                  <a:pt x="78527" y="286020"/>
                  <a:pt x="81365" y="293894"/>
                  <a:pt x="87026" y="299915"/>
                </a:cubicBezTo>
                <a:cubicBezTo>
                  <a:pt x="92609" y="305850"/>
                  <a:pt x="100490" y="309259"/>
                  <a:pt x="108638" y="309259"/>
                </a:cubicBezTo>
                <a:cubicBezTo>
                  <a:pt x="114096" y="309259"/>
                  <a:pt x="118521" y="304833"/>
                  <a:pt x="118521" y="299376"/>
                </a:cubicBezTo>
                <a:cubicBezTo>
                  <a:pt x="118521" y="293918"/>
                  <a:pt x="114096" y="289492"/>
                  <a:pt x="108638" y="289492"/>
                </a:cubicBezTo>
                <a:cubicBezTo>
                  <a:pt x="105878" y="289492"/>
                  <a:pt x="103321" y="288382"/>
                  <a:pt x="101436" y="286372"/>
                </a:cubicBezTo>
                <a:cubicBezTo>
                  <a:pt x="99552" y="284363"/>
                  <a:pt x="98606" y="281735"/>
                  <a:pt x="98770" y="278960"/>
                </a:cubicBezTo>
                <a:cubicBezTo>
                  <a:pt x="99099" y="273658"/>
                  <a:pt x="104025" y="269498"/>
                  <a:pt x="109787" y="269733"/>
                </a:cubicBezTo>
                <a:cubicBezTo>
                  <a:pt x="125832" y="270335"/>
                  <a:pt x="138624" y="283917"/>
                  <a:pt x="138296" y="300001"/>
                </a:cubicBezTo>
                <a:cubicBezTo>
                  <a:pt x="138131" y="307883"/>
                  <a:pt x="134793" y="315233"/>
                  <a:pt x="128889" y="320691"/>
                </a:cubicBezTo>
                <a:cubicBezTo>
                  <a:pt x="122689" y="326422"/>
                  <a:pt x="114268" y="329425"/>
                  <a:pt x="105760" y="328948"/>
                </a:cubicBezTo>
                <a:cubicBezTo>
                  <a:pt x="79653" y="327455"/>
                  <a:pt x="59206" y="305779"/>
                  <a:pt x="59206" y="279601"/>
                </a:cubicBezTo>
                <a:cubicBezTo>
                  <a:pt x="59206" y="252343"/>
                  <a:pt x="81381" y="230167"/>
                  <a:pt x="108638" y="230167"/>
                </a:cubicBezTo>
                <a:cubicBezTo>
                  <a:pt x="146803" y="230167"/>
                  <a:pt x="177844" y="261210"/>
                  <a:pt x="177844" y="299376"/>
                </a:cubicBezTo>
                <a:cubicBezTo>
                  <a:pt x="177844" y="317868"/>
                  <a:pt x="170643" y="335250"/>
                  <a:pt x="157569" y="348316"/>
                </a:cubicBezTo>
                <a:cubicBezTo>
                  <a:pt x="144496" y="361382"/>
                  <a:pt x="127122" y="368584"/>
                  <a:pt x="108638" y="368584"/>
                </a:cubicBezTo>
                <a:cubicBezTo>
                  <a:pt x="59573" y="368584"/>
                  <a:pt x="19657" y="328666"/>
                  <a:pt x="19657" y="279601"/>
                </a:cubicBezTo>
                <a:cubicBezTo>
                  <a:pt x="19657" y="255924"/>
                  <a:pt x="28845" y="233655"/>
                  <a:pt x="45530" y="216875"/>
                </a:cubicBezTo>
                <a:lnTo>
                  <a:pt x="203749" y="74877"/>
                </a:lnTo>
                <a:cubicBezTo>
                  <a:pt x="204249" y="74564"/>
                  <a:pt x="204726" y="74213"/>
                  <a:pt x="205180" y="73806"/>
                </a:cubicBezTo>
                <a:cubicBezTo>
                  <a:pt x="221404" y="59059"/>
                  <a:pt x="254064" y="55110"/>
                  <a:pt x="277084" y="56213"/>
                </a:cubicBezTo>
                <a:cubicBezTo>
                  <a:pt x="327172" y="58668"/>
                  <a:pt x="371983" y="86325"/>
                  <a:pt x="396957" y="130198"/>
                </a:cubicBezTo>
                <a:cubicBezTo>
                  <a:pt x="401062" y="137400"/>
                  <a:pt x="404753" y="144844"/>
                  <a:pt x="407943" y="152311"/>
                </a:cubicBezTo>
                <a:cubicBezTo>
                  <a:pt x="410891" y="159223"/>
                  <a:pt x="414589" y="165752"/>
                  <a:pt x="418976" y="171797"/>
                </a:cubicBezTo>
                <a:cubicBezTo>
                  <a:pt x="411876" y="183823"/>
                  <a:pt x="411524" y="198898"/>
                  <a:pt x="418045" y="211417"/>
                </a:cubicBezTo>
                <a:lnTo>
                  <a:pt x="345727" y="291220"/>
                </a:lnTo>
                <a:cubicBezTo>
                  <a:pt x="339253" y="285840"/>
                  <a:pt x="331223" y="282556"/>
                  <a:pt x="322520" y="281907"/>
                </a:cubicBezTo>
                <a:cubicBezTo>
                  <a:pt x="314271" y="281290"/>
                  <a:pt x="306256" y="283119"/>
                  <a:pt x="299352" y="287076"/>
                </a:cubicBezTo>
                <a:cubicBezTo>
                  <a:pt x="297804" y="284097"/>
                  <a:pt x="296365" y="281071"/>
                  <a:pt x="295060" y="278013"/>
                </a:cubicBezTo>
                <a:cubicBezTo>
                  <a:pt x="277052" y="235977"/>
                  <a:pt x="234532" y="197882"/>
                  <a:pt x="186742" y="180961"/>
                </a:cubicBezTo>
                <a:cubicBezTo>
                  <a:pt x="166671" y="173853"/>
                  <a:pt x="147420" y="169732"/>
                  <a:pt x="129507" y="168716"/>
                </a:cubicBezTo>
                <a:cubicBezTo>
                  <a:pt x="126543" y="168544"/>
                  <a:pt x="120664" y="168231"/>
                  <a:pt x="120664" y="168231"/>
                </a:cubicBezTo>
                <a:lnTo>
                  <a:pt x="119381" y="168231"/>
                </a:lnTo>
                <a:cubicBezTo>
                  <a:pt x="115151" y="168231"/>
                  <a:pt x="111281" y="170890"/>
                  <a:pt x="109998" y="174917"/>
                </a:cubicBezTo>
                <a:cubicBezTo>
                  <a:pt x="107809" y="181790"/>
                  <a:pt x="112876" y="188123"/>
                  <a:pt x="119428" y="188123"/>
                </a:cubicBezTo>
                <a:cubicBezTo>
                  <a:pt x="121977" y="188123"/>
                  <a:pt x="124597" y="188202"/>
                  <a:pt x="127208" y="188350"/>
                </a:cubicBezTo>
                <a:cubicBezTo>
                  <a:pt x="143347" y="189265"/>
                  <a:pt x="160869" y="193042"/>
                  <a:pt x="179283" y="199563"/>
                </a:cubicBezTo>
                <a:cubicBezTo>
                  <a:pt x="222382" y="214826"/>
                  <a:pt x="260593" y="248871"/>
                  <a:pt x="276622" y="286302"/>
                </a:cubicBezTo>
                <a:cubicBezTo>
                  <a:pt x="279742" y="293589"/>
                  <a:pt x="283479" y="300720"/>
                  <a:pt x="287733" y="307531"/>
                </a:cubicBezTo>
                <a:lnTo>
                  <a:pt x="287835" y="307695"/>
                </a:lnTo>
                <a:cubicBezTo>
                  <a:pt x="288671" y="309025"/>
                  <a:pt x="289758" y="310213"/>
                  <a:pt x="291095" y="311034"/>
                </a:cubicBezTo>
                <a:cubicBezTo>
                  <a:pt x="295419" y="313677"/>
                  <a:pt x="300720" y="312668"/>
                  <a:pt x="303817" y="309181"/>
                </a:cubicBezTo>
                <a:cubicBezTo>
                  <a:pt x="308164" y="304270"/>
                  <a:pt x="314451" y="301745"/>
                  <a:pt x="321050" y="302237"/>
                </a:cubicBezTo>
                <a:cubicBezTo>
                  <a:pt x="327829" y="302746"/>
                  <a:pt x="333842" y="306303"/>
                  <a:pt x="337532" y="311996"/>
                </a:cubicBezTo>
                <a:cubicBezTo>
                  <a:pt x="339214" y="314584"/>
                  <a:pt x="341997" y="316250"/>
                  <a:pt x="345078" y="316500"/>
                </a:cubicBezTo>
                <a:cubicBezTo>
                  <a:pt x="345344" y="316523"/>
                  <a:pt x="345610" y="316531"/>
                  <a:pt x="345883" y="316531"/>
                </a:cubicBezTo>
                <a:cubicBezTo>
                  <a:pt x="348675" y="316531"/>
                  <a:pt x="351357" y="315350"/>
                  <a:pt x="353257" y="313263"/>
                </a:cubicBezTo>
                <a:lnTo>
                  <a:pt x="438562" y="219134"/>
                </a:lnTo>
                <a:cubicBezTo>
                  <a:pt x="441886" y="215467"/>
                  <a:pt x="442011" y="209916"/>
                  <a:pt x="438844" y="206100"/>
                </a:cubicBezTo>
                <a:cubicBezTo>
                  <a:pt x="431963" y="197796"/>
                  <a:pt x="432213" y="185731"/>
                  <a:pt x="439454" y="178083"/>
                </a:cubicBezTo>
                <a:cubicBezTo>
                  <a:pt x="442894" y="174447"/>
                  <a:pt x="442886" y="168724"/>
                  <a:pt x="439634" y="164924"/>
                </a:cubicBezTo>
                <a:cubicBezTo>
                  <a:pt x="434324" y="158707"/>
                  <a:pt x="430000" y="151733"/>
                  <a:pt x="426779" y="144187"/>
                </a:cubicBezTo>
                <a:cubicBezTo>
                  <a:pt x="423276" y="135977"/>
                  <a:pt x="419218" y="127806"/>
                  <a:pt x="414714" y="119900"/>
                </a:cubicBezTo>
                <a:cubicBezTo>
                  <a:pt x="386206" y="69810"/>
                  <a:pt x="335015" y="38228"/>
                  <a:pt x="277772" y="35429"/>
                </a:cubicBezTo>
                <a:cubicBezTo>
                  <a:pt x="267583" y="34944"/>
                  <a:pt x="256183" y="35327"/>
                  <a:pt x="244791" y="36891"/>
                </a:cubicBezTo>
                <a:cubicBezTo>
                  <a:pt x="260437" y="24740"/>
                  <a:pt x="279633" y="18109"/>
                  <a:pt x="299641" y="18109"/>
                </a:cubicBezTo>
                <a:cubicBezTo>
                  <a:pt x="361631" y="18109"/>
                  <a:pt x="416223" y="55423"/>
                  <a:pt x="438727" y="113168"/>
                </a:cubicBezTo>
                <a:cubicBezTo>
                  <a:pt x="453903" y="152108"/>
                  <a:pt x="490418" y="177278"/>
                  <a:pt x="531750" y="177278"/>
                </a:cubicBezTo>
                <a:lnTo>
                  <a:pt x="568452" y="177278"/>
                </a:lnTo>
                <a:cubicBezTo>
                  <a:pt x="573597" y="177278"/>
                  <a:pt x="578109" y="173400"/>
                  <a:pt x="578414" y="168262"/>
                </a:cubicBezTo>
                <a:cubicBezTo>
                  <a:pt x="578758" y="162742"/>
                  <a:pt x="574340" y="158113"/>
                  <a:pt x="568836" y="158113"/>
                </a:cubicBezTo>
                <a:close/>
                <a:moveTo>
                  <a:pt x="225666" y="287248"/>
                </a:moveTo>
                <a:lnTo>
                  <a:pt x="196524" y="313403"/>
                </a:lnTo>
                <a:cubicBezTo>
                  <a:pt x="197243" y="308821"/>
                  <a:pt x="197619" y="304161"/>
                  <a:pt x="197619" y="299438"/>
                </a:cubicBezTo>
                <a:cubicBezTo>
                  <a:pt x="197619" y="280992"/>
                  <a:pt x="191973" y="263845"/>
                  <a:pt x="182332" y="249629"/>
                </a:cubicBezTo>
                <a:cubicBezTo>
                  <a:pt x="199018" y="259138"/>
                  <a:pt x="213741" y="271875"/>
                  <a:pt x="225666" y="287248"/>
                </a:cubicBezTo>
                <a:close/>
              </a:path>
            </a:pathLst>
          </a:custGeom>
          <a:solidFill>
            <a:srgbClr val="5A48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5006;p50">
            <a:extLst>
              <a:ext uri="{FF2B5EF4-FFF2-40B4-BE49-F238E27FC236}">
                <a16:creationId xmlns:a16="http://schemas.microsoft.com/office/drawing/2014/main" id="{36263008-CE4A-AB08-5BC2-463C01F93009}"/>
              </a:ext>
            </a:extLst>
          </p:cNvPr>
          <p:cNvSpPr/>
          <p:nvPr/>
        </p:nvSpPr>
        <p:spPr>
          <a:xfrm>
            <a:off x="720000" y="3648282"/>
            <a:ext cx="375451" cy="366148"/>
          </a:xfrm>
          <a:custGeom>
            <a:avLst/>
            <a:gdLst/>
            <a:ahLst/>
            <a:cxnLst/>
            <a:rect l="l" t="t" r="r" b="b"/>
            <a:pathLst>
              <a:path w="579847" h="565480" extrusionOk="0">
                <a:moveTo>
                  <a:pt x="579810" y="238229"/>
                </a:moveTo>
                <a:cubicBezTo>
                  <a:pt x="579153" y="215772"/>
                  <a:pt x="569888" y="194652"/>
                  <a:pt x="553694" y="178756"/>
                </a:cubicBezTo>
                <a:cubicBezTo>
                  <a:pt x="537509" y="162859"/>
                  <a:pt x="516225" y="153961"/>
                  <a:pt x="493761" y="153695"/>
                </a:cubicBezTo>
                <a:cubicBezTo>
                  <a:pt x="470766" y="153414"/>
                  <a:pt x="448888" y="162077"/>
                  <a:pt x="432304" y="178060"/>
                </a:cubicBezTo>
                <a:cubicBezTo>
                  <a:pt x="415774" y="193996"/>
                  <a:pt x="406305" y="215397"/>
                  <a:pt x="405656" y="238323"/>
                </a:cubicBezTo>
                <a:cubicBezTo>
                  <a:pt x="405539" y="242420"/>
                  <a:pt x="407807" y="246025"/>
                  <a:pt x="411192" y="247839"/>
                </a:cubicBezTo>
                <a:cubicBezTo>
                  <a:pt x="450741" y="270898"/>
                  <a:pt x="475293" y="313583"/>
                  <a:pt x="475293" y="359310"/>
                </a:cubicBezTo>
                <a:cubicBezTo>
                  <a:pt x="475293" y="422591"/>
                  <a:pt x="428183" y="477412"/>
                  <a:pt x="365717" y="486811"/>
                </a:cubicBezTo>
                <a:cubicBezTo>
                  <a:pt x="360009" y="487671"/>
                  <a:pt x="356076" y="492996"/>
                  <a:pt x="356936" y="498704"/>
                </a:cubicBezTo>
                <a:cubicBezTo>
                  <a:pt x="357561" y="502856"/>
                  <a:pt x="360556" y="506069"/>
                  <a:pt x="364333" y="507180"/>
                </a:cubicBezTo>
                <a:cubicBezTo>
                  <a:pt x="366147" y="521333"/>
                  <a:pt x="372433" y="534102"/>
                  <a:pt x="381746" y="544016"/>
                </a:cubicBezTo>
                <a:lnTo>
                  <a:pt x="310960" y="544016"/>
                </a:lnTo>
                <a:cubicBezTo>
                  <a:pt x="320077" y="534313"/>
                  <a:pt x="326301" y="521872"/>
                  <a:pt x="328263" y="508071"/>
                </a:cubicBezTo>
                <a:cubicBezTo>
                  <a:pt x="328670" y="508118"/>
                  <a:pt x="329077" y="508181"/>
                  <a:pt x="329483" y="508227"/>
                </a:cubicBezTo>
                <a:cubicBezTo>
                  <a:pt x="329882" y="508274"/>
                  <a:pt x="330273" y="508290"/>
                  <a:pt x="330664" y="508290"/>
                </a:cubicBezTo>
                <a:cubicBezTo>
                  <a:pt x="336286" y="508290"/>
                  <a:pt x="341079" y="503763"/>
                  <a:pt x="341110" y="497844"/>
                </a:cubicBezTo>
                <a:cubicBezTo>
                  <a:pt x="341134" y="492417"/>
                  <a:pt x="336786" y="488015"/>
                  <a:pt x="331399" y="487397"/>
                </a:cubicBezTo>
                <a:cubicBezTo>
                  <a:pt x="328639" y="487076"/>
                  <a:pt x="325871" y="486670"/>
                  <a:pt x="323158" y="486177"/>
                </a:cubicBezTo>
                <a:cubicBezTo>
                  <a:pt x="279394" y="478233"/>
                  <a:pt x="242199" y="447464"/>
                  <a:pt x="226084" y="405897"/>
                </a:cubicBezTo>
                <a:cubicBezTo>
                  <a:pt x="223825" y="400064"/>
                  <a:pt x="216905" y="397413"/>
                  <a:pt x="211228" y="400549"/>
                </a:cubicBezTo>
                <a:cubicBezTo>
                  <a:pt x="206568" y="403121"/>
                  <a:pt x="204809" y="408931"/>
                  <a:pt x="206756" y="413888"/>
                </a:cubicBezTo>
                <a:cubicBezTo>
                  <a:pt x="207373" y="415460"/>
                  <a:pt x="208022" y="417016"/>
                  <a:pt x="208687" y="418564"/>
                </a:cubicBezTo>
                <a:lnTo>
                  <a:pt x="205176" y="418564"/>
                </a:lnTo>
                <a:cubicBezTo>
                  <a:pt x="197115" y="418564"/>
                  <a:pt x="189147" y="417454"/>
                  <a:pt x="181477" y="415257"/>
                </a:cubicBezTo>
                <a:cubicBezTo>
                  <a:pt x="181469" y="415257"/>
                  <a:pt x="181453" y="415249"/>
                  <a:pt x="181445" y="415249"/>
                </a:cubicBezTo>
                <a:cubicBezTo>
                  <a:pt x="180476" y="414968"/>
                  <a:pt x="179514" y="414678"/>
                  <a:pt x="178552" y="414357"/>
                </a:cubicBezTo>
                <a:cubicBezTo>
                  <a:pt x="181109" y="406781"/>
                  <a:pt x="184198" y="399344"/>
                  <a:pt x="187802" y="392112"/>
                </a:cubicBezTo>
                <a:cubicBezTo>
                  <a:pt x="188811" y="390079"/>
                  <a:pt x="189296" y="387788"/>
                  <a:pt x="188905" y="385551"/>
                </a:cubicBezTo>
                <a:cubicBezTo>
                  <a:pt x="187990" y="380250"/>
                  <a:pt x="183517" y="376747"/>
                  <a:pt x="178568" y="376747"/>
                </a:cubicBezTo>
                <a:lnTo>
                  <a:pt x="131474" y="376747"/>
                </a:lnTo>
                <a:cubicBezTo>
                  <a:pt x="123514" y="363470"/>
                  <a:pt x="119323" y="348355"/>
                  <a:pt x="119323" y="332709"/>
                </a:cubicBezTo>
                <a:lnTo>
                  <a:pt x="119323" y="205709"/>
                </a:lnTo>
                <a:cubicBezTo>
                  <a:pt x="119323" y="205709"/>
                  <a:pt x="115265" y="183080"/>
                  <a:pt x="108689" y="174330"/>
                </a:cubicBezTo>
                <a:cubicBezTo>
                  <a:pt x="125930" y="174447"/>
                  <a:pt x="139997" y="188303"/>
                  <a:pt x="140802" y="205247"/>
                </a:cubicBezTo>
                <a:lnTo>
                  <a:pt x="140802" y="303317"/>
                </a:lnTo>
                <a:cubicBezTo>
                  <a:pt x="140090" y="339840"/>
                  <a:pt x="169803" y="369553"/>
                  <a:pt x="206325" y="369553"/>
                </a:cubicBezTo>
                <a:cubicBezTo>
                  <a:pt x="212104" y="369553"/>
                  <a:pt x="216787" y="364869"/>
                  <a:pt x="216787" y="359091"/>
                </a:cubicBezTo>
                <a:cubicBezTo>
                  <a:pt x="216787" y="351991"/>
                  <a:pt x="217366" y="344868"/>
                  <a:pt x="218515" y="337924"/>
                </a:cubicBezTo>
                <a:cubicBezTo>
                  <a:pt x="225607" y="294934"/>
                  <a:pt x="254983" y="257566"/>
                  <a:pt x="295181" y="240403"/>
                </a:cubicBezTo>
                <a:cubicBezTo>
                  <a:pt x="295291" y="240356"/>
                  <a:pt x="295408" y="240301"/>
                  <a:pt x="295517" y="240254"/>
                </a:cubicBezTo>
                <a:cubicBezTo>
                  <a:pt x="318263" y="230324"/>
                  <a:pt x="328819" y="203793"/>
                  <a:pt x="319053" y="180930"/>
                </a:cubicBezTo>
                <a:cubicBezTo>
                  <a:pt x="318060" y="178600"/>
                  <a:pt x="316871" y="176402"/>
                  <a:pt x="315542" y="174408"/>
                </a:cubicBezTo>
                <a:lnTo>
                  <a:pt x="376022" y="174408"/>
                </a:lnTo>
                <a:cubicBezTo>
                  <a:pt x="371495" y="181368"/>
                  <a:pt x="368860" y="189742"/>
                  <a:pt x="368860" y="198726"/>
                </a:cubicBezTo>
                <a:cubicBezTo>
                  <a:pt x="368860" y="208586"/>
                  <a:pt x="371988" y="217977"/>
                  <a:pt x="377891" y="225875"/>
                </a:cubicBezTo>
                <a:cubicBezTo>
                  <a:pt x="379947" y="228619"/>
                  <a:pt x="383091" y="230066"/>
                  <a:pt x="386273" y="230066"/>
                </a:cubicBezTo>
                <a:cubicBezTo>
                  <a:pt x="388455" y="230066"/>
                  <a:pt x="390652" y="229385"/>
                  <a:pt x="392528" y="227978"/>
                </a:cubicBezTo>
                <a:cubicBezTo>
                  <a:pt x="397157" y="224522"/>
                  <a:pt x="398095" y="217962"/>
                  <a:pt x="394639" y="213340"/>
                </a:cubicBezTo>
                <a:cubicBezTo>
                  <a:pt x="391457" y="209087"/>
                  <a:pt x="389776" y="204028"/>
                  <a:pt x="389776" y="198718"/>
                </a:cubicBezTo>
                <a:cubicBezTo>
                  <a:pt x="389776" y="185262"/>
                  <a:pt x="400723" y="174315"/>
                  <a:pt x="414179" y="174401"/>
                </a:cubicBezTo>
                <a:lnTo>
                  <a:pt x="429442" y="174401"/>
                </a:lnTo>
                <a:cubicBezTo>
                  <a:pt x="435220" y="174315"/>
                  <a:pt x="439904" y="169631"/>
                  <a:pt x="439904" y="163852"/>
                </a:cubicBezTo>
                <a:cubicBezTo>
                  <a:pt x="439904" y="158074"/>
                  <a:pt x="435220" y="153390"/>
                  <a:pt x="429442" y="152921"/>
                </a:cubicBezTo>
                <a:lnTo>
                  <a:pt x="408151" y="152921"/>
                </a:lnTo>
                <a:cubicBezTo>
                  <a:pt x="415164" y="142005"/>
                  <a:pt x="418988" y="128806"/>
                  <a:pt x="418988" y="115044"/>
                </a:cubicBezTo>
                <a:cubicBezTo>
                  <a:pt x="418988" y="88490"/>
                  <a:pt x="404460" y="64188"/>
                  <a:pt x="381855" y="51341"/>
                </a:cubicBezTo>
                <a:cubicBezTo>
                  <a:pt x="383349" y="47197"/>
                  <a:pt x="384131" y="42802"/>
                  <a:pt x="384131" y="38346"/>
                </a:cubicBezTo>
                <a:cubicBezTo>
                  <a:pt x="384131" y="17202"/>
                  <a:pt x="366929" y="0"/>
                  <a:pt x="345786" y="0"/>
                </a:cubicBezTo>
                <a:cubicBezTo>
                  <a:pt x="324643" y="0"/>
                  <a:pt x="307441" y="17202"/>
                  <a:pt x="307441" y="38346"/>
                </a:cubicBezTo>
                <a:cubicBezTo>
                  <a:pt x="307441" y="42802"/>
                  <a:pt x="308223" y="47197"/>
                  <a:pt x="309717" y="51341"/>
                </a:cubicBezTo>
                <a:cubicBezTo>
                  <a:pt x="287112" y="64188"/>
                  <a:pt x="272584" y="88483"/>
                  <a:pt x="272584" y="115044"/>
                </a:cubicBezTo>
                <a:cubicBezTo>
                  <a:pt x="272584" y="128806"/>
                  <a:pt x="276400" y="142013"/>
                  <a:pt x="283421" y="152921"/>
                </a:cubicBezTo>
                <a:lnTo>
                  <a:pt x="262130" y="152921"/>
                </a:lnTo>
                <a:cubicBezTo>
                  <a:pt x="256352" y="153390"/>
                  <a:pt x="251668" y="158074"/>
                  <a:pt x="251668" y="163852"/>
                </a:cubicBezTo>
                <a:cubicBezTo>
                  <a:pt x="251668" y="169631"/>
                  <a:pt x="262130" y="174401"/>
                  <a:pt x="262130" y="174401"/>
                </a:cubicBezTo>
                <a:lnTo>
                  <a:pt x="277393" y="174401"/>
                </a:lnTo>
                <a:cubicBezTo>
                  <a:pt x="277393" y="174401"/>
                  <a:pt x="295986" y="180132"/>
                  <a:pt x="299833" y="189132"/>
                </a:cubicBezTo>
                <a:cubicBezTo>
                  <a:pt x="305119" y="201510"/>
                  <a:pt x="299349" y="215874"/>
                  <a:pt x="286971" y="221159"/>
                </a:cubicBezTo>
                <a:cubicBezTo>
                  <a:pt x="286869" y="221199"/>
                  <a:pt x="286768" y="221246"/>
                  <a:pt x="286674" y="221292"/>
                </a:cubicBezTo>
                <a:cubicBezTo>
                  <a:pt x="239423" y="241583"/>
                  <a:pt x="206255" y="283886"/>
                  <a:pt x="197897" y="334507"/>
                </a:cubicBezTo>
                <a:cubicBezTo>
                  <a:pt x="197193" y="338792"/>
                  <a:pt x="196685" y="343132"/>
                  <a:pt x="196348" y="347495"/>
                </a:cubicBezTo>
                <a:cubicBezTo>
                  <a:pt x="176160" y="342929"/>
                  <a:pt x="161030" y="324851"/>
                  <a:pt x="161171" y="303301"/>
                </a:cubicBezTo>
                <a:lnTo>
                  <a:pt x="161171" y="205169"/>
                </a:lnTo>
                <a:cubicBezTo>
                  <a:pt x="160873" y="176613"/>
                  <a:pt x="137299" y="153390"/>
                  <a:pt x="108478" y="152921"/>
                </a:cubicBezTo>
                <a:lnTo>
                  <a:pt x="66904" y="152921"/>
                </a:lnTo>
                <a:cubicBezTo>
                  <a:pt x="61126" y="153390"/>
                  <a:pt x="56442" y="158074"/>
                  <a:pt x="56442" y="163845"/>
                </a:cubicBezTo>
                <a:cubicBezTo>
                  <a:pt x="56442" y="169615"/>
                  <a:pt x="61126" y="174307"/>
                  <a:pt x="66896" y="174307"/>
                </a:cubicBezTo>
                <a:cubicBezTo>
                  <a:pt x="84200" y="174307"/>
                  <a:pt x="97868" y="205685"/>
                  <a:pt x="97868" y="205685"/>
                </a:cubicBezTo>
                <a:lnTo>
                  <a:pt x="97868" y="332552"/>
                </a:lnTo>
                <a:cubicBezTo>
                  <a:pt x="97868" y="347956"/>
                  <a:pt x="101136" y="362938"/>
                  <a:pt x="107383" y="376724"/>
                </a:cubicBezTo>
                <a:lnTo>
                  <a:pt x="10740" y="376724"/>
                </a:lnTo>
                <a:cubicBezTo>
                  <a:pt x="7980" y="376724"/>
                  <a:pt x="5251" y="377677"/>
                  <a:pt x="3265" y="379593"/>
                </a:cubicBezTo>
                <a:cubicBezTo>
                  <a:pt x="-543" y="383268"/>
                  <a:pt x="-989" y="388906"/>
                  <a:pt x="1764" y="393027"/>
                </a:cubicBezTo>
                <a:cubicBezTo>
                  <a:pt x="25839" y="429144"/>
                  <a:pt x="31930" y="473518"/>
                  <a:pt x="18457" y="514780"/>
                </a:cubicBezTo>
                <a:cubicBezTo>
                  <a:pt x="14540" y="526790"/>
                  <a:pt x="16518" y="539520"/>
                  <a:pt x="23899" y="549685"/>
                </a:cubicBezTo>
                <a:cubicBezTo>
                  <a:pt x="31187" y="559725"/>
                  <a:pt x="42485" y="565480"/>
                  <a:pt x="54902" y="565480"/>
                </a:cubicBezTo>
                <a:lnTo>
                  <a:pt x="137901" y="565480"/>
                </a:lnTo>
                <a:cubicBezTo>
                  <a:pt x="150013" y="565480"/>
                  <a:pt x="161186" y="559968"/>
                  <a:pt x="168552" y="550365"/>
                </a:cubicBezTo>
                <a:cubicBezTo>
                  <a:pt x="175949" y="540724"/>
                  <a:pt x="178380" y="528456"/>
                  <a:pt x="175229" y="516696"/>
                </a:cubicBezTo>
                <a:cubicBezTo>
                  <a:pt x="167997" y="489735"/>
                  <a:pt x="167254" y="461727"/>
                  <a:pt x="172766" y="434820"/>
                </a:cubicBezTo>
                <a:cubicBezTo>
                  <a:pt x="172969" y="434562"/>
                  <a:pt x="173157" y="434297"/>
                  <a:pt x="173329" y="434023"/>
                </a:cubicBezTo>
                <a:cubicBezTo>
                  <a:pt x="174072" y="434258"/>
                  <a:pt x="174823" y="434492"/>
                  <a:pt x="175565" y="434711"/>
                </a:cubicBezTo>
                <a:cubicBezTo>
                  <a:pt x="175581" y="434719"/>
                  <a:pt x="175597" y="434719"/>
                  <a:pt x="175604" y="434719"/>
                </a:cubicBezTo>
                <a:cubicBezTo>
                  <a:pt x="185238" y="437479"/>
                  <a:pt x="195246" y="438887"/>
                  <a:pt x="205356" y="438887"/>
                </a:cubicBezTo>
                <a:lnTo>
                  <a:pt x="219766" y="438887"/>
                </a:lnTo>
                <a:cubicBezTo>
                  <a:pt x="239846" y="470429"/>
                  <a:pt x="271372" y="493793"/>
                  <a:pt x="307699" y="503521"/>
                </a:cubicBezTo>
                <a:cubicBezTo>
                  <a:pt x="305041" y="525860"/>
                  <a:pt x="286072" y="543265"/>
                  <a:pt x="263068" y="543438"/>
                </a:cubicBezTo>
                <a:cubicBezTo>
                  <a:pt x="257884" y="543477"/>
                  <a:pt x="253224" y="547050"/>
                  <a:pt x="252403" y="552172"/>
                </a:cubicBezTo>
                <a:cubicBezTo>
                  <a:pt x="251363" y="558708"/>
                  <a:pt x="256383" y="564346"/>
                  <a:pt x="262724" y="564346"/>
                </a:cubicBezTo>
                <a:lnTo>
                  <a:pt x="429676" y="564346"/>
                </a:lnTo>
                <a:cubicBezTo>
                  <a:pt x="434915" y="564346"/>
                  <a:pt x="439607" y="560632"/>
                  <a:pt x="440349" y="555440"/>
                </a:cubicBezTo>
                <a:cubicBezTo>
                  <a:pt x="441280" y="548981"/>
                  <a:pt x="436291" y="543438"/>
                  <a:pt x="430005" y="543438"/>
                </a:cubicBezTo>
                <a:cubicBezTo>
                  <a:pt x="406845" y="543438"/>
                  <a:pt x="387696" y="525962"/>
                  <a:pt x="385030" y="503505"/>
                </a:cubicBezTo>
                <a:cubicBezTo>
                  <a:pt x="413780" y="495826"/>
                  <a:pt x="439826" y="479672"/>
                  <a:pt x="459569" y="456925"/>
                </a:cubicBezTo>
                <a:cubicBezTo>
                  <a:pt x="467614" y="447660"/>
                  <a:pt x="474394" y="437495"/>
                  <a:pt x="479883" y="426712"/>
                </a:cubicBezTo>
                <a:cubicBezTo>
                  <a:pt x="486662" y="434187"/>
                  <a:pt x="496443" y="438887"/>
                  <a:pt x="507296" y="438887"/>
                </a:cubicBezTo>
                <a:cubicBezTo>
                  <a:pt x="527563" y="438887"/>
                  <a:pt x="544085" y="422513"/>
                  <a:pt x="544311" y="402292"/>
                </a:cubicBezTo>
                <a:cubicBezTo>
                  <a:pt x="544374" y="397030"/>
                  <a:pt x="540652" y="392292"/>
                  <a:pt x="535445" y="391533"/>
                </a:cubicBezTo>
                <a:cubicBezTo>
                  <a:pt x="529025" y="390595"/>
                  <a:pt x="523505" y="395490"/>
                  <a:pt x="523411" y="401706"/>
                </a:cubicBezTo>
                <a:cubicBezTo>
                  <a:pt x="523310" y="408251"/>
                  <a:pt x="519752" y="414381"/>
                  <a:pt x="513645" y="416750"/>
                </a:cubicBezTo>
                <a:cubicBezTo>
                  <a:pt x="502143" y="421215"/>
                  <a:pt x="491205" y="412794"/>
                  <a:pt x="491205" y="401870"/>
                </a:cubicBezTo>
                <a:lnTo>
                  <a:pt x="491205" y="397945"/>
                </a:lnTo>
                <a:cubicBezTo>
                  <a:pt x="501299" y="362438"/>
                  <a:pt x="521417" y="331004"/>
                  <a:pt x="549449" y="306944"/>
                </a:cubicBezTo>
                <a:cubicBezTo>
                  <a:pt x="549636" y="306788"/>
                  <a:pt x="549808" y="306624"/>
                  <a:pt x="549980" y="306460"/>
                </a:cubicBezTo>
                <a:cubicBezTo>
                  <a:pt x="569700" y="289258"/>
                  <a:pt x="580568" y="264431"/>
                  <a:pt x="579810" y="238229"/>
                </a:cubicBezTo>
                <a:close/>
                <a:moveTo>
                  <a:pt x="293242" y="115435"/>
                </a:moveTo>
                <a:cubicBezTo>
                  <a:pt x="293242" y="93401"/>
                  <a:pt x="307144" y="73517"/>
                  <a:pt x="327833" y="65963"/>
                </a:cubicBezTo>
                <a:cubicBezTo>
                  <a:pt x="327880" y="65947"/>
                  <a:pt x="327919" y="65924"/>
                  <a:pt x="327966" y="65908"/>
                </a:cubicBezTo>
                <a:cubicBezTo>
                  <a:pt x="328177" y="65830"/>
                  <a:pt x="328381" y="65736"/>
                  <a:pt x="328592" y="65643"/>
                </a:cubicBezTo>
                <a:cubicBezTo>
                  <a:pt x="328717" y="65588"/>
                  <a:pt x="328842" y="65525"/>
                  <a:pt x="328967" y="65463"/>
                </a:cubicBezTo>
                <a:cubicBezTo>
                  <a:pt x="329131" y="65377"/>
                  <a:pt x="329296" y="65291"/>
                  <a:pt x="329460" y="65197"/>
                </a:cubicBezTo>
                <a:cubicBezTo>
                  <a:pt x="329616" y="65111"/>
                  <a:pt x="329773" y="65017"/>
                  <a:pt x="329929" y="64915"/>
                </a:cubicBezTo>
                <a:cubicBezTo>
                  <a:pt x="330046" y="64837"/>
                  <a:pt x="330163" y="64751"/>
                  <a:pt x="330281" y="64673"/>
                </a:cubicBezTo>
                <a:cubicBezTo>
                  <a:pt x="330461" y="64548"/>
                  <a:pt x="330640" y="64415"/>
                  <a:pt x="330812" y="64274"/>
                </a:cubicBezTo>
                <a:cubicBezTo>
                  <a:pt x="330852" y="64243"/>
                  <a:pt x="330891" y="64219"/>
                  <a:pt x="330930" y="64188"/>
                </a:cubicBezTo>
                <a:cubicBezTo>
                  <a:pt x="330992" y="64141"/>
                  <a:pt x="331039" y="64087"/>
                  <a:pt x="331102" y="64032"/>
                </a:cubicBezTo>
                <a:cubicBezTo>
                  <a:pt x="331274" y="63883"/>
                  <a:pt x="331438" y="63734"/>
                  <a:pt x="331602" y="63578"/>
                </a:cubicBezTo>
                <a:cubicBezTo>
                  <a:pt x="331704" y="63484"/>
                  <a:pt x="331798" y="63383"/>
                  <a:pt x="331892" y="63281"/>
                </a:cubicBezTo>
                <a:cubicBezTo>
                  <a:pt x="332024" y="63140"/>
                  <a:pt x="332157" y="62992"/>
                  <a:pt x="332282" y="62843"/>
                </a:cubicBezTo>
                <a:cubicBezTo>
                  <a:pt x="332392" y="62711"/>
                  <a:pt x="332494" y="62585"/>
                  <a:pt x="332595" y="62452"/>
                </a:cubicBezTo>
                <a:cubicBezTo>
                  <a:pt x="332697" y="62320"/>
                  <a:pt x="332791" y="62194"/>
                  <a:pt x="332885" y="62061"/>
                </a:cubicBezTo>
                <a:cubicBezTo>
                  <a:pt x="332994" y="61905"/>
                  <a:pt x="333096" y="61748"/>
                  <a:pt x="333197" y="61584"/>
                </a:cubicBezTo>
                <a:cubicBezTo>
                  <a:pt x="333268" y="61459"/>
                  <a:pt x="333346" y="61342"/>
                  <a:pt x="333416" y="61217"/>
                </a:cubicBezTo>
                <a:cubicBezTo>
                  <a:pt x="333510" y="61045"/>
                  <a:pt x="333604" y="60865"/>
                  <a:pt x="333690" y="60685"/>
                </a:cubicBezTo>
                <a:cubicBezTo>
                  <a:pt x="333752" y="60560"/>
                  <a:pt x="333807" y="60435"/>
                  <a:pt x="333862" y="60302"/>
                </a:cubicBezTo>
                <a:cubicBezTo>
                  <a:pt x="333940" y="60122"/>
                  <a:pt x="334010" y="59950"/>
                  <a:pt x="334081" y="59763"/>
                </a:cubicBezTo>
                <a:cubicBezTo>
                  <a:pt x="334136" y="59622"/>
                  <a:pt x="334182" y="59473"/>
                  <a:pt x="334229" y="59332"/>
                </a:cubicBezTo>
                <a:cubicBezTo>
                  <a:pt x="334284" y="59161"/>
                  <a:pt x="334339" y="58996"/>
                  <a:pt x="334378" y="58824"/>
                </a:cubicBezTo>
                <a:cubicBezTo>
                  <a:pt x="334425" y="58660"/>
                  <a:pt x="334464" y="58488"/>
                  <a:pt x="334503" y="58324"/>
                </a:cubicBezTo>
                <a:cubicBezTo>
                  <a:pt x="334534" y="58175"/>
                  <a:pt x="334566" y="58019"/>
                  <a:pt x="334597" y="57862"/>
                </a:cubicBezTo>
                <a:cubicBezTo>
                  <a:pt x="334628" y="57675"/>
                  <a:pt x="334659" y="57487"/>
                  <a:pt x="334675" y="57299"/>
                </a:cubicBezTo>
                <a:cubicBezTo>
                  <a:pt x="334691" y="57159"/>
                  <a:pt x="334706" y="57018"/>
                  <a:pt x="334714" y="56877"/>
                </a:cubicBezTo>
                <a:cubicBezTo>
                  <a:pt x="334730" y="56682"/>
                  <a:pt x="334738" y="56486"/>
                  <a:pt x="334745" y="56283"/>
                </a:cubicBezTo>
                <a:cubicBezTo>
                  <a:pt x="334745" y="56134"/>
                  <a:pt x="334745" y="55994"/>
                  <a:pt x="334745" y="55853"/>
                </a:cubicBezTo>
                <a:cubicBezTo>
                  <a:pt x="334738" y="55665"/>
                  <a:pt x="334730" y="55478"/>
                  <a:pt x="334722" y="55290"/>
                </a:cubicBezTo>
                <a:cubicBezTo>
                  <a:pt x="334706" y="55126"/>
                  <a:pt x="334691" y="54962"/>
                  <a:pt x="334675" y="54805"/>
                </a:cubicBezTo>
                <a:cubicBezTo>
                  <a:pt x="334659" y="54641"/>
                  <a:pt x="334628" y="54477"/>
                  <a:pt x="334605" y="54305"/>
                </a:cubicBezTo>
                <a:cubicBezTo>
                  <a:pt x="334573" y="54109"/>
                  <a:pt x="334534" y="53921"/>
                  <a:pt x="334487" y="53734"/>
                </a:cubicBezTo>
                <a:cubicBezTo>
                  <a:pt x="334456" y="53601"/>
                  <a:pt x="334425" y="53460"/>
                  <a:pt x="334386" y="53327"/>
                </a:cubicBezTo>
                <a:cubicBezTo>
                  <a:pt x="334323" y="53108"/>
                  <a:pt x="334261" y="52897"/>
                  <a:pt x="334190" y="52686"/>
                </a:cubicBezTo>
                <a:cubicBezTo>
                  <a:pt x="334167" y="52616"/>
                  <a:pt x="334151" y="52537"/>
                  <a:pt x="334120" y="52467"/>
                </a:cubicBezTo>
                <a:cubicBezTo>
                  <a:pt x="334104" y="52420"/>
                  <a:pt x="334081" y="52381"/>
                  <a:pt x="334065" y="52334"/>
                </a:cubicBezTo>
                <a:cubicBezTo>
                  <a:pt x="333987" y="52131"/>
                  <a:pt x="333901" y="51928"/>
                  <a:pt x="333807" y="51724"/>
                </a:cubicBezTo>
                <a:cubicBezTo>
                  <a:pt x="333745" y="51591"/>
                  <a:pt x="333690" y="51466"/>
                  <a:pt x="333627" y="51333"/>
                </a:cubicBezTo>
                <a:cubicBezTo>
                  <a:pt x="333549" y="51169"/>
                  <a:pt x="333455" y="51013"/>
                  <a:pt x="333362" y="50856"/>
                </a:cubicBezTo>
                <a:cubicBezTo>
                  <a:pt x="333268" y="50692"/>
                  <a:pt x="333174" y="50536"/>
                  <a:pt x="333080" y="50380"/>
                </a:cubicBezTo>
                <a:cubicBezTo>
                  <a:pt x="333002" y="50262"/>
                  <a:pt x="332924" y="50145"/>
                  <a:pt x="332845" y="50035"/>
                </a:cubicBezTo>
                <a:cubicBezTo>
                  <a:pt x="332713" y="49848"/>
                  <a:pt x="332587" y="49668"/>
                  <a:pt x="332447" y="49496"/>
                </a:cubicBezTo>
                <a:cubicBezTo>
                  <a:pt x="332415" y="49457"/>
                  <a:pt x="332392" y="49418"/>
                  <a:pt x="332361" y="49378"/>
                </a:cubicBezTo>
                <a:cubicBezTo>
                  <a:pt x="329491" y="45899"/>
                  <a:pt x="328099" y="41591"/>
                  <a:pt x="328396" y="37016"/>
                </a:cubicBezTo>
                <a:cubicBezTo>
                  <a:pt x="328897" y="29260"/>
                  <a:pt x="334573" y="22629"/>
                  <a:pt x="342189" y="21057"/>
                </a:cubicBezTo>
                <a:cubicBezTo>
                  <a:pt x="353488" y="18719"/>
                  <a:pt x="363465" y="27328"/>
                  <a:pt x="363465" y="38220"/>
                </a:cubicBezTo>
                <a:cubicBezTo>
                  <a:pt x="363465" y="40801"/>
                  <a:pt x="362925" y="43280"/>
                  <a:pt x="361878" y="45547"/>
                </a:cubicBezTo>
                <a:lnTo>
                  <a:pt x="350172" y="45547"/>
                </a:lnTo>
                <a:cubicBezTo>
                  <a:pt x="345544" y="45547"/>
                  <a:pt x="341290" y="48440"/>
                  <a:pt x="339914" y="52858"/>
                </a:cubicBezTo>
                <a:cubicBezTo>
                  <a:pt x="337623" y="60247"/>
                  <a:pt x="343081" y="67026"/>
                  <a:pt x="350118" y="67026"/>
                </a:cubicBezTo>
                <a:lnTo>
                  <a:pt x="365334" y="67026"/>
                </a:lnTo>
                <a:cubicBezTo>
                  <a:pt x="385014" y="74979"/>
                  <a:pt x="398119" y="94285"/>
                  <a:pt x="398119" y="115631"/>
                </a:cubicBezTo>
                <a:cubicBezTo>
                  <a:pt x="398119" y="130331"/>
                  <a:pt x="392043" y="144140"/>
                  <a:pt x="381331" y="154062"/>
                </a:cubicBezTo>
                <a:lnTo>
                  <a:pt x="310131" y="154062"/>
                </a:lnTo>
                <a:cubicBezTo>
                  <a:pt x="299349" y="144085"/>
                  <a:pt x="293242" y="130206"/>
                  <a:pt x="293242" y="115435"/>
                </a:cubicBezTo>
                <a:close/>
                <a:moveTo>
                  <a:pt x="94912" y="440020"/>
                </a:moveTo>
                <a:lnTo>
                  <a:pt x="150419" y="440020"/>
                </a:lnTo>
                <a:cubicBezTo>
                  <a:pt x="146048" y="467145"/>
                  <a:pt x="147401" y="495107"/>
                  <a:pt x="154642" y="522115"/>
                </a:cubicBezTo>
                <a:cubicBezTo>
                  <a:pt x="156033" y="527307"/>
                  <a:pt x="155009" y="532718"/>
                  <a:pt x="151827" y="537018"/>
                </a:cubicBezTo>
                <a:cubicBezTo>
                  <a:pt x="148472" y="541545"/>
                  <a:pt x="142999" y="544016"/>
                  <a:pt x="137362" y="544016"/>
                </a:cubicBezTo>
                <a:lnTo>
                  <a:pt x="55645" y="544016"/>
                </a:lnTo>
                <a:cubicBezTo>
                  <a:pt x="50070" y="544016"/>
                  <a:pt x="44995" y="541436"/>
                  <a:pt x="41735" y="536940"/>
                </a:cubicBezTo>
                <a:cubicBezTo>
                  <a:pt x="38372" y="532311"/>
                  <a:pt x="37481" y="526493"/>
                  <a:pt x="39279" y="520989"/>
                </a:cubicBezTo>
                <a:cubicBezTo>
                  <a:pt x="47974" y="494356"/>
                  <a:pt x="49507" y="466582"/>
                  <a:pt x="44221" y="440028"/>
                </a:cubicBezTo>
                <a:lnTo>
                  <a:pt x="66701" y="440028"/>
                </a:lnTo>
                <a:cubicBezTo>
                  <a:pt x="71330" y="440028"/>
                  <a:pt x="75583" y="437135"/>
                  <a:pt x="76959" y="432717"/>
                </a:cubicBezTo>
                <a:cubicBezTo>
                  <a:pt x="79250" y="425328"/>
                  <a:pt x="73793" y="418548"/>
                  <a:pt x="66756" y="418548"/>
                </a:cubicBezTo>
                <a:lnTo>
                  <a:pt x="38263" y="418548"/>
                </a:lnTo>
                <a:cubicBezTo>
                  <a:pt x="35808" y="411230"/>
                  <a:pt x="32844" y="404052"/>
                  <a:pt x="29365" y="397069"/>
                </a:cubicBezTo>
                <a:lnTo>
                  <a:pt x="125625" y="397069"/>
                </a:lnTo>
                <a:cubicBezTo>
                  <a:pt x="125633" y="397069"/>
                  <a:pt x="125633" y="397069"/>
                  <a:pt x="125633" y="397069"/>
                </a:cubicBezTo>
                <a:cubicBezTo>
                  <a:pt x="125633" y="397069"/>
                  <a:pt x="125641" y="397069"/>
                  <a:pt x="125641" y="397069"/>
                </a:cubicBezTo>
                <a:lnTo>
                  <a:pt x="162304" y="397069"/>
                </a:lnTo>
                <a:cubicBezTo>
                  <a:pt x="159568" y="404114"/>
                  <a:pt x="157230" y="411284"/>
                  <a:pt x="155291" y="418548"/>
                </a:cubicBezTo>
                <a:lnTo>
                  <a:pt x="94974" y="418548"/>
                </a:lnTo>
                <a:cubicBezTo>
                  <a:pt x="90346" y="418548"/>
                  <a:pt x="86092" y="421442"/>
                  <a:pt x="84716" y="425860"/>
                </a:cubicBezTo>
                <a:cubicBezTo>
                  <a:pt x="82417" y="433241"/>
                  <a:pt x="87875" y="440020"/>
                  <a:pt x="94912" y="440020"/>
                </a:cubicBezTo>
                <a:close/>
                <a:moveTo>
                  <a:pt x="535257" y="290852"/>
                </a:moveTo>
                <a:cubicBezTo>
                  <a:pt x="535077" y="291009"/>
                  <a:pt x="534905" y="291165"/>
                  <a:pt x="534741" y="291330"/>
                </a:cubicBezTo>
                <a:cubicBezTo>
                  <a:pt x="518821" y="305092"/>
                  <a:pt x="505224" y="321011"/>
                  <a:pt x="494246" y="338581"/>
                </a:cubicBezTo>
                <a:cubicBezTo>
                  <a:pt x="488233" y="295435"/>
                  <a:pt x="463509" y="256479"/>
                  <a:pt x="426455" y="232748"/>
                </a:cubicBezTo>
                <a:cubicBezTo>
                  <a:pt x="430357" y="199899"/>
                  <a:pt x="458630" y="174315"/>
                  <a:pt x="492213" y="174315"/>
                </a:cubicBezTo>
                <a:cubicBezTo>
                  <a:pt x="492471" y="174315"/>
                  <a:pt x="492729" y="174315"/>
                  <a:pt x="492987" y="174322"/>
                </a:cubicBezTo>
                <a:cubicBezTo>
                  <a:pt x="528040" y="174729"/>
                  <a:pt x="557377" y="203559"/>
                  <a:pt x="558401" y="238573"/>
                </a:cubicBezTo>
                <a:cubicBezTo>
                  <a:pt x="558988" y="258692"/>
                  <a:pt x="550551" y="277747"/>
                  <a:pt x="535257" y="290852"/>
                </a:cubicBezTo>
                <a:close/>
              </a:path>
            </a:pathLst>
          </a:custGeom>
          <a:solidFill>
            <a:srgbClr val="5A48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3" name="Google Shape;5007;p50">
            <a:extLst>
              <a:ext uri="{FF2B5EF4-FFF2-40B4-BE49-F238E27FC236}">
                <a16:creationId xmlns:a16="http://schemas.microsoft.com/office/drawing/2014/main" id="{99E67D9E-C255-CFE4-69F2-CF9ABEE4C37F}"/>
              </a:ext>
            </a:extLst>
          </p:cNvPr>
          <p:cNvGrpSpPr/>
          <p:nvPr/>
        </p:nvGrpSpPr>
        <p:grpSpPr>
          <a:xfrm>
            <a:off x="1537165" y="1697660"/>
            <a:ext cx="375678" cy="375703"/>
            <a:chOff x="1422471" y="1339264"/>
            <a:chExt cx="578679" cy="578717"/>
          </a:xfrm>
          <a:solidFill>
            <a:srgbClr val="5A4833"/>
          </a:solidFill>
        </p:grpSpPr>
        <p:sp>
          <p:nvSpPr>
            <p:cNvPr id="484" name="Google Shape;5008;p50">
              <a:extLst>
                <a:ext uri="{FF2B5EF4-FFF2-40B4-BE49-F238E27FC236}">
                  <a16:creationId xmlns:a16="http://schemas.microsoft.com/office/drawing/2014/main" id="{34669B3B-F8E1-66F9-B654-6C97BA7C7404}"/>
                </a:ext>
              </a:extLst>
            </p:cNvPr>
            <p:cNvSpPr/>
            <p:nvPr/>
          </p:nvSpPr>
          <p:spPr>
            <a:xfrm>
              <a:off x="1422471" y="1339264"/>
              <a:ext cx="578679" cy="578717"/>
            </a:xfrm>
            <a:custGeom>
              <a:avLst/>
              <a:gdLst/>
              <a:ahLst/>
              <a:cxnLst/>
              <a:rect l="l" t="t" r="r" b="b"/>
              <a:pathLst>
                <a:path w="578679" h="578717" extrusionOk="0">
                  <a:moveTo>
                    <a:pt x="493952" y="84753"/>
                  </a:moveTo>
                  <a:cubicBezTo>
                    <a:pt x="439305" y="30096"/>
                    <a:pt x="366643" y="0"/>
                    <a:pt x="289352" y="0"/>
                  </a:cubicBezTo>
                  <a:cubicBezTo>
                    <a:pt x="212068" y="0"/>
                    <a:pt x="139406" y="30096"/>
                    <a:pt x="84751" y="84753"/>
                  </a:cubicBezTo>
                  <a:cubicBezTo>
                    <a:pt x="30095" y="139402"/>
                    <a:pt x="0" y="212066"/>
                    <a:pt x="0" y="289359"/>
                  </a:cubicBezTo>
                  <a:cubicBezTo>
                    <a:pt x="0" y="366644"/>
                    <a:pt x="30095" y="439309"/>
                    <a:pt x="84751" y="493965"/>
                  </a:cubicBezTo>
                  <a:cubicBezTo>
                    <a:pt x="139398" y="548622"/>
                    <a:pt x="212060" y="578718"/>
                    <a:pt x="289352" y="578718"/>
                  </a:cubicBezTo>
                  <a:cubicBezTo>
                    <a:pt x="359629" y="578718"/>
                    <a:pt x="427397" y="553196"/>
                    <a:pt x="480167" y="506867"/>
                  </a:cubicBezTo>
                  <a:cubicBezTo>
                    <a:pt x="483960" y="503536"/>
                    <a:pt x="484335" y="497766"/>
                    <a:pt x="481004" y="493973"/>
                  </a:cubicBezTo>
                  <a:cubicBezTo>
                    <a:pt x="477673" y="490181"/>
                    <a:pt x="471903" y="489805"/>
                    <a:pt x="468110" y="493136"/>
                  </a:cubicBezTo>
                  <a:cubicBezTo>
                    <a:pt x="418671" y="536541"/>
                    <a:pt x="355188" y="560452"/>
                    <a:pt x="289352" y="560452"/>
                  </a:cubicBezTo>
                  <a:cubicBezTo>
                    <a:pt x="139883" y="560452"/>
                    <a:pt x="18273" y="438847"/>
                    <a:pt x="18273" y="289375"/>
                  </a:cubicBezTo>
                  <a:cubicBezTo>
                    <a:pt x="18273" y="139902"/>
                    <a:pt x="139875" y="18297"/>
                    <a:pt x="289344" y="18297"/>
                  </a:cubicBezTo>
                  <a:cubicBezTo>
                    <a:pt x="438813" y="18297"/>
                    <a:pt x="560414" y="139902"/>
                    <a:pt x="560414" y="289375"/>
                  </a:cubicBezTo>
                  <a:cubicBezTo>
                    <a:pt x="560414" y="355213"/>
                    <a:pt x="536511" y="418697"/>
                    <a:pt x="493100" y="468138"/>
                  </a:cubicBezTo>
                  <a:cubicBezTo>
                    <a:pt x="489769" y="471931"/>
                    <a:pt x="490144" y="477709"/>
                    <a:pt x="493937" y="481032"/>
                  </a:cubicBezTo>
                  <a:cubicBezTo>
                    <a:pt x="497729" y="484363"/>
                    <a:pt x="503499" y="483988"/>
                    <a:pt x="506830" y="480195"/>
                  </a:cubicBezTo>
                  <a:cubicBezTo>
                    <a:pt x="553166" y="427423"/>
                    <a:pt x="578679" y="359654"/>
                    <a:pt x="578679" y="289375"/>
                  </a:cubicBezTo>
                  <a:cubicBezTo>
                    <a:pt x="578703" y="212066"/>
                    <a:pt x="548607" y="139402"/>
                    <a:pt x="493952" y="847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5" name="Google Shape;5009;p50">
              <a:extLst>
                <a:ext uri="{FF2B5EF4-FFF2-40B4-BE49-F238E27FC236}">
                  <a16:creationId xmlns:a16="http://schemas.microsoft.com/office/drawing/2014/main" id="{F0F17F02-929A-C937-B70E-BAEB10C39210}"/>
                </a:ext>
              </a:extLst>
            </p:cNvPr>
            <p:cNvSpPr/>
            <p:nvPr/>
          </p:nvSpPr>
          <p:spPr>
            <a:xfrm>
              <a:off x="1458993" y="1375405"/>
              <a:ext cx="505579" cy="505592"/>
            </a:xfrm>
            <a:custGeom>
              <a:avLst/>
              <a:gdLst/>
              <a:ahLst/>
              <a:cxnLst/>
              <a:rect l="l" t="t" r="r" b="b"/>
              <a:pathLst>
                <a:path w="505579" h="505592" extrusionOk="0">
                  <a:moveTo>
                    <a:pt x="444481" y="87951"/>
                  </a:moveTo>
                  <a:cubicBezTo>
                    <a:pt x="442824" y="86027"/>
                    <a:pt x="440439" y="84878"/>
                    <a:pt x="437898" y="84784"/>
                  </a:cubicBezTo>
                  <a:cubicBezTo>
                    <a:pt x="435357" y="84706"/>
                    <a:pt x="432893" y="85660"/>
                    <a:pt x="431095" y="87450"/>
                  </a:cubicBezTo>
                  <a:lnTo>
                    <a:pt x="330347" y="188201"/>
                  </a:lnTo>
                  <a:cubicBezTo>
                    <a:pt x="328384" y="189062"/>
                    <a:pt x="326422" y="190000"/>
                    <a:pt x="324436" y="191024"/>
                  </a:cubicBezTo>
                  <a:lnTo>
                    <a:pt x="313927" y="178404"/>
                  </a:lnTo>
                  <a:lnTo>
                    <a:pt x="418162" y="74541"/>
                  </a:lnTo>
                  <a:cubicBezTo>
                    <a:pt x="421736" y="70983"/>
                    <a:pt x="421743" y="65197"/>
                    <a:pt x="418186" y="61616"/>
                  </a:cubicBezTo>
                  <a:cubicBezTo>
                    <a:pt x="414620" y="58034"/>
                    <a:pt x="408834" y="58027"/>
                    <a:pt x="405261" y="61592"/>
                  </a:cubicBezTo>
                  <a:lnTo>
                    <a:pt x="302183" y="164298"/>
                  </a:lnTo>
                  <a:lnTo>
                    <a:pt x="227784" y="74979"/>
                  </a:lnTo>
                  <a:cubicBezTo>
                    <a:pt x="227706" y="74885"/>
                    <a:pt x="227628" y="74791"/>
                    <a:pt x="227542" y="74697"/>
                  </a:cubicBezTo>
                  <a:cubicBezTo>
                    <a:pt x="226549" y="73603"/>
                    <a:pt x="225509" y="72555"/>
                    <a:pt x="224430" y="71593"/>
                  </a:cubicBezTo>
                  <a:cubicBezTo>
                    <a:pt x="216157" y="64149"/>
                    <a:pt x="205477" y="60388"/>
                    <a:pt x="194358" y="60959"/>
                  </a:cubicBezTo>
                  <a:cubicBezTo>
                    <a:pt x="181496" y="61639"/>
                    <a:pt x="169837" y="68067"/>
                    <a:pt x="162284" y="78849"/>
                  </a:cubicBezTo>
                  <a:cubicBezTo>
                    <a:pt x="158031" y="84917"/>
                    <a:pt x="155505" y="92087"/>
                    <a:pt x="154989" y="99476"/>
                  </a:cubicBezTo>
                  <a:cubicBezTo>
                    <a:pt x="154082" y="112613"/>
                    <a:pt x="159118" y="124944"/>
                    <a:pt x="168696" y="133553"/>
                  </a:cubicBezTo>
                  <a:cubicBezTo>
                    <a:pt x="168782" y="133631"/>
                    <a:pt x="168868" y="133709"/>
                    <a:pt x="168962" y="133779"/>
                  </a:cubicBezTo>
                  <a:lnTo>
                    <a:pt x="258482" y="208344"/>
                  </a:lnTo>
                  <a:lnTo>
                    <a:pt x="226111" y="240716"/>
                  </a:lnTo>
                  <a:cubicBezTo>
                    <a:pt x="222968" y="233631"/>
                    <a:pt x="218495" y="227024"/>
                    <a:pt x="212748" y="221277"/>
                  </a:cubicBezTo>
                  <a:lnTo>
                    <a:pt x="122290" y="130824"/>
                  </a:lnTo>
                  <a:cubicBezTo>
                    <a:pt x="118255" y="126789"/>
                    <a:pt x="111382" y="127321"/>
                    <a:pt x="108090" y="132411"/>
                  </a:cubicBezTo>
                  <a:cubicBezTo>
                    <a:pt x="105745" y="136047"/>
                    <a:pt x="106503" y="140879"/>
                    <a:pt x="109560" y="143937"/>
                  </a:cubicBezTo>
                  <a:lnTo>
                    <a:pt x="199824" y="234202"/>
                  </a:lnTo>
                  <a:cubicBezTo>
                    <a:pt x="213225" y="247604"/>
                    <a:pt x="216963" y="267481"/>
                    <a:pt x="209363" y="284847"/>
                  </a:cubicBezTo>
                  <a:cubicBezTo>
                    <a:pt x="207728" y="288577"/>
                    <a:pt x="208761" y="292940"/>
                    <a:pt x="211896" y="295536"/>
                  </a:cubicBezTo>
                  <a:lnTo>
                    <a:pt x="330065" y="393770"/>
                  </a:lnTo>
                  <a:cubicBezTo>
                    <a:pt x="334686" y="397976"/>
                    <a:pt x="337400" y="403731"/>
                    <a:pt x="337720" y="409994"/>
                  </a:cubicBezTo>
                  <a:cubicBezTo>
                    <a:pt x="338049" y="416320"/>
                    <a:pt x="335883" y="422404"/>
                    <a:pt x="331637" y="427126"/>
                  </a:cubicBezTo>
                  <a:cubicBezTo>
                    <a:pt x="322872" y="436869"/>
                    <a:pt x="307859" y="437698"/>
                    <a:pt x="298164" y="428987"/>
                  </a:cubicBezTo>
                  <a:cubicBezTo>
                    <a:pt x="297609" y="428487"/>
                    <a:pt x="297030" y="427916"/>
                    <a:pt x="296490" y="427330"/>
                  </a:cubicBezTo>
                  <a:lnTo>
                    <a:pt x="211325" y="324827"/>
                  </a:lnTo>
                  <a:cubicBezTo>
                    <a:pt x="210880" y="323811"/>
                    <a:pt x="210254" y="322857"/>
                    <a:pt x="209418" y="322020"/>
                  </a:cubicBezTo>
                  <a:cubicBezTo>
                    <a:pt x="209003" y="321606"/>
                    <a:pt x="208550" y="321238"/>
                    <a:pt x="208080" y="320917"/>
                  </a:cubicBezTo>
                  <a:lnTo>
                    <a:pt x="198854" y="309814"/>
                  </a:lnTo>
                  <a:cubicBezTo>
                    <a:pt x="196149" y="306561"/>
                    <a:pt x="191567" y="305592"/>
                    <a:pt x="187774" y="307461"/>
                  </a:cubicBezTo>
                  <a:cubicBezTo>
                    <a:pt x="179541" y="311534"/>
                    <a:pt x="170533" y="312934"/>
                    <a:pt x="161862" y="311855"/>
                  </a:cubicBezTo>
                  <a:cubicBezTo>
                    <a:pt x="161033" y="311597"/>
                    <a:pt x="160173" y="311464"/>
                    <a:pt x="159305" y="311456"/>
                  </a:cubicBezTo>
                  <a:cubicBezTo>
                    <a:pt x="150392" y="309830"/>
                    <a:pt x="141947" y="305553"/>
                    <a:pt x="135215" y="298820"/>
                  </a:cubicBezTo>
                  <a:lnTo>
                    <a:pt x="44756" y="208367"/>
                  </a:lnTo>
                  <a:cubicBezTo>
                    <a:pt x="40722" y="204333"/>
                    <a:pt x="33849" y="204864"/>
                    <a:pt x="30557" y="209955"/>
                  </a:cubicBezTo>
                  <a:cubicBezTo>
                    <a:pt x="28211" y="213591"/>
                    <a:pt x="28970" y="218423"/>
                    <a:pt x="32027" y="221480"/>
                  </a:cubicBezTo>
                  <a:lnTo>
                    <a:pt x="122290" y="311746"/>
                  </a:lnTo>
                  <a:cubicBezTo>
                    <a:pt x="128021" y="317477"/>
                    <a:pt x="134644" y="321934"/>
                    <a:pt x="141767" y="325070"/>
                  </a:cubicBezTo>
                  <a:lnTo>
                    <a:pt x="68729" y="398109"/>
                  </a:lnTo>
                  <a:cubicBezTo>
                    <a:pt x="36132" y="356847"/>
                    <a:pt x="18273" y="305631"/>
                    <a:pt x="18273" y="252804"/>
                  </a:cubicBezTo>
                  <a:cubicBezTo>
                    <a:pt x="18273" y="123482"/>
                    <a:pt x="123478" y="18274"/>
                    <a:pt x="252798" y="18274"/>
                  </a:cubicBezTo>
                  <a:cubicBezTo>
                    <a:pt x="296819" y="18274"/>
                    <a:pt x="339706" y="30534"/>
                    <a:pt x="376854" y="53742"/>
                  </a:cubicBezTo>
                  <a:cubicBezTo>
                    <a:pt x="380780" y="56197"/>
                    <a:pt x="386065" y="55532"/>
                    <a:pt x="388990" y="51943"/>
                  </a:cubicBezTo>
                  <a:cubicBezTo>
                    <a:pt x="392532" y="47588"/>
                    <a:pt x="391382" y="41278"/>
                    <a:pt x="386777" y="38392"/>
                  </a:cubicBezTo>
                  <a:cubicBezTo>
                    <a:pt x="346665" y="13277"/>
                    <a:pt x="300337" y="0"/>
                    <a:pt x="252798" y="0"/>
                  </a:cubicBezTo>
                  <a:cubicBezTo>
                    <a:pt x="113407" y="0"/>
                    <a:pt x="0" y="113410"/>
                    <a:pt x="0" y="252804"/>
                  </a:cubicBezTo>
                  <a:cubicBezTo>
                    <a:pt x="0" y="313309"/>
                    <a:pt x="21713" y="371852"/>
                    <a:pt x="61145" y="417657"/>
                  </a:cubicBezTo>
                  <a:cubicBezTo>
                    <a:pt x="61207" y="417735"/>
                    <a:pt x="61278" y="417798"/>
                    <a:pt x="61348" y="417868"/>
                  </a:cubicBezTo>
                  <a:cubicBezTo>
                    <a:pt x="61434" y="417962"/>
                    <a:pt x="61520" y="418064"/>
                    <a:pt x="61606" y="418158"/>
                  </a:cubicBezTo>
                  <a:cubicBezTo>
                    <a:pt x="61645" y="418197"/>
                    <a:pt x="61692" y="418236"/>
                    <a:pt x="61739" y="418275"/>
                  </a:cubicBezTo>
                  <a:cubicBezTo>
                    <a:pt x="61849" y="418385"/>
                    <a:pt x="61966" y="418478"/>
                    <a:pt x="62075" y="418580"/>
                  </a:cubicBezTo>
                  <a:cubicBezTo>
                    <a:pt x="62201" y="418689"/>
                    <a:pt x="62333" y="418799"/>
                    <a:pt x="62466" y="418908"/>
                  </a:cubicBezTo>
                  <a:cubicBezTo>
                    <a:pt x="62584" y="419002"/>
                    <a:pt x="62709" y="419088"/>
                    <a:pt x="62826" y="419174"/>
                  </a:cubicBezTo>
                  <a:cubicBezTo>
                    <a:pt x="62967" y="419276"/>
                    <a:pt x="63107" y="419370"/>
                    <a:pt x="63256" y="419456"/>
                  </a:cubicBezTo>
                  <a:cubicBezTo>
                    <a:pt x="63381" y="419534"/>
                    <a:pt x="63498" y="419604"/>
                    <a:pt x="63624" y="419675"/>
                  </a:cubicBezTo>
                  <a:cubicBezTo>
                    <a:pt x="63780" y="419761"/>
                    <a:pt x="63936" y="419839"/>
                    <a:pt x="64101" y="419917"/>
                  </a:cubicBezTo>
                  <a:cubicBezTo>
                    <a:pt x="64218" y="419972"/>
                    <a:pt x="64343" y="420034"/>
                    <a:pt x="64460" y="420089"/>
                  </a:cubicBezTo>
                  <a:cubicBezTo>
                    <a:pt x="64632" y="420167"/>
                    <a:pt x="64812" y="420230"/>
                    <a:pt x="64984" y="420292"/>
                  </a:cubicBezTo>
                  <a:cubicBezTo>
                    <a:pt x="65101" y="420331"/>
                    <a:pt x="65211" y="420378"/>
                    <a:pt x="65328" y="420410"/>
                  </a:cubicBezTo>
                  <a:cubicBezTo>
                    <a:pt x="65516" y="420472"/>
                    <a:pt x="65711" y="420519"/>
                    <a:pt x="65907" y="420566"/>
                  </a:cubicBezTo>
                  <a:cubicBezTo>
                    <a:pt x="66016" y="420589"/>
                    <a:pt x="66118" y="420621"/>
                    <a:pt x="66227" y="420644"/>
                  </a:cubicBezTo>
                  <a:cubicBezTo>
                    <a:pt x="66446" y="420691"/>
                    <a:pt x="66665" y="420722"/>
                    <a:pt x="66884" y="420746"/>
                  </a:cubicBezTo>
                  <a:cubicBezTo>
                    <a:pt x="66970" y="420754"/>
                    <a:pt x="67056" y="420777"/>
                    <a:pt x="67142" y="420785"/>
                  </a:cubicBezTo>
                  <a:cubicBezTo>
                    <a:pt x="67447" y="420816"/>
                    <a:pt x="67752" y="420832"/>
                    <a:pt x="68065" y="420832"/>
                  </a:cubicBezTo>
                  <a:lnTo>
                    <a:pt x="68065" y="420832"/>
                  </a:lnTo>
                  <a:cubicBezTo>
                    <a:pt x="68065" y="420832"/>
                    <a:pt x="68065" y="420832"/>
                    <a:pt x="68065" y="420832"/>
                  </a:cubicBezTo>
                  <a:cubicBezTo>
                    <a:pt x="68346" y="420832"/>
                    <a:pt x="68628" y="420816"/>
                    <a:pt x="68901" y="420793"/>
                  </a:cubicBezTo>
                  <a:cubicBezTo>
                    <a:pt x="68980" y="420785"/>
                    <a:pt x="69058" y="420769"/>
                    <a:pt x="69136" y="420762"/>
                  </a:cubicBezTo>
                  <a:cubicBezTo>
                    <a:pt x="69339" y="420738"/>
                    <a:pt x="69535" y="420715"/>
                    <a:pt x="69738" y="420675"/>
                  </a:cubicBezTo>
                  <a:cubicBezTo>
                    <a:pt x="69832" y="420660"/>
                    <a:pt x="69926" y="420636"/>
                    <a:pt x="70027" y="420613"/>
                  </a:cubicBezTo>
                  <a:cubicBezTo>
                    <a:pt x="70207" y="420574"/>
                    <a:pt x="70387" y="420535"/>
                    <a:pt x="70559" y="420480"/>
                  </a:cubicBezTo>
                  <a:cubicBezTo>
                    <a:pt x="70661" y="420449"/>
                    <a:pt x="70770" y="420417"/>
                    <a:pt x="70872" y="420378"/>
                  </a:cubicBezTo>
                  <a:cubicBezTo>
                    <a:pt x="71036" y="420324"/>
                    <a:pt x="71200" y="420269"/>
                    <a:pt x="71357" y="420206"/>
                  </a:cubicBezTo>
                  <a:cubicBezTo>
                    <a:pt x="71466" y="420167"/>
                    <a:pt x="71576" y="420113"/>
                    <a:pt x="71685" y="420066"/>
                  </a:cubicBezTo>
                  <a:cubicBezTo>
                    <a:pt x="71834" y="420003"/>
                    <a:pt x="71982" y="419933"/>
                    <a:pt x="72131" y="419862"/>
                  </a:cubicBezTo>
                  <a:cubicBezTo>
                    <a:pt x="72248" y="419807"/>
                    <a:pt x="72357" y="419745"/>
                    <a:pt x="72475" y="419682"/>
                  </a:cubicBezTo>
                  <a:cubicBezTo>
                    <a:pt x="72608" y="419604"/>
                    <a:pt x="72741" y="419526"/>
                    <a:pt x="72873" y="419448"/>
                  </a:cubicBezTo>
                  <a:cubicBezTo>
                    <a:pt x="72991" y="419378"/>
                    <a:pt x="73108" y="419299"/>
                    <a:pt x="73218" y="419221"/>
                  </a:cubicBezTo>
                  <a:cubicBezTo>
                    <a:pt x="73343" y="419135"/>
                    <a:pt x="73468" y="419041"/>
                    <a:pt x="73585" y="418947"/>
                  </a:cubicBezTo>
                  <a:cubicBezTo>
                    <a:pt x="73694" y="418861"/>
                    <a:pt x="73812" y="418775"/>
                    <a:pt x="73921" y="418682"/>
                  </a:cubicBezTo>
                  <a:cubicBezTo>
                    <a:pt x="73952" y="418658"/>
                    <a:pt x="73984" y="418635"/>
                    <a:pt x="74015" y="418603"/>
                  </a:cubicBezTo>
                  <a:cubicBezTo>
                    <a:pt x="74093" y="418533"/>
                    <a:pt x="74171" y="418455"/>
                    <a:pt x="74242" y="418385"/>
                  </a:cubicBezTo>
                  <a:cubicBezTo>
                    <a:pt x="74328" y="418298"/>
                    <a:pt x="74422" y="418228"/>
                    <a:pt x="74508" y="418142"/>
                  </a:cubicBezTo>
                  <a:lnTo>
                    <a:pt x="162370" y="330277"/>
                  </a:lnTo>
                  <a:cubicBezTo>
                    <a:pt x="171300" y="330997"/>
                    <a:pt x="180417" y="329839"/>
                    <a:pt x="189111" y="326712"/>
                  </a:cubicBezTo>
                  <a:lnTo>
                    <a:pt x="190323" y="328166"/>
                  </a:lnTo>
                  <a:lnTo>
                    <a:pt x="87433" y="431059"/>
                  </a:lnTo>
                  <a:cubicBezTo>
                    <a:pt x="83867" y="434625"/>
                    <a:pt x="83867" y="440411"/>
                    <a:pt x="87433" y="443985"/>
                  </a:cubicBezTo>
                  <a:cubicBezTo>
                    <a:pt x="89215" y="445768"/>
                    <a:pt x="91553" y="446659"/>
                    <a:pt x="93891" y="446659"/>
                  </a:cubicBezTo>
                  <a:cubicBezTo>
                    <a:pt x="96229" y="446659"/>
                    <a:pt x="98567" y="445768"/>
                    <a:pt x="100350" y="443985"/>
                  </a:cubicBezTo>
                  <a:lnTo>
                    <a:pt x="202044" y="342288"/>
                  </a:lnTo>
                  <a:lnTo>
                    <a:pt x="282533" y="439168"/>
                  </a:lnTo>
                  <a:cubicBezTo>
                    <a:pt x="282611" y="439262"/>
                    <a:pt x="282698" y="439363"/>
                    <a:pt x="282783" y="439457"/>
                  </a:cubicBezTo>
                  <a:cubicBezTo>
                    <a:pt x="283784" y="440568"/>
                    <a:pt x="284832" y="441615"/>
                    <a:pt x="285911" y="442585"/>
                  </a:cubicBezTo>
                  <a:cubicBezTo>
                    <a:pt x="293894" y="449763"/>
                    <a:pt x="303903" y="453290"/>
                    <a:pt x="313880" y="453290"/>
                  </a:cubicBezTo>
                  <a:cubicBezTo>
                    <a:pt x="325397" y="453290"/>
                    <a:pt x="336884" y="448590"/>
                    <a:pt x="345187" y="439356"/>
                  </a:cubicBezTo>
                  <a:cubicBezTo>
                    <a:pt x="352694" y="431013"/>
                    <a:pt x="356509" y="420253"/>
                    <a:pt x="355938" y="409064"/>
                  </a:cubicBezTo>
                  <a:cubicBezTo>
                    <a:pt x="355360" y="397859"/>
                    <a:pt x="350457" y="387569"/>
                    <a:pt x="342130" y="380078"/>
                  </a:cubicBezTo>
                  <a:cubicBezTo>
                    <a:pt x="342044" y="380000"/>
                    <a:pt x="341950" y="379921"/>
                    <a:pt x="341864" y="379843"/>
                  </a:cubicBezTo>
                  <a:lnTo>
                    <a:pt x="245010" y="299329"/>
                  </a:lnTo>
                  <a:lnTo>
                    <a:pt x="278084" y="266253"/>
                  </a:lnTo>
                  <a:cubicBezTo>
                    <a:pt x="278217" y="287561"/>
                    <a:pt x="288038" y="307797"/>
                    <a:pt x="307640" y="327400"/>
                  </a:cubicBezTo>
                  <a:cubicBezTo>
                    <a:pt x="328501" y="348261"/>
                    <a:pt x="353937" y="362094"/>
                    <a:pt x="379263" y="366347"/>
                  </a:cubicBezTo>
                  <a:cubicBezTo>
                    <a:pt x="384760" y="367270"/>
                    <a:pt x="390115" y="367724"/>
                    <a:pt x="395307" y="367724"/>
                  </a:cubicBezTo>
                  <a:cubicBezTo>
                    <a:pt x="415066" y="367724"/>
                    <a:pt x="432346" y="361109"/>
                    <a:pt x="444998" y="348457"/>
                  </a:cubicBezTo>
                  <a:cubicBezTo>
                    <a:pt x="460972" y="332482"/>
                    <a:pt x="467329" y="309134"/>
                    <a:pt x="462887" y="282721"/>
                  </a:cubicBezTo>
                  <a:cubicBezTo>
                    <a:pt x="458634" y="257394"/>
                    <a:pt x="444802" y="231958"/>
                    <a:pt x="423941" y="211096"/>
                  </a:cubicBezTo>
                  <a:cubicBezTo>
                    <a:pt x="406105" y="193261"/>
                    <a:pt x="387426" y="183299"/>
                    <a:pt x="368418" y="181477"/>
                  </a:cubicBezTo>
                  <a:cubicBezTo>
                    <a:pt x="366666" y="181305"/>
                    <a:pt x="364915" y="181211"/>
                    <a:pt x="363163" y="181180"/>
                  </a:cubicBezTo>
                  <a:lnTo>
                    <a:pt x="436866" y="107476"/>
                  </a:lnTo>
                  <a:cubicBezTo>
                    <a:pt x="469463" y="148738"/>
                    <a:pt x="487306" y="199962"/>
                    <a:pt x="487306" y="252788"/>
                  </a:cubicBezTo>
                  <a:cubicBezTo>
                    <a:pt x="487306" y="382111"/>
                    <a:pt x="382101" y="487319"/>
                    <a:pt x="252782" y="487319"/>
                  </a:cubicBezTo>
                  <a:cubicBezTo>
                    <a:pt x="208675" y="487319"/>
                    <a:pt x="165701" y="475004"/>
                    <a:pt x="128506" y="451710"/>
                  </a:cubicBezTo>
                  <a:cubicBezTo>
                    <a:pt x="124229" y="449028"/>
                    <a:pt x="118591" y="450326"/>
                    <a:pt x="115909" y="454603"/>
                  </a:cubicBezTo>
                  <a:cubicBezTo>
                    <a:pt x="113235" y="458880"/>
                    <a:pt x="114526" y="464518"/>
                    <a:pt x="118803" y="467200"/>
                  </a:cubicBezTo>
                  <a:cubicBezTo>
                    <a:pt x="158914" y="492316"/>
                    <a:pt x="205242" y="505593"/>
                    <a:pt x="252782" y="505593"/>
                  </a:cubicBezTo>
                  <a:cubicBezTo>
                    <a:pt x="392172" y="505593"/>
                    <a:pt x="505579" y="392182"/>
                    <a:pt x="505579" y="252788"/>
                  </a:cubicBezTo>
                  <a:cubicBezTo>
                    <a:pt x="505626" y="192299"/>
                    <a:pt x="483913" y="133756"/>
                    <a:pt x="444481" y="87951"/>
                  </a:cubicBezTo>
                  <a:close/>
                  <a:moveTo>
                    <a:pt x="285278" y="233686"/>
                  </a:moveTo>
                  <a:lnTo>
                    <a:pt x="230943" y="288022"/>
                  </a:lnTo>
                  <a:lnTo>
                    <a:pt x="228590" y="286059"/>
                  </a:lnTo>
                  <a:cubicBezTo>
                    <a:pt x="231115" y="278068"/>
                    <a:pt x="232007" y="269827"/>
                    <a:pt x="231365" y="261757"/>
                  </a:cubicBezTo>
                  <a:lnTo>
                    <a:pt x="272603" y="220518"/>
                  </a:lnTo>
                  <a:lnTo>
                    <a:pt x="286107" y="231762"/>
                  </a:lnTo>
                  <a:cubicBezTo>
                    <a:pt x="285817" y="232411"/>
                    <a:pt x="285551" y="233045"/>
                    <a:pt x="285278" y="233686"/>
                  </a:cubicBezTo>
                  <a:close/>
                  <a:moveTo>
                    <a:pt x="411063" y="224444"/>
                  </a:moveTo>
                  <a:cubicBezTo>
                    <a:pt x="429258" y="242639"/>
                    <a:pt x="441283" y="264564"/>
                    <a:pt x="444911" y="286177"/>
                  </a:cubicBezTo>
                  <a:cubicBezTo>
                    <a:pt x="448344" y="306601"/>
                    <a:pt x="443801" y="324280"/>
                    <a:pt x="432119" y="335962"/>
                  </a:cubicBezTo>
                  <a:cubicBezTo>
                    <a:pt x="407185" y="360905"/>
                    <a:pt x="357158" y="351452"/>
                    <a:pt x="320604" y="314905"/>
                  </a:cubicBezTo>
                  <a:cubicBezTo>
                    <a:pt x="293980" y="288280"/>
                    <a:pt x="289492" y="263931"/>
                    <a:pt x="305600" y="233475"/>
                  </a:cubicBezTo>
                  <a:cubicBezTo>
                    <a:pt x="307828" y="229260"/>
                    <a:pt x="306444" y="224037"/>
                    <a:pt x="302417" y="221488"/>
                  </a:cubicBezTo>
                  <a:cubicBezTo>
                    <a:pt x="301948" y="221191"/>
                    <a:pt x="301557" y="220902"/>
                    <a:pt x="301229" y="220604"/>
                  </a:cubicBezTo>
                  <a:cubicBezTo>
                    <a:pt x="301150" y="220534"/>
                    <a:pt x="301072" y="220464"/>
                    <a:pt x="300994" y="220401"/>
                  </a:cubicBezTo>
                  <a:lnTo>
                    <a:pt x="180823" y="120299"/>
                  </a:lnTo>
                  <a:cubicBezTo>
                    <a:pt x="176249" y="116131"/>
                    <a:pt x="173551" y="110431"/>
                    <a:pt x="173223" y="104246"/>
                  </a:cubicBezTo>
                  <a:cubicBezTo>
                    <a:pt x="172895" y="98006"/>
                    <a:pt x="175014" y="92009"/>
                    <a:pt x="179189" y="87364"/>
                  </a:cubicBezTo>
                  <a:cubicBezTo>
                    <a:pt x="183364" y="82720"/>
                    <a:pt x="189104" y="79975"/>
                    <a:pt x="195351" y="79647"/>
                  </a:cubicBezTo>
                  <a:cubicBezTo>
                    <a:pt x="201575" y="79311"/>
                    <a:pt x="207588" y="81437"/>
                    <a:pt x="212232" y="85613"/>
                  </a:cubicBezTo>
                  <a:cubicBezTo>
                    <a:pt x="212787" y="86113"/>
                    <a:pt x="213358" y="86676"/>
                    <a:pt x="213890" y="87255"/>
                  </a:cubicBezTo>
                  <a:lnTo>
                    <a:pt x="294473" y="184002"/>
                  </a:lnTo>
                  <a:cubicBezTo>
                    <a:pt x="294473" y="184010"/>
                    <a:pt x="294481" y="184010"/>
                    <a:pt x="294489" y="184018"/>
                  </a:cubicBezTo>
                  <a:lnTo>
                    <a:pt x="313989" y="207429"/>
                  </a:lnTo>
                  <a:cubicBezTo>
                    <a:pt x="314067" y="207523"/>
                    <a:pt x="314146" y="207609"/>
                    <a:pt x="314216" y="207695"/>
                  </a:cubicBezTo>
                  <a:cubicBezTo>
                    <a:pt x="314419" y="207922"/>
                    <a:pt x="314623" y="208180"/>
                    <a:pt x="314842" y="208477"/>
                  </a:cubicBezTo>
                  <a:cubicBezTo>
                    <a:pt x="317617" y="212340"/>
                    <a:pt x="322895" y="213418"/>
                    <a:pt x="326969" y="210971"/>
                  </a:cubicBezTo>
                  <a:cubicBezTo>
                    <a:pt x="357448" y="192611"/>
                    <a:pt x="383391" y="196771"/>
                    <a:pt x="411063" y="2244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6" name="Google Shape;5010;p50">
              <a:extLst>
                <a:ext uri="{FF2B5EF4-FFF2-40B4-BE49-F238E27FC236}">
                  <a16:creationId xmlns:a16="http://schemas.microsoft.com/office/drawing/2014/main" id="{29AA0AED-F954-20BB-76F4-9ED59C72B4C3}"/>
                </a:ext>
              </a:extLst>
            </p:cNvPr>
            <p:cNvSpPr/>
            <p:nvPr/>
          </p:nvSpPr>
          <p:spPr>
            <a:xfrm>
              <a:off x="1514024" y="1555670"/>
              <a:ext cx="69962" cy="69966"/>
            </a:xfrm>
            <a:custGeom>
              <a:avLst/>
              <a:gdLst/>
              <a:ahLst/>
              <a:cxnLst/>
              <a:rect l="l" t="t" r="r" b="b"/>
              <a:pathLst>
                <a:path w="69962" h="69966" extrusionOk="0">
                  <a:moveTo>
                    <a:pt x="67283" y="54367"/>
                  </a:moveTo>
                  <a:lnTo>
                    <a:pt x="15599" y="2674"/>
                  </a:lnTo>
                  <a:cubicBezTo>
                    <a:pt x="12034" y="-891"/>
                    <a:pt x="6247" y="-891"/>
                    <a:pt x="2674" y="2674"/>
                  </a:cubicBezTo>
                  <a:cubicBezTo>
                    <a:pt x="-891" y="6240"/>
                    <a:pt x="-891" y="12026"/>
                    <a:pt x="2674" y="15599"/>
                  </a:cubicBezTo>
                  <a:lnTo>
                    <a:pt x="54366" y="67293"/>
                  </a:lnTo>
                  <a:cubicBezTo>
                    <a:pt x="56149" y="69075"/>
                    <a:pt x="58486" y="69967"/>
                    <a:pt x="60824" y="69967"/>
                  </a:cubicBezTo>
                  <a:cubicBezTo>
                    <a:pt x="63162" y="69967"/>
                    <a:pt x="65500" y="69075"/>
                    <a:pt x="67283" y="67293"/>
                  </a:cubicBezTo>
                  <a:cubicBezTo>
                    <a:pt x="70856" y="63719"/>
                    <a:pt x="70856" y="57933"/>
                    <a:pt x="67283" y="54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5011;p50">
              <a:extLst>
                <a:ext uri="{FF2B5EF4-FFF2-40B4-BE49-F238E27FC236}">
                  <a16:creationId xmlns:a16="http://schemas.microsoft.com/office/drawing/2014/main" id="{9BBD6F18-364F-17C4-359E-E2785BCB7469}"/>
                </a:ext>
              </a:extLst>
            </p:cNvPr>
            <p:cNvSpPr/>
            <p:nvPr/>
          </p:nvSpPr>
          <p:spPr>
            <a:xfrm>
              <a:off x="1539866" y="1529827"/>
              <a:ext cx="69963" cy="69966"/>
            </a:xfrm>
            <a:custGeom>
              <a:avLst/>
              <a:gdLst/>
              <a:ahLst/>
              <a:cxnLst/>
              <a:rect l="l" t="t" r="r" b="b"/>
              <a:pathLst>
                <a:path w="69963" h="69966" extrusionOk="0">
                  <a:moveTo>
                    <a:pt x="67291" y="54367"/>
                  </a:moveTo>
                  <a:lnTo>
                    <a:pt x="15599" y="2674"/>
                  </a:lnTo>
                  <a:cubicBezTo>
                    <a:pt x="12033" y="-891"/>
                    <a:pt x="6247" y="-891"/>
                    <a:pt x="2674" y="2674"/>
                  </a:cubicBezTo>
                  <a:cubicBezTo>
                    <a:pt x="-891" y="6248"/>
                    <a:pt x="-891" y="12026"/>
                    <a:pt x="2674" y="15599"/>
                  </a:cubicBezTo>
                  <a:lnTo>
                    <a:pt x="54366" y="67292"/>
                  </a:lnTo>
                  <a:cubicBezTo>
                    <a:pt x="56149" y="69075"/>
                    <a:pt x="58486" y="69967"/>
                    <a:pt x="60824" y="69967"/>
                  </a:cubicBezTo>
                  <a:cubicBezTo>
                    <a:pt x="63162" y="69967"/>
                    <a:pt x="65500" y="69075"/>
                    <a:pt x="67283" y="67292"/>
                  </a:cubicBezTo>
                  <a:cubicBezTo>
                    <a:pt x="70856" y="63719"/>
                    <a:pt x="70856" y="57933"/>
                    <a:pt x="67291" y="54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88" name="Google Shape;5012;p50">
            <a:extLst>
              <a:ext uri="{FF2B5EF4-FFF2-40B4-BE49-F238E27FC236}">
                <a16:creationId xmlns:a16="http://schemas.microsoft.com/office/drawing/2014/main" id="{C009E7E2-FE5F-20A6-C55D-EE5D6460AE2F}"/>
              </a:ext>
            </a:extLst>
          </p:cNvPr>
          <p:cNvGrpSpPr/>
          <p:nvPr/>
        </p:nvGrpSpPr>
        <p:grpSpPr>
          <a:xfrm>
            <a:off x="720584" y="1697757"/>
            <a:ext cx="375678" cy="374973"/>
            <a:chOff x="164644" y="1339413"/>
            <a:chExt cx="578679" cy="577592"/>
          </a:xfrm>
          <a:solidFill>
            <a:srgbClr val="5A4833"/>
          </a:solidFill>
        </p:grpSpPr>
        <p:sp>
          <p:nvSpPr>
            <p:cNvPr id="489" name="Google Shape;5013;p50">
              <a:extLst>
                <a:ext uri="{FF2B5EF4-FFF2-40B4-BE49-F238E27FC236}">
                  <a16:creationId xmlns:a16="http://schemas.microsoft.com/office/drawing/2014/main" id="{0564075C-F55C-83F2-F20F-C5F912760B7E}"/>
                </a:ext>
              </a:extLst>
            </p:cNvPr>
            <p:cNvSpPr/>
            <p:nvPr/>
          </p:nvSpPr>
          <p:spPr>
            <a:xfrm>
              <a:off x="164644" y="1339413"/>
              <a:ext cx="578679" cy="516562"/>
            </a:xfrm>
            <a:custGeom>
              <a:avLst/>
              <a:gdLst/>
              <a:ahLst/>
              <a:cxnLst/>
              <a:rect l="l" t="t" r="r" b="b"/>
              <a:pathLst>
                <a:path w="578679" h="516562" extrusionOk="0">
                  <a:moveTo>
                    <a:pt x="566709" y="325562"/>
                  </a:moveTo>
                  <a:cubicBezTo>
                    <a:pt x="560665" y="325922"/>
                    <a:pt x="556098" y="331231"/>
                    <a:pt x="556098" y="337283"/>
                  </a:cubicBezTo>
                  <a:cubicBezTo>
                    <a:pt x="556098" y="345470"/>
                    <a:pt x="556098" y="360076"/>
                    <a:pt x="556098" y="366965"/>
                  </a:cubicBezTo>
                  <a:cubicBezTo>
                    <a:pt x="556098" y="369061"/>
                    <a:pt x="554401" y="370757"/>
                    <a:pt x="552298" y="370757"/>
                  </a:cubicBezTo>
                  <a:lnTo>
                    <a:pt x="513586" y="370757"/>
                  </a:lnTo>
                  <a:cubicBezTo>
                    <a:pt x="507534" y="370757"/>
                    <a:pt x="502225" y="375324"/>
                    <a:pt x="501865" y="381360"/>
                  </a:cubicBezTo>
                  <a:cubicBezTo>
                    <a:pt x="501467" y="387921"/>
                    <a:pt x="506674" y="393363"/>
                    <a:pt x="513148" y="393363"/>
                  </a:cubicBezTo>
                  <a:lnTo>
                    <a:pt x="524759" y="393363"/>
                  </a:lnTo>
                  <a:cubicBezTo>
                    <a:pt x="524580" y="394622"/>
                    <a:pt x="524455" y="395896"/>
                    <a:pt x="524455" y="397202"/>
                  </a:cubicBezTo>
                  <a:lnTo>
                    <a:pt x="524455" y="427932"/>
                  </a:lnTo>
                  <a:cubicBezTo>
                    <a:pt x="524455" y="430059"/>
                    <a:pt x="522727" y="431787"/>
                    <a:pt x="520600" y="431787"/>
                  </a:cubicBezTo>
                  <a:lnTo>
                    <a:pt x="447601" y="431787"/>
                  </a:lnTo>
                  <a:lnTo>
                    <a:pt x="447601" y="393355"/>
                  </a:lnTo>
                  <a:lnTo>
                    <a:pt x="467508" y="393355"/>
                  </a:lnTo>
                  <a:cubicBezTo>
                    <a:pt x="473560" y="393355"/>
                    <a:pt x="478870" y="388789"/>
                    <a:pt x="479229" y="382752"/>
                  </a:cubicBezTo>
                  <a:cubicBezTo>
                    <a:pt x="479628" y="376192"/>
                    <a:pt x="474420" y="370750"/>
                    <a:pt x="467946" y="370750"/>
                  </a:cubicBezTo>
                  <a:lnTo>
                    <a:pt x="447601" y="370750"/>
                  </a:lnTo>
                  <a:lnTo>
                    <a:pt x="447601" y="331192"/>
                  </a:lnTo>
                  <a:lnTo>
                    <a:pt x="488604" y="331192"/>
                  </a:lnTo>
                  <a:cubicBezTo>
                    <a:pt x="494656" y="331192"/>
                    <a:pt x="499965" y="326626"/>
                    <a:pt x="500325" y="320589"/>
                  </a:cubicBezTo>
                  <a:cubicBezTo>
                    <a:pt x="500724" y="314029"/>
                    <a:pt x="495516" y="308587"/>
                    <a:pt x="489042" y="308587"/>
                  </a:cubicBezTo>
                  <a:lnTo>
                    <a:pt x="447601" y="308587"/>
                  </a:lnTo>
                  <a:lnTo>
                    <a:pt x="447601" y="270155"/>
                  </a:lnTo>
                  <a:lnTo>
                    <a:pt x="524666" y="270155"/>
                  </a:lnTo>
                  <a:cubicBezTo>
                    <a:pt x="524541" y="271187"/>
                    <a:pt x="524462" y="272235"/>
                    <a:pt x="524462" y="273298"/>
                  </a:cubicBezTo>
                  <a:lnTo>
                    <a:pt x="524462" y="318064"/>
                  </a:lnTo>
                  <a:cubicBezTo>
                    <a:pt x="524462" y="324116"/>
                    <a:pt x="529029" y="329425"/>
                    <a:pt x="535073" y="329785"/>
                  </a:cubicBezTo>
                  <a:cubicBezTo>
                    <a:pt x="541633" y="330176"/>
                    <a:pt x="547067" y="324976"/>
                    <a:pt x="547067" y="318501"/>
                  </a:cubicBezTo>
                  <a:lnTo>
                    <a:pt x="547067" y="273291"/>
                  </a:lnTo>
                  <a:cubicBezTo>
                    <a:pt x="547067" y="271977"/>
                    <a:pt x="547747" y="270820"/>
                    <a:pt x="548772" y="270147"/>
                  </a:cubicBezTo>
                  <a:lnTo>
                    <a:pt x="550836" y="270147"/>
                  </a:lnTo>
                  <a:cubicBezTo>
                    <a:pt x="552556" y="270147"/>
                    <a:pt x="554175" y="269748"/>
                    <a:pt x="555637" y="269068"/>
                  </a:cubicBezTo>
                  <a:cubicBezTo>
                    <a:pt x="567530" y="266863"/>
                    <a:pt x="576662" y="256675"/>
                    <a:pt x="577186" y="244273"/>
                  </a:cubicBezTo>
                  <a:cubicBezTo>
                    <a:pt x="577444" y="238221"/>
                    <a:pt x="572956" y="232419"/>
                    <a:pt x="566928" y="231895"/>
                  </a:cubicBezTo>
                  <a:cubicBezTo>
                    <a:pt x="560219" y="231309"/>
                    <a:pt x="554589" y="236595"/>
                    <a:pt x="554605" y="243179"/>
                  </a:cubicBezTo>
                  <a:cubicBezTo>
                    <a:pt x="554613" y="245235"/>
                    <a:pt x="552908" y="246916"/>
                    <a:pt x="550852" y="246916"/>
                  </a:cubicBezTo>
                  <a:cubicBezTo>
                    <a:pt x="548905" y="246916"/>
                    <a:pt x="547020" y="247143"/>
                    <a:pt x="545191" y="247542"/>
                  </a:cubicBezTo>
                  <a:lnTo>
                    <a:pt x="447593" y="247542"/>
                  </a:lnTo>
                  <a:lnTo>
                    <a:pt x="447593" y="207984"/>
                  </a:lnTo>
                  <a:lnTo>
                    <a:pt x="548959" y="207984"/>
                  </a:lnTo>
                  <a:cubicBezTo>
                    <a:pt x="549421" y="207984"/>
                    <a:pt x="549882" y="207953"/>
                    <a:pt x="550328" y="207898"/>
                  </a:cubicBezTo>
                  <a:cubicBezTo>
                    <a:pt x="550899" y="207937"/>
                    <a:pt x="551469" y="207984"/>
                    <a:pt x="552056" y="207984"/>
                  </a:cubicBezTo>
                  <a:cubicBezTo>
                    <a:pt x="560352" y="207984"/>
                    <a:pt x="566607" y="199234"/>
                    <a:pt x="562221" y="190414"/>
                  </a:cubicBezTo>
                  <a:cubicBezTo>
                    <a:pt x="560328" y="186614"/>
                    <a:pt x="556247" y="184683"/>
                    <a:pt x="552009" y="184628"/>
                  </a:cubicBezTo>
                  <a:cubicBezTo>
                    <a:pt x="549898" y="184605"/>
                    <a:pt x="548185" y="182869"/>
                    <a:pt x="548185" y="180734"/>
                  </a:cubicBezTo>
                  <a:lnTo>
                    <a:pt x="548185" y="150208"/>
                  </a:lnTo>
                  <a:cubicBezTo>
                    <a:pt x="548185" y="135296"/>
                    <a:pt x="536097" y="123200"/>
                    <a:pt x="521178" y="123200"/>
                  </a:cubicBezTo>
                  <a:lnTo>
                    <a:pt x="422909" y="123200"/>
                  </a:lnTo>
                  <a:cubicBezTo>
                    <a:pt x="421595" y="123200"/>
                    <a:pt x="420328" y="123435"/>
                    <a:pt x="419155" y="123841"/>
                  </a:cubicBezTo>
                  <a:cubicBezTo>
                    <a:pt x="408248" y="110603"/>
                    <a:pt x="394189" y="97490"/>
                    <a:pt x="377253" y="84776"/>
                  </a:cubicBezTo>
                  <a:lnTo>
                    <a:pt x="417177" y="84776"/>
                  </a:lnTo>
                  <a:cubicBezTo>
                    <a:pt x="419132" y="84776"/>
                    <a:pt x="420969" y="84299"/>
                    <a:pt x="422580" y="83470"/>
                  </a:cubicBezTo>
                  <a:cubicBezTo>
                    <a:pt x="424191" y="84307"/>
                    <a:pt x="426028" y="84776"/>
                    <a:pt x="427983" y="84776"/>
                  </a:cubicBezTo>
                  <a:lnTo>
                    <a:pt x="458759" y="84776"/>
                  </a:lnTo>
                  <a:cubicBezTo>
                    <a:pt x="460854" y="84776"/>
                    <a:pt x="462692" y="86489"/>
                    <a:pt x="462700" y="88584"/>
                  </a:cubicBezTo>
                  <a:cubicBezTo>
                    <a:pt x="462723" y="94879"/>
                    <a:pt x="468017" y="99961"/>
                    <a:pt x="474499" y="99844"/>
                  </a:cubicBezTo>
                  <a:cubicBezTo>
                    <a:pt x="481106" y="99727"/>
                    <a:pt x="486165" y="93768"/>
                    <a:pt x="485813" y="87169"/>
                  </a:cubicBezTo>
                  <a:cubicBezTo>
                    <a:pt x="485078" y="73266"/>
                    <a:pt x="473263" y="62171"/>
                    <a:pt x="458845" y="62171"/>
                  </a:cubicBezTo>
                  <a:lnTo>
                    <a:pt x="427975" y="62171"/>
                  </a:lnTo>
                  <a:cubicBezTo>
                    <a:pt x="426021" y="62171"/>
                    <a:pt x="424183" y="62648"/>
                    <a:pt x="422572" y="63477"/>
                  </a:cubicBezTo>
                  <a:cubicBezTo>
                    <a:pt x="420962" y="62640"/>
                    <a:pt x="419124" y="62171"/>
                    <a:pt x="417169" y="62171"/>
                  </a:cubicBezTo>
                  <a:lnTo>
                    <a:pt x="341231" y="62171"/>
                  </a:lnTo>
                  <a:cubicBezTo>
                    <a:pt x="320260" y="49988"/>
                    <a:pt x="303981" y="42834"/>
                    <a:pt x="303269" y="42521"/>
                  </a:cubicBezTo>
                  <a:lnTo>
                    <a:pt x="300658" y="41379"/>
                  </a:lnTo>
                  <a:lnTo>
                    <a:pt x="300658" y="22605"/>
                  </a:lnTo>
                  <a:lnTo>
                    <a:pt x="397207" y="22605"/>
                  </a:lnTo>
                  <a:cubicBezTo>
                    <a:pt x="403134" y="22605"/>
                    <a:pt x="408350" y="18219"/>
                    <a:pt x="408881" y="12315"/>
                  </a:cubicBezTo>
                  <a:cubicBezTo>
                    <a:pt x="409483" y="5614"/>
                    <a:pt x="404080" y="0"/>
                    <a:pt x="397325" y="0"/>
                  </a:cubicBezTo>
                  <a:lnTo>
                    <a:pt x="180260" y="0"/>
                  </a:lnTo>
                  <a:cubicBezTo>
                    <a:pt x="165607" y="0"/>
                    <a:pt x="153722" y="11885"/>
                    <a:pt x="153722" y="26539"/>
                  </a:cubicBezTo>
                  <a:lnTo>
                    <a:pt x="153722" y="58371"/>
                  </a:lnTo>
                  <a:cubicBezTo>
                    <a:pt x="153722" y="60466"/>
                    <a:pt x="152026" y="62171"/>
                    <a:pt x="149922" y="62171"/>
                  </a:cubicBezTo>
                  <a:lnTo>
                    <a:pt x="105182" y="62171"/>
                  </a:lnTo>
                  <a:cubicBezTo>
                    <a:pt x="99130" y="62171"/>
                    <a:pt x="93821" y="66737"/>
                    <a:pt x="93461" y="72774"/>
                  </a:cubicBezTo>
                  <a:cubicBezTo>
                    <a:pt x="93062" y="79334"/>
                    <a:pt x="98270" y="84776"/>
                    <a:pt x="104744" y="84776"/>
                  </a:cubicBezTo>
                  <a:lnTo>
                    <a:pt x="150454" y="84776"/>
                  </a:lnTo>
                  <a:cubicBezTo>
                    <a:pt x="165365" y="84776"/>
                    <a:pt x="177461" y="72688"/>
                    <a:pt x="177461" y="57769"/>
                  </a:cubicBezTo>
                  <a:lnTo>
                    <a:pt x="177461" y="26468"/>
                  </a:lnTo>
                  <a:cubicBezTo>
                    <a:pt x="177461" y="24341"/>
                    <a:pt x="179189" y="22613"/>
                    <a:pt x="181316" y="22613"/>
                  </a:cubicBezTo>
                  <a:lnTo>
                    <a:pt x="278053" y="22613"/>
                  </a:lnTo>
                  <a:lnTo>
                    <a:pt x="278053" y="41387"/>
                  </a:lnTo>
                  <a:lnTo>
                    <a:pt x="275504" y="42529"/>
                  </a:lnTo>
                  <a:cubicBezTo>
                    <a:pt x="274808" y="42842"/>
                    <a:pt x="258896" y="49996"/>
                    <a:pt x="238410" y="62186"/>
                  </a:cubicBezTo>
                  <a:cubicBezTo>
                    <a:pt x="238317" y="62186"/>
                    <a:pt x="238223" y="62171"/>
                    <a:pt x="238121" y="62171"/>
                  </a:cubicBezTo>
                  <a:lnTo>
                    <a:pt x="193349" y="62171"/>
                  </a:lnTo>
                  <a:cubicBezTo>
                    <a:pt x="187297" y="62171"/>
                    <a:pt x="181988" y="66737"/>
                    <a:pt x="181629" y="72774"/>
                  </a:cubicBezTo>
                  <a:cubicBezTo>
                    <a:pt x="181230" y="79334"/>
                    <a:pt x="186437" y="84776"/>
                    <a:pt x="192911" y="84776"/>
                  </a:cubicBezTo>
                  <a:lnTo>
                    <a:pt x="203061" y="84776"/>
                  </a:lnTo>
                  <a:cubicBezTo>
                    <a:pt x="185358" y="98069"/>
                    <a:pt x="170768" y="111792"/>
                    <a:pt x="159618" y="125640"/>
                  </a:cubicBezTo>
                  <a:cubicBezTo>
                    <a:pt x="157788" y="126953"/>
                    <a:pt x="156365" y="128775"/>
                    <a:pt x="155536" y="130910"/>
                  </a:cubicBezTo>
                  <a:cubicBezTo>
                    <a:pt x="142377" y="148683"/>
                    <a:pt x="134605" y="166949"/>
                    <a:pt x="132298" y="185379"/>
                  </a:cubicBezTo>
                  <a:lnTo>
                    <a:pt x="27085" y="185379"/>
                  </a:lnTo>
                  <a:cubicBezTo>
                    <a:pt x="12151" y="185379"/>
                    <a:pt x="0" y="197530"/>
                    <a:pt x="0" y="212457"/>
                  </a:cubicBezTo>
                  <a:lnTo>
                    <a:pt x="0" y="257238"/>
                  </a:lnTo>
                  <a:cubicBezTo>
                    <a:pt x="0" y="263743"/>
                    <a:pt x="5278" y="269021"/>
                    <a:pt x="11783" y="269021"/>
                  </a:cubicBezTo>
                  <a:lnTo>
                    <a:pt x="44756" y="269021"/>
                  </a:lnTo>
                  <a:cubicBezTo>
                    <a:pt x="46171" y="269021"/>
                    <a:pt x="47548" y="268466"/>
                    <a:pt x="48509" y="267434"/>
                  </a:cubicBezTo>
                  <a:cubicBezTo>
                    <a:pt x="57486" y="257761"/>
                    <a:pt x="50793" y="246416"/>
                    <a:pt x="41441" y="246416"/>
                  </a:cubicBezTo>
                  <a:lnTo>
                    <a:pt x="26460" y="246416"/>
                  </a:lnTo>
                  <a:cubicBezTo>
                    <a:pt x="24333" y="246416"/>
                    <a:pt x="22605" y="244688"/>
                    <a:pt x="22605" y="242561"/>
                  </a:cubicBezTo>
                  <a:lnTo>
                    <a:pt x="22605" y="211847"/>
                  </a:lnTo>
                  <a:cubicBezTo>
                    <a:pt x="22605" y="209720"/>
                    <a:pt x="24333" y="207992"/>
                    <a:pt x="26460" y="207992"/>
                  </a:cubicBezTo>
                  <a:lnTo>
                    <a:pt x="92679" y="207992"/>
                  </a:lnTo>
                  <a:lnTo>
                    <a:pt x="92679" y="227141"/>
                  </a:lnTo>
                  <a:cubicBezTo>
                    <a:pt x="92679" y="233068"/>
                    <a:pt x="97073" y="238284"/>
                    <a:pt x="102977" y="238808"/>
                  </a:cubicBezTo>
                  <a:cubicBezTo>
                    <a:pt x="109678" y="239402"/>
                    <a:pt x="115284" y="234007"/>
                    <a:pt x="115284" y="227274"/>
                  </a:cubicBezTo>
                  <a:lnTo>
                    <a:pt x="115284" y="207984"/>
                  </a:lnTo>
                  <a:lnTo>
                    <a:pt x="131110" y="207984"/>
                  </a:lnTo>
                  <a:lnTo>
                    <a:pt x="131110" y="246416"/>
                  </a:lnTo>
                  <a:lnTo>
                    <a:pt x="120249" y="246416"/>
                  </a:lnTo>
                  <a:cubicBezTo>
                    <a:pt x="114197" y="246416"/>
                    <a:pt x="108888" y="250982"/>
                    <a:pt x="108528" y="257019"/>
                  </a:cubicBezTo>
                  <a:cubicBezTo>
                    <a:pt x="108130" y="263579"/>
                    <a:pt x="113337" y="269021"/>
                    <a:pt x="119811" y="269021"/>
                  </a:cubicBezTo>
                  <a:lnTo>
                    <a:pt x="131118" y="269021"/>
                  </a:lnTo>
                  <a:lnTo>
                    <a:pt x="131118" y="308579"/>
                  </a:lnTo>
                  <a:lnTo>
                    <a:pt x="43521" y="308579"/>
                  </a:lnTo>
                  <a:lnTo>
                    <a:pt x="27695" y="308579"/>
                  </a:lnTo>
                  <a:cubicBezTo>
                    <a:pt x="12424" y="308579"/>
                    <a:pt x="8" y="320699"/>
                    <a:pt x="8" y="335586"/>
                  </a:cubicBezTo>
                  <a:lnTo>
                    <a:pt x="8" y="381532"/>
                  </a:lnTo>
                  <a:cubicBezTo>
                    <a:pt x="8" y="386975"/>
                    <a:pt x="3644" y="391877"/>
                    <a:pt x="8945" y="393113"/>
                  </a:cubicBezTo>
                  <a:cubicBezTo>
                    <a:pt x="16772" y="394935"/>
                    <a:pt x="23746" y="389203"/>
                    <a:pt x="23746" y="381884"/>
                  </a:cubicBezTo>
                  <a:lnTo>
                    <a:pt x="23746" y="335047"/>
                  </a:lnTo>
                  <a:cubicBezTo>
                    <a:pt x="23746" y="332920"/>
                    <a:pt x="25474" y="331192"/>
                    <a:pt x="27601" y="331192"/>
                  </a:cubicBezTo>
                  <a:lnTo>
                    <a:pt x="42895" y="331192"/>
                  </a:lnTo>
                  <a:lnTo>
                    <a:pt x="92687" y="331192"/>
                  </a:lnTo>
                  <a:lnTo>
                    <a:pt x="92687" y="366989"/>
                  </a:lnTo>
                  <a:cubicBezTo>
                    <a:pt x="92687" y="368310"/>
                    <a:pt x="92929" y="369577"/>
                    <a:pt x="93359" y="370757"/>
                  </a:cubicBezTo>
                  <a:lnTo>
                    <a:pt x="53670" y="370757"/>
                  </a:lnTo>
                  <a:cubicBezTo>
                    <a:pt x="47743" y="370757"/>
                    <a:pt x="42536" y="375144"/>
                    <a:pt x="42012" y="381048"/>
                  </a:cubicBezTo>
                  <a:cubicBezTo>
                    <a:pt x="41417" y="387749"/>
                    <a:pt x="46789" y="393363"/>
                    <a:pt x="53498" y="393363"/>
                  </a:cubicBezTo>
                  <a:lnTo>
                    <a:pt x="131125" y="393363"/>
                  </a:lnTo>
                  <a:lnTo>
                    <a:pt x="131125" y="431794"/>
                  </a:lnTo>
                  <a:lnTo>
                    <a:pt x="58275" y="431794"/>
                  </a:lnTo>
                  <a:cubicBezTo>
                    <a:pt x="52349" y="431794"/>
                    <a:pt x="47141" y="436181"/>
                    <a:pt x="46617" y="442085"/>
                  </a:cubicBezTo>
                  <a:cubicBezTo>
                    <a:pt x="46023" y="448786"/>
                    <a:pt x="51395" y="454400"/>
                    <a:pt x="58103" y="454400"/>
                  </a:cubicBezTo>
                  <a:lnTo>
                    <a:pt x="92687" y="454400"/>
                  </a:lnTo>
                  <a:lnTo>
                    <a:pt x="92687" y="504990"/>
                  </a:lnTo>
                  <a:cubicBezTo>
                    <a:pt x="92687" y="511387"/>
                    <a:pt x="97871" y="516563"/>
                    <a:pt x="104259" y="516563"/>
                  </a:cubicBezTo>
                  <a:lnTo>
                    <a:pt x="163825" y="516563"/>
                  </a:lnTo>
                  <a:cubicBezTo>
                    <a:pt x="169877" y="516563"/>
                    <a:pt x="175186" y="511997"/>
                    <a:pt x="175545" y="505960"/>
                  </a:cubicBezTo>
                  <a:cubicBezTo>
                    <a:pt x="175944" y="499400"/>
                    <a:pt x="170737" y="493957"/>
                    <a:pt x="164262" y="493957"/>
                  </a:cubicBezTo>
                  <a:lnTo>
                    <a:pt x="115284" y="493957"/>
                  </a:lnTo>
                  <a:lnTo>
                    <a:pt x="115284" y="455526"/>
                  </a:lnTo>
                  <a:lnTo>
                    <a:pt x="132728" y="455526"/>
                  </a:lnTo>
                  <a:cubicBezTo>
                    <a:pt x="137631" y="469092"/>
                    <a:pt x="150595" y="478131"/>
                    <a:pt x="165443" y="478131"/>
                  </a:cubicBezTo>
                  <a:lnTo>
                    <a:pt x="339073" y="478131"/>
                  </a:lnTo>
                  <a:lnTo>
                    <a:pt x="339073" y="493957"/>
                  </a:lnTo>
                  <a:lnTo>
                    <a:pt x="319166" y="493957"/>
                  </a:lnTo>
                  <a:cubicBezTo>
                    <a:pt x="313114" y="493957"/>
                    <a:pt x="307805" y="498524"/>
                    <a:pt x="307445" y="504560"/>
                  </a:cubicBezTo>
                  <a:cubicBezTo>
                    <a:pt x="307046" y="511121"/>
                    <a:pt x="312253" y="516563"/>
                    <a:pt x="318728" y="516563"/>
                  </a:cubicBezTo>
                  <a:lnTo>
                    <a:pt x="378567" y="516563"/>
                  </a:lnTo>
                  <a:cubicBezTo>
                    <a:pt x="384619" y="516563"/>
                    <a:pt x="389928" y="511997"/>
                    <a:pt x="390288" y="505960"/>
                  </a:cubicBezTo>
                  <a:cubicBezTo>
                    <a:pt x="390686" y="499400"/>
                    <a:pt x="385479" y="493957"/>
                    <a:pt x="379005" y="493957"/>
                  </a:cubicBezTo>
                  <a:lnTo>
                    <a:pt x="362804" y="493957"/>
                  </a:lnTo>
                  <a:lnTo>
                    <a:pt x="362804" y="478131"/>
                  </a:lnTo>
                  <a:lnTo>
                    <a:pt x="414652" y="478131"/>
                  </a:lnTo>
                  <a:cubicBezTo>
                    <a:pt x="429570" y="478131"/>
                    <a:pt x="442292" y="468678"/>
                    <a:pt x="447015" y="455526"/>
                  </a:cubicBezTo>
                  <a:lnTo>
                    <a:pt x="542821" y="455526"/>
                  </a:lnTo>
                  <a:cubicBezTo>
                    <a:pt x="545769" y="455526"/>
                    <a:pt x="548162" y="453133"/>
                    <a:pt x="548162" y="450185"/>
                  </a:cubicBezTo>
                  <a:lnTo>
                    <a:pt x="548162" y="395662"/>
                  </a:lnTo>
                  <a:cubicBezTo>
                    <a:pt x="548162" y="395154"/>
                    <a:pt x="548576" y="394802"/>
                    <a:pt x="549069" y="394911"/>
                  </a:cubicBezTo>
                  <a:cubicBezTo>
                    <a:pt x="550547" y="395239"/>
                    <a:pt x="551868" y="395318"/>
                    <a:pt x="553150" y="395185"/>
                  </a:cubicBezTo>
                  <a:cubicBezTo>
                    <a:pt x="567326" y="394575"/>
                    <a:pt x="578680" y="383018"/>
                    <a:pt x="578680" y="368873"/>
                  </a:cubicBezTo>
                  <a:lnTo>
                    <a:pt x="578680" y="336845"/>
                  </a:lnTo>
                  <a:cubicBezTo>
                    <a:pt x="578703" y="330371"/>
                    <a:pt x="573269" y="325171"/>
                    <a:pt x="566709" y="325562"/>
                  </a:cubicBezTo>
                  <a:close/>
                  <a:moveTo>
                    <a:pt x="131118" y="369624"/>
                  </a:moveTo>
                  <a:lnTo>
                    <a:pt x="114604" y="369624"/>
                  </a:lnTo>
                  <a:cubicBezTo>
                    <a:pt x="115042" y="368419"/>
                    <a:pt x="115292" y="367129"/>
                    <a:pt x="115292" y="365784"/>
                  </a:cubicBezTo>
                  <a:lnTo>
                    <a:pt x="115292" y="331200"/>
                  </a:lnTo>
                  <a:lnTo>
                    <a:pt x="131118" y="331200"/>
                  </a:lnTo>
                  <a:lnTo>
                    <a:pt x="131118" y="369624"/>
                  </a:lnTo>
                  <a:lnTo>
                    <a:pt x="131118" y="369624"/>
                  </a:lnTo>
                  <a:close/>
                  <a:moveTo>
                    <a:pt x="423855" y="442820"/>
                  </a:moveTo>
                  <a:cubicBezTo>
                    <a:pt x="423855" y="449200"/>
                    <a:pt x="418663" y="454392"/>
                    <a:pt x="412275" y="454392"/>
                  </a:cubicBezTo>
                  <a:lnTo>
                    <a:pt x="165302" y="454392"/>
                  </a:lnTo>
                  <a:cubicBezTo>
                    <a:pt x="160197" y="454392"/>
                    <a:pt x="155755" y="451124"/>
                    <a:pt x="154246" y="446268"/>
                  </a:cubicBezTo>
                  <a:cubicBezTo>
                    <a:pt x="154246" y="446268"/>
                    <a:pt x="154246" y="446268"/>
                    <a:pt x="154246" y="446260"/>
                  </a:cubicBezTo>
                  <a:cubicBezTo>
                    <a:pt x="154583" y="445173"/>
                    <a:pt x="154770" y="444016"/>
                    <a:pt x="154770" y="442812"/>
                  </a:cubicBezTo>
                  <a:cubicBezTo>
                    <a:pt x="154770" y="441107"/>
                    <a:pt x="154395" y="439496"/>
                    <a:pt x="153730" y="438034"/>
                  </a:cubicBezTo>
                  <a:lnTo>
                    <a:pt x="153730" y="195896"/>
                  </a:lnTo>
                  <a:cubicBezTo>
                    <a:pt x="153730" y="178068"/>
                    <a:pt x="160720" y="159911"/>
                    <a:pt x="174498" y="141943"/>
                  </a:cubicBezTo>
                  <a:cubicBezTo>
                    <a:pt x="174576" y="141849"/>
                    <a:pt x="174646" y="141747"/>
                    <a:pt x="174717" y="141654"/>
                  </a:cubicBezTo>
                  <a:cubicBezTo>
                    <a:pt x="174826" y="141528"/>
                    <a:pt x="174928" y="141396"/>
                    <a:pt x="175029" y="141270"/>
                  </a:cubicBezTo>
                  <a:cubicBezTo>
                    <a:pt x="185976" y="127180"/>
                    <a:pt x="201192" y="113035"/>
                    <a:pt x="220270" y="99226"/>
                  </a:cubicBezTo>
                  <a:cubicBezTo>
                    <a:pt x="224407" y="96232"/>
                    <a:pt x="228824" y="93190"/>
                    <a:pt x="233414" y="90179"/>
                  </a:cubicBezTo>
                  <a:cubicBezTo>
                    <a:pt x="237488" y="87505"/>
                    <a:pt x="241663" y="84870"/>
                    <a:pt x="245839" y="82345"/>
                  </a:cubicBezTo>
                  <a:cubicBezTo>
                    <a:pt x="266934" y="69583"/>
                    <a:pt x="283378" y="62186"/>
                    <a:pt x="284082" y="61874"/>
                  </a:cubicBezTo>
                  <a:lnTo>
                    <a:pt x="288804" y="59763"/>
                  </a:lnTo>
                  <a:lnTo>
                    <a:pt x="293543" y="61882"/>
                  </a:lnTo>
                  <a:cubicBezTo>
                    <a:pt x="294231" y="62186"/>
                    <a:pt x="310682" y="69583"/>
                    <a:pt x="331778" y="82345"/>
                  </a:cubicBezTo>
                  <a:cubicBezTo>
                    <a:pt x="332450" y="82751"/>
                    <a:pt x="333138" y="83181"/>
                    <a:pt x="333826" y="83603"/>
                  </a:cubicBezTo>
                  <a:lnTo>
                    <a:pt x="334897" y="84268"/>
                  </a:lnTo>
                  <a:cubicBezTo>
                    <a:pt x="334999" y="84331"/>
                    <a:pt x="335109" y="84393"/>
                    <a:pt x="335218" y="84456"/>
                  </a:cubicBezTo>
                  <a:cubicBezTo>
                    <a:pt x="335296" y="84495"/>
                    <a:pt x="335374" y="84542"/>
                    <a:pt x="335453" y="84589"/>
                  </a:cubicBezTo>
                  <a:cubicBezTo>
                    <a:pt x="336219" y="85066"/>
                    <a:pt x="336993" y="85550"/>
                    <a:pt x="337775" y="86043"/>
                  </a:cubicBezTo>
                  <a:cubicBezTo>
                    <a:pt x="337814" y="86067"/>
                    <a:pt x="337853" y="86090"/>
                    <a:pt x="337884" y="86113"/>
                  </a:cubicBezTo>
                  <a:cubicBezTo>
                    <a:pt x="337916" y="86129"/>
                    <a:pt x="337939" y="86145"/>
                    <a:pt x="337970" y="86168"/>
                  </a:cubicBezTo>
                  <a:cubicBezTo>
                    <a:pt x="340019" y="87458"/>
                    <a:pt x="342099" y="88795"/>
                    <a:pt x="344202" y="90172"/>
                  </a:cubicBezTo>
                  <a:cubicBezTo>
                    <a:pt x="348784" y="93182"/>
                    <a:pt x="353210" y="96232"/>
                    <a:pt x="357346" y="99226"/>
                  </a:cubicBezTo>
                  <a:cubicBezTo>
                    <a:pt x="376417" y="113027"/>
                    <a:pt x="391640" y="127172"/>
                    <a:pt x="402579" y="141270"/>
                  </a:cubicBezTo>
                  <a:cubicBezTo>
                    <a:pt x="402681" y="141403"/>
                    <a:pt x="402790" y="141528"/>
                    <a:pt x="402892" y="141654"/>
                  </a:cubicBezTo>
                  <a:cubicBezTo>
                    <a:pt x="402962" y="141755"/>
                    <a:pt x="403033" y="141849"/>
                    <a:pt x="403111" y="141943"/>
                  </a:cubicBezTo>
                  <a:cubicBezTo>
                    <a:pt x="416888" y="159911"/>
                    <a:pt x="423870" y="178060"/>
                    <a:pt x="423870" y="195896"/>
                  </a:cubicBezTo>
                  <a:lnTo>
                    <a:pt x="423855" y="442820"/>
                  </a:lnTo>
                  <a:lnTo>
                    <a:pt x="423855" y="442820"/>
                  </a:lnTo>
                  <a:close/>
                  <a:moveTo>
                    <a:pt x="433887" y="145829"/>
                  </a:moveTo>
                  <a:lnTo>
                    <a:pt x="520592" y="145829"/>
                  </a:lnTo>
                  <a:cubicBezTo>
                    <a:pt x="522719" y="145829"/>
                    <a:pt x="524447" y="147557"/>
                    <a:pt x="524447" y="149684"/>
                  </a:cubicBezTo>
                  <a:lnTo>
                    <a:pt x="524447" y="180413"/>
                  </a:lnTo>
                  <a:cubicBezTo>
                    <a:pt x="524447" y="181719"/>
                    <a:pt x="524572" y="182994"/>
                    <a:pt x="524752" y="184253"/>
                  </a:cubicBezTo>
                  <a:lnTo>
                    <a:pt x="446851" y="184253"/>
                  </a:lnTo>
                  <a:cubicBezTo>
                    <a:pt x="445232" y="171328"/>
                    <a:pt x="440900" y="158481"/>
                    <a:pt x="433887" y="1458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5014;p50">
              <a:extLst>
                <a:ext uri="{FF2B5EF4-FFF2-40B4-BE49-F238E27FC236}">
                  <a16:creationId xmlns:a16="http://schemas.microsoft.com/office/drawing/2014/main" id="{97D65D61-C256-8697-9C4C-7AB4961CC2FF}"/>
                </a:ext>
              </a:extLst>
            </p:cNvPr>
            <p:cNvSpPr/>
            <p:nvPr/>
          </p:nvSpPr>
          <p:spPr>
            <a:xfrm>
              <a:off x="318955" y="1832237"/>
              <a:ext cx="318144" cy="84768"/>
            </a:xfrm>
            <a:custGeom>
              <a:avLst/>
              <a:gdLst/>
              <a:ahLst/>
              <a:cxnLst/>
              <a:rect l="l" t="t" r="r" b="b"/>
              <a:pathLst>
                <a:path w="318144" h="84768" extrusionOk="0">
                  <a:moveTo>
                    <a:pt x="306278" y="0"/>
                  </a:moveTo>
                  <a:lnTo>
                    <a:pt x="273946" y="0"/>
                  </a:lnTo>
                  <a:cubicBezTo>
                    <a:pt x="259035" y="0"/>
                    <a:pt x="246939" y="12089"/>
                    <a:pt x="246939" y="27008"/>
                  </a:cubicBezTo>
                  <a:lnTo>
                    <a:pt x="246939" y="58308"/>
                  </a:lnTo>
                  <a:cubicBezTo>
                    <a:pt x="246939" y="60435"/>
                    <a:pt x="245211" y="62163"/>
                    <a:pt x="243084" y="62163"/>
                  </a:cubicBezTo>
                  <a:lnTo>
                    <a:pt x="146347" y="62163"/>
                  </a:lnTo>
                  <a:lnTo>
                    <a:pt x="146347" y="12910"/>
                  </a:lnTo>
                  <a:cubicBezTo>
                    <a:pt x="146347" y="6404"/>
                    <a:pt x="141069" y="1126"/>
                    <a:pt x="134564" y="1126"/>
                  </a:cubicBezTo>
                  <a:lnTo>
                    <a:pt x="56381" y="1126"/>
                  </a:lnTo>
                  <a:cubicBezTo>
                    <a:pt x="54966" y="1126"/>
                    <a:pt x="53590" y="1681"/>
                    <a:pt x="52628" y="2713"/>
                  </a:cubicBezTo>
                  <a:cubicBezTo>
                    <a:pt x="43652" y="12386"/>
                    <a:pt x="50345" y="23731"/>
                    <a:pt x="59696" y="23731"/>
                  </a:cubicBezTo>
                  <a:lnTo>
                    <a:pt x="122061" y="23731"/>
                  </a:lnTo>
                  <a:cubicBezTo>
                    <a:pt x="122991" y="23731"/>
                    <a:pt x="123742" y="24482"/>
                    <a:pt x="123742" y="25413"/>
                  </a:cubicBezTo>
                  <a:lnTo>
                    <a:pt x="123742" y="62163"/>
                  </a:lnTo>
                  <a:lnTo>
                    <a:pt x="11719" y="62163"/>
                  </a:lnTo>
                  <a:cubicBezTo>
                    <a:pt x="5792" y="62163"/>
                    <a:pt x="576" y="66550"/>
                    <a:pt x="45" y="72453"/>
                  </a:cubicBezTo>
                  <a:cubicBezTo>
                    <a:pt x="-549" y="79154"/>
                    <a:pt x="4846" y="84768"/>
                    <a:pt x="11601" y="84768"/>
                  </a:cubicBezTo>
                  <a:lnTo>
                    <a:pt x="244132" y="84768"/>
                  </a:lnTo>
                  <a:cubicBezTo>
                    <a:pt x="258785" y="84768"/>
                    <a:pt x="270670" y="72883"/>
                    <a:pt x="270670" y="58230"/>
                  </a:cubicBezTo>
                  <a:lnTo>
                    <a:pt x="270670" y="27594"/>
                  </a:lnTo>
                  <a:cubicBezTo>
                    <a:pt x="270670" y="25467"/>
                    <a:pt x="272398" y="23739"/>
                    <a:pt x="274525" y="23739"/>
                  </a:cubicBezTo>
                  <a:lnTo>
                    <a:pt x="306231" y="23739"/>
                  </a:lnTo>
                  <a:cubicBezTo>
                    <a:pt x="311337" y="23739"/>
                    <a:pt x="316028" y="20549"/>
                    <a:pt x="317553" y="15670"/>
                  </a:cubicBezTo>
                  <a:cubicBezTo>
                    <a:pt x="320102" y="7499"/>
                    <a:pt x="314065" y="0"/>
                    <a:pt x="3062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5015;p50">
              <a:extLst>
                <a:ext uri="{FF2B5EF4-FFF2-40B4-BE49-F238E27FC236}">
                  <a16:creationId xmlns:a16="http://schemas.microsoft.com/office/drawing/2014/main" id="{5A50E25A-FEAA-DE82-2E97-72C8B1DD7BC6}"/>
                </a:ext>
              </a:extLst>
            </p:cNvPr>
            <p:cNvSpPr/>
            <p:nvPr/>
          </p:nvSpPr>
          <p:spPr>
            <a:xfrm>
              <a:off x="196509" y="1462637"/>
              <a:ext cx="82885" cy="22605"/>
            </a:xfrm>
            <a:custGeom>
              <a:avLst/>
              <a:gdLst/>
              <a:ahLst/>
              <a:cxnLst/>
              <a:rect l="l" t="t" r="r" b="b"/>
              <a:pathLst>
                <a:path w="82885" h="22605" extrusionOk="0">
                  <a:moveTo>
                    <a:pt x="71581" y="0"/>
                  </a:moveTo>
                  <a:lnTo>
                    <a:pt x="11742" y="0"/>
                  </a:lnTo>
                  <a:cubicBezTo>
                    <a:pt x="5690" y="0"/>
                    <a:pt x="381" y="4566"/>
                    <a:pt x="21" y="10603"/>
                  </a:cubicBezTo>
                  <a:cubicBezTo>
                    <a:pt x="-377" y="17163"/>
                    <a:pt x="4830" y="22605"/>
                    <a:pt x="11304" y="22605"/>
                  </a:cubicBezTo>
                  <a:lnTo>
                    <a:pt x="71143" y="22605"/>
                  </a:lnTo>
                  <a:cubicBezTo>
                    <a:pt x="77195" y="22605"/>
                    <a:pt x="82505" y="18039"/>
                    <a:pt x="82864" y="12003"/>
                  </a:cubicBezTo>
                  <a:cubicBezTo>
                    <a:pt x="83263" y="5442"/>
                    <a:pt x="78056" y="0"/>
                    <a:pt x="715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5016;p50">
              <a:extLst>
                <a:ext uri="{FF2B5EF4-FFF2-40B4-BE49-F238E27FC236}">
                  <a16:creationId xmlns:a16="http://schemas.microsoft.com/office/drawing/2014/main" id="{7CEEAF32-0B77-4C89-6584-5A00E372219F}"/>
                </a:ext>
              </a:extLst>
            </p:cNvPr>
            <p:cNvSpPr/>
            <p:nvPr/>
          </p:nvSpPr>
          <p:spPr>
            <a:xfrm>
              <a:off x="354460" y="1440070"/>
              <a:ext cx="200128" cy="319830"/>
            </a:xfrm>
            <a:custGeom>
              <a:avLst/>
              <a:gdLst/>
              <a:ahLst/>
              <a:cxnLst/>
              <a:rect l="l" t="t" r="r" b="b"/>
              <a:pathLst>
                <a:path w="200128" h="319830" extrusionOk="0">
                  <a:moveTo>
                    <a:pt x="189838" y="272931"/>
                  </a:moveTo>
                  <a:cubicBezTo>
                    <a:pt x="195742" y="272407"/>
                    <a:pt x="200128" y="267192"/>
                    <a:pt x="200128" y="261265"/>
                  </a:cubicBezTo>
                  <a:lnTo>
                    <a:pt x="200128" y="95786"/>
                  </a:lnTo>
                  <a:cubicBezTo>
                    <a:pt x="200128" y="95786"/>
                    <a:pt x="142111" y="20737"/>
                    <a:pt x="106909" y="1838"/>
                  </a:cubicBezTo>
                  <a:cubicBezTo>
                    <a:pt x="104603" y="602"/>
                    <a:pt x="102069" y="-15"/>
                    <a:pt x="99536" y="0"/>
                  </a:cubicBezTo>
                  <a:cubicBezTo>
                    <a:pt x="97057" y="8"/>
                    <a:pt x="94587" y="610"/>
                    <a:pt x="92327" y="1814"/>
                  </a:cubicBezTo>
                  <a:cubicBezTo>
                    <a:pt x="81380" y="7679"/>
                    <a:pt x="66360" y="16397"/>
                    <a:pt x="51379" y="27243"/>
                  </a:cubicBezTo>
                  <a:cubicBezTo>
                    <a:pt x="17749" y="51584"/>
                    <a:pt x="-774" y="75933"/>
                    <a:pt x="70" y="95786"/>
                  </a:cubicBezTo>
                  <a:lnTo>
                    <a:pt x="70" y="304122"/>
                  </a:lnTo>
                  <a:cubicBezTo>
                    <a:pt x="-774" y="312645"/>
                    <a:pt x="6138" y="319557"/>
                    <a:pt x="14660" y="319831"/>
                  </a:cubicBezTo>
                  <a:lnTo>
                    <a:pt x="99536" y="319831"/>
                  </a:lnTo>
                  <a:lnTo>
                    <a:pt x="184412" y="319831"/>
                  </a:lnTo>
                  <a:cubicBezTo>
                    <a:pt x="192935" y="319557"/>
                    <a:pt x="199847" y="312645"/>
                    <a:pt x="199847" y="304122"/>
                  </a:cubicBezTo>
                  <a:cubicBezTo>
                    <a:pt x="199847" y="299861"/>
                    <a:pt x="192129" y="297226"/>
                    <a:pt x="192129" y="297226"/>
                  </a:cubicBezTo>
                  <a:lnTo>
                    <a:pt x="177758" y="297226"/>
                  </a:lnTo>
                  <a:lnTo>
                    <a:pt x="110842" y="297226"/>
                  </a:lnTo>
                  <a:lnTo>
                    <a:pt x="110842" y="230535"/>
                  </a:lnTo>
                  <a:lnTo>
                    <a:pt x="177531" y="230535"/>
                  </a:lnTo>
                  <a:lnTo>
                    <a:pt x="177531" y="261398"/>
                  </a:lnTo>
                  <a:cubicBezTo>
                    <a:pt x="177531" y="268138"/>
                    <a:pt x="183145" y="273525"/>
                    <a:pt x="189838" y="272931"/>
                  </a:cubicBezTo>
                  <a:close/>
                  <a:moveTo>
                    <a:pt x="88237" y="292769"/>
                  </a:moveTo>
                  <a:lnTo>
                    <a:pt x="88237" y="296092"/>
                  </a:lnTo>
                  <a:lnTo>
                    <a:pt x="22683" y="296092"/>
                  </a:lnTo>
                  <a:lnTo>
                    <a:pt x="22683" y="230535"/>
                  </a:lnTo>
                  <a:lnTo>
                    <a:pt x="88237" y="230535"/>
                  </a:lnTo>
                  <a:lnTo>
                    <a:pt x="88237" y="292769"/>
                  </a:lnTo>
                  <a:close/>
                  <a:moveTo>
                    <a:pt x="88237" y="207930"/>
                  </a:moveTo>
                  <a:lnTo>
                    <a:pt x="22683" y="207930"/>
                  </a:lnTo>
                  <a:lnTo>
                    <a:pt x="22683" y="107335"/>
                  </a:lnTo>
                  <a:lnTo>
                    <a:pt x="88237" y="107335"/>
                  </a:lnTo>
                  <a:lnTo>
                    <a:pt x="88237" y="207930"/>
                  </a:lnTo>
                  <a:close/>
                  <a:moveTo>
                    <a:pt x="88237" y="32786"/>
                  </a:moveTo>
                  <a:lnTo>
                    <a:pt x="88237" y="84730"/>
                  </a:lnTo>
                  <a:lnTo>
                    <a:pt x="26530" y="84730"/>
                  </a:lnTo>
                  <a:cubicBezTo>
                    <a:pt x="31909" y="75417"/>
                    <a:pt x="43325" y="62195"/>
                    <a:pt x="64999" y="46509"/>
                  </a:cubicBezTo>
                  <a:cubicBezTo>
                    <a:pt x="72998" y="40723"/>
                    <a:pt x="81028" y="35586"/>
                    <a:pt x="88230" y="31277"/>
                  </a:cubicBezTo>
                  <a:lnTo>
                    <a:pt x="88237" y="32786"/>
                  </a:lnTo>
                  <a:lnTo>
                    <a:pt x="88237" y="32786"/>
                  </a:lnTo>
                  <a:close/>
                  <a:moveTo>
                    <a:pt x="110842" y="31223"/>
                  </a:moveTo>
                  <a:cubicBezTo>
                    <a:pt x="141258" y="49434"/>
                    <a:pt x="164340" y="69427"/>
                    <a:pt x="172965" y="84730"/>
                  </a:cubicBezTo>
                  <a:lnTo>
                    <a:pt x="110842" y="84730"/>
                  </a:lnTo>
                  <a:lnTo>
                    <a:pt x="110842" y="31223"/>
                  </a:lnTo>
                  <a:close/>
                  <a:moveTo>
                    <a:pt x="110842" y="207930"/>
                  </a:moveTo>
                  <a:lnTo>
                    <a:pt x="110842" y="197710"/>
                  </a:lnTo>
                  <a:lnTo>
                    <a:pt x="110842" y="120362"/>
                  </a:lnTo>
                  <a:lnTo>
                    <a:pt x="110842" y="107327"/>
                  </a:lnTo>
                  <a:lnTo>
                    <a:pt x="176397" y="107327"/>
                  </a:lnTo>
                  <a:lnTo>
                    <a:pt x="176397" y="207922"/>
                  </a:lnTo>
                  <a:lnTo>
                    <a:pt x="110842" y="207922"/>
                  </a:lnTo>
                  <a:lnTo>
                    <a:pt x="110842" y="2079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955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71AF046-B00A-50A0-6062-804DCD0BBE33}"/>
              </a:ext>
            </a:extLst>
          </p:cNvPr>
          <p:cNvGrpSpPr/>
          <p:nvPr/>
        </p:nvGrpSpPr>
        <p:grpSpPr>
          <a:xfrm>
            <a:off x="-302167" y="-2196906"/>
            <a:ext cx="9840781" cy="7724971"/>
            <a:chOff x="-302167" y="-2196906"/>
            <a:chExt cx="9840781" cy="7724971"/>
          </a:xfrm>
        </p:grpSpPr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6EB24E97-6347-72A8-F1EE-0C9E7C5E9AAB}"/>
                </a:ext>
              </a:extLst>
            </p:cNvPr>
            <p:cNvSpPr/>
            <p:nvPr/>
          </p:nvSpPr>
          <p:spPr>
            <a:xfrm>
              <a:off x="671507" y="-1801845"/>
              <a:ext cx="7833178" cy="6485400"/>
            </a:xfrm>
            <a:custGeom>
              <a:avLst/>
              <a:gdLst>
                <a:gd name="connsiteX0" fmla="*/ 14179 w 7833178"/>
                <a:gd name="connsiteY0" fmla="*/ 6484922 h 6485400"/>
                <a:gd name="connsiteX1" fmla="*/ 185863 w 7833178"/>
                <a:gd name="connsiteY1" fmla="*/ 6484922 h 6485400"/>
                <a:gd name="connsiteX2" fmla="*/ 172764 w 7833178"/>
                <a:gd name="connsiteY2" fmla="*/ 6076997 h 6485400"/>
                <a:gd name="connsiteX3" fmla="*/ 183991 w 7833178"/>
                <a:gd name="connsiteY3" fmla="*/ 5301378 h 6485400"/>
                <a:gd name="connsiteX4" fmla="*/ 273108 w 7833178"/>
                <a:gd name="connsiteY4" fmla="*/ 4292325 h 6485400"/>
                <a:gd name="connsiteX5" fmla="*/ 517536 w 7833178"/>
                <a:gd name="connsiteY5" fmla="*/ 3094747 h 6485400"/>
                <a:gd name="connsiteX6" fmla="*/ 740444 w 7833178"/>
                <a:gd name="connsiteY6" fmla="*/ 2444031 h 6485400"/>
                <a:gd name="connsiteX7" fmla="*/ 1071416 w 7833178"/>
                <a:gd name="connsiteY7" fmla="*/ 1779048 h 6485400"/>
                <a:gd name="connsiteX8" fmla="*/ 1290114 w 7833178"/>
                <a:gd name="connsiteY8" fmla="*/ 1451585 h 6485400"/>
                <a:gd name="connsiteX9" fmla="*/ 1553955 w 7833178"/>
                <a:gd name="connsiteY9" fmla="*/ 1137689 h 6485400"/>
                <a:gd name="connsiteX10" fmla="*/ 1702951 w 7833178"/>
                <a:gd name="connsiteY10" fmla="*/ 989161 h 6485400"/>
                <a:gd name="connsiteX11" fmla="*/ 1782478 w 7833178"/>
                <a:gd name="connsiteY11" fmla="*/ 918990 h 6485400"/>
                <a:gd name="connsiteX12" fmla="*/ 1864109 w 7833178"/>
                <a:gd name="connsiteY12" fmla="*/ 848820 h 6485400"/>
                <a:gd name="connsiteX13" fmla="*/ 1949484 w 7833178"/>
                <a:gd name="connsiteY13" fmla="*/ 782626 h 6485400"/>
                <a:gd name="connsiteX14" fmla="*/ 1992755 w 7833178"/>
                <a:gd name="connsiteY14" fmla="*/ 749879 h 6485400"/>
                <a:gd name="connsiteX15" fmla="*/ 2036729 w 7833178"/>
                <a:gd name="connsiteY15" fmla="*/ 718069 h 6485400"/>
                <a:gd name="connsiteX16" fmla="*/ 2126781 w 7833178"/>
                <a:gd name="connsiteY16" fmla="*/ 656318 h 6485400"/>
                <a:gd name="connsiteX17" fmla="*/ 2220342 w 7833178"/>
                <a:gd name="connsiteY17" fmla="*/ 599013 h 6485400"/>
                <a:gd name="connsiteX18" fmla="*/ 3034321 w 7833178"/>
                <a:gd name="connsiteY18" fmla="*/ 266404 h 6485400"/>
                <a:gd name="connsiteX19" fmla="*/ 3247639 w 7833178"/>
                <a:gd name="connsiteY19" fmla="*/ 219623 h 6485400"/>
                <a:gd name="connsiteX20" fmla="*/ 3354532 w 7833178"/>
                <a:gd name="connsiteY20" fmla="*/ 203016 h 6485400"/>
                <a:gd name="connsiteX21" fmla="*/ 3461426 w 7833178"/>
                <a:gd name="connsiteY21" fmla="*/ 188748 h 6485400"/>
                <a:gd name="connsiteX22" fmla="*/ 3674276 w 7833178"/>
                <a:gd name="connsiteY22" fmla="*/ 171674 h 6485400"/>
                <a:gd name="connsiteX23" fmla="*/ 3779766 w 7833178"/>
                <a:gd name="connsiteY23" fmla="*/ 168867 h 6485400"/>
                <a:gd name="connsiteX24" fmla="*/ 3832394 w 7833178"/>
                <a:gd name="connsiteY24" fmla="*/ 167463 h 6485400"/>
                <a:gd name="connsiteX25" fmla="*/ 3885256 w 7833178"/>
                <a:gd name="connsiteY25" fmla="*/ 167463 h 6485400"/>
                <a:gd name="connsiteX26" fmla="*/ 4735957 w 7833178"/>
                <a:gd name="connsiteY26" fmla="*/ 276462 h 6485400"/>
                <a:gd name="connsiteX27" fmla="*/ 4946469 w 7833178"/>
                <a:gd name="connsiteY27" fmla="*/ 339381 h 6485400"/>
                <a:gd name="connsiteX28" fmla="*/ 5050088 w 7833178"/>
                <a:gd name="connsiteY28" fmla="*/ 377040 h 6485400"/>
                <a:gd name="connsiteX29" fmla="*/ 5152537 w 7833178"/>
                <a:gd name="connsiteY29" fmla="*/ 417271 h 6485400"/>
                <a:gd name="connsiteX30" fmla="*/ 5252881 w 7833178"/>
                <a:gd name="connsiteY30" fmla="*/ 462648 h 6485400"/>
                <a:gd name="connsiteX31" fmla="*/ 5302936 w 7833178"/>
                <a:gd name="connsiteY31" fmla="*/ 486038 h 6485400"/>
                <a:gd name="connsiteX32" fmla="*/ 5351822 w 7833178"/>
                <a:gd name="connsiteY32" fmla="*/ 511533 h 6485400"/>
                <a:gd name="connsiteX33" fmla="*/ 5448891 w 7833178"/>
                <a:gd name="connsiteY33" fmla="*/ 562758 h 6485400"/>
                <a:gd name="connsiteX34" fmla="*/ 5542452 w 7833178"/>
                <a:gd name="connsiteY34" fmla="*/ 618660 h 6485400"/>
                <a:gd name="connsiteX35" fmla="*/ 5724427 w 7833178"/>
                <a:gd name="connsiteY35" fmla="*/ 737950 h 6485400"/>
                <a:gd name="connsiteX36" fmla="*/ 5747818 w 7833178"/>
                <a:gd name="connsiteY36" fmla="*/ 753388 h 6485400"/>
                <a:gd name="connsiteX37" fmla="*/ 5769336 w 7833178"/>
                <a:gd name="connsiteY37" fmla="*/ 769527 h 6485400"/>
                <a:gd name="connsiteX38" fmla="*/ 5812141 w 7833178"/>
                <a:gd name="connsiteY38" fmla="*/ 802273 h 6485400"/>
                <a:gd name="connsiteX39" fmla="*/ 5896579 w 7833178"/>
                <a:gd name="connsiteY39" fmla="*/ 868468 h 6485400"/>
                <a:gd name="connsiteX40" fmla="*/ 6055866 w 7833178"/>
                <a:gd name="connsiteY40" fmla="*/ 1008809 h 6485400"/>
                <a:gd name="connsiteX41" fmla="*/ 6132118 w 7833178"/>
                <a:gd name="connsiteY41" fmla="*/ 1081318 h 6485400"/>
                <a:gd name="connsiteX42" fmla="*/ 6203926 w 7833178"/>
                <a:gd name="connsiteY42" fmla="*/ 1156167 h 6485400"/>
                <a:gd name="connsiteX43" fmla="*/ 6687168 w 7833178"/>
                <a:gd name="connsiteY43" fmla="*/ 1792614 h 6485400"/>
                <a:gd name="connsiteX44" fmla="*/ 7024454 w 7833178"/>
                <a:gd name="connsiteY44" fmla="*/ 2450581 h 6485400"/>
                <a:gd name="connsiteX45" fmla="*/ 7257187 w 7833178"/>
                <a:gd name="connsiteY45" fmla="*/ 3095916 h 6485400"/>
                <a:gd name="connsiteX46" fmla="*/ 7523835 w 7833178"/>
                <a:gd name="connsiteY46" fmla="*/ 4287179 h 6485400"/>
                <a:gd name="connsiteX47" fmla="*/ 7633535 w 7833178"/>
                <a:gd name="connsiteY47" fmla="*/ 5292957 h 6485400"/>
                <a:gd name="connsiteX48" fmla="*/ 7661604 w 7833178"/>
                <a:gd name="connsiteY48" fmla="*/ 6067875 h 6485400"/>
                <a:gd name="connsiteX49" fmla="*/ 7657159 w 7833178"/>
                <a:gd name="connsiteY49" fmla="*/ 6485390 h 6485400"/>
                <a:gd name="connsiteX50" fmla="*/ 7828609 w 7833178"/>
                <a:gd name="connsiteY50" fmla="*/ 6485390 h 6485400"/>
                <a:gd name="connsiteX51" fmla="*/ 7832819 w 7833178"/>
                <a:gd name="connsiteY51" fmla="*/ 6066705 h 6485400"/>
                <a:gd name="connsiteX52" fmla="*/ 7804517 w 7833178"/>
                <a:gd name="connsiteY52" fmla="*/ 5281496 h 6485400"/>
                <a:gd name="connsiteX53" fmla="*/ 7693180 w 7833178"/>
                <a:gd name="connsiteY53" fmla="*/ 4260514 h 6485400"/>
                <a:gd name="connsiteX54" fmla="*/ 7421152 w 7833178"/>
                <a:gd name="connsiteY54" fmla="*/ 3045627 h 6485400"/>
                <a:gd name="connsiteX55" fmla="*/ 7182572 w 7833178"/>
                <a:gd name="connsiteY55" fmla="*/ 2382749 h 6485400"/>
                <a:gd name="connsiteX56" fmla="*/ 6833590 w 7833178"/>
                <a:gd name="connsiteY56" fmla="*/ 1702094 h 6485400"/>
                <a:gd name="connsiteX57" fmla="*/ 6329766 w 7833178"/>
                <a:gd name="connsiteY57" fmla="*/ 1039216 h 6485400"/>
                <a:gd name="connsiteX58" fmla="*/ 6254215 w 7833178"/>
                <a:gd name="connsiteY58" fmla="*/ 960625 h 6485400"/>
                <a:gd name="connsiteX59" fmla="*/ 6174221 w 7833178"/>
                <a:gd name="connsiteY59" fmla="*/ 884373 h 6485400"/>
                <a:gd name="connsiteX60" fmla="*/ 6006513 w 7833178"/>
                <a:gd name="connsiteY60" fmla="*/ 736781 h 6485400"/>
                <a:gd name="connsiteX61" fmla="*/ 5917396 w 7833178"/>
                <a:gd name="connsiteY61" fmla="*/ 666610 h 6485400"/>
                <a:gd name="connsiteX62" fmla="*/ 5872721 w 7833178"/>
                <a:gd name="connsiteY62" fmla="*/ 632461 h 6485400"/>
                <a:gd name="connsiteX63" fmla="*/ 5849331 w 7833178"/>
                <a:gd name="connsiteY63" fmla="*/ 615152 h 6485400"/>
                <a:gd name="connsiteX64" fmla="*/ 5825941 w 7833178"/>
                <a:gd name="connsiteY64" fmla="*/ 599714 h 6485400"/>
                <a:gd name="connsiteX65" fmla="*/ 5633673 w 7833178"/>
                <a:gd name="connsiteY65" fmla="*/ 473641 h 6485400"/>
                <a:gd name="connsiteX66" fmla="*/ 5534031 w 7833178"/>
                <a:gd name="connsiteY66" fmla="*/ 414698 h 6485400"/>
                <a:gd name="connsiteX67" fmla="*/ 5431348 w 7833178"/>
                <a:gd name="connsiteY67" fmla="*/ 360432 h 6485400"/>
                <a:gd name="connsiteX68" fmla="*/ 5379656 w 7833178"/>
                <a:gd name="connsiteY68" fmla="*/ 333534 h 6485400"/>
                <a:gd name="connsiteX69" fmla="*/ 5326794 w 7833178"/>
                <a:gd name="connsiteY69" fmla="*/ 310144 h 6485400"/>
                <a:gd name="connsiteX70" fmla="*/ 5220602 w 7833178"/>
                <a:gd name="connsiteY70" fmla="*/ 263363 h 6485400"/>
                <a:gd name="connsiteX71" fmla="*/ 5112306 w 7833178"/>
                <a:gd name="connsiteY71" fmla="*/ 220793 h 6485400"/>
                <a:gd name="connsiteX72" fmla="*/ 5003074 w 7833178"/>
                <a:gd name="connsiteY72" fmla="*/ 181030 h 6485400"/>
                <a:gd name="connsiteX73" fmla="*/ 4781100 w 7833178"/>
                <a:gd name="connsiteY73" fmla="*/ 114835 h 6485400"/>
                <a:gd name="connsiteX74" fmla="*/ 3887829 w 7833178"/>
                <a:gd name="connsiteY74" fmla="*/ -10 h 6485400"/>
                <a:gd name="connsiteX75" fmla="*/ 3832628 w 7833178"/>
                <a:gd name="connsiteY75" fmla="*/ -10 h 6485400"/>
                <a:gd name="connsiteX76" fmla="*/ 3777427 w 7833178"/>
                <a:gd name="connsiteY76" fmla="*/ 1393 h 6485400"/>
                <a:gd name="connsiteX77" fmla="*/ 3667260 w 7833178"/>
                <a:gd name="connsiteY77" fmla="*/ 4434 h 6485400"/>
                <a:gd name="connsiteX78" fmla="*/ 3444351 w 7833178"/>
                <a:gd name="connsiteY78" fmla="*/ 22210 h 6485400"/>
                <a:gd name="connsiteX79" fmla="*/ 3331844 w 7833178"/>
                <a:gd name="connsiteY79" fmla="*/ 37180 h 6485400"/>
                <a:gd name="connsiteX80" fmla="*/ 3219571 w 7833178"/>
                <a:gd name="connsiteY80" fmla="*/ 54723 h 6485400"/>
                <a:gd name="connsiteX81" fmla="*/ 2994791 w 7833178"/>
                <a:gd name="connsiteY81" fmla="*/ 101503 h 6485400"/>
                <a:gd name="connsiteX82" fmla="*/ 2134266 w 7833178"/>
                <a:gd name="connsiteY82" fmla="*/ 453525 h 6485400"/>
                <a:gd name="connsiteX83" fmla="*/ 2035325 w 7833178"/>
                <a:gd name="connsiteY83" fmla="*/ 514106 h 6485400"/>
                <a:gd name="connsiteX84" fmla="*/ 1939893 w 7833178"/>
                <a:gd name="connsiteY84" fmla="*/ 579365 h 6485400"/>
                <a:gd name="connsiteX85" fmla="*/ 1893113 w 7833178"/>
                <a:gd name="connsiteY85" fmla="*/ 612111 h 6485400"/>
                <a:gd name="connsiteX86" fmla="*/ 1847502 w 7833178"/>
                <a:gd name="connsiteY86" fmla="*/ 646728 h 6485400"/>
                <a:gd name="connsiteX87" fmla="*/ 1757216 w 7833178"/>
                <a:gd name="connsiteY87" fmla="*/ 716899 h 6485400"/>
                <a:gd name="connsiteX88" fmla="*/ 1671140 w 7833178"/>
                <a:gd name="connsiteY88" fmla="*/ 790110 h 6485400"/>
                <a:gd name="connsiteX89" fmla="*/ 1587403 w 7833178"/>
                <a:gd name="connsiteY89" fmla="*/ 865193 h 6485400"/>
                <a:gd name="connsiteX90" fmla="*/ 1430455 w 7833178"/>
                <a:gd name="connsiteY90" fmla="*/ 1021439 h 6485400"/>
                <a:gd name="connsiteX91" fmla="*/ 1152579 w 7833178"/>
                <a:gd name="connsiteY91" fmla="*/ 1348201 h 6485400"/>
                <a:gd name="connsiteX92" fmla="*/ 924525 w 7833178"/>
                <a:gd name="connsiteY92" fmla="*/ 1689931 h 6485400"/>
                <a:gd name="connsiteX93" fmla="*/ 581859 w 7833178"/>
                <a:gd name="connsiteY93" fmla="*/ 2379241 h 6485400"/>
                <a:gd name="connsiteX94" fmla="*/ 352635 w 7833178"/>
                <a:gd name="connsiteY94" fmla="*/ 3047732 h 6485400"/>
                <a:gd name="connsiteX95" fmla="*/ 103295 w 7833178"/>
                <a:gd name="connsiteY95" fmla="*/ 4269636 h 6485400"/>
                <a:gd name="connsiteX96" fmla="*/ 13009 w 7833178"/>
                <a:gd name="connsiteY96" fmla="*/ 5293659 h 6485400"/>
                <a:gd name="connsiteX97" fmla="*/ 1782 w 7833178"/>
                <a:gd name="connsiteY97" fmla="*/ 6079804 h 6485400"/>
                <a:gd name="connsiteX98" fmla="*/ 14179 w 7833178"/>
                <a:gd name="connsiteY98" fmla="*/ 6484922 h 648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833178" h="6485400">
                  <a:moveTo>
                    <a:pt x="14179" y="6484922"/>
                  </a:moveTo>
                  <a:lnTo>
                    <a:pt x="185863" y="6484922"/>
                  </a:lnTo>
                  <a:cubicBezTo>
                    <a:pt x="180483" y="6377093"/>
                    <a:pt x="175337" y="6240260"/>
                    <a:pt x="172764" y="6076997"/>
                  </a:cubicBezTo>
                  <a:cubicBezTo>
                    <a:pt x="169489" y="5861807"/>
                    <a:pt x="170893" y="5601007"/>
                    <a:pt x="183991" y="5301378"/>
                  </a:cubicBezTo>
                  <a:cubicBezTo>
                    <a:pt x="197090" y="5001749"/>
                    <a:pt x="223521" y="4662826"/>
                    <a:pt x="273108" y="4292325"/>
                  </a:cubicBezTo>
                  <a:cubicBezTo>
                    <a:pt x="325977" y="3887815"/>
                    <a:pt x="407660" y="3487608"/>
                    <a:pt x="517536" y="3094747"/>
                  </a:cubicBezTo>
                  <a:cubicBezTo>
                    <a:pt x="579950" y="2873943"/>
                    <a:pt x="654368" y="2656718"/>
                    <a:pt x="740444" y="2444031"/>
                  </a:cubicBezTo>
                  <a:cubicBezTo>
                    <a:pt x="833490" y="2214176"/>
                    <a:pt x="944149" y="1991852"/>
                    <a:pt x="1071416" y="1779048"/>
                  </a:cubicBezTo>
                  <a:cubicBezTo>
                    <a:pt x="1136908" y="1668412"/>
                    <a:pt x="1211757" y="1559180"/>
                    <a:pt x="1290114" y="1451585"/>
                  </a:cubicBezTo>
                  <a:cubicBezTo>
                    <a:pt x="1371980" y="1341988"/>
                    <a:pt x="1460067" y="1237184"/>
                    <a:pt x="1553955" y="1137689"/>
                  </a:cubicBezTo>
                  <a:cubicBezTo>
                    <a:pt x="1600736" y="1086464"/>
                    <a:pt x="1651960" y="1037813"/>
                    <a:pt x="1702951" y="989161"/>
                  </a:cubicBezTo>
                  <a:cubicBezTo>
                    <a:pt x="1727978" y="964367"/>
                    <a:pt x="1755579" y="942381"/>
                    <a:pt x="1782478" y="918990"/>
                  </a:cubicBezTo>
                  <a:cubicBezTo>
                    <a:pt x="1809376" y="895600"/>
                    <a:pt x="1836041" y="872210"/>
                    <a:pt x="1864109" y="848820"/>
                  </a:cubicBezTo>
                  <a:lnTo>
                    <a:pt x="1949484" y="782626"/>
                  </a:lnTo>
                  <a:cubicBezTo>
                    <a:pt x="1963985" y="771632"/>
                    <a:pt x="1977785" y="759235"/>
                    <a:pt x="1992755" y="749879"/>
                  </a:cubicBezTo>
                  <a:lnTo>
                    <a:pt x="2036729" y="718069"/>
                  </a:lnTo>
                  <a:cubicBezTo>
                    <a:pt x="2066668" y="697174"/>
                    <a:pt x="2096678" y="676591"/>
                    <a:pt x="2126781" y="656318"/>
                  </a:cubicBezTo>
                  <a:lnTo>
                    <a:pt x="2220342" y="599013"/>
                  </a:lnTo>
                  <a:cubicBezTo>
                    <a:pt x="2473564" y="448176"/>
                    <a:pt x="2747931" y="336067"/>
                    <a:pt x="3034321" y="266404"/>
                  </a:cubicBezTo>
                  <a:cubicBezTo>
                    <a:pt x="3104491" y="246756"/>
                    <a:pt x="3176299" y="235061"/>
                    <a:pt x="3247639" y="219623"/>
                  </a:cubicBezTo>
                  <a:cubicBezTo>
                    <a:pt x="3283426" y="212139"/>
                    <a:pt x="3318980" y="208162"/>
                    <a:pt x="3354532" y="203016"/>
                  </a:cubicBezTo>
                  <a:lnTo>
                    <a:pt x="3461426" y="188748"/>
                  </a:lnTo>
                  <a:cubicBezTo>
                    <a:pt x="3531596" y="181965"/>
                    <a:pt x="3603404" y="176352"/>
                    <a:pt x="3674276" y="171674"/>
                  </a:cubicBezTo>
                  <a:lnTo>
                    <a:pt x="3779766" y="168867"/>
                  </a:lnTo>
                  <a:lnTo>
                    <a:pt x="3832394" y="167463"/>
                  </a:lnTo>
                  <a:cubicBezTo>
                    <a:pt x="3849937" y="167463"/>
                    <a:pt x="3867480" y="167463"/>
                    <a:pt x="3885256" y="167463"/>
                  </a:cubicBezTo>
                  <a:cubicBezTo>
                    <a:pt x="4172254" y="168289"/>
                    <a:pt x="4458035" y="204904"/>
                    <a:pt x="4735957" y="276462"/>
                  </a:cubicBezTo>
                  <a:cubicBezTo>
                    <a:pt x="4806128" y="293069"/>
                    <a:pt x="4876299" y="317161"/>
                    <a:pt x="4946469" y="339381"/>
                  </a:cubicBezTo>
                  <a:cubicBezTo>
                    <a:pt x="4981555" y="349907"/>
                    <a:pt x="5016640" y="364175"/>
                    <a:pt x="5050088" y="377040"/>
                  </a:cubicBezTo>
                  <a:cubicBezTo>
                    <a:pt x="5083536" y="389904"/>
                    <a:pt x="5118621" y="403003"/>
                    <a:pt x="5152537" y="417271"/>
                  </a:cubicBezTo>
                  <a:lnTo>
                    <a:pt x="5252881" y="462648"/>
                  </a:lnTo>
                  <a:lnTo>
                    <a:pt x="5302936" y="486038"/>
                  </a:lnTo>
                  <a:lnTo>
                    <a:pt x="5351822" y="511533"/>
                  </a:lnTo>
                  <a:lnTo>
                    <a:pt x="5448891" y="562758"/>
                  </a:lnTo>
                  <a:cubicBezTo>
                    <a:pt x="5480935" y="580534"/>
                    <a:pt x="5511811" y="599948"/>
                    <a:pt x="5542452" y="618660"/>
                  </a:cubicBezTo>
                  <a:cubicBezTo>
                    <a:pt x="5605839" y="655149"/>
                    <a:pt x="5664782" y="697251"/>
                    <a:pt x="5724427" y="737950"/>
                  </a:cubicBezTo>
                  <a:lnTo>
                    <a:pt x="5747818" y="753388"/>
                  </a:lnTo>
                  <a:lnTo>
                    <a:pt x="5769336" y="769527"/>
                  </a:lnTo>
                  <a:lnTo>
                    <a:pt x="5812141" y="802273"/>
                  </a:lnTo>
                  <a:cubicBezTo>
                    <a:pt x="5840208" y="824260"/>
                    <a:pt x="5869446" y="845545"/>
                    <a:pt x="5896579" y="868468"/>
                  </a:cubicBezTo>
                  <a:cubicBezTo>
                    <a:pt x="5950377" y="915248"/>
                    <a:pt x="6006046" y="959689"/>
                    <a:pt x="6055866" y="1008809"/>
                  </a:cubicBezTo>
                  <a:lnTo>
                    <a:pt x="6132118" y="1081318"/>
                  </a:lnTo>
                  <a:lnTo>
                    <a:pt x="6203926" y="1156167"/>
                  </a:lnTo>
                  <a:cubicBezTo>
                    <a:pt x="6386838" y="1350818"/>
                    <a:pt x="6548815" y="1564137"/>
                    <a:pt x="6687168" y="1792614"/>
                  </a:cubicBezTo>
                  <a:cubicBezTo>
                    <a:pt x="6815838" y="2003220"/>
                    <a:pt x="6928578" y="2223158"/>
                    <a:pt x="7024454" y="2450581"/>
                  </a:cubicBezTo>
                  <a:cubicBezTo>
                    <a:pt x="7113337" y="2661443"/>
                    <a:pt x="7191016" y="2876867"/>
                    <a:pt x="7257187" y="3095916"/>
                  </a:cubicBezTo>
                  <a:cubicBezTo>
                    <a:pt x="7373787" y="3486299"/>
                    <a:pt x="7462880" y="3884353"/>
                    <a:pt x="7523835" y="4287179"/>
                  </a:cubicBezTo>
                  <a:cubicBezTo>
                    <a:pt x="7580907" y="4656276"/>
                    <a:pt x="7613887" y="4994265"/>
                    <a:pt x="7633535" y="5292957"/>
                  </a:cubicBezTo>
                  <a:cubicBezTo>
                    <a:pt x="7653183" y="5591651"/>
                    <a:pt x="7660434" y="5852685"/>
                    <a:pt x="7661604" y="6067875"/>
                  </a:cubicBezTo>
                  <a:cubicBezTo>
                    <a:pt x="7661604" y="6235816"/>
                    <a:pt x="7660200" y="6376157"/>
                    <a:pt x="7657159" y="6485390"/>
                  </a:cubicBezTo>
                  <a:lnTo>
                    <a:pt x="7828609" y="6485390"/>
                  </a:lnTo>
                  <a:cubicBezTo>
                    <a:pt x="7831650" y="6374988"/>
                    <a:pt x="7833989" y="6234647"/>
                    <a:pt x="7832819" y="6066705"/>
                  </a:cubicBezTo>
                  <a:cubicBezTo>
                    <a:pt x="7831650" y="5848709"/>
                    <a:pt x="7824399" y="5584867"/>
                    <a:pt x="7804517" y="5281496"/>
                  </a:cubicBezTo>
                  <a:cubicBezTo>
                    <a:pt x="7784636" y="4978126"/>
                    <a:pt x="7751188" y="4635693"/>
                    <a:pt x="7693180" y="4260514"/>
                  </a:cubicBezTo>
                  <a:cubicBezTo>
                    <a:pt x="7630939" y="3849712"/>
                    <a:pt x="7540044" y="3443752"/>
                    <a:pt x="7421152" y="3045627"/>
                  </a:cubicBezTo>
                  <a:cubicBezTo>
                    <a:pt x="7353344" y="2820613"/>
                    <a:pt x="7273700" y="2599366"/>
                    <a:pt x="7182572" y="2382749"/>
                  </a:cubicBezTo>
                  <a:cubicBezTo>
                    <a:pt x="7083491" y="2147420"/>
                    <a:pt x="6966845" y="1919904"/>
                    <a:pt x="6833590" y="1702094"/>
                  </a:cubicBezTo>
                  <a:cubicBezTo>
                    <a:pt x="6689273" y="1464132"/>
                    <a:pt x="6520419" y="1241955"/>
                    <a:pt x="6329766" y="1039216"/>
                  </a:cubicBezTo>
                  <a:lnTo>
                    <a:pt x="6254215" y="960625"/>
                  </a:lnTo>
                  <a:lnTo>
                    <a:pt x="6174221" y="884373"/>
                  </a:lnTo>
                  <a:cubicBezTo>
                    <a:pt x="6121593" y="832915"/>
                    <a:pt x="6063118" y="785432"/>
                    <a:pt x="6006513" y="736781"/>
                  </a:cubicBezTo>
                  <a:cubicBezTo>
                    <a:pt x="5977743" y="713391"/>
                    <a:pt x="5947102" y="690000"/>
                    <a:pt x="5917396" y="666610"/>
                  </a:cubicBezTo>
                  <a:lnTo>
                    <a:pt x="5872721" y="632461"/>
                  </a:lnTo>
                  <a:lnTo>
                    <a:pt x="5849331" y="615152"/>
                  </a:lnTo>
                  <a:lnTo>
                    <a:pt x="5825941" y="599714"/>
                  </a:lnTo>
                  <a:cubicBezTo>
                    <a:pt x="5762787" y="556442"/>
                    <a:pt x="5700336" y="512469"/>
                    <a:pt x="5633673" y="473641"/>
                  </a:cubicBezTo>
                  <a:cubicBezTo>
                    <a:pt x="5600459" y="453993"/>
                    <a:pt x="5567713" y="433410"/>
                    <a:pt x="5534031" y="414698"/>
                  </a:cubicBezTo>
                  <a:lnTo>
                    <a:pt x="5431348" y="360432"/>
                  </a:lnTo>
                  <a:lnTo>
                    <a:pt x="5379656" y="333534"/>
                  </a:lnTo>
                  <a:lnTo>
                    <a:pt x="5326794" y="310144"/>
                  </a:lnTo>
                  <a:lnTo>
                    <a:pt x="5220602" y="263363"/>
                  </a:lnTo>
                  <a:cubicBezTo>
                    <a:pt x="5184815" y="248393"/>
                    <a:pt x="5148561" y="234827"/>
                    <a:pt x="5112306" y="220793"/>
                  </a:cubicBezTo>
                  <a:cubicBezTo>
                    <a:pt x="5076051" y="206759"/>
                    <a:pt x="5040030" y="192257"/>
                    <a:pt x="5003074" y="181030"/>
                  </a:cubicBezTo>
                  <a:cubicBezTo>
                    <a:pt x="4929395" y="157639"/>
                    <a:pt x="4855715" y="132378"/>
                    <a:pt x="4781100" y="114835"/>
                  </a:cubicBezTo>
                  <a:cubicBezTo>
                    <a:pt x="4489285" y="39561"/>
                    <a:pt x="4189212" y="981"/>
                    <a:pt x="3887829" y="-10"/>
                  </a:cubicBezTo>
                  <a:cubicBezTo>
                    <a:pt x="3869351" y="-10"/>
                    <a:pt x="3851107" y="-10"/>
                    <a:pt x="3832628" y="-10"/>
                  </a:cubicBezTo>
                  <a:lnTo>
                    <a:pt x="3777427" y="1393"/>
                  </a:lnTo>
                  <a:lnTo>
                    <a:pt x="3667260" y="4434"/>
                  </a:lnTo>
                  <a:cubicBezTo>
                    <a:pt x="3593183" y="9112"/>
                    <a:pt x="3518896" y="15036"/>
                    <a:pt x="3444351" y="22210"/>
                  </a:cubicBezTo>
                  <a:lnTo>
                    <a:pt x="3331844" y="37180"/>
                  </a:lnTo>
                  <a:cubicBezTo>
                    <a:pt x="3294420" y="42560"/>
                    <a:pt x="3257229" y="46770"/>
                    <a:pt x="3219571" y="54723"/>
                  </a:cubicBezTo>
                  <a:cubicBezTo>
                    <a:pt x="3144489" y="69692"/>
                    <a:pt x="3069406" y="81855"/>
                    <a:pt x="2994791" y="101503"/>
                  </a:cubicBezTo>
                  <a:cubicBezTo>
                    <a:pt x="2692029" y="175383"/>
                    <a:pt x="2401990" y="294032"/>
                    <a:pt x="2134266" y="453525"/>
                  </a:cubicBezTo>
                  <a:lnTo>
                    <a:pt x="2035325" y="514106"/>
                  </a:lnTo>
                  <a:cubicBezTo>
                    <a:pt x="2003047" y="535391"/>
                    <a:pt x="1971470" y="557378"/>
                    <a:pt x="1939893" y="579365"/>
                  </a:cubicBezTo>
                  <a:lnTo>
                    <a:pt x="1893113" y="612111"/>
                  </a:lnTo>
                  <a:cubicBezTo>
                    <a:pt x="1877442" y="623104"/>
                    <a:pt x="1862706" y="635501"/>
                    <a:pt x="1847502" y="646728"/>
                  </a:cubicBezTo>
                  <a:lnTo>
                    <a:pt x="1757216" y="716899"/>
                  </a:lnTo>
                  <a:cubicBezTo>
                    <a:pt x="1727510" y="740289"/>
                    <a:pt x="1699676" y="765551"/>
                    <a:pt x="1671140" y="790110"/>
                  </a:cubicBezTo>
                  <a:cubicBezTo>
                    <a:pt x="1642604" y="814670"/>
                    <a:pt x="1613600" y="838996"/>
                    <a:pt x="1587403" y="865193"/>
                  </a:cubicBezTo>
                  <a:cubicBezTo>
                    <a:pt x="1533606" y="916417"/>
                    <a:pt x="1479574" y="967642"/>
                    <a:pt x="1430455" y="1021439"/>
                  </a:cubicBezTo>
                  <a:cubicBezTo>
                    <a:pt x="1331795" y="1125079"/>
                    <a:pt x="1239030" y="1234171"/>
                    <a:pt x="1152579" y="1348201"/>
                  </a:cubicBezTo>
                  <a:cubicBezTo>
                    <a:pt x="1070480" y="1460941"/>
                    <a:pt x="992590" y="1574852"/>
                    <a:pt x="924525" y="1689931"/>
                  </a:cubicBezTo>
                  <a:cubicBezTo>
                    <a:pt x="792768" y="1910548"/>
                    <a:pt x="678203" y="2141011"/>
                    <a:pt x="581859" y="2379241"/>
                  </a:cubicBezTo>
                  <a:cubicBezTo>
                    <a:pt x="493301" y="2597728"/>
                    <a:pt x="416780" y="2820894"/>
                    <a:pt x="352635" y="3047732"/>
                  </a:cubicBezTo>
                  <a:cubicBezTo>
                    <a:pt x="240495" y="3448570"/>
                    <a:pt x="157170" y="3856916"/>
                    <a:pt x="103295" y="4269636"/>
                  </a:cubicBezTo>
                  <a:cubicBezTo>
                    <a:pt x="52772" y="4646219"/>
                    <a:pt x="26809" y="4989821"/>
                    <a:pt x="13009" y="5293659"/>
                  </a:cubicBezTo>
                  <a:cubicBezTo>
                    <a:pt x="-791" y="5597498"/>
                    <a:pt x="-1961" y="5862509"/>
                    <a:pt x="1782" y="6079804"/>
                  </a:cubicBezTo>
                  <a:cubicBezTo>
                    <a:pt x="4121" y="6240729"/>
                    <a:pt x="9033" y="6377093"/>
                    <a:pt x="14179" y="6484922"/>
                  </a:cubicBezTo>
                  <a:close/>
                </a:path>
              </a:pathLst>
            </a:custGeom>
            <a:solidFill>
              <a:srgbClr val="A967AA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C96E3047-0412-EB49-D5A5-A64064172DFB}"/>
                </a:ext>
              </a:extLst>
            </p:cNvPr>
            <p:cNvSpPr/>
            <p:nvPr/>
          </p:nvSpPr>
          <p:spPr>
            <a:xfrm>
              <a:off x="914081" y="-1563265"/>
              <a:ext cx="7348652" cy="6246351"/>
            </a:xfrm>
            <a:custGeom>
              <a:avLst/>
              <a:gdLst>
                <a:gd name="connsiteX0" fmla="*/ 13459 w 7348652"/>
                <a:gd name="connsiteY0" fmla="*/ 6246342 h 6246351"/>
                <a:gd name="connsiteX1" fmla="*/ 185143 w 7348652"/>
                <a:gd name="connsiteY1" fmla="*/ 6246342 h 6246351"/>
                <a:gd name="connsiteX2" fmla="*/ 171577 w 7348652"/>
                <a:gd name="connsiteY2" fmla="*/ 5834675 h 6246351"/>
                <a:gd name="connsiteX3" fmla="*/ 182804 w 7348652"/>
                <a:gd name="connsiteY3" fmla="*/ 5073557 h 6246351"/>
                <a:gd name="connsiteX4" fmla="*/ 270050 w 7348652"/>
                <a:gd name="connsiteY4" fmla="*/ 4086023 h 6246351"/>
                <a:gd name="connsiteX5" fmla="*/ 507694 w 7348652"/>
                <a:gd name="connsiteY5" fmla="*/ 2922361 h 6246351"/>
                <a:gd name="connsiteX6" fmla="*/ 721948 w 7348652"/>
                <a:gd name="connsiteY6" fmla="*/ 2296673 h 6246351"/>
                <a:gd name="connsiteX7" fmla="*/ 1036313 w 7348652"/>
                <a:gd name="connsiteY7" fmla="*/ 1665138 h 6246351"/>
                <a:gd name="connsiteX8" fmla="*/ 1241678 w 7348652"/>
                <a:gd name="connsiteY8" fmla="*/ 1357323 h 6246351"/>
                <a:gd name="connsiteX9" fmla="*/ 1487509 w 7348652"/>
                <a:gd name="connsiteY9" fmla="*/ 1064945 h 6246351"/>
                <a:gd name="connsiteX10" fmla="*/ 1625511 w 7348652"/>
                <a:gd name="connsiteY10" fmla="*/ 927177 h 6246351"/>
                <a:gd name="connsiteX11" fmla="*/ 1698957 w 7348652"/>
                <a:gd name="connsiteY11" fmla="*/ 861450 h 6246351"/>
                <a:gd name="connsiteX12" fmla="*/ 1774273 w 7348652"/>
                <a:gd name="connsiteY12" fmla="*/ 797361 h 6246351"/>
                <a:gd name="connsiteX13" fmla="*/ 1852630 w 7348652"/>
                <a:gd name="connsiteY13" fmla="*/ 735377 h 6246351"/>
                <a:gd name="connsiteX14" fmla="*/ 1892394 w 7348652"/>
                <a:gd name="connsiteY14" fmla="*/ 705204 h 6246351"/>
                <a:gd name="connsiteX15" fmla="*/ 1934496 w 7348652"/>
                <a:gd name="connsiteY15" fmla="*/ 677370 h 6246351"/>
                <a:gd name="connsiteX16" fmla="*/ 2017297 w 7348652"/>
                <a:gd name="connsiteY16" fmla="*/ 620531 h 6246351"/>
                <a:gd name="connsiteX17" fmla="*/ 2103607 w 7348652"/>
                <a:gd name="connsiteY17" fmla="*/ 567904 h 6246351"/>
                <a:gd name="connsiteX18" fmla="*/ 2852093 w 7348652"/>
                <a:gd name="connsiteY18" fmla="*/ 262194 h 6246351"/>
                <a:gd name="connsiteX19" fmla="*/ 3049273 w 7348652"/>
                <a:gd name="connsiteY19" fmla="*/ 220325 h 6246351"/>
                <a:gd name="connsiteX20" fmla="*/ 3148447 w 7348652"/>
                <a:gd name="connsiteY20" fmla="*/ 204888 h 6246351"/>
                <a:gd name="connsiteX21" fmla="*/ 3247855 w 7348652"/>
                <a:gd name="connsiteY21" fmla="*/ 191321 h 6246351"/>
                <a:gd name="connsiteX22" fmla="*/ 3445970 w 7348652"/>
                <a:gd name="connsiteY22" fmla="*/ 175650 h 6246351"/>
                <a:gd name="connsiteX23" fmla="*/ 3544677 w 7348652"/>
                <a:gd name="connsiteY23" fmla="*/ 172843 h 6246351"/>
                <a:gd name="connsiteX24" fmla="*/ 3594030 w 7348652"/>
                <a:gd name="connsiteY24" fmla="*/ 171674 h 6246351"/>
                <a:gd name="connsiteX25" fmla="*/ 3643384 w 7348652"/>
                <a:gd name="connsiteY25" fmla="*/ 171674 h 6246351"/>
                <a:gd name="connsiteX26" fmla="*/ 4434440 w 7348652"/>
                <a:gd name="connsiteY26" fmla="*/ 272953 h 6246351"/>
                <a:gd name="connsiteX27" fmla="*/ 4628345 w 7348652"/>
                <a:gd name="connsiteY27" fmla="*/ 330961 h 6246351"/>
                <a:gd name="connsiteX28" fmla="*/ 4723543 w 7348652"/>
                <a:gd name="connsiteY28" fmla="*/ 365578 h 6246351"/>
                <a:gd name="connsiteX29" fmla="*/ 4817104 w 7348652"/>
                <a:gd name="connsiteY29" fmla="*/ 402535 h 6246351"/>
                <a:gd name="connsiteX30" fmla="*/ 4909261 w 7348652"/>
                <a:gd name="connsiteY30" fmla="*/ 444403 h 6246351"/>
                <a:gd name="connsiteX31" fmla="*/ 4956041 w 7348652"/>
                <a:gd name="connsiteY31" fmla="*/ 465454 h 6246351"/>
                <a:gd name="connsiteX32" fmla="*/ 5000951 w 7348652"/>
                <a:gd name="connsiteY32" fmla="*/ 488845 h 6246351"/>
                <a:gd name="connsiteX33" fmla="*/ 5090302 w 7348652"/>
                <a:gd name="connsiteY33" fmla="*/ 535625 h 6246351"/>
                <a:gd name="connsiteX34" fmla="*/ 5176845 w 7348652"/>
                <a:gd name="connsiteY34" fmla="*/ 586850 h 6246351"/>
                <a:gd name="connsiteX35" fmla="*/ 5344553 w 7348652"/>
                <a:gd name="connsiteY35" fmla="*/ 696783 h 6246351"/>
                <a:gd name="connsiteX36" fmla="*/ 5365136 w 7348652"/>
                <a:gd name="connsiteY36" fmla="*/ 710818 h 6246351"/>
                <a:gd name="connsiteX37" fmla="*/ 5385018 w 7348652"/>
                <a:gd name="connsiteY37" fmla="*/ 726021 h 6246351"/>
                <a:gd name="connsiteX38" fmla="*/ 5424547 w 7348652"/>
                <a:gd name="connsiteY38" fmla="*/ 756195 h 6246351"/>
                <a:gd name="connsiteX39" fmla="*/ 5502437 w 7348652"/>
                <a:gd name="connsiteY39" fmla="*/ 817243 h 6246351"/>
                <a:gd name="connsiteX40" fmla="*/ 5650029 w 7348652"/>
                <a:gd name="connsiteY40" fmla="*/ 947059 h 6246351"/>
                <a:gd name="connsiteX41" fmla="*/ 5720199 w 7348652"/>
                <a:gd name="connsiteY41" fmla="*/ 1014188 h 6246351"/>
                <a:gd name="connsiteX42" fmla="*/ 5787095 w 7348652"/>
                <a:gd name="connsiteY42" fmla="*/ 1084359 h 6246351"/>
                <a:gd name="connsiteX43" fmla="*/ 6238292 w 7348652"/>
                <a:gd name="connsiteY43" fmla="*/ 1679640 h 6246351"/>
                <a:gd name="connsiteX44" fmla="*/ 6558972 w 7348652"/>
                <a:gd name="connsiteY44" fmla="*/ 2305795 h 6246351"/>
                <a:gd name="connsiteX45" fmla="*/ 6783050 w 7348652"/>
                <a:gd name="connsiteY45" fmla="*/ 2926571 h 6246351"/>
                <a:gd name="connsiteX46" fmla="*/ 7041979 w 7348652"/>
                <a:gd name="connsiteY46" fmla="*/ 4084620 h 6246351"/>
                <a:gd name="connsiteX47" fmla="*/ 7149341 w 7348652"/>
                <a:gd name="connsiteY47" fmla="*/ 5069815 h 6246351"/>
                <a:gd name="connsiteX48" fmla="*/ 7176941 w 7348652"/>
                <a:gd name="connsiteY48" fmla="*/ 5830230 h 6246351"/>
                <a:gd name="connsiteX49" fmla="*/ 7172497 w 7348652"/>
                <a:gd name="connsiteY49" fmla="*/ 6246342 h 6246351"/>
                <a:gd name="connsiteX50" fmla="*/ 7343946 w 7348652"/>
                <a:gd name="connsiteY50" fmla="*/ 6246342 h 6246351"/>
                <a:gd name="connsiteX51" fmla="*/ 7348391 w 7348652"/>
                <a:gd name="connsiteY51" fmla="*/ 5829295 h 6246351"/>
                <a:gd name="connsiteX52" fmla="*/ 7320323 w 7348652"/>
                <a:gd name="connsiteY52" fmla="*/ 5058588 h 6246351"/>
                <a:gd name="connsiteX53" fmla="*/ 7211324 w 7348652"/>
                <a:gd name="connsiteY53" fmla="*/ 4058423 h 6246351"/>
                <a:gd name="connsiteX54" fmla="*/ 6946781 w 7348652"/>
                <a:gd name="connsiteY54" fmla="*/ 2876750 h 6246351"/>
                <a:gd name="connsiteX55" fmla="*/ 6716855 w 7348652"/>
                <a:gd name="connsiteY55" fmla="*/ 2238666 h 6246351"/>
                <a:gd name="connsiteX56" fmla="*/ 6384247 w 7348652"/>
                <a:gd name="connsiteY56" fmla="*/ 1589821 h 6246351"/>
                <a:gd name="connsiteX57" fmla="*/ 5910829 w 7348652"/>
                <a:gd name="connsiteY57" fmla="*/ 966472 h 6246351"/>
                <a:gd name="connsiteX58" fmla="*/ 5840659 w 7348652"/>
                <a:gd name="connsiteY58" fmla="*/ 893027 h 6246351"/>
                <a:gd name="connsiteX59" fmla="*/ 5766044 w 7348652"/>
                <a:gd name="connsiteY59" fmla="*/ 822857 h 6246351"/>
                <a:gd name="connsiteX60" fmla="*/ 5610265 w 7348652"/>
                <a:gd name="connsiteY60" fmla="*/ 685556 h 6246351"/>
                <a:gd name="connsiteX61" fmla="*/ 5527464 w 7348652"/>
                <a:gd name="connsiteY61" fmla="*/ 620999 h 6246351"/>
                <a:gd name="connsiteX62" fmla="*/ 5485829 w 7348652"/>
                <a:gd name="connsiteY62" fmla="*/ 588955 h 6246351"/>
                <a:gd name="connsiteX63" fmla="*/ 5464778 w 7348652"/>
                <a:gd name="connsiteY63" fmla="*/ 573049 h 6246351"/>
                <a:gd name="connsiteX64" fmla="*/ 5443026 w 7348652"/>
                <a:gd name="connsiteY64" fmla="*/ 558080 h 6246351"/>
                <a:gd name="connsiteX65" fmla="*/ 5265026 w 7348652"/>
                <a:gd name="connsiteY65" fmla="*/ 441129 h 6246351"/>
                <a:gd name="connsiteX66" fmla="*/ 5173102 w 7348652"/>
                <a:gd name="connsiteY66" fmla="*/ 386629 h 6246351"/>
                <a:gd name="connsiteX67" fmla="*/ 5078138 w 7348652"/>
                <a:gd name="connsiteY67" fmla="*/ 336574 h 6246351"/>
                <a:gd name="connsiteX68" fmla="*/ 5031358 w 7348652"/>
                <a:gd name="connsiteY68" fmla="*/ 311781 h 6246351"/>
                <a:gd name="connsiteX69" fmla="*/ 4982473 w 7348652"/>
                <a:gd name="connsiteY69" fmla="*/ 288391 h 6246351"/>
                <a:gd name="connsiteX70" fmla="*/ 4883532 w 7348652"/>
                <a:gd name="connsiteY70" fmla="*/ 244183 h 6246351"/>
                <a:gd name="connsiteX71" fmla="*/ 4783422 w 7348652"/>
                <a:gd name="connsiteY71" fmla="*/ 204888 h 6246351"/>
                <a:gd name="connsiteX72" fmla="*/ 4682377 w 7348652"/>
                <a:gd name="connsiteY72" fmla="*/ 168165 h 6246351"/>
                <a:gd name="connsiteX73" fmla="*/ 4476777 w 7348652"/>
                <a:gd name="connsiteY73" fmla="*/ 106883 h 6246351"/>
                <a:gd name="connsiteX74" fmla="*/ 3643384 w 7348652"/>
                <a:gd name="connsiteY74" fmla="*/ -10 h 6246351"/>
                <a:gd name="connsiteX75" fmla="*/ 3591457 w 7348652"/>
                <a:gd name="connsiteY75" fmla="*/ -10 h 6246351"/>
                <a:gd name="connsiteX76" fmla="*/ 3539765 w 7348652"/>
                <a:gd name="connsiteY76" fmla="*/ 1159 h 6246351"/>
                <a:gd name="connsiteX77" fmla="*/ 3436381 w 7348652"/>
                <a:gd name="connsiteY77" fmla="*/ 3966 h 6246351"/>
                <a:gd name="connsiteX78" fmla="*/ 3227740 w 7348652"/>
                <a:gd name="connsiteY78" fmla="*/ 20573 h 6246351"/>
                <a:gd name="connsiteX79" fmla="*/ 3122952 w 7348652"/>
                <a:gd name="connsiteY79" fmla="*/ 34607 h 6246351"/>
                <a:gd name="connsiteX80" fmla="*/ 3018398 w 7348652"/>
                <a:gd name="connsiteY80" fmla="*/ 50980 h 6246351"/>
                <a:gd name="connsiteX81" fmla="*/ 2809757 w 7348652"/>
                <a:gd name="connsiteY81" fmla="*/ 95421 h 6246351"/>
                <a:gd name="connsiteX82" fmla="*/ 2014490 w 7348652"/>
                <a:gd name="connsiteY82" fmla="*/ 420311 h 6246351"/>
                <a:gd name="connsiteX83" fmla="*/ 1922801 w 7348652"/>
                <a:gd name="connsiteY83" fmla="*/ 476214 h 6246351"/>
                <a:gd name="connsiteX84" fmla="*/ 1834854 w 7348652"/>
                <a:gd name="connsiteY84" fmla="*/ 536561 h 6246351"/>
                <a:gd name="connsiteX85" fmla="*/ 1791114 w 7348652"/>
                <a:gd name="connsiteY85" fmla="*/ 566734 h 6246351"/>
                <a:gd name="connsiteX86" fmla="*/ 1748778 w 7348652"/>
                <a:gd name="connsiteY86" fmla="*/ 598779 h 6246351"/>
                <a:gd name="connsiteX87" fmla="*/ 1665742 w 7348652"/>
                <a:gd name="connsiteY87" fmla="*/ 665207 h 6246351"/>
                <a:gd name="connsiteX88" fmla="*/ 1585982 w 7348652"/>
                <a:gd name="connsiteY88" fmla="*/ 733272 h 6246351"/>
                <a:gd name="connsiteX89" fmla="*/ 1508327 w 7348652"/>
                <a:gd name="connsiteY89" fmla="*/ 803443 h 6246351"/>
                <a:gd name="connsiteX90" fmla="*/ 1362372 w 7348652"/>
                <a:gd name="connsiteY90" fmla="*/ 948930 h 6246351"/>
                <a:gd name="connsiteX91" fmla="*/ 1105079 w 7348652"/>
                <a:gd name="connsiteY91" fmla="*/ 1256511 h 6246351"/>
                <a:gd name="connsiteX92" fmla="*/ 890124 w 7348652"/>
                <a:gd name="connsiteY92" fmla="*/ 1578360 h 6246351"/>
                <a:gd name="connsiteX93" fmla="*/ 564064 w 7348652"/>
                <a:gd name="connsiteY93" fmla="*/ 2233286 h 6246351"/>
                <a:gd name="connsiteX94" fmla="*/ 343495 w 7348652"/>
                <a:gd name="connsiteY94" fmla="*/ 2876750 h 6246351"/>
                <a:gd name="connsiteX95" fmla="*/ 101406 w 7348652"/>
                <a:gd name="connsiteY95" fmla="*/ 4064738 h 6246351"/>
                <a:gd name="connsiteX96" fmla="*/ 12757 w 7348652"/>
                <a:gd name="connsiteY96" fmla="*/ 5067242 h 6246351"/>
                <a:gd name="connsiteX97" fmla="*/ 1530 w 7348652"/>
                <a:gd name="connsiteY97" fmla="*/ 5839119 h 6246351"/>
                <a:gd name="connsiteX98" fmla="*/ 13459 w 7348652"/>
                <a:gd name="connsiteY98" fmla="*/ 6246342 h 6246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7348652" h="6246351">
                  <a:moveTo>
                    <a:pt x="13459" y="6246342"/>
                  </a:moveTo>
                  <a:lnTo>
                    <a:pt x="185143" y="6246342"/>
                  </a:lnTo>
                  <a:cubicBezTo>
                    <a:pt x="179530" y="6139215"/>
                    <a:pt x="174384" y="6000979"/>
                    <a:pt x="171577" y="5834675"/>
                  </a:cubicBezTo>
                  <a:cubicBezTo>
                    <a:pt x="168536" y="5624163"/>
                    <a:pt x="169939" y="5366871"/>
                    <a:pt x="182804" y="5073557"/>
                  </a:cubicBezTo>
                  <a:cubicBezTo>
                    <a:pt x="195669" y="4780244"/>
                    <a:pt x="221398" y="4447870"/>
                    <a:pt x="270050" y="4086023"/>
                  </a:cubicBezTo>
                  <a:cubicBezTo>
                    <a:pt x="321428" y="3692974"/>
                    <a:pt x="400848" y="3304089"/>
                    <a:pt x="507694" y="2922361"/>
                  </a:cubicBezTo>
                  <a:cubicBezTo>
                    <a:pt x="567737" y="2710071"/>
                    <a:pt x="639264" y="2501197"/>
                    <a:pt x="721948" y="2296673"/>
                  </a:cubicBezTo>
                  <a:cubicBezTo>
                    <a:pt x="810316" y="2078372"/>
                    <a:pt x="915432" y="1867252"/>
                    <a:pt x="1036313" y="1665138"/>
                  </a:cubicBezTo>
                  <a:cubicBezTo>
                    <a:pt x="1098063" y="1560583"/>
                    <a:pt x="1167999" y="1458368"/>
                    <a:pt x="1241678" y="1357323"/>
                  </a:cubicBezTo>
                  <a:cubicBezTo>
                    <a:pt x="1317977" y="1255246"/>
                    <a:pt x="1400053" y="1157627"/>
                    <a:pt x="1487509" y="1064945"/>
                  </a:cubicBezTo>
                  <a:cubicBezTo>
                    <a:pt x="1530781" y="1018165"/>
                    <a:pt x="1578263" y="971384"/>
                    <a:pt x="1625511" y="927177"/>
                  </a:cubicBezTo>
                  <a:cubicBezTo>
                    <a:pt x="1648902" y="903787"/>
                    <a:pt x="1674163" y="883437"/>
                    <a:pt x="1698957" y="861450"/>
                  </a:cubicBezTo>
                  <a:cubicBezTo>
                    <a:pt x="1723750" y="839464"/>
                    <a:pt x="1748310" y="817945"/>
                    <a:pt x="1774273" y="797361"/>
                  </a:cubicBezTo>
                  <a:lnTo>
                    <a:pt x="1852630" y="735377"/>
                  </a:lnTo>
                  <a:cubicBezTo>
                    <a:pt x="1865729" y="725320"/>
                    <a:pt x="1878593" y="714794"/>
                    <a:pt x="1892394" y="705204"/>
                  </a:cubicBezTo>
                  <a:lnTo>
                    <a:pt x="1934496" y="677370"/>
                  </a:lnTo>
                  <a:lnTo>
                    <a:pt x="2017297" y="620531"/>
                  </a:lnTo>
                  <a:lnTo>
                    <a:pt x="2103607" y="567904"/>
                  </a:lnTo>
                  <a:cubicBezTo>
                    <a:pt x="2336433" y="429190"/>
                    <a:pt x="2588720" y="326142"/>
                    <a:pt x="2852093" y="262194"/>
                  </a:cubicBezTo>
                  <a:cubicBezTo>
                    <a:pt x="2917352" y="243949"/>
                    <a:pt x="2983312" y="233424"/>
                    <a:pt x="3049273" y="220325"/>
                  </a:cubicBezTo>
                  <a:cubicBezTo>
                    <a:pt x="3082253" y="213074"/>
                    <a:pt x="3115467" y="209566"/>
                    <a:pt x="3148447" y="204888"/>
                  </a:cubicBezTo>
                  <a:lnTo>
                    <a:pt x="3247855" y="191321"/>
                  </a:lnTo>
                  <a:cubicBezTo>
                    <a:pt x="3313816" y="185240"/>
                    <a:pt x="3380010" y="179860"/>
                    <a:pt x="3445970" y="175650"/>
                  </a:cubicBezTo>
                  <a:lnTo>
                    <a:pt x="3544677" y="172843"/>
                  </a:lnTo>
                  <a:lnTo>
                    <a:pt x="3594030" y="171674"/>
                  </a:lnTo>
                  <a:cubicBezTo>
                    <a:pt x="3610638" y="171674"/>
                    <a:pt x="3627011" y="171674"/>
                    <a:pt x="3643384" y="171674"/>
                  </a:cubicBezTo>
                  <a:cubicBezTo>
                    <a:pt x="3910242" y="172420"/>
                    <a:pt x="4175978" y="206443"/>
                    <a:pt x="4434440" y="272953"/>
                  </a:cubicBezTo>
                  <a:cubicBezTo>
                    <a:pt x="4499933" y="288157"/>
                    <a:pt x="4564022" y="310611"/>
                    <a:pt x="4628345" y="330961"/>
                  </a:cubicBezTo>
                  <a:cubicBezTo>
                    <a:pt x="4660623" y="340317"/>
                    <a:pt x="4691967" y="354351"/>
                    <a:pt x="4723543" y="365578"/>
                  </a:cubicBezTo>
                  <a:cubicBezTo>
                    <a:pt x="4755120" y="376806"/>
                    <a:pt x="4786931" y="388968"/>
                    <a:pt x="4817104" y="402535"/>
                  </a:cubicBezTo>
                  <a:lnTo>
                    <a:pt x="4909261" y="444403"/>
                  </a:lnTo>
                  <a:lnTo>
                    <a:pt x="4956041" y="465454"/>
                  </a:lnTo>
                  <a:lnTo>
                    <a:pt x="5000951" y="488845"/>
                  </a:lnTo>
                  <a:lnTo>
                    <a:pt x="5090302" y="535625"/>
                  </a:lnTo>
                  <a:cubicBezTo>
                    <a:pt x="5119773" y="551764"/>
                    <a:pt x="5148076" y="569775"/>
                    <a:pt x="5176845" y="586850"/>
                  </a:cubicBezTo>
                  <a:cubicBezTo>
                    <a:pt x="5235086" y="620531"/>
                    <a:pt x="5289586" y="659359"/>
                    <a:pt x="5344553" y="696783"/>
                  </a:cubicBezTo>
                  <a:lnTo>
                    <a:pt x="5365136" y="710818"/>
                  </a:lnTo>
                  <a:lnTo>
                    <a:pt x="5385018" y="726021"/>
                  </a:lnTo>
                  <a:lnTo>
                    <a:pt x="5424547" y="756195"/>
                  </a:lnTo>
                  <a:cubicBezTo>
                    <a:pt x="5450511" y="776544"/>
                    <a:pt x="5477409" y="795958"/>
                    <a:pt x="5502437" y="817243"/>
                  </a:cubicBezTo>
                  <a:cubicBezTo>
                    <a:pt x="5552258" y="860281"/>
                    <a:pt x="5603716" y="901448"/>
                    <a:pt x="5650029" y="947059"/>
                  </a:cubicBezTo>
                  <a:lnTo>
                    <a:pt x="5720199" y="1014188"/>
                  </a:lnTo>
                  <a:cubicBezTo>
                    <a:pt x="5742420" y="1037579"/>
                    <a:pt x="5764641" y="1060969"/>
                    <a:pt x="5787095" y="1084359"/>
                  </a:cubicBezTo>
                  <a:cubicBezTo>
                    <a:pt x="5957937" y="1266426"/>
                    <a:pt x="6109179" y="1465947"/>
                    <a:pt x="6238292" y="1679640"/>
                  </a:cubicBezTo>
                  <a:cubicBezTo>
                    <a:pt x="6360763" y="1880000"/>
                    <a:pt x="6467961" y="2089319"/>
                    <a:pt x="6558972" y="2305795"/>
                  </a:cubicBezTo>
                  <a:cubicBezTo>
                    <a:pt x="6644580" y="2508612"/>
                    <a:pt x="6719382" y="2715825"/>
                    <a:pt x="6783050" y="2926571"/>
                  </a:cubicBezTo>
                  <a:cubicBezTo>
                    <a:pt x="6896305" y="3306054"/>
                    <a:pt x="6982849" y="3693021"/>
                    <a:pt x="7041979" y="4084620"/>
                  </a:cubicBezTo>
                  <a:cubicBezTo>
                    <a:pt x="7097648" y="4445297"/>
                    <a:pt x="7130160" y="4776268"/>
                    <a:pt x="7149341" y="5069815"/>
                  </a:cubicBezTo>
                  <a:cubicBezTo>
                    <a:pt x="7168520" y="5363362"/>
                    <a:pt x="7175771" y="5619250"/>
                    <a:pt x="7176941" y="5830230"/>
                  </a:cubicBezTo>
                  <a:cubicBezTo>
                    <a:pt x="7178110" y="5998874"/>
                    <a:pt x="7175537" y="6138513"/>
                    <a:pt x="7172497" y="6246342"/>
                  </a:cubicBezTo>
                  <a:lnTo>
                    <a:pt x="7343946" y="6246342"/>
                  </a:lnTo>
                  <a:cubicBezTo>
                    <a:pt x="7346987" y="6137577"/>
                    <a:pt x="7349326" y="5997470"/>
                    <a:pt x="7348391" y="5829295"/>
                  </a:cubicBezTo>
                  <a:cubicBezTo>
                    <a:pt x="7346987" y="5615275"/>
                    <a:pt x="7339971" y="5356111"/>
                    <a:pt x="7320323" y="5058588"/>
                  </a:cubicBezTo>
                  <a:cubicBezTo>
                    <a:pt x="7300675" y="4761064"/>
                    <a:pt x="7267928" y="4424947"/>
                    <a:pt x="7211324" y="4058423"/>
                  </a:cubicBezTo>
                  <a:cubicBezTo>
                    <a:pt x="7150907" y="3658824"/>
                    <a:pt x="7062516" y="3263951"/>
                    <a:pt x="6946781" y="2876750"/>
                  </a:cubicBezTo>
                  <a:cubicBezTo>
                    <a:pt x="6881453" y="2660133"/>
                    <a:pt x="6804709" y="2447142"/>
                    <a:pt x="6716855" y="2238666"/>
                  </a:cubicBezTo>
                  <a:cubicBezTo>
                    <a:pt x="6622360" y="2014377"/>
                    <a:pt x="6511185" y="1797479"/>
                    <a:pt x="6384247" y="1589821"/>
                  </a:cubicBezTo>
                  <a:cubicBezTo>
                    <a:pt x="6248560" y="1366131"/>
                    <a:pt x="6089905" y="1157215"/>
                    <a:pt x="5910829" y="966472"/>
                  </a:cubicBezTo>
                  <a:lnTo>
                    <a:pt x="5840659" y="893027"/>
                  </a:lnTo>
                  <a:lnTo>
                    <a:pt x="5766044" y="822857"/>
                  </a:lnTo>
                  <a:cubicBezTo>
                    <a:pt x="5717159" y="776076"/>
                    <a:pt x="5662893" y="730933"/>
                    <a:pt x="5610265" y="685556"/>
                  </a:cubicBezTo>
                  <a:cubicBezTo>
                    <a:pt x="5583834" y="662166"/>
                    <a:pt x="5555298" y="642518"/>
                    <a:pt x="5527464" y="620999"/>
                  </a:cubicBezTo>
                  <a:lnTo>
                    <a:pt x="5485829" y="588955"/>
                  </a:lnTo>
                  <a:lnTo>
                    <a:pt x="5464778" y="573049"/>
                  </a:lnTo>
                  <a:lnTo>
                    <a:pt x="5443026" y="558080"/>
                  </a:lnTo>
                  <a:cubicBezTo>
                    <a:pt x="5384550" y="518082"/>
                    <a:pt x="5326075" y="477150"/>
                    <a:pt x="5265026" y="441129"/>
                  </a:cubicBezTo>
                  <a:cubicBezTo>
                    <a:pt x="5234385" y="422884"/>
                    <a:pt x="5204212" y="403938"/>
                    <a:pt x="5173102" y="386629"/>
                  </a:cubicBezTo>
                  <a:lnTo>
                    <a:pt x="5078138" y="336574"/>
                  </a:lnTo>
                  <a:lnTo>
                    <a:pt x="5031358" y="311781"/>
                  </a:lnTo>
                  <a:lnTo>
                    <a:pt x="4982473" y="288391"/>
                  </a:lnTo>
                  <a:lnTo>
                    <a:pt x="4883532" y="244183"/>
                  </a:lnTo>
                  <a:cubicBezTo>
                    <a:pt x="4850552" y="230383"/>
                    <a:pt x="4816870" y="217986"/>
                    <a:pt x="4783422" y="204888"/>
                  </a:cubicBezTo>
                  <a:cubicBezTo>
                    <a:pt x="4749974" y="191789"/>
                    <a:pt x="4716526" y="178457"/>
                    <a:pt x="4682377" y="168165"/>
                  </a:cubicBezTo>
                  <a:cubicBezTo>
                    <a:pt x="4614077" y="146646"/>
                    <a:pt x="4546011" y="123022"/>
                    <a:pt x="4476777" y="106883"/>
                  </a:cubicBezTo>
                  <a:cubicBezTo>
                    <a:pt x="4204514" y="36628"/>
                    <a:pt x="3924557" y="717"/>
                    <a:pt x="3643384" y="-10"/>
                  </a:cubicBezTo>
                  <a:cubicBezTo>
                    <a:pt x="3626075" y="-10"/>
                    <a:pt x="3608766" y="-10"/>
                    <a:pt x="3591457" y="-10"/>
                  </a:cubicBezTo>
                  <a:lnTo>
                    <a:pt x="3539765" y="1159"/>
                  </a:lnTo>
                  <a:lnTo>
                    <a:pt x="3436381" y="3966"/>
                  </a:lnTo>
                  <a:cubicBezTo>
                    <a:pt x="3366210" y="8410"/>
                    <a:pt x="3296039" y="14024"/>
                    <a:pt x="3227740" y="20573"/>
                  </a:cubicBezTo>
                  <a:lnTo>
                    <a:pt x="3122952" y="34607"/>
                  </a:lnTo>
                  <a:cubicBezTo>
                    <a:pt x="3088101" y="39753"/>
                    <a:pt x="3052781" y="43495"/>
                    <a:pt x="3018398" y="50980"/>
                  </a:cubicBezTo>
                  <a:cubicBezTo>
                    <a:pt x="2948227" y="65014"/>
                    <a:pt x="2878056" y="76242"/>
                    <a:pt x="2809757" y="95421"/>
                  </a:cubicBezTo>
                  <a:cubicBezTo>
                    <a:pt x="2529894" y="163307"/>
                    <a:pt x="2261819" y="272824"/>
                    <a:pt x="2014490" y="420311"/>
                  </a:cubicBezTo>
                  <a:lnTo>
                    <a:pt x="1922801" y="476214"/>
                  </a:lnTo>
                  <a:cubicBezTo>
                    <a:pt x="1893329" y="496173"/>
                    <a:pt x="1864021" y="516288"/>
                    <a:pt x="1834854" y="536561"/>
                  </a:cubicBezTo>
                  <a:lnTo>
                    <a:pt x="1791114" y="566734"/>
                  </a:lnTo>
                  <a:cubicBezTo>
                    <a:pt x="1776378" y="577026"/>
                    <a:pt x="1762812" y="588253"/>
                    <a:pt x="1748778" y="598779"/>
                  </a:cubicBezTo>
                  <a:lnTo>
                    <a:pt x="1665742" y="665207"/>
                  </a:lnTo>
                  <a:cubicBezTo>
                    <a:pt x="1638376" y="687194"/>
                    <a:pt x="1612413" y="710584"/>
                    <a:pt x="1585982" y="733272"/>
                  </a:cubicBezTo>
                  <a:cubicBezTo>
                    <a:pt x="1559551" y="755961"/>
                    <a:pt x="1532653" y="778415"/>
                    <a:pt x="1508327" y="803443"/>
                  </a:cubicBezTo>
                  <a:cubicBezTo>
                    <a:pt x="1458272" y="850223"/>
                    <a:pt x="1407983" y="898641"/>
                    <a:pt x="1362372" y="948930"/>
                  </a:cubicBezTo>
                  <a:cubicBezTo>
                    <a:pt x="1270823" y="1046467"/>
                    <a:pt x="1184910" y="1149162"/>
                    <a:pt x="1105079" y="1256511"/>
                  </a:cubicBezTo>
                  <a:cubicBezTo>
                    <a:pt x="1027892" y="1362468"/>
                    <a:pt x="954447" y="1469596"/>
                    <a:pt x="890124" y="1578360"/>
                  </a:cubicBezTo>
                  <a:cubicBezTo>
                    <a:pt x="764846" y="1788006"/>
                    <a:pt x="655824" y="2006962"/>
                    <a:pt x="564064" y="2233286"/>
                  </a:cubicBezTo>
                  <a:cubicBezTo>
                    <a:pt x="479041" y="2443657"/>
                    <a:pt x="405409" y="2658449"/>
                    <a:pt x="343495" y="2876750"/>
                  </a:cubicBezTo>
                  <a:cubicBezTo>
                    <a:pt x="234653" y="3266478"/>
                    <a:pt x="153753" y="3663479"/>
                    <a:pt x="101406" y="4064738"/>
                  </a:cubicBezTo>
                  <a:cubicBezTo>
                    <a:pt x="52053" y="4432666"/>
                    <a:pt x="26324" y="4769251"/>
                    <a:pt x="12757" y="5067242"/>
                  </a:cubicBezTo>
                  <a:cubicBezTo>
                    <a:pt x="-809" y="5365233"/>
                    <a:pt x="-1744" y="5624865"/>
                    <a:pt x="1530" y="5839119"/>
                  </a:cubicBezTo>
                  <a:cubicBezTo>
                    <a:pt x="2934" y="6001447"/>
                    <a:pt x="8079" y="6138513"/>
                    <a:pt x="13459" y="6246342"/>
                  </a:cubicBezTo>
                  <a:close/>
                </a:path>
              </a:pathLst>
            </a:custGeom>
            <a:solidFill>
              <a:srgbClr val="2776BC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E85AF566-1916-D2D6-6ADA-A9F25D9174C6}"/>
                </a:ext>
              </a:extLst>
            </p:cNvPr>
            <p:cNvSpPr/>
            <p:nvPr/>
          </p:nvSpPr>
          <p:spPr>
            <a:xfrm>
              <a:off x="1154420" y="-1321410"/>
              <a:ext cx="6868329" cy="6004497"/>
            </a:xfrm>
            <a:custGeom>
              <a:avLst/>
              <a:gdLst>
                <a:gd name="connsiteX0" fmla="*/ 15209 w 6868329"/>
                <a:gd name="connsiteY0" fmla="*/ 6004487 h 6004497"/>
                <a:gd name="connsiteX1" fmla="*/ 186659 w 6868329"/>
                <a:gd name="connsiteY1" fmla="*/ 6004487 h 6004497"/>
                <a:gd name="connsiteX2" fmla="*/ 172859 w 6868329"/>
                <a:gd name="connsiteY2" fmla="*/ 5589078 h 6004497"/>
                <a:gd name="connsiteX3" fmla="*/ 183852 w 6868329"/>
                <a:gd name="connsiteY3" fmla="*/ 4842462 h 6004497"/>
                <a:gd name="connsiteX4" fmla="*/ 268992 w 6868329"/>
                <a:gd name="connsiteY4" fmla="*/ 3876447 h 6004497"/>
                <a:gd name="connsiteX5" fmla="*/ 499152 w 6868329"/>
                <a:gd name="connsiteY5" fmla="*/ 2746701 h 6004497"/>
                <a:gd name="connsiteX6" fmla="*/ 1002509 w 6868329"/>
                <a:gd name="connsiteY6" fmla="*/ 1547719 h 6004497"/>
                <a:gd name="connsiteX7" fmla="*/ 1194543 w 6868329"/>
                <a:gd name="connsiteY7" fmla="*/ 1259552 h 6004497"/>
                <a:gd name="connsiteX8" fmla="*/ 1422363 w 6868329"/>
                <a:gd name="connsiteY8" fmla="*/ 988693 h 6004497"/>
                <a:gd name="connsiteX9" fmla="*/ 1549372 w 6868329"/>
                <a:gd name="connsiteY9" fmla="*/ 861918 h 6004497"/>
                <a:gd name="connsiteX10" fmla="*/ 1616736 w 6868329"/>
                <a:gd name="connsiteY10" fmla="*/ 801572 h 6004497"/>
                <a:gd name="connsiteX11" fmla="*/ 1685737 w 6868329"/>
                <a:gd name="connsiteY11" fmla="*/ 742862 h 6004497"/>
                <a:gd name="connsiteX12" fmla="*/ 1757779 w 6868329"/>
                <a:gd name="connsiteY12" fmla="*/ 686960 h 6004497"/>
                <a:gd name="connsiteX13" fmla="*/ 1794033 w 6868329"/>
                <a:gd name="connsiteY13" fmla="*/ 659359 h 6004497"/>
                <a:gd name="connsiteX14" fmla="*/ 1831692 w 6868329"/>
                <a:gd name="connsiteY14" fmla="*/ 633864 h 6004497"/>
                <a:gd name="connsiteX15" fmla="*/ 1907242 w 6868329"/>
                <a:gd name="connsiteY15" fmla="*/ 581938 h 6004497"/>
                <a:gd name="connsiteX16" fmla="*/ 1985833 w 6868329"/>
                <a:gd name="connsiteY16" fmla="*/ 535157 h 6004497"/>
                <a:gd name="connsiteX17" fmla="*/ 2668593 w 6868329"/>
                <a:gd name="connsiteY17" fmla="*/ 254943 h 6004497"/>
                <a:gd name="connsiteX18" fmla="*/ 3401641 w 6868329"/>
                <a:gd name="connsiteY18" fmla="*/ 171206 h 6004497"/>
                <a:gd name="connsiteX19" fmla="*/ 4132585 w 6868329"/>
                <a:gd name="connsiteY19" fmla="*/ 264767 h 6004497"/>
                <a:gd name="connsiteX20" fmla="*/ 4310351 w 6868329"/>
                <a:gd name="connsiteY20" fmla="*/ 317862 h 6004497"/>
                <a:gd name="connsiteX21" fmla="*/ 4397362 w 6868329"/>
                <a:gd name="connsiteY21" fmla="*/ 349439 h 6004497"/>
                <a:gd name="connsiteX22" fmla="*/ 4483438 w 6868329"/>
                <a:gd name="connsiteY22" fmla="*/ 383121 h 6004497"/>
                <a:gd name="connsiteX23" fmla="*/ 4567643 w 6868329"/>
                <a:gd name="connsiteY23" fmla="*/ 421481 h 6004497"/>
                <a:gd name="connsiteX24" fmla="*/ 4609745 w 6868329"/>
                <a:gd name="connsiteY24" fmla="*/ 440661 h 6004497"/>
                <a:gd name="connsiteX25" fmla="*/ 4650678 w 6868329"/>
                <a:gd name="connsiteY25" fmla="*/ 461946 h 6004497"/>
                <a:gd name="connsiteX26" fmla="*/ 4732310 w 6868329"/>
                <a:gd name="connsiteY26" fmla="*/ 504984 h 6004497"/>
                <a:gd name="connsiteX27" fmla="*/ 4811368 w 6868329"/>
                <a:gd name="connsiteY27" fmla="*/ 551764 h 6004497"/>
                <a:gd name="connsiteX28" fmla="*/ 4964575 w 6868329"/>
                <a:gd name="connsiteY28" fmla="*/ 652108 h 6004497"/>
                <a:gd name="connsiteX29" fmla="*/ 4983521 w 6868329"/>
                <a:gd name="connsiteY29" fmla="*/ 664973 h 6004497"/>
                <a:gd name="connsiteX30" fmla="*/ 5001531 w 6868329"/>
                <a:gd name="connsiteY30" fmla="*/ 678773 h 6004497"/>
                <a:gd name="connsiteX31" fmla="*/ 5037786 w 6868329"/>
                <a:gd name="connsiteY31" fmla="*/ 706373 h 6004497"/>
                <a:gd name="connsiteX32" fmla="*/ 5109360 w 6868329"/>
                <a:gd name="connsiteY32" fmla="*/ 762510 h 6004497"/>
                <a:gd name="connsiteX33" fmla="*/ 5244789 w 6868329"/>
                <a:gd name="connsiteY33" fmla="*/ 881800 h 6004497"/>
                <a:gd name="connsiteX34" fmla="*/ 5310048 w 6868329"/>
                <a:gd name="connsiteY34" fmla="*/ 943784 h 6004497"/>
                <a:gd name="connsiteX35" fmla="*/ 5370628 w 6868329"/>
                <a:gd name="connsiteY35" fmla="*/ 1008107 h 6004497"/>
                <a:gd name="connsiteX36" fmla="*/ 5791652 w 6868329"/>
                <a:gd name="connsiteY36" fmla="*/ 1563858 h 6004497"/>
                <a:gd name="connsiteX37" fmla="*/ 6311148 w 6868329"/>
                <a:gd name="connsiteY37" fmla="*/ 2754887 h 6004497"/>
                <a:gd name="connsiteX38" fmla="*/ 6562826 w 6868329"/>
                <a:gd name="connsiteY38" fmla="*/ 3879722 h 6004497"/>
                <a:gd name="connsiteX39" fmla="*/ 6667849 w 6868329"/>
                <a:gd name="connsiteY39" fmla="*/ 4843632 h 6004497"/>
                <a:gd name="connsiteX40" fmla="*/ 6694747 w 6868329"/>
                <a:gd name="connsiteY40" fmla="*/ 5589779 h 6004497"/>
                <a:gd name="connsiteX41" fmla="*/ 6690069 w 6868329"/>
                <a:gd name="connsiteY41" fmla="*/ 6004254 h 6004497"/>
                <a:gd name="connsiteX42" fmla="*/ 6863391 w 6868329"/>
                <a:gd name="connsiteY42" fmla="*/ 6004254 h 6004497"/>
                <a:gd name="connsiteX43" fmla="*/ 6868069 w 6868329"/>
                <a:gd name="connsiteY43" fmla="*/ 5588609 h 6004497"/>
                <a:gd name="connsiteX44" fmla="*/ 6840702 w 6868329"/>
                <a:gd name="connsiteY44" fmla="*/ 4832405 h 6004497"/>
                <a:gd name="connsiteX45" fmla="*/ 6733809 w 6868329"/>
                <a:gd name="connsiteY45" fmla="*/ 3853291 h 6004497"/>
                <a:gd name="connsiteX46" fmla="*/ 6476517 w 6868329"/>
                <a:gd name="connsiteY46" fmla="*/ 2705066 h 6004497"/>
                <a:gd name="connsiteX47" fmla="*/ 6255246 w 6868329"/>
                <a:gd name="connsiteY47" fmla="*/ 2091307 h 6004497"/>
                <a:gd name="connsiteX48" fmla="*/ 5939244 w 6868329"/>
                <a:gd name="connsiteY48" fmla="*/ 1474508 h 6004497"/>
                <a:gd name="connsiteX49" fmla="*/ 5494830 w 6868329"/>
                <a:gd name="connsiteY49" fmla="*/ 889753 h 6004497"/>
                <a:gd name="connsiteX50" fmla="*/ 5429572 w 6868329"/>
                <a:gd name="connsiteY50" fmla="*/ 821687 h 6004497"/>
                <a:gd name="connsiteX51" fmla="*/ 5360571 w 6868329"/>
                <a:gd name="connsiteY51" fmla="*/ 755961 h 6004497"/>
                <a:gd name="connsiteX52" fmla="*/ 5216487 w 6868329"/>
                <a:gd name="connsiteY52" fmla="*/ 629186 h 6004497"/>
                <a:gd name="connsiteX53" fmla="*/ 5140235 w 6868329"/>
                <a:gd name="connsiteY53" fmla="*/ 569541 h 6004497"/>
                <a:gd name="connsiteX54" fmla="*/ 5102109 w 6868329"/>
                <a:gd name="connsiteY54" fmla="*/ 540303 h 6004497"/>
                <a:gd name="connsiteX55" fmla="*/ 5082695 w 6868329"/>
                <a:gd name="connsiteY55" fmla="*/ 525801 h 6004497"/>
                <a:gd name="connsiteX56" fmla="*/ 5062580 w 6868329"/>
                <a:gd name="connsiteY56" fmla="*/ 512001 h 6004497"/>
                <a:gd name="connsiteX57" fmla="*/ 4898848 w 6868329"/>
                <a:gd name="connsiteY57" fmla="*/ 404874 h 6004497"/>
                <a:gd name="connsiteX58" fmla="*/ 4814409 w 6868329"/>
                <a:gd name="connsiteY58" fmla="*/ 354819 h 6004497"/>
                <a:gd name="connsiteX59" fmla="*/ 4727398 w 6868329"/>
                <a:gd name="connsiteY59" fmla="*/ 308038 h 6004497"/>
                <a:gd name="connsiteX60" fmla="*/ 4683658 w 6868329"/>
                <a:gd name="connsiteY60" fmla="*/ 284648 h 6004497"/>
                <a:gd name="connsiteX61" fmla="*/ 4638749 w 6868329"/>
                <a:gd name="connsiteY61" fmla="*/ 264065 h 6004497"/>
                <a:gd name="connsiteX62" fmla="*/ 4548930 w 6868329"/>
                <a:gd name="connsiteY62" fmla="*/ 223132 h 6004497"/>
                <a:gd name="connsiteX63" fmla="*/ 4456773 w 6868329"/>
                <a:gd name="connsiteY63" fmla="*/ 187111 h 6004497"/>
                <a:gd name="connsiteX64" fmla="*/ 4363212 w 6868329"/>
                <a:gd name="connsiteY64" fmla="*/ 153429 h 6004497"/>
                <a:gd name="connsiteX65" fmla="*/ 4173986 w 6868329"/>
                <a:gd name="connsiteY65" fmla="*/ 97059 h 6004497"/>
                <a:gd name="connsiteX66" fmla="*/ 3401641 w 6868329"/>
                <a:gd name="connsiteY66" fmla="*/ -10 h 6004497"/>
                <a:gd name="connsiteX67" fmla="*/ 3353224 w 6868329"/>
                <a:gd name="connsiteY67" fmla="*/ -10 h 6004497"/>
                <a:gd name="connsiteX68" fmla="*/ 3304806 w 6868329"/>
                <a:gd name="connsiteY68" fmla="*/ 1393 h 6004497"/>
                <a:gd name="connsiteX69" fmla="*/ 3207971 w 6868329"/>
                <a:gd name="connsiteY69" fmla="*/ 3966 h 6004497"/>
                <a:gd name="connsiteX70" fmla="*/ 3013832 w 6868329"/>
                <a:gd name="connsiteY70" fmla="*/ 19403 h 6004497"/>
                <a:gd name="connsiteX71" fmla="*/ 2916997 w 6868329"/>
                <a:gd name="connsiteY71" fmla="*/ 32502 h 6004497"/>
                <a:gd name="connsiteX72" fmla="*/ 2819927 w 6868329"/>
                <a:gd name="connsiteY72" fmla="*/ 47472 h 6004497"/>
                <a:gd name="connsiteX73" fmla="*/ 2627426 w 6868329"/>
                <a:gd name="connsiteY73" fmla="*/ 88404 h 6004497"/>
                <a:gd name="connsiteX74" fmla="*/ 1898120 w 6868329"/>
                <a:gd name="connsiteY74" fmla="*/ 386396 h 6004497"/>
                <a:gd name="connsiteX75" fmla="*/ 1814149 w 6868329"/>
                <a:gd name="connsiteY75" fmla="*/ 437620 h 6004497"/>
                <a:gd name="connsiteX76" fmla="*/ 1733452 w 6868329"/>
                <a:gd name="connsiteY76" fmla="*/ 493523 h 6004497"/>
                <a:gd name="connsiteX77" fmla="*/ 1694157 w 6868329"/>
                <a:gd name="connsiteY77" fmla="*/ 520889 h 6004497"/>
                <a:gd name="connsiteX78" fmla="*/ 1655329 w 6868329"/>
                <a:gd name="connsiteY78" fmla="*/ 550127 h 6004497"/>
                <a:gd name="connsiteX79" fmla="*/ 1577206 w 6868329"/>
                <a:gd name="connsiteY79" fmla="*/ 610474 h 6004497"/>
                <a:gd name="connsiteX80" fmla="*/ 1503761 w 6868329"/>
                <a:gd name="connsiteY80" fmla="*/ 673159 h 6004497"/>
                <a:gd name="connsiteX81" fmla="*/ 1432187 w 6868329"/>
                <a:gd name="connsiteY81" fmla="*/ 737249 h 6004497"/>
                <a:gd name="connsiteX82" fmla="*/ 1297225 w 6868329"/>
                <a:gd name="connsiteY82" fmla="*/ 871742 h 6004497"/>
                <a:gd name="connsiteX83" fmla="*/ 1056774 w 6868329"/>
                <a:gd name="connsiteY83" fmla="*/ 1157804 h 6004497"/>
                <a:gd name="connsiteX84" fmla="*/ 855151 w 6868329"/>
                <a:gd name="connsiteY84" fmla="*/ 1460006 h 6004497"/>
                <a:gd name="connsiteX85" fmla="*/ 334017 w 6868329"/>
                <a:gd name="connsiteY85" fmla="*/ 2699686 h 6004497"/>
                <a:gd name="connsiteX86" fmla="*/ 98712 w 6868329"/>
                <a:gd name="connsiteY86" fmla="*/ 3853524 h 6004497"/>
                <a:gd name="connsiteX87" fmla="*/ 12168 w 6868329"/>
                <a:gd name="connsiteY87" fmla="*/ 4835913 h 6004497"/>
                <a:gd name="connsiteX88" fmla="*/ 1642 w 6868329"/>
                <a:gd name="connsiteY88" fmla="*/ 5592586 h 6004497"/>
                <a:gd name="connsiteX89" fmla="*/ 15209 w 6868329"/>
                <a:gd name="connsiteY89" fmla="*/ 6004487 h 600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6868329" h="6004497">
                  <a:moveTo>
                    <a:pt x="15209" y="6004487"/>
                  </a:moveTo>
                  <a:lnTo>
                    <a:pt x="186659" y="6004487"/>
                  </a:lnTo>
                  <a:cubicBezTo>
                    <a:pt x="181045" y="5898296"/>
                    <a:pt x="175666" y="5758656"/>
                    <a:pt x="172859" y="5589078"/>
                  </a:cubicBezTo>
                  <a:cubicBezTo>
                    <a:pt x="169818" y="5382074"/>
                    <a:pt x="170987" y="5130864"/>
                    <a:pt x="183852" y="4842462"/>
                  </a:cubicBezTo>
                  <a:cubicBezTo>
                    <a:pt x="196717" y="4554061"/>
                    <a:pt x="221744" y="4229405"/>
                    <a:pt x="268992" y="3876447"/>
                  </a:cubicBezTo>
                  <a:cubicBezTo>
                    <a:pt x="318790" y="3494883"/>
                    <a:pt x="395721" y="3117341"/>
                    <a:pt x="499152" y="2746701"/>
                  </a:cubicBezTo>
                  <a:cubicBezTo>
                    <a:pt x="612127" y="2351874"/>
                    <a:pt x="766736" y="1939739"/>
                    <a:pt x="1002509" y="1547719"/>
                  </a:cubicBezTo>
                  <a:cubicBezTo>
                    <a:pt x="1060517" y="1449246"/>
                    <a:pt x="1126009" y="1353814"/>
                    <a:pt x="1194543" y="1259552"/>
                  </a:cubicBezTo>
                  <a:cubicBezTo>
                    <a:pt x="1265321" y="1165051"/>
                    <a:pt x="1341386" y="1074622"/>
                    <a:pt x="1422363" y="988693"/>
                  </a:cubicBezTo>
                  <a:cubicBezTo>
                    <a:pt x="1462360" y="944486"/>
                    <a:pt x="1506100" y="903553"/>
                    <a:pt x="1549372" y="861918"/>
                  </a:cubicBezTo>
                  <a:cubicBezTo>
                    <a:pt x="1570657" y="840633"/>
                    <a:pt x="1594047" y="821687"/>
                    <a:pt x="1616736" y="801572"/>
                  </a:cubicBezTo>
                  <a:cubicBezTo>
                    <a:pt x="1639424" y="781456"/>
                    <a:pt x="1661879" y="761574"/>
                    <a:pt x="1685737" y="742862"/>
                  </a:cubicBezTo>
                  <a:lnTo>
                    <a:pt x="1757779" y="686960"/>
                  </a:lnTo>
                  <a:cubicBezTo>
                    <a:pt x="1769942" y="677837"/>
                    <a:pt x="1781169" y="668014"/>
                    <a:pt x="1794033" y="659359"/>
                  </a:cubicBezTo>
                  <a:lnTo>
                    <a:pt x="1831692" y="633864"/>
                  </a:lnTo>
                  <a:lnTo>
                    <a:pt x="1907242" y="581938"/>
                  </a:lnTo>
                  <a:lnTo>
                    <a:pt x="1985833" y="535157"/>
                  </a:lnTo>
                  <a:cubicBezTo>
                    <a:pt x="2198052" y="407992"/>
                    <a:pt x="2428235" y="313526"/>
                    <a:pt x="2668593" y="254943"/>
                  </a:cubicBezTo>
                  <a:cubicBezTo>
                    <a:pt x="2908436" y="196189"/>
                    <a:pt x="3154735" y="168050"/>
                    <a:pt x="3401641" y="171206"/>
                  </a:cubicBezTo>
                  <a:cubicBezTo>
                    <a:pt x="3648221" y="171985"/>
                    <a:pt x="3893748" y="203412"/>
                    <a:pt x="4132585" y="264767"/>
                  </a:cubicBezTo>
                  <a:cubicBezTo>
                    <a:pt x="4192932" y="278567"/>
                    <a:pt x="4251407" y="299384"/>
                    <a:pt x="4310351" y="317862"/>
                  </a:cubicBezTo>
                  <a:cubicBezTo>
                    <a:pt x="4340056" y="326517"/>
                    <a:pt x="4368358" y="338680"/>
                    <a:pt x="4397362" y="349439"/>
                  </a:cubicBezTo>
                  <a:cubicBezTo>
                    <a:pt x="4426366" y="360199"/>
                    <a:pt x="4455136" y="371426"/>
                    <a:pt x="4483438" y="383121"/>
                  </a:cubicBezTo>
                  <a:lnTo>
                    <a:pt x="4567643" y="421481"/>
                  </a:lnTo>
                  <a:lnTo>
                    <a:pt x="4609745" y="440661"/>
                  </a:lnTo>
                  <a:lnTo>
                    <a:pt x="4650678" y="461946"/>
                  </a:lnTo>
                  <a:lnTo>
                    <a:pt x="4732310" y="504984"/>
                  </a:lnTo>
                  <a:cubicBezTo>
                    <a:pt x="4758975" y="519720"/>
                    <a:pt x="4784938" y="536327"/>
                    <a:pt x="4811368" y="551764"/>
                  </a:cubicBezTo>
                  <a:cubicBezTo>
                    <a:pt x="4864465" y="582172"/>
                    <a:pt x="4914052" y="617959"/>
                    <a:pt x="4964575" y="652108"/>
                  </a:cubicBezTo>
                  <a:lnTo>
                    <a:pt x="4983521" y="664973"/>
                  </a:lnTo>
                  <a:lnTo>
                    <a:pt x="5001531" y="678773"/>
                  </a:lnTo>
                  <a:lnTo>
                    <a:pt x="5037786" y="706373"/>
                  </a:lnTo>
                  <a:cubicBezTo>
                    <a:pt x="5061176" y="725086"/>
                    <a:pt x="5086203" y="742862"/>
                    <a:pt x="5109360" y="762510"/>
                  </a:cubicBezTo>
                  <a:cubicBezTo>
                    <a:pt x="5154737" y="802039"/>
                    <a:pt x="5202921" y="839698"/>
                    <a:pt x="5244789" y="881800"/>
                  </a:cubicBezTo>
                  <a:lnTo>
                    <a:pt x="5310048" y="943784"/>
                  </a:lnTo>
                  <a:lnTo>
                    <a:pt x="5370628" y="1008107"/>
                  </a:lnTo>
                  <a:cubicBezTo>
                    <a:pt x="5530102" y="1178044"/>
                    <a:pt x="5671239" y="1364316"/>
                    <a:pt x="5791652" y="1563858"/>
                  </a:cubicBezTo>
                  <a:cubicBezTo>
                    <a:pt x="6030934" y="1953071"/>
                    <a:pt x="6191157" y="2362166"/>
                    <a:pt x="6311148" y="2754887"/>
                  </a:cubicBezTo>
                  <a:cubicBezTo>
                    <a:pt x="6421175" y="3123517"/>
                    <a:pt x="6505263" y="3499374"/>
                    <a:pt x="6562826" y="3879722"/>
                  </a:cubicBezTo>
                  <a:cubicBezTo>
                    <a:pt x="6617092" y="4230575"/>
                    <a:pt x="6648902" y="4555932"/>
                    <a:pt x="6667849" y="4843632"/>
                  </a:cubicBezTo>
                  <a:cubicBezTo>
                    <a:pt x="6686795" y="5131331"/>
                    <a:pt x="6693578" y="5382776"/>
                    <a:pt x="6694747" y="5589779"/>
                  </a:cubicBezTo>
                  <a:cubicBezTo>
                    <a:pt x="6695917" y="5758656"/>
                    <a:pt x="6693344" y="5898062"/>
                    <a:pt x="6690069" y="6004254"/>
                  </a:cubicBezTo>
                  <a:lnTo>
                    <a:pt x="6863391" y="6004254"/>
                  </a:lnTo>
                  <a:cubicBezTo>
                    <a:pt x="6866666" y="5896893"/>
                    <a:pt x="6869004" y="5757253"/>
                    <a:pt x="6868069" y="5588609"/>
                  </a:cubicBezTo>
                  <a:cubicBezTo>
                    <a:pt x="6868069" y="5378097"/>
                    <a:pt x="6859882" y="5124314"/>
                    <a:pt x="6840702" y="4832405"/>
                  </a:cubicBezTo>
                  <a:cubicBezTo>
                    <a:pt x="6821522" y="4540495"/>
                    <a:pt x="6789243" y="4211395"/>
                    <a:pt x="6733809" y="3853291"/>
                  </a:cubicBezTo>
                  <a:cubicBezTo>
                    <a:pt x="6675053" y="3464990"/>
                    <a:pt x="6589070" y="3081297"/>
                    <a:pt x="6476517" y="2705066"/>
                  </a:cubicBezTo>
                  <a:cubicBezTo>
                    <a:pt x="6413690" y="2496706"/>
                    <a:pt x="6339824" y="2291831"/>
                    <a:pt x="6255246" y="2091307"/>
                  </a:cubicBezTo>
                  <a:cubicBezTo>
                    <a:pt x="6165497" y="1878082"/>
                    <a:pt x="6059867" y="1671897"/>
                    <a:pt x="5939244" y="1474508"/>
                  </a:cubicBezTo>
                  <a:cubicBezTo>
                    <a:pt x="5812001" y="1264557"/>
                    <a:pt x="5663053" y="1068566"/>
                    <a:pt x="5494830" y="889753"/>
                  </a:cubicBezTo>
                  <a:lnTo>
                    <a:pt x="5429572" y="821687"/>
                  </a:lnTo>
                  <a:lnTo>
                    <a:pt x="5360571" y="755961"/>
                  </a:lnTo>
                  <a:cubicBezTo>
                    <a:pt x="5315193" y="711285"/>
                    <a:pt x="5264905" y="671288"/>
                    <a:pt x="5216487" y="629186"/>
                  </a:cubicBezTo>
                  <a:cubicBezTo>
                    <a:pt x="5193097" y="608369"/>
                    <a:pt x="5165730" y="589422"/>
                    <a:pt x="5140235" y="569541"/>
                  </a:cubicBezTo>
                  <a:lnTo>
                    <a:pt x="5102109" y="540303"/>
                  </a:lnTo>
                  <a:lnTo>
                    <a:pt x="5082695" y="525801"/>
                  </a:lnTo>
                  <a:lnTo>
                    <a:pt x="5062580" y="512001"/>
                  </a:lnTo>
                  <a:cubicBezTo>
                    <a:pt x="5009016" y="475278"/>
                    <a:pt x="4955920" y="437386"/>
                    <a:pt x="4898848" y="404874"/>
                  </a:cubicBezTo>
                  <a:cubicBezTo>
                    <a:pt x="4870780" y="388033"/>
                    <a:pt x="4843179" y="370490"/>
                    <a:pt x="4814409" y="354819"/>
                  </a:cubicBezTo>
                  <a:lnTo>
                    <a:pt x="4727398" y="308038"/>
                  </a:lnTo>
                  <a:lnTo>
                    <a:pt x="4683658" y="284648"/>
                  </a:lnTo>
                  <a:lnTo>
                    <a:pt x="4638749" y="264065"/>
                  </a:lnTo>
                  <a:lnTo>
                    <a:pt x="4548930" y="223132"/>
                  </a:lnTo>
                  <a:cubicBezTo>
                    <a:pt x="4518523" y="210501"/>
                    <a:pt x="4487648" y="199742"/>
                    <a:pt x="4456773" y="187111"/>
                  </a:cubicBezTo>
                  <a:cubicBezTo>
                    <a:pt x="4425898" y="174480"/>
                    <a:pt x="4395491" y="163721"/>
                    <a:pt x="4363212" y="153429"/>
                  </a:cubicBezTo>
                  <a:cubicBezTo>
                    <a:pt x="4300527" y="133781"/>
                    <a:pt x="4238075" y="111795"/>
                    <a:pt x="4173986" y="97059"/>
                  </a:cubicBezTo>
                  <a:cubicBezTo>
                    <a:pt x="3921559" y="32750"/>
                    <a:pt x="3662115" y="142"/>
                    <a:pt x="3401641" y="-10"/>
                  </a:cubicBezTo>
                  <a:cubicBezTo>
                    <a:pt x="3385268" y="-10"/>
                    <a:pt x="3369363" y="-10"/>
                    <a:pt x="3353224" y="-10"/>
                  </a:cubicBezTo>
                  <a:lnTo>
                    <a:pt x="3304806" y="1393"/>
                  </a:lnTo>
                  <a:lnTo>
                    <a:pt x="3207971" y="3966"/>
                  </a:lnTo>
                  <a:cubicBezTo>
                    <a:pt x="3143414" y="8176"/>
                    <a:pt x="3078693" y="13322"/>
                    <a:pt x="3013832" y="19403"/>
                  </a:cubicBezTo>
                  <a:lnTo>
                    <a:pt x="2916997" y="32502"/>
                  </a:lnTo>
                  <a:cubicBezTo>
                    <a:pt x="2884484" y="37180"/>
                    <a:pt x="2852206" y="40688"/>
                    <a:pt x="2819927" y="47472"/>
                  </a:cubicBezTo>
                  <a:cubicBezTo>
                    <a:pt x="2755604" y="60570"/>
                    <a:pt x="2691047" y="70862"/>
                    <a:pt x="2627426" y="88404"/>
                  </a:cubicBezTo>
                  <a:cubicBezTo>
                    <a:pt x="2370812" y="150742"/>
                    <a:pt x="2124981" y="251189"/>
                    <a:pt x="1898120" y="386396"/>
                  </a:cubicBezTo>
                  <a:lnTo>
                    <a:pt x="1814149" y="437620"/>
                  </a:lnTo>
                  <a:lnTo>
                    <a:pt x="1733452" y="493523"/>
                  </a:lnTo>
                  <a:lnTo>
                    <a:pt x="1694157" y="520889"/>
                  </a:lnTo>
                  <a:cubicBezTo>
                    <a:pt x="1680825" y="530011"/>
                    <a:pt x="1668428" y="540537"/>
                    <a:pt x="1655329" y="550127"/>
                  </a:cubicBezTo>
                  <a:lnTo>
                    <a:pt x="1577206" y="610474"/>
                  </a:lnTo>
                  <a:cubicBezTo>
                    <a:pt x="1551945" y="630589"/>
                    <a:pt x="1528321" y="652342"/>
                    <a:pt x="1503761" y="673159"/>
                  </a:cubicBezTo>
                  <a:cubicBezTo>
                    <a:pt x="1479201" y="693977"/>
                    <a:pt x="1454641" y="714794"/>
                    <a:pt x="1432187" y="737249"/>
                  </a:cubicBezTo>
                  <a:cubicBezTo>
                    <a:pt x="1385407" y="781456"/>
                    <a:pt x="1338626" y="824962"/>
                    <a:pt x="1297225" y="871742"/>
                  </a:cubicBezTo>
                  <a:cubicBezTo>
                    <a:pt x="1211688" y="962435"/>
                    <a:pt x="1131412" y="1057947"/>
                    <a:pt x="1056774" y="1157804"/>
                  </a:cubicBezTo>
                  <a:cubicBezTo>
                    <a:pt x="984499" y="1256979"/>
                    <a:pt x="916433" y="1357323"/>
                    <a:pt x="855151" y="1460006"/>
                  </a:cubicBezTo>
                  <a:cubicBezTo>
                    <a:pt x="608852" y="1870036"/>
                    <a:pt x="450033" y="2295270"/>
                    <a:pt x="334017" y="2699686"/>
                  </a:cubicBezTo>
                  <a:cubicBezTo>
                    <a:pt x="228247" y="3078210"/>
                    <a:pt x="149609" y="3463797"/>
                    <a:pt x="98712" y="3853524"/>
                  </a:cubicBezTo>
                  <a:cubicBezTo>
                    <a:pt x="50528" y="4212798"/>
                    <a:pt x="25501" y="4542600"/>
                    <a:pt x="12168" y="4835913"/>
                  </a:cubicBezTo>
                  <a:cubicBezTo>
                    <a:pt x="-1164" y="5129226"/>
                    <a:pt x="-1632" y="5382074"/>
                    <a:pt x="1642" y="5592586"/>
                  </a:cubicBezTo>
                  <a:cubicBezTo>
                    <a:pt x="4215" y="5758890"/>
                    <a:pt x="10063" y="5896658"/>
                    <a:pt x="15209" y="6004487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C62C5D72-F0D0-7EAF-AAE4-2A4823F0F3C4}"/>
                </a:ext>
              </a:extLst>
            </p:cNvPr>
            <p:cNvSpPr/>
            <p:nvPr/>
          </p:nvSpPr>
          <p:spPr>
            <a:xfrm>
              <a:off x="1396102" y="-1081183"/>
              <a:ext cx="6384638" cy="5764269"/>
            </a:xfrm>
            <a:custGeom>
              <a:avLst/>
              <a:gdLst>
                <a:gd name="connsiteX0" fmla="*/ 15382 w 6384638"/>
                <a:gd name="connsiteY0" fmla="*/ 5764259 h 5764269"/>
                <a:gd name="connsiteX1" fmla="*/ 186832 w 6384638"/>
                <a:gd name="connsiteY1" fmla="*/ 5764259 h 5764269"/>
                <a:gd name="connsiteX2" fmla="*/ 172798 w 6384638"/>
                <a:gd name="connsiteY2" fmla="*/ 5345108 h 5764269"/>
                <a:gd name="connsiteX3" fmla="*/ 183557 w 6384638"/>
                <a:gd name="connsiteY3" fmla="*/ 4613228 h 5764269"/>
                <a:gd name="connsiteX4" fmla="*/ 266827 w 6384638"/>
                <a:gd name="connsiteY4" fmla="*/ 3668498 h 5764269"/>
                <a:gd name="connsiteX5" fmla="*/ 489969 w 6384638"/>
                <a:gd name="connsiteY5" fmla="*/ 2572667 h 5764269"/>
                <a:gd name="connsiteX6" fmla="*/ 967831 w 6384638"/>
                <a:gd name="connsiteY6" fmla="*/ 1431927 h 5764269"/>
                <a:gd name="connsiteX7" fmla="*/ 1146766 w 6384638"/>
                <a:gd name="connsiteY7" fmla="*/ 1163642 h 5764269"/>
                <a:gd name="connsiteX8" fmla="*/ 1357277 w 6384638"/>
                <a:gd name="connsiteY8" fmla="*/ 914302 h 5764269"/>
                <a:gd name="connsiteX9" fmla="*/ 1474228 w 6384638"/>
                <a:gd name="connsiteY9" fmla="*/ 797351 h 5764269"/>
                <a:gd name="connsiteX10" fmla="*/ 1535511 w 6384638"/>
                <a:gd name="connsiteY10" fmla="*/ 742384 h 5764269"/>
                <a:gd name="connsiteX11" fmla="*/ 1598196 w 6384638"/>
                <a:gd name="connsiteY11" fmla="*/ 689054 h 5764269"/>
                <a:gd name="connsiteX12" fmla="*/ 1663455 w 6384638"/>
                <a:gd name="connsiteY12" fmla="*/ 638298 h 5764269"/>
                <a:gd name="connsiteX13" fmla="*/ 1696435 w 6384638"/>
                <a:gd name="connsiteY13" fmla="*/ 613270 h 5764269"/>
                <a:gd name="connsiteX14" fmla="*/ 1730351 w 6384638"/>
                <a:gd name="connsiteY14" fmla="*/ 589880 h 5764269"/>
                <a:gd name="connsiteX15" fmla="*/ 1798651 w 6384638"/>
                <a:gd name="connsiteY15" fmla="*/ 543100 h 5764269"/>
                <a:gd name="connsiteX16" fmla="*/ 1868821 w 6384638"/>
                <a:gd name="connsiteY16" fmla="*/ 499828 h 5764269"/>
                <a:gd name="connsiteX17" fmla="*/ 2486089 w 6384638"/>
                <a:gd name="connsiteY17" fmla="*/ 247915 h 5764269"/>
                <a:gd name="connsiteX18" fmla="*/ 3158557 w 6384638"/>
                <a:gd name="connsiteY18" fmla="*/ 171429 h 5764269"/>
                <a:gd name="connsiteX19" fmla="*/ 3829621 w 6384638"/>
                <a:gd name="connsiteY19" fmla="*/ 256804 h 5764269"/>
                <a:gd name="connsiteX20" fmla="*/ 3991014 w 6384638"/>
                <a:gd name="connsiteY20" fmla="*/ 303584 h 5764269"/>
                <a:gd name="connsiteX21" fmla="*/ 4069605 w 6384638"/>
                <a:gd name="connsiteY21" fmla="*/ 332354 h 5764269"/>
                <a:gd name="connsiteX22" fmla="*/ 4147728 w 6384638"/>
                <a:gd name="connsiteY22" fmla="*/ 362995 h 5764269"/>
                <a:gd name="connsiteX23" fmla="*/ 4223980 w 6384638"/>
                <a:gd name="connsiteY23" fmla="*/ 397613 h 5764269"/>
                <a:gd name="connsiteX24" fmla="*/ 4261872 w 6384638"/>
                <a:gd name="connsiteY24" fmla="*/ 414688 h 5764269"/>
                <a:gd name="connsiteX25" fmla="*/ 4298829 w 6384638"/>
                <a:gd name="connsiteY25" fmla="*/ 434101 h 5764269"/>
                <a:gd name="connsiteX26" fmla="*/ 4372508 w 6384638"/>
                <a:gd name="connsiteY26" fmla="*/ 472929 h 5764269"/>
                <a:gd name="connsiteX27" fmla="*/ 4444082 w 6384638"/>
                <a:gd name="connsiteY27" fmla="*/ 515499 h 5764269"/>
                <a:gd name="connsiteX28" fmla="*/ 4583020 w 6384638"/>
                <a:gd name="connsiteY28" fmla="*/ 606487 h 5764269"/>
                <a:gd name="connsiteX29" fmla="*/ 4600095 w 6384638"/>
                <a:gd name="connsiteY29" fmla="*/ 618182 h 5764269"/>
                <a:gd name="connsiteX30" fmla="*/ 4616467 w 6384638"/>
                <a:gd name="connsiteY30" fmla="*/ 630579 h 5764269"/>
                <a:gd name="connsiteX31" fmla="*/ 4649214 w 6384638"/>
                <a:gd name="connsiteY31" fmla="*/ 655840 h 5764269"/>
                <a:gd name="connsiteX32" fmla="*/ 4714472 w 6384638"/>
                <a:gd name="connsiteY32" fmla="*/ 706597 h 5764269"/>
                <a:gd name="connsiteX33" fmla="*/ 4838207 w 6384638"/>
                <a:gd name="connsiteY33" fmla="*/ 815830 h 5764269"/>
                <a:gd name="connsiteX34" fmla="*/ 4897851 w 6384638"/>
                <a:gd name="connsiteY34" fmla="*/ 872200 h 5764269"/>
                <a:gd name="connsiteX35" fmla="*/ 4954456 w 6384638"/>
                <a:gd name="connsiteY35" fmla="*/ 931611 h 5764269"/>
                <a:gd name="connsiteX36" fmla="*/ 5346008 w 6384638"/>
                <a:gd name="connsiteY36" fmla="*/ 1448067 h 5764269"/>
                <a:gd name="connsiteX37" fmla="*/ 5840243 w 6384638"/>
                <a:gd name="connsiteY37" fmla="*/ 2582725 h 5764269"/>
                <a:gd name="connsiteX38" fmla="*/ 6083735 w 6384638"/>
                <a:gd name="connsiteY38" fmla="*/ 3676685 h 5764269"/>
                <a:gd name="connsiteX39" fmla="*/ 6186418 w 6384638"/>
                <a:gd name="connsiteY39" fmla="*/ 4619543 h 5764269"/>
                <a:gd name="connsiteX40" fmla="*/ 6212848 w 6384638"/>
                <a:gd name="connsiteY40" fmla="*/ 5351189 h 5764269"/>
                <a:gd name="connsiteX41" fmla="*/ 6208171 w 6384638"/>
                <a:gd name="connsiteY41" fmla="*/ 5764259 h 5764269"/>
                <a:gd name="connsiteX42" fmla="*/ 6379620 w 6384638"/>
                <a:gd name="connsiteY42" fmla="*/ 5764259 h 5764269"/>
                <a:gd name="connsiteX43" fmla="*/ 6384299 w 6384638"/>
                <a:gd name="connsiteY43" fmla="*/ 5350253 h 5764269"/>
                <a:gd name="connsiteX44" fmla="*/ 6357400 w 6384638"/>
                <a:gd name="connsiteY44" fmla="*/ 4608316 h 5764269"/>
                <a:gd name="connsiteX45" fmla="*/ 6253079 w 6384638"/>
                <a:gd name="connsiteY45" fmla="*/ 3650488 h 5764269"/>
                <a:gd name="connsiteX46" fmla="*/ 6003740 w 6384638"/>
                <a:gd name="connsiteY46" fmla="*/ 2535243 h 5764269"/>
                <a:gd name="connsiteX47" fmla="*/ 5491729 w 6384638"/>
                <a:gd name="connsiteY47" fmla="*/ 1360587 h 5764269"/>
                <a:gd name="connsiteX48" fmla="*/ 5077956 w 6384638"/>
                <a:gd name="connsiteY48" fmla="*/ 816297 h 5764269"/>
                <a:gd name="connsiteX49" fmla="*/ 5017610 w 6384638"/>
                <a:gd name="connsiteY49" fmla="*/ 753144 h 5764269"/>
                <a:gd name="connsiteX50" fmla="*/ 4953988 w 6384638"/>
                <a:gd name="connsiteY50" fmla="*/ 692797 h 5764269"/>
                <a:gd name="connsiteX51" fmla="*/ 4821833 w 6384638"/>
                <a:gd name="connsiteY51" fmla="*/ 575846 h 5764269"/>
                <a:gd name="connsiteX52" fmla="*/ 4751663 w 6384638"/>
                <a:gd name="connsiteY52" fmla="*/ 521347 h 5764269"/>
                <a:gd name="connsiteX53" fmla="*/ 4716577 w 6384638"/>
                <a:gd name="connsiteY53" fmla="*/ 494448 h 5764269"/>
                <a:gd name="connsiteX54" fmla="*/ 4698801 w 6384638"/>
                <a:gd name="connsiteY54" fmla="*/ 480882 h 5764269"/>
                <a:gd name="connsiteX55" fmla="*/ 4680557 w 6384638"/>
                <a:gd name="connsiteY55" fmla="*/ 468251 h 5764269"/>
                <a:gd name="connsiteX56" fmla="*/ 4531562 w 6384638"/>
                <a:gd name="connsiteY56" fmla="*/ 370714 h 5764269"/>
                <a:gd name="connsiteX57" fmla="*/ 4454608 w 6384638"/>
                <a:gd name="connsiteY57" fmla="*/ 323933 h 5764269"/>
                <a:gd name="connsiteX58" fmla="*/ 4376250 w 6384638"/>
                <a:gd name="connsiteY58" fmla="*/ 283936 h 5764269"/>
                <a:gd name="connsiteX59" fmla="*/ 4336487 w 6384638"/>
                <a:gd name="connsiteY59" fmla="*/ 263119 h 5764269"/>
                <a:gd name="connsiteX60" fmla="*/ 4295788 w 6384638"/>
                <a:gd name="connsiteY60" fmla="*/ 244641 h 5764269"/>
                <a:gd name="connsiteX61" fmla="*/ 4212519 w 6384638"/>
                <a:gd name="connsiteY61" fmla="*/ 206515 h 5764269"/>
                <a:gd name="connsiteX62" fmla="*/ 4128548 w 6384638"/>
                <a:gd name="connsiteY62" fmla="*/ 173768 h 5764269"/>
                <a:gd name="connsiteX63" fmla="*/ 4043876 w 6384638"/>
                <a:gd name="connsiteY63" fmla="*/ 142893 h 5764269"/>
                <a:gd name="connsiteX64" fmla="*/ 3871022 w 6384638"/>
                <a:gd name="connsiteY64" fmla="*/ 91435 h 5764269"/>
                <a:gd name="connsiteX65" fmla="*/ 3157387 w 6384638"/>
                <a:gd name="connsiteY65" fmla="*/ 213 h 5764269"/>
                <a:gd name="connsiteX66" fmla="*/ 2442817 w 6384638"/>
                <a:gd name="connsiteY66" fmla="*/ 81845 h 5764269"/>
                <a:gd name="connsiteX67" fmla="*/ 1779938 w 6384638"/>
                <a:gd name="connsiteY67" fmla="*/ 353873 h 5764269"/>
                <a:gd name="connsiteX68" fmla="*/ 1703686 w 6384638"/>
                <a:gd name="connsiteY68" fmla="*/ 400653 h 5764269"/>
                <a:gd name="connsiteX69" fmla="*/ 1630241 w 6384638"/>
                <a:gd name="connsiteY69" fmla="*/ 451176 h 5764269"/>
                <a:gd name="connsiteX70" fmla="*/ 1592817 w 6384638"/>
                <a:gd name="connsiteY70" fmla="*/ 475970 h 5764269"/>
                <a:gd name="connsiteX71" fmla="*/ 1557498 w 6384638"/>
                <a:gd name="connsiteY71" fmla="*/ 502869 h 5764269"/>
                <a:gd name="connsiteX72" fmla="*/ 1487327 w 6384638"/>
                <a:gd name="connsiteY72" fmla="*/ 557134 h 5764269"/>
                <a:gd name="connsiteX73" fmla="*/ 1420197 w 6384638"/>
                <a:gd name="connsiteY73" fmla="*/ 614440 h 5764269"/>
                <a:gd name="connsiteX74" fmla="*/ 1354705 w 6384638"/>
                <a:gd name="connsiteY74" fmla="*/ 672915 h 5764269"/>
                <a:gd name="connsiteX75" fmla="*/ 1230737 w 6384638"/>
                <a:gd name="connsiteY75" fmla="*/ 796650 h 5764269"/>
                <a:gd name="connsiteX76" fmla="*/ 1008296 w 6384638"/>
                <a:gd name="connsiteY76" fmla="*/ 1061193 h 5764269"/>
                <a:gd name="connsiteX77" fmla="*/ 820005 w 6384638"/>
                <a:gd name="connsiteY77" fmla="*/ 1343746 h 5764269"/>
                <a:gd name="connsiteX78" fmla="*/ 324133 w 6384638"/>
                <a:gd name="connsiteY78" fmla="*/ 2525653 h 5764269"/>
                <a:gd name="connsiteX79" fmla="*/ 97014 w 6384638"/>
                <a:gd name="connsiteY79" fmla="*/ 3644874 h 5764269"/>
                <a:gd name="connsiteX80" fmla="*/ 12341 w 6384638"/>
                <a:gd name="connsiteY80" fmla="*/ 4603872 h 5764269"/>
                <a:gd name="connsiteX81" fmla="*/ 1348 w 6384638"/>
                <a:gd name="connsiteY81" fmla="*/ 5346277 h 5764269"/>
                <a:gd name="connsiteX82" fmla="*/ 15382 w 6384638"/>
                <a:gd name="connsiteY82" fmla="*/ 5764259 h 576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384638" h="5764269">
                  <a:moveTo>
                    <a:pt x="15382" y="5764259"/>
                  </a:moveTo>
                  <a:lnTo>
                    <a:pt x="186832" y="5764259"/>
                  </a:lnTo>
                  <a:cubicBezTo>
                    <a:pt x="181219" y="5659238"/>
                    <a:pt x="175605" y="5518195"/>
                    <a:pt x="172798" y="5345108"/>
                  </a:cubicBezTo>
                  <a:cubicBezTo>
                    <a:pt x="169757" y="5142314"/>
                    <a:pt x="170927" y="4895548"/>
                    <a:pt x="183557" y="4613228"/>
                  </a:cubicBezTo>
                  <a:cubicBezTo>
                    <a:pt x="196188" y="4330909"/>
                    <a:pt x="220514" y="4012568"/>
                    <a:pt x="266827" y="3668498"/>
                  </a:cubicBezTo>
                  <a:cubicBezTo>
                    <a:pt x="314964" y="3298372"/>
                    <a:pt x="389532" y="2932151"/>
                    <a:pt x="489969" y="2572667"/>
                  </a:cubicBezTo>
                  <a:cubicBezTo>
                    <a:pt x="598500" y="2192342"/>
                    <a:pt x="747261" y="1798919"/>
                    <a:pt x="967831" y="1431927"/>
                  </a:cubicBezTo>
                  <a:cubicBezTo>
                    <a:pt x="1022096" y="1339770"/>
                    <a:pt x="1083145" y="1251121"/>
                    <a:pt x="1146766" y="1163642"/>
                  </a:cubicBezTo>
                  <a:cubicBezTo>
                    <a:pt x="1212071" y="1076537"/>
                    <a:pt x="1282359" y="993291"/>
                    <a:pt x="1357277" y="914302"/>
                  </a:cubicBezTo>
                  <a:cubicBezTo>
                    <a:pt x="1393766" y="873603"/>
                    <a:pt x="1433998" y="836413"/>
                    <a:pt x="1474228" y="797351"/>
                  </a:cubicBezTo>
                  <a:cubicBezTo>
                    <a:pt x="1493642" y="777703"/>
                    <a:pt x="1514927" y="760629"/>
                    <a:pt x="1535511" y="742384"/>
                  </a:cubicBezTo>
                  <a:cubicBezTo>
                    <a:pt x="1556094" y="724140"/>
                    <a:pt x="1576678" y="705895"/>
                    <a:pt x="1598196" y="689054"/>
                  </a:cubicBezTo>
                  <a:lnTo>
                    <a:pt x="1663455" y="638298"/>
                  </a:lnTo>
                  <a:cubicBezTo>
                    <a:pt x="1674449" y="630111"/>
                    <a:pt x="1684974" y="621223"/>
                    <a:pt x="1696435" y="613270"/>
                  </a:cubicBezTo>
                  <a:lnTo>
                    <a:pt x="1730351" y="589880"/>
                  </a:lnTo>
                  <a:lnTo>
                    <a:pt x="1798651" y="543100"/>
                  </a:lnTo>
                  <a:lnTo>
                    <a:pt x="1868821" y="499828"/>
                  </a:lnTo>
                  <a:cubicBezTo>
                    <a:pt x="2060855" y="385513"/>
                    <a:pt x="2268910" y="300600"/>
                    <a:pt x="2486089" y="247915"/>
                  </a:cubicBezTo>
                  <a:cubicBezTo>
                    <a:pt x="2706096" y="194055"/>
                    <a:pt x="2932069" y="168354"/>
                    <a:pt x="3158557" y="171429"/>
                  </a:cubicBezTo>
                  <a:cubicBezTo>
                    <a:pt x="3384927" y="171869"/>
                    <a:pt x="3610362" y="200550"/>
                    <a:pt x="3829621" y="256804"/>
                  </a:cubicBezTo>
                  <a:cubicBezTo>
                    <a:pt x="3884589" y="269201"/>
                    <a:pt x="3937450" y="288380"/>
                    <a:pt x="3991014" y="303584"/>
                  </a:cubicBezTo>
                  <a:cubicBezTo>
                    <a:pt x="4017912" y="311537"/>
                    <a:pt x="4043642" y="322764"/>
                    <a:pt x="4069605" y="332354"/>
                  </a:cubicBezTo>
                  <a:cubicBezTo>
                    <a:pt x="4095568" y="341944"/>
                    <a:pt x="4121999" y="352236"/>
                    <a:pt x="4147728" y="362995"/>
                  </a:cubicBezTo>
                  <a:lnTo>
                    <a:pt x="4223980" y="397613"/>
                  </a:lnTo>
                  <a:lnTo>
                    <a:pt x="4261872" y="414688"/>
                  </a:lnTo>
                  <a:lnTo>
                    <a:pt x="4298829" y="434101"/>
                  </a:lnTo>
                  <a:lnTo>
                    <a:pt x="4372508" y="472929"/>
                  </a:lnTo>
                  <a:cubicBezTo>
                    <a:pt x="4395898" y="486495"/>
                    <a:pt x="4419288" y="501465"/>
                    <a:pt x="4444082" y="515499"/>
                  </a:cubicBezTo>
                  <a:cubicBezTo>
                    <a:pt x="4492265" y="542866"/>
                    <a:pt x="4537643" y="575612"/>
                    <a:pt x="4583020" y="606487"/>
                  </a:cubicBezTo>
                  <a:lnTo>
                    <a:pt x="4600095" y="618182"/>
                  </a:lnTo>
                  <a:lnTo>
                    <a:pt x="4616467" y="630579"/>
                  </a:lnTo>
                  <a:lnTo>
                    <a:pt x="4649214" y="655840"/>
                  </a:lnTo>
                  <a:cubicBezTo>
                    <a:pt x="4670967" y="672915"/>
                    <a:pt x="4693655" y="688821"/>
                    <a:pt x="4714472" y="706597"/>
                  </a:cubicBezTo>
                  <a:cubicBezTo>
                    <a:pt x="4755873" y="743086"/>
                    <a:pt x="4799145" y="776768"/>
                    <a:pt x="4838207" y="815830"/>
                  </a:cubicBezTo>
                  <a:lnTo>
                    <a:pt x="4897851" y="872200"/>
                  </a:lnTo>
                  <a:lnTo>
                    <a:pt x="4954456" y="931611"/>
                  </a:lnTo>
                  <a:cubicBezTo>
                    <a:pt x="5102750" y="1089542"/>
                    <a:pt x="5233992" y="1262652"/>
                    <a:pt x="5346008" y="1448067"/>
                  </a:cubicBezTo>
                  <a:cubicBezTo>
                    <a:pt x="5570554" y="1813188"/>
                    <a:pt x="5724695" y="2204272"/>
                    <a:pt x="5840243" y="2582725"/>
                  </a:cubicBezTo>
                  <a:cubicBezTo>
                    <a:pt x="5946878" y="2941250"/>
                    <a:pt x="6028230" y="3306792"/>
                    <a:pt x="6083735" y="3676685"/>
                  </a:cubicBezTo>
                  <a:cubicBezTo>
                    <a:pt x="6136830" y="4020052"/>
                    <a:pt x="6167939" y="4337692"/>
                    <a:pt x="6186418" y="4619543"/>
                  </a:cubicBezTo>
                  <a:cubicBezTo>
                    <a:pt x="6204896" y="4901395"/>
                    <a:pt x="6211913" y="5148396"/>
                    <a:pt x="6212848" y="5351189"/>
                  </a:cubicBezTo>
                  <a:cubicBezTo>
                    <a:pt x="6214018" y="5520768"/>
                    <a:pt x="6211445" y="5659939"/>
                    <a:pt x="6208171" y="5764259"/>
                  </a:cubicBezTo>
                  <a:lnTo>
                    <a:pt x="6379620" y="5764259"/>
                  </a:lnTo>
                  <a:cubicBezTo>
                    <a:pt x="6382895" y="5658536"/>
                    <a:pt x="6385468" y="5519365"/>
                    <a:pt x="6384299" y="5350253"/>
                  </a:cubicBezTo>
                  <a:cubicBezTo>
                    <a:pt x="6383129" y="5144419"/>
                    <a:pt x="6376112" y="4894379"/>
                    <a:pt x="6357400" y="4608316"/>
                  </a:cubicBezTo>
                  <a:cubicBezTo>
                    <a:pt x="6338688" y="4322254"/>
                    <a:pt x="6307111" y="4000171"/>
                    <a:pt x="6253079" y="3650488"/>
                  </a:cubicBezTo>
                  <a:cubicBezTo>
                    <a:pt x="6196124" y="3273367"/>
                    <a:pt x="6112785" y="2900715"/>
                    <a:pt x="6003740" y="2535243"/>
                  </a:cubicBezTo>
                  <a:cubicBezTo>
                    <a:pt x="5885152" y="2146732"/>
                    <a:pt x="5726567" y="1742783"/>
                    <a:pt x="5491729" y="1360587"/>
                  </a:cubicBezTo>
                  <a:cubicBezTo>
                    <a:pt x="5373257" y="1165162"/>
                    <a:pt x="5234577" y="982718"/>
                    <a:pt x="5077956" y="816297"/>
                  </a:cubicBezTo>
                  <a:lnTo>
                    <a:pt x="5017610" y="753144"/>
                  </a:lnTo>
                  <a:lnTo>
                    <a:pt x="4953988" y="692797"/>
                  </a:lnTo>
                  <a:cubicBezTo>
                    <a:pt x="4912587" y="651630"/>
                    <a:pt x="4866275" y="615142"/>
                    <a:pt x="4821833" y="575846"/>
                  </a:cubicBezTo>
                  <a:cubicBezTo>
                    <a:pt x="4799613" y="556666"/>
                    <a:pt x="4775053" y="539591"/>
                    <a:pt x="4751663" y="521347"/>
                  </a:cubicBezTo>
                  <a:lnTo>
                    <a:pt x="4716577" y="494448"/>
                  </a:lnTo>
                  <a:lnTo>
                    <a:pt x="4698801" y="480882"/>
                  </a:lnTo>
                  <a:lnTo>
                    <a:pt x="4680557" y="468251"/>
                  </a:lnTo>
                  <a:cubicBezTo>
                    <a:pt x="4631437" y="435037"/>
                    <a:pt x="4583254" y="400420"/>
                    <a:pt x="4531562" y="370714"/>
                  </a:cubicBezTo>
                  <a:cubicBezTo>
                    <a:pt x="4505832" y="355510"/>
                    <a:pt x="4480805" y="339371"/>
                    <a:pt x="4454608" y="323933"/>
                  </a:cubicBezTo>
                  <a:lnTo>
                    <a:pt x="4376250" y="283936"/>
                  </a:lnTo>
                  <a:lnTo>
                    <a:pt x="4336487" y="263119"/>
                  </a:lnTo>
                  <a:lnTo>
                    <a:pt x="4295788" y="244641"/>
                  </a:lnTo>
                  <a:lnTo>
                    <a:pt x="4212519" y="206515"/>
                  </a:lnTo>
                  <a:cubicBezTo>
                    <a:pt x="4184684" y="194820"/>
                    <a:pt x="4156616" y="184528"/>
                    <a:pt x="4128548" y="173768"/>
                  </a:cubicBezTo>
                  <a:cubicBezTo>
                    <a:pt x="4100480" y="163009"/>
                    <a:pt x="4072879" y="150378"/>
                    <a:pt x="4043876" y="142893"/>
                  </a:cubicBezTo>
                  <a:cubicBezTo>
                    <a:pt x="3986569" y="124883"/>
                    <a:pt x="3929731" y="104767"/>
                    <a:pt x="3871022" y="91435"/>
                  </a:cubicBezTo>
                  <a:cubicBezTo>
                    <a:pt x="3637869" y="31477"/>
                    <a:pt x="3398142" y="833"/>
                    <a:pt x="3157387" y="213"/>
                  </a:cubicBezTo>
                  <a:cubicBezTo>
                    <a:pt x="2916702" y="-2799"/>
                    <a:pt x="2676625" y="24628"/>
                    <a:pt x="2442817" y="81845"/>
                  </a:cubicBezTo>
                  <a:cubicBezTo>
                    <a:pt x="2209523" y="138943"/>
                    <a:pt x="1986099" y="230635"/>
                    <a:pt x="1779938" y="353873"/>
                  </a:cubicBezTo>
                  <a:lnTo>
                    <a:pt x="1703686" y="400653"/>
                  </a:lnTo>
                  <a:lnTo>
                    <a:pt x="1630241" y="451176"/>
                  </a:lnTo>
                  <a:lnTo>
                    <a:pt x="1592817" y="475970"/>
                  </a:lnTo>
                  <a:cubicBezTo>
                    <a:pt x="1580654" y="484390"/>
                    <a:pt x="1569427" y="493980"/>
                    <a:pt x="1557498" y="502869"/>
                  </a:cubicBezTo>
                  <a:lnTo>
                    <a:pt x="1487327" y="557134"/>
                  </a:lnTo>
                  <a:cubicBezTo>
                    <a:pt x="1463937" y="575378"/>
                    <a:pt x="1442652" y="595260"/>
                    <a:pt x="1420197" y="614440"/>
                  </a:cubicBezTo>
                  <a:cubicBezTo>
                    <a:pt x="1397743" y="633620"/>
                    <a:pt x="1375288" y="652332"/>
                    <a:pt x="1354705" y="672915"/>
                  </a:cubicBezTo>
                  <a:cubicBezTo>
                    <a:pt x="1312368" y="713614"/>
                    <a:pt x="1269798" y="753378"/>
                    <a:pt x="1230737" y="796650"/>
                  </a:cubicBezTo>
                  <a:cubicBezTo>
                    <a:pt x="1151678" y="880590"/>
                    <a:pt x="1077414" y="968911"/>
                    <a:pt x="1008296" y="1061193"/>
                  </a:cubicBezTo>
                  <a:cubicBezTo>
                    <a:pt x="941166" y="1153584"/>
                    <a:pt x="876843" y="1247145"/>
                    <a:pt x="820005" y="1343746"/>
                  </a:cubicBezTo>
                  <a:cubicBezTo>
                    <a:pt x="588676" y="1728515"/>
                    <a:pt x="435938" y="2135037"/>
                    <a:pt x="324133" y="2525653"/>
                  </a:cubicBezTo>
                  <a:cubicBezTo>
                    <a:pt x="221801" y="2892832"/>
                    <a:pt x="145899" y="3266865"/>
                    <a:pt x="97014" y="3644874"/>
                  </a:cubicBezTo>
                  <a:cubicBezTo>
                    <a:pt x="50233" y="3995727"/>
                    <a:pt x="25206" y="4318278"/>
                    <a:pt x="12341" y="4603872"/>
                  </a:cubicBezTo>
                  <a:cubicBezTo>
                    <a:pt x="-523" y="4889466"/>
                    <a:pt x="-1693" y="5140443"/>
                    <a:pt x="1348" y="5346277"/>
                  </a:cubicBezTo>
                  <a:cubicBezTo>
                    <a:pt x="4155" y="5518429"/>
                    <a:pt x="9768" y="5658302"/>
                    <a:pt x="15382" y="5764259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04918E87-8B11-4E58-A664-1075ABCC7FBE}"/>
                </a:ext>
              </a:extLst>
            </p:cNvPr>
            <p:cNvSpPr/>
            <p:nvPr/>
          </p:nvSpPr>
          <p:spPr>
            <a:xfrm>
              <a:off x="1636822" y="-838886"/>
              <a:ext cx="5901595" cy="5523844"/>
            </a:xfrm>
            <a:custGeom>
              <a:avLst/>
              <a:gdLst>
                <a:gd name="connsiteX0" fmla="*/ 16516 w 5901595"/>
                <a:gd name="connsiteY0" fmla="*/ 5521962 h 5523844"/>
                <a:gd name="connsiteX1" fmla="*/ 188200 w 5901595"/>
                <a:gd name="connsiteY1" fmla="*/ 5521962 h 5523844"/>
                <a:gd name="connsiteX2" fmla="*/ 173464 w 5901595"/>
                <a:gd name="connsiteY2" fmla="*/ 5099068 h 5523844"/>
                <a:gd name="connsiteX3" fmla="*/ 183990 w 5901595"/>
                <a:gd name="connsiteY3" fmla="*/ 4381690 h 5523844"/>
                <a:gd name="connsiteX4" fmla="*/ 265388 w 5901595"/>
                <a:gd name="connsiteY4" fmla="*/ 3458479 h 5523844"/>
                <a:gd name="connsiteX5" fmla="*/ 481513 w 5901595"/>
                <a:gd name="connsiteY5" fmla="*/ 2396564 h 5523844"/>
                <a:gd name="connsiteX6" fmla="*/ 933879 w 5901595"/>
                <a:gd name="connsiteY6" fmla="*/ 1314300 h 5523844"/>
                <a:gd name="connsiteX7" fmla="*/ 1099482 w 5901595"/>
                <a:gd name="connsiteY7" fmla="*/ 1065662 h 5523844"/>
                <a:gd name="connsiteX8" fmla="*/ 1291282 w 5901595"/>
                <a:gd name="connsiteY8" fmla="*/ 837841 h 5523844"/>
                <a:gd name="connsiteX9" fmla="*/ 1396304 w 5901595"/>
                <a:gd name="connsiteY9" fmla="*/ 732819 h 5523844"/>
                <a:gd name="connsiteX10" fmla="*/ 1451505 w 5901595"/>
                <a:gd name="connsiteY10" fmla="*/ 683466 h 5523844"/>
                <a:gd name="connsiteX11" fmla="*/ 1507875 w 5901595"/>
                <a:gd name="connsiteY11" fmla="*/ 635282 h 5523844"/>
                <a:gd name="connsiteX12" fmla="*/ 1566351 w 5901595"/>
                <a:gd name="connsiteY12" fmla="*/ 590139 h 5523844"/>
                <a:gd name="connsiteX13" fmla="*/ 1595822 w 5901595"/>
                <a:gd name="connsiteY13" fmla="*/ 566749 h 5523844"/>
                <a:gd name="connsiteX14" fmla="*/ 1626463 w 5901595"/>
                <a:gd name="connsiteY14" fmla="*/ 545698 h 5523844"/>
                <a:gd name="connsiteX15" fmla="*/ 1687278 w 5901595"/>
                <a:gd name="connsiteY15" fmla="*/ 503829 h 5523844"/>
                <a:gd name="connsiteX16" fmla="*/ 1749730 w 5901595"/>
                <a:gd name="connsiteY16" fmla="*/ 466405 h 5523844"/>
                <a:gd name="connsiteX17" fmla="*/ 2301271 w 5901595"/>
                <a:gd name="connsiteY17" fmla="*/ 241391 h 5523844"/>
                <a:gd name="connsiteX18" fmla="*/ 2914327 w 5901595"/>
                <a:gd name="connsiteY18" fmla="*/ 171221 h 5523844"/>
                <a:gd name="connsiteX19" fmla="*/ 3527385 w 5901595"/>
                <a:gd name="connsiteY19" fmla="*/ 249344 h 5523844"/>
                <a:gd name="connsiteX20" fmla="*/ 3672404 w 5901595"/>
                <a:gd name="connsiteY20" fmla="*/ 292382 h 5523844"/>
                <a:gd name="connsiteX21" fmla="*/ 3742575 w 5901595"/>
                <a:gd name="connsiteY21" fmla="*/ 318345 h 5523844"/>
                <a:gd name="connsiteX22" fmla="*/ 3812745 w 5901595"/>
                <a:gd name="connsiteY22" fmla="*/ 345478 h 5523844"/>
                <a:gd name="connsiteX23" fmla="*/ 3880810 w 5901595"/>
                <a:gd name="connsiteY23" fmla="*/ 376353 h 5523844"/>
                <a:gd name="connsiteX24" fmla="*/ 3914726 w 5901595"/>
                <a:gd name="connsiteY24" fmla="*/ 391790 h 5523844"/>
                <a:gd name="connsiteX25" fmla="*/ 3947706 w 5901595"/>
                <a:gd name="connsiteY25" fmla="*/ 409099 h 5523844"/>
                <a:gd name="connsiteX26" fmla="*/ 4013667 w 5901595"/>
                <a:gd name="connsiteY26" fmla="*/ 443717 h 5523844"/>
                <a:gd name="connsiteX27" fmla="*/ 4077756 w 5901595"/>
                <a:gd name="connsiteY27" fmla="*/ 481843 h 5523844"/>
                <a:gd name="connsiteX28" fmla="*/ 4201958 w 5901595"/>
                <a:gd name="connsiteY28" fmla="*/ 563474 h 5523844"/>
                <a:gd name="connsiteX29" fmla="*/ 4217395 w 5901595"/>
                <a:gd name="connsiteY29" fmla="*/ 573766 h 5523844"/>
                <a:gd name="connsiteX30" fmla="*/ 4232131 w 5901595"/>
                <a:gd name="connsiteY30" fmla="*/ 585227 h 5523844"/>
                <a:gd name="connsiteX31" fmla="*/ 4261603 w 5901595"/>
                <a:gd name="connsiteY31" fmla="*/ 608618 h 5523844"/>
                <a:gd name="connsiteX32" fmla="*/ 4320312 w 5901595"/>
                <a:gd name="connsiteY32" fmla="*/ 655398 h 5523844"/>
                <a:gd name="connsiteX33" fmla="*/ 4432117 w 5901595"/>
                <a:gd name="connsiteY33" fmla="*/ 754104 h 5523844"/>
                <a:gd name="connsiteX34" fmla="*/ 4486383 w 5901595"/>
                <a:gd name="connsiteY34" fmla="*/ 805329 h 5523844"/>
                <a:gd name="connsiteX35" fmla="*/ 4538075 w 5901595"/>
                <a:gd name="connsiteY35" fmla="*/ 859360 h 5523844"/>
                <a:gd name="connsiteX36" fmla="*/ 4899454 w 5901595"/>
                <a:gd name="connsiteY36" fmla="*/ 1336287 h 5523844"/>
                <a:gd name="connsiteX37" fmla="*/ 5367258 w 5901595"/>
                <a:gd name="connsiteY37" fmla="*/ 2414809 h 5523844"/>
                <a:gd name="connsiteX38" fmla="*/ 5603499 w 5901595"/>
                <a:gd name="connsiteY38" fmla="*/ 3473215 h 5523844"/>
                <a:gd name="connsiteX39" fmla="*/ 5704076 w 5901595"/>
                <a:gd name="connsiteY39" fmla="*/ 4395257 h 5523844"/>
                <a:gd name="connsiteX40" fmla="*/ 5730040 w 5901595"/>
                <a:gd name="connsiteY40" fmla="*/ 5112400 h 5523844"/>
                <a:gd name="connsiteX41" fmla="*/ 5725127 w 5901595"/>
                <a:gd name="connsiteY41" fmla="*/ 5523834 h 5523844"/>
                <a:gd name="connsiteX42" fmla="*/ 5896578 w 5901595"/>
                <a:gd name="connsiteY42" fmla="*/ 5523834 h 5523844"/>
                <a:gd name="connsiteX43" fmla="*/ 5901255 w 5901595"/>
                <a:gd name="connsiteY43" fmla="*/ 5111230 h 5523844"/>
                <a:gd name="connsiteX44" fmla="*/ 5875059 w 5901595"/>
                <a:gd name="connsiteY44" fmla="*/ 4383795 h 5523844"/>
                <a:gd name="connsiteX45" fmla="*/ 5772843 w 5901595"/>
                <a:gd name="connsiteY45" fmla="*/ 3447018 h 5523844"/>
                <a:gd name="connsiteX46" fmla="*/ 5531223 w 5901595"/>
                <a:gd name="connsiteY46" fmla="*/ 2364987 h 5523844"/>
                <a:gd name="connsiteX47" fmla="*/ 5044472 w 5901595"/>
                <a:gd name="connsiteY47" fmla="*/ 1246702 h 5523844"/>
                <a:gd name="connsiteX48" fmla="*/ 4661575 w 5901595"/>
                <a:gd name="connsiteY48" fmla="*/ 741708 h 5523844"/>
                <a:gd name="connsiteX49" fmla="*/ 4606375 w 5901595"/>
                <a:gd name="connsiteY49" fmla="*/ 683934 h 5523844"/>
                <a:gd name="connsiteX50" fmla="*/ 4548367 w 5901595"/>
                <a:gd name="connsiteY50" fmla="*/ 628967 h 5523844"/>
                <a:gd name="connsiteX51" fmla="*/ 4428141 w 5901595"/>
                <a:gd name="connsiteY51" fmla="*/ 523009 h 5523844"/>
                <a:gd name="connsiteX52" fmla="*/ 4364753 w 5901595"/>
                <a:gd name="connsiteY52" fmla="*/ 473656 h 5523844"/>
                <a:gd name="connsiteX53" fmla="*/ 4332943 w 5901595"/>
                <a:gd name="connsiteY53" fmla="*/ 450266 h 5523844"/>
                <a:gd name="connsiteX54" fmla="*/ 4317038 w 5901595"/>
                <a:gd name="connsiteY54" fmla="*/ 438103 h 5523844"/>
                <a:gd name="connsiteX55" fmla="*/ 4300430 w 5901595"/>
                <a:gd name="connsiteY55" fmla="*/ 426642 h 5523844"/>
                <a:gd name="connsiteX56" fmla="*/ 4165703 w 5901595"/>
                <a:gd name="connsiteY56" fmla="*/ 338695 h 5523844"/>
                <a:gd name="connsiteX57" fmla="*/ 4095533 w 5901595"/>
                <a:gd name="connsiteY57" fmla="*/ 297294 h 5523844"/>
                <a:gd name="connsiteX58" fmla="*/ 4023959 w 5901595"/>
                <a:gd name="connsiteY58" fmla="*/ 259636 h 5523844"/>
                <a:gd name="connsiteX59" fmla="*/ 3988172 w 5901595"/>
                <a:gd name="connsiteY59" fmla="*/ 240924 h 5523844"/>
                <a:gd name="connsiteX60" fmla="*/ 3952385 w 5901595"/>
                <a:gd name="connsiteY60" fmla="*/ 221510 h 5523844"/>
                <a:gd name="connsiteX61" fmla="*/ 3878238 w 5901595"/>
                <a:gd name="connsiteY61" fmla="*/ 187594 h 5523844"/>
                <a:gd name="connsiteX62" fmla="*/ 3802687 w 5901595"/>
                <a:gd name="connsiteY62" fmla="*/ 158122 h 5523844"/>
                <a:gd name="connsiteX63" fmla="*/ 3726201 w 5901595"/>
                <a:gd name="connsiteY63" fmla="*/ 130288 h 5523844"/>
                <a:gd name="connsiteX64" fmla="*/ 3569721 w 5901595"/>
                <a:gd name="connsiteY64" fmla="*/ 83507 h 5523844"/>
                <a:gd name="connsiteX65" fmla="*/ 2915965 w 5901595"/>
                <a:gd name="connsiteY65" fmla="*/ 238 h 5523844"/>
                <a:gd name="connsiteX66" fmla="*/ 2261039 w 5901595"/>
                <a:gd name="connsiteY66" fmla="*/ 74853 h 5523844"/>
                <a:gd name="connsiteX67" fmla="*/ 1662952 w 5901595"/>
                <a:gd name="connsiteY67" fmla="*/ 318813 h 5523844"/>
                <a:gd name="connsiteX68" fmla="*/ 1594185 w 5901595"/>
                <a:gd name="connsiteY68" fmla="*/ 361851 h 5523844"/>
                <a:gd name="connsiteX69" fmla="*/ 1527991 w 5901595"/>
                <a:gd name="connsiteY69" fmla="*/ 408631 h 5523844"/>
                <a:gd name="connsiteX70" fmla="*/ 1495010 w 5901595"/>
                <a:gd name="connsiteY70" fmla="*/ 432021 h 5523844"/>
                <a:gd name="connsiteX71" fmla="*/ 1463200 w 5901595"/>
                <a:gd name="connsiteY71" fmla="*/ 455412 h 5523844"/>
                <a:gd name="connsiteX72" fmla="*/ 1398877 w 5901595"/>
                <a:gd name="connsiteY72" fmla="*/ 502192 h 5523844"/>
                <a:gd name="connsiteX73" fmla="*/ 1338062 w 5901595"/>
                <a:gd name="connsiteY73" fmla="*/ 554118 h 5523844"/>
                <a:gd name="connsiteX74" fmla="*/ 1278651 w 5901595"/>
                <a:gd name="connsiteY74" fmla="*/ 607214 h 5523844"/>
                <a:gd name="connsiteX75" fmla="*/ 1165676 w 5901595"/>
                <a:gd name="connsiteY75" fmla="*/ 719955 h 5523844"/>
                <a:gd name="connsiteX76" fmla="*/ 961246 w 5901595"/>
                <a:gd name="connsiteY76" fmla="*/ 962979 h 5523844"/>
                <a:gd name="connsiteX77" fmla="*/ 786287 w 5901595"/>
                <a:gd name="connsiteY77" fmla="*/ 1225651 h 5523844"/>
                <a:gd name="connsiteX78" fmla="*/ 315677 w 5901595"/>
                <a:gd name="connsiteY78" fmla="*/ 2348380 h 5523844"/>
                <a:gd name="connsiteX79" fmla="*/ 94639 w 5901595"/>
                <a:gd name="connsiteY79" fmla="*/ 3434387 h 5523844"/>
                <a:gd name="connsiteX80" fmla="*/ 12072 w 5901595"/>
                <a:gd name="connsiteY80" fmla="*/ 4372802 h 5523844"/>
                <a:gd name="connsiteX81" fmla="*/ 1312 w 5901595"/>
                <a:gd name="connsiteY81" fmla="*/ 5100705 h 5523844"/>
                <a:gd name="connsiteX82" fmla="*/ 16516 w 5901595"/>
                <a:gd name="connsiteY82" fmla="*/ 5521962 h 5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901595" h="5523844">
                  <a:moveTo>
                    <a:pt x="16516" y="5521962"/>
                  </a:moveTo>
                  <a:lnTo>
                    <a:pt x="188200" y="5521962"/>
                  </a:lnTo>
                  <a:cubicBezTo>
                    <a:pt x="182353" y="5418578"/>
                    <a:pt x="176505" y="5275898"/>
                    <a:pt x="173464" y="5099068"/>
                  </a:cubicBezTo>
                  <a:cubicBezTo>
                    <a:pt x="170424" y="4900251"/>
                    <a:pt x="171827" y="4658397"/>
                    <a:pt x="183990" y="4381690"/>
                  </a:cubicBezTo>
                  <a:cubicBezTo>
                    <a:pt x="196153" y="4104984"/>
                    <a:pt x="220479" y="3793895"/>
                    <a:pt x="265388" y="3458479"/>
                  </a:cubicBezTo>
                  <a:cubicBezTo>
                    <a:pt x="312074" y="3099814"/>
                    <a:pt x="384303" y="2744938"/>
                    <a:pt x="481513" y="2396564"/>
                  </a:cubicBezTo>
                  <a:cubicBezTo>
                    <a:pt x="585834" y="2030742"/>
                    <a:pt x="728280" y="1656031"/>
                    <a:pt x="933879" y="1314300"/>
                  </a:cubicBezTo>
                  <a:cubicBezTo>
                    <a:pt x="984636" y="1228224"/>
                    <a:pt x="1041241" y="1146358"/>
                    <a:pt x="1099482" y="1065662"/>
                  </a:cubicBezTo>
                  <a:cubicBezTo>
                    <a:pt x="1159057" y="986159"/>
                    <a:pt x="1223099" y="910094"/>
                    <a:pt x="1291282" y="837841"/>
                  </a:cubicBezTo>
                  <a:cubicBezTo>
                    <a:pt x="1324496" y="800651"/>
                    <a:pt x="1361452" y="767671"/>
                    <a:pt x="1396304" y="732819"/>
                  </a:cubicBezTo>
                  <a:cubicBezTo>
                    <a:pt x="1413846" y="715043"/>
                    <a:pt x="1433027" y="699839"/>
                    <a:pt x="1451505" y="683466"/>
                  </a:cubicBezTo>
                  <a:cubicBezTo>
                    <a:pt x="1469983" y="667093"/>
                    <a:pt x="1488461" y="650486"/>
                    <a:pt x="1507875" y="635282"/>
                  </a:cubicBezTo>
                  <a:lnTo>
                    <a:pt x="1566351" y="590139"/>
                  </a:lnTo>
                  <a:cubicBezTo>
                    <a:pt x="1576174" y="582654"/>
                    <a:pt x="1585764" y="574468"/>
                    <a:pt x="1595822" y="566749"/>
                  </a:cubicBezTo>
                  <a:lnTo>
                    <a:pt x="1626463" y="545698"/>
                  </a:lnTo>
                  <a:lnTo>
                    <a:pt x="1687278" y="503829"/>
                  </a:lnTo>
                  <a:lnTo>
                    <a:pt x="1749730" y="466405"/>
                  </a:lnTo>
                  <a:cubicBezTo>
                    <a:pt x="1921203" y="364080"/>
                    <a:pt x="2107155" y="288221"/>
                    <a:pt x="2301271" y="241391"/>
                  </a:cubicBezTo>
                  <a:cubicBezTo>
                    <a:pt x="2501795" y="192005"/>
                    <a:pt x="2707815" y="168423"/>
                    <a:pt x="2914327" y="171221"/>
                  </a:cubicBezTo>
                  <a:cubicBezTo>
                    <a:pt x="3121120" y="171724"/>
                    <a:pt x="3327071" y="197965"/>
                    <a:pt x="3527385" y="249344"/>
                  </a:cubicBezTo>
                  <a:cubicBezTo>
                    <a:pt x="3576972" y="260337"/>
                    <a:pt x="3624220" y="277646"/>
                    <a:pt x="3672404" y="292382"/>
                  </a:cubicBezTo>
                  <a:cubicBezTo>
                    <a:pt x="3695794" y="299399"/>
                    <a:pt x="3719184" y="309457"/>
                    <a:pt x="3742575" y="318345"/>
                  </a:cubicBezTo>
                  <a:cubicBezTo>
                    <a:pt x="3765965" y="327233"/>
                    <a:pt x="3789355" y="335888"/>
                    <a:pt x="3812745" y="345478"/>
                  </a:cubicBezTo>
                  <a:lnTo>
                    <a:pt x="3880810" y="376353"/>
                  </a:lnTo>
                  <a:lnTo>
                    <a:pt x="3914726" y="391790"/>
                  </a:lnTo>
                  <a:lnTo>
                    <a:pt x="3947706" y="409099"/>
                  </a:lnTo>
                  <a:lnTo>
                    <a:pt x="4013667" y="443717"/>
                  </a:lnTo>
                  <a:cubicBezTo>
                    <a:pt x="4035420" y="455879"/>
                    <a:pt x="4056237" y="469446"/>
                    <a:pt x="4077756" y="481843"/>
                  </a:cubicBezTo>
                  <a:cubicBezTo>
                    <a:pt x="4120794" y="506402"/>
                    <a:pt x="4161025" y="535874"/>
                    <a:pt x="4201958" y="563474"/>
                  </a:cubicBezTo>
                  <a:lnTo>
                    <a:pt x="4217395" y="573766"/>
                  </a:lnTo>
                  <a:lnTo>
                    <a:pt x="4232131" y="585227"/>
                  </a:lnTo>
                  <a:lnTo>
                    <a:pt x="4261603" y="608618"/>
                  </a:lnTo>
                  <a:cubicBezTo>
                    <a:pt x="4281251" y="623821"/>
                    <a:pt x="4301600" y="638089"/>
                    <a:pt x="4320312" y="655398"/>
                  </a:cubicBezTo>
                  <a:cubicBezTo>
                    <a:pt x="4357737" y="688378"/>
                    <a:pt x="4396799" y="718785"/>
                    <a:pt x="4432117" y="754104"/>
                  </a:cubicBezTo>
                  <a:lnTo>
                    <a:pt x="4486383" y="805329"/>
                  </a:lnTo>
                  <a:lnTo>
                    <a:pt x="4538075" y="859360"/>
                  </a:lnTo>
                  <a:cubicBezTo>
                    <a:pt x="4674861" y="1005292"/>
                    <a:pt x="4795975" y="1165141"/>
                    <a:pt x="4899454" y="1336287"/>
                  </a:cubicBezTo>
                  <a:cubicBezTo>
                    <a:pt x="5109965" y="1677316"/>
                    <a:pt x="5257090" y="2050623"/>
                    <a:pt x="5367258" y="2414809"/>
                  </a:cubicBezTo>
                  <a:cubicBezTo>
                    <a:pt x="5470689" y="2761639"/>
                    <a:pt x="5549631" y="3115321"/>
                    <a:pt x="5603499" y="3473215"/>
                  </a:cubicBezTo>
                  <a:cubicBezTo>
                    <a:pt x="5655425" y="3807929"/>
                    <a:pt x="5686066" y="4118784"/>
                    <a:pt x="5704076" y="4395257"/>
                  </a:cubicBezTo>
                  <a:cubicBezTo>
                    <a:pt x="5722086" y="4671729"/>
                    <a:pt x="5728870" y="4913584"/>
                    <a:pt x="5730040" y="5112400"/>
                  </a:cubicBezTo>
                  <a:cubicBezTo>
                    <a:pt x="5730040" y="5282681"/>
                    <a:pt x="5728402" y="5421150"/>
                    <a:pt x="5725127" y="5523834"/>
                  </a:cubicBezTo>
                  <a:lnTo>
                    <a:pt x="5896578" y="5523834"/>
                  </a:lnTo>
                  <a:cubicBezTo>
                    <a:pt x="5899852" y="5419981"/>
                    <a:pt x="5902425" y="5281043"/>
                    <a:pt x="5901255" y="5111230"/>
                  </a:cubicBezTo>
                  <a:cubicBezTo>
                    <a:pt x="5901255" y="4909607"/>
                    <a:pt x="5893303" y="4664244"/>
                    <a:pt x="5875059" y="4383795"/>
                  </a:cubicBezTo>
                  <a:cubicBezTo>
                    <a:pt x="5856814" y="4103347"/>
                    <a:pt x="5825706" y="3787813"/>
                    <a:pt x="5772843" y="3447018"/>
                  </a:cubicBezTo>
                  <a:cubicBezTo>
                    <a:pt x="5717689" y="3081148"/>
                    <a:pt x="5636947" y="2719583"/>
                    <a:pt x="5531223" y="2364987"/>
                  </a:cubicBezTo>
                  <a:cubicBezTo>
                    <a:pt x="5417079" y="1990744"/>
                    <a:pt x="5264808" y="1604806"/>
                    <a:pt x="5044472" y="1246702"/>
                  </a:cubicBezTo>
                  <a:cubicBezTo>
                    <a:pt x="4934913" y="1065405"/>
                    <a:pt x="4806571" y="896130"/>
                    <a:pt x="4661575" y="741708"/>
                  </a:cubicBezTo>
                  <a:lnTo>
                    <a:pt x="4606375" y="683934"/>
                  </a:lnTo>
                  <a:lnTo>
                    <a:pt x="4548367" y="628967"/>
                  </a:lnTo>
                  <a:cubicBezTo>
                    <a:pt x="4510475" y="591075"/>
                    <a:pt x="4468373" y="558796"/>
                    <a:pt x="4428141" y="523009"/>
                  </a:cubicBezTo>
                  <a:cubicBezTo>
                    <a:pt x="4407792" y="505467"/>
                    <a:pt x="4385805" y="490029"/>
                    <a:pt x="4364753" y="473656"/>
                  </a:cubicBezTo>
                  <a:lnTo>
                    <a:pt x="4332943" y="450266"/>
                  </a:lnTo>
                  <a:lnTo>
                    <a:pt x="4317038" y="438103"/>
                  </a:lnTo>
                  <a:lnTo>
                    <a:pt x="4300430" y="426642"/>
                  </a:lnTo>
                  <a:cubicBezTo>
                    <a:pt x="4255989" y="396702"/>
                    <a:pt x="4212484" y="365125"/>
                    <a:pt x="4165703" y="338695"/>
                  </a:cubicBezTo>
                  <a:cubicBezTo>
                    <a:pt x="4142313" y="324894"/>
                    <a:pt x="4118923" y="310393"/>
                    <a:pt x="4095533" y="297294"/>
                  </a:cubicBezTo>
                  <a:lnTo>
                    <a:pt x="4023959" y="259636"/>
                  </a:lnTo>
                  <a:lnTo>
                    <a:pt x="3988172" y="240924"/>
                  </a:lnTo>
                  <a:lnTo>
                    <a:pt x="3952385" y="221510"/>
                  </a:lnTo>
                  <a:lnTo>
                    <a:pt x="3878238" y="187594"/>
                  </a:lnTo>
                  <a:cubicBezTo>
                    <a:pt x="3853444" y="177302"/>
                    <a:pt x="3827949" y="167946"/>
                    <a:pt x="3802687" y="158122"/>
                  </a:cubicBezTo>
                  <a:cubicBezTo>
                    <a:pt x="3777426" y="148298"/>
                    <a:pt x="3752398" y="137773"/>
                    <a:pt x="3726201" y="130288"/>
                  </a:cubicBezTo>
                  <a:cubicBezTo>
                    <a:pt x="3674275" y="114149"/>
                    <a:pt x="3623050" y="95670"/>
                    <a:pt x="3569721" y="83507"/>
                  </a:cubicBezTo>
                  <a:cubicBezTo>
                    <a:pt x="3356122" y="28686"/>
                    <a:pt x="3136487" y="713"/>
                    <a:pt x="2915965" y="238"/>
                  </a:cubicBezTo>
                  <a:cubicBezTo>
                    <a:pt x="2695372" y="-2816"/>
                    <a:pt x="2475294" y="22258"/>
                    <a:pt x="2261039" y="74853"/>
                  </a:cubicBezTo>
                  <a:cubicBezTo>
                    <a:pt x="2050574" y="125736"/>
                    <a:pt x="1848951" y="207976"/>
                    <a:pt x="1662952" y="318813"/>
                  </a:cubicBezTo>
                  <a:lnTo>
                    <a:pt x="1594185" y="361851"/>
                  </a:lnTo>
                  <a:lnTo>
                    <a:pt x="1527991" y="408631"/>
                  </a:lnTo>
                  <a:lnTo>
                    <a:pt x="1495010" y="432021"/>
                  </a:lnTo>
                  <a:cubicBezTo>
                    <a:pt x="1484017" y="439506"/>
                    <a:pt x="1473959" y="448395"/>
                    <a:pt x="1463200" y="455412"/>
                  </a:cubicBezTo>
                  <a:lnTo>
                    <a:pt x="1398877" y="502192"/>
                  </a:lnTo>
                  <a:cubicBezTo>
                    <a:pt x="1378059" y="518565"/>
                    <a:pt x="1358412" y="536810"/>
                    <a:pt x="1338062" y="554118"/>
                  </a:cubicBezTo>
                  <a:cubicBezTo>
                    <a:pt x="1317713" y="571427"/>
                    <a:pt x="1297363" y="588268"/>
                    <a:pt x="1278651" y="607214"/>
                  </a:cubicBezTo>
                  <a:cubicBezTo>
                    <a:pt x="1240291" y="644171"/>
                    <a:pt x="1201230" y="680425"/>
                    <a:pt x="1165676" y="719955"/>
                  </a:cubicBezTo>
                  <a:cubicBezTo>
                    <a:pt x="1093050" y="797096"/>
                    <a:pt x="1024821" y="878236"/>
                    <a:pt x="961246" y="962979"/>
                  </a:cubicBezTo>
                  <a:cubicBezTo>
                    <a:pt x="899262" y="1048587"/>
                    <a:pt x="839383" y="1135365"/>
                    <a:pt x="786287" y="1225651"/>
                  </a:cubicBezTo>
                  <a:cubicBezTo>
                    <a:pt x="569694" y="1585392"/>
                    <a:pt x="423038" y="1974137"/>
                    <a:pt x="315677" y="2348380"/>
                  </a:cubicBezTo>
                  <a:cubicBezTo>
                    <a:pt x="216339" y="2704683"/>
                    <a:pt x="142472" y="3067606"/>
                    <a:pt x="94639" y="3434387"/>
                  </a:cubicBezTo>
                  <a:cubicBezTo>
                    <a:pt x="47859" y="3776118"/>
                    <a:pt x="24469" y="4092354"/>
                    <a:pt x="12072" y="4372802"/>
                  </a:cubicBezTo>
                  <a:cubicBezTo>
                    <a:pt x="-325" y="4653251"/>
                    <a:pt x="-1728" y="4898848"/>
                    <a:pt x="1312" y="5100705"/>
                  </a:cubicBezTo>
                  <a:cubicBezTo>
                    <a:pt x="5055" y="5275898"/>
                    <a:pt x="10902" y="5417409"/>
                    <a:pt x="16516" y="5521962"/>
                  </a:cubicBezTo>
                  <a:close/>
                </a:path>
              </a:pathLst>
            </a:custGeom>
            <a:solidFill>
              <a:srgbClr val="FAF289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E484F49E-33EC-4C02-2F81-807191595769}"/>
                </a:ext>
              </a:extLst>
            </p:cNvPr>
            <p:cNvSpPr/>
            <p:nvPr/>
          </p:nvSpPr>
          <p:spPr>
            <a:xfrm>
              <a:off x="1879517" y="-596782"/>
              <a:ext cx="5418200" cy="5279868"/>
            </a:xfrm>
            <a:custGeom>
              <a:avLst/>
              <a:gdLst>
                <a:gd name="connsiteX0" fmla="*/ 15676 w 5418200"/>
                <a:gd name="connsiteY0" fmla="*/ 5279859 h 5279868"/>
                <a:gd name="connsiteX1" fmla="*/ 187360 w 5418200"/>
                <a:gd name="connsiteY1" fmla="*/ 5279859 h 5279868"/>
                <a:gd name="connsiteX2" fmla="*/ 172391 w 5418200"/>
                <a:gd name="connsiteY2" fmla="*/ 4853222 h 5279868"/>
                <a:gd name="connsiteX3" fmla="*/ 182682 w 5418200"/>
                <a:gd name="connsiteY3" fmla="*/ 4151516 h 5279868"/>
                <a:gd name="connsiteX4" fmla="*/ 262209 w 5418200"/>
                <a:gd name="connsiteY4" fmla="*/ 3249356 h 5279868"/>
                <a:gd name="connsiteX5" fmla="*/ 471083 w 5418200"/>
                <a:gd name="connsiteY5" fmla="*/ 2221591 h 5279868"/>
                <a:gd name="connsiteX6" fmla="*/ 650486 w 5418200"/>
                <a:gd name="connsiteY6" fmla="*/ 1696481 h 5279868"/>
                <a:gd name="connsiteX7" fmla="*/ 898890 w 5418200"/>
                <a:gd name="connsiteY7" fmla="*/ 1195697 h 5279868"/>
                <a:gd name="connsiteX8" fmla="*/ 1051394 w 5418200"/>
                <a:gd name="connsiteY8" fmla="*/ 966940 h 5279868"/>
                <a:gd name="connsiteX9" fmla="*/ 1224949 w 5418200"/>
                <a:gd name="connsiteY9" fmla="*/ 760639 h 5279868"/>
                <a:gd name="connsiteX10" fmla="*/ 1318510 w 5418200"/>
                <a:gd name="connsiteY10" fmla="*/ 667078 h 5279868"/>
                <a:gd name="connsiteX11" fmla="*/ 1367863 w 5418200"/>
                <a:gd name="connsiteY11" fmla="*/ 623104 h 5279868"/>
                <a:gd name="connsiteX12" fmla="*/ 1417684 w 5418200"/>
                <a:gd name="connsiteY12" fmla="*/ 580300 h 5279868"/>
                <a:gd name="connsiteX13" fmla="*/ 1469611 w 5418200"/>
                <a:gd name="connsiteY13" fmla="*/ 540303 h 5279868"/>
                <a:gd name="connsiteX14" fmla="*/ 1495574 w 5418200"/>
                <a:gd name="connsiteY14" fmla="*/ 520421 h 5279868"/>
                <a:gd name="connsiteX15" fmla="*/ 1522473 w 5418200"/>
                <a:gd name="connsiteY15" fmla="*/ 501943 h 5279868"/>
                <a:gd name="connsiteX16" fmla="*/ 1576036 w 5418200"/>
                <a:gd name="connsiteY16" fmla="*/ 464987 h 5279868"/>
                <a:gd name="connsiteX17" fmla="*/ 1631705 w 5418200"/>
                <a:gd name="connsiteY17" fmla="*/ 431305 h 5279868"/>
                <a:gd name="connsiteX18" fmla="*/ 2117753 w 5418200"/>
                <a:gd name="connsiteY18" fmla="*/ 233190 h 5279868"/>
                <a:gd name="connsiteX19" fmla="*/ 2250609 w 5418200"/>
                <a:gd name="connsiteY19" fmla="*/ 204888 h 5279868"/>
                <a:gd name="connsiteX20" fmla="*/ 2318675 w 5418200"/>
                <a:gd name="connsiteY20" fmla="*/ 194362 h 5279868"/>
                <a:gd name="connsiteX21" fmla="*/ 2387442 w 5418200"/>
                <a:gd name="connsiteY21" fmla="*/ 185006 h 5279868"/>
                <a:gd name="connsiteX22" fmla="*/ 2527783 w 5418200"/>
                <a:gd name="connsiteY22" fmla="*/ 173779 h 5279868"/>
                <a:gd name="connsiteX23" fmla="*/ 2599357 w 5418200"/>
                <a:gd name="connsiteY23" fmla="*/ 172141 h 5279868"/>
                <a:gd name="connsiteX24" fmla="*/ 2635144 w 5418200"/>
                <a:gd name="connsiteY24" fmla="*/ 170972 h 5279868"/>
                <a:gd name="connsiteX25" fmla="*/ 2670931 w 5418200"/>
                <a:gd name="connsiteY25" fmla="*/ 170972 h 5279868"/>
                <a:gd name="connsiteX26" fmla="*/ 3222472 w 5418200"/>
                <a:gd name="connsiteY26" fmla="*/ 241143 h 5279868"/>
                <a:gd name="connsiteX27" fmla="*/ 3350884 w 5418200"/>
                <a:gd name="connsiteY27" fmla="*/ 279269 h 5279868"/>
                <a:gd name="connsiteX28" fmla="*/ 3413336 w 5418200"/>
                <a:gd name="connsiteY28" fmla="*/ 302659 h 5279868"/>
                <a:gd name="connsiteX29" fmla="*/ 3475087 w 5418200"/>
                <a:gd name="connsiteY29" fmla="*/ 326049 h 5279868"/>
                <a:gd name="connsiteX30" fmla="*/ 3534965 w 5418200"/>
                <a:gd name="connsiteY30" fmla="*/ 353649 h 5279868"/>
                <a:gd name="connsiteX31" fmla="*/ 3564905 w 5418200"/>
                <a:gd name="connsiteY31" fmla="*/ 367216 h 5279868"/>
                <a:gd name="connsiteX32" fmla="*/ 3593908 w 5418200"/>
                <a:gd name="connsiteY32" fmla="*/ 382419 h 5279868"/>
                <a:gd name="connsiteX33" fmla="*/ 3652150 w 5418200"/>
                <a:gd name="connsiteY33" fmla="*/ 413061 h 5279868"/>
                <a:gd name="connsiteX34" fmla="*/ 3708520 w 5418200"/>
                <a:gd name="connsiteY34" fmla="*/ 446742 h 5279868"/>
                <a:gd name="connsiteX35" fmla="*/ 3818454 w 5418200"/>
                <a:gd name="connsiteY35" fmla="*/ 518550 h 5279868"/>
                <a:gd name="connsiteX36" fmla="*/ 3832020 w 5418200"/>
                <a:gd name="connsiteY36" fmla="*/ 527906 h 5279868"/>
                <a:gd name="connsiteX37" fmla="*/ 3845119 w 5418200"/>
                <a:gd name="connsiteY37" fmla="*/ 537964 h 5279868"/>
                <a:gd name="connsiteX38" fmla="*/ 3871316 w 5418200"/>
                <a:gd name="connsiteY38" fmla="*/ 558080 h 5279868"/>
                <a:gd name="connsiteX39" fmla="*/ 3923476 w 5418200"/>
                <a:gd name="connsiteY39" fmla="*/ 598779 h 5279868"/>
                <a:gd name="connsiteX40" fmla="*/ 4023586 w 5418200"/>
                <a:gd name="connsiteY40" fmla="*/ 686960 h 5279868"/>
                <a:gd name="connsiteX41" fmla="*/ 4072238 w 5418200"/>
                <a:gd name="connsiteY41" fmla="*/ 733740 h 5279868"/>
                <a:gd name="connsiteX42" fmla="*/ 4119019 w 5418200"/>
                <a:gd name="connsiteY42" fmla="*/ 782626 h 5279868"/>
                <a:gd name="connsiteX43" fmla="*/ 4449990 w 5418200"/>
                <a:gd name="connsiteY43" fmla="*/ 1219087 h 5279868"/>
                <a:gd name="connsiteX44" fmla="*/ 4894404 w 5418200"/>
                <a:gd name="connsiteY44" fmla="*/ 2241472 h 5279868"/>
                <a:gd name="connsiteX45" fmla="*/ 5123160 w 5418200"/>
                <a:gd name="connsiteY45" fmla="*/ 3266665 h 5279868"/>
                <a:gd name="connsiteX46" fmla="*/ 5221165 w 5418200"/>
                <a:gd name="connsiteY46" fmla="*/ 4167421 h 5279868"/>
                <a:gd name="connsiteX47" fmla="*/ 5246660 w 5418200"/>
                <a:gd name="connsiteY47" fmla="*/ 4869127 h 5279868"/>
                <a:gd name="connsiteX48" fmla="*/ 5241514 w 5418200"/>
                <a:gd name="connsiteY48" fmla="*/ 5279157 h 5279868"/>
                <a:gd name="connsiteX49" fmla="*/ 5413198 w 5418200"/>
                <a:gd name="connsiteY49" fmla="*/ 5279157 h 5279868"/>
                <a:gd name="connsiteX50" fmla="*/ 5417876 w 5418200"/>
                <a:gd name="connsiteY50" fmla="*/ 4868192 h 5279868"/>
                <a:gd name="connsiteX51" fmla="*/ 5392147 w 5418200"/>
                <a:gd name="connsiteY51" fmla="*/ 4155258 h 5279868"/>
                <a:gd name="connsiteX52" fmla="*/ 5291569 w 5418200"/>
                <a:gd name="connsiteY52" fmla="*/ 3240000 h 5279868"/>
                <a:gd name="connsiteX53" fmla="*/ 5057667 w 5418200"/>
                <a:gd name="connsiteY53" fmla="*/ 2191417 h 5279868"/>
                <a:gd name="connsiteX54" fmla="*/ 4596179 w 5418200"/>
                <a:gd name="connsiteY54" fmla="*/ 1129268 h 5279868"/>
                <a:gd name="connsiteX55" fmla="*/ 4243688 w 5418200"/>
                <a:gd name="connsiteY55" fmla="*/ 663570 h 5279868"/>
                <a:gd name="connsiteX56" fmla="*/ 4193165 w 5418200"/>
                <a:gd name="connsiteY56" fmla="*/ 610942 h 5279868"/>
                <a:gd name="connsiteX57" fmla="*/ 4140537 w 5418200"/>
                <a:gd name="connsiteY57" fmla="*/ 561354 h 5279868"/>
                <a:gd name="connsiteX58" fmla="*/ 4032240 w 5418200"/>
                <a:gd name="connsiteY58" fmla="*/ 465688 h 5279868"/>
                <a:gd name="connsiteX59" fmla="*/ 3975402 w 5418200"/>
                <a:gd name="connsiteY59" fmla="*/ 421481 h 5279868"/>
                <a:gd name="connsiteX60" fmla="*/ 3946866 w 5418200"/>
                <a:gd name="connsiteY60" fmla="*/ 400430 h 5279868"/>
                <a:gd name="connsiteX61" fmla="*/ 3932599 w 5418200"/>
                <a:gd name="connsiteY61" fmla="*/ 389436 h 5279868"/>
                <a:gd name="connsiteX62" fmla="*/ 3917863 w 5418200"/>
                <a:gd name="connsiteY62" fmla="*/ 379379 h 5279868"/>
                <a:gd name="connsiteX63" fmla="*/ 3797637 w 5418200"/>
                <a:gd name="connsiteY63" fmla="*/ 300787 h 5279868"/>
                <a:gd name="connsiteX64" fmla="*/ 3735887 w 5418200"/>
                <a:gd name="connsiteY64" fmla="*/ 263831 h 5279868"/>
                <a:gd name="connsiteX65" fmla="*/ 3672032 w 5418200"/>
                <a:gd name="connsiteY65" fmla="*/ 230383 h 5279868"/>
                <a:gd name="connsiteX66" fmla="*/ 3640221 w 5418200"/>
                <a:gd name="connsiteY66" fmla="*/ 213308 h 5279868"/>
                <a:gd name="connsiteX67" fmla="*/ 3607474 w 5418200"/>
                <a:gd name="connsiteY67" fmla="*/ 198338 h 5279868"/>
                <a:gd name="connsiteX68" fmla="*/ 3541982 w 5418200"/>
                <a:gd name="connsiteY68" fmla="*/ 167931 h 5279868"/>
                <a:gd name="connsiteX69" fmla="*/ 3474384 w 5418200"/>
                <a:gd name="connsiteY69" fmla="*/ 141734 h 5279868"/>
                <a:gd name="connsiteX70" fmla="*/ 3406319 w 5418200"/>
                <a:gd name="connsiteY70" fmla="*/ 116941 h 5279868"/>
                <a:gd name="connsiteX71" fmla="*/ 3265978 w 5418200"/>
                <a:gd name="connsiteY71" fmla="*/ 75306 h 5279868"/>
                <a:gd name="connsiteX72" fmla="*/ 2672101 w 5418200"/>
                <a:gd name="connsiteY72" fmla="*/ -10 h 5279868"/>
                <a:gd name="connsiteX73" fmla="*/ 2633741 w 5418200"/>
                <a:gd name="connsiteY73" fmla="*/ -10 h 5279868"/>
                <a:gd name="connsiteX74" fmla="*/ 2595615 w 5418200"/>
                <a:gd name="connsiteY74" fmla="*/ -10 h 5279868"/>
                <a:gd name="connsiteX75" fmla="*/ 2519129 w 5418200"/>
                <a:gd name="connsiteY75" fmla="*/ 1861 h 5279868"/>
                <a:gd name="connsiteX76" fmla="*/ 2368496 w 5418200"/>
                <a:gd name="connsiteY76" fmla="*/ 14024 h 5279868"/>
                <a:gd name="connsiteX77" fmla="*/ 2294349 w 5418200"/>
                <a:gd name="connsiteY77" fmla="*/ 24082 h 5279868"/>
                <a:gd name="connsiteX78" fmla="*/ 2220670 w 5418200"/>
                <a:gd name="connsiteY78" fmla="*/ 35543 h 5279868"/>
                <a:gd name="connsiteX79" fmla="*/ 2076352 w 5418200"/>
                <a:gd name="connsiteY79" fmla="*/ 66184 h 5279868"/>
                <a:gd name="connsiteX80" fmla="*/ 1543758 w 5418200"/>
                <a:gd name="connsiteY80" fmla="*/ 283479 h 5279868"/>
                <a:gd name="connsiteX81" fmla="*/ 1483645 w 5418200"/>
                <a:gd name="connsiteY81" fmla="*/ 321605 h 5279868"/>
                <a:gd name="connsiteX82" fmla="*/ 1424936 w 5418200"/>
                <a:gd name="connsiteY82" fmla="*/ 362070 h 5279868"/>
                <a:gd name="connsiteX83" fmla="*/ 1395464 w 5418200"/>
                <a:gd name="connsiteY83" fmla="*/ 382185 h 5279868"/>
                <a:gd name="connsiteX84" fmla="*/ 1366928 w 5418200"/>
                <a:gd name="connsiteY84" fmla="*/ 403938 h 5279868"/>
                <a:gd name="connsiteX85" fmla="*/ 1309622 w 5418200"/>
                <a:gd name="connsiteY85" fmla="*/ 447210 h 5279868"/>
                <a:gd name="connsiteX86" fmla="*/ 1255123 w 5418200"/>
                <a:gd name="connsiteY86" fmla="*/ 493991 h 5279868"/>
                <a:gd name="connsiteX87" fmla="*/ 1201559 w 5418200"/>
                <a:gd name="connsiteY87" fmla="*/ 540771 h 5279868"/>
                <a:gd name="connsiteX88" fmla="*/ 1099578 w 5418200"/>
                <a:gd name="connsiteY88" fmla="*/ 642518 h 5279868"/>
                <a:gd name="connsiteX89" fmla="*/ 912456 w 5418200"/>
                <a:gd name="connsiteY89" fmla="*/ 864024 h 5279868"/>
                <a:gd name="connsiteX90" fmla="*/ 750830 w 5418200"/>
                <a:gd name="connsiteY90" fmla="*/ 1107048 h 5279868"/>
                <a:gd name="connsiteX91" fmla="*/ 306416 w 5418200"/>
                <a:gd name="connsiteY91" fmla="*/ 2172237 h 5279868"/>
                <a:gd name="connsiteX92" fmla="*/ 92630 w 5418200"/>
                <a:gd name="connsiteY92" fmla="*/ 3224796 h 5279868"/>
                <a:gd name="connsiteX93" fmla="*/ 11700 w 5418200"/>
                <a:gd name="connsiteY93" fmla="*/ 4141926 h 5279868"/>
                <a:gd name="connsiteX94" fmla="*/ 1408 w 5418200"/>
                <a:gd name="connsiteY94" fmla="*/ 4855093 h 5279868"/>
                <a:gd name="connsiteX95" fmla="*/ 15676 w 5418200"/>
                <a:gd name="connsiteY95" fmla="*/ 5279859 h 5279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418200" h="5279868">
                  <a:moveTo>
                    <a:pt x="15676" y="5279859"/>
                  </a:moveTo>
                  <a:lnTo>
                    <a:pt x="187360" y="5279859"/>
                  </a:lnTo>
                  <a:cubicBezTo>
                    <a:pt x="181513" y="5178579"/>
                    <a:pt x="175431" y="5034262"/>
                    <a:pt x="172391" y="4853222"/>
                  </a:cubicBezTo>
                  <a:cubicBezTo>
                    <a:pt x="169350" y="4658615"/>
                    <a:pt x="170753" y="4421439"/>
                    <a:pt x="182682" y="4151516"/>
                  </a:cubicBezTo>
                  <a:cubicBezTo>
                    <a:pt x="194611" y="3881593"/>
                    <a:pt x="218235" y="3576117"/>
                    <a:pt x="262209" y="3249356"/>
                  </a:cubicBezTo>
                  <a:cubicBezTo>
                    <a:pt x="307305" y="2902246"/>
                    <a:pt x="377101" y="2558784"/>
                    <a:pt x="471083" y="2221591"/>
                  </a:cubicBezTo>
                  <a:cubicBezTo>
                    <a:pt x="521372" y="2043451"/>
                    <a:pt x="581251" y="1868165"/>
                    <a:pt x="650486" y="1696481"/>
                  </a:cubicBezTo>
                  <a:cubicBezTo>
                    <a:pt x="720282" y="1523417"/>
                    <a:pt x="803341" y="1355989"/>
                    <a:pt x="898890" y="1195697"/>
                  </a:cubicBezTo>
                  <a:cubicBezTo>
                    <a:pt x="945670" y="1115936"/>
                    <a:pt x="998065" y="1040853"/>
                    <a:pt x="1051394" y="966940"/>
                  </a:cubicBezTo>
                  <a:cubicBezTo>
                    <a:pt x="1105379" y="895015"/>
                    <a:pt x="1163316" y="826131"/>
                    <a:pt x="1224949" y="760639"/>
                  </a:cubicBezTo>
                  <a:cubicBezTo>
                    <a:pt x="1254889" y="727191"/>
                    <a:pt x="1287401" y="697485"/>
                    <a:pt x="1318510" y="667078"/>
                  </a:cubicBezTo>
                  <a:cubicBezTo>
                    <a:pt x="1334182" y="650939"/>
                    <a:pt x="1351256" y="637840"/>
                    <a:pt x="1367863" y="623104"/>
                  </a:cubicBezTo>
                  <a:cubicBezTo>
                    <a:pt x="1384470" y="608369"/>
                    <a:pt x="1400610" y="593633"/>
                    <a:pt x="1417684" y="580300"/>
                  </a:cubicBezTo>
                  <a:lnTo>
                    <a:pt x="1469611" y="540303"/>
                  </a:lnTo>
                  <a:cubicBezTo>
                    <a:pt x="1478265" y="533754"/>
                    <a:pt x="1486452" y="526503"/>
                    <a:pt x="1495574" y="520421"/>
                  </a:cubicBezTo>
                  <a:lnTo>
                    <a:pt x="1522473" y="501943"/>
                  </a:lnTo>
                  <a:lnTo>
                    <a:pt x="1576036" y="464987"/>
                  </a:lnTo>
                  <a:lnTo>
                    <a:pt x="1631705" y="431305"/>
                  </a:lnTo>
                  <a:cubicBezTo>
                    <a:pt x="1782852" y="341243"/>
                    <a:pt x="1946701" y="274457"/>
                    <a:pt x="2117753" y="233190"/>
                  </a:cubicBezTo>
                  <a:cubicBezTo>
                    <a:pt x="2160557" y="220559"/>
                    <a:pt x="2206168" y="214478"/>
                    <a:pt x="2250609" y="204888"/>
                  </a:cubicBezTo>
                  <a:cubicBezTo>
                    <a:pt x="2272596" y="199742"/>
                    <a:pt x="2295986" y="197637"/>
                    <a:pt x="2318675" y="194362"/>
                  </a:cubicBezTo>
                  <a:lnTo>
                    <a:pt x="2387442" y="185006"/>
                  </a:lnTo>
                  <a:cubicBezTo>
                    <a:pt x="2434222" y="180796"/>
                    <a:pt x="2481003" y="177053"/>
                    <a:pt x="2527783" y="173779"/>
                  </a:cubicBezTo>
                  <a:lnTo>
                    <a:pt x="2599357" y="172141"/>
                  </a:lnTo>
                  <a:lnTo>
                    <a:pt x="2635144" y="170972"/>
                  </a:lnTo>
                  <a:cubicBezTo>
                    <a:pt x="2647073" y="170972"/>
                    <a:pt x="2658534" y="170972"/>
                    <a:pt x="2670931" y="170972"/>
                  </a:cubicBezTo>
                  <a:cubicBezTo>
                    <a:pt x="2856977" y="171372"/>
                    <a:pt x="3042251" y="194944"/>
                    <a:pt x="3222472" y="241143"/>
                  </a:cubicBezTo>
                  <a:cubicBezTo>
                    <a:pt x="3266680" y="250732"/>
                    <a:pt x="3308314" y="266404"/>
                    <a:pt x="3350884" y="279269"/>
                  </a:cubicBezTo>
                  <a:cubicBezTo>
                    <a:pt x="3372637" y="285350"/>
                    <a:pt x="3392518" y="294472"/>
                    <a:pt x="3413336" y="302659"/>
                  </a:cubicBezTo>
                  <a:cubicBezTo>
                    <a:pt x="3434154" y="310845"/>
                    <a:pt x="3454736" y="318096"/>
                    <a:pt x="3475087" y="326049"/>
                  </a:cubicBezTo>
                  <a:lnTo>
                    <a:pt x="3534965" y="353649"/>
                  </a:lnTo>
                  <a:lnTo>
                    <a:pt x="3564905" y="367216"/>
                  </a:lnTo>
                  <a:lnTo>
                    <a:pt x="3593908" y="382419"/>
                  </a:lnTo>
                  <a:lnTo>
                    <a:pt x="3652150" y="413061"/>
                  </a:lnTo>
                  <a:cubicBezTo>
                    <a:pt x="3671330" y="423586"/>
                    <a:pt x="3689574" y="436451"/>
                    <a:pt x="3708520" y="446742"/>
                  </a:cubicBezTo>
                  <a:cubicBezTo>
                    <a:pt x="3746646" y="468027"/>
                    <a:pt x="3781966" y="493523"/>
                    <a:pt x="3818454" y="518550"/>
                  </a:cubicBezTo>
                  <a:lnTo>
                    <a:pt x="3832020" y="527906"/>
                  </a:lnTo>
                  <a:lnTo>
                    <a:pt x="3845119" y="537964"/>
                  </a:lnTo>
                  <a:lnTo>
                    <a:pt x="3871316" y="558080"/>
                  </a:lnTo>
                  <a:cubicBezTo>
                    <a:pt x="3888625" y="571880"/>
                    <a:pt x="3906869" y="584277"/>
                    <a:pt x="3923476" y="598779"/>
                  </a:cubicBezTo>
                  <a:cubicBezTo>
                    <a:pt x="3956924" y="628250"/>
                    <a:pt x="3991776" y="654915"/>
                    <a:pt x="4023586" y="686960"/>
                  </a:cubicBezTo>
                  <a:lnTo>
                    <a:pt x="4072238" y="733740"/>
                  </a:lnTo>
                  <a:lnTo>
                    <a:pt x="4119019" y="782626"/>
                  </a:lnTo>
                  <a:cubicBezTo>
                    <a:pt x="4244320" y="916113"/>
                    <a:pt x="4355259" y="1062396"/>
                    <a:pt x="4449990" y="1219087"/>
                  </a:cubicBezTo>
                  <a:cubicBezTo>
                    <a:pt x="4645064" y="1535790"/>
                    <a:pt x="4786809" y="1891087"/>
                    <a:pt x="4894404" y="2241472"/>
                  </a:cubicBezTo>
                  <a:cubicBezTo>
                    <a:pt x="4994420" y="2577472"/>
                    <a:pt x="5070836" y="2920022"/>
                    <a:pt x="5123160" y="3266665"/>
                  </a:cubicBezTo>
                  <a:cubicBezTo>
                    <a:pt x="5173448" y="3592724"/>
                    <a:pt x="5203388" y="3896796"/>
                    <a:pt x="5221165" y="4167421"/>
                  </a:cubicBezTo>
                  <a:cubicBezTo>
                    <a:pt x="5238941" y="4438046"/>
                    <a:pt x="5244555" y="4675223"/>
                    <a:pt x="5246660" y="4869127"/>
                  </a:cubicBezTo>
                  <a:cubicBezTo>
                    <a:pt x="5247829" y="5040109"/>
                    <a:pt x="5244788" y="5178579"/>
                    <a:pt x="5241514" y="5279157"/>
                  </a:cubicBezTo>
                  <a:lnTo>
                    <a:pt x="5413198" y="5279157"/>
                  </a:lnTo>
                  <a:cubicBezTo>
                    <a:pt x="5416239" y="5177176"/>
                    <a:pt x="5419046" y="5038472"/>
                    <a:pt x="5417876" y="4868192"/>
                  </a:cubicBezTo>
                  <a:cubicBezTo>
                    <a:pt x="5417876" y="4670310"/>
                    <a:pt x="5410157" y="4429859"/>
                    <a:pt x="5392147" y="4155258"/>
                  </a:cubicBezTo>
                  <a:cubicBezTo>
                    <a:pt x="5374136" y="3880657"/>
                    <a:pt x="5343027" y="3572375"/>
                    <a:pt x="5291569" y="3240000"/>
                  </a:cubicBezTo>
                  <a:cubicBezTo>
                    <a:pt x="5238123" y="2885451"/>
                    <a:pt x="5159952" y="2535066"/>
                    <a:pt x="5057667" y="2191417"/>
                  </a:cubicBezTo>
                  <a:cubicBezTo>
                    <a:pt x="4947733" y="1830974"/>
                    <a:pt x="4801778" y="1463046"/>
                    <a:pt x="4596179" y="1129268"/>
                  </a:cubicBezTo>
                  <a:cubicBezTo>
                    <a:pt x="4495296" y="962122"/>
                    <a:pt x="4377152" y="806039"/>
                    <a:pt x="4243688" y="663570"/>
                  </a:cubicBezTo>
                  <a:lnTo>
                    <a:pt x="4193165" y="610942"/>
                  </a:lnTo>
                  <a:lnTo>
                    <a:pt x="4140537" y="561354"/>
                  </a:lnTo>
                  <a:cubicBezTo>
                    <a:pt x="4106388" y="526971"/>
                    <a:pt x="4068496" y="497733"/>
                    <a:pt x="4032240" y="465688"/>
                  </a:cubicBezTo>
                  <a:cubicBezTo>
                    <a:pt x="4013996" y="450017"/>
                    <a:pt x="3994348" y="436451"/>
                    <a:pt x="3975402" y="421481"/>
                  </a:cubicBezTo>
                  <a:lnTo>
                    <a:pt x="3946866" y="400430"/>
                  </a:lnTo>
                  <a:lnTo>
                    <a:pt x="3932599" y="389436"/>
                  </a:lnTo>
                  <a:lnTo>
                    <a:pt x="3917863" y="379379"/>
                  </a:lnTo>
                  <a:cubicBezTo>
                    <a:pt x="3878099" y="352714"/>
                    <a:pt x="3839271" y="324178"/>
                    <a:pt x="3797637" y="300787"/>
                  </a:cubicBezTo>
                  <a:cubicBezTo>
                    <a:pt x="3776820" y="288625"/>
                    <a:pt x="3756704" y="275526"/>
                    <a:pt x="3735887" y="263831"/>
                  </a:cubicBezTo>
                  <a:lnTo>
                    <a:pt x="3672032" y="230383"/>
                  </a:lnTo>
                  <a:lnTo>
                    <a:pt x="3640221" y="213308"/>
                  </a:lnTo>
                  <a:lnTo>
                    <a:pt x="3607474" y="198338"/>
                  </a:lnTo>
                  <a:lnTo>
                    <a:pt x="3541982" y="167931"/>
                  </a:lnTo>
                  <a:cubicBezTo>
                    <a:pt x="3519761" y="158809"/>
                    <a:pt x="3496839" y="150622"/>
                    <a:pt x="3474384" y="141734"/>
                  </a:cubicBezTo>
                  <a:cubicBezTo>
                    <a:pt x="3451930" y="132846"/>
                    <a:pt x="3429710" y="123490"/>
                    <a:pt x="3406319" y="116941"/>
                  </a:cubicBezTo>
                  <a:cubicBezTo>
                    <a:pt x="3359539" y="102672"/>
                    <a:pt x="3314162" y="85832"/>
                    <a:pt x="3265978" y="75306"/>
                  </a:cubicBezTo>
                  <a:cubicBezTo>
                    <a:pt x="3071910" y="25635"/>
                    <a:pt x="2872414" y="333"/>
                    <a:pt x="2672101" y="-10"/>
                  </a:cubicBezTo>
                  <a:cubicBezTo>
                    <a:pt x="2659236" y="-10"/>
                    <a:pt x="2646606" y="-10"/>
                    <a:pt x="2633741" y="-10"/>
                  </a:cubicBezTo>
                  <a:lnTo>
                    <a:pt x="2595615" y="-10"/>
                  </a:lnTo>
                  <a:lnTo>
                    <a:pt x="2519129" y="1861"/>
                  </a:lnTo>
                  <a:cubicBezTo>
                    <a:pt x="2468840" y="5369"/>
                    <a:pt x="2418551" y="9580"/>
                    <a:pt x="2368496" y="14024"/>
                  </a:cubicBezTo>
                  <a:lnTo>
                    <a:pt x="2294349" y="24082"/>
                  </a:lnTo>
                  <a:cubicBezTo>
                    <a:pt x="2269556" y="27590"/>
                    <a:pt x="2244762" y="29929"/>
                    <a:pt x="2220670" y="35543"/>
                  </a:cubicBezTo>
                  <a:cubicBezTo>
                    <a:pt x="2172486" y="45601"/>
                    <a:pt x="2123133" y="52617"/>
                    <a:pt x="2076352" y="66184"/>
                  </a:cubicBezTo>
                  <a:cubicBezTo>
                    <a:pt x="1888904" y="111430"/>
                    <a:pt x="1709360" y="184686"/>
                    <a:pt x="1543758" y="283479"/>
                  </a:cubicBezTo>
                  <a:lnTo>
                    <a:pt x="1483645" y="321605"/>
                  </a:lnTo>
                  <a:lnTo>
                    <a:pt x="1424936" y="362070"/>
                  </a:lnTo>
                  <a:lnTo>
                    <a:pt x="1395464" y="382185"/>
                  </a:lnTo>
                  <a:cubicBezTo>
                    <a:pt x="1385640" y="388969"/>
                    <a:pt x="1376518" y="396921"/>
                    <a:pt x="1366928" y="403938"/>
                  </a:cubicBezTo>
                  <a:lnTo>
                    <a:pt x="1309622" y="447210"/>
                  </a:lnTo>
                  <a:cubicBezTo>
                    <a:pt x="1290676" y="461946"/>
                    <a:pt x="1273367" y="478553"/>
                    <a:pt x="1255123" y="493991"/>
                  </a:cubicBezTo>
                  <a:cubicBezTo>
                    <a:pt x="1236878" y="509428"/>
                    <a:pt x="1218400" y="524398"/>
                    <a:pt x="1201559" y="540771"/>
                  </a:cubicBezTo>
                  <a:cubicBezTo>
                    <a:pt x="1166942" y="574219"/>
                    <a:pt x="1131389" y="606497"/>
                    <a:pt x="1099578" y="642518"/>
                  </a:cubicBezTo>
                  <a:cubicBezTo>
                    <a:pt x="1033079" y="712782"/>
                    <a:pt x="970604" y="786719"/>
                    <a:pt x="912456" y="864024"/>
                  </a:cubicBezTo>
                  <a:cubicBezTo>
                    <a:pt x="855618" y="942849"/>
                    <a:pt x="800183" y="1022843"/>
                    <a:pt x="750830" y="1107048"/>
                  </a:cubicBezTo>
                  <a:cubicBezTo>
                    <a:pt x="549207" y="1441294"/>
                    <a:pt x="408631" y="1810625"/>
                    <a:pt x="306416" y="2172237"/>
                  </a:cubicBezTo>
                  <a:cubicBezTo>
                    <a:pt x="210236" y="2517570"/>
                    <a:pt x="138802" y="2869312"/>
                    <a:pt x="92630" y="3224796"/>
                  </a:cubicBezTo>
                  <a:cubicBezTo>
                    <a:pt x="47954" y="3557639"/>
                    <a:pt x="24097" y="3867091"/>
                    <a:pt x="11700" y="4141926"/>
                  </a:cubicBezTo>
                  <a:cubicBezTo>
                    <a:pt x="-697" y="4416761"/>
                    <a:pt x="-1633" y="4656510"/>
                    <a:pt x="1408" y="4855093"/>
                  </a:cubicBezTo>
                  <a:cubicBezTo>
                    <a:pt x="3981" y="5033794"/>
                    <a:pt x="10062" y="5176942"/>
                    <a:pt x="15676" y="5279859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0A8C069B-D308-9C6E-D82F-7C5B210D36B7}"/>
                </a:ext>
              </a:extLst>
            </p:cNvPr>
            <p:cNvSpPr/>
            <p:nvPr/>
          </p:nvSpPr>
          <p:spPr>
            <a:xfrm>
              <a:off x="2120993" y="-356558"/>
              <a:ext cx="4934246" cy="5040347"/>
            </a:xfrm>
            <a:custGeom>
              <a:avLst/>
              <a:gdLst>
                <a:gd name="connsiteX0" fmla="*/ 16288 w 4934246"/>
                <a:gd name="connsiteY0" fmla="*/ 5039635 h 5040347"/>
                <a:gd name="connsiteX1" fmla="*/ 187972 w 4934246"/>
                <a:gd name="connsiteY1" fmla="*/ 5039635 h 5040347"/>
                <a:gd name="connsiteX2" fmla="*/ 187972 w 4934246"/>
                <a:gd name="connsiteY2" fmla="*/ 5030279 h 5040347"/>
                <a:gd name="connsiteX3" fmla="*/ 173003 w 4934246"/>
                <a:gd name="connsiteY3" fmla="*/ 4591245 h 5040347"/>
                <a:gd name="connsiteX4" fmla="*/ 184230 w 4934246"/>
                <a:gd name="connsiteY4" fmla="*/ 3903339 h 5040347"/>
                <a:gd name="connsiteX5" fmla="*/ 263055 w 4934246"/>
                <a:gd name="connsiteY5" fmla="*/ 3022932 h 5040347"/>
                <a:gd name="connsiteX6" fmla="*/ 466550 w 4934246"/>
                <a:gd name="connsiteY6" fmla="*/ 2031422 h 5040347"/>
                <a:gd name="connsiteX7" fmla="*/ 638702 w 4934246"/>
                <a:gd name="connsiteY7" fmla="*/ 1532742 h 5040347"/>
                <a:gd name="connsiteX8" fmla="*/ 872604 w 4934246"/>
                <a:gd name="connsiteY8" fmla="*/ 1069149 h 5040347"/>
                <a:gd name="connsiteX9" fmla="*/ 1168957 w 4934246"/>
                <a:gd name="connsiteY9" fmla="*/ 678065 h 5040347"/>
                <a:gd name="connsiteX10" fmla="*/ 1525424 w 4934246"/>
                <a:gd name="connsiteY10" fmla="*/ 393406 h 5040347"/>
                <a:gd name="connsiteX11" fmla="*/ 1574544 w 4934246"/>
                <a:gd name="connsiteY11" fmla="*/ 366507 h 5040347"/>
                <a:gd name="connsiteX12" fmla="*/ 1624131 w 4934246"/>
                <a:gd name="connsiteY12" fmla="*/ 340310 h 5040347"/>
                <a:gd name="connsiteX13" fmla="*/ 1675355 w 4934246"/>
                <a:gd name="connsiteY13" fmla="*/ 316920 h 5040347"/>
                <a:gd name="connsiteX14" fmla="*/ 1700851 w 4934246"/>
                <a:gd name="connsiteY14" fmla="*/ 304991 h 5040347"/>
                <a:gd name="connsiteX15" fmla="*/ 1727515 w 4934246"/>
                <a:gd name="connsiteY15" fmla="*/ 294933 h 5040347"/>
                <a:gd name="connsiteX16" fmla="*/ 1780611 w 4934246"/>
                <a:gd name="connsiteY16" fmla="*/ 274350 h 5040347"/>
                <a:gd name="connsiteX17" fmla="*/ 1835344 w 4934246"/>
                <a:gd name="connsiteY17" fmla="*/ 256807 h 5040347"/>
                <a:gd name="connsiteX18" fmla="*/ 1947851 w 4934246"/>
                <a:gd name="connsiteY18" fmla="*/ 225464 h 5040347"/>
                <a:gd name="connsiteX19" fmla="*/ 2443489 w 4934246"/>
                <a:gd name="connsiteY19" fmla="*/ 173772 h 5040347"/>
                <a:gd name="connsiteX20" fmla="*/ 2933514 w 4934246"/>
                <a:gd name="connsiteY20" fmla="*/ 238329 h 5040347"/>
                <a:gd name="connsiteX21" fmla="*/ 3354537 w 4934246"/>
                <a:gd name="connsiteY21" fmla="*/ 419603 h 5040347"/>
                <a:gd name="connsiteX22" fmla="*/ 3377928 w 4934246"/>
                <a:gd name="connsiteY22" fmla="*/ 434339 h 5040347"/>
                <a:gd name="connsiteX23" fmla="*/ 3401318 w 4934246"/>
                <a:gd name="connsiteY23" fmla="*/ 450712 h 5040347"/>
                <a:gd name="connsiteX24" fmla="*/ 3448098 w 4934246"/>
                <a:gd name="connsiteY24" fmla="*/ 482757 h 5040347"/>
                <a:gd name="connsiteX25" fmla="*/ 3494879 w 4934246"/>
                <a:gd name="connsiteY25" fmla="*/ 518076 h 5040347"/>
                <a:gd name="connsiteX26" fmla="*/ 3540021 w 4934246"/>
                <a:gd name="connsiteY26" fmla="*/ 554331 h 5040347"/>
                <a:gd name="connsiteX27" fmla="*/ 3584697 w 4934246"/>
                <a:gd name="connsiteY27" fmla="*/ 592223 h 5040347"/>
                <a:gd name="connsiteX28" fmla="*/ 3627969 w 4934246"/>
                <a:gd name="connsiteY28" fmla="*/ 632688 h 5040347"/>
                <a:gd name="connsiteX29" fmla="*/ 3649488 w 4934246"/>
                <a:gd name="connsiteY29" fmla="*/ 653037 h 5040347"/>
                <a:gd name="connsiteX30" fmla="*/ 3670773 w 4934246"/>
                <a:gd name="connsiteY30" fmla="*/ 674088 h 5040347"/>
                <a:gd name="connsiteX31" fmla="*/ 3712407 w 4934246"/>
                <a:gd name="connsiteY31" fmla="*/ 717594 h 5040347"/>
                <a:gd name="connsiteX32" fmla="*/ 3753106 w 4934246"/>
                <a:gd name="connsiteY32" fmla="*/ 762737 h 5040347"/>
                <a:gd name="connsiteX33" fmla="*/ 3793104 w 4934246"/>
                <a:gd name="connsiteY33" fmla="*/ 809518 h 5040347"/>
                <a:gd name="connsiteX34" fmla="*/ 3831697 w 4934246"/>
                <a:gd name="connsiteY34" fmla="*/ 858403 h 5040347"/>
                <a:gd name="connsiteX35" fmla="*/ 3851111 w 4934246"/>
                <a:gd name="connsiteY35" fmla="*/ 881793 h 5040347"/>
                <a:gd name="connsiteX36" fmla="*/ 3869823 w 4934246"/>
                <a:gd name="connsiteY36" fmla="*/ 907055 h 5040347"/>
                <a:gd name="connsiteX37" fmla="*/ 3906780 w 4934246"/>
                <a:gd name="connsiteY37" fmla="*/ 958045 h 5040347"/>
                <a:gd name="connsiteX38" fmla="*/ 3942567 w 4934246"/>
                <a:gd name="connsiteY38" fmla="*/ 1010440 h 5040347"/>
                <a:gd name="connsiteX39" fmla="*/ 3977886 w 4934246"/>
                <a:gd name="connsiteY39" fmla="*/ 1063769 h 5040347"/>
                <a:gd name="connsiteX40" fmla="*/ 4011568 w 4934246"/>
                <a:gd name="connsiteY40" fmla="*/ 1118736 h 5040347"/>
                <a:gd name="connsiteX41" fmla="*/ 4028643 w 4934246"/>
                <a:gd name="connsiteY41" fmla="*/ 1146102 h 5040347"/>
                <a:gd name="connsiteX42" fmla="*/ 4044782 w 4934246"/>
                <a:gd name="connsiteY42" fmla="*/ 1174405 h 5040347"/>
                <a:gd name="connsiteX43" fmla="*/ 4076827 w 4934246"/>
                <a:gd name="connsiteY43" fmla="*/ 1231009 h 5040347"/>
                <a:gd name="connsiteX44" fmla="*/ 4138109 w 4934246"/>
                <a:gd name="connsiteY44" fmla="*/ 1346790 h 5040347"/>
                <a:gd name="connsiteX45" fmla="*/ 4195181 w 4934246"/>
                <a:gd name="connsiteY45" fmla="*/ 1466081 h 5040347"/>
                <a:gd name="connsiteX46" fmla="*/ 4222314 w 4934246"/>
                <a:gd name="connsiteY46" fmla="*/ 1526661 h 5040347"/>
                <a:gd name="connsiteX47" fmla="*/ 4235880 w 4934246"/>
                <a:gd name="connsiteY47" fmla="*/ 1556835 h 5040347"/>
                <a:gd name="connsiteX48" fmla="*/ 4248511 w 4934246"/>
                <a:gd name="connsiteY48" fmla="*/ 1587709 h 5040347"/>
                <a:gd name="connsiteX49" fmla="*/ 4426978 w 4934246"/>
                <a:gd name="connsiteY49" fmla="*/ 2088026 h 5040347"/>
                <a:gd name="connsiteX50" fmla="*/ 4645910 w 4934246"/>
                <a:gd name="connsiteY50" fmla="*/ 3081408 h 5040347"/>
                <a:gd name="connsiteX51" fmla="*/ 4739471 w 4934246"/>
                <a:gd name="connsiteY51" fmla="*/ 3961580 h 5040347"/>
                <a:gd name="connsiteX52" fmla="*/ 4762861 w 4934246"/>
                <a:gd name="connsiteY52" fmla="*/ 4649955 h 5040347"/>
                <a:gd name="connsiteX53" fmla="*/ 4757482 w 4934246"/>
                <a:gd name="connsiteY53" fmla="*/ 5040337 h 5040347"/>
                <a:gd name="connsiteX54" fmla="*/ 4928932 w 4934246"/>
                <a:gd name="connsiteY54" fmla="*/ 5040337 h 5040347"/>
                <a:gd name="connsiteX55" fmla="*/ 4934077 w 4934246"/>
                <a:gd name="connsiteY55" fmla="*/ 4649019 h 5040347"/>
                <a:gd name="connsiteX56" fmla="*/ 4910687 w 4934246"/>
                <a:gd name="connsiteY56" fmla="*/ 3950587 h 5040347"/>
                <a:gd name="connsiteX57" fmla="*/ 4814787 w 4934246"/>
                <a:gd name="connsiteY57" fmla="*/ 3055444 h 5040347"/>
                <a:gd name="connsiteX58" fmla="*/ 4590475 w 4934246"/>
                <a:gd name="connsiteY58" fmla="*/ 2038672 h 5040347"/>
                <a:gd name="connsiteX59" fmla="*/ 4405927 w 4934246"/>
                <a:gd name="connsiteY59" fmla="*/ 1521047 h 5040347"/>
                <a:gd name="connsiteX60" fmla="*/ 4392829 w 4934246"/>
                <a:gd name="connsiteY60" fmla="*/ 1489003 h 5040347"/>
                <a:gd name="connsiteX61" fmla="*/ 4378560 w 4934246"/>
                <a:gd name="connsiteY61" fmla="*/ 1457660 h 5040347"/>
                <a:gd name="connsiteX62" fmla="*/ 4350492 w 4934246"/>
                <a:gd name="connsiteY62" fmla="*/ 1394507 h 5040347"/>
                <a:gd name="connsiteX63" fmla="*/ 4290847 w 4934246"/>
                <a:gd name="connsiteY63" fmla="*/ 1269837 h 5040347"/>
                <a:gd name="connsiteX64" fmla="*/ 4226524 w 4934246"/>
                <a:gd name="connsiteY64" fmla="*/ 1148208 h 5040347"/>
                <a:gd name="connsiteX65" fmla="*/ 4192608 w 4934246"/>
                <a:gd name="connsiteY65" fmla="*/ 1088563 h 5040347"/>
                <a:gd name="connsiteX66" fmla="*/ 4175533 w 4934246"/>
                <a:gd name="connsiteY66" fmla="*/ 1058623 h 5040347"/>
                <a:gd name="connsiteX67" fmla="*/ 4157523 w 4934246"/>
                <a:gd name="connsiteY67" fmla="*/ 1029619 h 5040347"/>
                <a:gd name="connsiteX68" fmla="*/ 4121970 w 4934246"/>
                <a:gd name="connsiteY68" fmla="*/ 971612 h 5040347"/>
                <a:gd name="connsiteX69" fmla="*/ 4084545 w 4934246"/>
                <a:gd name="connsiteY69" fmla="*/ 915008 h 5040347"/>
                <a:gd name="connsiteX70" fmla="*/ 4046420 w 4934246"/>
                <a:gd name="connsiteY70" fmla="*/ 859105 h 5040347"/>
                <a:gd name="connsiteX71" fmla="*/ 4006656 w 4934246"/>
                <a:gd name="connsiteY71" fmla="*/ 804840 h 5040347"/>
                <a:gd name="connsiteX72" fmla="*/ 3986774 w 4934246"/>
                <a:gd name="connsiteY72" fmla="*/ 777707 h 5040347"/>
                <a:gd name="connsiteX73" fmla="*/ 3965957 w 4934246"/>
                <a:gd name="connsiteY73" fmla="*/ 751744 h 5040347"/>
                <a:gd name="connsiteX74" fmla="*/ 3923855 w 4934246"/>
                <a:gd name="connsiteY74" fmla="*/ 698180 h 5040347"/>
                <a:gd name="connsiteX75" fmla="*/ 3880583 w 4934246"/>
                <a:gd name="connsiteY75" fmla="*/ 648593 h 5040347"/>
                <a:gd name="connsiteX76" fmla="*/ 3836610 w 4934246"/>
                <a:gd name="connsiteY76" fmla="*/ 599474 h 5040347"/>
                <a:gd name="connsiteX77" fmla="*/ 3791233 w 4934246"/>
                <a:gd name="connsiteY77" fmla="*/ 552693 h 5040347"/>
                <a:gd name="connsiteX78" fmla="*/ 3767842 w 4934246"/>
                <a:gd name="connsiteY78" fmla="*/ 529303 h 5040347"/>
                <a:gd name="connsiteX79" fmla="*/ 3744452 w 4934246"/>
                <a:gd name="connsiteY79" fmla="*/ 505913 h 5040347"/>
                <a:gd name="connsiteX80" fmla="*/ 3697672 w 4934246"/>
                <a:gd name="connsiteY80" fmla="*/ 461939 h 5040347"/>
                <a:gd name="connsiteX81" fmla="*/ 3648786 w 4934246"/>
                <a:gd name="connsiteY81" fmla="*/ 420305 h 5040347"/>
                <a:gd name="connsiteX82" fmla="*/ 3598965 w 4934246"/>
                <a:gd name="connsiteY82" fmla="*/ 380308 h 5040347"/>
                <a:gd name="connsiteX83" fmla="*/ 3548442 w 4934246"/>
                <a:gd name="connsiteY83" fmla="*/ 341480 h 5040347"/>
                <a:gd name="connsiteX84" fmla="*/ 3496048 w 4934246"/>
                <a:gd name="connsiteY84" fmla="*/ 305927 h 5040347"/>
                <a:gd name="connsiteX85" fmla="*/ 3469851 w 4934246"/>
                <a:gd name="connsiteY85" fmla="*/ 287916 h 5040347"/>
                <a:gd name="connsiteX86" fmla="*/ 3442952 w 4934246"/>
                <a:gd name="connsiteY86" fmla="*/ 271543 h 5040347"/>
                <a:gd name="connsiteX87" fmla="*/ 2977488 w 4934246"/>
                <a:gd name="connsiteY87" fmla="*/ 70621 h 5040347"/>
                <a:gd name="connsiteX88" fmla="*/ 1907152 w 4934246"/>
                <a:gd name="connsiteY88" fmla="*/ 56353 h 5040347"/>
                <a:gd name="connsiteX89" fmla="*/ 1782950 w 4934246"/>
                <a:gd name="connsiteY89" fmla="*/ 90971 h 5040347"/>
                <a:gd name="connsiteX90" fmla="*/ 1722136 w 4934246"/>
                <a:gd name="connsiteY90" fmla="*/ 110618 h 5040347"/>
                <a:gd name="connsiteX91" fmla="*/ 1663192 w 4934246"/>
                <a:gd name="connsiteY91" fmla="*/ 134009 h 5040347"/>
                <a:gd name="connsiteX92" fmla="*/ 1633721 w 4934246"/>
                <a:gd name="connsiteY92" fmla="*/ 145236 h 5040347"/>
                <a:gd name="connsiteX93" fmla="*/ 1605185 w 4934246"/>
                <a:gd name="connsiteY93" fmla="*/ 158334 h 5040347"/>
                <a:gd name="connsiteX94" fmla="*/ 1548113 w 4934246"/>
                <a:gd name="connsiteY94" fmla="*/ 184298 h 5040347"/>
                <a:gd name="connsiteX95" fmla="*/ 1492678 w 4934246"/>
                <a:gd name="connsiteY95" fmla="*/ 213301 h 5040347"/>
                <a:gd name="connsiteX96" fmla="*/ 1438179 w 4934246"/>
                <a:gd name="connsiteY96" fmla="*/ 243475 h 5040347"/>
                <a:gd name="connsiteX97" fmla="*/ 725245 w 4934246"/>
                <a:gd name="connsiteY97" fmla="*/ 977927 h 5040347"/>
                <a:gd name="connsiteX98" fmla="*/ 480584 w 4934246"/>
                <a:gd name="connsiteY98" fmla="*/ 1465145 h 5040347"/>
                <a:gd name="connsiteX99" fmla="*/ 302117 w 4934246"/>
                <a:gd name="connsiteY99" fmla="*/ 1981834 h 5040347"/>
                <a:gd name="connsiteX100" fmla="*/ 93008 w 4934246"/>
                <a:gd name="connsiteY100" fmla="*/ 2998606 h 5040347"/>
                <a:gd name="connsiteX101" fmla="*/ 12546 w 4934246"/>
                <a:gd name="connsiteY101" fmla="*/ 3893983 h 5040347"/>
                <a:gd name="connsiteX102" fmla="*/ 1085 w 4934246"/>
                <a:gd name="connsiteY102" fmla="*/ 4592648 h 5040347"/>
                <a:gd name="connsiteX103" fmla="*/ 16288 w 4934246"/>
                <a:gd name="connsiteY103" fmla="*/ 5039635 h 504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4934246" h="5040347">
                  <a:moveTo>
                    <a:pt x="16288" y="5039635"/>
                  </a:moveTo>
                  <a:lnTo>
                    <a:pt x="187972" y="5039635"/>
                  </a:lnTo>
                  <a:lnTo>
                    <a:pt x="187972" y="5030279"/>
                  </a:lnTo>
                  <a:cubicBezTo>
                    <a:pt x="182359" y="4930870"/>
                    <a:pt x="175576" y="4782109"/>
                    <a:pt x="173003" y="4591245"/>
                  </a:cubicBezTo>
                  <a:cubicBezTo>
                    <a:pt x="170430" y="4400381"/>
                    <a:pt x="173003" y="4168116"/>
                    <a:pt x="184230" y="3903339"/>
                  </a:cubicBezTo>
                  <a:cubicBezTo>
                    <a:pt x="195457" y="3638562"/>
                    <a:pt x="219783" y="3341974"/>
                    <a:pt x="263055" y="3022932"/>
                  </a:cubicBezTo>
                  <a:cubicBezTo>
                    <a:pt x="307169" y="2688008"/>
                    <a:pt x="375164" y="2356662"/>
                    <a:pt x="466550" y="2031422"/>
                  </a:cubicBezTo>
                  <a:cubicBezTo>
                    <a:pt x="514593" y="1862123"/>
                    <a:pt x="572063" y="1695632"/>
                    <a:pt x="638702" y="1532742"/>
                  </a:cubicBezTo>
                  <a:cubicBezTo>
                    <a:pt x="704896" y="1372543"/>
                    <a:pt x="783089" y="1217583"/>
                    <a:pt x="872604" y="1069149"/>
                  </a:cubicBezTo>
                  <a:cubicBezTo>
                    <a:pt x="956785" y="928340"/>
                    <a:pt x="1056170" y="797191"/>
                    <a:pt x="1168957" y="678065"/>
                  </a:cubicBezTo>
                  <a:cubicBezTo>
                    <a:pt x="1273862" y="566938"/>
                    <a:pt x="1393854" y="471108"/>
                    <a:pt x="1525424" y="393406"/>
                  </a:cubicBezTo>
                  <a:cubicBezTo>
                    <a:pt x="1541329" y="383629"/>
                    <a:pt x="1557726" y="374647"/>
                    <a:pt x="1574544" y="366507"/>
                  </a:cubicBezTo>
                  <a:cubicBezTo>
                    <a:pt x="1591150" y="357853"/>
                    <a:pt x="1607056" y="348263"/>
                    <a:pt x="1624131" y="340310"/>
                  </a:cubicBezTo>
                  <a:lnTo>
                    <a:pt x="1675355" y="316920"/>
                  </a:lnTo>
                  <a:cubicBezTo>
                    <a:pt x="1684010" y="312944"/>
                    <a:pt x="1692196" y="308733"/>
                    <a:pt x="1700851" y="304991"/>
                  </a:cubicBezTo>
                  <a:lnTo>
                    <a:pt x="1727515" y="294933"/>
                  </a:lnTo>
                  <a:lnTo>
                    <a:pt x="1780611" y="274350"/>
                  </a:lnTo>
                  <a:cubicBezTo>
                    <a:pt x="1798621" y="268035"/>
                    <a:pt x="1817100" y="262889"/>
                    <a:pt x="1835344" y="256807"/>
                  </a:cubicBezTo>
                  <a:cubicBezTo>
                    <a:pt x="1871365" y="243709"/>
                    <a:pt x="1909959" y="235522"/>
                    <a:pt x="1947851" y="225464"/>
                  </a:cubicBezTo>
                  <a:cubicBezTo>
                    <a:pt x="2110202" y="187345"/>
                    <a:pt x="2276764" y="169976"/>
                    <a:pt x="2443489" y="173772"/>
                  </a:cubicBezTo>
                  <a:cubicBezTo>
                    <a:pt x="2608881" y="174871"/>
                    <a:pt x="2773478" y="196556"/>
                    <a:pt x="2933514" y="238329"/>
                  </a:cubicBezTo>
                  <a:cubicBezTo>
                    <a:pt x="3082112" y="277391"/>
                    <a:pt x="3224043" y="338509"/>
                    <a:pt x="3354537" y="419603"/>
                  </a:cubicBezTo>
                  <a:cubicBezTo>
                    <a:pt x="3362724" y="424515"/>
                    <a:pt x="3370911" y="429193"/>
                    <a:pt x="3377928" y="434339"/>
                  </a:cubicBezTo>
                  <a:lnTo>
                    <a:pt x="3401318" y="450712"/>
                  </a:lnTo>
                  <a:lnTo>
                    <a:pt x="3448098" y="482757"/>
                  </a:lnTo>
                  <a:lnTo>
                    <a:pt x="3494879" y="518076"/>
                  </a:lnTo>
                  <a:cubicBezTo>
                    <a:pt x="3510550" y="529350"/>
                    <a:pt x="3525613" y="541466"/>
                    <a:pt x="3540021" y="554331"/>
                  </a:cubicBezTo>
                  <a:lnTo>
                    <a:pt x="3584697" y="592223"/>
                  </a:lnTo>
                  <a:cubicBezTo>
                    <a:pt x="3599667" y="604619"/>
                    <a:pt x="3613467" y="619355"/>
                    <a:pt x="3627969" y="632688"/>
                  </a:cubicBezTo>
                  <a:lnTo>
                    <a:pt x="3649488" y="653037"/>
                  </a:lnTo>
                  <a:cubicBezTo>
                    <a:pt x="3656739" y="659586"/>
                    <a:pt x="3663990" y="666604"/>
                    <a:pt x="3670773" y="674088"/>
                  </a:cubicBezTo>
                  <a:lnTo>
                    <a:pt x="3712407" y="717594"/>
                  </a:lnTo>
                  <a:cubicBezTo>
                    <a:pt x="3726675" y="731394"/>
                    <a:pt x="3739540" y="747534"/>
                    <a:pt x="3753106" y="762737"/>
                  </a:cubicBezTo>
                  <a:lnTo>
                    <a:pt x="3793104" y="809518"/>
                  </a:lnTo>
                  <a:cubicBezTo>
                    <a:pt x="3805968" y="825891"/>
                    <a:pt x="3819067" y="842030"/>
                    <a:pt x="3831697" y="858403"/>
                  </a:cubicBezTo>
                  <a:lnTo>
                    <a:pt x="3851111" y="881793"/>
                  </a:lnTo>
                  <a:cubicBezTo>
                    <a:pt x="3857661" y="889746"/>
                    <a:pt x="3863508" y="898634"/>
                    <a:pt x="3869823" y="907055"/>
                  </a:cubicBezTo>
                  <a:cubicBezTo>
                    <a:pt x="3882220" y="924130"/>
                    <a:pt x="3894617" y="940971"/>
                    <a:pt x="3906780" y="958045"/>
                  </a:cubicBezTo>
                  <a:cubicBezTo>
                    <a:pt x="3918943" y="975120"/>
                    <a:pt x="3930170" y="993131"/>
                    <a:pt x="3942567" y="1010440"/>
                  </a:cubicBezTo>
                  <a:cubicBezTo>
                    <a:pt x="3954964" y="1027748"/>
                    <a:pt x="3965957" y="1045525"/>
                    <a:pt x="3977886" y="1063769"/>
                  </a:cubicBezTo>
                  <a:lnTo>
                    <a:pt x="4011568" y="1118736"/>
                  </a:lnTo>
                  <a:lnTo>
                    <a:pt x="4028643" y="1146102"/>
                  </a:lnTo>
                  <a:cubicBezTo>
                    <a:pt x="4034256" y="1155225"/>
                    <a:pt x="4039402" y="1164815"/>
                    <a:pt x="4044782" y="1174405"/>
                  </a:cubicBezTo>
                  <a:cubicBezTo>
                    <a:pt x="4055542" y="1193117"/>
                    <a:pt x="4066067" y="1212063"/>
                    <a:pt x="4076827" y="1231009"/>
                  </a:cubicBezTo>
                  <a:cubicBezTo>
                    <a:pt x="4098112" y="1268901"/>
                    <a:pt x="4117525" y="1308430"/>
                    <a:pt x="4138109" y="1346790"/>
                  </a:cubicBezTo>
                  <a:cubicBezTo>
                    <a:pt x="4158692" y="1385150"/>
                    <a:pt x="4176937" y="1425616"/>
                    <a:pt x="4195181" y="1466081"/>
                  </a:cubicBezTo>
                  <a:cubicBezTo>
                    <a:pt x="4204304" y="1486196"/>
                    <a:pt x="4213191" y="1506545"/>
                    <a:pt x="4222314" y="1526661"/>
                  </a:cubicBezTo>
                  <a:lnTo>
                    <a:pt x="4235880" y="1556835"/>
                  </a:lnTo>
                  <a:lnTo>
                    <a:pt x="4248511" y="1587709"/>
                  </a:lnTo>
                  <a:cubicBezTo>
                    <a:pt x="4316763" y="1751230"/>
                    <a:pt x="4376338" y="1918236"/>
                    <a:pt x="4426978" y="2088026"/>
                  </a:cubicBezTo>
                  <a:cubicBezTo>
                    <a:pt x="4522831" y="2413688"/>
                    <a:pt x="4595995" y="2745618"/>
                    <a:pt x="4645910" y="3081408"/>
                  </a:cubicBezTo>
                  <a:cubicBezTo>
                    <a:pt x="4694328" y="3399046"/>
                    <a:pt x="4722864" y="3696570"/>
                    <a:pt x="4739471" y="3961580"/>
                  </a:cubicBezTo>
                  <a:cubicBezTo>
                    <a:pt x="4756078" y="4226592"/>
                    <a:pt x="4762861" y="4459091"/>
                    <a:pt x="4762861" y="4649955"/>
                  </a:cubicBezTo>
                  <a:cubicBezTo>
                    <a:pt x="4762861" y="4812049"/>
                    <a:pt x="4760756" y="4943501"/>
                    <a:pt x="4757482" y="5040337"/>
                  </a:cubicBezTo>
                  <a:lnTo>
                    <a:pt x="4928932" y="5040337"/>
                  </a:lnTo>
                  <a:cubicBezTo>
                    <a:pt x="4932206" y="4942098"/>
                    <a:pt x="4934779" y="4810411"/>
                    <a:pt x="4934077" y="4649019"/>
                  </a:cubicBezTo>
                  <a:cubicBezTo>
                    <a:pt x="4934077" y="4455348"/>
                    <a:pt x="4927061" y="4219574"/>
                    <a:pt x="4910687" y="3950587"/>
                  </a:cubicBezTo>
                  <a:cubicBezTo>
                    <a:pt x="4894314" y="3681600"/>
                    <a:pt x="4863907" y="3379165"/>
                    <a:pt x="4814787" y="3055444"/>
                  </a:cubicBezTo>
                  <a:cubicBezTo>
                    <a:pt x="4763797" y="2711702"/>
                    <a:pt x="4688854" y="2371960"/>
                    <a:pt x="4590475" y="2038672"/>
                  </a:cubicBezTo>
                  <a:cubicBezTo>
                    <a:pt x="4538175" y="1862989"/>
                    <a:pt x="4476565" y="1690205"/>
                    <a:pt x="4405927" y="1521047"/>
                  </a:cubicBezTo>
                  <a:lnTo>
                    <a:pt x="4392829" y="1489003"/>
                  </a:lnTo>
                  <a:lnTo>
                    <a:pt x="4378560" y="1457660"/>
                  </a:lnTo>
                  <a:lnTo>
                    <a:pt x="4350492" y="1394507"/>
                  </a:lnTo>
                  <a:cubicBezTo>
                    <a:pt x="4331312" y="1352404"/>
                    <a:pt x="4310495" y="1311705"/>
                    <a:pt x="4290847" y="1269837"/>
                  </a:cubicBezTo>
                  <a:cubicBezTo>
                    <a:pt x="4271199" y="1227968"/>
                    <a:pt x="4248745" y="1187971"/>
                    <a:pt x="4226524" y="1148208"/>
                  </a:cubicBezTo>
                  <a:cubicBezTo>
                    <a:pt x="4215063" y="1128326"/>
                    <a:pt x="4203134" y="1108444"/>
                    <a:pt x="4192608" y="1088563"/>
                  </a:cubicBezTo>
                  <a:cubicBezTo>
                    <a:pt x="4186994" y="1078505"/>
                    <a:pt x="4181381" y="1068447"/>
                    <a:pt x="4175533" y="1058623"/>
                  </a:cubicBezTo>
                  <a:lnTo>
                    <a:pt x="4157523" y="1029619"/>
                  </a:lnTo>
                  <a:lnTo>
                    <a:pt x="4121970" y="971612"/>
                  </a:lnTo>
                  <a:cubicBezTo>
                    <a:pt x="4109807" y="952198"/>
                    <a:pt x="4096942" y="933954"/>
                    <a:pt x="4084545" y="915008"/>
                  </a:cubicBezTo>
                  <a:cubicBezTo>
                    <a:pt x="4072148" y="896061"/>
                    <a:pt x="4059752" y="876881"/>
                    <a:pt x="4046420" y="859105"/>
                  </a:cubicBezTo>
                  <a:lnTo>
                    <a:pt x="4006656" y="804840"/>
                  </a:lnTo>
                  <a:cubicBezTo>
                    <a:pt x="4000107" y="795717"/>
                    <a:pt x="3993792" y="786361"/>
                    <a:pt x="3986774" y="777707"/>
                  </a:cubicBezTo>
                  <a:lnTo>
                    <a:pt x="3965957" y="751744"/>
                  </a:lnTo>
                  <a:lnTo>
                    <a:pt x="3923855" y="698180"/>
                  </a:lnTo>
                  <a:cubicBezTo>
                    <a:pt x="3909353" y="681807"/>
                    <a:pt x="3895085" y="665200"/>
                    <a:pt x="3880583" y="648593"/>
                  </a:cubicBezTo>
                  <a:cubicBezTo>
                    <a:pt x="3866081" y="631986"/>
                    <a:pt x="3852047" y="614677"/>
                    <a:pt x="3836610" y="599474"/>
                  </a:cubicBezTo>
                  <a:lnTo>
                    <a:pt x="3791233" y="552693"/>
                  </a:lnTo>
                  <a:cubicBezTo>
                    <a:pt x="3783982" y="544741"/>
                    <a:pt x="3776263" y="537022"/>
                    <a:pt x="3767842" y="529303"/>
                  </a:cubicBezTo>
                  <a:lnTo>
                    <a:pt x="3744452" y="505913"/>
                  </a:lnTo>
                  <a:cubicBezTo>
                    <a:pt x="3728546" y="491411"/>
                    <a:pt x="3713577" y="475506"/>
                    <a:pt x="3697672" y="461939"/>
                  </a:cubicBezTo>
                  <a:lnTo>
                    <a:pt x="3648786" y="420305"/>
                  </a:lnTo>
                  <a:cubicBezTo>
                    <a:pt x="3632881" y="405803"/>
                    <a:pt x="3615806" y="393172"/>
                    <a:pt x="3598965" y="380308"/>
                  </a:cubicBezTo>
                  <a:lnTo>
                    <a:pt x="3548442" y="341480"/>
                  </a:lnTo>
                  <a:lnTo>
                    <a:pt x="3496048" y="305927"/>
                  </a:lnTo>
                  <a:lnTo>
                    <a:pt x="3469851" y="287916"/>
                  </a:lnTo>
                  <a:lnTo>
                    <a:pt x="3442952" y="271543"/>
                  </a:lnTo>
                  <a:cubicBezTo>
                    <a:pt x="3298588" y="181921"/>
                    <a:pt x="3141734" y="114211"/>
                    <a:pt x="2977488" y="70621"/>
                  </a:cubicBezTo>
                  <a:cubicBezTo>
                    <a:pt x="2626822" y="-18460"/>
                    <a:pt x="2260063" y="-23349"/>
                    <a:pt x="1907152" y="56353"/>
                  </a:cubicBezTo>
                  <a:cubicBezTo>
                    <a:pt x="1865284" y="67581"/>
                    <a:pt x="1822714" y="76703"/>
                    <a:pt x="1782950" y="90971"/>
                  </a:cubicBezTo>
                  <a:cubicBezTo>
                    <a:pt x="1762601" y="97754"/>
                    <a:pt x="1742017" y="103601"/>
                    <a:pt x="1722136" y="110618"/>
                  </a:cubicBezTo>
                  <a:lnTo>
                    <a:pt x="1663192" y="134009"/>
                  </a:lnTo>
                  <a:lnTo>
                    <a:pt x="1633721" y="145236"/>
                  </a:lnTo>
                  <a:cubicBezTo>
                    <a:pt x="1624131" y="149212"/>
                    <a:pt x="1614774" y="153890"/>
                    <a:pt x="1605185" y="158334"/>
                  </a:cubicBezTo>
                  <a:lnTo>
                    <a:pt x="1548113" y="184298"/>
                  </a:lnTo>
                  <a:cubicBezTo>
                    <a:pt x="1529167" y="193186"/>
                    <a:pt x="1511156" y="203712"/>
                    <a:pt x="1492678" y="213301"/>
                  </a:cubicBezTo>
                  <a:cubicBezTo>
                    <a:pt x="1474199" y="222891"/>
                    <a:pt x="1455487" y="231780"/>
                    <a:pt x="1438179" y="243475"/>
                  </a:cubicBezTo>
                  <a:cubicBezTo>
                    <a:pt x="1150947" y="410481"/>
                    <a:pt x="912133" y="669410"/>
                    <a:pt x="725245" y="977927"/>
                  </a:cubicBezTo>
                  <a:cubicBezTo>
                    <a:pt x="631568" y="1133963"/>
                    <a:pt x="549772" y="1296829"/>
                    <a:pt x="480584" y="1465145"/>
                  </a:cubicBezTo>
                  <a:cubicBezTo>
                    <a:pt x="411606" y="1633952"/>
                    <a:pt x="352031" y="1806455"/>
                    <a:pt x="302117" y="1981834"/>
                  </a:cubicBezTo>
                  <a:cubicBezTo>
                    <a:pt x="208112" y="2315308"/>
                    <a:pt x="138222" y="2655098"/>
                    <a:pt x="93008" y="2998606"/>
                  </a:cubicBezTo>
                  <a:cubicBezTo>
                    <a:pt x="48801" y="3322560"/>
                    <a:pt x="24943" y="3624996"/>
                    <a:pt x="12546" y="3893983"/>
                  </a:cubicBezTo>
                  <a:cubicBezTo>
                    <a:pt x="149" y="4162970"/>
                    <a:pt x="-1722" y="4398978"/>
                    <a:pt x="1085" y="4592648"/>
                  </a:cubicBezTo>
                  <a:cubicBezTo>
                    <a:pt x="3892" y="4786319"/>
                    <a:pt x="10441" y="4938121"/>
                    <a:pt x="16288" y="5039635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AFDBAE53-ABE9-856D-A83F-E5943471C4EE}"/>
                </a:ext>
              </a:extLst>
            </p:cNvPr>
            <p:cNvSpPr/>
            <p:nvPr/>
          </p:nvSpPr>
          <p:spPr>
            <a:xfrm>
              <a:off x="863490" y="-399135"/>
              <a:ext cx="1094551" cy="1066829"/>
            </a:xfrm>
            <a:custGeom>
              <a:avLst/>
              <a:gdLst>
                <a:gd name="connsiteX0" fmla="*/ 1079653 w 1094551"/>
                <a:gd name="connsiteY0" fmla="*/ 383121 h 1066829"/>
                <a:gd name="connsiteX1" fmla="*/ 888789 w 1094551"/>
                <a:gd name="connsiteY1" fmla="*/ 242780 h 1066829"/>
                <a:gd name="connsiteX2" fmla="*/ 888789 w 1094551"/>
                <a:gd name="connsiteY2" fmla="*/ 242780 h 1066829"/>
                <a:gd name="connsiteX3" fmla="*/ 799204 w 1094551"/>
                <a:gd name="connsiteY3" fmla="*/ 227810 h 1066829"/>
                <a:gd name="connsiteX4" fmla="*/ 760377 w 1094551"/>
                <a:gd name="connsiteY4" fmla="*/ 145710 h 1066829"/>
                <a:gd name="connsiteX5" fmla="*/ 571384 w 1094551"/>
                <a:gd name="connsiteY5" fmla="*/ -10 h 1066829"/>
                <a:gd name="connsiteX6" fmla="*/ 551736 w 1094551"/>
                <a:gd name="connsiteY6" fmla="*/ -10 h 1066829"/>
                <a:gd name="connsiteX7" fmla="*/ 352218 w 1094551"/>
                <a:gd name="connsiteY7" fmla="*/ 125595 h 1066829"/>
                <a:gd name="connsiteX8" fmla="*/ 303800 w 1094551"/>
                <a:gd name="connsiteY8" fmla="*/ 219156 h 1066829"/>
                <a:gd name="connsiteX9" fmla="*/ 207432 w 1094551"/>
                <a:gd name="connsiteY9" fmla="*/ 230383 h 1066829"/>
                <a:gd name="connsiteX10" fmla="*/ 14697 w 1094551"/>
                <a:gd name="connsiteY10" fmla="*/ 370724 h 1066829"/>
                <a:gd name="connsiteX11" fmla="*/ 61478 w 1094551"/>
                <a:gd name="connsiteY11" fmla="*/ 604626 h 1066829"/>
                <a:gd name="connsiteX12" fmla="*/ 61478 w 1094551"/>
                <a:gd name="connsiteY12" fmla="*/ 604626 h 1066829"/>
                <a:gd name="connsiteX13" fmla="*/ 140536 w 1094551"/>
                <a:gd name="connsiteY13" fmla="*/ 684855 h 1066829"/>
                <a:gd name="connsiteX14" fmla="*/ 120421 w 1094551"/>
                <a:gd name="connsiteY14" fmla="*/ 790578 h 1066829"/>
                <a:gd name="connsiteX15" fmla="*/ 120421 w 1094551"/>
                <a:gd name="connsiteY15" fmla="*/ 792215 h 1066829"/>
                <a:gd name="connsiteX16" fmla="*/ 120421 w 1094551"/>
                <a:gd name="connsiteY16" fmla="*/ 798297 h 1066829"/>
                <a:gd name="connsiteX17" fmla="*/ 120421 w 1094551"/>
                <a:gd name="connsiteY17" fmla="*/ 806016 h 1066829"/>
                <a:gd name="connsiteX18" fmla="*/ 213982 w 1094551"/>
                <a:gd name="connsiteY18" fmla="*/ 1019334 h 1066829"/>
                <a:gd name="connsiteX19" fmla="*/ 335377 w 1094551"/>
                <a:gd name="connsiteY19" fmla="*/ 1056759 h 1066829"/>
                <a:gd name="connsiteX20" fmla="*/ 432680 w 1094551"/>
                <a:gd name="connsiteY20" fmla="*/ 1035707 h 1066829"/>
                <a:gd name="connsiteX21" fmla="*/ 435253 w 1094551"/>
                <a:gd name="connsiteY21" fmla="*/ 1034538 h 1066829"/>
                <a:gd name="connsiteX22" fmla="*/ 449755 w 1094551"/>
                <a:gd name="connsiteY22" fmla="*/ 1027287 h 1066829"/>
                <a:gd name="connsiteX23" fmla="*/ 449755 w 1094551"/>
                <a:gd name="connsiteY23" fmla="*/ 1027287 h 1066829"/>
                <a:gd name="connsiteX24" fmla="*/ 536065 w 1094551"/>
                <a:gd name="connsiteY24" fmla="*/ 984015 h 1066829"/>
                <a:gd name="connsiteX25" fmla="*/ 619334 w 1094551"/>
                <a:gd name="connsiteY25" fmla="*/ 1030795 h 1066829"/>
                <a:gd name="connsiteX26" fmla="*/ 633368 w 1094551"/>
                <a:gd name="connsiteY26" fmla="*/ 1038748 h 1066829"/>
                <a:gd name="connsiteX27" fmla="*/ 642724 w 1094551"/>
                <a:gd name="connsiteY27" fmla="*/ 1043426 h 1066829"/>
                <a:gd name="connsiteX28" fmla="*/ 743068 w 1094551"/>
                <a:gd name="connsiteY28" fmla="*/ 1066817 h 1066829"/>
                <a:gd name="connsiteX29" fmla="*/ 857212 w 1094551"/>
                <a:gd name="connsiteY29" fmla="*/ 1033836 h 1066829"/>
                <a:gd name="connsiteX30" fmla="*/ 959427 w 1094551"/>
                <a:gd name="connsiteY30" fmla="*/ 821219 h 1066829"/>
                <a:gd name="connsiteX31" fmla="*/ 959427 w 1094551"/>
                <a:gd name="connsiteY31" fmla="*/ 817711 h 1066829"/>
                <a:gd name="connsiteX32" fmla="*/ 959427 w 1094551"/>
                <a:gd name="connsiteY32" fmla="*/ 811395 h 1066829"/>
                <a:gd name="connsiteX33" fmla="*/ 959427 w 1094551"/>
                <a:gd name="connsiteY33" fmla="*/ 804144 h 1066829"/>
                <a:gd name="connsiteX34" fmla="*/ 943756 w 1094551"/>
                <a:gd name="connsiteY34" fmla="*/ 701929 h 1066829"/>
                <a:gd name="connsiteX35" fmla="*/ 1026089 w 1094551"/>
                <a:gd name="connsiteY35" fmla="*/ 623806 h 1066829"/>
                <a:gd name="connsiteX36" fmla="*/ 1029364 w 1094551"/>
                <a:gd name="connsiteY36" fmla="*/ 620531 h 1066829"/>
                <a:gd name="connsiteX37" fmla="*/ 1032171 w 1094551"/>
                <a:gd name="connsiteY37" fmla="*/ 617959 h 1066829"/>
                <a:gd name="connsiteX38" fmla="*/ 1035679 w 1094551"/>
                <a:gd name="connsiteY38" fmla="*/ 613982 h 1066829"/>
                <a:gd name="connsiteX39" fmla="*/ 1079653 w 1094551"/>
                <a:gd name="connsiteY39" fmla="*/ 383121 h 1066829"/>
                <a:gd name="connsiteX40" fmla="*/ 1012055 w 1094551"/>
                <a:gd name="connsiteY40" fmla="*/ 593633 h 1066829"/>
                <a:gd name="connsiteX41" fmla="*/ 1009482 w 1094551"/>
                <a:gd name="connsiteY41" fmla="*/ 596440 h 1066829"/>
                <a:gd name="connsiteX42" fmla="*/ 1006909 w 1094551"/>
                <a:gd name="connsiteY42" fmla="*/ 599013 h 1066829"/>
                <a:gd name="connsiteX43" fmla="*/ 1004102 w 1094551"/>
                <a:gd name="connsiteY43" fmla="*/ 601819 h 1066829"/>
                <a:gd name="connsiteX44" fmla="*/ 910542 w 1094551"/>
                <a:gd name="connsiteY44" fmla="*/ 690000 h 1066829"/>
                <a:gd name="connsiteX45" fmla="*/ 928552 w 1094551"/>
                <a:gd name="connsiteY45" fmla="*/ 806951 h 1066829"/>
                <a:gd name="connsiteX46" fmla="*/ 928552 w 1094551"/>
                <a:gd name="connsiteY46" fmla="*/ 812097 h 1066829"/>
                <a:gd name="connsiteX47" fmla="*/ 928552 w 1094551"/>
                <a:gd name="connsiteY47" fmla="*/ 817477 h 1066829"/>
                <a:gd name="connsiteX48" fmla="*/ 928552 w 1094551"/>
                <a:gd name="connsiteY48" fmla="*/ 821219 h 1066829"/>
                <a:gd name="connsiteX49" fmla="*/ 840137 w 1094551"/>
                <a:gd name="connsiteY49" fmla="*/ 1006470 h 1066829"/>
                <a:gd name="connsiteX50" fmla="*/ 741898 w 1094551"/>
                <a:gd name="connsiteY50" fmla="*/ 1035006 h 1066829"/>
                <a:gd name="connsiteX51" fmla="*/ 654185 w 1094551"/>
                <a:gd name="connsiteY51" fmla="*/ 1014890 h 1066829"/>
                <a:gd name="connsiteX52" fmla="*/ 646934 w 1094551"/>
                <a:gd name="connsiteY52" fmla="*/ 1011148 h 1066829"/>
                <a:gd name="connsiteX53" fmla="*/ 632900 w 1094551"/>
                <a:gd name="connsiteY53" fmla="*/ 1003195 h 1066829"/>
                <a:gd name="connsiteX54" fmla="*/ 536766 w 1094551"/>
                <a:gd name="connsiteY54" fmla="*/ 951269 h 1066829"/>
                <a:gd name="connsiteX55" fmla="*/ 436188 w 1094551"/>
                <a:gd name="connsiteY55" fmla="*/ 1001792 h 1066829"/>
                <a:gd name="connsiteX56" fmla="*/ 436188 w 1094551"/>
                <a:gd name="connsiteY56" fmla="*/ 1001792 h 1066829"/>
                <a:gd name="connsiteX57" fmla="*/ 422154 w 1094551"/>
                <a:gd name="connsiteY57" fmla="*/ 1009043 h 1066829"/>
                <a:gd name="connsiteX58" fmla="*/ 419581 w 1094551"/>
                <a:gd name="connsiteY58" fmla="*/ 1010212 h 1066829"/>
                <a:gd name="connsiteX59" fmla="*/ 334909 w 1094551"/>
                <a:gd name="connsiteY59" fmla="*/ 1028457 h 1066829"/>
                <a:gd name="connsiteX60" fmla="*/ 230822 w 1094551"/>
                <a:gd name="connsiteY60" fmla="*/ 996178 h 1066829"/>
                <a:gd name="connsiteX61" fmla="*/ 149658 w 1094551"/>
                <a:gd name="connsiteY61" fmla="*/ 809056 h 1066829"/>
                <a:gd name="connsiteX62" fmla="*/ 149658 w 1094551"/>
                <a:gd name="connsiteY62" fmla="*/ 803443 h 1066829"/>
                <a:gd name="connsiteX63" fmla="*/ 149658 w 1094551"/>
                <a:gd name="connsiteY63" fmla="*/ 798063 h 1066829"/>
                <a:gd name="connsiteX64" fmla="*/ 149658 w 1094551"/>
                <a:gd name="connsiteY64" fmla="*/ 796192 h 1066829"/>
                <a:gd name="connsiteX65" fmla="*/ 173049 w 1094551"/>
                <a:gd name="connsiteY65" fmla="*/ 675732 h 1066829"/>
                <a:gd name="connsiteX66" fmla="*/ 83464 w 1094551"/>
                <a:gd name="connsiteY66" fmla="*/ 585212 h 1066829"/>
                <a:gd name="connsiteX67" fmla="*/ 83464 w 1094551"/>
                <a:gd name="connsiteY67" fmla="*/ 585212 h 1066829"/>
                <a:gd name="connsiteX68" fmla="*/ 42531 w 1094551"/>
                <a:gd name="connsiteY68" fmla="*/ 381952 h 1066829"/>
                <a:gd name="connsiteX69" fmla="*/ 212110 w 1094551"/>
                <a:gd name="connsiteY69" fmla="*/ 260322 h 1066829"/>
                <a:gd name="connsiteX70" fmla="*/ 323214 w 1094551"/>
                <a:gd name="connsiteY70" fmla="*/ 246288 h 1066829"/>
                <a:gd name="connsiteX71" fmla="*/ 378882 w 1094551"/>
                <a:gd name="connsiteY71" fmla="*/ 138693 h 1066829"/>
                <a:gd name="connsiteX72" fmla="*/ 551736 w 1094551"/>
                <a:gd name="connsiteY72" fmla="*/ 29227 h 1066829"/>
                <a:gd name="connsiteX73" fmla="*/ 568577 w 1094551"/>
                <a:gd name="connsiteY73" fmla="*/ 29227 h 1066829"/>
                <a:gd name="connsiteX74" fmla="*/ 732308 w 1094551"/>
                <a:gd name="connsiteY74" fmla="*/ 157639 h 1066829"/>
                <a:gd name="connsiteX75" fmla="*/ 777685 w 1094551"/>
                <a:gd name="connsiteY75" fmla="*/ 254241 h 1066829"/>
                <a:gd name="connsiteX76" fmla="*/ 882941 w 1094551"/>
                <a:gd name="connsiteY76" fmla="*/ 271550 h 1066829"/>
                <a:gd name="connsiteX77" fmla="*/ 882941 w 1094551"/>
                <a:gd name="connsiteY77" fmla="*/ 271550 h 1066829"/>
                <a:gd name="connsiteX78" fmla="*/ 1051117 w 1094551"/>
                <a:gd name="connsiteY78" fmla="*/ 393647 h 1066829"/>
                <a:gd name="connsiteX79" fmla="*/ 1012055 w 1094551"/>
                <a:gd name="connsiteY79" fmla="*/ 594101 h 1066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094551" h="1066829">
                  <a:moveTo>
                    <a:pt x="1079653" y="383121"/>
                  </a:moveTo>
                  <a:cubicBezTo>
                    <a:pt x="1032872" y="266170"/>
                    <a:pt x="936037" y="249797"/>
                    <a:pt x="888789" y="242780"/>
                  </a:cubicBezTo>
                  <a:lnTo>
                    <a:pt x="888789" y="242780"/>
                  </a:lnTo>
                  <a:lnTo>
                    <a:pt x="799204" y="227810"/>
                  </a:lnTo>
                  <a:lnTo>
                    <a:pt x="760377" y="145710"/>
                  </a:lnTo>
                  <a:cubicBezTo>
                    <a:pt x="738390" y="98930"/>
                    <a:pt x="697223" y="11685"/>
                    <a:pt x="571384" y="-10"/>
                  </a:cubicBezTo>
                  <a:cubicBezTo>
                    <a:pt x="564834" y="-10"/>
                    <a:pt x="558285" y="-10"/>
                    <a:pt x="551736" y="-10"/>
                  </a:cubicBezTo>
                  <a:cubicBezTo>
                    <a:pt x="467368" y="2532"/>
                    <a:pt x="390989" y="50611"/>
                    <a:pt x="352218" y="125595"/>
                  </a:cubicBezTo>
                  <a:lnTo>
                    <a:pt x="303800" y="219156"/>
                  </a:lnTo>
                  <a:lnTo>
                    <a:pt x="207432" y="230383"/>
                  </a:lnTo>
                  <a:cubicBezTo>
                    <a:pt x="156442" y="238569"/>
                    <a:pt x="61711" y="253773"/>
                    <a:pt x="14697" y="370724"/>
                  </a:cubicBezTo>
                  <a:cubicBezTo>
                    <a:pt x="-16068" y="451186"/>
                    <a:pt x="2130" y="542174"/>
                    <a:pt x="61478" y="604626"/>
                  </a:cubicBezTo>
                  <a:lnTo>
                    <a:pt x="61478" y="604626"/>
                  </a:lnTo>
                  <a:lnTo>
                    <a:pt x="140536" y="684855"/>
                  </a:lnTo>
                  <a:lnTo>
                    <a:pt x="120421" y="790578"/>
                  </a:lnTo>
                  <a:lnTo>
                    <a:pt x="120421" y="792215"/>
                  </a:lnTo>
                  <a:lnTo>
                    <a:pt x="120421" y="798297"/>
                  </a:lnTo>
                  <a:lnTo>
                    <a:pt x="120421" y="806016"/>
                  </a:lnTo>
                  <a:cubicBezTo>
                    <a:pt x="107701" y="889238"/>
                    <a:pt x="144143" y="972320"/>
                    <a:pt x="213982" y="1019334"/>
                  </a:cubicBezTo>
                  <a:cubicBezTo>
                    <a:pt x="249628" y="1044011"/>
                    <a:pt x="292023" y="1057086"/>
                    <a:pt x="335377" y="1056759"/>
                  </a:cubicBezTo>
                  <a:cubicBezTo>
                    <a:pt x="368907" y="1056454"/>
                    <a:pt x="402015" y="1049297"/>
                    <a:pt x="432680" y="1035707"/>
                  </a:cubicBezTo>
                  <a:lnTo>
                    <a:pt x="435253" y="1034538"/>
                  </a:lnTo>
                  <a:lnTo>
                    <a:pt x="449755" y="1027287"/>
                  </a:lnTo>
                  <a:lnTo>
                    <a:pt x="449755" y="1027287"/>
                  </a:lnTo>
                  <a:lnTo>
                    <a:pt x="536065" y="984015"/>
                  </a:lnTo>
                  <a:lnTo>
                    <a:pt x="619334" y="1030795"/>
                  </a:lnTo>
                  <a:lnTo>
                    <a:pt x="633368" y="1038748"/>
                  </a:lnTo>
                  <a:lnTo>
                    <a:pt x="642724" y="1043426"/>
                  </a:lnTo>
                  <a:cubicBezTo>
                    <a:pt x="674090" y="1058372"/>
                    <a:pt x="708333" y="1066372"/>
                    <a:pt x="743068" y="1066817"/>
                  </a:cubicBezTo>
                  <a:cubicBezTo>
                    <a:pt x="783486" y="1067004"/>
                    <a:pt x="823109" y="1055566"/>
                    <a:pt x="857212" y="1033836"/>
                  </a:cubicBezTo>
                  <a:cubicBezTo>
                    <a:pt x="964105" y="966472"/>
                    <a:pt x="961064" y="870105"/>
                    <a:pt x="959427" y="821219"/>
                  </a:cubicBezTo>
                  <a:lnTo>
                    <a:pt x="959427" y="817711"/>
                  </a:lnTo>
                  <a:lnTo>
                    <a:pt x="959427" y="811395"/>
                  </a:lnTo>
                  <a:lnTo>
                    <a:pt x="959427" y="804144"/>
                  </a:lnTo>
                  <a:lnTo>
                    <a:pt x="943756" y="701929"/>
                  </a:lnTo>
                  <a:lnTo>
                    <a:pt x="1026089" y="623806"/>
                  </a:lnTo>
                  <a:lnTo>
                    <a:pt x="1029364" y="620531"/>
                  </a:lnTo>
                  <a:lnTo>
                    <a:pt x="1032171" y="617959"/>
                  </a:lnTo>
                  <a:lnTo>
                    <a:pt x="1035679" y="613982"/>
                  </a:lnTo>
                  <a:cubicBezTo>
                    <a:pt x="1093008" y="551624"/>
                    <a:pt x="1110037" y="462180"/>
                    <a:pt x="1079653" y="383121"/>
                  </a:cubicBezTo>
                  <a:close/>
                  <a:moveTo>
                    <a:pt x="1012055" y="593633"/>
                  </a:moveTo>
                  <a:lnTo>
                    <a:pt x="1009482" y="596440"/>
                  </a:lnTo>
                  <a:lnTo>
                    <a:pt x="1006909" y="599013"/>
                  </a:lnTo>
                  <a:lnTo>
                    <a:pt x="1004102" y="601819"/>
                  </a:lnTo>
                  <a:lnTo>
                    <a:pt x="910542" y="690000"/>
                  </a:lnTo>
                  <a:lnTo>
                    <a:pt x="928552" y="806951"/>
                  </a:lnTo>
                  <a:lnTo>
                    <a:pt x="928552" y="812097"/>
                  </a:lnTo>
                  <a:lnTo>
                    <a:pt x="928552" y="817477"/>
                  </a:lnTo>
                  <a:lnTo>
                    <a:pt x="928552" y="821219"/>
                  </a:lnTo>
                  <a:cubicBezTo>
                    <a:pt x="929721" y="865661"/>
                    <a:pt x="932528" y="948228"/>
                    <a:pt x="840137" y="1006470"/>
                  </a:cubicBezTo>
                  <a:cubicBezTo>
                    <a:pt x="810876" y="1025369"/>
                    <a:pt x="776726" y="1035286"/>
                    <a:pt x="741898" y="1035006"/>
                  </a:cubicBezTo>
                  <a:cubicBezTo>
                    <a:pt x="711561" y="1034702"/>
                    <a:pt x="681622" y="1027848"/>
                    <a:pt x="654185" y="1014890"/>
                  </a:cubicBezTo>
                  <a:lnTo>
                    <a:pt x="646934" y="1011148"/>
                  </a:lnTo>
                  <a:lnTo>
                    <a:pt x="632900" y="1003195"/>
                  </a:lnTo>
                  <a:lnTo>
                    <a:pt x="536766" y="951269"/>
                  </a:lnTo>
                  <a:lnTo>
                    <a:pt x="436188" y="1001792"/>
                  </a:lnTo>
                  <a:lnTo>
                    <a:pt x="436188" y="1001792"/>
                  </a:lnTo>
                  <a:lnTo>
                    <a:pt x="422154" y="1009043"/>
                  </a:lnTo>
                  <a:lnTo>
                    <a:pt x="419581" y="1010212"/>
                  </a:lnTo>
                  <a:cubicBezTo>
                    <a:pt x="392889" y="1021977"/>
                    <a:pt x="364079" y="1028176"/>
                    <a:pt x="334909" y="1028457"/>
                  </a:cubicBezTo>
                  <a:cubicBezTo>
                    <a:pt x="297716" y="1028667"/>
                    <a:pt x="261365" y="1017393"/>
                    <a:pt x="230822" y="996178"/>
                  </a:cubicBezTo>
                  <a:cubicBezTo>
                    <a:pt x="141004" y="934662"/>
                    <a:pt x="146852" y="850223"/>
                    <a:pt x="149658" y="809056"/>
                  </a:cubicBezTo>
                  <a:lnTo>
                    <a:pt x="149658" y="803443"/>
                  </a:lnTo>
                  <a:lnTo>
                    <a:pt x="149658" y="798063"/>
                  </a:lnTo>
                  <a:lnTo>
                    <a:pt x="149658" y="796192"/>
                  </a:lnTo>
                  <a:lnTo>
                    <a:pt x="173049" y="675732"/>
                  </a:lnTo>
                  <a:lnTo>
                    <a:pt x="83464" y="585212"/>
                  </a:lnTo>
                  <a:lnTo>
                    <a:pt x="83464" y="585212"/>
                  </a:lnTo>
                  <a:cubicBezTo>
                    <a:pt x="31699" y="531064"/>
                    <a:pt x="15764" y="451935"/>
                    <a:pt x="42531" y="381952"/>
                  </a:cubicBezTo>
                  <a:cubicBezTo>
                    <a:pt x="82996" y="281140"/>
                    <a:pt x="163927" y="268275"/>
                    <a:pt x="212110" y="260322"/>
                  </a:cubicBezTo>
                  <a:lnTo>
                    <a:pt x="323214" y="246288"/>
                  </a:lnTo>
                  <a:lnTo>
                    <a:pt x="378882" y="138693"/>
                  </a:lnTo>
                  <a:cubicBezTo>
                    <a:pt x="412401" y="73580"/>
                    <a:pt x="478548" y="31700"/>
                    <a:pt x="551736" y="29227"/>
                  </a:cubicBezTo>
                  <a:cubicBezTo>
                    <a:pt x="557350" y="29227"/>
                    <a:pt x="562963" y="29227"/>
                    <a:pt x="568577" y="29227"/>
                  </a:cubicBezTo>
                  <a:cubicBezTo>
                    <a:pt x="677575" y="39051"/>
                    <a:pt x="712427" y="113432"/>
                    <a:pt x="732308" y="157639"/>
                  </a:cubicBezTo>
                  <a:lnTo>
                    <a:pt x="777685" y="254241"/>
                  </a:lnTo>
                  <a:lnTo>
                    <a:pt x="882941" y="271550"/>
                  </a:lnTo>
                  <a:lnTo>
                    <a:pt x="882941" y="271550"/>
                  </a:lnTo>
                  <a:cubicBezTo>
                    <a:pt x="928084" y="278333"/>
                    <a:pt x="1011119" y="291665"/>
                    <a:pt x="1051117" y="393647"/>
                  </a:cubicBezTo>
                  <a:cubicBezTo>
                    <a:pt x="1077361" y="462437"/>
                    <a:pt x="1062204" y="540186"/>
                    <a:pt x="1012055" y="594101"/>
                  </a:cubicBezTo>
                  <a:close/>
                </a:path>
              </a:pathLst>
            </a:custGeom>
            <a:solidFill>
              <a:srgbClr val="A967AA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65D11B36-4579-8D2B-128D-1D2C0BD377EB}"/>
                </a:ext>
              </a:extLst>
            </p:cNvPr>
            <p:cNvSpPr/>
            <p:nvPr/>
          </p:nvSpPr>
          <p:spPr>
            <a:xfrm>
              <a:off x="893738" y="-368494"/>
              <a:ext cx="1035917" cy="1007187"/>
            </a:xfrm>
            <a:custGeom>
              <a:avLst/>
              <a:gdLst>
                <a:gd name="connsiteX0" fmla="*/ 853161 w 1035917"/>
                <a:gd name="connsiteY0" fmla="*/ 242312 h 1007187"/>
                <a:gd name="connsiteX1" fmla="*/ 853161 w 1035917"/>
                <a:gd name="connsiteY1" fmla="*/ 242312 h 1007187"/>
                <a:gd name="connsiteX2" fmla="*/ 747905 w 1035917"/>
                <a:gd name="connsiteY2" fmla="*/ 225003 h 1007187"/>
                <a:gd name="connsiteX3" fmla="*/ 702528 w 1035917"/>
                <a:gd name="connsiteY3" fmla="*/ 128402 h 1007187"/>
                <a:gd name="connsiteX4" fmla="*/ 538797 w 1035917"/>
                <a:gd name="connsiteY4" fmla="*/ -10 h 1007187"/>
                <a:gd name="connsiteX5" fmla="*/ 521956 w 1035917"/>
                <a:gd name="connsiteY5" fmla="*/ -10 h 1007187"/>
                <a:gd name="connsiteX6" fmla="*/ 349102 w 1035917"/>
                <a:gd name="connsiteY6" fmla="*/ 109456 h 1007187"/>
                <a:gd name="connsiteX7" fmla="*/ 293434 w 1035917"/>
                <a:gd name="connsiteY7" fmla="*/ 217051 h 1007187"/>
                <a:gd name="connsiteX8" fmla="*/ 182330 w 1035917"/>
                <a:gd name="connsiteY8" fmla="*/ 231085 h 1007187"/>
                <a:gd name="connsiteX9" fmla="*/ 12751 w 1035917"/>
                <a:gd name="connsiteY9" fmla="*/ 352714 h 1007187"/>
                <a:gd name="connsiteX10" fmla="*/ 53684 w 1035917"/>
                <a:gd name="connsiteY10" fmla="*/ 555975 h 1007187"/>
                <a:gd name="connsiteX11" fmla="*/ 53684 w 1035917"/>
                <a:gd name="connsiteY11" fmla="*/ 555975 h 1007187"/>
                <a:gd name="connsiteX12" fmla="*/ 143269 w 1035917"/>
                <a:gd name="connsiteY12" fmla="*/ 646495 h 1007187"/>
                <a:gd name="connsiteX13" fmla="*/ 119878 w 1035917"/>
                <a:gd name="connsiteY13" fmla="*/ 766954 h 1007187"/>
                <a:gd name="connsiteX14" fmla="*/ 119878 w 1035917"/>
                <a:gd name="connsiteY14" fmla="*/ 768825 h 1007187"/>
                <a:gd name="connsiteX15" fmla="*/ 119878 w 1035917"/>
                <a:gd name="connsiteY15" fmla="*/ 774205 h 1007187"/>
                <a:gd name="connsiteX16" fmla="*/ 119878 w 1035917"/>
                <a:gd name="connsiteY16" fmla="*/ 779819 h 1007187"/>
                <a:gd name="connsiteX17" fmla="*/ 201042 w 1035917"/>
                <a:gd name="connsiteY17" fmla="*/ 966940 h 1007187"/>
                <a:gd name="connsiteX18" fmla="*/ 305596 w 1035917"/>
                <a:gd name="connsiteY18" fmla="*/ 999219 h 1007187"/>
                <a:gd name="connsiteX19" fmla="*/ 390269 w 1035917"/>
                <a:gd name="connsiteY19" fmla="*/ 980974 h 1007187"/>
                <a:gd name="connsiteX20" fmla="*/ 392842 w 1035917"/>
                <a:gd name="connsiteY20" fmla="*/ 979805 h 1007187"/>
                <a:gd name="connsiteX21" fmla="*/ 406876 w 1035917"/>
                <a:gd name="connsiteY21" fmla="*/ 972554 h 1007187"/>
                <a:gd name="connsiteX22" fmla="*/ 406876 w 1035917"/>
                <a:gd name="connsiteY22" fmla="*/ 972554 h 1007187"/>
                <a:gd name="connsiteX23" fmla="*/ 507454 w 1035917"/>
                <a:gd name="connsiteY23" fmla="*/ 922031 h 1007187"/>
                <a:gd name="connsiteX24" fmla="*/ 604757 w 1035917"/>
                <a:gd name="connsiteY24" fmla="*/ 975361 h 1007187"/>
                <a:gd name="connsiteX25" fmla="*/ 618791 w 1035917"/>
                <a:gd name="connsiteY25" fmla="*/ 983313 h 1007187"/>
                <a:gd name="connsiteX26" fmla="*/ 626042 w 1035917"/>
                <a:gd name="connsiteY26" fmla="*/ 987056 h 1007187"/>
                <a:gd name="connsiteX27" fmla="*/ 713756 w 1035917"/>
                <a:gd name="connsiteY27" fmla="*/ 1007171 h 1007187"/>
                <a:gd name="connsiteX28" fmla="*/ 811994 w 1035917"/>
                <a:gd name="connsiteY28" fmla="*/ 978635 h 1007187"/>
                <a:gd name="connsiteX29" fmla="*/ 900409 w 1035917"/>
                <a:gd name="connsiteY29" fmla="*/ 793385 h 1007187"/>
                <a:gd name="connsiteX30" fmla="*/ 900409 w 1035917"/>
                <a:gd name="connsiteY30" fmla="*/ 789643 h 1007187"/>
                <a:gd name="connsiteX31" fmla="*/ 900409 w 1035917"/>
                <a:gd name="connsiteY31" fmla="*/ 784263 h 1007187"/>
                <a:gd name="connsiteX32" fmla="*/ 900409 w 1035917"/>
                <a:gd name="connsiteY32" fmla="*/ 779117 h 1007187"/>
                <a:gd name="connsiteX33" fmla="*/ 882399 w 1035917"/>
                <a:gd name="connsiteY33" fmla="*/ 662166 h 1007187"/>
                <a:gd name="connsiteX34" fmla="*/ 975960 w 1035917"/>
                <a:gd name="connsiteY34" fmla="*/ 573985 h 1007187"/>
                <a:gd name="connsiteX35" fmla="*/ 978766 w 1035917"/>
                <a:gd name="connsiteY35" fmla="*/ 571178 h 1007187"/>
                <a:gd name="connsiteX36" fmla="*/ 981339 w 1035917"/>
                <a:gd name="connsiteY36" fmla="*/ 568605 h 1007187"/>
                <a:gd name="connsiteX37" fmla="*/ 983912 w 1035917"/>
                <a:gd name="connsiteY37" fmla="*/ 565798 h 1007187"/>
                <a:gd name="connsiteX38" fmla="*/ 1023441 w 1035917"/>
                <a:gd name="connsiteY38" fmla="*/ 365812 h 1007187"/>
                <a:gd name="connsiteX39" fmla="*/ 853161 w 1035917"/>
                <a:gd name="connsiteY39" fmla="*/ 242312 h 1007187"/>
                <a:gd name="connsiteX40" fmla="*/ 959119 w 1035917"/>
                <a:gd name="connsiteY40" fmla="*/ 544747 h 1007187"/>
                <a:gd name="connsiteX41" fmla="*/ 957715 w 1035917"/>
                <a:gd name="connsiteY41" fmla="*/ 546385 h 1007187"/>
                <a:gd name="connsiteX42" fmla="*/ 955142 w 1035917"/>
                <a:gd name="connsiteY42" fmla="*/ 549191 h 1007187"/>
                <a:gd name="connsiteX43" fmla="*/ 953505 w 1035917"/>
                <a:gd name="connsiteY43" fmla="*/ 550829 h 1007187"/>
                <a:gd name="connsiteX44" fmla="*/ 848249 w 1035917"/>
                <a:gd name="connsiteY44" fmla="*/ 649535 h 1007187"/>
                <a:gd name="connsiteX45" fmla="*/ 868365 w 1035917"/>
                <a:gd name="connsiteY45" fmla="*/ 783093 h 1007187"/>
                <a:gd name="connsiteX46" fmla="*/ 868365 w 1035917"/>
                <a:gd name="connsiteY46" fmla="*/ 786602 h 1007187"/>
                <a:gd name="connsiteX47" fmla="*/ 868365 w 1035917"/>
                <a:gd name="connsiteY47" fmla="*/ 791046 h 1007187"/>
                <a:gd name="connsiteX48" fmla="*/ 868365 w 1035917"/>
                <a:gd name="connsiteY48" fmla="*/ 793853 h 1007187"/>
                <a:gd name="connsiteX49" fmla="*/ 793984 w 1035917"/>
                <a:gd name="connsiteY49" fmla="*/ 952906 h 1007187"/>
                <a:gd name="connsiteX50" fmla="*/ 711884 w 1035917"/>
                <a:gd name="connsiteY50" fmla="*/ 976297 h 1007187"/>
                <a:gd name="connsiteX51" fmla="*/ 637036 w 1035917"/>
                <a:gd name="connsiteY51" fmla="*/ 959221 h 1007187"/>
                <a:gd name="connsiteX52" fmla="*/ 631422 w 1035917"/>
                <a:gd name="connsiteY52" fmla="*/ 956415 h 1007187"/>
                <a:gd name="connsiteX53" fmla="*/ 617388 w 1035917"/>
                <a:gd name="connsiteY53" fmla="*/ 948462 h 1007187"/>
                <a:gd name="connsiteX54" fmla="*/ 506284 w 1035917"/>
                <a:gd name="connsiteY54" fmla="*/ 887414 h 1007187"/>
                <a:gd name="connsiteX55" fmla="*/ 391672 w 1035917"/>
                <a:gd name="connsiteY55" fmla="*/ 944953 h 1007187"/>
                <a:gd name="connsiteX56" fmla="*/ 391672 w 1035917"/>
                <a:gd name="connsiteY56" fmla="*/ 944953 h 1007187"/>
                <a:gd name="connsiteX57" fmla="*/ 378106 w 1035917"/>
                <a:gd name="connsiteY57" fmla="*/ 951737 h 1007187"/>
                <a:gd name="connsiteX58" fmla="*/ 375767 w 1035917"/>
                <a:gd name="connsiteY58" fmla="*/ 951737 h 1007187"/>
                <a:gd name="connsiteX59" fmla="*/ 303491 w 1035917"/>
                <a:gd name="connsiteY59" fmla="*/ 967408 h 1007187"/>
                <a:gd name="connsiteX60" fmla="*/ 216012 w 1035917"/>
                <a:gd name="connsiteY60" fmla="*/ 940510 h 1007187"/>
                <a:gd name="connsiteX61" fmla="*/ 147713 w 1035917"/>
                <a:gd name="connsiteY61" fmla="*/ 780521 h 1007187"/>
                <a:gd name="connsiteX62" fmla="*/ 147713 w 1035917"/>
                <a:gd name="connsiteY62" fmla="*/ 777012 h 1007187"/>
                <a:gd name="connsiteX63" fmla="*/ 147713 w 1035917"/>
                <a:gd name="connsiteY63" fmla="*/ 772334 h 1007187"/>
                <a:gd name="connsiteX64" fmla="*/ 147713 w 1035917"/>
                <a:gd name="connsiteY64" fmla="*/ 770696 h 1007187"/>
                <a:gd name="connsiteX65" fmla="*/ 173442 w 1035917"/>
                <a:gd name="connsiteY65" fmla="*/ 635501 h 1007187"/>
                <a:gd name="connsiteX66" fmla="*/ 73566 w 1035917"/>
                <a:gd name="connsiteY66" fmla="*/ 534456 h 1007187"/>
                <a:gd name="connsiteX67" fmla="*/ 72396 w 1035917"/>
                <a:gd name="connsiteY67" fmla="*/ 533052 h 1007187"/>
                <a:gd name="connsiteX68" fmla="*/ 37077 w 1035917"/>
                <a:gd name="connsiteY68" fmla="*/ 361602 h 1007187"/>
                <a:gd name="connsiteX69" fmla="*/ 183734 w 1035917"/>
                <a:gd name="connsiteY69" fmla="*/ 258451 h 1007187"/>
                <a:gd name="connsiteX70" fmla="*/ 311444 w 1035917"/>
                <a:gd name="connsiteY70" fmla="*/ 242312 h 1007187"/>
                <a:gd name="connsiteX71" fmla="*/ 374364 w 1035917"/>
                <a:gd name="connsiteY71" fmla="*/ 120683 h 1007187"/>
                <a:gd name="connsiteX72" fmla="*/ 520552 w 1035917"/>
                <a:gd name="connsiteY72" fmla="*/ 27122 h 1007187"/>
                <a:gd name="connsiteX73" fmla="*/ 534587 w 1035917"/>
                <a:gd name="connsiteY73" fmla="*/ 27122 h 1007187"/>
                <a:gd name="connsiteX74" fmla="*/ 674928 w 1035917"/>
                <a:gd name="connsiteY74" fmla="*/ 138693 h 1007187"/>
                <a:gd name="connsiteX75" fmla="*/ 727088 w 1035917"/>
                <a:gd name="connsiteY75" fmla="*/ 249329 h 1007187"/>
                <a:gd name="connsiteX76" fmla="*/ 847781 w 1035917"/>
                <a:gd name="connsiteY76" fmla="*/ 269211 h 1007187"/>
                <a:gd name="connsiteX77" fmla="*/ 847781 w 1035917"/>
                <a:gd name="connsiteY77" fmla="*/ 269211 h 1007187"/>
                <a:gd name="connsiteX78" fmla="*/ 993268 w 1035917"/>
                <a:gd name="connsiteY78" fmla="*/ 372829 h 1007187"/>
                <a:gd name="connsiteX79" fmla="*/ 959119 w 1035917"/>
                <a:gd name="connsiteY79" fmla="*/ 543812 h 100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035917" h="1007187">
                  <a:moveTo>
                    <a:pt x="853161" y="242312"/>
                  </a:moveTo>
                  <a:lnTo>
                    <a:pt x="853161" y="242312"/>
                  </a:lnTo>
                  <a:lnTo>
                    <a:pt x="747905" y="225003"/>
                  </a:lnTo>
                  <a:lnTo>
                    <a:pt x="702528" y="128402"/>
                  </a:lnTo>
                  <a:cubicBezTo>
                    <a:pt x="681711" y="84194"/>
                    <a:pt x="646860" y="9813"/>
                    <a:pt x="538797" y="-10"/>
                  </a:cubicBezTo>
                  <a:cubicBezTo>
                    <a:pt x="533183" y="-10"/>
                    <a:pt x="527570" y="-10"/>
                    <a:pt x="521956" y="-10"/>
                  </a:cubicBezTo>
                  <a:cubicBezTo>
                    <a:pt x="448768" y="2462"/>
                    <a:pt x="382620" y="44342"/>
                    <a:pt x="349102" y="109456"/>
                  </a:cubicBezTo>
                  <a:lnTo>
                    <a:pt x="293434" y="217051"/>
                  </a:lnTo>
                  <a:lnTo>
                    <a:pt x="182330" y="231085"/>
                  </a:lnTo>
                  <a:cubicBezTo>
                    <a:pt x="134146" y="239037"/>
                    <a:pt x="53216" y="251902"/>
                    <a:pt x="12751" y="352714"/>
                  </a:cubicBezTo>
                  <a:cubicBezTo>
                    <a:pt x="-14016" y="422697"/>
                    <a:pt x="1919" y="501826"/>
                    <a:pt x="53684" y="555975"/>
                  </a:cubicBezTo>
                  <a:lnTo>
                    <a:pt x="53684" y="555975"/>
                  </a:lnTo>
                  <a:lnTo>
                    <a:pt x="143269" y="646495"/>
                  </a:lnTo>
                  <a:lnTo>
                    <a:pt x="119878" y="766954"/>
                  </a:lnTo>
                  <a:lnTo>
                    <a:pt x="119878" y="768825"/>
                  </a:lnTo>
                  <a:lnTo>
                    <a:pt x="119878" y="774205"/>
                  </a:lnTo>
                  <a:lnTo>
                    <a:pt x="119878" y="779819"/>
                  </a:lnTo>
                  <a:cubicBezTo>
                    <a:pt x="117072" y="820284"/>
                    <a:pt x="111224" y="904722"/>
                    <a:pt x="201042" y="966940"/>
                  </a:cubicBezTo>
                  <a:cubicBezTo>
                    <a:pt x="231716" y="988249"/>
                    <a:pt x="268245" y="999523"/>
                    <a:pt x="305596" y="999219"/>
                  </a:cubicBezTo>
                  <a:cubicBezTo>
                    <a:pt x="334766" y="998938"/>
                    <a:pt x="363576" y="992740"/>
                    <a:pt x="390269" y="980974"/>
                  </a:cubicBezTo>
                  <a:lnTo>
                    <a:pt x="392842" y="979805"/>
                  </a:lnTo>
                  <a:lnTo>
                    <a:pt x="406876" y="972554"/>
                  </a:lnTo>
                  <a:lnTo>
                    <a:pt x="406876" y="972554"/>
                  </a:lnTo>
                  <a:lnTo>
                    <a:pt x="507454" y="922031"/>
                  </a:lnTo>
                  <a:lnTo>
                    <a:pt x="604757" y="975361"/>
                  </a:lnTo>
                  <a:lnTo>
                    <a:pt x="618791" y="983313"/>
                  </a:lnTo>
                  <a:lnTo>
                    <a:pt x="626042" y="987056"/>
                  </a:lnTo>
                  <a:cubicBezTo>
                    <a:pt x="653479" y="1000014"/>
                    <a:pt x="683418" y="1006867"/>
                    <a:pt x="713756" y="1007171"/>
                  </a:cubicBezTo>
                  <a:cubicBezTo>
                    <a:pt x="748583" y="1007452"/>
                    <a:pt x="782733" y="997535"/>
                    <a:pt x="811994" y="978635"/>
                  </a:cubicBezTo>
                  <a:cubicBezTo>
                    <a:pt x="905555" y="920394"/>
                    <a:pt x="901579" y="838294"/>
                    <a:pt x="900409" y="793385"/>
                  </a:cubicBezTo>
                  <a:lnTo>
                    <a:pt x="900409" y="789643"/>
                  </a:lnTo>
                  <a:lnTo>
                    <a:pt x="900409" y="784263"/>
                  </a:lnTo>
                  <a:lnTo>
                    <a:pt x="900409" y="779117"/>
                  </a:lnTo>
                  <a:lnTo>
                    <a:pt x="882399" y="662166"/>
                  </a:lnTo>
                  <a:lnTo>
                    <a:pt x="975960" y="573985"/>
                  </a:lnTo>
                  <a:lnTo>
                    <a:pt x="978766" y="571178"/>
                  </a:lnTo>
                  <a:lnTo>
                    <a:pt x="981339" y="568605"/>
                  </a:lnTo>
                  <a:lnTo>
                    <a:pt x="983912" y="565798"/>
                  </a:lnTo>
                  <a:cubicBezTo>
                    <a:pt x="1034037" y="512071"/>
                    <a:pt x="1049358" y="434556"/>
                    <a:pt x="1023441" y="365812"/>
                  </a:cubicBezTo>
                  <a:cubicBezTo>
                    <a:pt x="981339" y="261492"/>
                    <a:pt x="898304" y="248160"/>
                    <a:pt x="853161" y="242312"/>
                  </a:cubicBezTo>
                  <a:close/>
                  <a:moveTo>
                    <a:pt x="959119" y="544747"/>
                  </a:moveTo>
                  <a:lnTo>
                    <a:pt x="957715" y="546385"/>
                  </a:lnTo>
                  <a:lnTo>
                    <a:pt x="955142" y="549191"/>
                  </a:lnTo>
                  <a:lnTo>
                    <a:pt x="953505" y="550829"/>
                  </a:lnTo>
                  <a:lnTo>
                    <a:pt x="848249" y="649535"/>
                  </a:lnTo>
                  <a:lnTo>
                    <a:pt x="868365" y="783093"/>
                  </a:lnTo>
                  <a:lnTo>
                    <a:pt x="868365" y="786602"/>
                  </a:lnTo>
                  <a:lnTo>
                    <a:pt x="868365" y="791046"/>
                  </a:lnTo>
                  <a:lnTo>
                    <a:pt x="868365" y="793853"/>
                  </a:lnTo>
                  <a:cubicBezTo>
                    <a:pt x="870236" y="849522"/>
                    <a:pt x="866026" y="907529"/>
                    <a:pt x="793984" y="952906"/>
                  </a:cubicBezTo>
                  <a:cubicBezTo>
                    <a:pt x="769447" y="968484"/>
                    <a:pt x="740935" y="976601"/>
                    <a:pt x="711884" y="976297"/>
                  </a:cubicBezTo>
                  <a:cubicBezTo>
                    <a:pt x="685991" y="976086"/>
                    <a:pt x="660449" y="970262"/>
                    <a:pt x="637036" y="959221"/>
                  </a:cubicBezTo>
                  <a:lnTo>
                    <a:pt x="631422" y="956415"/>
                  </a:lnTo>
                  <a:lnTo>
                    <a:pt x="617388" y="948462"/>
                  </a:lnTo>
                  <a:lnTo>
                    <a:pt x="506284" y="887414"/>
                  </a:lnTo>
                  <a:lnTo>
                    <a:pt x="391672" y="944953"/>
                  </a:lnTo>
                  <a:lnTo>
                    <a:pt x="391672" y="944953"/>
                  </a:lnTo>
                  <a:lnTo>
                    <a:pt x="378106" y="951737"/>
                  </a:lnTo>
                  <a:lnTo>
                    <a:pt x="375767" y="951737"/>
                  </a:lnTo>
                  <a:cubicBezTo>
                    <a:pt x="353006" y="961865"/>
                    <a:pt x="328404" y="967198"/>
                    <a:pt x="303491" y="967408"/>
                  </a:cubicBezTo>
                  <a:cubicBezTo>
                    <a:pt x="272263" y="967619"/>
                    <a:pt x="241723" y="958239"/>
                    <a:pt x="216012" y="940510"/>
                  </a:cubicBezTo>
                  <a:cubicBezTo>
                    <a:pt x="145842" y="892560"/>
                    <a:pt x="143970" y="832915"/>
                    <a:pt x="147713" y="780521"/>
                  </a:cubicBezTo>
                  <a:lnTo>
                    <a:pt x="147713" y="777012"/>
                  </a:lnTo>
                  <a:lnTo>
                    <a:pt x="147713" y="772334"/>
                  </a:lnTo>
                  <a:lnTo>
                    <a:pt x="147713" y="770696"/>
                  </a:lnTo>
                  <a:lnTo>
                    <a:pt x="173442" y="635501"/>
                  </a:lnTo>
                  <a:lnTo>
                    <a:pt x="73566" y="534456"/>
                  </a:lnTo>
                  <a:lnTo>
                    <a:pt x="72396" y="533052"/>
                  </a:lnTo>
                  <a:cubicBezTo>
                    <a:pt x="28498" y="487511"/>
                    <a:pt x="14746" y="420779"/>
                    <a:pt x="37077" y="361602"/>
                  </a:cubicBezTo>
                  <a:cubicBezTo>
                    <a:pt x="71461" y="276462"/>
                    <a:pt x="136485" y="265936"/>
                    <a:pt x="183734" y="258451"/>
                  </a:cubicBezTo>
                  <a:lnTo>
                    <a:pt x="311444" y="242312"/>
                  </a:lnTo>
                  <a:lnTo>
                    <a:pt x="374364" y="120683"/>
                  </a:lnTo>
                  <a:cubicBezTo>
                    <a:pt x="402549" y="65311"/>
                    <a:pt x="458475" y="29520"/>
                    <a:pt x="520552" y="27122"/>
                  </a:cubicBezTo>
                  <a:lnTo>
                    <a:pt x="534587" y="27122"/>
                  </a:lnTo>
                  <a:cubicBezTo>
                    <a:pt x="626510" y="35543"/>
                    <a:pt x="654578" y="95188"/>
                    <a:pt x="674928" y="138693"/>
                  </a:cubicBezTo>
                  <a:lnTo>
                    <a:pt x="727088" y="249329"/>
                  </a:lnTo>
                  <a:lnTo>
                    <a:pt x="847781" y="269211"/>
                  </a:lnTo>
                  <a:lnTo>
                    <a:pt x="847781" y="269211"/>
                  </a:lnTo>
                  <a:cubicBezTo>
                    <a:pt x="892457" y="275994"/>
                    <a:pt x="959586" y="286753"/>
                    <a:pt x="993268" y="372829"/>
                  </a:cubicBezTo>
                  <a:cubicBezTo>
                    <a:pt x="1015699" y="431656"/>
                    <a:pt x="1002437" y="498131"/>
                    <a:pt x="959119" y="543812"/>
                  </a:cubicBezTo>
                  <a:close/>
                </a:path>
              </a:pathLst>
            </a:custGeom>
            <a:solidFill>
              <a:srgbClr val="2776BC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C62A6B22-3266-907B-0534-BC9ED8A2CD31}"/>
                </a:ext>
              </a:extLst>
            </p:cNvPr>
            <p:cNvSpPr/>
            <p:nvPr/>
          </p:nvSpPr>
          <p:spPr>
            <a:xfrm>
              <a:off x="922191" y="-339724"/>
              <a:ext cx="976046" cy="947545"/>
            </a:xfrm>
            <a:custGeom>
              <a:avLst/>
              <a:gdLst>
                <a:gd name="connsiteX0" fmla="*/ 819562 w 976046"/>
                <a:gd name="connsiteY0" fmla="*/ 242078 h 947545"/>
                <a:gd name="connsiteX1" fmla="*/ 819562 w 976046"/>
                <a:gd name="connsiteY1" fmla="*/ 242078 h 947545"/>
                <a:gd name="connsiteX2" fmla="*/ 698869 w 976046"/>
                <a:gd name="connsiteY2" fmla="*/ 222196 h 947545"/>
                <a:gd name="connsiteX3" fmla="*/ 646709 w 976046"/>
                <a:gd name="connsiteY3" fmla="*/ 111561 h 947545"/>
                <a:gd name="connsiteX4" fmla="*/ 506367 w 976046"/>
                <a:gd name="connsiteY4" fmla="*/ -10 h 947545"/>
                <a:gd name="connsiteX5" fmla="*/ 492333 w 976046"/>
                <a:gd name="connsiteY5" fmla="*/ -10 h 947545"/>
                <a:gd name="connsiteX6" fmla="*/ 346145 w 976046"/>
                <a:gd name="connsiteY6" fmla="*/ 93550 h 947545"/>
                <a:gd name="connsiteX7" fmla="*/ 282991 w 976046"/>
                <a:gd name="connsiteY7" fmla="*/ 213542 h 947545"/>
                <a:gd name="connsiteX8" fmla="*/ 157152 w 976046"/>
                <a:gd name="connsiteY8" fmla="*/ 229447 h 947545"/>
                <a:gd name="connsiteX9" fmla="*/ 10495 w 976046"/>
                <a:gd name="connsiteY9" fmla="*/ 332598 h 947545"/>
                <a:gd name="connsiteX10" fmla="*/ 45814 w 976046"/>
                <a:gd name="connsiteY10" fmla="*/ 504048 h 947545"/>
                <a:gd name="connsiteX11" fmla="*/ 46984 w 976046"/>
                <a:gd name="connsiteY11" fmla="*/ 505452 h 947545"/>
                <a:gd name="connsiteX12" fmla="*/ 146860 w 976046"/>
                <a:gd name="connsiteY12" fmla="*/ 606497 h 947545"/>
                <a:gd name="connsiteX13" fmla="*/ 121131 w 976046"/>
                <a:gd name="connsiteY13" fmla="*/ 741693 h 947545"/>
                <a:gd name="connsiteX14" fmla="*/ 121131 w 976046"/>
                <a:gd name="connsiteY14" fmla="*/ 743330 h 947545"/>
                <a:gd name="connsiteX15" fmla="*/ 121131 w 976046"/>
                <a:gd name="connsiteY15" fmla="*/ 748008 h 947545"/>
                <a:gd name="connsiteX16" fmla="*/ 121131 w 976046"/>
                <a:gd name="connsiteY16" fmla="*/ 751517 h 947545"/>
                <a:gd name="connsiteX17" fmla="*/ 189430 w 976046"/>
                <a:gd name="connsiteY17" fmla="*/ 911505 h 947545"/>
                <a:gd name="connsiteX18" fmla="*/ 275740 w 976046"/>
                <a:gd name="connsiteY18" fmla="*/ 938638 h 947545"/>
                <a:gd name="connsiteX19" fmla="*/ 348016 w 976046"/>
                <a:gd name="connsiteY19" fmla="*/ 922967 h 947545"/>
                <a:gd name="connsiteX20" fmla="*/ 350355 w 976046"/>
                <a:gd name="connsiteY20" fmla="*/ 922967 h 947545"/>
                <a:gd name="connsiteX21" fmla="*/ 363921 w 976046"/>
                <a:gd name="connsiteY21" fmla="*/ 916183 h 947545"/>
                <a:gd name="connsiteX22" fmla="*/ 363921 w 976046"/>
                <a:gd name="connsiteY22" fmla="*/ 916183 h 947545"/>
                <a:gd name="connsiteX23" fmla="*/ 478533 w 976046"/>
                <a:gd name="connsiteY23" fmla="*/ 858644 h 947545"/>
                <a:gd name="connsiteX24" fmla="*/ 589636 w 976046"/>
                <a:gd name="connsiteY24" fmla="*/ 919692 h 947545"/>
                <a:gd name="connsiteX25" fmla="*/ 603671 w 976046"/>
                <a:gd name="connsiteY25" fmla="*/ 927645 h 947545"/>
                <a:gd name="connsiteX26" fmla="*/ 609284 w 976046"/>
                <a:gd name="connsiteY26" fmla="*/ 930451 h 947545"/>
                <a:gd name="connsiteX27" fmla="*/ 684133 w 976046"/>
                <a:gd name="connsiteY27" fmla="*/ 947527 h 947545"/>
                <a:gd name="connsiteX28" fmla="*/ 766232 w 976046"/>
                <a:gd name="connsiteY28" fmla="*/ 924136 h 947545"/>
                <a:gd name="connsiteX29" fmla="*/ 840613 w 976046"/>
                <a:gd name="connsiteY29" fmla="*/ 765083 h 947545"/>
                <a:gd name="connsiteX30" fmla="*/ 840613 w 976046"/>
                <a:gd name="connsiteY30" fmla="*/ 762276 h 947545"/>
                <a:gd name="connsiteX31" fmla="*/ 840613 w 976046"/>
                <a:gd name="connsiteY31" fmla="*/ 757832 h 947545"/>
                <a:gd name="connsiteX32" fmla="*/ 840613 w 976046"/>
                <a:gd name="connsiteY32" fmla="*/ 754323 h 947545"/>
                <a:gd name="connsiteX33" fmla="*/ 820498 w 976046"/>
                <a:gd name="connsiteY33" fmla="*/ 620765 h 947545"/>
                <a:gd name="connsiteX34" fmla="*/ 925754 w 976046"/>
                <a:gd name="connsiteY34" fmla="*/ 522059 h 947545"/>
                <a:gd name="connsiteX35" fmla="*/ 927391 w 976046"/>
                <a:gd name="connsiteY35" fmla="*/ 520421 h 947545"/>
                <a:gd name="connsiteX36" fmla="*/ 929964 w 976046"/>
                <a:gd name="connsiteY36" fmla="*/ 517615 h 947545"/>
                <a:gd name="connsiteX37" fmla="*/ 931367 w 976046"/>
                <a:gd name="connsiteY37" fmla="*/ 515977 h 947545"/>
                <a:gd name="connsiteX38" fmla="*/ 965751 w 976046"/>
                <a:gd name="connsiteY38" fmla="*/ 346632 h 947545"/>
                <a:gd name="connsiteX39" fmla="*/ 819562 w 976046"/>
                <a:gd name="connsiteY39" fmla="*/ 242078 h 947545"/>
                <a:gd name="connsiteX40" fmla="*/ 908211 w 976046"/>
                <a:gd name="connsiteY40" fmla="*/ 495394 h 947545"/>
                <a:gd name="connsiteX41" fmla="*/ 908211 w 976046"/>
                <a:gd name="connsiteY41" fmla="*/ 495394 h 947545"/>
                <a:gd name="connsiteX42" fmla="*/ 906106 w 976046"/>
                <a:gd name="connsiteY42" fmla="*/ 497499 h 947545"/>
                <a:gd name="connsiteX43" fmla="*/ 906106 w 976046"/>
                <a:gd name="connsiteY43" fmla="*/ 497499 h 947545"/>
                <a:gd name="connsiteX44" fmla="*/ 789155 w 976046"/>
                <a:gd name="connsiteY44" fmla="*/ 606497 h 947545"/>
                <a:gd name="connsiteX45" fmla="*/ 812545 w 976046"/>
                <a:gd name="connsiteY45" fmla="*/ 755493 h 947545"/>
                <a:gd name="connsiteX46" fmla="*/ 812545 w 976046"/>
                <a:gd name="connsiteY46" fmla="*/ 762744 h 947545"/>
                <a:gd name="connsiteX47" fmla="*/ 752198 w 976046"/>
                <a:gd name="connsiteY47" fmla="*/ 895600 h 947545"/>
                <a:gd name="connsiteX48" fmla="*/ 686004 w 976046"/>
                <a:gd name="connsiteY48" fmla="*/ 914546 h 947545"/>
                <a:gd name="connsiteX49" fmla="*/ 623786 w 976046"/>
                <a:gd name="connsiteY49" fmla="*/ 900044 h 947545"/>
                <a:gd name="connsiteX50" fmla="*/ 620044 w 976046"/>
                <a:gd name="connsiteY50" fmla="*/ 898173 h 947545"/>
                <a:gd name="connsiteX51" fmla="*/ 607413 w 976046"/>
                <a:gd name="connsiteY51" fmla="*/ 891390 h 947545"/>
                <a:gd name="connsiteX52" fmla="*/ 607413 w 976046"/>
                <a:gd name="connsiteY52" fmla="*/ 891390 h 947545"/>
                <a:gd name="connsiteX53" fmla="*/ 482042 w 976046"/>
                <a:gd name="connsiteY53" fmla="*/ 821219 h 947545"/>
                <a:gd name="connsiteX54" fmla="*/ 353162 w 976046"/>
                <a:gd name="connsiteY54" fmla="*/ 886010 h 947545"/>
                <a:gd name="connsiteX55" fmla="*/ 353162 w 976046"/>
                <a:gd name="connsiteY55" fmla="*/ 886010 h 947545"/>
                <a:gd name="connsiteX56" fmla="*/ 340297 w 976046"/>
                <a:gd name="connsiteY56" fmla="*/ 892326 h 947545"/>
                <a:gd name="connsiteX57" fmla="*/ 337958 w 976046"/>
                <a:gd name="connsiteY57" fmla="*/ 893495 h 947545"/>
                <a:gd name="connsiteX58" fmla="*/ 278313 w 976046"/>
                <a:gd name="connsiteY58" fmla="*/ 906360 h 947545"/>
                <a:gd name="connsiteX59" fmla="*/ 208142 w 976046"/>
                <a:gd name="connsiteY59" fmla="*/ 884607 h 947545"/>
                <a:gd name="connsiteX60" fmla="*/ 152708 w 976046"/>
                <a:gd name="connsiteY60" fmla="*/ 751517 h 947545"/>
                <a:gd name="connsiteX61" fmla="*/ 152708 w 976046"/>
                <a:gd name="connsiteY61" fmla="*/ 751517 h 947545"/>
                <a:gd name="connsiteX62" fmla="*/ 152708 w 976046"/>
                <a:gd name="connsiteY62" fmla="*/ 748008 h 947545"/>
                <a:gd name="connsiteX63" fmla="*/ 152708 w 976046"/>
                <a:gd name="connsiteY63" fmla="*/ 746371 h 947545"/>
                <a:gd name="connsiteX64" fmla="*/ 181478 w 976046"/>
                <a:gd name="connsiteY64" fmla="*/ 596440 h 947545"/>
                <a:gd name="connsiteX65" fmla="*/ 71076 w 976046"/>
                <a:gd name="connsiteY65" fmla="*/ 484868 h 947545"/>
                <a:gd name="connsiteX66" fmla="*/ 71076 w 976046"/>
                <a:gd name="connsiteY66" fmla="*/ 483465 h 947545"/>
                <a:gd name="connsiteX67" fmla="*/ 41604 w 976046"/>
                <a:gd name="connsiteY67" fmla="*/ 343124 h 947545"/>
                <a:gd name="connsiteX68" fmla="*/ 165338 w 976046"/>
                <a:gd name="connsiteY68" fmla="*/ 258217 h 947545"/>
                <a:gd name="connsiteX69" fmla="*/ 305679 w 976046"/>
                <a:gd name="connsiteY69" fmla="*/ 240675 h 947545"/>
                <a:gd name="connsiteX70" fmla="*/ 375850 w 976046"/>
                <a:gd name="connsiteY70" fmla="*/ 105011 h 947545"/>
                <a:gd name="connsiteX71" fmla="*/ 495608 w 976046"/>
                <a:gd name="connsiteY71" fmla="*/ 27824 h 947545"/>
                <a:gd name="connsiteX72" fmla="*/ 506835 w 976046"/>
                <a:gd name="connsiteY72" fmla="*/ 27824 h 947545"/>
                <a:gd name="connsiteX73" fmla="*/ 623786 w 976046"/>
                <a:gd name="connsiteY73" fmla="*/ 121385 h 947545"/>
                <a:gd name="connsiteX74" fmla="*/ 682730 w 976046"/>
                <a:gd name="connsiteY74" fmla="*/ 246522 h 947545"/>
                <a:gd name="connsiteX75" fmla="*/ 818860 w 976046"/>
                <a:gd name="connsiteY75" fmla="*/ 269912 h 947545"/>
                <a:gd name="connsiteX76" fmla="*/ 818860 w 976046"/>
                <a:gd name="connsiteY76" fmla="*/ 269912 h 947545"/>
                <a:gd name="connsiteX77" fmla="*/ 941425 w 976046"/>
                <a:gd name="connsiteY77" fmla="*/ 354819 h 947545"/>
                <a:gd name="connsiteX78" fmla="*/ 908211 w 976046"/>
                <a:gd name="connsiteY78" fmla="*/ 495394 h 94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976046" h="947545">
                  <a:moveTo>
                    <a:pt x="819562" y="242078"/>
                  </a:moveTo>
                  <a:lnTo>
                    <a:pt x="819562" y="242078"/>
                  </a:lnTo>
                  <a:lnTo>
                    <a:pt x="698869" y="222196"/>
                  </a:lnTo>
                  <a:lnTo>
                    <a:pt x="646709" y="111561"/>
                  </a:lnTo>
                  <a:cubicBezTo>
                    <a:pt x="626359" y="68055"/>
                    <a:pt x="598291" y="8410"/>
                    <a:pt x="506367" y="-10"/>
                  </a:cubicBezTo>
                  <a:lnTo>
                    <a:pt x="492333" y="-10"/>
                  </a:lnTo>
                  <a:cubicBezTo>
                    <a:pt x="430256" y="2387"/>
                    <a:pt x="374330" y="38179"/>
                    <a:pt x="346145" y="93550"/>
                  </a:cubicBezTo>
                  <a:lnTo>
                    <a:pt x="282991" y="213542"/>
                  </a:lnTo>
                  <a:lnTo>
                    <a:pt x="157152" y="229447"/>
                  </a:lnTo>
                  <a:cubicBezTo>
                    <a:pt x="110371" y="236932"/>
                    <a:pt x="44879" y="247458"/>
                    <a:pt x="10495" y="332598"/>
                  </a:cubicBezTo>
                  <a:cubicBezTo>
                    <a:pt x="-11835" y="391775"/>
                    <a:pt x="1916" y="458508"/>
                    <a:pt x="45814" y="504048"/>
                  </a:cubicBezTo>
                  <a:lnTo>
                    <a:pt x="46984" y="505452"/>
                  </a:lnTo>
                  <a:lnTo>
                    <a:pt x="146860" y="606497"/>
                  </a:lnTo>
                  <a:lnTo>
                    <a:pt x="121131" y="741693"/>
                  </a:lnTo>
                  <a:lnTo>
                    <a:pt x="121131" y="743330"/>
                  </a:lnTo>
                  <a:lnTo>
                    <a:pt x="121131" y="748008"/>
                  </a:lnTo>
                  <a:lnTo>
                    <a:pt x="121131" y="751517"/>
                  </a:lnTo>
                  <a:cubicBezTo>
                    <a:pt x="117388" y="803911"/>
                    <a:pt x="119494" y="863556"/>
                    <a:pt x="189430" y="911505"/>
                  </a:cubicBezTo>
                  <a:cubicBezTo>
                    <a:pt x="214787" y="929095"/>
                    <a:pt x="244886" y="938545"/>
                    <a:pt x="275740" y="938638"/>
                  </a:cubicBezTo>
                  <a:cubicBezTo>
                    <a:pt x="300653" y="938428"/>
                    <a:pt x="325255" y="933095"/>
                    <a:pt x="348016" y="922967"/>
                  </a:cubicBezTo>
                  <a:lnTo>
                    <a:pt x="350355" y="922967"/>
                  </a:lnTo>
                  <a:lnTo>
                    <a:pt x="363921" y="916183"/>
                  </a:lnTo>
                  <a:lnTo>
                    <a:pt x="363921" y="916183"/>
                  </a:lnTo>
                  <a:lnTo>
                    <a:pt x="478533" y="858644"/>
                  </a:lnTo>
                  <a:lnTo>
                    <a:pt x="589636" y="919692"/>
                  </a:lnTo>
                  <a:lnTo>
                    <a:pt x="603671" y="927645"/>
                  </a:lnTo>
                  <a:lnTo>
                    <a:pt x="609284" y="930451"/>
                  </a:lnTo>
                  <a:cubicBezTo>
                    <a:pt x="632698" y="941492"/>
                    <a:pt x="658240" y="947316"/>
                    <a:pt x="684133" y="947527"/>
                  </a:cubicBezTo>
                  <a:cubicBezTo>
                    <a:pt x="713184" y="947831"/>
                    <a:pt x="741696" y="939714"/>
                    <a:pt x="766232" y="924136"/>
                  </a:cubicBezTo>
                  <a:cubicBezTo>
                    <a:pt x="838274" y="878759"/>
                    <a:pt x="842485" y="820751"/>
                    <a:pt x="840613" y="765083"/>
                  </a:cubicBezTo>
                  <a:lnTo>
                    <a:pt x="840613" y="762276"/>
                  </a:lnTo>
                  <a:lnTo>
                    <a:pt x="840613" y="757832"/>
                  </a:lnTo>
                  <a:lnTo>
                    <a:pt x="840613" y="754323"/>
                  </a:lnTo>
                  <a:lnTo>
                    <a:pt x="820498" y="620765"/>
                  </a:lnTo>
                  <a:lnTo>
                    <a:pt x="925754" y="522059"/>
                  </a:lnTo>
                  <a:lnTo>
                    <a:pt x="927391" y="520421"/>
                  </a:lnTo>
                  <a:lnTo>
                    <a:pt x="929964" y="517615"/>
                  </a:lnTo>
                  <a:lnTo>
                    <a:pt x="931367" y="515977"/>
                  </a:lnTo>
                  <a:cubicBezTo>
                    <a:pt x="974101" y="470670"/>
                    <a:pt x="987434" y="405014"/>
                    <a:pt x="965751" y="346632"/>
                  </a:cubicBezTo>
                  <a:cubicBezTo>
                    <a:pt x="931367" y="260322"/>
                    <a:pt x="864237" y="248861"/>
                    <a:pt x="819562" y="242078"/>
                  </a:cubicBezTo>
                  <a:close/>
                  <a:moveTo>
                    <a:pt x="908211" y="495394"/>
                  </a:moveTo>
                  <a:lnTo>
                    <a:pt x="908211" y="495394"/>
                  </a:lnTo>
                  <a:lnTo>
                    <a:pt x="906106" y="497499"/>
                  </a:lnTo>
                  <a:lnTo>
                    <a:pt x="906106" y="497499"/>
                  </a:lnTo>
                  <a:lnTo>
                    <a:pt x="789155" y="606497"/>
                  </a:lnTo>
                  <a:lnTo>
                    <a:pt x="812545" y="755493"/>
                  </a:lnTo>
                  <a:lnTo>
                    <a:pt x="812545" y="762744"/>
                  </a:lnTo>
                  <a:cubicBezTo>
                    <a:pt x="814182" y="813501"/>
                    <a:pt x="810908" y="858644"/>
                    <a:pt x="752198" y="895600"/>
                  </a:cubicBezTo>
                  <a:cubicBezTo>
                    <a:pt x="732434" y="908161"/>
                    <a:pt x="709441" y="914757"/>
                    <a:pt x="686004" y="914546"/>
                  </a:cubicBezTo>
                  <a:cubicBezTo>
                    <a:pt x="664462" y="914312"/>
                    <a:pt x="643223" y="909377"/>
                    <a:pt x="623786" y="900044"/>
                  </a:cubicBezTo>
                  <a:lnTo>
                    <a:pt x="620044" y="898173"/>
                  </a:lnTo>
                  <a:lnTo>
                    <a:pt x="607413" y="891390"/>
                  </a:lnTo>
                  <a:lnTo>
                    <a:pt x="607413" y="891390"/>
                  </a:lnTo>
                  <a:lnTo>
                    <a:pt x="482042" y="821219"/>
                  </a:lnTo>
                  <a:lnTo>
                    <a:pt x="353162" y="886010"/>
                  </a:lnTo>
                  <a:lnTo>
                    <a:pt x="353162" y="886010"/>
                  </a:lnTo>
                  <a:lnTo>
                    <a:pt x="340297" y="892326"/>
                  </a:lnTo>
                  <a:lnTo>
                    <a:pt x="337958" y="893495"/>
                  </a:lnTo>
                  <a:cubicBezTo>
                    <a:pt x="319176" y="901845"/>
                    <a:pt x="298868" y="906243"/>
                    <a:pt x="278313" y="906360"/>
                  </a:cubicBezTo>
                  <a:cubicBezTo>
                    <a:pt x="253232" y="906570"/>
                    <a:pt x="228705" y="898968"/>
                    <a:pt x="208142" y="884607"/>
                  </a:cubicBezTo>
                  <a:cubicBezTo>
                    <a:pt x="151070" y="845545"/>
                    <a:pt x="149199" y="799467"/>
                    <a:pt x="152708" y="751517"/>
                  </a:cubicBezTo>
                  <a:lnTo>
                    <a:pt x="152708" y="751517"/>
                  </a:lnTo>
                  <a:lnTo>
                    <a:pt x="152708" y="748008"/>
                  </a:lnTo>
                  <a:lnTo>
                    <a:pt x="152708" y="746371"/>
                  </a:lnTo>
                  <a:lnTo>
                    <a:pt x="181478" y="596440"/>
                  </a:lnTo>
                  <a:lnTo>
                    <a:pt x="71076" y="484868"/>
                  </a:lnTo>
                  <a:lnTo>
                    <a:pt x="71076" y="483465"/>
                  </a:lnTo>
                  <a:cubicBezTo>
                    <a:pt x="34842" y="446368"/>
                    <a:pt x="23351" y="391658"/>
                    <a:pt x="41604" y="343124"/>
                  </a:cubicBezTo>
                  <a:cubicBezTo>
                    <a:pt x="69672" y="272953"/>
                    <a:pt x="120429" y="265468"/>
                    <a:pt x="165338" y="258217"/>
                  </a:cubicBezTo>
                  <a:lnTo>
                    <a:pt x="305679" y="240675"/>
                  </a:lnTo>
                  <a:lnTo>
                    <a:pt x="375850" y="105011"/>
                  </a:lnTo>
                  <a:cubicBezTo>
                    <a:pt x="398773" y="59424"/>
                    <a:pt x="444617" y="29870"/>
                    <a:pt x="495608" y="27824"/>
                  </a:cubicBezTo>
                  <a:lnTo>
                    <a:pt x="506835" y="27824"/>
                  </a:lnTo>
                  <a:cubicBezTo>
                    <a:pt x="581918" y="34607"/>
                    <a:pt x="603671" y="81153"/>
                    <a:pt x="623786" y="121385"/>
                  </a:cubicBezTo>
                  <a:lnTo>
                    <a:pt x="682730" y="246522"/>
                  </a:lnTo>
                  <a:lnTo>
                    <a:pt x="818860" y="269912"/>
                  </a:lnTo>
                  <a:lnTo>
                    <a:pt x="818860" y="269912"/>
                  </a:lnTo>
                  <a:cubicBezTo>
                    <a:pt x="861197" y="276462"/>
                    <a:pt x="913825" y="284882"/>
                    <a:pt x="941425" y="354819"/>
                  </a:cubicBezTo>
                  <a:cubicBezTo>
                    <a:pt x="958359" y="404172"/>
                    <a:pt x="945425" y="458835"/>
                    <a:pt x="908211" y="495394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3D4A0EC1-09A8-CE74-E6CD-55C8C43CDE71}"/>
                </a:ext>
              </a:extLst>
            </p:cNvPr>
            <p:cNvSpPr/>
            <p:nvPr/>
          </p:nvSpPr>
          <p:spPr>
            <a:xfrm>
              <a:off x="951086" y="-310252"/>
              <a:ext cx="912176" cy="888598"/>
            </a:xfrm>
            <a:custGeom>
              <a:avLst/>
              <a:gdLst>
                <a:gd name="connsiteX0" fmla="*/ 785755 w 912176"/>
                <a:gd name="connsiteY0" fmla="*/ 242078 h 888598"/>
                <a:gd name="connsiteX1" fmla="*/ 785755 w 912176"/>
                <a:gd name="connsiteY1" fmla="*/ 242078 h 888598"/>
                <a:gd name="connsiteX2" fmla="*/ 649624 w 912176"/>
                <a:gd name="connsiteY2" fmla="*/ 218688 h 888598"/>
                <a:gd name="connsiteX3" fmla="*/ 590681 w 912176"/>
                <a:gd name="connsiteY3" fmla="*/ 93550 h 888598"/>
                <a:gd name="connsiteX4" fmla="*/ 473730 w 912176"/>
                <a:gd name="connsiteY4" fmla="*/ -10 h 888598"/>
                <a:gd name="connsiteX5" fmla="*/ 462503 w 912176"/>
                <a:gd name="connsiteY5" fmla="*/ -10 h 888598"/>
                <a:gd name="connsiteX6" fmla="*/ 342745 w 912176"/>
                <a:gd name="connsiteY6" fmla="*/ 77177 h 888598"/>
                <a:gd name="connsiteX7" fmla="*/ 272574 w 912176"/>
                <a:gd name="connsiteY7" fmla="*/ 212840 h 888598"/>
                <a:gd name="connsiteX8" fmla="*/ 132233 w 912176"/>
                <a:gd name="connsiteY8" fmla="*/ 230383 h 888598"/>
                <a:gd name="connsiteX9" fmla="*/ 8499 w 912176"/>
                <a:gd name="connsiteY9" fmla="*/ 315289 h 888598"/>
                <a:gd name="connsiteX10" fmla="*/ 37970 w 912176"/>
                <a:gd name="connsiteY10" fmla="*/ 455631 h 888598"/>
                <a:gd name="connsiteX11" fmla="*/ 37970 w 912176"/>
                <a:gd name="connsiteY11" fmla="*/ 457034 h 888598"/>
                <a:gd name="connsiteX12" fmla="*/ 148372 w 912176"/>
                <a:gd name="connsiteY12" fmla="*/ 568605 h 888598"/>
                <a:gd name="connsiteX13" fmla="*/ 119602 w 912176"/>
                <a:gd name="connsiteY13" fmla="*/ 718536 h 888598"/>
                <a:gd name="connsiteX14" fmla="*/ 119602 w 912176"/>
                <a:gd name="connsiteY14" fmla="*/ 720174 h 888598"/>
                <a:gd name="connsiteX15" fmla="*/ 119602 w 912176"/>
                <a:gd name="connsiteY15" fmla="*/ 723682 h 888598"/>
                <a:gd name="connsiteX16" fmla="*/ 119602 w 912176"/>
                <a:gd name="connsiteY16" fmla="*/ 725554 h 888598"/>
                <a:gd name="connsiteX17" fmla="*/ 175037 w 912176"/>
                <a:gd name="connsiteY17" fmla="*/ 858644 h 888598"/>
                <a:gd name="connsiteX18" fmla="*/ 245208 w 912176"/>
                <a:gd name="connsiteY18" fmla="*/ 880397 h 888598"/>
                <a:gd name="connsiteX19" fmla="*/ 304853 w 912176"/>
                <a:gd name="connsiteY19" fmla="*/ 867532 h 888598"/>
                <a:gd name="connsiteX20" fmla="*/ 307192 w 912176"/>
                <a:gd name="connsiteY20" fmla="*/ 866362 h 888598"/>
                <a:gd name="connsiteX21" fmla="*/ 320056 w 912176"/>
                <a:gd name="connsiteY21" fmla="*/ 860047 h 888598"/>
                <a:gd name="connsiteX22" fmla="*/ 320056 w 912176"/>
                <a:gd name="connsiteY22" fmla="*/ 860047 h 888598"/>
                <a:gd name="connsiteX23" fmla="*/ 448936 w 912176"/>
                <a:gd name="connsiteY23" fmla="*/ 795256 h 888598"/>
                <a:gd name="connsiteX24" fmla="*/ 574308 w 912176"/>
                <a:gd name="connsiteY24" fmla="*/ 865427 h 888598"/>
                <a:gd name="connsiteX25" fmla="*/ 574308 w 912176"/>
                <a:gd name="connsiteY25" fmla="*/ 865427 h 888598"/>
                <a:gd name="connsiteX26" fmla="*/ 586938 w 912176"/>
                <a:gd name="connsiteY26" fmla="*/ 872210 h 888598"/>
                <a:gd name="connsiteX27" fmla="*/ 590681 w 912176"/>
                <a:gd name="connsiteY27" fmla="*/ 874081 h 888598"/>
                <a:gd name="connsiteX28" fmla="*/ 652899 w 912176"/>
                <a:gd name="connsiteY28" fmla="*/ 888583 h 888598"/>
                <a:gd name="connsiteX29" fmla="*/ 719093 w 912176"/>
                <a:gd name="connsiteY29" fmla="*/ 869637 h 888598"/>
                <a:gd name="connsiteX30" fmla="*/ 779440 w 912176"/>
                <a:gd name="connsiteY30" fmla="*/ 736781 h 888598"/>
                <a:gd name="connsiteX31" fmla="*/ 779440 w 912176"/>
                <a:gd name="connsiteY31" fmla="*/ 729530 h 888598"/>
                <a:gd name="connsiteX32" fmla="*/ 756049 w 912176"/>
                <a:gd name="connsiteY32" fmla="*/ 580534 h 888598"/>
                <a:gd name="connsiteX33" fmla="*/ 873000 w 912176"/>
                <a:gd name="connsiteY33" fmla="*/ 471536 h 888598"/>
                <a:gd name="connsiteX34" fmla="*/ 873000 w 912176"/>
                <a:gd name="connsiteY34" fmla="*/ 471536 h 888598"/>
                <a:gd name="connsiteX35" fmla="*/ 875106 w 912176"/>
                <a:gd name="connsiteY35" fmla="*/ 469431 h 888598"/>
                <a:gd name="connsiteX36" fmla="*/ 875106 w 912176"/>
                <a:gd name="connsiteY36" fmla="*/ 469431 h 888598"/>
                <a:gd name="connsiteX37" fmla="*/ 904109 w 912176"/>
                <a:gd name="connsiteY37" fmla="*/ 330493 h 888598"/>
                <a:gd name="connsiteX38" fmla="*/ 785755 w 912176"/>
                <a:gd name="connsiteY38" fmla="*/ 242078 h 888598"/>
                <a:gd name="connsiteX39" fmla="*/ 855926 w 912176"/>
                <a:gd name="connsiteY39" fmla="*/ 446275 h 888598"/>
                <a:gd name="connsiteX40" fmla="*/ 853820 w 912176"/>
                <a:gd name="connsiteY40" fmla="*/ 448380 h 888598"/>
                <a:gd name="connsiteX41" fmla="*/ 727981 w 912176"/>
                <a:gd name="connsiteY41" fmla="*/ 568371 h 888598"/>
                <a:gd name="connsiteX42" fmla="*/ 753009 w 912176"/>
                <a:gd name="connsiteY42" fmla="*/ 732103 h 888598"/>
                <a:gd name="connsiteX43" fmla="*/ 753009 w 912176"/>
                <a:gd name="connsiteY43" fmla="*/ 735845 h 888598"/>
                <a:gd name="connsiteX44" fmla="*/ 706228 w 912176"/>
                <a:gd name="connsiteY44" fmla="*/ 842271 h 888598"/>
                <a:gd name="connsiteX45" fmla="*/ 655939 w 912176"/>
                <a:gd name="connsiteY45" fmla="*/ 856773 h 888598"/>
                <a:gd name="connsiteX46" fmla="*/ 606352 w 912176"/>
                <a:gd name="connsiteY46" fmla="*/ 845078 h 888598"/>
                <a:gd name="connsiteX47" fmla="*/ 604481 w 912176"/>
                <a:gd name="connsiteY47" fmla="*/ 845078 h 888598"/>
                <a:gd name="connsiteX48" fmla="*/ 591850 w 912176"/>
                <a:gd name="connsiteY48" fmla="*/ 838294 h 888598"/>
                <a:gd name="connsiteX49" fmla="*/ 591850 w 912176"/>
                <a:gd name="connsiteY49" fmla="*/ 838294 h 888598"/>
                <a:gd name="connsiteX50" fmla="*/ 451509 w 912176"/>
                <a:gd name="connsiteY50" fmla="*/ 761575 h 888598"/>
                <a:gd name="connsiteX51" fmla="*/ 308829 w 912176"/>
                <a:gd name="connsiteY51" fmla="*/ 833148 h 888598"/>
                <a:gd name="connsiteX52" fmla="*/ 308829 w 912176"/>
                <a:gd name="connsiteY52" fmla="*/ 833148 h 888598"/>
                <a:gd name="connsiteX53" fmla="*/ 296900 w 912176"/>
                <a:gd name="connsiteY53" fmla="*/ 839230 h 888598"/>
                <a:gd name="connsiteX54" fmla="*/ 295263 w 912176"/>
                <a:gd name="connsiteY54" fmla="*/ 839230 h 888598"/>
                <a:gd name="connsiteX55" fmla="*/ 248482 w 912176"/>
                <a:gd name="connsiteY55" fmla="*/ 849755 h 888598"/>
                <a:gd name="connsiteX56" fmla="*/ 194919 w 912176"/>
                <a:gd name="connsiteY56" fmla="*/ 833382 h 888598"/>
                <a:gd name="connsiteX57" fmla="*/ 152349 w 912176"/>
                <a:gd name="connsiteY57" fmla="*/ 726957 h 888598"/>
                <a:gd name="connsiteX58" fmla="*/ 152349 w 912176"/>
                <a:gd name="connsiteY58" fmla="*/ 723448 h 888598"/>
                <a:gd name="connsiteX59" fmla="*/ 182756 w 912176"/>
                <a:gd name="connsiteY59" fmla="*/ 558314 h 888598"/>
                <a:gd name="connsiteX60" fmla="*/ 62062 w 912176"/>
                <a:gd name="connsiteY60" fmla="*/ 435983 h 888598"/>
                <a:gd name="connsiteX61" fmla="*/ 62062 w 912176"/>
                <a:gd name="connsiteY61" fmla="*/ 434813 h 888598"/>
                <a:gd name="connsiteX62" fmla="*/ 38672 w 912176"/>
                <a:gd name="connsiteY62" fmla="*/ 326517 h 888598"/>
                <a:gd name="connsiteX63" fmla="*/ 139250 w 912176"/>
                <a:gd name="connsiteY63" fmla="*/ 260089 h 888598"/>
                <a:gd name="connsiteX64" fmla="*/ 294093 w 912176"/>
                <a:gd name="connsiteY64" fmla="*/ 240441 h 888598"/>
                <a:gd name="connsiteX65" fmla="*/ 370111 w 912176"/>
                <a:gd name="connsiteY65" fmla="*/ 90510 h 888598"/>
                <a:gd name="connsiteX66" fmla="*/ 463672 w 912176"/>
                <a:gd name="connsiteY66" fmla="*/ 29461 h 888598"/>
                <a:gd name="connsiteX67" fmla="*/ 472326 w 912176"/>
                <a:gd name="connsiteY67" fmla="*/ 29461 h 888598"/>
                <a:gd name="connsiteX68" fmla="*/ 564016 w 912176"/>
                <a:gd name="connsiteY68" fmla="*/ 106649 h 888598"/>
                <a:gd name="connsiteX69" fmla="*/ 629509 w 912176"/>
                <a:gd name="connsiteY69" fmla="*/ 246990 h 888598"/>
                <a:gd name="connsiteX70" fmla="*/ 781311 w 912176"/>
                <a:gd name="connsiteY70" fmla="*/ 272018 h 888598"/>
                <a:gd name="connsiteX71" fmla="*/ 781311 w 912176"/>
                <a:gd name="connsiteY71" fmla="*/ 272018 h 888598"/>
                <a:gd name="connsiteX72" fmla="*/ 880953 w 912176"/>
                <a:gd name="connsiteY72" fmla="*/ 338212 h 888598"/>
                <a:gd name="connsiteX73" fmla="*/ 856627 w 912176"/>
                <a:gd name="connsiteY73" fmla="*/ 446275 h 88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912176" h="888598">
                  <a:moveTo>
                    <a:pt x="785755" y="242078"/>
                  </a:moveTo>
                  <a:lnTo>
                    <a:pt x="785755" y="242078"/>
                  </a:lnTo>
                  <a:lnTo>
                    <a:pt x="649624" y="218688"/>
                  </a:lnTo>
                  <a:lnTo>
                    <a:pt x="590681" y="93550"/>
                  </a:lnTo>
                  <a:cubicBezTo>
                    <a:pt x="571501" y="52617"/>
                    <a:pt x="549748" y="6071"/>
                    <a:pt x="473730" y="-10"/>
                  </a:cubicBezTo>
                  <a:lnTo>
                    <a:pt x="462503" y="-10"/>
                  </a:lnTo>
                  <a:cubicBezTo>
                    <a:pt x="411512" y="2036"/>
                    <a:pt x="365667" y="31590"/>
                    <a:pt x="342745" y="77177"/>
                  </a:cubicBezTo>
                  <a:lnTo>
                    <a:pt x="272574" y="212840"/>
                  </a:lnTo>
                  <a:lnTo>
                    <a:pt x="132233" y="230383"/>
                  </a:lnTo>
                  <a:cubicBezTo>
                    <a:pt x="87324" y="237634"/>
                    <a:pt x="36567" y="245821"/>
                    <a:pt x="8499" y="315289"/>
                  </a:cubicBezTo>
                  <a:cubicBezTo>
                    <a:pt x="-9755" y="363824"/>
                    <a:pt x="1737" y="418534"/>
                    <a:pt x="37970" y="455631"/>
                  </a:cubicBezTo>
                  <a:lnTo>
                    <a:pt x="37970" y="457034"/>
                  </a:lnTo>
                  <a:lnTo>
                    <a:pt x="148372" y="568605"/>
                  </a:lnTo>
                  <a:lnTo>
                    <a:pt x="119602" y="718536"/>
                  </a:lnTo>
                  <a:lnTo>
                    <a:pt x="119602" y="720174"/>
                  </a:lnTo>
                  <a:lnTo>
                    <a:pt x="119602" y="723682"/>
                  </a:lnTo>
                  <a:lnTo>
                    <a:pt x="119602" y="725554"/>
                  </a:lnTo>
                  <a:cubicBezTo>
                    <a:pt x="116094" y="772334"/>
                    <a:pt x="117965" y="819114"/>
                    <a:pt x="175037" y="858644"/>
                  </a:cubicBezTo>
                  <a:cubicBezTo>
                    <a:pt x="195599" y="873005"/>
                    <a:pt x="220126" y="880607"/>
                    <a:pt x="245208" y="880397"/>
                  </a:cubicBezTo>
                  <a:cubicBezTo>
                    <a:pt x="265763" y="880280"/>
                    <a:pt x="286070" y="875882"/>
                    <a:pt x="304853" y="867532"/>
                  </a:cubicBezTo>
                  <a:lnTo>
                    <a:pt x="307192" y="866362"/>
                  </a:lnTo>
                  <a:lnTo>
                    <a:pt x="320056" y="860047"/>
                  </a:lnTo>
                  <a:lnTo>
                    <a:pt x="320056" y="860047"/>
                  </a:lnTo>
                  <a:lnTo>
                    <a:pt x="448936" y="795256"/>
                  </a:lnTo>
                  <a:lnTo>
                    <a:pt x="574308" y="865427"/>
                  </a:lnTo>
                  <a:lnTo>
                    <a:pt x="574308" y="865427"/>
                  </a:lnTo>
                  <a:lnTo>
                    <a:pt x="586938" y="872210"/>
                  </a:lnTo>
                  <a:lnTo>
                    <a:pt x="590681" y="874081"/>
                  </a:lnTo>
                  <a:cubicBezTo>
                    <a:pt x="610118" y="883414"/>
                    <a:pt x="631356" y="888349"/>
                    <a:pt x="652899" y="888583"/>
                  </a:cubicBezTo>
                  <a:cubicBezTo>
                    <a:pt x="676336" y="888794"/>
                    <a:pt x="699328" y="882198"/>
                    <a:pt x="719093" y="869637"/>
                  </a:cubicBezTo>
                  <a:cubicBezTo>
                    <a:pt x="777802" y="832681"/>
                    <a:pt x="781077" y="787538"/>
                    <a:pt x="779440" y="736781"/>
                  </a:cubicBezTo>
                  <a:lnTo>
                    <a:pt x="779440" y="729530"/>
                  </a:lnTo>
                  <a:lnTo>
                    <a:pt x="756049" y="580534"/>
                  </a:lnTo>
                  <a:lnTo>
                    <a:pt x="873000" y="471536"/>
                  </a:lnTo>
                  <a:lnTo>
                    <a:pt x="873000" y="471536"/>
                  </a:lnTo>
                  <a:lnTo>
                    <a:pt x="875106" y="469431"/>
                  </a:lnTo>
                  <a:lnTo>
                    <a:pt x="875106" y="469431"/>
                  </a:lnTo>
                  <a:cubicBezTo>
                    <a:pt x="910214" y="432287"/>
                    <a:pt x="921418" y="378560"/>
                    <a:pt x="904109" y="330493"/>
                  </a:cubicBezTo>
                  <a:cubicBezTo>
                    <a:pt x="880719" y="257048"/>
                    <a:pt x="828091" y="248627"/>
                    <a:pt x="785755" y="242078"/>
                  </a:cubicBezTo>
                  <a:close/>
                  <a:moveTo>
                    <a:pt x="855926" y="446275"/>
                  </a:moveTo>
                  <a:lnTo>
                    <a:pt x="853820" y="448380"/>
                  </a:lnTo>
                  <a:lnTo>
                    <a:pt x="727981" y="568371"/>
                  </a:lnTo>
                  <a:lnTo>
                    <a:pt x="753009" y="732103"/>
                  </a:lnTo>
                  <a:lnTo>
                    <a:pt x="753009" y="735845"/>
                  </a:lnTo>
                  <a:cubicBezTo>
                    <a:pt x="754412" y="781456"/>
                    <a:pt x="753009" y="813735"/>
                    <a:pt x="706228" y="842271"/>
                  </a:cubicBezTo>
                  <a:cubicBezTo>
                    <a:pt x="691189" y="851790"/>
                    <a:pt x="673739" y="856819"/>
                    <a:pt x="655939" y="856773"/>
                  </a:cubicBezTo>
                  <a:cubicBezTo>
                    <a:pt x="638748" y="856562"/>
                    <a:pt x="621813" y="852562"/>
                    <a:pt x="606352" y="845078"/>
                  </a:cubicBezTo>
                  <a:lnTo>
                    <a:pt x="604481" y="845078"/>
                  </a:lnTo>
                  <a:lnTo>
                    <a:pt x="591850" y="838294"/>
                  </a:lnTo>
                  <a:lnTo>
                    <a:pt x="591850" y="838294"/>
                  </a:lnTo>
                  <a:lnTo>
                    <a:pt x="451509" y="761575"/>
                  </a:lnTo>
                  <a:lnTo>
                    <a:pt x="308829" y="833148"/>
                  </a:lnTo>
                  <a:lnTo>
                    <a:pt x="308829" y="833148"/>
                  </a:lnTo>
                  <a:lnTo>
                    <a:pt x="296900" y="839230"/>
                  </a:lnTo>
                  <a:lnTo>
                    <a:pt x="295263" y="839230"/>
                  </a:lnTo>
                  <a:cubicBezTo>
                    <a:pt x="280545" y="845873"/>
                    <a:pt x="264628" y="849451"/>
                    <a:pt x="248482" y="849755"/>
                  </a:cubicBezTo>
                  <a:cubicBezTo>
                    <a:pt x="229375" y="849896"/>
                    <a:pt x="210681" y="844189"/>
                    <a:pt x="194919" y="833382"/>
                  </a:cubicBezTo>
                  <a:cubicBezTo>
                    <a:pt x="150711" y="802975"/>
                    <a:pt x="149542" y="770229"/>
                    <a:pt x="152349" y="726957"/>
                  </a:cubicBezTo>
                  <a:lnTo>
                    <a:pt x="152349" y="723448"/>
                  </a:lnTo>
                  <a:lnTo>
                    <a:pt x="182756" y="558314"/>
                  </a:lnTo>
                  <a:lnTo>
                    <a:pt x="62062" y="435983"/>
                  </a:lnTo>
                  <a:lnTo>
                    <a:pt x="62062" y="434813"/>
                  </a:lnTo>
                  <a:cubicBezTo>
                    <a:pt x="34104" y="406207"/>
                    <a:pt x="25012" y="364105"/>
                    <a:pt x="38672" y="326517"/>
                  </a:cubicBezTo>
                  <a:cubicBezTo>
                    <a:pt x="60425" y="272719"/>
                    <a:pt x="96914" y="266872"/>
                    <a:pt x="139250" y="260089"/>
                  </a:cubicBezTo>
                  <a:lnTo>
                    <a:pt x="294093" y="240441"/>
                  </a:lnTo>
                  <a:lnTo>
                    <a:pt x="370111" y="90510"/>
                  </a:lnTo>
                  <a:cubicBezTo>
                    <a:pt x="388168" y="54921"/>
                    <a:pt x="423815" y="31655"/>
                    <a:pt x="463672" y="29461"/>
                  </a:cubicBezTo>
                  <a:lnTo>
                    <a:pt x="472326" y="29461"/>
                  </a:lnTo>
                  <a:cubicBezTo>
                    <a:pt x="530100" y="34607"/>
                    <a:pt x="545772" y="68055"/>
                    <a:pt x="564016" y="106649"/>
                  </a:cubicBezTo>
                  <a:lnTo>
                    <a:pt x="629509" y="246990"/>
                  </a:lnTo>
                  <a:lnTo>
                    <a:pt x="781311" y="272018"/>
                  </a:lnTo>
                  <a:lnTo>
                    <a:pt x="781311" y="272018"/>
                  </a:lnTo>
                  <a:cubicBezTo>
                    <a:pt x="823413" y="278333"/>
                    <a:pt x="859668" y="284180"/>
                    <a:pt x="880953" y="338212"/>
                  </a:cubicBezTo>
                  <a:cubicBezTo>
                    <a:pt x="893701" y="375940"/>
                    <a:pt x="884321" y="417645"/>
                    <a:pt x="856627" y="446275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ED39C314-69D9-E725-0B33-7833095916FB}"/>
                </a:ext>
              </a:extLst>
            </p:cNvPr>
            <p:cNvSpPr/>
            <p:nvPr/>
          </p:nvSpPr>
          <p:spPr>
            <a:xfrm>
              <a:off x="981680" y="-281015"/>
              <a:ext cx="855391" cy="827779"/>
            </a:xfrm>
            <a:custGeom>
              <a:avLst/>
              <a:gdLst>
                <a:gd name="connsiteX0" fmla="*/ 750250 w 855391"/>
                <a:gd name="connsiteY0" fmla="*/ 242546 h 827779"/>
                <a:gd name="connsiteX1" fmla="*/ 750250 w 855391"/>
                <a:gd name="connsiteY1" fmla="*/ 242546 h 827779"/>
                <a:gd name="connsiteX2" fmla="*/ 598447 w 855391"/>
                <a:gd name="connsiteY2" fmla="*/ 217518 h 827779"/>
                <a:gd name="connsiteX3" fmla="*/ 532955 w 855391"/>
                <a:gd name="connsiteY3" fmla="*/ 77177 h 827779"/>
                <a:gd name="connsiteX4" fmla="*/ 441265 w 855391"/>
                <a:gd name="connsiteY4" fmla="*/ -10 h 827779"/>
                <a:gd name="connsiteX5" fmla="*/ 432611 w 855391"/>
                <a:gd name="connsiteY5" fmla="*/ -10 h 827779"/>
                <a:gd name="connsiteX6" fmla="*/ 339050 w 855391"/>
                <a:gd name="connsiteY6" fmla="*/ 61038 h 827779"/>
                <a:gd name="connsiteX7" fmla="*/ 261628 w 855391"/>
                <a:gd name="connsiteY7" fmla="*/ 210501 h 827779"/>
                <a:gd name="connsiteX8" fmla="*/ 106785 w 855391"/>
                <a:gd name="connsiteY8" fmla="*/ 230149 h 827779"/>
                <a:gd name="connsiteX9" fmla="*/ 6207 w 855391"/>
                <a:gd name="connsiteY9" fmla="*/ 296577 h 827779"/>
                <a:gd name="connsiteX10" fmla="*/ 29598 w 855391"/>
                <a:gd name="connsiteY10" fmla="*/ 404874 h 827779"/>
                <a:gd name="connsiteX11" fmla="*/ 29598 w 855391"/>
                <a:gd name="connsiteY11" fmla="*/ 406043 h 827779"/>
                <a:gd name="connsiteX12" fmla="*/ 152162 w 855391"/>
                <a:gd name="connsiteY12" fmla="*/ 529076 h 827779"/>
                <a:gd name="connsiteX13" fmla="*/ 120585 w 855391"/>
                <a:gd name="connsiteY13" fmla="*/ 694445 h 827779"/>
                <a:gd name="connsiteX14" fmla="*/ 120585 w 855391"/>
                <a:gd name="connsiteY14" fmla="*/ 697953 h 827779"/>
                <a:gd name="connsiteX15" fmla="*/ 163156 w 855391"/>
                <a:gd name="connsiteY15" fmla="*/ 804378 h 827779"/>
                <a:gd name="connsiteX16" fmla="*/ 216719 w 855391"/>
                <a:gd name="connsiteY16" fmla="*/ 820752 h 827779"/>
                <a:gd name="connsiteX17" fmla="*/ 263500 w 855391"/>
                <a:gd name="connsiteY17" fmla="*/ 810226 h 827779"/>
                <a:gd name="connsiteX18" fmla="*/ 265137 w 855391"/>
                <a:gd name="connsiteY18" fmla="*/ 810226 h 827779"/>
                <a:gd name="connsiteX19" fmla="*/ 277066 w 855391"/>
                <a:gd name="connsiteY19" fmla="*/ 804145 h 827779"/>
                <a:gd name="connsiteX20" fmla="*/ 277066 w 855391"/>
                <a:gd name="connsiteY20" fmla="*/ 804145 h 827779"/>
                <a:gd name="connsiteX21" fmla="*/ 419746 w 855391"/>
                <a:gd name="connsiteY21" fmla="*/ 732571 h 827779"/>
                <a:gd name="connsiteX22" fmla="*/ 560087 w 855391"/>
                <a:gd name="connsiteY22" fmla="*/ 809291 h 827779"/>
                <a:gd name="connsiteX23" fmla="*/ 560087 w 855391"/>
                <a:gd name="connsiteY23" fmla="*/ 809291 h 827779"/>
                <a:gd name="connsiteX24" fmla="*/ 572718 w 855391"/>
                <a:gd name="connsiteY24" fmla="*/ 816074 h 827779"/>
                <a:gd name="connsiteX25" fmla="*/ 574589 w 855391"/>
                <a:gd name="connsiteY25" fmla="*/ 816074 h 827779"/>
                <a:gd name="connsiteX26" fmla="*/ 624177 w 855391"/>
                <a:gd name="connsiteY26" fmla="*/ 827769 h 827779"/>
                <a:gd name="connsiteX27" fmla="*/ 674465 w 855391"/>
                <a:gd name="connsiteY27" fmla="*/ 813267 h 827779"/>
                <a:gd name="connsiteX28" fmla="*/ 721246 w 855391"/>
                <a:gd name="connsiteY28" fmla="*/ 706841 h 827779"/>
                <a:gd name="connsiteX29" fmla="*/ 721246 w 855391"/>
                <a:gd name="connsiteY29" fmla="*/ 703099 h 827779"/>
                <a:gd name="connsiteX30" fmla="*/ 696218 w 855391"/>
                <a:gd name="connsiteY30" fmla="*/ 539368 h 827779"/>
                <a:gd name="connsiteX31" fmla="*/ 823929 w 855391"/>
                <a:gd name="connsiteY31" fmla="*/ 419376 h 827779"/>
                <a:gd name="connsiteX32" fmla="*/ 826034 w 855391"/>
                <a:gd name="connsiteY32" fmla="*/ 417271 h 827779"/>
                <a:gd name="connsiteX33" fmla="*/ 849424 w 855391"/>
                <a:gd name="connsiteY33" fmla="*/ 308974 h 827779"/>
                <a:gd name="connsiteX34" fmla="*/ 750250 w 855391"/>
                <a:gd name="connsiteY34" fmla="*/ 242546 h 827779"/>
                <a:gd name="connsiteX35" fmla="*/ 809193 w 855391"/>
                <a:gd name="connsiteY35" fmla="*/ 396687 h 827779"/>
                <a:gd name="connsiteX36" fmla="*/ 668852 w 855391"/>
                <a:gd name="connsiteY36" fmla="*/ 529310 h 827779"/>
                <a:gd name="connsiteX37" fmla="*/ 696686 w 855391"/>
                <a:gd name="connsiteY37" fmla="*/ 712221 h 827779"/>
                <a:gd name="connsiteX38" fmla="*/ 663472 w 855391"/>
                <a:gd name="connsiteY38" fmla="*/ 793853 h 827779"/>
                <a:gd name="connsiteX39" fmla="*/ 591196 w 855391"/>
                <a:gd name="connsiteY39" fmla="*/ 793853 h 827779"/>
                <a:gd name="connsiteX40" fmla="*/ 578566 w 855391"/>
                <a:gd name="connsiteY40" fmla="*/ 786836 h 827779"/>
                <a:gd name="connsiteX41" fmla="*/ 578566 w 855391"/>
                <a:gd name="connsiteY41" fmla="*/ 786836 h 827779"/>
                <a:gd name="connsiteX42" fmla="*/ 578566 w 855391"/>
                <a:gd name="connsiteY42" fmla="*/ 786836 h 827779"/>
                <a:gd name="connsiteX43" fmla="*/ 422787 w 855391"/>
                <a:gd name="connsiteY43" fmla="*/ 701228 h 827779"/>
                <a:gd name="connsiteX44" fmla="*/ 263500 w 855391"/>
                <a:gd name="connsiteY44" fmla="*/ 781222 h 827779"/>
                <a:gd name="connsiteX45" fmla="*/ 263500 w 855391"/>
                <a:gd name="connsiteY45" fmla="*/ 781222 h 827779"/>
                <a:gd name="connsiteX46" fmla="*/ 261628 w 855391"/>
                <a:gd name="connsiteY46" fmla="*/ 781222 h 827779"/>
                <a:gd name="connsiteX47" fmla="*/ 251103 w 855391"/>
                <a:gd name="connsiteY47" fmla="*/ 786368 h 827779"/>
                <a:gd name="connsiteX48" fmla="*/ 177658 w 855391"/>
                <a:gd name="connsiteY48" fmla="*/ 783093 h 827779"/>
                <a:gd name="connsiteX49" fmla="*/ 147484 w 855391"/>
                <a:gd name="connsiteY49" fmla="*/ 702397 h 827779"/>
                <a:gd name="connsiteX50" fmla="*/ 182569 w 855391"/>
                <a:gd name="connsiteY50" fmla="*/ 518784 h 827779"/>
                <a:gd name="connsiteX51" fmla="*/ 48778 w 855391"/>
                <a:gd name="connsiteY51" fmla="*/ 383355 h 827779"/>
                <a:gd name="connsiteX52" fmla="*/ 30065 w 855391"/>
                <a:gd name="connsiteY52" fmla="*/ 304764 h 827779"/>
                <a:gd name="connsiteX53" fmla="*/ 108890 w 855391"/>
                <a:gd name="connsiteY53" fmla="*/ 256112 h 827779"/>
                <a:gd name="connsiteX54" fmla="*/ 281042 w 855391"/>
                <a:gd name="connsiteY54" fmla="*/ 234359 h 827779"/>
                <a:gd name="connsiteX55" fmla="*/ 367118 w 855391"/>
                <a:gd name="connsiteY55" fmla="*/ 68055 h 827779"/>
                <a:gd name="connsiteX56" fmla="*/ 440330 w 855391"/>
                <a:gd name="connsiteY56" fmla="*/ 23146 h 827779"/>
                <a:gd name="connsiteX57" fmla="*/ 508629 w 855391"/>
                <a:gd name="connsiteY57" fmla="*/ 84194 h 827779"/>
                <a:gd name="connsiteX58" fmla="*/ 580437 w 855391"/>
                <a:gd name="connsiteY58" fmla="*/ 241376 h 827779"/>
                <a:gd name="connsiteX59" fmla="*/ 750483 w 855391"/>
                <a:gd name="connsiteY59" fmla="*/ 269445 h 827779"/>
                <a:gd name="connsiteX60" fmla="*/ 750483 w 855391"/>
                <a:gd name="connsiteY60" fmla="*/ 269445 h 827779"/>
                <a:gd name="connsiteX61" fmla="*/ 828373 w 855391"/>
                <a:gd name="connsiteY61" fmla="*/ 317862 h 827779"/>
                <a:gd name="connsiteX62" fmla="*/ 809193 w 855391"/>
                <a:gd name="connsiteY62" fmla="*/ 396687 h 82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855391" h="827779">
                  <a:moveTo>
                    <a:pt x="750250" y="242546"/>
                  </a:moveTo>
                  <a:lnTo>
                    <a:pt x="750250" y="242546"/>
                  </a:lnTo>
                  <a:lnTo>
                    <a:pt x="598447" y="217518"/>
                  </a:lnTo>
                  <a:lnTo>
                    <a:pt x="532955" y="77177"/>
                  </a:lnTo>
                  <a:cubicBezTo>
                    <a:pt x="514710" y="38583"/>
                    <a:pt x="499039" y="5135"/>
                    <a:pt x="441265" y="-10"/>
                  </a:cubicBezTo>
                  <a:lnTo>
                    <a:pt x="432611" y="-10"/>
                  </a:lnTo>
                  <a:cubicBezTo>
                    <a:pt x="392754" y="2184"/>
                    <a:pt x="357107" y="25450"/>
                    <a:pt x="339050" y="61038"/>
                  </a:cubicBezTo>
                  <a:lnTo>
                    <a:pt x="261628" y="210501"/>
                  </a:lnTo>
                  <a:lnTo>
                    <a:pt x="106785" y="230149"/>
                  </a:lnTo>
                  <a:cubicBezTo>
                    <a:pt x="64449" y="236932"/>
                    <a:pt x="27960" y="242780"/>
                    <a:pt x="6207" y="296577"/>
                  </a:cubicBezTo>
                  <a:cubicBezTo>
                    <a:pt x="-7452" y="334165"/>
                    <a:pt x="1639" y="376268"/>
                    <a:pt x="29598" y="404874"/>
                  </a:cubicBezTo>
                  <a:lnTo>
                    <a:pt x="29598" y="406043"/>
                  </a:lnTo>
                  <a:lnTo>
                    <a:pt x="152162" y="529076"/>
                  </a:lnTo>
                  <a:lnTo>
                    <a:pt x="120585" y="694445"/>
                  </a:lnTo>
                  <a:lnTo>
                    <a:pt x="120585" y="697953"/>
                  </a:lnTo>
                  <a:cubicBezTo>
                    <a:pt x="117779" y="741225"/>
                    <a:pt x="118948" y="773971"/>
                    <a:pt x="163156" y="804378"/>
                  </a:cubicBezTo>
                  <a:cubicBezTo>
                    <a:pt x="178918" y="815185"/>
                    <a:pt x="197612" y="820892"/>
                    <a:pt x="216719" y="820752"/>
                  </a:cubicBezTo>
                  <a:cubicBezTo>
                    <a:pt x="232865" y="820448"/>
                    <a:pt x="248783" y="816869"/>
                    <a:pt x="263500" y="810226"/>
                  </a:cubicBezTo>
                  <a:lnTo>
                    <a:pt x="265137" y="810226"/>
                  </a:lnTo>
                  <a:lnTo>
                    <a:pt x="277066" y="804145"/>
                  </a:lnTo>
                  <a:lnTo>
                    <a:pt x="277066" y="804145"/>
                  </a:lnTo>
                  <a:lnTo>
                    <a:pt x="419746" y="732571"/>
                  </a:lnTo>
                  <a:lnTo>
                    <a:pt x="560087" y="809291"/>
                  </a:lnTo>
                  <a:lnTo>
                    <a:pt x="560087" y="809291"/>
                  </a:lnTo>
                  <a:lnTo>
                    <a:pt x="572718" y="816074"/>
                  </a:lnTo>
                  <a:lnTo>
                    <a:pt x="574589" y="816074"/>
                  </a:lnTo>
                  <a:cubicBezTo>
                    <a:pt x="590050" y="823558"/>
                    <a:pt x="606985" y="827558"/>
                    <a:pt x="624177" y="827769"/>
                  </a:cubicBezTo>
                  <a:cubicBezTo>
                    <a:pt x="641976" y="827816"/>
                    <a:pt x="659425" y="822787"/>
                    <a:pt x="674465" y="813267"/>
                  </a:cubicBezTo>
                  <a:cubicBezTo>
                    <a:pt x="719842" y="784731"/>
                    <a:pt x="721246" y="752452"/>
                    <a:pt x="721246" y="706841"/>
                  </a:cubicBezTo>
                  <a:lnTo>
                    <a:pt x="721246" y="703099"/>
                  </a:lnTo>
                  <a:lnTo>
                    <a:pt x="696218" y="539368"/>
                  </a:lnTo>
                  <a:lnTo>
                    <a:pt x="823929" y="419376"/>
                  </a:lnTo>
                  <a:lnTo>
                    <a:pt x="826034" y="417271"/>
                  </a:lnTo>
                  <a:cubicBezTo>
                    <a:pt x="853494" y="388407"/>
                    <a:pt x="862523" y="346609"/>
                    <a:pt x="849424" y="308974"/>
                  </a:cubicBezTo>
                  <a:cubicBezTo>
                    <a:pt x="828607" y="254709"/>
                    <a:pt x="792352" y="248393"/>
                    <a:pt x="750250" y="242546"/>
                  </a:cubicBezTo>
                  <a:close/>
                  <a:moveTo>
                    <a:pt x="809193" y="396687"/>
                  </a:moveTo>
                  <a:lnTo>
                    <a:pt x="668852" y="529310"/>
                  </a:lnTo>
                  <a:lnTo>
                    <a:pt x="696686" y="712221"/>
                  </a:lnTo>
                  <a:cubicBezTo>
                    <a:pt x="696686" y="754090"/>
                    <a:pt x="696686" y="773036"/>
                    <a:pt x="663472" y="793853"/>
                  </a:cubicBezTo>
                  <a:cubicBezTo>
                    <a:pt x="640971" y="806203"/>
                    <a:pt x="613698" y="806203"/>
                    <a:pt x="591196" y="793853"/>
                  </a:cubicBezTo>
                  <a:lnTo>
                    <a:pt x="578566" y="786836"/>
                  </a:lnTo>
                  <a:lnTo>
                    <a:pt x="578566" y="786836"/>
                  </a:lnTo>
                  <a:lnTo>
                    <a:pt x="578566" y="786836"/>
                  </a:lnTo>
                  <a:lnTo>
                    <a:pt x="422787" y="701228"/>
                  </a:lnTo>
                  <a:lnTo>
                    <a:pt x="263500" y="781222"/>
                  </a:lnTo>
                  <a:lnTo>
                    <a:pt x="263500" y="781222"/>
                  </a:lnTo>
                  <a:lnTo>
                    <a:pt x="261628" y="781222"/>
                  </a:lnTo>
                  <a:lnTo>
                    <a:pt x="251103" y="786368"/>
                  </a:lnTo>
                  <a:cubicBezTo>
                    <a:pt x="227715" y="798110"/>
                    <a:pt x="199909" y="796870"/>
                    <a:pt x="177658" y="783093"/>
                  </a:cubicBezTo>
                  <a:cubicBezTo>
                    <a:pt x="146081" y="761575"/>
                    <a:pt x="144677" y="742628"/>
                    <a:pt x="147484" y="702397"/>
                  </a:cubicBezTo>
                  <a:lnTo>
                    <a:pt x="182569" y="518784"/>
                  </a:lnTo>
                  <a:lnTo>
                    <a:pt x="48778" y="383355"/>
                  </a:lnTo>
                  <a:cubicBezTo>
                    <a:pt x="28283" y="362748"/>
                    <a:pt x="21058" y="332388"/>
                    <a:pt x="30065" y="304764"/>
                  </a:cubicBezTo>
                  <a:cubicBezTo>
                    <a:pt x="45035" y="267807"/>
                    <a:pt x="64449" y="263129"/>
                    <a:pt x="108890" y="256112"/>
                  </a:cubicBezTo>
                  <a:lnTo>
                    <a:pt x="281042" y="234359"/>
                  </a:lnTo>
                  <a:lnTo>
                    <a:pt x="367118" y="68055"/>
                  </a:lnTo>
                  <a:cubicBezTo>
                    <a:pt x="367118" y="68055"/>
                    <a:pt x="392847" y="18702"/>
                    <a:pt x="440330" y="23146"/>
                  </a:cubicBezTo>
                  <a:cubicBezTo>
                    <a:pt x="480093" y="26654"/>
                    <a:pt x="489683" y="43729"/>
                    <a:pt x="508629" y="84194"/>
                  </a:cubicBezTo>
                  <a:lnTo>
                    <a:pt x="580437" y="241376"/>
                  </a:lnTo>
                  <a:lnTo>
                    <a:pt x="750483" y="269445"/>
                  </a:lnTo>
                  <a:lnTo>
                    <a:pt x="750483" y="269445"/>
                  </a:lnTo>
                  <a:cubicBezTo>
                    <a:pt x="794691" y="276228"/>
                    <a:pt x="813871" y="280672"/>
                    <a:pt x="828373" y="317862"/>
                  </a:cubicBezTo>
                  <a:cubicBezTo>
                    <a:pt x="836863" y="345673"/>
                    <a:pt x="829519" y="375893"/>
                    <a:pt x="809193" y="396687"/>
                  </a:cubicBezTo>
                  <a:close/>
                </a:path>
              </a:pathLst>
            </a:custGeom>
            <a:solidFill>
              <a:srgbClr val="FFF4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6651A793-BFAA-DBF6-544B-184D124EE6E0}"/>
                </a:ext>
              </a:extLst>
            </p:cNvPr>
            <p:cNvSpPr/>
            <p:nvPr/>
          </p:nvSpPr>
          <p:spPr>
            <a:xfrm>
              <a:off x="1006346" y="-257679"/>
              <a:ext cx="805938" cy="780257"/>
            </a:xfrm>
            <a:custGeom>
              <a:avLst/>
              <a:gdLst>
                <a:gd name="connsiteX0" fmla="*/ 725349 w 805938"/>
                <a:gd name="connsiteY0" fmla="*/ 246109 h 780257"/>
                <a:gd name="connsiteX1" fmla="*/ 725349 w 805938"/>
                <a:gd name="connsiteY1" fmla="*/ 246109 h 780257"/>
                <a:gd name="connsiteX2" fmla="*/ 555770 w 805938"/>
                <a:gd name="connsiteY2" fmla="*/ 218040 h 780257"/>
                <a:gd name="connsiteX3" fmla="*/ 482325 w 805938"/>
                <a:gd name="connsiteY3" fmla="*/ 61326 h 780257"/>
                <a:gd name="connsiteX4" fmla="*/ 414026 w 805938"/>
                <a:gd name="connsiteY4" fmla="*/ 278 h 780257"/>
                <a:gd name="connsiteX5" fmla="*/ 340814 w 805938"/>
                <a:gd name="connsiteY5" fmla="*/ 45187 h 780257"/>
                <a:gd name="connsiteX6" fmla="*/ 254738 w 805938"/>
                <a:gd name="connsiteY6" fmla="*/ 211491 h 780257"/>
                <a:gd name="connsiteX7" fmla="*/ 82587 w 805938"/>
                <a:gd name="connsiteY7" fmla="*/ 233244 h 780257"/>
                <a:gd name="connsiteX8" fmla="*/ 3762 w 805938"/>
                <a:gd name="connsiteY8" fmla="*/ 281896 h 780257"/>
                <a:gd name="connsiteX9" fmla="*/ 22474 w 805938"/>
                <a:gd name="connsiteY9" fmla="*/ 360487 h 780257"/>
                <a:gd name="connsiteX10" fmla="*/ 156266 w 805938"/>
                <a:gd name="connsiteY10" fmla="*/ 495916 h 780257"/>
                <a:gd name="connsiteX11" fmla="*/ 121180 w 805938"/>
                <a:gd name="connsiteY11" fmla="*/ 679529 h 780257"/>
                <a:gd name="connsiteX12" fmla="*/ 151354 w 805938"/>
                <a:gd name="connsiteY12" fmla="*/ 760225 h 780257"/>
                <a:gd name="connsiteX13" fmla="*/ 224799 w 805938"/>
                <a:gd name="connsiteY13" fmla="*/ 763500 h 780257"/>
                <a:gd name="connsiteX14" fmla="*/ 235325 w 805938"/>
                <a:gd name="connsiteY14" fmla="*/ 758354 h 780257"/>
                <a:gd name="connsiteX15" fmla="*/ 237196 w 805938"/>
                <a:gd name="connsiteY15" fmla="*/ 758354 h 780257"/>
                <a:gd name="connsiteX16" fmla="*/ 237196 w 805938"/>
                <a:gd name="connsiteY16" fmla="*/ 758354 h 780257"/>
                <a:gd name="connsiteX17" fmla="*/ 396483 w 805938"/>
                <a:gd name="connsiteY17" fmla="*/ 678359 h 780257"/>
                <a:gd name="connsiteX18" fmla="*/ 552262 w 805938"/>
                <a:gd name="connsiteY18" fmla="*/ 763968 h 780257"/>
                <a:gd name="connsiteX19" fmla="*/ 552262 w 805938"/>
                <a:gd name="connsiteY19" fmla="*/ 763968 h 780257"/>
                <a:gd name="connsiteX20" fmla="*/ 552262 w 805938"/>
                <a:gd name="connsiteY20" fmla="*/ 763968 h 780257"/>
                <a:gd name="connsiteX21" fmla="*/ 564892 w 805938"/>
                <a:gd name="connsiteY21" fmla="*/ 770985 h 780257"/>
                <a:gd name="connsiteX22" fmla="*/ 637168 w 805938"/>
                <a:gd name="connsiteY22" fmla="*/ 770985 h 780257"/>
                <a:gd name="connsiteX23" fmla="*/ 670382 w 805938"/>
                <a:gd name="connsiteY23" fmla="*/ 689353 h 780257"/>
                <a:gd name="connsiteX24" fmla="*/ 643250 w 805938"/>
                <a:gd name="connsiteY24" fmla="*/ 505740 h 780257"/>
                <a:gd name="connsiteX25" fmla="*/ 783591 w 805938"/>
                <a:gd name="connsiteY25" fmla="*/ 373118 h 780257"/>
                <a:gd name="connsiteX26" fmla="*/ 802303 w 805938"/>
                <a:gd name="connsiteY26" fmla="*/ 294292 h 780257"/>
                <a:gd name="connsiteX27" fmla="*/ 725349 w 805938"/>
                <a:gd name="connsiteY27" fmla="*/ 246109 h 780257"/>
                <a:gd name="connsiteX28" fmla="*/ 744763 w 805938"/>
                <a:gd name="connsiteY28" fmla="*/ 382006 h 780257"/>
                <a:gd name="connsiteX29" fmla="*/ 617988 w 805938"/>
                <a:gd name="connsiteY29" fmla="*/ 501062 h 780257"/>
                <a:gd name="connsiteX30" fmla="*/ 642782 w 805938"/>
                <a:gd name="connsiteY30" fmla="*/ 664793 h 780257"/>
                <a:gd name="connsiteX31" fmla="*/ 613310 w 805938"/>
                <a:gd name="connsiteY31" fmla="*/ 737771 h 780257"/>
                <a:gd name="connsiteX32" fmla="*/ 548285 w 805938"/>
                <a:gd name="connsiteY32" fmla="*/ 737771 h 780257"/>
                <a:gd name="connsiteX33" fmla="*/ 536824 w 805938"/>
                <a:gd name="connsiteY33" fmla="*/ 731455 h 780257"/>
                <a:gd name="connsiteX34" fmla="*/ 536824 w 805938"/>
                <a:gd name="connsiteY34" fmla="*/ 731455 h 780257"/>
                <a:gd name="connsiteX35" fmla="*/ 536824 w 805938"/>
                <a:gd name="connsiteY35" fmla="*/ 731455 h 780257"/>
                <a:gd name="connsiteX36" fmla="*/ 396483 w 805938"/>
                <a:gd name="connsiteY36" fmla="*/ 654502 h 780257"/>
                <a:gd name="connsiteX37" fmla="*/ 253569 w 805938"/>
                <a:gd name="connsiteY37" fmla="*/ 726076 h 780257"/>
                <a:gd name="connsiteX38" fmla="*/ 253569 w 805938"/>
                <a:gd name="connsiteY38" fmla="*/ 726076 h 780257"/>
                <a:gd name="connsiteX39" fmla="*/ 251932 w 805938"/>
                <a:gd name="connsiteY39" fmla="*/ 726076 h 780257"/>
                <a:gd name="connsiteX40" fmla="*/ 242576 w 805938"/>
                <a:gd name="connsiteY40" fmla="*/ 730754 h 780257"/>
                <a:gd name="connsiteX41" fmla="*/ 176615 w 805938"/>
                <a:gd name="connsiteY41" fmla="*/ 727947 h 780257"/>
                <a:gd name="connsiteX42" fmla="*/ 149482 w 805938"/>
                <a:gd name="connsiteY42" fmla="*/ 655437 h 780257"/>
                <a:gd name="connsiteX43" fmla="*/ 181059 w 805938"/>
                <a:gd name="connsiteY43" fmla="*/ 491706 h 780257"/>
                <a:gd name="connsiteX44" fmla="*/ 60834 w 805938"/>
                <a:gd name="connsiteY44" fmla="*/ 370077 h 780257"/>
                <a:gd name="connsiteX45" fmla="*/ 44227 w 805938"/>
                <a:gd name="connsiteY45" fmla="*/ 299906 h 780257"/>
                <a:gd name="connsiteX46" fmla="*/ 114397 w 805938"/>
                <a:gd name="connsiteY46" fmla="*/ 255933 h 780257"/>
                <a:gd name="connsiteX47" fmla="*/ 268773 w 805938"/>
                <a:gd name="connsiteY47" fmla="*/ 236519 h 780257"/>
                <a:gd name="connsiteX48" fmla="*/ 345960 w 805938"/>
                <a:gd name="connsiteY48" fmla="*/ 87289 h 780257"/>
                <a:gd name="connsiteX49" fmla="*/ 411687 w 805938"/>
                <a:gd name="connsiteY49" fmla="*/ 47058 h 780257"/>
                <a:gd name="connsiteX50" fmla="*/ 472969 w 805938"/>
                <a:gd name="connsiteY50" fmla="*/ 101791 h 780257"/>
                <a:gd name="connsiteX51" fmla="*/ 538929 w 805938"/>
                <a:gd name="connsiteY51" fmla="*/ 242132 h 780257"/>
                <a:gd name="connsiteX52" fmla="*/ 691200 w 805938"/>
                <a:gd name="connsiteY52" fmla="*/ 267160 h 780257"/>
                <a:gd name="connsiteX53" fmla="*/ 691200 w 805938"/>
                <a:gd name="connsiteY53" fmla="*/ 267160 h 780257"/>
                <a:gd name="connsiteX54" fmla="*/ 761370 w 805938"/>
                <a:gd name="connsiteY54" fmla="*/ 310666 h 780257"/>
                <a:gd name="connsiteX55" fmla="*/ 744763 w 805938"/>
                <a:gd name="connsiteY55" fmla="*/ 382006 h 780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05938" h="780257">
                  <a:moveTo>
                    <a:pt x="725349" y="246109"/>
                  </a:moveTo>
                  <a:lnTo>
                    <a:pt x="725349" y="246109"/>
                  </a:lnTo>
                  <a:lnTo>
                    <a:pt x="555770" y="218040"/>
                  </a:lnTo>
                  <a:lnTo>
                    <a:pt x="482325" y="61326"/>
                  </a:lnTo>
                  <a:cubicBezTo>
                    <a:pt x="463379" y="20861"/>
                    <a:pt x="453789" y="3786"/>
                    <a:pt x="414026" y="278"/>
                  </a:cubicBezTo>
                  <a:cubicBezTo>
                    <a:pt x="367245" y="-4167"/>
                    <a:pt x="341282" y="44251"/>
                    <a:pt x="340814" y="45187"/>
                  </a:cubicBezTo>
                  <a:lnTo>
                    <a:pt x="254738" y="211491"/>
                  </a:lnTo>
                  <a:lnTo>
                    <a:pt x="82587" y="233244"/>
                  </a:lnTo>
                  <a:cubicBezTo>
                    <a:pt x="38145" y="240261"/>
                    <a:pt x="18731" y="244939"/>
                    <a:pt x="3762" y="281896"/>
                  </a:cubicBezTo>
                  <a:cubicBezTo>
                    <a:pt x="-5246" y="309520"/>
                    <a:pt x="1979" y="339880"/>
                    <a:pt x="22474" y="360487"/>
                  </a:cubicBezTo>
                  <a:lnTo>
                    <a:pt x="156266" y="495916"/>
                  </a:lnTo>
                  <a:lnTo>
                    <a:pt x="121180" y="679529"/>
                  </a:lnTo>
                  <a:cubicBezTo>
                    <a:pt x="118374" y="719760"/>
                    <a:pt x="119777" y="738706"/>
                    <a:pt x="151354" y="760225"/>
                  </a:cubicBezTo>
                  <a:cubicBezTo>
                    <a:pt x="173605" y="774002"/>
                    <a:pt x="201411" y="775242"/>
                    <a:pt x="224799" y="763500"/>
                  </a:cubicBezTo>
                  <a:lnTo>
                    <a:pt x="235325" y="758354"/>
                  </a:lnTo>
                  <a:lnTo>
                    <a:pt x="237196" y="758354"/>
                  </a:lnTo>
                  <a:lnTo>
                    <a:pt x="237196" y="758354"/>
                  </a:lnTo>
                  <a:lnTo>
                    <a:pt x="396483" y="678359"/>
                  </a:lnTo>
                  <a:lnTo>
                    <a:pt x="552262" y="763968"/>
                  </a:lnTo>
                  <a:lnTo>
                    <a:pt x="552262" y="763968"/>
                  </a:lnTo>
                  <a:lnTo>
                    <a:pt x="552262" y="763968"/>
                  </a:lnTo>
                  <a:lnTo>
                    <a:pt x="564892" y="770985"/>
                  </a:lnTo>
                  <a:cubicBezTo>
                    <a:pt x="587394" y="783335"/>
                    <a:pt x="614667" y="783335"/>
                    <a:pt x="637168" y="770985"/>
                  </a:cubicBezTo>
                  <a:cubicBezTo>
                    <a:pt x="670148" y="750167"/>
                    <a:pt x="671552" y="731221"/>
                    <a:pt x="670382" y="689353"/>
                  </a:cubicBezTo>
                  <a:lnTo>
                    <a:pt x="643250" y="505740"/>
                  </a:lnTo>
                  <a:lnTo>
                    <a:pt x="783591" y="373118"/>
                  </a:lnTo>
                  <a:cubicBezTo>
                    <a:pt x="803753" y="352230"/>
                    <a:pt x="810910" y="322010"/>
                    <a:pt x="802303" y="294292"/>
                  </a:cubicBezTo>
                  <a:cubicBezTo>
                    <a:pt x="789672" y="257336"/>
                    <a:pt x="769557" y="252892"/>
                    <a:pt x="725349" y="246109"/>
                  </a:cubicBezTo>
                  <a:close/>
                  <a:moveTo>
                    <a:pt x="744763" y="382006"/>
                  </a:moveTo>
                  <a:lnTo>
                    <a:pt x="617988" y="501062"/>
                  </a:lnTo>
                  <a:lnTo>
                    <a:pt x="642782" y="664793"/>
                  </a:lnTo>
                  <a:cubicBezTo>
                    <a:pt x="642782" y="702218"/>
                    <a:pt x="642782" y="719292"/>
                    <a:pt x="613310" y="737771"/>
                  </a:cubicBezTo>
                  <a:cubicBezTo>
                    <a:pt x="593078" y="748928"/>
                    <a:pt x="568518" y="748928"/>
                    <a:pt x="548285" y="737771"/>
                  </a:cubicBezTo>
                  <a:lnTo>
                    <a:pt x="536824" y="731455"/>
                  </a:lnTo>
                  <a:lnTo>
                    <a:pt x="536824" y="731455"/>
                  </a:lnTo>
                  <a:lnTo>
                    <a:pt x="536824" y="731455"/>
                  </a:lnTo>
                  <a:lnTo>
                    <a:pt x="396483" y="654502"/>
                  </a:lnTo>
                  <a:lnTo>
                    <a:pt x="253569" y="726076"/>
                  </a:lnTo>
                  <a:lnTo>
                    <a:pt x="253569" y="726076"/>
                  </a:lnTo>
                  <a:lnTo>
                    <a:pt x="251932" y="726076"/>
                  </a:lnTo>
                  <a:lnTo>
                    <a:pt x="242576" y="730754"/>
                  </a:lnTo>
                  <a:cubicBezTo>
                    <a:pt x="221576" y="741256"/>
                    <a:pt x="196647" y="740203"/>
                    <a:pt x="176615" y="727947"/>
                  </a:cubicBezTo>
                  <a:cubicBezTo>
                    <a:pt x="148313" y="708533"/>
                    <a:pt x="147144" y="691692"/>
                    <a:pt x="149482" y="655437"/>
                  </a:cubicBezTo>
                  <a:lnTo>
                    <a:pt x="181059" y="491706"/>
                  </a:lnTo>
                  <a:lnTo>
                    <a:pt x="60834" y="370077"/>
                  </a:lnTo>
                  <a:cubicBezTo>
                    <a:pt x="42783" y="351528"/>
                    <a:pt x="36403" y="324559"/>
                    <a:pt x="44227" y="299906"/>
                  </a:cubicBezTo>
                  <a:cubicBezTo>
                    <a:pt x="57559" y="266458"/>
                    <a:pt x="74868" y="262482"/>
                    <a:pt x="114397" y="255933"/>
                  </a:cubicBezTo>
                  <a:lnTo>
                    <a:pt x="268773" y="236519"/>
                  </a:lnTo>
                  <a:lnTo>
                    <a:pt x="345960" y="87289"/>
                  </a:lnTo>
                  <a:cubicBezTo>
                    <a:pt x="358591" y="62615"/>
                    <a:pt x="383969" y="47084"/>
                    <a:pt x="411687" y="47058"/>
                  </a:cubicBezTo>
                  <a:cubicBezTo>
                    <a:pt x="447474" y="50333"/>
                    <a:pt x="455894" y="65536"/>
                    <a:pt x="472969" y="101791"/>
                  </a:cubicBezTo>
                  <a:lnTo>
                    <a:pt x="538929" y="242132"/>
                  </a:lnTo>
                  <a:lnTo>
                    <a:pt x="691200" y="267160"/>
                  </a:lnTo>
                  <a:lnTo>
                    <a:pt x="691200" y="267160"/>
                  </a:lnTo>
                  <a:cubicBezTo>
                    <a:pt x="730963" y="273241"/>
                    <a:pt x="748038" y="277218"/>
                    <a:pt x="761370" y="310666"/>
                  </a:cubicBezTo>
                  <a:cubicBezTo>
                    <a:pt x="769674" y="335670"/>
                    <a:pt x="763265" y="363223"/>
                    <a:pt x="744763" y="382006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5C26B62E-84C8-5ED5-BB70-1821E5620998}"/>
                </a:ext>
              </a:extLst>
            </p:cNvPr>
            <p:cNvSpPr/>
            <p:nvPr/>
          </p:nvSpPr>
          <p:spPr>
            <a:xfrm>
              <a:off x="1047806" y="-209908"/>
              <a:ext cx="723894" cy="699080"/>
            </a:xfrm>
            <a:custGeom>
              <a:avLst/>
              <a:gdLst>
                <a:gd name="connsiteX0" fmla="*/ 650207 w 723894"/>
                <a:gd name="connsiteY0" fmla="*/ 220091 h 699080"/>
                <a:gd name="connsiteX1" fmla="*/ 650207 w 723894"/>
                <a:gd name="connsiteY1" fmla="*/ 220091 h 699080"/>
                <a:gd name="connsiteX2" fmla="*/ 497937 w 723894"/>
                <a:gd name="connsiteY2" fmla="*/ 195064 h 699080"/>
                <a:gd name="connsiteX3" fmla="*/ 431977 w 723894"/>
                <a:gd name="connsiteY3" fmla="*/ 54723 h 699080"/>
                <a:gd name="connsiteX4" fmla="*/ 370694 w 723894"/>
                <a:gd name="connsiteY4" fmla="*/ -10 h 699080"/>
                <a:gd name="connsiteX5" fmla="*/ 304968 w 723894"/>
                <a:gd name="connsiteY5" fmla="*/ 40221 h 699080"/>
                <a:gd name="connsiteX6" fmla="*/ 227780 w 723894"/>
                <a:gd name="connsiteY6" fmla="*/ 189450 h 699080"/>
                <a:gd name="connsiteX7" fmla="*/ 73405 w 723894"/>
                <a:gd name="connsiteY7" fmla="*/ 208864 h 699080"/>
                <a:gd name="connsiteX8" fmla="*/ 3234 w 723894"/>
                <a:gd name="connsiteY8" fmla="*/ 252838 h 699080"/>
                <a:gd name="connsiteX9" fmla="*/ 19841 w 723894"/>
                <a:gd name="connsiteY9" fmla="*/ 323008 h 699080"/>
                <a:gd name="connsiteX10" fmla="*/ 140067 w 723894"/>
                <a:gd name="connsiteY10" fmla="*/ 444637 h 699080"/>
                <a:gd name="connsiteX11" fmla="*/ 108490 w 723894"/>
                <a:gd name="connsiteY11" fmla="*/ 608369 h 699080"/>
                <a:gd name="connsiteX12" fmla="*/ 135623 w 723894"/>
                <a:gd name="connsiteY12" fmla="*/ 680878 h 699080"/>
                <a:gd name="connsiteX13" fmla="*/ 201583 w 723894"/>
                <a:gd name="connsiteY13" fmla="*/ 683685 h 699080"/>
                <a:gd name="connsiteX14" fmla="*/ 210939 w 723894"/>
                <a:gd name="connsiteY14" fmla="*/ 679007 h 699080"/>
                <a:gd name="connsiteX15" fmla="*/ 212576 w 723894"/>
                <a:gd name="connsiteY15" fmla="*/ 679007 h 699080"/>
                <a:gd name="connsiteX16" fmla="*/ 212576 w 723894"/>
                <a:gd name="connsiteY16" fmla="*/ 679007 h 699080"/>
                <a:gd name="connsiteX17" fmla="*/ 355491 w 723894"/>
                <a:gd name="connsiteY17" fmla="*/ 607433 h 699080"/>
                <a:gd name="connsiteX18" fmla="*/ 495832 w 723894"/>
                <a:gd name="connsiteY18" fmla="*/ 684387 h 699080"/>
                <a:gd name="connsiteX19" fmla="*/ 495832 w 723894"/>
                <a:gd name="connsiteY19" fmla="*/ 684387 h 699080"/>
                <a:gd name="connsiteX20" fmla="*/ 495832 w 723894"/>
                <a:gd name="connsiteY20" fmla="*/ 684387 h 699080"/>
                <a:gd name="connsiteX21" fmla="*/ 507293 w 723894"/>
                <a:gd name="connsiteY21" fmla="*/ 690702 h 699080"/>
                <a:gd name="connsiteX22" fmla="*/ 572318 w 723894"/>
                <a:gd name="connsiteY22" fmla="*/ 690702 h 699080"/>
                <a:gd name="connsiteX23" fmla="*/ 601789 w 723894"/>
                <a:gd name="connsiteY23" fmla="*/ 617725 h 699080"/>
                <a:gd name="connsiteX24" fmla="*/ 576996 w 723894"/>
                <a:gd name="connsiteY24" fmla="*/ 453993 h 699080"/>
                <a:gd name="connsiteX25" fmla="*/ 703771 w 723894"/>
                <a:gd name="connsiteY25" fmla="*/ 334937 h 699080"/>
                <a:gd name="connsiteX26" fmla="*/ 720612 w 723894"/>
                <a:gd name="connsiteY26" fmla="*/ 264767 h 699080"/>
                <a:gd name="connsiteX27" fmla="*/ 650207 w 723894"/>
                <a:gd name="connsiteY27" fmla="*/ 220091 h 699080"/>
                <a:gd name="connsiteX28" fmla="*/ 665879 w 723894"/>
                <a:gd name="connsiteY28" fmla="*/ 335171 h 699080"/>
                <a:gd name="connsiteX29" fmla="*/ 552436 w 723894"/>
                <a:gd name="connsiteY29" fmla="*/ 441597 h 699080"/>
                <a:gd name="connsiteX30" fmla="*/ 575826 w 723894"/>
                <a:gd name="connsiteY30" fmla="*/ 588253 h 699080"/>
                <a:gd name="connsiteX31" fmla="*/ 549395 w 723894"/>
                <a:gd name="connsiteY31" fmla="*/ 653746 h 699080"/>
                <a:gd name="connsiteX32" fmla="*/ 491388 w 723894"/>
                <a:gd name="connsiteY32" fmla="*/ 653746 h 699080"/>
                <a:gd name="connsiteX33" fmla="*/ 481096 w 723894"/>
                <a:gd name="connsiteY33" fmla="*/ 648132 h 699080"/>
                <a:gd name="connsiteX34" fmla="*/ 481096 w 723894"/>
                <a:gd name="connsiteY34" fmla="*/ 648132 h 699080"/>
                <a:gd name="connsiteX35" fmla="*/ 356192 w 723894"/>
                <a:gd name="connsiteY35" fmla="*/ 579365 h 699080"/>
                <a:gd name="connsiteX36" fmla="*/ 226844 w 723894"/>
                <a:gd name="connsiteY36" fmla="*/ 645091 h 699080"/>
                <a:gd name="connsiteX37" fmla="*/ 226844 w 723894"/>
                <a:gd name="connsiteY37" fmla="*/ 645091 h 699080"/>
                <a:gd name="connsiteX38" fmla="*/ 225207 w 723894"/>
                <a:gd name="connsiteY38" fmla="*/ 645091 h 699080"/>
                <a:gd name="connsiteX39" fmla="*/ 216787 w 723894"/>
                <a:gd name="connsiteY39" fmla="*/ 649301 h 699080"/>
                <a:gd name="connsiteX40" fmla="*/ 158077 w 723894"/>
                <a:gd name="connsiteY40" fmla="*/ 646729 h 699080"/>
                <a:gd name="connsiteX41" fmla="*/ 134687 w 723894"/>
                <a:gd name="connsiteY41" fmla="*/ 581938 h 699080"/>
                <a:gd name="connsiteX42" fmla="*/ 162755 w 723894"/>
                <a:gd name="connsiteY42" fmla="*/ 434813 h 699080"/>
                <a:gd name="connsiteX43" fmla="*/ 55394 w 723894"/>
                <a:gd name="connsiteY43" fmla="*/ 326049 h 699080"/>
                <a:gd name="connsiteX44" fmla="*/ 40659 w 723894"/>
                <a:gd name="connsiteY44" fmla="*/ 263129 h 699080"/>
                <a:gd name="connsiteX45" fmla="*/ 103812 w 723894"/>
                <a:gd name="connsiteY45" fmla="*/ 224068 h 699080"/>
                <a:gd name="connsiteX46" fmla="*/ 241814 w 723894"/>
                <a:gd name="connsiteY46" fmla="*/ 206759 h 699080"/>
                <a:gd name="connsiteX47" fmla="*/ 311985 w 723894"/>
                <a:gd name="connsiteY47" fmla="*/ 73201 h 699080"/>
                <a:gd name="connsiteX48" fmla="*/ 368589 w 723894"/>
                <a:gd name="connsiteY48" fmla="*/ 36946 h 699080"/>
                <a:gd name="connsiteX49" fmla="*/ 423322 w 723894"/>
                <a:gd name="connsiteY49" fmla="*/ 86065 h 699080"/>
                <a:gd name="connsiteX50" fmla="*/ 482032 w 723894"/>
                <a:gd name="connsiteY50" fmla="*/ 210969 h 699080"/>
                <a:gd name="connsiteX51" fmla="*/ 618396 w 723894"/>
                <a:gd name="connsiteY51" fmla="*/ 234359 h 699080"/>
                <a:gd name="connsiteX52" fmla="*/ 618396 w 723894"/>
                <a:gd name="connsiteY52" fmla="*/ 234359 h 699080"/>
                <a:gd name="connsiteX53" fmla="*/ 680848 w 723894"/>
                <a:gd name="connsiteY53" fmla="*/ 273187 h 699080"/>
                <a:gd name="connsiteX54" fmla="*/ 665879 w 723894"/>
                <a:gd name="connsiteY54" fmla="*/ 335171 h 69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23894" h="699080">
                  <a:moveTo>
                    <a:pt x="650207" y="220091"/>
                  </a:moveTo>
                  <a:lnTo>
                    <a:pt x="650207" y="220091"/>
                  </a:lnTo>
                  <a:lnTo>
                    <a:pt x="497937" y="195064"/>
                  </a:lnTo>
                  <a:lnTo>
                    <a:pt x="431977" y="54723"/>
                  </a:lnTo>
                  <a:cubicBezTo>
                    <a:pt x="414902" y="18468"/>
                    <a:pt x="406481" y="3264"/>
                    <a:pt x="370694" y="-10"/>
                  </a:cubicBezTo>
                  <a:cubicBezTo>
                    <a:pt x="342977" y="15"/>
                    <a:pt x="317598" y="15546"/>
                    <a:pt x="304968" y="40221"/>
                  </a:cubicBezTo>
                  <a:lnTo>
                    <a:pt x="227780" y="189450"/>
                  </a:lnTo>
                  <a:lnTo>
                    <a:pt x="73405" y="208864"/>
                  </a:lnTo>
                  <a:cubicBezTo>
                    <a:pt x="33408" y="215413"/>
                    <a:pt x="16099" y="219390"/>
                    <a:pt x="3234" y="252838"/>
                  </a:cubicBezTo>
                  <a:cubicBezTo>
                    <a:pt x="-4590" y="277491"/>
                    <a:pt x="1791" y="304460"/>
                    <a:pt x="19841" y="323008"/>
                  </a:cubicBezTo>
                  <a:lnTo>
                    <a:pt x="140067" y="444637"/>
                  </a:lnTo>
                  <a:lnTo>
                    <a:pt x="108490" y="608369"/>
                  </a:lnTo>
                  <a:cubicBezTo>
                    <a:pt x="106151" y="644624"/>
                    <a:pt x="108490" y="661464"/>
                    <a:pt x="135623" y="680878"/>
                  </a:cubicBezTo>
                  <a:cubicBezTo>
                    <a:pt x="155654" y="693135"/>
                    <a:pt x="180583" y="694187"/>
                    <a:pt x="201583" y="683685"/>
                  </a:cubicBezTo>
                  <a:lnTo>
                    <a:pt x="210939" y="679007"/>
                  </a:lnTo>
                  <a:lnTo>
                    <a:pt x="212576" y="679007"/>
                  </a:lnTo>
                  <a:lnTo>
                    <a:pt x="212576" y="679007"/>
                  </a:lnTo>
                  <a:lnTo>
                    <a:pt x="355491" y="607433"/>
                  </a:lnTo>
                  <a:lnTo>
                    <a:pt x="495832" y="684387"/>
                  </a:lnTo>
                  <a:lnTo>
                    <a:pt x="495832" y="684387"/>
                  </a:lnTo>
                  <a:lnTo>
                    <a:pt x="495832" y="684387"/>
                  </a:lnTo>
                  <a:lnTo>
                    <a:pt x="507293" y="690702"/>
                  </a:lnTo>
                  <a:cubicBezTo>
                    <a:pt x="527526" y="701859"/>
                    <a:pt x="552085" y="701859"/>
                    <a:pt x="572318" y="690702"/>
                  </a:cubicBezTo>
                  <a:cubicBezTo>
                    <a:pt x="601556" y="672224"/>
                    <a:pt x="602959" y="655149"/>
                    <a:pt x="601789" y="617725"/>
                  </a:cubicBezTo>
                  <a:lnTo>
                    <a:pt x="576996" y="453993"/>
                  </a:lnTo>
                  <a:lnTo>
                    <a:pt x="703771" y="334937"/>
                  </a:lnTo>
                  <a:cubicBezTo>
                    <a:pt x="721898" y="316436"/>
                    <a:pt x="728377" y="289467"/>
                    <a:pt x="720612" y="264767"/>
                  </a:cubicBezTo>
                  <a:cubicBezTo>
                    <a:pt x="707045" y="230149"/>
                    <a:pt x="689970" y="226173"/>
                    <a:pt x="650207" y="220091"/>
                  </a:cubicBezTo>
                  <a:close/>
                  <a:moveTo>
                    <a:pt x="665879" y="335171"/>
                  </a:moveTo>
                  <a:lnTo>
                    <a:pt x="552436" y="441597"/>
                  </a:lnTo>
                  <a:lnTo>
                    <a:pt x="575826" y="588253"/>
                  </a:lnTo>
                  <a:cubicBezTo>
                    <a:pt x="575826" y="621935"/>
                    <a:pt x="575826" y="637139"/>
                    <a:pt x="549395" y="653746"/>
                  </a:cubicBezTo>
                  <a:cubicBezTo>
                    <a:pt x="531385" y="663874"/>
                    <a:pt x="509398" y="663874"/>
                    <a:pt x="491388" y="653746"/>
                  </a:cubicBezTo>
                  <a:lnTo>
                    <a:pt x="481096" y="648132"/>
                  </a:lnTo>
                  <a:lnTo>
                    <a:pt x="481096" y="648132"/>
                  </a:lnTo>
                  <a:lnTo>
                    <a:pt x="356192" y="579365"/>
                  </a:lnTo>
                  <a:lnTo>
                    <a:pt x="226844" y="645091"/>
                  </a:lnTo>
                  <a:lnTo>
                    <a:pt x="226844" y="645091"/>
                  </a:lnTo>
                  <a:lnTo>
                    <a:pt x="225207" y="645091"/>
                  </a:lnTo>
                  <a:lnTo>
                    <a:pt x="216787" y="649301"/>
                  </a:lnTo>
                  <a:cubicBezTo>
                    <a:pt x="198133" y="658868"/>
                    <a:pt x="175823" y="657886"/>
                    <a:pt x="158077" y="646729"/>
                  </a:cubicBezTo>
                  <a:cubicBezTo>
                    <a:pt x="132582" y="629420"/>
                    <a:pt x="131646" y="614450"/>
                    <a:pt x="134687" y="581938"/>
                  </a:cubicBezTo>
                  <a:lnTo>
                    <a:pt x="162755" y="434813"/>
                  </a:lnTo>
                  <a:lnTo>
                    <a:pt x="55394" y="326049"/>
                  </a:lnTo>
                  <a:cubicBezTo>
                    <a:pt x="39073" y="309489"/>
                    <a:pt x="33384" y="285210"/>
                    <a:pt x="40659" y="263129"/>
                  </a:cubicBezTo>
                  <a:cubicBezTo>
                    <a:pt x="52588" y="233424"/>
                    <a:pt x="68025" y="229681"/>
                    <a:pt x="103812" y="224068"/>
                  </a:cubicBezTo>
                  <a:lnTo>
                    <a:pt x="241814" y="206759"/>
                  </a:lnTo>
                  <a:lnTo>
                    <a:pt x="311985" y="73201"/>
                  </a:lnTo>
                  <a:cubicBezTo>
                    <a:pt x="322815" y="51687"/>
                    <a:pt x="344521" y="37788"/>
                    <a:pt x="368589" y="36946"/>
                  </a:cubicBezTo>
                  <a:cubicBezTo>
                    <a:pt x="400400" y="39987"/>
                    <a:pt x="408118" y="53553"/>
                    <a:pt x="423322" y="86065"/>
                  </a:cubicBezTo>
                  <a:lnTo>
                    <a:pt x="482032" y="210969"/>
                  </a:lnTo>
                  <a:lnTo>
                    <a:pt x="618396" y="234359"/>
                  </a:lnTo>
                  <a:lnTo>
                    <a:pt x="618396" y="234359"/>
                  </a:lnTo>
                  <a:cubicBezTo>
                    <a:pt x="653950" y="239973"/>
                    <a:pt x="669153" y="243482"/>
                    <a:pt x="680848" y="273187"/>
                  </a:cubicBezTo>
                  <a:cubicBezTo>
                    <a:pt x="687327" y="295033"/>
                    <a:pt x="681620" y="318681"/>
                    <a:pt x="665879" y="335171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1611233-E6EB-0B30-43A4-7F3CE0AF1071}"/>
                </a:ext>
              </a:extLst>
            </p:cNvPr>
            <p:cNvSpPr/>
            <p:nvPr/>
          </p:nvSpPr>
          <p:spPr>
            <a:xfrm>
              <a:off x="6105010" y="-2007211"/>
              <a:ext cx="920586" cy="896783"/>
            </a:xfrm>
            <a:custGeom>
              <a:avLst/>
              <a:gdLst>
                <a:gd name="connsiteX0" fmla="*/ 907022 w 920586"/>
                <a:gd name="connsiteY0" fmla="*/ 321839 h 896783"/>
                <a:gd name="connsiteX1" fmla="*/ 746799 w 920586"/>
                <a:gd name="connsiteY1" fmla="*/ 203718 h 896783"/>
                <a:gd name="connsiteX2" fmla="*/ 746799 w 920586"/>
                <a:gd name="connsiteY2" fmla="*/ 203718 h 896783"/>
                <a:gd name="connsiteX3" fmla="*/ 671482 w 920586"/>
                <a:gd name="connsiteY3" fmla="*/ 191321 h 896783"/>
                <a:gd name="connsiteX4" fmla="*/ 638970 w 920586"/>
                <a:gd name="connsiteY4" fmla="*/ 122320 h 896783"/>
                <a:gd name="connsiteX5" fmla="*/ 480151 w 920586"/>
                <a:gd name="connsiteY5" fmla="*/ -10 h 896783"/>
                <a:gd name="connsiteX6" fmla="*/ 463544 w 920586"/>
                <a:gd name="connsiteY6" fmla="*/ -10 h 896783"/>
                <a:gd name="connsiteX7" fmla="*/ 296070 w 920586"/>
                <a:gd name="connsiteY7" fmla="*/ 105713 h 896783"/>
                <a:gd name="connsiteX8" fmla="*/ 255371 w 920586"/>
                <a:gd name="connsiteY8" fmla="*/ 184304 h 896783"/>
                <a:gd name="connsiteX9" fmla="*/ 174441 w 920586"/>
                <a:gd name="connsiteY9" fmla="*/ 194596 h 896783"/>
                <a:gd name="connsiteX10" fmla="*/ 12581 w 920586"/>
                <a:gd name="connsiteY10" fmla="*/ 311547 h 896783"/>
                <a:gd name="connsiteX11" fmla="*/ 52110 w 920586"/>
                <a:gd name="connsiteY11" fmla="*/ 508726 h 896783"/>
                <a:gd name="connsiteX12" fmla="*/ 52110 w 920586"/>
                <a:gd name="connsiteY12" fmla="*/ 508726 h 896783"/>
                <a:gd name="connsiteX13" fmla="*/ 118538 w 920586"/>
                <a:gd name="connsiteY13" fmla="*/ 575856 h 896783"/>
                <a:gd name="connsiteX14" fmla="*/ 102399 w 920586"/>
                <a:gd name="connsiteY14" fmla="*/ 664739 h 896783"/>
                <a:gd name="connsiteX15" fmla="*/ 102399 w 920586"/>
                <a:gd name="connsiteY15" fmla="*/ 666142 h 896783"/>
                <a:gd name="connsiteX16" fmla="*/ 102399 w 920586"/>
                <a:gd name="connsiteY16" fmla="*/ 671288 h 896783"/>
                <a:gd name="connsiteX17" fmla="*/ 102399 w 920586"/>
                <a:gd name="connsiteY17" fmla="*/ 677604 h 896783"/>
                <a:gd name="connsiteX18" fmla="*/ 181691 w 920586"/>
                <a:gd name="connsiteY18" fmla="*/ 856772 h 896783"/>
                <a:gd name="connsiteX19" fmla="*/ 283673 w 920586"/>
                <a:gd name="connsiteY19" fmla="*/ 888349 h 896783"/>
                <a:gd name="connsiteX20" fmla="*/ 365305 w 920586"/>
                <a:gd name="connsiteY20" fmla="*/ 870573 h 896783"/>
                <a:gd name="connsiteX21" fmla="*/ 367410 w 920586"/>
                <a:gd name="connsiteY21" fmla="*/ 870573 h 896783"/>
                <a:gd name="connsiteX22" fmla="*/ 379806 w 920586"/>
                <a:gd name="connsiteY22" fmla="*/ 864491 h 896783"/>
                <a:gd name="connsiteX23" fmla="*/ 379806 w 920586"/>
                <a:gd name="connsiteY23" fmla="*/ 864491 h 896783"/>
                <a:gd name="connsiteX24" fmla="*/ 451380 w 920586"/>
                <a:gd name="connsiteY24" fmla="*/ 828470 h 896783"/>
                <a:gd name="connsiteX25" fmla="*/ 521551 w 920586"/>
                <a:gd name="connsiteY25" fmla="*/ 867064 h 896783"/>
                <a:gd name="connsiteX26" fmla="*/ 533246 w 920586"/>
                <a:gd name="connsiteY26" fmla="*/ 873613 h 896783"/>
                <a:gd name="connsiteX27" fmla="*/ 541199 w 920586"/>
                <a:gd name="connsiteY27" fmla="*/ 877590 h 896783"/>
                <a:gd name="connsiteX28" fmla="*/ 625404 w 920586"/>
                <a:gd name="connsiteY28" fmla="*/ 896770 h 896783"/>
                <a:gd name="connsiteX29" fmla="*/ 721303 w 920586"/>
                <a:gd name="connsiteY29" fmla="*/ 869169 h 896783"/>
                <a:gd name="connsiteX30" fmla="*/ 807146 w 920586"/>
                <a:gd name="connsiteY30" fmla="*/ 690702 h 896783"/>
                <a:gd name="connsiteX31" fmla="*/ 807146 w 920586"/>
                <a:gd name="connsiteY31" fmla="*/ 687661 h 896783"/>
                <a:gd name="connsiteX32" fmla="*/ 807146 w 920586"/>
                <a:gd name="connsiteY32" fmla="*/ 682515 h 896783"/>
                <a:gd name="connsiteX33" fmla="*/ 807146 w 920586"/>
                <a:gd name="connsiteY33" fmla="*/ 676200 h 896783"/>
                <a:gd name="connsiteX34" fmla="*/ 794281 w 920586"/>
                <a:gd name="connsiteY34" fmla="*/ 590358 h 896783"/>
                <a:gd name="connsiteX35" fmla="*/ 864451 w 920586"/>
                <a:gd name="connsiteY35" fmla="*/ 525099 h 896783"/>
                <a:gd name="connsiteX36" fmla="*/ 867258 w 920586"/>
                <a:gd name="connsiteY36" fmla="*/ 522293 h 896783"/>
                <a:gd name="connsiteX37" fmla="*/ 869364 w 920586"/>
                <a:gd name="connsiteY37" fmla="*/ 519954 h 896783"/>
                <a:gd name="connsiteX38" fmla="*/ 872404 w 920586"/>
                <a:gd name="connsiteY38" fmla="*/ 516913 h 896783"/>
                <a:gd name="connsiteX39" fmla="*/ 907022 w 920586"/>
                <a:gd name="connsiteY39" fmla="*/ 321839 h 896783"/>
                <a:gd name="connsiteX40" fmla="*/ 850184 w 920586"/>
                <a:gd name="connsiteY40" fmla="*/ 499136 h 896783"/>
                <a:gd name="connsiteX41" fmla="*/ 848312 w 920586"/>
                <a:gd name="connsiteY41" fmla="*/ 501241 h 896783"/>
                <a:gd name="connsiteX42" fmla="*/ 845974 w 920586"/>
                <a:gd name="connsiteY42" fmla="*/ 503581 h 896783"/>
                <a:gd name="connsiteX43" fmla="*/ 843634 w 920586"/>
                <a:gd name="connsiteY43" fmla="*/ 505919 h 896783"/>
                <a:gd name="connsiteX44" fmla="*/ 766681 w 920586"/>
                <a:gd name="connsiteY44" fmla="*/ 579833 h 896783"/>
                <a:gd name="connsiteX45" fmla="*/ 781651 w 920586"/>
                <a:gd name="connsiteY45" fmla="*/ 679007 h 896783"/>
                <a:gd name="connsiteX46" fmla="*/ 781651 w 920586"/>
                <a:gd name="connsiteY46" fmla="*/ 683451 h 896783"/>
                <a:gd name="connsiteX47" fmla="*/ 781651 w 920586"/>
                <a:gd name="connsiteY47" fmla="*/ 687895 h 896783"/>
                <a:gd name="connsiteX48" fmla="*/ 781651 w 920586"/>
                <a:gd name="connsiteY48" fmla="*/ 690936 h 896783"/>
                <a:gd name="connsiteX49" fmla="*/ 707269 w 920586"/>
                <a:gd name="connsiteY49" fmla="*/ 846715 h 896783"/>
                <a:gd name="connsiteX50" fmla="*/ 624936 w 920586"/>
                <a:gd name="connsiteY50" fmla="*/ 870105 h 896783"/>
                <a:gd name="connsiteX51" fmla="*/ 551257 w 920586"/>
                <a:gd name="connsiteY51" fmla="*/ 853264 h 896783"/>
                <a:gd name="connsiteX52" fmla="*/ 545175 w 920586"/>
                <a:gd name="connsiteY52" fmla="*/ 850223 h 896783"/>
                <a:gd name="connsiteX53" fmla="*/ 533246 w 920586"/>
                <a:gd name="connsiteY53" fmla="*/ 843674 h 896783"/>
                <a:gd name="connsiteX54" fmla="*/ 451615 w 920586"/>
                <a:gd name="connsiteY54" fmla="*/ 798765 h 896783"/>
                <a:gd name="connsiteX55" fmla="*/ 367176 w 920586"/>
                <a:gd name="connsiteY55" fmla="*/ 841101 h 896783"/>
                <a:gd name="connsiteX56" fmla="*/ 367176 w 920586"/>
                <a:gd name="connsiteY56" fmla="*/ 841101 h 896783"/>
                <a:gd name="connsiteX57" fmla="*/ 355247 w 920586"/>
                <a:gd name="connsiteY57" fmla="*/ 846949 h 896783"/>
                <a:gd name="connsiteX58" fmla="*/ 353142 w 920586"/>
                <a:gd name="connsiteY58" fmla="*/ 846949 h 896783"/>
                <a:gd name="connsiteX59" fmla="*/ 282971 w 920586"/>
                <a:gd name="connsiteY59" fmla="*/ 862620 h 896783"/>
                <a:gd name="connsiteX60" fmla="*/ 195258 w 920586"/>
                <a:gd name="connsiteY60" fmla="*/ 835487 h 896783"/>
                <a:gd name="connsiteX61" fmla="*/ 126958 w 920586"/>
                <a:gd name="connsiteY61" fmla="*/ 678773 h 896783"/>
                <a:gd name="connsiteX62" fmla="*/ 126958 w 920586"/>
                <a:gd name="connsiteY62" fmla="*/ 673861 h 896783"/>
                <a:gd name="connsiteX63" fmla="*/ 126958 w 920586"/>
                <a:gd name="connsiteY63" fmla="*/ 669417 h 896783"/>
                <a:gd name="connsiteX64" fmla="*/ 126958 w 920586"/>
                <a:gd name="connsiteY64" fmla="*/ 669417 h 896783"/>
                <a:gd name="connsiteX65" fmla="*/ 146373 w 920586"/>
                <a:gd name="connsiteY65" fmla="*/ 568371 h 896783"/>
                <a:gd name="connsiteX66" fmla="*/ 71290 w 920586"/>
                <a:gd name="connsiteY66" fmla="*/ 492119 h 896783"/>
                <a:gd name="connsiteX67" fmla="*/ 71290 w 920586"/>
                <a:gd name="connsiteY67" fmla="*/ 492119 h 896783"/>
                <a:gd name="connsiteX68" fmla="*/ 36906 w 920586"/>
                <a:gd name="connsiteY68" fmla="*/ 321371 h 896783"/>
                <a:gd name="connsiteX69" fmla="*/ 179353 w 920586"/>
                <a:gd name="connsiteY69" fmla="*/ 219390 h 896783"/>
                <a:gd name="connsiteX70" fmla="*/ 272914 w 920586"/>
                <a:gd name="connsiteY70" fmla="*/ 207461 h 896783"/>
                <a:gd name="connsiteX71" fmla="*/ 319694 w 920586"/>
                <a:gd name="connsiteY71" fmla="*/ 117174 h 896783"/>
                <a:gd name="connsiteX72" fmla="*/ 464713 w 920586"/>
                <a:gd name="connsiteY72" fmla="*/ 25251 h 896783"/>
                <a:gd name="connsiteX73" fmla="*/ 478981 w 920586"/>
                <a:gd name="connsiteY73" fmla="*/ 25251 h 896783"/>
                <a:gd name="connsiteX74" fmla="*/ 617451 w 920586"/>
                <a:gd name="connsiteY74" fmla="*/ 133314 h 896783"/>
                <a:gd name="connsiteX75" fmla="*/ 655343 w 920586"/>
                <a:gd name="connsiteY75" fmla="*/ 214244 h 896783"/>
                <a:gd name="connsiteX76" fmla="*/ 743758 w 920586"/>
                <a:gd name="connsiteY76" fmla="*/ 228746 h 896783"/>
                <a:gd name="connsiteX77" fmla="*/ 743758 w 920586"/>
                <a:gd name="connsiteY77" fmla="*/ 228746 h 896783"/>
                <a:gd name="connsiteX78" fmla="*/ 884099 w 920586"/>
                <a:gd name="connsiteY78" fmla="*/ 331195 h 896783"/>
                <a:gd name="connsiteX79" fmla="*/ 850885 w 920586"/>
                <a:gd name="connsiteY79" fmla="*/ 499136 h 896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920586" h="896783">
                  <a:moveTo>
                    <a:pt x="907022" y="321839"/>
                  </a:moveTo>
                  <a:cubicBezTo>
                    <a:pt x="881479" y="254381"/>
                    <a:pt x="818794" y="208155"/>
                    <a:pt x="746799" y="203718"/>
                  </a:cubicBezTo>
                  <a:lnTo>
                    <a:pt x="746799" y="203718"/>
                  </a:lnTo>
                  <a:lnTo>
                    <a:pt x="671482" y="191321"/>
                  </a:lnTo>
                  <a:lnTo>
                    <a:pt x="638970" y="122320"/>
                  </a:lnTo>
                  <a:cubicBezTo>
                    <a:pt x="620492" y="83025"/>
                    <a:pt x="585874" y="9580"/>
                    <a:pt x="480151" y="-10"/>
                  </a:cubicBezTo>
                  <a:cubicBezTo>
                    <a:pt x="474771" y="-10"/>
                    <a:pt x="469157" y="-10"/>
                    <a:pt x="463544" y="-10"/>
                  </a:cubicBezTo>
                  <a:cubicBezTo>
                    <a:pt x="392694" y="2312"/>
                    <a:pt x="328629" y="42751"/>
                    <a:pt x="296070" y="105713"/>
                  </a:cubicBezTo>
                  <a:lnTo>
                    <a:pt x="255371" y="184304"/>
                  </a:lnTo>
                  <a:lnTo>
                    <a:pt x="174441" y="194596"/>
                  </a:lnTo>
                  <a:cubicBezTo>
                    <a:pt x="131637" y="201379"/>
                    <a:pt x="52110" y="214244"/>
                    <a:pt x="12581" y="311547"/>
                  </a:cubicBezTo>
                  <a:cubicBezTo>
                    <a:pt x="-13687" y="379369"/>
                    <a:pt x="1727" y="456267"/>
                    <a:pt x="52110" y="508726"/>
                  </a:cubicBezTo>
                  <a:lnTo>
                    <a:pt x="52110" y="508726"/>
                  </a:lnTo>
                  <a:lnTo>
                    <a:pt x="118538" y="575856"/>
                  </a:lnTo>
                  <a:lnTo>
                    <a:pt x="102399" y="664739"/>
                  </a:lnTo>
                  <a:lnTo>
                    <a:pt x="102399" y="666142"/>
                  </a:lnTo>
                  <a:lnTo>
                    <a:pt x="102399" y="671288"/>
                  </a:lnTo>
                  <a:lnTo>
                    <a:pt x="102399" y="677604"/>
                  </a:lnTo>
                  <a:cubicBezTo>
                    <a:pt x="91850" y="747648"/>
                    <a:pt x="122748" y="817475"/>
                    <a:pt x="181691" y="856772"/>
                  </a:cubicBezTo>
                  <a:cubicBezTo>
                    <a:pt x="211561" y="877665"/>
                    <a:pt x="247231" y="888705"/>
                    <a:pt x="283673" y="888349"/>
                  </a:cubicBezTo>
                  <a:cubicBezTo>
                    <a:pt x="311812" y="888113"/>
                    <a:pt x="339599" y="882060"/>
                    <a:pt x="365305" y="870573"/>
                  </a:cubicBezTo>
                  <a:lnTo>
                    <a:pt x="367410" y="870573"/>
                  </a:lnTo>
                  <a:lnTo>
                    <a:pt x="379806" y="864491"/>
                  </a:lnTo>
                  <a:lnTo>
                    <a:pt x="379806" y="864491"/>
                  </a:lnTo>
                  <a:lnTo>
                    <a:pt x="451380" y="828470"/>
                  </a:lnTo>
                  <a:lnTo>
                    <a:pt x="521551" y="867064"/>
                  </a:lnTo>
                  <a:lnTo>
                    <a:pt x="533246" y="873613"/>
                  </a:lnTo>
                  <a:lnTo>
                    <a:pt x="541199" y="877590"/>
                  </a:lnTo>
                  <a:cubicBezTo>
                    <a:pt x="567536" y="890040"/>
                    <a:pt x="596283" y="896585"/>
                    <a:pt x="625404" y="896770"/>
                  </a:cubicBezTo>
                  <a:cubicBezTo>
                    <a:pt x="659366" y="896994"/>
                    <a:pt x="692650" y="887409"/>
                    <a:pt x="721303" y="869169"/>
                  </a:cubicBezTo>
                  <a:cubicBezTo>
                    <a:pt x="810888" y="812565"/>
                    <a:pt x="808315" y="730699"/>
                    <a:pt x="807146" y="690702"/>
                  </a:cubicBezTo>
                  <a:lnTo>
                    <a:pt x="807146" y="687661"/>
                  </a:lnTo>
                  <a:lnTo>
                    <a:pt x="807146" y="682515"/>
                  </a:lnTo>
                  <a:lnTo>
                    <a:pt x="807146" y="676200"/>
                  </a:lnTo>
                  <a:lnTo>
                    <a:pt x="794281" y="590358"/>
                  </a:lnTo>
                  <a:lnTo>
                    <a:pt x="864451" y="525099"/>
                  </a:lnTo>
                  <a:lnTo>
                    <a:pt x="867258" y="522293"/>
                  </a:lnTo>
                  <a:lnTo>
                    <a:pt x="869364" y="519954"/>
                  </a:lnTo>
                  <a:lnTo>
                    <a:pt x="872404" y="516913"/>
                  </a:lnTo>
                  <a:cubicBezTo>
                    <a:pt x="920237" y="463831"/>
                    <a:pt x="933687" y="388138"/>
                    <a:pt x="907022" y="321839"/>
                  </a:cubicBezTo>
                  <a:close/>
                  <a:moveTo>
                    <a:pt x="850184" y="499136"/>
                  </a:moveTo>
                  <a:lnTo>
                    <a:pt x="848312" y="501241"/>
                  </a:lnTo>
                  <a:lnTo>
                    <a:pt x="845974" y="503581"/>
                  </a:lnTo>
                  <a:lnTo>
                    <a:pt x="843634" y="505919"/>
                  </a:lnTo>
                  <a:lnTo>
                    <a:pt x="766681" y="579833"/>
                  </a:lnTo>
                  <a:lnTo>
                    <a:pt x="781651" y="679007"/>
                  </a:lnTo>
                  <a:lnTo>
                    <a:pt x="781651" y="683451"/>
                  </a:lnTo>
                  <a:lnTo>
                    <a:pt x="781651" y="687895"/>
                  </a:lnTo>
                  <a:lnTo>
                    <a:pt x="781651" y="690936"/>
                  </a:lnTo>
                  <a:cubicBezTo>
                    <a:pt x="789884" y="753009"/>
                    <a:pt x="760716" y="814097"/>
                    <a:pt x="707269" y="846715"/>
                  </a:cubicBezTo>
                  <a:cubicBezTo>
                    <a:pt x="682640" y="862260"/>
                    <a:pt x="654057" y="870381"/>
                    <a:pt x="624936" y="870105"/>
                  </a:cubicBezTo>
                  <a:cubicBezTo>
                    <a:pt x="599441" y="869972"/>
                    <a:pt x="574272" y="864222"/>
                    <a:pt x="551257" y="853264"/>
                  </a:cubicBezTo>
                  <a:lnTo>
                    <a:pt x="545175" y="850223"/>
                  </a:lnTo>
                  <a:lnTo>
                    <a:pt x="533246" y="843674"/>
                  </a:lnTo>
                  <a:lnTo>
                    <a:pt x="451615" y="798765"/>
                  </a:lnTo>
                  <a:lnTo>
                    <a:pt x="367176" y="841101"/>
                  </a:lnTo>
                  <a:lnTo>
                    <a:pt x="367176" y="841101"/>
                  </a:lnTo>
                  <a:lnTo>
                    <a:pt x="355247" y="846949"/>
                  </a:lnTo>
                  <a:lnTo>
                    <a:pt x="353142" y="846949"/>
                  </a:lnTo>
                  <a:cubicBezTo>
                    <a:pt x="331085" y="856962"/>
                    <a:pt x="307203" y="862297"/>
                    <a:pt x="282971" y="862620"/>
                  </a:cubicBezTo>
                  <a:cubicBezTo>
                    <a:pt x="251629" y="862908"/>
                    <a:pt x="220964" y="853425"/>
                    <a:pt x="195258" y="835487"/>
                  </a:cubicBezTo>
                  <a:cubicBezTo>
                    <a:pt x="143776" y="801120"/>
                    <a:pt x="117088" y="739875"/>
                    <a:pt x="126958" y="678773"/>
                  </a:cubicBezTo>
                  <a:lnTo>
                    <a:pt x="126958" y="673861"/>
                  </a:lnTo>
                  <a:lnTo>
                    <a:pt x="126958" y="669417"/>
                  </a:lnTo>
                  <a:lnTo>
                    <a:pt x="126958" y="669417"/>
                  </a:lnTo>
                  <a:lnTo>
                    <a:pt x="146373" y="568371"/>
                  </a:lnTo>
                  <a:lnTo>
                    <a:pt x="71290" y="492119"/>
                  </a:lnTo>
                  <a:lnTo>
                    <a:pt x="71290" y="492119"/>
                  </a:lnTo>
                  <a:cubicBezTo>
                    <a:pt x="27995" y="446527"/>
                    <a:pt x="14639" y="380167"/>
                    <a:pt x="36906" y="321371"/>
                  </a:cubicBezTo>
                  <a:cubicBezTo>
                    <a:pt x="71056" y="236698"/>
                    <a:pt x="138888" y="225939"/>
                    <a:pt x="179353" y="219390"/>
                  </a:cubicBezTo>
                  <a:lnTo>
                    <a:pt x="272914" y="207461"/>
                  </a:lnTo>
                  <a:lnTo>
                    <a:pt x="319694" y="117174"/>
                  </a:lnTo>
                  <a:cubicBezTo>
                    <a:pt x="347809" y="62516"/>
                    <a:pt x="403290" y="27347"/>
                    <a:pt x="464713" y="25251"/>
                  </a:cubicBezTo>
                  <a:cubicBezTo>
                    <a:pt x="469625" y="25251"/>
                    <a:pt x="474303" y="25251"/>
                    <a:pt x="478981" y="25251"/>
                  </a:cubicBezTo>
                  <a:cubicBezTo>
                    <a:pt x="570436" y="33671"/>
                    <a:pt x="599908" y="95422"/>
                    <a:pt x="617451" y="133314"/>
                  </a:cubicBezTo>
                  <a:lnTo>
                    <a:pt x="655343" y="214244"/>
                  </a:lnTo>
                  <a:lnTo>
                    <a:pt x="743758" y="228746"/>
                  </a:lnTo>
                  <a:lnTo>
                    <a:pt x="743758" y="228746"/>
                  </a:lnTo>
                  <a:cubicBezTo>
                    <a:pt x="781416" y="234593"/>
                    <a:pt x="851353" y="245821"/>
                    <a:pt x="884099" y="331195"/>
                  </a:cubicBezTo>
                  <a:cubicBezTo>
                    <a:pt x="905501" y="388966"/>
                    <a:pt x="892660" y="453862"/>
                    <a:pt x="850885" y="499136"/>
                  </a:cubicBezTo>
                  <a:close/>
                </a:path>
              </a:pathLst>
            </a:custGeom>
            <a:solidFill>
              <a:srgbClr val="A967AA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F3D765D2-981C-10F5-EBB3-438B3ED96915}"/>
                </a:ext>
              </a:extLst>
            </p:cNvPr>
            <p:cNvSpPr/>
            <p:nvPr/>
          </p:nvSpPr>
          <p:spPr>
            <a:xfrm>
              <a:off x="6130882" y="-1982183"/>
              <a:ext cx="868488" cy="845328"/>
            </a:xfrm>
            <a:custGeom>
              <a:avLst/>
              <a:gdLst>
                <a:gd name="connsiteX0" fmla="*/ 717418 w 868488"/>
                <a:gd name="connsiteY0" fmla="*/ 203484 h 845328"/>
                <a:gd name="connsiteX1" fmla="*/ 717418 w 868488"/>
                <a:gd name="connsiteY1" fmla="*/ 203484 h 845328"/>
                <a:gd name="connsiteX2" fmla="*/ 629004 w 868488"/>
                <a:gd name="connsiteY2" fmla="*/ 188982 h 845328"/>
                <a:gd name="connsiteX3" fmla="*/ 591112 w 868488"/>
                <a:gd name="connsiteY3" fmla="*/ 108052 h 845328"/>
                <a:gd name="connsiteX4" fmla="*/ 452641 w 868488"/>
                <a:gd name="connsiteY4" fmla="*/ -10 h 845328"/>
                <a:gd name="connsiteX5" fmla="*/ 438374 w 868488"/>
                <a:gd name="connsiteY5" fmla="*/ -10 h 845328"/>
                <a:gd name="connsiteX6" fmla="*/ 293354 w 868488"/>
                <a:gd name="connsiteY6" fmla="*/ 91913 h 845328"/>
                <a:gd name="connsiteX7" fmla="*/ 246574 w 868488"/>
                <a:gd name="connsiteY7" fmla="*/ 182199 h 845328"/>
                <a:gd name="connsiteX8" fmla="*/ 153013 w 868488"/>
                <a:gd name="connsiteY8" fmla="*/ 194128 h 845328"/>
                <a:gd name="connsiteX9" fmla="*/ 10567 w 868488"/>
                <a:gd name="connsiteY9" fmla="*/ 296109 h 845328"/>
                <a:gd name="connsiteX10" fmla="*/ 44950 w 868488"/>
                <a:gd name="connsiteY10" fmla="*/ 466858 h 845328"/>
                <a:gd name="connsiteX11" fmla="*/ 44950 w 868488"/>
                <a:gd name="connsiteY11" fmla="*/ 466858 h 845328"/>
                <a:gd name="connsiteX12" fmla="*/ 120033 w 868488"/>
                <a:gd name="connsiteY12" fmla="*/ 543110 h 845328"/>
                <a:gd name="connsiteX13" fmla="*/ 100619 w 868488"/>
                <a:gd name="connsiteY13" fmla="*/ 644156 h 845328"/>
                <a:gd name="connsiteX14" fmla="*/ 100619 w 868488"/>
                <a:gd name="connsiteY14" fmla="*/ 645559 h 845328"/>
                <a:gd name="connsiteX15" fmla="*/ 100619 w 868488"/>
                <a:gd name="connsiteY15" fmla="*/ 650003 h 845328"/>
                <a:gd name="connsiteX16" fmla="*/ 100619 w 868488"/>
                <a:gd name="connsiteY16" fmla="*/ 654915 h 845328"/>
                <a:gd name="connsiteX17" fmla="*/ 168918 w 868488"/>
                <a:gd name="connsiteY17" fmla="*/ 811629 h 845328"/>
                <a:gd name="connsiteX18" fmla="*/ 256631 w 868488"/>
                <a:gd name="connsiteY18" fmla="*/ 838762 h 845328"/>
                <a:gd name="connsiteX19" fmla="*/ 326802 w 868488"/>
                <a:gd name="connsiteY19" fmla="*/ 823091 h 845328"/>
                <a:gd name="connsiteX20" fmla="*/ 328908 w 868488"/>
                <a:gd name="connsiteY20" fmla="*/ 823091 h 845328"/>
                <a:gd name="connsiteX21" fmla="*/ 340836 w 868488"/>
                <a:gd name="connsiteY21" fmla="*/ 817243 h 845328"/>
                <a:gd name="connsiteX22" fmla="*/ 340836 w 868488"/>
                <a:gd name="connsiteY22" fmla="*/ 817243 h 845328"/>
                <a:gd name="connsiteX23" fmla="*/ 425275 w 868488"/>
                <a:gd name="connsiteY23" fmla="*/ 774907 h 845328"/>
                <a:gd name="connsiteX24" fmla="*/ 506907 w 868488"/>
                <a:gd name="connsiteY24" fmla="*/ 818880 h 845328"/>
                <a:gd name="connsiteX25" fmla="*/ 518836 w 868488"/>
                <a:gd name="connsiteY25" fmla="*/ 825430 h 845328"/>
                <a:gd name="connsiteX26" fmla="*/ 524917 w 868488"/>
                <a:gd name="connsiteY26" fmla="*/ 828470 h 845328"/>
                <a:gd name="connsiteX27" fmla="*/ 598597 w 868488"/>
                <a:gd name="connsiteY27" fmla="*/ 845311 h 845328"/>
                <a:gd name="connsiteX28" fmla="*/ 680930 w 868488"/>
                <a:gd name="connsiteY28" fmla="*/ 821921 h 845328"/>
                <a:gd name="connsiteX29" fmla="*/ 755310 w 868488"/>
                <a:gd name="connsiteY29" fmla="*/ 666142 h 845328"/>
                <a:gd name="connsiteX30" fmla="*/ 755310 w 868488"/>
                <a:gd name="connsiteY30" fmla="*/ 663102 h 845328"/>
                <a:gd name="connsiteX31" fmla="*/ 755310 w 868488"/>
                <a:gd name="connsiteY31" fmla="*/ 658658 h 845328"/>
                <a:gd name="connsiteX32" fmla="*/ 755310 w 868488"/>
                <a:gd name="connsiteY32" fmla="*/ 654213 h 845328"/>
                <a:gd name="connsiteX33" fmla="*/ 740809 w 868488"/>
                <a:gd name="connsiteY33" fmla="*/ 554805 h 845328"/>
                <a:gd name="connsiteX34" fmla="*/ 819399 w 868488"/>
                <a:gd name="connsiteY34" fmla="*/ 480892 h 845328"/>
                <a:gd name="connsiteX35" fmla="*/ 821739 w 868488"/>
                <a:gd name="connsiteY35" fmla="*/ 478553 h 845328"/>
                <a:gd name="connsiteX36" fmla="*/ 824078 w 868488"/>
                <a:gd name="connsiteY36" fmla="*/ 476214 h 845328"/>
                <a:gd name="connsiteX37" fmla="*/ 825949 w 868488"/>
                <a:gd name="connsiteY37" fmla="*/ 474109 h 845328"/>
                <a:gd name="connsiteX38" fmla="*/ 857760 w 868488"/>
                <a:gd name="connsiteY38" fmla="*/ 305933 h 845328"/>
                <a:gd name="connsiteX39" fmla="*/ 717418 w 868488"/>
                <a:gd name="connsiteY39" fmla="*/ 203484 h 845328"/>
                <a:gd name="connsiteX40" fmla="*/ 806301 w 868488"/>
                <a:gd name="connsiteY40" fmla="*/ 457502 h 845328"/>
                <a:gd name="connsiteX41" fmla="*/ 805132 w 868488"/>
                <a:gd name="connsiteY41" fmla="*/ 458905 h 845328"/>
                <a:gd name="connsiteX42" fmla="*/ 803027 w 868488"/>
                <a:gd name="connsiteY42" fmla="*/ 461244 h 845328"/>
                <a:gd name="connsiteX43" fmla="*/ 801623 w 868488"/>
                <a:gd name="connsiteY43" fmla="*/ 462648 h 845328"/>
                <a:gd name="connsiteX44" fmla="*/ 712974 w 868488"/>
                <a:gd name="connsiteY44" fmla="*/ 546151 h 845328"/>
                <a:gd name="connsiteX45" fmla="*/ 730049 w 868488"/>
                <a:gd name="connsiteY45" fmla="*/ 658190 h 845328"/>
                <a:gd name="connsiteX46" fmla="*/ 730049 w 868488"/>
                <a:gd name="connsiteY46" fmla="*/ 660997 h 845328"/>
                <a:gd name="connsiteX47" fmla="*/ 730049 w 868488"/>
                <a:gd name="connsiteY47" fmla="*/ 664739 h 845328"/>
                <a:gd name="connsiteX48" fmla="*/ 730049 w 868488"/>
                <a:gd name="connsiteY48" fmla="*/ 667078 h 845328"/>
                <a:gd name="connsiteX49" fmla="*/ 667597 w 868488"/>
                <a:gd name="connsiteY49" fmla="*/ 800870 h 845328"/>
                <a:gd name="connsiteX50" fmla="*/ 598597 w 868488"/>
                <a:gd name="connsiteY50" fmla="*/ 820752 h 845328"/>
                <a:gd name="connsiteX51" fmla="*/ 535677 w 868488"/>
                <a:gd name="connsiteY51" fmla="*/ 806250 h 845328"/>
                <a:gd name="connsiteX52" fmla="*/ 530999 w 868488"/>
                <a:gd name="connsiteY52" fmla="*/ 803911 h 845328"/>
                <a:gd name="connsiteX53" fmla="*/ 519069 w 868488"/>
                <a:gd name="connsiteY53" fmla="*/ 797361 h 845328"/>
                <a:gd name="connsiteX54" fmla="*/ 425509 w 868488"/>
                <a:gd name="connsiteY54" fmla="*/ 745903 h 845328"/>
                <a:gd name="connsiteX55" fmla="*/ 329141 w 868488"/>
                <a:gd name="connsiteY55" fmla="*/ 794321 h 845328"/>
                <a:gd name="connsiteX56" fmla="*/ 329141 w 868488"/>
                <a:gd name="connsiteY56" fmla="*/ 794321 h 845328"/>
                <a:gd name="connsiteX57" fmla="*/ 317914 w 868488"/>
                <a:gd name="connsiteY57" fmla="*/ 800168 h 845328"/>
                <a:gd name="connsiteX58" fmla="*/ 315809 w 868488"/>
                <a:gd name="connsiteY58" fmla="*/ 800168 h 845328"/>
                <a:gd name="connsiteX59" fmla="*/ 255228 w 868488"/>
                <a:gd name="connsiteY59" fmla="*/ 813267 h 845328"/>
                <a:gd name="connsiteX60" fmla="*/ 181783 w 868488"/>
                <a:gd name="connsiteY60" fmla="*/ 789876 h 845328"/>
                <a:gd name="connsiteX61" fmla="*/ 124243 w 868488"/>
                <a:gd name="connsiteY61" fmla="*/ 655617 h 845328"/>
                <a:gd name="connsiteX62" fmla="*/ 124243 w 868488"/>
                <a:gd name="connsiteY62" fmla="*/ 653746 h 845328"/>
                <a:gd name="connsiteX63" fmla="*/ 124243 w 868488"/>
                <a:gd name="connsiteY63" fmla="*/ 650003 h 845328"/>
                <a:gd name="connsiteX64" fmla="*/ 124243 w 868488"/>
                <a:gd name="connsiteY64" fmla="*/ 648366 h 845328"/>
                <a:gd name="connsiteX65" fmla="*/ 145762 w 868488"/>
                <a:gd name="connsiteY65" fmla="*/ 534923 h 845328"/>
                <a:gd name="connsiteX66" fmla="*/ 61791 w 868488"/>
                <a:gd name="connsiteY66" fmla="*/ 450017 h 845328"/>
                <a:gd name="connsiteX67" fmla="*/ 61791 w 868488"/>
                <a:gd name="connsiteY67" fmla="*/ 450017 h 845328"/>
                <a:gd name="connsiteX68" fmla="*/ 32319 w 868488"/>
                <a:gd name="connsiteY68" fmla="*/ 305933 h 845328"/>
                <a:gd name="connsiteX69" fmla="*/ 156054 w 868488"/>
                <a:gd name="connsiteY69" fmla="*/ 218688 h 845328"/>
                <a:gd name="connsiteX70" fmla="*/ 261544 w 868488"/>
                <a:gd name="connsiteY70" fmla="*/ 205355 h 845328"/>
                <a:gd name="connsiteX71" fmla="*/ 314405 w 868488"/>
                <a:gd name="connsiteY71" fmla="*/ 103374 h 845328"/>
                <a:gd name="connsiteX72" fmla="*/ 436736 w 868488"/>
                <a:gd name="connsiteY72" fmla="*/ 24315 h 845328"/>
                <a:gd name="connsiteX73" fmla="*/ 448665 w 868488"/>
                <a:gd name="connsiteY73" fmla="*/ 24315 h 845328"/>
                <a:gd name="connsiteX74" fmla="*/ 565616 w 868488"/>
                <a:gd name="connsiteY74" fmla="*/ 117876 h 845328"/>
                <a:gd name="connsiteX75" fmla="*/ 609356 w 868488"/>
                <a:gd name="connsiteY75" fmla="*/ 211437 h 845328"/>
                <a:gd name="connsiteX76" fmla="*/ 710869 w 868488"/>
                <a:gd name="connsiteY76" fmla="*/ 228278 h 845328"/>
                <a:gd name="connsiteX77" fmla="*/ 710869 w 868488"/>
                <a:gd name="connsiteY77" fmla="*/ 228278 h 845328"/>
                <a:gd name="connsiteX78" fmla="*/ 832966 w 868488"/>
                <a:gd name="connsiteY78" fmla="*/ 315289 h 845328"/>
                <a:gd name="connsiteX79" fmla="*/ 806068 w 868488"/>
                <a:gd name="connsiteY79" fmla="*/ 457502 h 845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68488" h="845328">
                  <a:moveTo>
                    <a:pt x="717418" y="203484"/>
                  </a:moveTo>
                  <a:lnTo>
                    <a:pt x="717418" y="203484"/>
                  </a:lnTo>
                  <a:lnTo>
                    <a:pt x="629004" y="188982"/>
                  </a:lnTo>
                  <a:lnTo>
                    <a:pt x="591112" y="108052"/>
                  </a:lnTo>
                  <a:cubicBezTo>
                    <a:pt x="573569" y="70628"/>
                    <a:pt x="544331" y="8410"/>
                    <a:pt x="452641" y="-10"/>
                  </a:cubicBezTo>
                  <a:cubicBezTo>
                    <a:pt x="447964" y="-10"/>
                    <a:pt x="443285" y="-10"/>
                    <a:pt x="438374" y="-10"/>
                  </a:cubicBezTo>
                  <a:cubicBezTo>
                    <a:pt x="376951" y="2085"/>
                    <a:pt x="321469" y="37255"/>
                    <a:pt x="293354" y="91913"/>
                  </a:cubicBezTo>
                  <a:lnTo>
                    <a:pt x="246574" y="182199"/>
                  </a:lnTo>
                  <a:lnTo>
                    <a:pt x="153013" y="194128"/>
                  </a:lnTo>
                  <a:cubicBezTo>
                    <a:pt x="112548" y="200677"/>
                    <a:pt x="44716" y="211437"/>
                    <a:pt x="10567" y="296109"/>
                  </a:cubicBezTo>
                  <a:cubicBezTo>
                    <a:pt x="-11701" y="354905"/>
                    <a:pt x="1655" y="421266"/>
                    <a:pt x="44950" y="466858"/>
                  </a:cubicBezTo>
                  <a:lnTo>
                    <a:pt x="44950" y="466858"/>
                  </a:lnTo>
                  <a:lnTo>
                    <a:pt x="120033" y="543110"/>
                  </a:lnTo>
                  <a:lnTo>
                    <a:pt x="100619" y="644156"/>
                  </a:lnTo>
                  <a:lnTo>
                    <a:pt x="100619" y="645559"/>
                  </a:lnTo>
                  <a:lnTo>
                    <a:pt x="100619" y="650003"/>
                  </a:lnTo>
                  <a:lnTo>
                    <a:pt x="100619" y="654915"/>
                  </a:lnTo>
                  <a:cubicBezTo>
                    <a:pt x="90749" y="716020"/>
                    <a:pt x="117437" y="777262"/>
                    <a:pt x="168918" y="811629"/>
                  </a:cubicBezTo>
                  <a:cubicBezTo>
                    <a:pt x="194624" y="829567"/>
                    <a:pt x="225289" y="839050"/>
                    <a:pt x="256631" y="838762"/>
                  </a:cubicBezTo>
                  <a:cubicBezTo>
                    <a:pt x="280864" y="838439"/>
                    <a:pt x="304745" y="833104"/>
                    <a:pt x="326802" y="823091"/>
                  </a:cubicBezTo>
                  <a:lnTo>
                    <a:pt x="328908" y="823091"/>
                  </a:lnTo>
                  <a:lnTo>
                    <a:pt x="340836" y="817243"/>
                  </a:lnTo>
                  <a:lnTo>
                    <a:pt x="340836" y="817243"/>
                  </a:lnTo>
                  <a:lnTo>
                    <a:pt x="425275" y="774907"/>
                  </a:lnTo>
                  <a:lnTo>
                    <a:pt x="506907" y="818880"/>
                  </a:lnTo>
                  <a:lnTo>
                    <a:pt x="518836" y="825430"/>
                  </a:lnTo>
                  <a:lnTo>
                    <a:pt x="524917" y="828470"/>
                  </a:lnTo>
                  <a:cubicBezTo>
                    <a:pt x="547933" y="839429"/>
                    <a:pt x="573101" y="845178"/>
                    <a:pt x="598597" y="845311"/>
                  </a:cubicBezTo>
                  <a:cubicBezTo>
                    <a:pt x="627717" y="845587"/>
                    <a:pt x="656300" y="837466"/>
                    <a:pt x="680930" y="821921"/>
                  </a:cubicBezTo>
                  <a:cubicBezTo>
                    <a:pt x="734377" y="789303"/>
                    <a:pt x="763544" y="728215"/>
                    <a:pt x="755310" y="666142"/>
                  </a:cubicBezTo>
                  <a:lnTo>
                    <a:pt x="755310" y="663102"/>
                  </a:lnTo>
                  <a:lnTo>
                    <a:pt x="755310" y="658658"/>
                  </a:lnTo>
                  <a:lnTo>
                    <a:pt x="755310" y="654213"/>
                  </a:lnTo>
                  <a:lnTo>
                    <a:pt x="740809" y="554805"/>
                  </a:lnTo>
                  <a:lnTo>
                    <a:pt x="819399" y="480892"/>
                  </a:lnTo>
                  <a:lnTo>
                    <a:pt x="821739" y="478553"/>
                  </a:lnTo>
                  <a:lnTo>
                    <a:pt x="824078" y="476214"/>
                  </a:lnTo>
                  <a:lnTo>
                    <a:pt x="825949" y="474109"/>
                  </a:lnTo>
                  <a:cubicBezTo>
                    <a:pt x="867350" y="428496"/>
                    <a:pt x="879629" y="363513"/>
                    <a:pt x="857760" y="305933"/>
                  </a:cubicBezTo>
                  <a:cubicBezTo>
                    <a:pt x="824779" y="220559"/>
                    <a:pt x="754843" y="209332"/>
                    <a:pt x="717418" y="203484"/>
                  </a:cubicBezTo>
                  <a:close/>
                  <a:moveTo>
                    <a:pt x="806301" y="457502"/>
                  </a:moveTo>
                  <a:lnTo>
                    <a:pt x="805132" y="458905"/>
                  </a:lnTo>
                  <a:lnTo>
                    <a:pt x="803027" y="461244"/>
                  </a:lnTo>
                  <a:lnTo>
                    <a:pt x="801623" y="462648"/>
                  </a:lnTo>
                  <a:lnTo>
                    <a:pt x="712974" y="546151"/>
                  </a:lnTo>
                  <a:lnTo>
                    <a:pt x="730049" y="658190"/>
                  </a:lnTo>
                  <a:lnTo>
                    <a:pt x="730049" y="660997"/>
                  </a:lnTo>
                  <a:lnTo>
                    <a:pt x="730049" y="664739"/>
                  </a:lnTo>
                  <a:lnTo>
                    <a:pt x="730049" y="667078"/>
                  </a:lnTo>
                  <a:cubicBezTo>
                    <a:pt x="731453" y="713858"/>
                    <a:pt x="727944" y="762744"/>
                    <a:pt x="667597" y="800870"/>
                  </a:cubicBezTo>
                  <a:cubicBezTo>
                    <a:pt x="646967" y="813973"/>
                    <a:pt x="623015" y="820873"/>
                    <a:pt x="598597" y="820752"/>
                  </a:cubicBezTo>
                  <a:cubicBezTo>
                    <a:pt x="576820" y="820471"/>
                    <a:pt x="555371" y="815526"/>
                    <a:pt x="535677" y="806250"/>
                  </a:cubicBezTo>
                  <a:lnTo>
                    <a:pt x="530999" y="803911"/>
                  </a:lnTo>
                  <a:lnTo>
                    <a:pt x="519069" y="797361"/>
                  </a:lnTo>
                  <a:lnTo>
                    <a:pt x="425509" y="745903"/>
                  </a:lnTo>
                  <a:lnTo>
                    <a:pt x="329141" y="794321"/>
                  </a:lnTo>
                  <a:lnTo>
                    <a:pt x="329141" y="794321"/>
                  </a:lnTo>
                  <a:lnTo>
                    <a:pt x="317914" y="800168"/>
                  </a:lnTo>
                  <a:lnTo>
                    <a:pt x="315809" y="800168"/>
                  </a:lnTo>
                  <a:cubicBezTo>
                    <a:pt x="296699" y="808554"/>
                    <a:pt x="276092" y="813009"/>
                    <a:pt x="255228" y="813267"/>
                  </a:cubicBezTo>
                  <a:cubicBezTo>
                    <a:pt x="228914" y="813236"/>
                    <a:pt x="203255" y="805066"/>
                    <a:pt x="181783" y="789876"/>
                  </a:cubicBezTo>
                  <a:cubicBezTo>
                    <a:pt x="122839" y="749645"/>
                    <a:pt x="121203" y="699590"/>
                    <a:pt x="124243" y="655617"/>
                  </a:cubicBezTo>
                  <a:lnTo>
                    <a:pt x="124243" y="653746"/>
                  </a:lnTo>
                  <a:lnTo>
                    <a:pt x="124243" y="650003"/>
                  </a:lnTo>
                  <a:lnTo>
                    <a:pt x="124243" y="648366"/>
                  </a:lnTo>
                  <a:lnTo>
                    <a:pt x="145762" y="534923"/>
                  </a:lnTo>
                  <a:lnTo>
                    <a:pt x="61791" y="450017"/>
                  </a:lnTo>
                  <a:lnTo>
                    <a:pt x="61791" y="450017"/>
                  </a:lnTo>
                  <a:cubicBezTo>
                    <a:pt x="24951" y="411715"/>
                    <a:pt x="13490" y="355621"/>
                    <a:pt x="32319" y="305933"/>
                  </a:cubicBezTo>
                  <a:cubicBezTo>
                    <a:pt x="62493" y="233424"/>
                    <a:pt x="116758" y="224535"/>
                    <a:pt x="156054" y="218688"/>
                  </a:cubicBezTo>
                  <a:lnTo>
                    <a:pt x="261544" y="205355"/>
                  </a:lnTo>
                  <a:lnTo>
                    <a:pt x="314405" y="103374"/>
                  </a:lnTo>
                  <a:cubicBezTo>
                    <a:pt x="337912" y="56867"/>
                    <a:pt x="384669" y="26650"/>
                    <a:pt x="436736" y="24315"/>
                  </a:cubicBezTo>
                  <a:lnTo>
                    <a:pt x="448665" y="24315"/>
                  </a:lnTo>
                  <a:cubicBezTo>
                    <a:pt x="525853" y="31566"/>
                    <a:pt x="549477" y="81387"/>
                    <a:pt x="565616" y="117876"/>
                  </a:cubicBezTo>
                  <a:lnTo>
                    <a:pt x="609356" y="211437"/>
                  </a:lnTo>
                  <a:lnTo>
                    <a:pt x="710869" y="228278"/>
                  </a:lnTo>
                  <a:lnTo>
                    <a:pt x="710869" y="228278"/>
                  </a:lnTo>
                  <a:cubicBezTo>
                    <a:pt x="748294" y="234125"/>
                    <a:pt x="804430" y="243014"/>
                    <a:pt x="832966" y="315289"/>
                  </a:cubicBezTo>
                  <a:cubicBezTo>
                    <a:pt x="851678" y="363960"/>
                    <a:pt x="841270" y="419030"/>
                    <a:pt x="806068" y="457502"/>
                  </a:cubicBezTo>
                  <a:close/>
                </a:path>
              </a:pathLst>
            </a:custGeom>
            <a:solidFill>
              <a:srgbClr val="2776BC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B7D8EAF8-4117-FFF9-4C10-7E5D5DA5F73F}"/>
                </a:ext>
              </a:extLst>
            </p:cNvPr>
            <p:cNvSpPr/>
            <p:nvPr/>
          </p:nvSpPr>
          <p:spPr>
            <a:xfrm>
              <a:off x="6155146" y="-1957858"/>
              <a:ext cx="819048" cy="796671"/>
            </a:xfrm>
            <a:custGeom>
              <a:avLst/>
              <a:gdLst>
                <a:gd name="connsiteX0" fmla="*/ 688710 w 819048"/>
                <a:gd name="connsiteY0" fmla="*/ 203952 h 796671"/>
                <a:gd name="connsiteX1" fmla="*/ 688710 w 819048"/>
                <a:gd name="connsiteY1" fmla="*/ 203952 h 796671"/>
                <a:gd name="connsiteX2" fmla="*/ 587197 w 819048"/>
                <a:gd name="connsiteY2" fmla="*/ 187111 h 796671"/>
                <a:gd name="connsiteX3" fmla="*/ 543457 w 819048"/>
                <a:gd name="connsiteY3" fmla="*/ 93550 h 796671"/>
                <a:gd name="connsiteX4" fmla="*/ 426506 w 819048"/>
                <a:gd name="connsiteY4" fmla="*/ -10 h 796671"/>
                <a:gd name="connsiteX5" fmla="*/ 414577 w 819048"/>
                <a:gd name="connsiteY5" fmla="*/ -10 h 796671"/>
                <a:gd name="connsiteX6" fmla="*/ 291778 w 819048"/>
                <a:gd name="connsiteY6" fmla="*/ 78581 h 796671"/>
                <a:gd name="connsiteX7" fmla="*/ 238916 w 819048"/>
                <a:gd name="connsiteY7" fmla="*/ 180562 h 796671"/>
                <a:gd name="connsiteX8" fmla="*/ 131790 w 819048"/>
                <a:gd name="connsiteY8" fmla="*/ 194362 h 796671"/>
                <a:gd name="connsiteX9" fmla="*/ 8757 w 819048"/>
                <a:gd name="connsiteY9" fmla="*/ 281140 h 796671"/>
                <a:gd name="connsiteX10" fmla="*/ 38229 w 819048"/>
                <a:gd name="connsiteY10" fmla="*/ 424755 h 796671"/>
                <a:gd name="connsiteX11" fmla="*/ 38229 w 819048"/>
                <a:gd name="connsiteY11" fmla="*/ 424755 h 796671"/>
                <a:gd name="connsiteX12" fmla="*/ 122199 w 819048"/>
                <a:gd name="connsiteY12" fmla="*/ 509662 h 796671"/>
                <a:gd name="connsiteX13" fmla="*/ 100681 w 819048"/>
                <a:gd name="connsiteY13" fmla="*/ 623104 h 796671"/>
                <a:gd name="connsiteX14" fmla="*/ 100681 w 819048"/>
                <a:gd name="connsiteY14" fmla="*/ 624742 h 796671"/>
                <a:gd name="connsiteX15" fmla="*/ 100681 w 819048"/>
                <a:gd name="connsiteY15" fmla="*/ 628484 h 796671"/>
                <a:gd name="connsiteX16" fmla="*/ 100681 w 819048"/>
                <a:gd name="connsiteY16" fmla="*/ 631525 h 796671"/>
                <a:gd name="connsiteX17" fmla="*/ 158221 w 819048"/>
                <a:gd name="connsiteY17" fmla="*/ 765785 h 796671"/>
                <a:gd name="connsiteX18" fmla="*/ 231665 w 819048"/>
                <a:gd name="connsiteY18" fmla="*/ 789175 h 796671"/>
                <a:gd name="connsiteX19" fmla="*/ 292246 w 819048"/>
                <a:gd name="connsiteY19" fmla="*/ 776076 h 796671"/>
                <a:gd name="connsiteX20" fmla="*/ 294352 w 819048"/>
                <a:gd name="connsiteY20" fmla="*/ 776076 h 796671"/>
                <a:gd name="connsiteX21" fmla="*/ 305579 w 819048"/>
                <a:gd name="connsiteY21" fmla="*/ 770229 h 796671"/>
                <a:gd name="connsiteX22" fmla="*/ 305579 w 819048"/>
                <a:gd name="connsiteY22" fmla="*/ 770229 h 796671"/>
                <a:gd name="connsiteX23" fmla="*/ 401946 w 819048"/>
                <a:gd name="connsiteY23" fmla="*/ 721811 h 796671"/>
                <a:gd name="connsiteX24" fmla="*/ 495507 w 819048"/>
                <a:gd name="connsiteY24" fmla="*/ 773269 h 796671"/>
                <a:gd name="connsiteX25" fmla="*/ 507436 w 819048"/>
                <a:gd name="connsiteY25" fmla="*/ 779819 h 796671"/>
                <a:gd name="connsiteX26" fmla="*/ 512114 w 819048"/>
                <a:gd name="connsiteY26" fmla="*/ 782158 h 796671"/>
                <a:gd name="connsiteX27" fmla="*/ 575034 w 819048"/>
                <a:gd name="connsiteY27" fmla="*/ 796660 h 796671"/>
                <a:gd name="connsiteX28" fmla="*/ 644035 w 819048"/>
                <a:gd name="connsiteY28" fmla="*/ 776778 h 796671"/>
                <a:gd name="connsiteX29" fmla="*/ 706487 w 819048"/>
                <a:gd name="connsiteY29" fmla="*/ 642986 h 796671"/>
                <a:gd name="connsiteX30" fmla="*/ 706487 w 819048"/>
                <a:gd name="connsiteY30" fmla="*/ 640647 h 796671"/>
                <a:gd name="connsiteX31" fmla="*/ 706487 w 819048"/>
                <a:gd name="connsiteY31" fmla="*/ 636905 h 796671"/>
                <a:gd name="connsiteX32" fmla="*/ 706487 w 819048"/>
                <a:gd name="connsiteY32" fmla="*/ 634098 h 796671"/>
                <a:gd name="connsiteX33" fmla="*/ 688710 w 819048"/>
                <a:gd name="connsiteY33" fmla="*/ 521825 h 796671"/>
                <a:gd name="connsiteX34" fmla="*/ 777125 w 819048"/>
                <a:gd name="connsiteY34" fmla="*/ 438790 h 796671"/>
                <a:gd name="connsiteX35" fmla="*/ 778528 w 819048"/>
                <a:gd name="connsiteY35" fmla="*/ 437386 h 796671"/>
                <a:gd name="connsiteX36" fmla="*/ 780633 w 819048"/>
                <a:gd name="connsiteY36" fmla="*/ 435047 h 796671"/>
                <a:gd name="connsiteX37" fmla="*/ 781803 w 819048"/>
                <a:gd name="connsiteY37" fmla="*/ 433644 h 796671"/>
                <a:gd name="connsiteX38" fmla="*/ 810105 w 819048"/>
                <a:gd name="connsiteY38" fmla="*/ 290964 h 796671"/>
                <a:gd name="connsiteX39" fmla="*/ 688710 w 819048"/>
                <a:gd name="connsiteY39" fmla="*/ 203952 h 796671"/>
                <a:gd name="connsiteX40" fmla="*/ 762857 w 819048"/>
                <a:gd name="connsiteY40" fmla="*/ 416803 h 796671"/>
                <a:gd name="connsiteX41" fmla="*/ 762857 w 819048"/>
                <a:gd name="connsiteY41" fmla="*/ 416803 h 796671"/>
                <a:gd name="connsiteX42" fmla="*/ 760986 w 819048"/>
                <a:gd name="connsiteY42" fmla="*/ 418674 h 796671"/>
                <a:gd name="connsiteX43" fmla="*/ 760986 w 819048"/>
                <a:gd name="connsiteY43" fmla="*/ 418674 h 796671"/>
                <a:gd name="connsiteX44" fmla="*/ 663449 w 819048"/>
                <a:gd name="connsiteY44" fmla="*/ 510364 h 796671"/>
                <a:gd name="connsiteX45" fmla="*/ 682395 w 819048"/>
                <a:gd name="connsiteY45" fmla="*/ 635501 h 796671"/>
                <a:gd name="connsiteX46" fmla="*/ 682395 w 819048"/>
                <a:gd name="connsiteY46" fmla="*/ 641583 h 796671"/>
                <a:gd name="connsiteX47" fmla="*/ 631638 w 819048"/>
                <a:gd name="connsiteY47" fmla="*/ 753154 h 796671"/>
                <a:gd name="connsiteX48" fmla="*/ 575969 w 819048"/>
                <a:gd name="connsiteY48" fmla="*/ 769059 h 796671"/>
                <a:gd name="connsiteX49" fmla="*/ 523575 w 819048"/>
                <a:gd name="connsiteY49" fmla="*/ 756896 h 796671"/>
                <a:gd name="connsiteX50" fmla="*/ 520535 w 819048"/>
                <a:gd name="connsiteY50" fmla="*/ 755493 h 796671"/>
                <a:gd name="connsiteX51" fmla="*/ 510009 w 819048"/>
                <a:gd name="connsiteY51" fmla="*/ 749645 h 796671"/>
                <a:gd name="connsiteX52" fmla="*/ 510009 w 819048"/>
                <a:gd name="connsiteY52" fmla="*/ 749645 h 796671"/>
                <a:gd name="connsiteX53" fmla="*/ 404753 w 819048"/>
                <a:gd name="connsiteY53" fmla="*/ 691872 h 796671"/>
                <a:gd name="connsiteX54" fmla="*/ 295521 w 819048"/>
                <a:gd name="connsiteY54" fmla="*/ 747072 h 796671"/>
                <a:gd name="connsiteX55" fmla="*/ 295521 w 819048"/>
                <a:gd name="connsiteY55" fmla="*/ 747072 h 796671"/>
                <a:gd name="connsiteX56" fmla="*/ 284995 w 819048"/>
                <a:gd name="connsiteY56" fmla="*/ 752452 h 796671"/>
                <a:gd name="connsiteX57" fmla="*/ 282890 w 819048"/>
                <a:gd name="connsiteY57" fmla="*/ 752452 h 796671"/>
                <a:gd name="connsiteX58" fmla="*/ 232835 w 819048"/>
                <a:gd name="connsiteY58" fmla="*/ 763212 h 796671"/>
                <a:gd name="connsiteX59" fmla="*/ 173658 w 819048"/>
                <a:gd name="connsiteY59" fmla="*/ 744967 h 796671"/>
                <a:gd name="connsiteX60" fmla="*/ 126878 w 819048"/>
                <a:gd name="connsiteY60" fmla="*/ 633162 h 796671"/>
                <a:gd name="connsiteX61" fmla="*/ 126878 w 819048"/>
                <a:gd name="connsiteY61" fmla="*/ 631759 h 796671"/>
                <a:gd name="connsiteX62" fmla="*/ 126878 w 819048"/>
                <a:gd name="connsiteY62" fmla="*/ 628718 h 796671"/>
                <a:gd name="connsiteX63" fmla="*/ 126878 w 819048"/>
                <a:gd name="connsiteY63" fmla="*/ 627315 h 796671"/>
                <a:gd name="connsiteX64" fmla="*/ 150268 w 819048"/>
                <a:gd name="connsiteY64" fmla="*/ 501475 h 796671"/>
                <a:gd name="connsiteX65" fmla="*/ 56707 w 819048"/>
                <a:gd name="connsiteY65" fmla="*/ 407915 h 796671"/>
                <a:gd name="connsiteX66" fmla="*/ 56707 w 819048"/>
                <a:gd name="connsiteY66" fmla="*/ 407915 h 796671"/>
                <a:gd name="connsiteX67" fmla="*/ 32147 w 819048"/>
                <a:gd name="connsiteY67" fmla="*/ 290964 h 796671"/>
                <a:gd name="connsiteX68" fmla="*/ 135766 w 819048"/>
                <a:gd name="connsiteY68" fmla="*/ 219623 h 796671"/>
                <a:gd name="connsiteX69" fmla="*/ 252717 w 819048"/>
                <a:gd name="connsiteY69" fmla="*/ 204888 h 796671"/>
                <a:gd name="connsiteX70" fmla="*/ 311660 w 819048"/>
                <a:gd name="connsiteY70" fmla="*/ 90977 h 796671"/>
                <a:gd name="connsiteX71" fmla="*/ 412472 w 819048"/>
                <a:gd name="connsiteY71" fmla="*/ 25251 h 796671"/>
                <a:gd name="connsiteX72" fmla="*/ 422062 w 819048"/>
                <a:gd name="connsiteY72" fmla="*/ 25251 h 796671"/>
                <a:gd name="connsiteX73" fmla="*/ 519599 w 819048"/>
                <a:gd name="connsiteY73" fmla="*/ 104310 h 796671"/>
                <a:gd name="connsiteX74" fmla="*/ 568952 w 819048"/>
                <a:gd name="connsiteY74" fmla="*/ 209332 h 796671"/>
                <a:gd name="connsiteX75" fmla="*/ 683330 w 819048"/>
                <a:gd name="connsiteY75" fmla="*/ 228278 h 796671"/>
                <a:gd name="connsiteX76" fmla="*/ 683330 w 819048"/>
                <a:gd name="connsiteY76" fmla="*/ 228278 h 796671"/>
                <a:gd name="connsiteX77" fmla="*/ 786248 w 819048"/>
                <a:gd name="connsiteY77" fmla="*/ 299618 h 796671"/>
                <a:gd name="connsiteX78" fmla="*/ 763325 w 819048"/>
                <a:gd name="connsiteY78" fmla="*/ 416803 h 796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19048" h="796671">
                  <a:moveTo>
                    <a:pt x="688710" y="203952"/>
                  </a:moveTo>
                  <a:lnTo>
                    <a:pt x="688710" y="203952"/>
                  </a:lnTo>
                  <a:lnTo>
                    <a:pt x="587197" y="187111"/>
                  </a:lnTo>
                  <a:lnTo>
                    <a:pt x="543457" y="93550"/>
                  </a:lnTo>
                  <a:cubicBezTo>
                    <a:pt x="526382" y="57062"/>
                    <a:pt x="502758" y="7240"/>
                    <a:pt x="426506" y="-10"/>
                  </a:cubicBezTo>
                  <a:lnTo>
                    <a:pt x="414577" y="-10"/>
                  </a:lnTo>
                  <a:cubicBezTo>
                    <a:pt x="362440" y="2064"/>
                    <a:pt x="315496" y="32114"/>
                    <a:pt x="291778" y="78581"/>
                  </a:cubicBezTo>
                  <a:lnTo>
                    <a:pt x="238916" y="180562"/>
                  </a:lnTo>
                  <a:lnTo>
                    <a:pt x="131790" y="194362"/>
                  </a:lnTo>
                  <a:cubicBezTo>
                    <a:pt x="92026" y="200677"/>
                    <a:pt x="38229" y="209566"/>
                    <a:pt x="8757" y="281140"/>
                  </a:cubicBezTo>
                  <a:cubicBezTo>
                    <a:pt x="-9885" y="330694"/>
                    <a:pt x="1577" y="386545"/>
                    <a:pt x="38229" y="424755"/>
                  </a:cubicBezTo>
                  <a:lnTo>
                    <a:pt x="38229" y="424755"/>
                  </a:lnTo>
                  <a:lnTo>
                    <a:pt x="122199" y="509662"/>
                  </a:lnTo>
                  <a:lnTo>
                    <a:pt x="100681" y="623104"/>
                  </a:lnTo>
                  <a:lnTo>
                    <a:pt x="100681" y="624742"/>
                  </a:lnTo>
                  <a:lnTo>
                    <a:pt x="100681" y="628484"/>
                  </a:lnTo>
                  <a:lnTo>
                    <a:pt x="100681" y="631525"/>
                  </a:lnTo>
                  <a:cubicBezTo>
                    <a:pt x="97640" y="675498"/>
                    <a:pt x="99277" y="725086"/>
                    <a:pt x="158221" y="765785"/>
                  </a:cubicBezTo>
                  <a:cubicBezTo>
                    <a:pt x="179693" y="780974"/>
                    <a:pt x="205351" y="789144"/>
                    <a:pt x="231665" y="789175"/>
                  </a:cubicBezTo>
                  <a:cubicBezTo>
                    <a:pt x="252529" y="788917"/>
                    <a:pt x="273137" y="784462"/>
                    <a:pt x="292246" y="776076"/>
                  </a:cubicBezTo>
                  <a:lnTo>
                    <a:pt x="294352" y="776076"/>
                  </a:lnTo>
                  <a:lnTo>
                    <a:pt x="305579" y="770229"/>
                  </a:lnTo>
                  <a:lnTo>
                    <a:pt x="305579" y="770229"/>
                  </a:lnTo>
                  <a:lnTo>
                    <a:pt x="401946" y="721811"/>
                  </a:lnTo>
                  <a:lnTo>
                    <a:pt x="495507" y="773269"/>
                  </a:lnTo>
                  <a:lnTo>
                    <a:pt x="507436" y="779819"/>
                  </a:lnTo>
                  <a:lnTo>
                    <a:pt x="512114" y="782158"/>
                  </a:lnTo>
                  <a:cubicBezTo>
                    <a:pt x="531808" y="791434"/>
                    <a:pt x="553258" y="796379"/>
                    <a:pt x="575034" y="796660"/>
                  </a:cubicBezTo>
                  <a:cubicBezTo>
                    <a:pt x="599453" y="796781"/>
                    <a:pt x="623405" y="789881"/>
                    <a:pt x="644035" y="776778"/>
                  </a:cubicBezTo>
                  <a:cubicBezTo>
                    <a:pt x="704382" y="738652"/>
                    <a:pt x="707890" y="689766"/>
                    <a:pt x="706487" y="642986"/>
                  </a:cubicBezTo>
                  <a:lnTo>
                    <a:pt x="706487" y="640647"/>
                  </a:lnTo>
                  <a:lnTo>
                    <a:pt x="706487" y="636905"/>
                  </a:lnTo>
                  <a:lnTo>
                    <a:pt x="706487" y="634098"/>
                  </a:lnTo>
                  <a:lnTo>
                    <a:pt x="688710" y="521825"/>
                  </a:lnTo>
                  <a:lnTo>
                    <a:pt x="777125" y="438790"/>
                  </a:lnTo>
                  <a:lnTo>
                    <a:pt x="778528" y="437386"/>
                  </a:lnTo>
                  <a:lnTo>
                    <a:pt x="780633" y="435047"/>
                  </a:lnTo>
                  <a:lnTo>
                    <a:pt x="781803" y="433644"/>
                  </a:lnTo>
                  <a:cubicBezTo>
                    <a:pt x="817684" y="395373"/>
                    <a:pt x="828654" y="340029"/>
                    <a:pt x="810105" y="290964"/>
                  </a:cubicBezTo>
                  <a:cubicBezTo>
                    <a:pt x="782271" y="217752"/>
                    <a:pt x="726135" y="209800"/>
                    <a:pt x="688710" y="203952"/>
                  </a:cubicBezTo>
                  <a:close/>
                  <a:moveTo>
                    <a:pt x="762857" y="416803"/>
                  </a:moveTo>
                  <a:lnTo>
                    <a:pt x="762857" y="416803"/>
                  </a:lnTo>
                  <a:lnTo>
                    <a:pt x="760986" y="418674"/>
                  </a:lnTo>
                  <a:lnTo>
                    <a:pt x="760986" y="418674"/>
                  </a:lnTo>
                  <a:lnTo>
                    <a:pt x="663449" y="510364"/>
                  </a:lnTo>
                  <a:lnTo>
                    <a:pt x="682395" y="635501"/>
                  </a:lnTo>
                  <a:lnTo>
                    <a:pt x="682395" y="641583"/>
                  </a:lnTo>
                  <a:cubicBezTo>
                    <a:pt x="683564" y="684153"/>
                    <a:pt x="680758" y="722045"/>
                    <a:pt x="631638" y="753154"/>
                  </a:cubicBezTo>
                  <a:cubicBezTo>
                    <a:pt x="614984" y="763649"/>
                    <a:pt x="595664" y="769167"/>
                    <a:pt x="575969" y="769059"/>
                  </a:cubicBezTo>
                  <a:cubicBezTo>
                    <a:pt x="557842" y="768828"/>
                    <a:pt x="539949" y="764678"/>
                    <a:pt x="523575" y="756896"/>
                  </a:cubicBezTo>
                  <a:lnTo>
                    <a:pt x="520535" y="755493"/>
                  </a:lnTo>
                  <a:lnTo>
                    <a:pt x="510009" y="749645"/>
                  </a:lnTo>
                  <a:lnTo>
                    <a:pt x="510009" y="749645"/>
                  </a:lnTo>
                  <a:lnTo>
                    <a:pt x="404753" y="691872"/>
                  </a:lnTo>
                  <a:lnTo>
                    <a:pt x="295521" y="747072"/>
                  </a:lnTo>
                  <a:lnTo>
                    <a:pt x="295521" y="747072"/>
                  </a:lnTo>
                  <a:lnTo>
                    <a:pt x="284995" y="752452"/>
                  </a:lnTo>
                  <a:lnTo>
                    <a:pt x="282890" y="752452"/>
                  </a:lnTo>
                  <a:cubicBezTo>
                    <a:pt x="267125" y="759418"/>
                    <a:pt x="250074" y="763081"/>
                    <a:pt x="232835" y="763212"/>
                  </a:cubicBezTo>
                  <a:cubicBezTo>
                    <a:pt x="211690" y="763427"/>
                    <a:pt x="191014" y="757051"/>
                    <a:pt x="173658" y="744967"/>
                  </a:cubicBezTo>
                  <a:cubicBezTo>
                    <a:pt x="125708" y="712221"/>
                    <a:pt x="124305" y="673393"/>
                    <a:pt x="126878" y="633162"/>
                  </a:cubicBezTo>
                  <a:lnTo>
                    <a:pt x="126878" y="631759"/>
                  </a:lnTo>
                  <a:lnTo>
                    <a:pt x="126878" y="628718"/>
                  </a:lnTo>
                  <a:lnTo>
                    <a:pt x="126878" y="627315"/>
                  </a:lnTo>
                  <a:lnTo>
                    <a:pt x="150268" y="501475"/>
                  </a:lnTo>
                  <a:lnTo>
                    <a:pt x="56707" y="407915"/>
                  </a:lnTo>
                  <a:lnTo>
                    <a:pt x="56707" y="407915"/>
                  </a:lnTo>
                  <a:cubicBezTo>
                    <a:pt x="26627" y="376944"/>
                    <a:pt x="17061" y="331419"/>
                    <a:pt x="32147" y="290964"/>
                  </a:cubicBezTo>
                  <a:cubicBezTo>
                    <a:pt x="55537" y="232722"/>
                    <a:pt x="98108" y="225705"/>
                    <a:pt x="135766" y="219623"/>
                  </a:cubicBezTo>
                  <a:lnTo>
                    <a:pt x="252717" y="204888"/>
                  </a:lnTo>
                  <a:lnTo>
                    <a:pt x="311660" y="90977"/>
                  </a:lnTo>
                  <a:cubicBezTo>
                    <a:pt x="330747" y="52309"/>
                    <a:pt x="369387" y="27115"/>
                    <a:pt x="412472" y="25251"/>
                  </a:cubicBezTo>
                  <a:cubicBezTo>
                    <a:pt x="415653" y="25019"/>
                    <a:pt x="418881" y="25019"/>
                    <a:pt x="422062" y="25251"/>
                  </a:cubicBezTo>
                  <a:cubicBezTo>
                    <a:pt x="484982" y="30865"/>
                    <a:pt x="503460" y="69926"/>
                    <a:pt x="519599" y="104310"/>
                  </a:cubicBezTo>
                  <a:lnTo>
                    <a:pt x="568952" y="209332"/>
                  </a:lnTo>
                  <a:lnTo>
                    <a:pt x="683330" y="228278"/>
                  </a:lnTo>
                  <a:lnTo>
                    <a:pt x="683330" y="228278"/>
                  </a:lnTo>
                  <a:cubicBezTo>
                    <a:pt x="718884" y="233892"/>
                    <a:pt x="763091" y="240909"/>
                    <a:pt x="786248" y="299618"/>
                  </a:cubicBezTo>
                  <a:cubicBezTo>
                    <a:pt x="801451" y="339865"/>
                    <a:pt x="792563" y="385247"/>
                    <a:pt x="763325" y="416803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106DD20-3FC9-0138-69D5-07E83AEB9BFF}"/>
                </a:ext>
              </a:extLst>
            </p:cNvPr>
            <p:cNvSpPr/>
            <p:nvPr/>
          </p:nvSpPr>
          <p:spPr>
            <a:xfrm>
              <a:off x="6181936" y="-1932302"/>
              <a:ext cx="767092" cy="743983"/>
            </a:xfrm>
            <a:custGeom>
              <a:avLst/>
              <a:gdLst>
                <a:gd name="connsiteX0" fmla="*/ 657710 w 767092"/>
                <a:gd name="connsiteY0" fmla="*/ 203190 h 743983"/>
                <a:gd name="connsiteX1" fmla="*/ 657710 w 767092"/>
                <a:gd name="connsiteY1" fmla="*/ 203190 h 743983"/>
                <a:gd name="connsiteX2" fmla="*/ 543332 w 767092"/>
                <a:gd name="connsiteY2" fmla="*/ 184244 h 743983"/>
                <a:gd name="connsiteX3" fmla="*/ 493979 w 767092"/>
                <a:gd name="connsiteY3" fmla="*/ 79222 h 743983"/>
                <a:gd name="connsiteX4" fmla="*/ 396441 w 767092"/>
                <a:gd name="connsiteY4" fmla="*/ 163 h 743983"/>
                <a:gd name="connsiteX5" fmla="*/ 386851 w 767092"/>
                <a:gd name="connsiteY5" fmla="*/ 163 h 743983"/>
                <a:gd name="connsiteX6" fmla="*/ 286508 w 767092"/>
                <a:gd name="connsiteY6" fmla="*/ 64954 h 743983"/>
                <a:gd name="connsiteX7" fmla="*/ 227564 w 767092"/>
                <a:gd name="connsiteY7" fmla="*/ 178864 h 743983"/>
                <a:gd name="connsiteX8" fmla="*/ 110613 w 767092"/>
                <a:gd name="connsiteY8" fmla="*/ 193600 h 743983"/>
                <a:gd name="connsiteX9" fmla="*/ 6995 w 767092"/>
                <a:gd name="connsiteY9" fmla="*/ 264940 h 743983"/>
                <a:gd name="connsiteX10" fmla="*/ 31554 w 767092"/>
                <a:gd name="connsiteY10" fmla="*/ 381891 h 743983"/>
                <a:gd name="connsiteX11" fmla="*/ 31554 w 767092"/>
                <a:gd name="connsiteY11" fmla="*/ 381891 h 743983"/>
                <a:gd name="connsiteX12" fmla="*/ 125115 w 767092"/>
                <a:gd name="connsiteY12" fmla="*/ 475452 h 743983"/>
                <a:gd name="connsiteX13" fmla="*/ 101725 w 767092"/>
                <a:gd name="connsiteY13" fmla="*/ 601291 h 743983"/>
                <a:gd name="connsiteX14" fmla="*/ 101725 w 767092"/>
                <a:gd name="connsiteY14" fmla="*/ 602695 h 743983"/>
                <a:gd name="connsiteX15" fmla="*/ 101725 w 767092"/>
                <a:gd name="connsiteY15" fmla="*/ 605735 h 743983"/>
                <a:gd name="connsiteX16" fmla="*/ 101725 w 767092"/>
                <a:gd name="connsiteY16" fmla="*/ 607139 h 743983"/>
                <a:gd name="connsiteX17" fmla="*/ 148505 w 767092"/>
                <a:gd name="connsiteY17" fmla="*/ 718944 h 743983"/>
                <a:gd name="connsiteX18" fmla="*/ 207683 w 767092"/>
                <a:gd name="connsiteY18" fmla="*/ 737188 h 743983"/>
                <a:gd name="connsiteX19" fmla="*/ 257738 w 767092"/>
                <a:gd name="connsiteY19" fmla="*/ 726429 h 743983"/>
                <a:gd name="connsiteX20" fmla="*/ 259843 w 767092"/>
                <a:gd name="connsiteY20" fmla="*/ 726429 h 743983"/>
                <a:gd name="connsiteX21" fmla="*/ 270368 w 767092"/>
                <a:gd name="connsiteY21" fmla="*/ 721049 h 743983"/>
                <a:gd name="connsiteX22" fmla="*/ 270368 w 767092"/>
                <a:gd name="connsiteY22" fmla="*/ 721049 h 743983"/>
                <a:gd name="connsiteX23" fmla="*/ 378431 w 767092"/>
                <a:gd name="connsiteY23" fmla="*/ 666784 h 743983"/>
                <a:gd name="connsiteX24" fmla="*/ 483687 w 767092"/>
                <a:gd name="connsiteY24" fmla="*/ 724558 h 743983"/>
                <a:gd name="connsiteX25" fmla="*/ 483687 w 767092"/>
                <a:gd name="connsiteY25" fmla="*/ 724558 h 743983"/>
                <a:gd name="connsiteX26" fmla="*/ 494213 w 767092"/>
                <a:gd name="connsiteY26" fmla="*/ 730405 h 743983"/>
                <a:gd name="connsiteX27" fmla="*/ 497253 w 767092"/>
                <a:gd name="connsiteY27" fmla="*/ 731809 h 743983"/>
                <a:gd name="connsiteX28" fmla="*/ 549648 w 767092"/>
                <a:gd name="connsiteY28" fmla="*/ 743972 h 743983"/>
                <a:gd name="connsiteX29" fmla="*/ 605316 w 767092"/>
                <a:gd name="connsiteY29" fmla="*/ 728066 h 743983"/>
                <a:gd name="connsiteX30" fmla="*/ 656073 w 767092"/>
                <a:gd name="connsiteY30" fmla="*/ 616495 h 743983"/>
                <a:gd name="connsiteX31" fmla="*/ 656073 w 767092"/>
                <a:gd name="connsiteY31" fmla="*/ 610414 h 743983"/>
                <a:gd name="connsiteX32" fmla="*/ 637127 w 767092"/>
                <a:gd name="connsiteY32" fmla="*/ 485276 h 743983"/>
                <a:gd name="connsiteX33" fmla="*/ 734664 w 767092"/>
                <a:gd name="connsiteY33" fmla="*/ 393586 h 743983"/>
                <a:gd name="connsiteX34" fmla="*/ 734664 w 767092"/>
                <a:gd name="connsiteY34" fmla="*/ 393586 h 743983"/>
                <a:gd name="connsiteX35" fmla="*/ 736535 w 767092"/>
                <a:gd name="connsiteY35" fmla="*/ 391715 h 743983"/>
                <a:gd name="connsiteX36" fmla="*/ 736535 w 767092"/>
                <a:gd name="connsiteY36" fmla="*/ 391715 h 743983"/>
                <a:gd name="connsiteX37" fmla="*/ 759925 w 767092"/>
                <a:gd name="connsiteY37" fmla="*/ 274764 h 743983"/>
                <a:gd name="connsiteX38" fmla="*/ 657710 w 767092"/>
                <a:gd name="connsiteY38" fmla="*/ 203190 h 743983"/>
                <a:gd name="connsiteX39" fmla="*/ 717121 w 767092"/>
                <a:gd name="connsiteY39" fmla="*/ 374640 h 743983"/>
                <a:gd name="connsiteX40" fmla="*/ 715484 w 767092"/>
                <a:gd name="connsiteY40" fmla="*/ 376512 h 743983"/>
                <a:gd name="connsiteX41" fmla="*/ 608123 w 767092"/>
                <a:gd name="connsiteY41" fmla="*/ 477089 h 743983"/>
                <a:gd name="connsiteX42" fmla="*/ 629174 w 767092"/>
                <a:gd name="connsiteY42" fmla="*/ 615325 h 743983"/>
                <a:gd name="connsiteX43" fmla="*/ 629174 w 767092"/>
                <a:gd name="connsiteY43" fmla="*/ 618366 h 743983"/>
                <a:gd name="connsiteX44" fmla="*/ 590112 w 767092"/>
                <a:gd name="connsiteY44" fmla="*/ 707951 h 743983"/>
                <a:gd name="connsiteX45" fmla="*/ 548010 w 767092"/>
                <a:gd name="connsiteY45" fmla="*/ 720113 h 743983"/>
                <a:gd name="connsiteX46" fmla="*/ 506375 w 767092"/>
                <a:gd name="connsiteY46" fmla="*/ 710290 h 743983"/>
                <a:gd name="connsiteX47" fmla="*/ 504738 w 767092"/>
                <a:gd name="connsiteY47" fmla="*/ 710290 h 743983"/>
                <a:gd name="connsiteX48" fmla="*/ 494213 w 767092"/>
                <a:gd name="connsiteY48" fmla="*/ 704442 h 743983"/>
                <a:gd name="connsiteX49" fmla="*/ 494213 w 767092"/>
                <a:gd name="connsiteY49" fmla="*/ 704442 h 743983"/>
                <a:gd name="connsiteX50" fmla="*/ 377262 w 767092"/>
                <a:gd name="connsiteY50" fmla="*/ 639885 h 743983"/>
                <a:gd name="connsiteX51" fmla="*/ 257270 w 767092"/>
                <a:gd name="connsiteY51" fmla="*/ 700232 h 743983"/>
                <a:gd name="connsiteX52" fmla="*/ 257270 w 767092"/>
                <a:gd name="connsiteY52" fmla="*/ 700232 h 743983"/>
                <a:gd name="connsiteX53" fmla="*/ 247212 w 767092"/>
                <a:gd name="connsiteY53" fmla="*/ 705144 h 743983"/>
                <a:gd name="connsiteX54" fmla="*/ 245808 w 767092"/>
                <a:gd name="connsiteY54" fmla="*/ 705144 h 743983"/>
                <a:gd name="connsiteX55" fmla="*/ 205811 w 767092"/>
                <a:gd name="connsiteY55" fmla="*/ 714032 h 743983"/>
                <a:gd name="connsiteX56" fmla="*/ 160903 w 767092"/>
                <a:gd name="connsiteY56" fmla="*/ 700232 h 743983"/>
                <a:gd name="connsiteX57" fmla="*/ 125115 w 767092"/>
                <a:gd name="connsiteY57" fmla="*/ 610881 h 743983"/>
                <a:gd name="connsiteX58" fmla="*/ 125115 w 767092"/>
                <a:gd name="connsiteY58" fmla="*/ 607841 h 743983"/>
                <a:gd name="connsiteX59" fmla="*/ 151780 w 767092"/>
                <a:gd name="connsiteY59" fmla="*/ 468669 h 743983"/>
                <a:gd name="connsiteX60" fmla="*/ 50267 w 767092"/>
                <a:gd name="connsiteY60" fmla="*/ 365986 h 743983"/>
                <a:gd name="connsiteX61" fmla="*/ 50267 w 767092"/>
                <a:gd name="connsiteY61" fmla="*/ 365986 h 743983"/>
                <a:gd name="connsiteX62" fmla="*/ 30385 w 767092"/>
                <a:gd name="connsiteY62" fmla="*/ 274998 h 743983"/>
                <a:gd name="connsiteX63" fmla="*/ 114824 w 767092"/>
                <a:gd name="connsiteY63" fmla="*/ 219095 h 743983"/>
                <a:gd name="connsiteX64" fmla="*/ 244873 w 767092"/>
                <a:gd name="connsiteY64" fmla="*/ 202956 h 743983"/>
                <a:gd name="connsiteX65" fmla="*/ 308495 w 767092"/>
                <a:gd name="connsiteY65" fmla="*/ 75246 h 743983"/>
                <a:gd name="connsiteX66" fmla="*/ 385682 w 767092"/>
                <a:gd name="connsiteY66" fmla="*/ 24723 h 743983"/>
                <a:gd name="connsiteX67" fmla="*/ 392933 w 767092"/>
                <a:gd name="connsiteY67" fmla="*/ 24723 h 743983"/>
                <a:gd name="connsiteX68" fmla="*/ 469887 w 767092"/>
                <a:gd name="connsiteY68" fmla="*/ 89514 h 743983"/>
                <a:gd name="connsiteX69" fmla="*/ 525087 w 767092"/>
                <a:gd name="connsiteY69" fmla="*/ 206465 h 743983"/>
                <a:gd name="connsiteX70" fmla="*/ 652564 w 767092"/>
                <a:gd name="connsiteY70" fmla="*/ 227516 h 743983"/>
                <a:gd name="connsiteX71" fmla="*/ 652564 w 767092"/>
                <a:gd name="connsiteY71" fmla="*/ 227516 h 743983"/>
                <a:gd name="connsiteX72" fmla="*/ 736067 w 767092"/>
                <a:gd name="connsiteY72" fmla="*/ 283185 h 743983"/>
                <a:gd name="connsiteX73" fmla="*/ 717121 w 767092"/>
                <a:gd name="connsiteY73" fmla="*/ 374640 h 74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767092" h="743983">
                  <a:moveTo>
                    <a:pt x="657710" y="203190"/>
                  </a:moveTo>
                  <a:lnTo>
                    <a:pt x="657710" y="203190"/>
                  </a:lnTo>
                  <a:lnTo>
                    <a:pt x="543332" y="184244"/>
                  </a:lnTo>
                  <a:lnTo>
                    <a:pt x="493979" y="79222"/>
                  </a:lnTo>
                  <a:cubicBezTo>
                    <a:pt x="477839" y="44838"/>
                    <a:pt x="459361" y="5777"/>
                    <a:pt x="396441" y="163"/>
                  </a:cubicBezTo>
                  <a:cubicBezTo>
                    <a:pt x="393261" y="-68"/>
                    <a:pt x="390033" y="-68"/>
                    <a:pt x="386851" y="163"/>
                  </a:cubicBezTo>
                  <a:cubicBezTo>
                    <a:pt x="344141" y="2011"/>
                    <a:pt x="305758" y="26791"/>
                    <a:pt x="286508" y="64954"/>
                  </a:cubicBezTo>
                  <a:lnTo>
                    <a:pt x="227564" y="178864"/>
                  </a:lnTo>
                  <a:lnTo>
                    <a:pt x="110613" y="193600"/>
                  </a:lnTo>
                  <a:cubicBezTo>
                    <a:pt x="72955" y="199682"/>
                    <a:pt x="30385" y="206699"/>
                    <a:pt x="6995" y="264940"/>
                  </a:cubicBezTo>
                  <a:cubicBezTo>
                    <a:pt x="-8092" y="305396"/>
                    <a:pt x="1475" y="350920"/>
                    <a:pt x="31554" y="381891"/>
                  </a:cubicBezTo>
                  <a:lnTo>
                    <a:pt x="31554" y="381891"/>
                  </a:lnTo>
                  <a:lnTo>
                    <a:pt x="125115" y="475452"/>
                  </a:lnTo>
                  <a:lnTo>
                    <a:pt x="101725" y="601291"/>
                  </a:lnTo>
                  <a:lnTo>
                    <a:pt x="101725" y="602695"/>
                  </a:lnTo>
                  <a:lnTo>
                    <a:pt x="101725" y="605735"/>
                  </a:lnTo>
                  <a:lnTo>
                    <a:pt x="101725" y="607139"/>
                  </a:lnTo>
                  <a:cubicBezTo>
                    <a:pt x="99152" y="647370"/>
                    <a:pt x="100555" y="686198"/>
                    <a:pt x="148505" y="718944"/>
                  </a:cubicBezTo>
                  <a:cubicBezTo>
                    <a:pt x="165861" y="731027"/>
                    <a:pt x="186538" y="737404"/>
                    <a:pt x="207683" y="737188"/>
                  </a:cubicBezTo>
                  <a:cubicBezTo>
                    <a:pt x="224921" y="737057"/>
                    <a:pt x="241972" y="733394"/>
                    <a:pt x="257738" y="726429"/>
                  </a:cubicBezTo>
                  <a:lnTo>
                    <a:pt x="259843" y="726429"/>
                  </a:lnTo>
                  <a:lnTo>
                    <a:pt x="270368" y="721049"/>
                  </a:lnTo>
                  <a:lnTo>
                    <a:pt x="270368" y="721049"/>
                  </a:lnTo>
                  <a:lnTo>
                    <a:pt x="378431" y="666784"/>
                  </a:lnTo>
                  <a:lnTo>
                    <a:pt x="483687" y="724558"/>
                  </a:lnTo>
                  <a:lnTo>
                    <a:pt x="483687" y="724558"/>
                  </a:lnTo>
                  <a:lnTo>
                    <a:pt x="494213" y="730405"/>
                  </a:lnTo>
                  <a:lnTo>
                    <a:pt x="497253" y="731809"/>
                  </a:lnTo>
                  <a:cubicBezTo>
                    <a:pt x="513626" y="739590"/>
                    <a:pt x="531520" y="743740"/>
                    <a:pt x="549648" y="743972"/>
                  </a:cubicBezTo>
                  <a:cubicBezTo>
                    <a:pt x="569342" y="744079"/>
                    <a:pt x="588662" y="738561"/>
                    <a:pt x="605316" y="728066"/>
                  </a:cubicBezTo>
                  <a:cubicBezTo>
                    <a:pt x="654435" y="696957"/>
                    <a:pt x="657242" y="657896"/>
                    <a:pt x="656073" y="616495"/>
                  </a:cubicBezTo>
                  <a:lnTo>
                    <a:pt x="656073" y="610414"/>
                  </a:lnTo>
                  <a:lnTo>
                    <a:pt x="637127" y="485276"/>
                  </a:lnTo>
                  <a:lnTo>
                    <a:pt x="734664" y="393586"/>
                  </a:lnTo>
                  <a:lnTo>
                    <a:pt x="734664" y="393586"/>
                  </a:lnTo>
                  <a:lnTo>
                    <a:pt x="736535" y="391715"/>
                  </a:lnTo>
                  <a:lnTo>
                    <a:pt x="736535" y="391715"/>
                  </a:lnTo>
                  <a:cubicBezTo>
                    <a:pt x="765843" y="360307"/>
                    <a:pt x="774895" y="315033"/>
                    <a:pt x="759925" y="274764"/>
                  </a:cubicBezTo>
                  <a:cubicBezTo>
                    <a:pt x="736535" y="215587"/>
                    <a:pt x="693263" y="208804"/>
                    <a:pt x="657710" y="203190"/>
                  </a:cubicBezTo>
                  <a:close/>
                  <a:moveTo>
                    <a:pt x="717121" y="374640"/>
                  </a:moveTo>
                  <a:lnTo>
                    <a:pt x="715484" y="376512"/>
                  </a:lnTo>
                  <a:lnTo>
                    <a:pt x="608123" y="477089"/>
                  </a:lnTo>
                  <a:lnTo>
                    <a:pt x="629174" y="615325"/>
                  </a:lnTo>
                  <a:lnTo>
                    <a:pt x="629174" y="618366"/>
                  </a:lnTo>
                  <a:cubicBezTo>
                    <a:pt x="630343" y="656726"/>
                    <a:pt x="629174" y="683859"/>
                    <a:pt x="590112" y="707951"/>
                  </a:cubicBezTo>
                  <a:cubicBezTo>
                    <a:pt x="577528" y="715938"/>
                    <a:pt x="562909" y="720158"/>
                    <a:pt x="548010" y="720113"/>
                  </a:cubicBezTo>
                  <a:cubicBezTo>
                    <a:pt x="533602" y="719840"/>
                    <a:pt x="519404" y="716490"/>
                    <a:pt x="506375" y="710290"/>
                  </a:cubicBezTo>
                  <a:lnTo>
                    <a:pt x="504738" y="710290"/>
                  </a:lnTo>
                  <a:lnTo>
                    <a:pt x="494213" y="704442"/>
                  </a:lnTo>
                  <a:lnTo>
                    <a:pt x="494213" y="704442"/>
                  </a:lnTo>
                  <a:lnTo>
                    <a:pt x="377262" y="639885"/>
                  </a:lnTo>
                  <a:lnTo>
                    <a:pt x="257270" y="700232"/>
                  </a:lnTo>
                  <a:lnTo>
                    <a:pt x="257270" y="700232"/>
                  </a:lnTo>
                  <a:lnTo>
                    <a:pt x="247212" y="705144"/>
                  </a:lnTo>
                  <a:lnTo>
                    <a:pt x="245808" y="705144"/>
                  </a:lnTo>
                  <a:cubicBezTo>
                    <a:pt x="233225" y="710814"/>
                    <a:pt x="219611" y="713838"/>
                    <a:pt x="205811" y="714032"/>
                  </a:cubicBezTo>
                  <a:cubicBezTo>
                    <a:pt x="189766" y="714210"/>
                    <a:pt x="174071" y="709387"/>
                    <a:pt x="160903" y="700232"/>
                  </a:cubicBezTo>
                  <a:cubicBezTo>
                    <a:pt x="123711" y="674737"/>
                    <a:pt x="122542" y="647136"/>
                    <a:pt x="125115" y="610881"/>
                  </a:cubicBezTo>
                  <a:lnTo>
                    <a:pt x="125115" y="607841"/>
                  </a:lnTo>
                  <a:lnTo>
                    <a:pt x="151780" y="468669"/>
                  </a:lnTo>
                  <a:lnTo>
                    <a:pt x="50267" y="365986"/>
                  </a:lnTo>
                  <a:lnTo>
                    <a:pt x="50267" y="365986"/>
                  </a:lnTo>
                  <a:cubicBezTo>
                    <a:pt x="26642" y="342027"/>
                    <a:pt x="18924" y="306624"/>
                    <a:pt x="30385" y="274998"/>
                  </a:cubicBezTo>
                  <a:cubicBezTo>
                    <a:pt x="48629" y="229855"/>
                    <a:pt x="79270" y="224943"/>
                    <a:pt x="114824" y="219095"/>
                  </a:cubicBezTo>
                  <a:lnTo>
                    <a:pt x="244873" y="202956"/>
                  </a:lnTo>
                  <a:lnTo>
                    <a:pt x="308495" y="75246"/>
                  </a:lnTo>
                  <a:cubicBezTo>
                    <a:pt x="323557" y="46008"/>
                    <a:pt x="352865" y="26828"/>
                    <a:pt x="385682" y="24723"/>
                  </a:cubicBezTo>
                  <a:lnTo>
                    <a:pt x="392933" y="24723"/>
                  </a:lnTo>
                  <a:cubicBezTo>
                    <a:pt x="441585" y="29167"/>
                    <a:pt x="454683" y="57001"/>
                    <a:pt x="469887" y="89514"/>
                  </a:cubicBezTo>
                  <a:lnTo>
                    <a:pt x="525087" y="206465"/>
                  </a:lnTo>
                  <a:lnTo>
                    <a:pt x="652564" y="227516"/>
                  </a:lnTo>
                  <a:lnTo>
                    <a:pt x="652564" y="227516"/>
                  </a:lnTo>
                  <a:cubicBezTo>
                    <a:pt x="687884" y="233130"/>
                    <a:pt x="718291" y="237808"/>
                    <a:pt x="736067" y="283185"/>
                  </a:cubicBezTo>
                  <a:cubicBezTo>
                    <a:pt x="747739" y="314787"/>
                    <a:pt x="740395" y="350277"/>
                    <a:pt x="717121" y="374640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D6553F9A-FCAB-A51E-AB4E-EF7EDFCC1F60}"/>
                </a:ext>
              </a:extLst>
            </p:cNvPr>
            <p:cNvSpPr/>
            <p:nvPr/>
          </p:nvSpPr>
          <p:spPr>
            <a:xfrm>
              <a:off x="6205743" y="-1907101"/>
              <a:ext cx="718331" cy="694455"/>
            </a:xfrm>
            <a:custGeom>
              <a:avLst/>
              <a:gdLst>
                <a:gd name="connsiteX0" fmla="*/ 629693 w 718331"/>
                <a:gd name="connsiteY0" fmla="*/ 202783 h 694455"/>
                <a:gd name="connsiteX1" fmla="*/ 629693 w 718331"/>
                <a:gd name="connsiteY1" fmla="*/ 202783 h 694455"/>
                <a:gd name="connsiteX2" fmla="*/ 502216 w 718331"/>
                <a:gd name="connsiteY2" fmla="*/ 181731 h 694455"/>
                <a:gd name="connsiteX3" fmla="*/ 447016 w 718331"/>
                <a:gd name="connsiteY3" fmla="*/ 64780 h 694455"/>
                <a:gd name="connsiteX4" fmla="*/ 370062 w 718331"/>
                <a:gd name="connsiteY4" fmla="*/ -10 h 694455"/>
                <a:gd name="connsiteX5" fmla="*/ 362811 w 718331"/>
                <a:gd name="connsiteY5" fmla="*/ -10 h 694455"/>
                <a:gd name="connsiteX6" fmla="*/ 284688 w 718331"/>
                <a:gd name="connsiteY6" fmla="*/ 50045 h 694455"/>
                <a:gd name="connsiteX7" fmla="*/ 219663 w 718331"/>
                <a:gd name="connsiteY7" fmla="*/ 175884 h 694455"/>
                <a:gd name="connsiteX8" fmla="*/ 89613 w 718331"/>
                <a:gd name="connsiteY8" fmla="*/ 192023 h 694455"/>
                <a:gd name="connsiteX9" fmla="*/ 5174 w 718331"/>
                <a:gd name="connsiteY9" fmla="*/ 247926 h 694455"/>
                <a:gd name="connsiteX10" fmla="*/ 25056 w 718331"/>
                <a:gd name="connsiteY10" fmla="*/ 338913 h 694455"/>
                <a:gd name="connsiteX11" fmla="*/ 25056 w 718331"/>
                <a:gd name="connsiteY11" fmla="*/ 338913 h 694455"/>
                <a:gd name="connsiteX12" fmla="*/ 127973 w 718331"/>
                <a:gd name="connsiteY12" fmla="*/ 443468 h 694455"/>
                <a:gd name="connsiteX13" fmla="*/ 101308 w 718331"/>
                <a:gd name="connsiteY13" fmla="*/ 582172 h 694455"/>
                <a:gd name="connsiteX14" fmla="*/ 101308 w 718331"/>
                <a:gd name="connsiteY14" fmla="*/ 585212 h 694455"/>
                <a:gd name="connsiteX15" fmla="*/ 137096 w 718331"/>
                <a:gd name="connsiteY15" fmla="*/ 674563 h 694455"/>
                <a:gd name="connsiteX16" fmla="*/ 182004 w 718331"/>
                <a:gd name="connsiteY16" fmla="*/ 688363 h 694455"/>
                <a:gd name="connsiteX17" fmla="*/ 222001 w 718331"/>
                <a:gd name="connsiteY17" fmla="*/ 679475 h 694455"/>
                <a:gd name="connsiteX18" fmla="*/ 223405 w 718331"/>
                <a:gd name="connsiteY18" fmla="*/ 679475 h 694455"/>
                <a:gd name="connsiteX19" fmla="*/ 233463 w 718331"/>
                <a:gd name="connsiteY19" fmla="*/ 674563 h 694455"/>
                <a:gd name="connsiteX20" fmla="*/ 233463 w 718331"/>
                <a:gd name="connsiteY20" fmla="*/ 674563 h 694455"/>
                <a:gd name="connsiteX21" fmla="*/ 353455 w 718331"/>
                <a:gd name="connsiteY21" fmla="*/ 614216 h 694455"/>
                <a:gd name="connsiteX22" fmla="*/ 470406 w 718331"/>
                <a:gd name="connsiteY22" fmla="*/ 678773 h 694455"/>
                <a:gd name="connsiteX23" fmla="*/ 470406 w 718331"/>
                <a:gd name="connsiteY23" fmla="*/ 678773 h 694455"/>
                <a:gd name="connsiteX24" fmla="*/ 480931 w 718331"/>
                <a:gd name="connsiteY24" fmla="*/ 684621 h 694455"/>
                <a:gd name="connsiteX25" fmla="*/ 482568 w 718331"/>
                <a:gd name="connsiteY25" fmla="*/ 684621 h 694455"/>
                <a:gd name="connsiteX26" fmla="*/ 524203 w 718331"/>
                <a:gd name="connsiteY26" fmla="*/ 694444 h 694455"/>
                <a:gd name="connsiteX27" fmla="*/ 566305 w 718331"/>
                <a:gd name="connsiteY27" fmla="*/ 682282 h 694455"/>
                <a:gd name="connsiteX28" fmla="*/ 605367 w 718331"/>
                <a:gd name="connsiteY28" fmla="*/ 592697 h 694455"/>
                <a:gd name="connsiteX29" fmla="*/ 605367 w 718331"/>
                <a:gd name="connsiteY29" fmla="*/ 589656 h 694455"/>
                <a:gd name="connsiteX30" fmla="*/ 584316 w 718331"/>
                <a:gd name="connsiteY30" fmla="*/ 451420 h 694455"/>
                <a:gd name="connsiteX31" fmla="*/ 691677 w 718331"/>
                <a:gd name="connsiteY31" fmla="*/ 350843 h 694455"/>
                <a:gd name="connsiteX32" fmla="*/ 693314 w 718331"/>
                <a:gd name="connsiteY32" fmla="*/ 348971 h 694455"/>
                <a:gd name="connsiteX33" fmla="*/ 713195 w 718331"/>
                <a:gd name="connsiteY33" fmla="*/ 257983 h 694455"/>
                <a:gd name="connsiteX34" fmla="*/ 629693 w 718331"/>
                <a:gd name="connsiteY34" fmla="*/ 202783 h 694455"/>
                <a:gd name="connsiteX35" fmla="*/ 679280 w 718331"/>
                <a:gd name="connsiteY35" fmla="*/ 332364 h 694455"/>
                <a:gd name="connsiteX36" fmla="*/ 560457 w 718331"/>
                <a:gd name="connsiteY36" fmla="*/ 443702 h 694455"/>
                <a:gd name="connsiteX37" fmla="*/ 583848 w 718331"/>
                <a:gd name="connsiteY37" fmla="*/ 597375 h 694455"/>
                <a:gd name="connsiteX38" fmla="*/ 556013 w 718331"/>
                <a:gd name="connsiteY38" fmla="*/ 665909 h 694455"/>
                <a:gd name="connsiteX39" fmla="*/ 495433 w 718331"/>
                <a:gd name="connsiteY39" fmla="*/ 665909 h 694455"/>
                <a:gd name="connsiteX40" fmla="*/ 484673 w 718331"/>
                <a:gd name="connsiteY40" fmla="*/ 660061 h 694455"/>
                <a:gd name="connsiteX41" fmla="*/ 484673 w 718331"/>
                <a:gd name="connsiteY41" fmla="*/ 660061 h 694455"/>
                <a:gd name="connsiteX42" fmla="*/ 484673 w 718331"/>
                <a:gd name="connsiteY42" fmla="*/ 660061 h 694455"/>
                <a:gd name="connsiteX43" fmla="*/ 353221 w 718331"/>
                <a:gd name="connsiteY43" fmla="*/ 588019 h 694455"/>
                <a:gd name="connsiteX44" fmla="*/ 219429 w 718331"/>
                <a:gd name="connsiteY44" fmla="*/ 655149 h 694455"/>
                <a:gd name="connsiteX45" fmla="*/ 219429 w 718331"/>
                <a:gd name="connsiteY45" fmla="*/ 655149 h 694455"/>
                <a:gd name="connsiteX46" fmla="*/ 217791 w 718331"/>
                <a:gd name="connsiteY46" fmla="*/ 655149 h 694455"/>
                <a:gd name="connsiteX47" fmla="*/ 209137 w 718331"/>
                <a:gd name="connsiteY47" fmla="*/ 659593 h 694455"/>
                <a:gd name="connsiteX48" fmla="*/ 147387 w 718331"/>
                <a:gd name="connsiteY48" fmla="*/ 657020 h 694455"/>
                <a:gd name="connsiteX49" fmla="*/ 122125 w 718331"/>
                <a:gd name="connsiteY49" fmla="*/ 588955 h 694455"/>
                <a:gd name="connsiteX50" fmla="*/ 151363 w 718331"/>
                <a:gd name="connsiteY50" fmla="*/ 435983 h 694455"/>
                <a:gd name="connsiteX51" fmla="*/ 38856 w 718331"/>
                <a:gd name="connsiteY51" fmla="*/ 322306 h 694455"/>
                <a:gd name="connsiteX52" fmla="*/ 23419 w 718331"/>
                <a:gd name="connsiteY52" fmla="*/ 256346 h 694455"/>
                <a:gd name="connsiteX53" fmla="*/ 89379 w 718331"/>
                <a:gd name="connsiteY53" fmla="*/ 215413 h 694455"/>
                <a:gd name="connsiteX54" fmla="*/ 233931 w 718331"/>
                <a:gd name="connsiteY54" fmla="*/ 197169 h 694455"/>
                <a:gd name="connsiteX55" fmla="*/ 306206 w 718331"/>
                <a:gd name="connsiteY55" fmla="*/ 56828 h 694455"/>
                <a:gd name="connsiteX56" fmla="*/ 367722 w 718331"/>
                <a:gd name="connsiteY56" fmla="*/ 19169 h 694455"/>
                <a:gd name="connsiteX57" fmla="*/ 425029 w 718331"/>
                <a:gd name="connsiteY57" fmla="*/ 70394 h 694455"/>
                <a:gd name="connsiteX58" fmla="*/ 486779 w 718331"/>
                <a:gd name="connsiteY58" fmla="*/ 201145 h 694455"/>
                <a:gd name="connsiteX59" fmla="*/ 629459 w 718331"/>
                <a:gd name="connsiteY59" fmla="*/ 224535 h 694455"/>
                <a:gd name="connsiteX60" fmla="*/ 629459 w 718331"/>
                <a:gd name="connsiteY60" fmla="*/ 224535 h 694455"/>
                <a:gd name="connsiteX61" fmla="*/ 694951 w 718331"/>
                <a:gd name="connsiteY61" fmla="*/ 265234 h 694455"/>
                <a:gd name="connsiteX62" fmla="*/ 679280 w 718331"/>
                <a:gd name="connsiteY62" fmla="*/ 332364 h 694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718331" h="694455">
                  <a:moveTo>
                    <a:pt x="629693" y="202783"/>
                  </a:moveTo>
                  <a:lnTo>
                    <a:pt x="629693" y="202783"/>
                  </a:lnTo>
                  <a:lnTo>
                    <a:pt x="502216" y="181731"/>
                  </a:lnTo>
                  <a:lnTo>
                    <a:pt x="447016" y="64780"/>
                  </a:lnTo>
                  <a:cubicBezTo>
                    <a:pt x="431811" y="32268"/>
                    <a:pt x="418713" y="4434"/>
                    <a:pt x="370062" y="-10"/>
                  </a:cubicBezTo>
                  <a:lnTo>
                    <a:pt x="362811" y="-10"/>
                  </a:lnTo>
                  <a:cubicBezTo>
                    <a:pt x="329737" y="1678"/>
                    <a:pt x="300031" y="20713"/>
                    <a:pt x="284688" y="50045"/>
                  </a:cubicBezTo>
                  <a:lnTo>
                    <a:pt x="219663" y="175884"/>
                  </a:lnTo>
                  <a:lnTo>
                    <a:pt x="89613" y="192023"/>
                  </a:lnTo>
                  <a:cubicBezTo>
                    <a:pt x="54060" y="197871"/>
                    <a:pt x="23419" y="202783"/>
                    <a:pt x="5174" y="247926"/>
                  </a:cubicBezTo>
                  <a:cubicBezTo>
                    <a:pt x="-6287" y="279551"/>
                    <a:pt x="1432" y="314955"/>
                    <a:pt x="25056" y="338913"/>
                  </a:cubicBezTo>
                  <a:lnTo>
                    <a:pt x="25056" y="338913"/>
                  </a:lnTo>
                  <a:lnTo>
                    <a:pt x="127973" y="443468"/>
                  </a:lnTo>
                  <a:lnTo>
                    <a:pt x="101308" y="582172"/>
                  </a:lnTo>
                  <a:lnTo>
                    <a:pt x="101308" y="585212"/>
                  </a:lnTo>
                  <a:cubicBezTo>
                    <a:pt x="98735" y="621467"/>
                    <a:pt x="99904" y="649068"/>
                    <a:pt x="137096" y="674563"/>
                  </a:cubicBezTo>
                  <a:cubicBezTo>
                    <a:pt x="150264" y="683718"/>
                    <a:pt x="165958" y="688541"/>
                    <a:pt x="182004" y="688363"/>
                  </a:cubicBezTo>
                  <a:cubicBezTo>
                    <a:pt x="195804" y="688169"/>
                    <a:pt x="209418" y="685145"/>
                    <a:pt x="222001" y="679475"/>
                  </a:cubicBezTo>
                  <a:lnTo>
                    <a:pt x="223405" y="679475"/>
                  </a:lnTo>
                  <a:lnTo>
                    <a:pt x="233463" y="674563"/>
                  </a:lnTo>
                  <a:lnTo>
                    <a:pt x="233463" y="674563"/>
                  </a:lnTo>
                  <a:lnTo>
                    <a:pt x="353455" y="614216"/>
                  </a:lnTo>
                  <a:lnTo>
                    <a:pt x="470406" y="678773"/>
                  </a:lnTo>
                  <a:lnTo>
                    <a:pt x="470406" y="678773"/>
                  </a:lnTo>
                  <a:lnTo>
                    <a:pt x="480931" y="684621"/>
                  </a:lnTo>
                  <a:lnTo>
                    <a:pt x="482568" y="684621"/>
                  </a:lnTo>
                  <a:cubicBezTo>
                    <a:pt x="495597" y="690821"/>
                    <a:pt x="509795" y="694171"/>
                    <a:pt x="524203" y="694444"/>
                  </a:cubicBezTo>
                  <a:cubicBezTo>
                    <a:pt x="539102" y="694491"/>
                    <a:pt x="553721" y="690269"/>
                    <a:pt x="566305" y="682282"/>
                  </a:cubicBezTo>
                  <a:cubicBezTo>
                    <a:pt x="604431" y="658891"/>
                    <a:pt x="606536" y="631057"/>
                    <a:pt x="605367" y="592697"/>
                  </a:cubicBezTo>
                  <a:lnTo>
                    <a:pt x="605367" y="589656"/>
                  </a:lnTo>
                  <a:lnTo>
                    <a:pt x="584316" y="451420"/>
                  </a:lnTo>
                  <a:lnTo>
                    <a:pt x="691677" y="350843"/>
                  </a:lnTo>
                  <a:lnTo>
                    <a:pt x="693314" y="348971"/>
                  </a:lnTo>
                  <a:cubicBezTo>
                    <a:pt x="716727" y="324900"/>
                    <a:pt x="724423" y="289623"/>
                    <a:pt x="713195" y="257983"/>
                  </a:cubicBezTo>
                  <a:cubicBezTo>
                    <a:pt x="695419" y="213776"/>
                    <a:pt x="665948" y="208396"/>
                    <a:pt x="629693" y="202783"/>
                  </a:cubicBezTo>
                  <a:close/>
                  <a:moveTo>
                    <a:pt x="679280" y="332364"/>
                  </a:moveTo>
                  <a:lnTo>
                    <a:pt x="560457" y="443702"/>
                  </a:lnTo>
                  <a:lnTo>
                    <a:pt x="583848" y="597375"/>
                  </a:lnTo>
                  <a:cubicBezTo>
                    <a:pt x="585018" y="632461"/>
                    <a:pt x="583848" y="648600"/>
                    <a:pt x="556013" y="665909"/>
                  </a:cubicBezTo>
                  <a:cubicBezTo>
                    <a:pt x="537184" y="676404"/>
                    <a:pt x="514262" y="676404"/>
                    <a:pt x="495433" y="665909"/>
                  </a:cubicBezTo>
                  <a:lnTo>
                    <a:pt x="484673" y="660061"/>
                  </a:lnTo>
                  <a:lnTo>
                    <a:pt x="484673" y="660061"/>
                  </a:lnTo>
                  <a:lnTo>
                    <a:pt x="484673" y="660061"/>
                  </a:lnTo>
                  <a:lnTo>
                    <a:pt x="353221" y="588019"/>
                  </a:lnTo>
                  <a:lnTo>
                    <a:pt x="219429" y="655149"/>
                  </a:lnTo>
                  <a:lnTo>
                    <a:pt x="219429" y="655149"/>
                  </a:lnTo>
                  <a:lnTo>
                    <a:pt x="217791" y="655149"/>
                  </a:lnTo>
                  <a:lnTo>
                    <a:pt x="209137" y="659593"/>
                  </a:lnTo>
                  <a:cubicBezTo>
                    <a:pt x="189466" y="669373"/>
                    <a:pt x="166169" y="668402"/>
                    <a:pt x="147387" y="657020"/>
                  </a:cubicBezTo>
                  <a:cubicBezTo>
                    <a:pt x="120956" y="638776"/>
                    <a:pt x="119786" y="622871"/>
                    <a:pt x="122125" y="588955"/>
                  </a:cubicBezTo>
                  <a:lnTo>
                    <a:pt x="151363" y="435983"/>
                  </a:lnTo>
                  <a:lnTo>
                    <a:pt x="38856" y="322306"/>
                  </a:lnTo>
                  <a:cubicBezTo>
                    <a:pt x="21758" y="304949"/>
                    <a:pt x="15794" y="279488"/>
                    <a:pt x="23419" y="256346"/>
                  </a:cubicBezTo>
                  <a:cubicBezTo>
                    <a:pt x="35816" y="225237"/>
                    <a:pt x="52189" y="221495"/>
                    <a:pt x="89379" y="215413"/>
                  </a:cubicBezTo>
                  <a:lnTo>
                    <a:pt x="233931" y="197169"/>
                  </a:lnTo>
                  <a:lnTo>
                    <a:pt x="306206" y="56828"/>
                  </a:lnTo>
                  <a:cubicBezTo>
                    <a:pt x="318205" y="33891"/>
                    <a:pt x="341830" y="19417"/>
                    <a:pt x="367722" y="19169"/>
                  </a:cubicBezTo>
                  <a:cubicBezTo>
                    <a:pt x="401170" y="22210"/>
                    <a:pt x="409123" y="36478"/>
                    <a:pt x="425029" y="70394"/>
                  </a:cubicBezTo>
                  <a:lnTo>
                    <a:pt x="486779" y="201145"/>
                  </a:lnTo>
                  <a:lnTo>
                    <a:pt x="629459" y="224535"/>
                  </a:lnTo>
                  <a:lnTo>
                    <a:pt x="629459" y="224535"/>
                  </a:lnTo>
                  <a:cubicBezTo>
                    <a:pt x="666649" y="230383"/>
                    <a:pt x="682554" y="234125"/>
                    <a:pt x="694951" y="265234"/>
                  </a:cubicBezTo>
                  <a:cubicBezTo>
                    <a:pt x="702600" y="288786"/>
                    <a:pt x="696565" y="314634"/>
                    <a:pt x="679280" y="332364"/>
                  </a:cubicBezTo>
                  <a:close/>
                </a:path>
              </a:pathLst>
            </a:custGeom>
            <a:solidFill>
              <a:srgbClr val="FFF4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CD70D16A-F80E-6C33-CB53-82828CD518CB}"/>
                </a:ext>
              </a:extLst>
            </p:cNvPr>
            <p:cNvSpPr/>
            <p:nvPr/>
          </p:nvSpPr>
          <p:spPr>
            <a:xfrm>
              <a:off x="6225950" y="-1886985"/>
              <a:ext cx="677367" cy="653674"/>
            </a:xfrm>
            <a:custGeom>
              <a:avLst/>
              <a:gdLst>
                <a:gd name="connsiteX0" fmla="*/ 609252 w 677367"/>
                <a:gd name="connsiteY0" fmla="*/ 205355 h 653674"/>
                <a:gd name="connsiteX1" fmla="*/ 609252 w 677367"/>
                <a:gd name="connsiteY1" fmla="*/ 205355 h 653674"/>
                <a:gd name="connsiteX2" fmla="*/ 466572 w 677367"/>
                <a:gd name="connsiteY2" fmla="*/ 181965 h 653674"/>
                <a:gd name="connsiteX3" fmla="*/ 404822 w 677367"/>
                <a:gd name="connsiteY3" fmla="*/ 51214 h 653674"/>
                <a:gd name="connsiteX4" fmla="*/ 347516 w 677367"/>
                <a:gd name="connsiteY4" fmla="*/ -10 h 653674"/>
                <a:gd name="connsiteX5" fmla="*/ 286000 w 677367"/>
                <a:gd name="connsiteY5" fmla="*/ 37648 h 653674"/>
                <a:gd name="connsiteX6" fmla="*/ 213724 w 677367"/>
                <a:gd name="connsiteY6" fmla="*/ 177989 h 653674"/>
                <a:gd name="connsiteX7" fmla="*/ 69173 w 677367"/>
                <a:gd name="connsiteY7" fmla="*/ 196233 h 653674"/>
                <a:gd name="connsiteX8" fmla="*/ 3212 w 677367"/>
                <a:gd name="connsiteY8" fmla="*/ 237166 h 653674"/>
                <a:gd name="connsiteX9" fmla="*/ 18650 w 677367"/>
                <a:gd name="connsiteY9" fmla="*/ 303127 h 653674"/>
                <a:gd name="connsiteX10" fmla="*/ 131157 w 677367"/>
                <a:gd name="connsiteY10" fmla="*/ 415867 h 653674"/>
                <a:gd name="connsiteX11" fmla="*/ 101685 w 677367"/>
                <a:gd name="connsiteY11" fmla="*/ 570009 h 653674"/>
                <a:gd name="connsiteX12" fmla="*/ 126947 w 677367"/>
                <a:gd name="connsiteY12" fmla="*/ 638074 h 653674"/>
                <a:gd name="connsiteX13" fmla="*/ 188696 w 677367"/>
                <a:gd name="connsiteY13" fmla="*/ 640647 h 653674"/>
                <a:gd name="connsiteX14" fmla="*/ 197351 w 677367"/>
                <a:gd name="connsiteY14" fmla="*/ 636203 h 653674"/>
                <a:gd name="connsiteX15" fmla="*/ 198988 w 677367"/>
                <a:gd name="connsiteY15" fmla="*/ 636203 h 653674"/>
                <a:gd name="connsiteX16" fmla="*/ 198988 w 677367"/>
                <a:gd name="connsiteY16" fmla="*/ 636203 h 653674"/>
                <a:gd name="connsiteX17" fmla="*/ 333014 w 677367"/>
                <a:gd name="connsiteY17" fmla="*/ 567904 h 653674"/>
                <a:gd name="connsiteX18" fmla="*/ 463999 w 677367"/>
                <a:gd name="connsiteY18" fmla="*/ 639945 h 653674"/>
                <a:gd name="connsiteX19" fmla="*/ 463999 w 677367"/>
                <a:gd name="connsiteY19" fmla="*/ 639945 h 653674"/>
                <a:gd name="connsiteX20" fmla="*/ 463999 w 677367"/>
                <a:gd name="connsiteY20" fmla="*/ 639945 h 653674"/>
                <a:gd name="connsiteX21" fmla="*/ 474759 w 677367"/>
                <a:gd name="connsiteY21" fmla="*/ 645793 h 653674"/>
                <a:gd name="connsiteX22" fmla="*/ 535339 w 677367"/>
                <a:gd name="connsiteY22" fmla="*/ 645793 h 653674"/>
                <a:gd name="connsiteX23" fmla="*/ 563174 w 677367"/>
                <a:gd name="connsiteY23" fmla="*/ 577260 h 653674"/>
                <a:gd name="connsiteX24" fmla="*/ 539783 w 677367"/>
                <a:gd name="connsiteY24" fmla="*/ 423586 h 653674"/>
                <a:gd name="connsiteX25" fmla="*/ 658605 w 677367"/>
                <a:gd name="connsiteY25" fmla="*/ 312249 h 653674"/>
                <a:gd name="connsiteX26" fmla="*/ 674277 w 677367"/>
                <a:gd name="connsiteY26" fmla="*/ 246054 h 653674"/>
                <a:gd name="connsiteX27" fmla="*/ 609252 w 677367"/>
                <a:gd name="connsiteY27" fmla="*/ 205355 h 653674"/>
                <a:gd name="connsiteX28" fmla="*/ 625626 w 677367"/>
                <a:gd name="connsiteY28" fmla="*/ 319500 h 653674"/>
                <a:gd name="connsiteX29" fmla="*/ 518966 w 677367"/>
                <a:gd name="connsiteY29" fmla="*/ 419376 h 653674"/>
                <a:gd name="connsiteX30" fmla="*/ 540018 w 677367"/>
                <a:gd name="connsiteY30" fmla="*/ 557378 h 653674"/>
                <a:gd name="connsiteX31" fmla="*/ 515224 w 677367"/>
                <a:gd name="connsiteY31" fmla="*/ 618660 h 653674"/>
                <a:gd name="connsiteX32" fmla="*/ 460724 w 677367"/>
                <a:gd name="connsiteY32" fmla="*/ 618660 h 653674"/>
                <a:gd name="connsiteX33" fmla="*/ 451134 w 677367"/>
                <a:gd name="connsiteY33" fmla="*/ 613281 h 653674"/>
                <a:gd name="connsiteX34" fmla="*/ 451134 w 677367"/>
                <a:gd name="connsiteY34" fmla="*/ 613281 h 653674"/>
                <a:gd name="connsiteX35" fmla="*/ 451134 w 677367"/>
                <a:gd name="connsiteY35" fmla="*/ 613281 h 653674"/>
                <a:gd name="connsiteX36" fmla="*/ 334183 w 677367"/>
                <a:gd name="connsiteY36" fmla="*/ 548490 h 653674"/>
                <a:gd name="connsiteX37" fmla="*/ 214192 w 677367"/>
                <a:gd name="connsiteY37" fmla="*/ 608836 h 653674"/>
                <a:gd name="connsiteX38" fmla="*/ 214192 w 677367"/>
                <a:gd name="connsiteY38" fmla="*/ 608836 h 653674"/>
                <a:gd name="connsiteX39" fmla="*/ 212788 w 677367"/>
                <a:gd name="connsiteY39" fmla="*/ 608836 h 653674"/>
                <a:gd name="connsiteX40" fmla="*/ 204836 w 677367"/>
                <a:gd name="connsiteY40" fmla="*/ 612813 h 653674"/>
                <a:gd name="connsiteX41" fmla="*/ 149635 w 677367"/>
                <a:gd name="connsiteY41" fmla="*/ 610474 h 653674"/>
                <a:gd name="connsiteX42" fmla="*/ 126245 w 677367"/>
                <a:gd name="connsiteY42" fmla="*/ 549425 h 653674"/>
                <a:gd name="connsiteX43" fmla="*/ 152676 w 677367"/>
                <a:gd name="connsiteY43" fmla="*/ 411189 h 653674"/>
                <a:gd name="connsiteX44" fmla="*/ 51162 w 677367"/>
                <a:gd name="connsiteY44" fmla="*/ 310611 h 653674"/>
                <a:gd name="connsiteX45" fmla="*/ 37362 w 677367"/>
                <a:gd name="connsiteY45" fmla="*/ 251434 h 653674"/>
                <a:gd name="connsiteX46" fmla="*/ 96539 w 677367"/>
                <a:gd name="connsiteY46" fmla="*/ 214712 h 653674"/>
                <a:gd name="connsiteX47" fmla="*/ 226355 w 677367"/>
                <a:gd name="connsiteY47" fmla="*/ 198338 h 653674"/>
                <a:gd name="connsiteX48" fmla="*/ 291145 w 677367"/>
                <a:gd name="connsiteY48" fmla="*/ 72967 h 653674"/>
                <a:gd name="connsiteX49" fmla="*/ 346347 w 677367"/>
                <a:gd name="connsiteY49" fmla="*/ 39285 h 653674"/>
                <a:gd name="connsiteX50" fmla="*/ 397805 w 677367"/>
                <a:gd name="connsiteY50" fmla="*/ 86065 h 653674"/>
                <a:gd name="connsiteX51" fmla="*/ 453006 w 677367"/>
                <a:gd name="connsiteY51" fmla="*/ 203017 h 653674"/>
                <a:gd name="connsiteX52" fmla="*/ 581184 w 677367"/>
                <a:gd name="connsiteY52" fmla="*/ 224068 h 653674"/>
                <a:gd name="connsiteX53" fmla="*/ 581184 w 677367"/>
                <a:gd name="connsiteY53" fmla="*/ 224068 h 653674"/>
                <a:gd name="connsiteX54" fmla="*/ 639893 w 677367"/>
                <a:gd name="connsiteY54" fmla="*/ 260556 h 653674"/>
                <a:gd name="connsiteX55" fmla="*/ 625626 w 677367"/>
                <a:gd name="connsiteY55" fmla="*/ 319500 h 65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77367" h="653674">
                  <a:moveTo>
                    <a:pt x="609252" y="205355"/>
                  </a:moveTo>
                  <a:lnTo>
                    <a:pt x="609252" y="205355"/>
                  </a:lnTo>
                  <a:lnTo>
                    <a:pt x="466572" y="181965"/>
                  </a:lnTo>
                  <a:lnTo>
                    <a:pt x="404822" y="51214"/>
                  </a:lnTo>
                  <a:cubicBezTo>
                    <a:pt x="388916" y="17298"/>
                    <a:pt x="381432" y="3030"/>
                    <a:pt x="347516" y="-10"/>
                  </a:cubicBezTo>
                  <a:cubicBezTo>
                    <a:pt x="321623" y="237"/>
                    <a:pt x="297999" y="14711"/>
                    <a:pt x="286000" y="37648"/>
                  </a:cubicBezTo>
                  <a:lnTo>
                    <a:pt x="213724" y="177989"/>
                  </a:lnTo>
                  <a:lnTo>
                    <a:pt x="69173" y="196233"/>
                  </a:lnTo>
                  <a:cubicBezTo>
                    <a:pt x="31982" y="202315"/>
                    <a:pt x="15609" y="206057"/>
                    <a:pt x="3212" y="237166"/>
                  </a:cubicBezTo>
                  <a:cubicBezTo>
                    <a:pt x="-4413" y="260308"/>
                    <a:pt x="1552" y="285769"/>
                    <a:pt x="18650" y="303127"/>
                  </a:cubicBezTo>
                  <a:lnTo>
                    <a:pt x="131157" y="415867"/>
                  </a:lnTo>
                  <a:lnTo>
                    <a:pt x="101685" y="570009"/>
                  </a:lnTo>
                  <a:cubicBezTo>
                    <a:pt x="99346" y="603924"/>
                    <a:pt x="100516" y="619830"/>
                    <a:pt x="126947" y="638074"/>
                  </a:cubicBezTo>
                  <a:cubicBezTo>
                    <a:pt x="145728" y="649456"/>
                    <a:pt x="169025" y="650427"/>
                    <a:pt x="188696" y="640647"/>
                  </a:cubicBezTo>
                  <a:lnTo>
                    <a:pt x="197351" y="636203"/>
                  </a:lnTo>
                  <a:lnTo>
                    <a:pt x="198988" y="636203"/>
                  </a:lnTo>
                  <a:lnTo>
                    <a:pt x="198988" y="636203"/>
                  </a:lnTo>
                  <a:lnTo>
                    <a:pt x="333014" y="567904"/>
                  </a:lnTo>
                  <a:lnTo>
                    <a:pt x="463999" y="639945"/>
                  </a:lnTo>
                  <a:lnTo>
                    <a:pt x="463999" y="639945"/>
                  </a:lnTo>
                  <a:lnTo>
                    <a:pt x="463999" y="639945"/>
                  </a:lnTo>
                  <a:lnTo>
                    <a:pt x="474759" y="645793"/>
                  </a:lnTo>
                  <a:cubicBezTo>
                    <a:pt x="493588" y="656288"/>
                    <a:pt x="516510" y="656288"/>
                    <a:pt x="535339" y="645793"/>
                  </a:cubicBezTo>
                  <a:cubicBezTo>
                    <a:pt x="562939" y="628484"/>
                    <a:pt x="564343" y="612345"/>
                    <a:pt x="563174" y="577260"/>
                  </a:cubicBezTo>
                  <a:lnTo>
                    <a:pt x="539783" y="423586"/>
                  </a:lnTo>
                  <a:lnTo>
                    <a:pt x="658605" y="312249"/>
                  </a:lnTo>
                  <a:cubicBezTo>
                    <a:pt x="675540" y="294711"/>
                    <a:pt x="681551" y="269325"/>
                    <a:pt x="674277" y="246054"/>
                  </a:cubicBezTo>
                  <a:cubicBezTo>
                    <a:pt x="662348" y="214945"/>
                    <a:pt x="645741" y="211203"/>
                    <a:pt x="609252" y="205355"/>
                  </a:cubicBezTo>
                  <a:close/>
                  <a:moveTo>
                    <a:pt x="625626" y="319500"/>
                  </a:moveTo>
                  <a:lnTo>
                    <a:pt x="518966" y="419376"/>
                  </a:lnTo>
                  <a:lnTo>
                    <a:pt x="540018" y="557378"/>
                  </a:lnTo>
                  <a:cubicBezTo>
                    <a:pt x="540018" y="588721"/>
                    <a:pt x="540018" y="604158"/>
                    <a:pt x="515224" y="618660"/>
                  </a:cubicBezTo>
                  <a:cubicBezTo>
                    <a:pt x="498266" y="628070"/>
                    <a:pt x="477682" y="628070"/>
                    <a:pt x="460724" y="618660"/>
                  </a:cubicBezTo>
                  <a:lnTo>
                    <a:pt x="451134" y="613281"/>
                  </a:lnTo>
                  <a:lnTo>
                    <a:pt x="451134" y="613281"/>
                  </a:lnTo>
                  <a:lnTo>
                    <a:pt x="451134" y="613281"/>
                  </a:lnTo>
                  <a:lnTo>
                    <a:pt x="334183" y="548490"/>
                  </a:lnTo>
                  <a:lnTo>
                    <a:pt x="214192" y="608836"/>
                  </a:lnTo>
                  <a:lnTo>
                    <a:pt x="214192" y="608836"/>
                  </a:lnTo>
                  <a:lnTo>
                    <a:pt x="212788" y="608836"/>
                  </a:lnTo>
                  <a:lnTo>
                    <a:pt x="204836" y="612813"/>
                  </a:lnTo>
                  <a:cubicBezTo>
                    <a:pt x="187293" y="621722"/>
                    <a:pt x="166359" y="620836"/>
                    <a:pt x="149635" y="610474"/>
                  </a:cubicBezTo>
                  <a:cubicBezTo>
                    <a:pt x="126245" y="594101"/>
                    <a:pt x="124842" y="579833"/>
                    <a:pt x="126245" y="549425"/>
                  </a:cubicBezTo>
                  <a:lnTo>
                    <a:pt x="152676" y="411189"/>
                  </a:lnTo>
                  <a:lnTo>
                    <a:pt x="51162" y="310611"/>
                  </a:lnTo>
                  <a:cubicBezTo>
                    <a:pt x="35865" y="295012"/>
                    <a:pt x="30555" y="272188"/>
                    <a:pt x="37362" y="251434"/>
                  </a:cubicBezTo>
                  <a:cubicBezTo>
                    <a:pt x="48589" y="223600"/>
                    <a:pt x="63091" y="220091"/>
                    <a:pt x="96539" y="214712"/>
                  </a:cubicBezTo>
                  <a:lnTo>
                    <a:pt x="226355" y="198338"/>
                  </a:lnTo>
                  <a:lnTo>
                    <a:pt x="291145" y="72967"/>
                  </a:lnTo>
                  <a:cubicBezTo>
                    <a:pt x="301718" y="52232"/>
                    <a:pt x="323073" y="39210"/>
                    <a:pt x="346347" y="39285"/>
                  </a:cubicBezTo>
                  <a:cubicBezTo>
                    <a:pt x="376286" y="41858"/>
                    <a:pt x="383537" y="54723"/>
                    <a:pt x="397805" y="86065"/>
                  </a:cubicBezTo>
                  <a:lnTo>
                    <a:pt x="453006" y="203017"/>
                  </a:lnTo>
                  <a:lnTo>
                    <a:pt x="581184" y="224068"/>
                  </a:lnTo>
                  <a:lnTo>
                    <a:pt x="581184" y="224068"/>
                  </a:lnTo>
                  <a:cubicBezTo>
                    <a:pt x="614632" y="229213"/>
                    <a:pt x="627964" y="232488"/>
                    <a:pt x="639893" y="260556"/>
                  </a:cubicBezTo>
                  <a:cubicBezTo>
                    <a:pt x="646232" y="281336"/>
                    <a:pt x="640759" y="303917"/>
                    <a:pt x="625626" y="319500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BFB92F5D-D025-21D4-FAF0-7C116ED1C5CF}"/>
                </a:ext>
              </a:extLst>
            </p:cNvPr>
            <p:cNvSpPr/>
            <p:nvPr/>
          </p:nvSpPr>
          <p:spPr>
            <a:xfrm>
              <a:off x="6260214" y="-1848158"/>
              <a:ext cx="607502" cy="588070"/>
            </a:xfrm>
            <a:custGeom>
              <a:avLst/>
              <a:gdLst>
                <a:gd name="connsiteX0" fmla="*/ 546686 w 607502"/>
                <a:gd name="connsiteY0" fmla="*/ 184772 h 588070"/>
                <a:gd name="connsiteX1" fmla="*/ 546686 w 607502"/>
                <a:gd name="connsiteY1" fmla="*/ 184772 h 588070"/>
                <a:gd name="connsiteX2" fmla="*/ 418508 w 607502"/>
                <a:gd name="connsiteY2" fmla="*/ 163721 h 588070"/>
                <a:gd name="connsiteX3" fmla="*/ 363307 w 607502"/>
                <a:gd name="connsiteY3" fmla="*/ 46770 h 588070"/>
                <a:gd name="connsiteX4" fmla="*/ 311848 w 607502"/>
                <a:gd name="connsiteY4" fmla="*/ -10 h 588070"/>
                <a:gd name="connsiteX5" fmla="*/ 256647 w 607502"/>
                <a:gd name="connsiteY5" fmla="*/ 33672 h 588070"/>
                <a:gd name="connsiteX6" fmla="*/ 191857 w 607502"/>
                <a:gd name="connsiteY6" fmla="*/ 159043 h 588070"/>
                <a:gd name="connsiteX7" fmla="*/ 62041 w 607502"/>
                <a:gd name="connsiteY7" fmla="*/ 175416 h 588070"/>
                <a:gd name="connsiteX8" fmla="*/ 2864 w 607502"/>
                <a:gd name="connsiteY8" fmla="*/ 212139 h 588070"/>
                <a:gd name="connsiteX9" fmla="*/ 16664 w 607502"/>
                <a:gd name="connsiteY9" fmla="*/ 271316 h 588070"/>
                <a:gd name="connsiteX10" fmla="*/ 117710 w 607502"/>
                <a:gd name="connsiteY10" fmla="*/ 373531 h 588070"/>
                <a:gd name="connsiteX11" fmla="*/ 91279 w 607502"/>
                <a:gd name="connsiteY11" fmla="*/ 511767 h 588070"/>
                <a:gd name="connsiteX12" fmla="*/ 114669 w 607502"/>
                <a:gd name="connsiteY12" fmla="*/ 572816 h 588070"/>
                <a:gd name="connsiteX13" fmla="*/ 169870 w 607502"/>
                <a:gd name="connsiteY13" fmla="*/ 575155 h 588070"/>
                <a:gd name="connsiteX14" fmla="*/ 177822 w 607502"/>
                <a:gd name="connsiteY14" fmla="*/ 571179 h 588070"/>
                <a:gd name="connsiteX15" fmla="*/ 179226 w 607502"/>
                <a:gd name="connsiteY15" fmla="*/ 571179 h 588070"/>
                <a:gd name="connsiteX16" fmla="*/ 179226 w 607502"/>
                <a:gd name="connsiteY16" fmla="*/ 571179 h 588070"/>
                <a:gd name="connsiteX17" fmla="*/ 299218 w 607502"/>
                <a:gd name="connsiteY17" fmla="*/ 510832 h 588070"/>
                <a:gd name="connsiteX18" fmla="*/ 416169 w 607502"/>
                <a:gd name="connsiteY18" fmla="*/ 575623 h 588070"/>
                <a:gd name="connsiteX19" fmla="*/ 416169 w 607502"/>
                <a:gd name="connsiteY19" fmla="*/ 575623 h 588070"/>
                <a:gd name="connsiteX20" fmla="*/ 416169 w 607502"/>
                <a:gd name="connsiteY20" fmla="*/ 575623 h 588070"/>
                <a:gd name="connsiteX21" fmla="*/ 425759 w 607502"/>
                <a:gd name="connsiteY21" fmla="*/ 581002 h 588070"/>
                <a:gd name="connsiteX22" fmla="*/ 480258 w 607502"/>
                <a:gd name="connsiteY22" fmla="*/ 581002 h 588070"/>
                <a:gd name="connsiteX23" fmla="*/ 505052 w 607502"/>
                <a:gd name="connsiteY23" fmla="*/ 519720 h 588070"/>
                <a:gd name="connsiteX24" fmla="*/ 484000 w 607502"/>
                <a:gd name="connsiteY24" fmla="*/ 381718 h 588070"/>
                <a:gd name="connsiteX25" fmla="*/ 590659 w 607502"/>
                <a:gd name="connsiteY25" fmla="*/ 281842 h 588070"/>
                <a:gd name="connsiteX26" fmla="*/ 604694 w 607502"/>
                <a:gd name="connsiteY26" fmla="*/ 222431 h 588070"/>
                <a:gd name="connsiteX27" fmla="*/ 546686 w 607502"/>
                <a:gd name="connsiteY27" fmla="*/ 184772 h 588070"/>
                <a:gd name="connsiteX28" fmla="*/ 559785 w 607502"/>
                <a:gd name="connsiteY28" fmla="*/ 281608 h 588070"/>
                <a:gd name="connsiteX29" fmla="*/ 464586 w 607502"/>
                <a:gd name="connsiteY29" fmla="*/ 370958 h 588070"/>
                <a:gd name="connsiteX30" fmla="*/ 483298 w 607502"/>
                <a:gd name="connsiteY30" fmla="*/ 494225 h 588070"/>
                <a:gd name="connsiteX31" fmla="*/ 461078 w 607502"/>
                <a:gd name="connsiteY31" fmla="*/ 548958 h 588070"/>
                <a:gd name="connsiteX32" fmla="*/ 412426 w 607502"/>
                <a:gd name="connsiteY32" fmla="*/ 548958 h 588070"/>
                <a:gd name="connsiteX33" fmla="*/ 403772 w 607502"/>
                <a:gd name="connsiteY33" fmla="*/ 544280 h 588070"/>
                <a:gd name="connsiteX34" fmla="*/ 403772 w 607502"/>
                <a:gd name="connsiteY34" fmla="*/ 544280 h 588070"/>
                <a:gd name="connsiteX35" fmla="*/ 298750 w 607502"/>
                <a:gd name="connsiteY35" fmla="*/ 486506 h 588070"/>
                <a:gd name="connsiteX36" fmla="*/ 190453 w 607502"/>
                <a:gd name="connsiteY36" fmla="*/ 540771 h 588070"/>
                <a:gd name="connsiteX37" fmla="*/ 190453 w 607502"/>
                <a:gd name="connsiteY37" fmla="*/ 540771 h 588070"/>
                <a:gd name="connsiteX38" fmla="*/ 189050 w 607502"/>
                <a:gd name="connsiteY38" fmla="*/ 540771 h 588070"/>
                <a:gd name="connsiteX39" fmla="*/ 182033 w 607502"/>
                <a:gd name="connsiteY39" fmla="*/ 544280 h 588070"/>
                <a:gd name="connsiteX40" fmla="*/ 132680 w 607502"/>
                <a:gd name="connsiteY40" fmla="*/ 542175 h 588070"/>
                <a:gd name="connsiteX41" fmla="*/ 112330 w 607502"/>
                <a:gd name="connsiteY41" fmla="*/ 487675 h 588070"/>
                <a:gd name="connsiteX42" fmla="*/ 135720 w 607502"/>
                <a:gd name="connsiteY42" fmla="*/ 363941 h 588070"/>
                <a:gd name="connsiteX43" fmla="*/ 45434 w 607502"/>
                <a:gd name="connsiteY43" fmla="*/ 272720 h 588070"/>
                <a:gd name="connsiteX44" fmla="*/ 33037 w 607502"/>
                <a:gd name="connsiteY44" fmla="*/ 219858 h 588070"/>
                <a:gd name="connsiteX45" fmla="*/ 86133 w 607502"/>
                <a:gd name="connsiteY45" fmla="*/ 187111 h 588070"/>
                <a:gd name="connsiteX46" fmla="*/ 201914 w 607502"/>
                <a:gd name="connsiteY46" fmla="*/ 172376 h 588070"/>
                <a:gd name="connsiteX47" fmla="*/ 260624 w 607502"/>
                <a:gd name="connsiteY47" fmla="*/ 61272 h 588070"/>
                <a:gd name="connsiteX48" fmla="*/ 309977 w 607502"/>
                <a:gd name="connsiteY48" fmla="*/ 31099 h 588070"/>
                <a:gd name="connsiteX49" fmla="*/ 356757 w 607502"/>
                <a:gd name="connsiteY49" fmla="*/ 72266 h 588070"/>
                <a:gd name="connsiteX50" fmla="*/ 405643 w 607502"/>
                <a:gd name="connsiteY50" fmla="*/ 178223 h 588070"/>
                <a:gd name="connsiteX51" fmla="*/ 520021 w 607502"/>
                <a:gd name="connsiteY51" fmla="*/ 196935 h 588070"/>
                <a:gd name="connsiteX52" fmla="*/ 520021 w 607502"/>
                <a:gd name="connsiteY52" fmla="*/ 196935 h 588070"/>
                <a:gd name="connsiteX53" fmla="*/ 572415 w 607502"/>
                <a:gd name="connsiteY53" fmla="*/ 229682 h 588070"/>
                <a:gd name="connsiteX54" fmla="*/ 559785 w 607502"/>
                <a:gd name="connsiteY54" fmla="*/ 281608 h 58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7502" h="588070">
                  <a:moveTo>
                    <a:pt x="546686" y="184772"/>
                  </a:moveTo>
                  <a:lnTo>
                    <a:pt x="546686" y="184772"/>
                  </a:lnTo>
                  <a:lnTo>
                    <a:pt x="418508" y="163721"/>
                  </a:lnTo>
                  <a:lnTo>
                    <a:pt x="363307" y="46770"/>
                  </a:lnTo>
                  <a:cubicBezTo>
                    <a:pt x="349039" y="16363"/>
                    <a:pt x="341788" y="3498"/>
                    <a:pt x="311848" y="-10"/>
                  </a:cubicBezTo>
                  <a:cubicBezTo>
                    <a:pt x="288575" y="-85"/>
                    <a:pt x="267220" y="12936"/>
                    <a:pt x="256647" y="33672"/>
                  </a:cubicBezTo>
                  <a:lnTo>
                    <a:pt x="191857" y="159043"/>
                  </a:lnTo>
                  <a:lnTo>
                    <a:pt x="62041" y="175416"/>
                  </a:lnTo>
                  <a:cubicBezTo>
                    <a:pt x="28593" y="180796"/>
                    <a:pt x="15261" y="184305"/>
                    <a:pt x="2864" y="212139"/>
                  </a:cubicBezTo>
                  <a:cubicBezTo>
                    <a:pt x="-3943" y="232893"/>
                    <a:pt x="1367" y="255717"/>
                    <a:pt x="16664" y="271316"/>
                  </a:cubicBezTo>
                  <a:lnTo>
                    <a:pt x="117710" y="373531"/>
                  </a:lnTo>
                  <a:lnTo>
                    <a:pt x="91279" y="511767"/>
                  </a:lnTo>
                  <a:cubicBezTo>
                    <a:pt x="89174" y="542175"/>
                    <a:pt x="91279" y="556443"/>
                    <a:pt x="114669" y="572816"/>
                  </a:cubicBezTo>
                  <a:cubicBezTo>
                    <a:pt x="131393" y="583178"/>
                    <a:pt x="152327" y="584064"/>
                    <a:pt x="169870" y="575155"/>
                  </a:cubicBezTo>
                  <a:lnTo>
                    <a:pt x="177822" y="571179"/>
                  </a:lnTo>
                  <a:lnTo>
                    <a:pt x="179226" y="571179"/>
                  </a:lnTo>
                  <a:lnTo>
                    <a:pt x="179226" y="571179"/>
                  </a:lnTo>
                  <a:lnTo>
                    <a:pt x="299218" y="510832"/>
                  </a:lnTo>
                  <a:lnTo>
                    <a:pt x="416169" y="575623"/>
                  </a:lnTo>
                  <a:lnTo>
                    <a:pt x="416169" y="575623"/>
                  </a:lnTo>
                  <a:lnTo>
                    <a:pt x="416169" y="575623"/>
                  </a:lnTo>
                  <a:lnTo>
                    <a:pt x="425759" y="581002"/>
                  </a:lnTo>
                  <a:cubicBezTo>
                    <a:pt x="442717" y="590412"/>
                    <a:pt x="463300" y="590412"/>
                    <a:pt x="480258" y="581002"/>
                  </a:cubicBezTo>
                  <a:cubicBezTo>
                    <a:pt x="504818" y="565565"/>
                    <a:pt x="505987" y="551063"/>
                    <a:pt x="505052" y="519720"/>
                  </a:cubicBezTo>
                  <a:lnTo>
                    <a:pt x="484000" y="381718"/>
                  </a:lnTo>
                  <a:lnTo>
                    <a:pt x="590659" y="281842"/>
                  </a:lnTo>
                  <a:cubicBezTo>
                    <a:pt x="605886" y="266114"/>
                    <a:pt x="611266" y="243309"/>
                    <a:pt x="604694" y="222431"/>
                  </a:cubicBezTo>
                  <a:cubicBezTo>
                    <a:pt x="594402" y="193193"/>
                    <a:pt x="580134" y="189918"/>
                    <a:pt x="546686" y="184772"/>
                  </a:cubicBezTo>
                  <a:close/>
                  <a:moveTo>
                    <a:pt x="559785" y="281608"/>
                  </a:moveTo>
                  <a:lnTo>
                    <a:pt x="464586" y="370958"/>
                  </a:lnTo>
                  <a:lnTo>
                    <a:pt x="483298" y="494225"/>
                  </a:lnTo>
                  <a:cubicBezTo>
                    <a:pt x="483298" y="522293"/>
                    <a:pt x="483298" y="535158"/>
                    <a:pt x="461078" y="548958"/>
                  </a:cubicBezTo>
                  <a:cubicBezTo>
                    <a:pt x="445968" y="557413"/>
                    <a:pt x="427536" y="557413"/>
                    <a:pt x="412426" y="548958"/>
                  </a:cubicBezTo>
                  <a:lnTo>
                    <a:pt x="403772" y="544280"/>
                  </a:lnTo>
                  <a:lnTo>
                    <a:pt x="403772" y="544280"/>
                  </a:lnTo>
                  <a:lnTo>
                    <a:pt x="298750" y="486506"/>
                  </a:lnTo>
                  <a:lnTo>
                    <a:pt x="190453" y="540771"/>
                  </a:lnTo>
                  <a:lnTo>
                    <a:pt x="190453" y="540771"/>
                  </a:lnTo>
                  <a:lnTo>
                    <a:pt x="189050" y="540771"/>
                  </a:lnTo>
                  <a:lnTo>
                    <a:pt x="182033" y="544280"/>
                  </a:lnTo>
                  <a:cubicBezTo>
                    <a:pt x="166314" y="552125"/>
                    <a:pt x="147672" y="551330"/>
                    <a:pt x="132680" y="542175"/>
                  </a:cubicBezTo>
                  <a:cubicBezTo>
                    <a:pt x="111394" y="527673"/>
                    <a:pt x="110459" y="514808"/>
                    <a:pt x="112330" y="487675"/>
                  </a:cubicBezTo>
                  <a:lnTo>
                    <a:pt x="135720" y="363941"/>
                  </a:lnTo>
                  <a:lnTo>
                    <a:pt x="45434" y="272720"/>
                  </a:lnTo>
                  <a:cubicBezTo>
                    <a:pt x="31774" y="258781"/>
                    <a:pt x="27002" y="238413"/>
                    <a:pt x="33037" y="219858"/>
                  </a:cubicBezTo>
                  <a:cubicBezTo>
                    <a:pt x="43095" y="194830"/>
                    <a:pt x="56427" y="191790"/>
                    <a:pt x="86133" y="187111"/>
                  </a:cubicBezTo>
                  <a:lnTo>
                    <a:pt x="201914" y="172376"/>
                  </a:lnTo>
                  <a:lnTo>
                    <a:pt x="260624" y="61272"/>
                  </a:lnTo>
                  <a:cubicBezTo>
                    <a:pt x="270307" y="42934"/>
                    <a:pt x="289230" y="31356"/>
                    <a:pt x="309977" y="31099"/>
                  </a:cubicBezTo>
                  <a:cubicBezTo>
                    <a:pt x="336642" y="33438"/>
                    <a:pt x="343191" y="45133"/>
                    <a:pt x="356757" y="72266"/>
                  </a:cubicBezTo>
                  <a:lnTo>
                    <a:pt x="405643" y="178223"/>
                  </a:lnTo>
                  <a:lnTo>
                    <a:pt x="520021" y="196935"/>
                  </a:lnTo>
                  <a:lnTo>
                    <a:pt x="520021" y="196935"/>
                  </a:lnTo>
                  <a:cubicBezTo>
                    <a:pt x="549726" y="201613"/>
                    <a:pt x="562591" y="204654"/>
                    <a:pt x="572415" y="229682"/>
                  </a:cubicBezTo>
                  <a:cubicBezTo>
                    <a:pt x="577865" y="248003"/>
                    <a:pt x="573023" y="267833"/>
                    <a:pt x="559785" y="281608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E3E5F27C-D1E2-72AF-B90A-F7F44A8091B5}"/>
                </a:ext>
              </a:extLst>
            </p:cNvPr>
            <p:cNvSpPr/>
            <p:nvPr/>
          </p:nvSpPr>
          <p:spPr>
            <a:xfrm>
              <a:off x="7745592" y="1625753"/>
              <a:ext cx="1095716" cy="1068934"/>
            </a:xfrm>
            <a:custGeom>
              <a:avLst/>
              <a:gdLst>
                <a:gd name="connsiteX0" fmla="*/ 1079648 w 1095716"/>
                <a:gd name="connsiteY0" fmla="*/ 382887 h 1068934"/>
                <a:gd name="connsiteX1" fmla="*/ 888784 w 1095716"/>
                <a:gd name="connsiteY1" fmla="*/ 242546 h 1068934"/>
                <a:gd name="connsiteX2" fmla="*/ 888784 w 1095716"/>
                <a:gd name="connsiteY2" fmla="*/ 242546 h 1068934"/>
                <a:gd name="connsiteX3" fmla="*/ 799200 w 1095716"/>
                <a:gd name="connsiteY3" fmla="*/ 227810 h 1068934"/>
                <a:gd name="connsiteX4" fmla="*/ 760372 w 1095716"/>
                <a:gd name="connsiteY4" fmla="*/ 145477 h 1068934"/>
                <a:gd name="connsiteX5" fmla="*/ 571380 w 1095716"/>
                <a:gd name="connsiteY5" fmla="*/ -10 h 1068934"/>
                <a:gd name="connsiteX6" fmla="*/ 551732 w 1095716"/>
                <a:gd name="connsiteY6" fmla="*/ -10 h 1068934"/>
                <a:gd name="connsiteX7" fmla="*/ 352214 w 1095716"/>
                <a:gd name="connsiteY7" fmla="*/ 125829 h 1068934"/>
                <a:gd name="connsiteX8" fmla="*/ 303796 w 1095716"/>
                <a:gd name="connsiteY8" fmla="*/ 219390 h 1068934"/>
                <a:gd name="connsiteX9" fmla="*/ 207194 w 1095716"/>
                <a:gd name="connsiteY9" fmla="*/ 231786 h 1068934"/>
                <a:gd name="connsiteX10" fmla="*/ 14692 w 1095716"/>
                <a:gd name="connsiteY10" fmla="*/ 372128 h 1068934"/>
                <a:gd name="connsiteX11" fmla="*/ 61473 w 1095716"/>
                <a:gd name="connsiteY11" fmla="*/ 606030 h 1068934"/>
                <a:gd name="connsiteX12" fmla="*/ 62643 w 1095716"/>
                <a:gd name="connsiteY12" fmla="*/ 607199 h 1068934"/>
                <a:gd name="connsiteX13" fmla="*/ 141702 w 1095716"/>
                <a:gd name="connsiteY13" fmla="*/ 687194 h 1068934"/>
                <a:gd name="connsiteX14" fmla="*/ 121586 w 1095716"/>
                <a:gd name="connsiteY14" fmla="*/ 792917 h 1068934"/>
                <a:gd name="connsiteX15" fmla="*/ 121586 w 1095716"/>
                <a:gd name="connsiteY15" fmla="*/ 794789 h 1068934"/>
                <a:gd name="connsiteX16" fmla="*/ 121586 w 1095716"/>
                <a:gd name="connsiteY16" fmla="*/ 800870 h 1068934"/>
                <a:gd name="connsiteX17" fmla="*/ 121586 w 1095716"/>
                <a:gd name="connsiteY17" fmla="*/ 808589 h 1068934"/>
                <a:gd name="connsiteX18" fmla="*/ 215147 w 1095716"/>
                <a:gd name="connsiteY18" fmla="*/ 1021907 h 1068934"/>
                <a:gd name="connsiteX19" fmla="*/ 336542 w 1095716"/>
                <a:gd name="connsiteY19" fmla="*/ 1059332 h 1068934"/>
                <a:gd name="connsiteX20" fmla="*/ 433845 w 1095716"/>
                <a:gd name="connsiteY20" fmla="*/ 1038280 h 1068934"/>
                <a:gd name="connsiteX21" fmla="*/ 436418 w 1095716"/>
                <a:gd name="connsiteY21" fmla="*/ 1037111 h 1068934"/>
                <a:gd name="connsiteX22" fmla="*/ 450920 w 1095716"/>
                <a:gd name="connsiteY22" fmla="*/ 1029626 h 1068934"/>
                <a:gd name="connsiteX23" fmla="*/ 450920 w 1095716"/>
                <a:gd name="connsiteY23" fmla="*/ 1029626 h 1068934"/>
                <a:gd name="connsiteX24" fmla="*/ 537229 w 1095716"/>
                <a:gd name="connsiteY24" fmla="*/ 986120 h 1068934"/>
                <a:gd name="connsiteX25" fmla="*/ 620499 w 1095716"/>
                <a:gd name="connsiteY25" fmla="*/ 1032901 h 1068934"/>
                <a:gd name="connsiteX26" fmla="*/ 634533 w 1095716"/>
                <a:gd name="connsiteY26" fmla="*/ 1040620 h 1068934"/>
                <a:gd name="connsiteX27" fmla="*/ 643889 w 1095716"/>
                <a:gd name="connsiteY27" fmla="*/ 1045532 h 1068934"/>
                <a:gd name="connsiteX28" fmla="*/ 744233 w 1095716"/>
                <a:gd name="connsiteY28" fmla="*/ 1068922 h 1068934"/>
                <a:gd name="connsiteX29" fmla="*/ 858377 w 1095716"/>
                <a:gd name="connsiteY29" fmla="*/ 1035942 h 1068934"/>
                <a:gd name="connsiteX30" fmla="*/ 960592 w 1095716"/>
                <a:gd name="connsiteY30" fmla="*/ 823325 h 1068934"/>
                <a:gd name="connsiteX31" fmla="*/ 960592 w 1095716"/>
                <a:gd name="connsiteY31" fmla="*/ 819816 h 1068934"/>
                <a:gd name="connsiteX32" fmla="*/ 960592 w 1095716"/>
                <a:gd name="connsiteY32" fmla="*/ 813501 h 1068934"/>
                <a:gd name="connsiteX33" fmla="*/ 960592 w 1095716"/>
                <a:gd name="connsiteY33" fmla="*/ 806250 h 1068934"/>
                <a:gd name="connsiteX34" fmla="*/ 944921 w 1095716"/>
                <a:gd name="connsiteY34" fmla="*/ 704035 h 1068934"/>
                <a:gd name="connsiteX35" fmla="*/ 1027722 w 1095716"/>
                <a:gd name="connsiteY35" fmla="*/ 626145 h 1068934"/>
                <a:gd name="connsiteX36" fmla="*/ 1030997 w 1095716"/>
                <a:gd name="connsiteY36" fmla="*/ 622871 h 1068934"/>
                <a:gd name="connsiteX37" fmla="*/ 1033804 w 1095716"/>
                <a:gd name="connsiteY37" fmla="*/ 620064 h 1068934"/>
                <a:gd name="connsiteX38" fmla="*/ 1037078 w 1095716"/>
                <a:gd name="connsiteY38" fmla="*/ 616321 h 1068934"/>
                <a:gd name="connsiteX39" fmla="*/ 1079648 w 1095716"/>
                <a:gd name="connsiteY39" fmla="*/ 382887 h 1068934"/>
                <a:gd name="connsiteX40" fmla="*/ 1012051 w 1095716"/>
                <a:gd name="connsiteY40" fmla="*/ 593399 h 1068934"/>
                <a:gd name="connsiteX41" fmla="*/ 1009478 w 1095716"/>
                <a:gd name="connsiteY41" fmla="*/ 596206 h 1068934"/>
                <a:gd name="connsiteX42" fmla="*/ 1006905 w 1095716"/>
                <a:gd name="connsiteY42" fmla="*/ 598779 h 1068934"/>
                <a:gd name="connsiteX43" fmla="*/ 1004098 w 1095716"/>
                <a:gd name="connsiteY43" fmla="*/ 601585 h 1068934"/>
                <a:gd name="connsiteX44" fmla="*/ 910537 w 1095716"/>
                <a:gd name="connsiteY44" fmla="*/ 689767 h 1068934"/>
                <a:gd name="connsiteX45" fmla="*/ 928548 w 1095716"/>
                <a:gd name="connsiteY45" fmla="*/ 806718 h 1068934"/>
                <a:gd name="connsiteX46" fmla="*/ 928548 w 1095716"/>
                <a:gd name="connsiteY46" fmla="*/ 812097 h 1068934"/>
                <a:gd name="connsiteX47" fmla="*/ 928548 w 1095716"/>
                <a:gd name="connsiteY47" fmla="*/ 817477 h 1068934"/>
                <a:gd name="connsiteX48" fmla="*/ 928548 w 1095716"/>
                <a:gd name="connsiteY48" fmla="*/ 820986 h 1068934"/>
                <a:gd name="connsiteX49" fmla="*/ 840367 w 1095716"/>
                <a:gd name="connsiteY49" fmla="*/ 1006470 h 1068934"/>
                <a:gd name="connsiteX50" fmla="*/ 742128 w 1095716"/>
                <a:gd name="connsiteY50" fmla="*/ 1034772 h 1068934"/>
                <a:gd name="connsiteX51" fmla="*/ 654415 w 1095716"/>
                <a:gd name="connsiteY51" fmla="*/ 1014890 h 1068934"/>
                <a:gd name="connsiteX52" fmla="*/ 647164 w 1095716"/>
                <a:gd name="connsiteY52" fmla="*/ 1010914 h 1068934"/>
                <a:gd name="connsiteX53" fmla="*/ 633129 w 1095716"/>
                <a:gd name="connsiteY53" fmla="*/ 1003195 h 1068934"/>
                <a:gd name="connsiteX54" fmla="*/ 535826 w 1095716"/>
                <a:gd name="connsiteY54" fmla="*/ 949865 h 1068934"/>
                <a:gd name="connsiteX55" fmla="*/ 435248 w 1095716"/>
                <a:gd name="connsiteY55" fmla="*/ 1000388 h 1068934"/>
                <a:gd name="connsiteX56" fmla="*/ 435248 w 1095716"/>
                <a:gd name="connsiteY56" fmla="*/ 1000388 h 1068934"/>
                <a:gd name="connsiteX57" fmla="*/ 421214 w 1095716"/>
                <a:gd name="connsiteY57" fmla="*/ 1007639 h 1068934"/>
                <a:gd name="connsiteX58" fmla="*/ 418642 w 1095716"/>
                <a:gd name="connsiteY58" fmla="*/ 1007639 h 1068934"/>
                <a:gd name="connsiteX59" fmla="*/ 333969 w 1095716"/>
                <a:gd name="connsiteY59" fmla="*/ 1026118 h 1068934"/>
                <a:gd name="connsiteX60" fmla="*/ 229415 w 1095716"/>
                <a:gd name="connsiteY60" fmla="*/ 993839 h 1068934"/>
                <a:gd name="connsiteX61" fmla="*/ 148251 w 1095716"/>
                <a:gd name="connsiteY61" fmla="*/ 806718 h 1068934"/>
                <a:gd name="connsiteX62" fmla="*/ 148251 w 1095716"/>
                <a:gd name="connsiteY62" fmla="*/ 801104 h 1068934"/>
                <a:gd name="connsiteX63" fmla="*/ 148251 w 1095716"/>
                <a:gd name="connsiteY63" fmla="*/ 795724 h 1068934"/>
                <a:gd name="connsiteX64" fmla="*/ 148251 w 1095716"/>
                <a:gd name="connsiteY64" fmla="*/ 797595 h 1068934"/>
                <a:gd name="connsiteX65" fmla="*/ 171641 w 1095716"/>
                <a:gd name="connsiteY65" fmla="*/ 677136 h 1068934"/>
                <a:gd name="connsiteX66" fmla="*/ 82056 w 1095716"/>
                <a:gd name="connsiteY66" fmla="*/ 586616 h 1068934"/>
                <a:gd name="connsiteX67" fmla="*/ 80887 w 1095716"/>
                <a:gd name="connsiteY67" fmla="*/ 585212 h 1068934"/>
                <a:gd name="connsiteX68" fmla="*/ 39720 w 1095716"/>
                <a:gd name="connsiteY68" fmla="*/ 382186 h 1068934"/>
                <a:gd name="connsiteX69" fmla="*/ 209533 w 1095716"/>
                <a:gd name="connsiteY69" fmla="*/ 260556 h 1068934"/>
                <a:gd name="connsiteX70" fmla="*/ 320637 w 1095716"/>
                <a:gd name="connsiteY70" fmla="*/ 246522 h 1068934"/>
                <a:gd name="connsiteX71" fmla="*/ 376305 w 1095716"/>
                <a:gd name="connsiteY71" fmla="*/ 138927 h 1068934"/>
                <a:gd name="connsiteX72" fmla="*/ 549159 w 1095716"/>
                <a:gd name="connsiteY72" fmla="*/ 29461 h 1068934"/>
                <a:gd name="connsiteX73" fmla="*/ 566000 w 1095716"/>
                <a:gd name="connsiteY73" fmla="*/ 29461 h 1068934"/>
                <a:gd name="connsiteX74" fmla="*/ 729731 w 1095716"/>
                <a:gd name="connsiteY74" fmla="*/ 157873 h 1068934"/>
                <a:gd name="connsiteX75" fmla="*/ 775108 w 1095716"/>
                <a:gd name="connsiteY75" fmla="*/ 254475 h 1068934"/>
                <a:gd name="connsiteX76" fmla="*/ 880364 w 1095716"/>
                <a:gd name="connsiteY76" fmla="*/ 271784 h 1068934"/>
                <a:gd name="connsiteX77" fmla="*/ 880364 w 1095716"/>
                <a:gd name="connsiteY77" fmla="*/ 271784 h 1068934"/>
                <a:gd name="connsiteX78" fmla="*/ 1048539 w 1095716"/>
                <a:gd name="connsiteY78" fmla="*/ 394115 h 1068934"/>
                <a:gd name="connsiteX79" fmla="*/ 1012051 w 1095716"/>
                <a:gd name="connsiteY79" fmla="*/ 593867 h 106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095716" h="1068934">
                  <a:moveTo>
                    <a:pt x="1079648" y="382887"/>
                  </a:moveTo>
                  <a:cubicBezTo>
                    <a:pt x="1032868" y="265936"/>
                    <a:pt x="936033" y="249563"/>
                    <a:pt x="888784" y="242546"/>
                  </a:cubicBezTo>
                  <a:lnTo>
                    <a:pt x="888784" y="242546"/>
                  </a:lnTo>
                  <a:lnTo>
                    <a:pt x="799200" y="227810"/>
                  </a:lnTo>
                  <a:lnTo>
                    <a:pt x="760372" y="145477"/>
                  </a:lnTo>
                  <a:cubicBezTo>
                    <a:pt x="738385" y="98696"/>
                    <a:pt x="697219" y="11451"/>
                    <a:pt x="571380" y="-10"/>
                  </a:cubicBezTo>
                  <a:cubicBezTo>
                    <a:pt x="564830" y="-10"/>
                    <a:pt x="558281" y="-10"/>
                    <a:pt x="551732" y="-10"/>
                  </a:cubicBezTo>
                  <a:cubicBezTo>
                    <a:pt x="467386" y="2867"/>
                    <a:pt x="391158" y="50957"/>
                    <a:pt x="352214" y="125829"/>
                  </a:cubicBezTo>
                  <a:lnTo>
                    <a:pt x="303796" y="219390"/>
                  </a:lnTo>
                  <a:lnTo>
                    <a:pt x="207194" y="231786"/>
                  </a:lnTo>
                  <a:cubicBezTo>
                    <a:pt x="156437" y="239973"/>
                    <a:pt x="61707" y="255177"/>
                    <a:pt x="14692" y="372128"/>
                  </a:cubicBezTo>
                  <a:cubicBezTo>
                    <a:pt x="-16066" y="452590"/>
                    <a:pt x="2132" y="543578"/>
                    <a:pt x="61473" y="606030"/>
                  </a:cubicBezTo>
                  <a:lnTo>
                    <a:pt x="62643" y="607199"/>
                  </a:lnTo>
                  <a:lnTo>
                    <a:pt x="141702" y="687194"/>
                  </a:lnTo>
                  <a:lnTo>
                    <a:pt x="121586" y="792917"/>
                  </a:lnTo>
                  <a:lnTo>
                    <a:pt x="121586" y="794789"/>
                  </a:lnTo>
                  <a:lnTo>
                    <a:pt x="121586" y="800870"/>
                  </a:lnTo>
                  <a:lnTo>
                    <a:pt x="121586" y="808589"/>
                  </a:lnTo>
                  <a:cubicBezTo>
                    <a:pt x="108815" y="891811"/>
                    <a:pt x="145257" y="974940"/>
                    <a:pt x="215147" y="1021907"/>
                  </a:cubicBezTo>
                  <a:cubicBezTo>
                    <a:pt x="250794" y="1046584"/>
                    <a:pt x="293200" y="1059659"/>
                    <a:pt x="336542" y="1059332"/>
                  </a:cubicBezTo>
                  <a:cubicBezTo>
                    <a:pt x="370083" y="1059028"/>
                    <a:pt x="403180" y="1051870"/>
                    <a:pt x="433845" y="1038280"/>
                  </a:cubicBezTo>
                  <a:lnTo>
                    <a:pt x="436418" y="1037111"/>
                  </a:lnTo>
                  <a:lnTo>
                    <a:pt x="450920" y="1029626"/>
                  </a:lnTo>
                  <a:lnTo>
                    <a:pt x="450920" y="1029626"/>
                  </a:lnTo>
                  <a:lnTo>
                    <a:pt x="537229" y="986120"/>
                  </a:lnTo>
                  <a:lnTo>
                    <a:pt x="620499" y="1032901"/>
                  </a:lnTo>
                  <a:lnTo>
                    <a:pt x="634533" y="1040620"/>
                  </a:lnTo>
                  <a:lnTo>
                    <a:pt x="643889" y="1045532"/>
                  </a:lnTo>
                  <a:cubicBezTo>
                    <a:pt x="675255" y="1060478"/>
                    <a:pt x="709499" y="1068477"/>
                    <a:pt x="744233" y="1068922"/>
                  </a:cubicBezTo>
                  <a:cubicBezTo>
                    <a:pt x="784651" y="1069109"/>
                    <a:pt x="824274" y="1057671"/>
                    <a:pt x="858377" y="1035942"/>
                  </a:cubicBezTo>
                  <a:cubicBezTo>
                    <a:pt x="965270" y="968344"/>
                    <a:pt x="962230" y="872210"/>
                    <a:pt x="960592" y="823325"/>
                  </a:cubicBezTo>
                  <a:lnTo>
                    <a:pt x="960592" y="819816"/>
                  </a:lnTo>
                  <a:lnTo>
                    <a:pt x="960592" y="813501"/>
                  </a:lnTo>
                  <a:lnTo>
                    <a:pt x="960592" y="806250"/>
                  </a:lnTo>
                  <a:lnTo>
                    <a:pt x="944921" y="704035"/>
                  </a:lnTo>
                  <a:lnTo>
                    <a:pt x="1027722" y="626145"/>
                  </a:lnTo>
                  <a:lnTo>
                    <a:pt x="1030997" y="622871"/>
                  </a:lnTo>
                  <a:lnTo>
                    <a:pt x="1033804" y="620064"/>
                  </a:lnTo>
                  <a:lnTo>
                    <a:pt x="1037078" y="616321"/>
                  </a:lnTo>
                  <a:cubicBezTo>
                    <a:pt x="1094992" y="553191"/>
                    <a:pt x="1111553" y="462414"/>
                    <a:pt x="1079648" y="382887"/>
                  </a:cubicBezTo>
                  <a:close/>
                  <a:moveTo>
                    <a:pt x="1012051" y="593399"/>
                  </a:moveTo>
                  <a:lnTo>
                    <a:pt x="1009478" y="596206"/>
                  </a:lnTo>
                  <a:lnTo>
                    <a:pt x="1006905" y="598779"/>
                  </a:lnTo>
                  <a:lnTo>
                    <a:pt x="1004098" y="601585"/>
                  </a:lnTo>
                  <a:lnTo>
                    <a:pt x="910537" y="689767"/>
                  </a:lnTo>
                  <a:lnTo>
                    <a:pt x="928548" y="806718"/>
                  </a:lnTo>
                  <a:lnTo>
                    <a:pt x="928548" y="812097"/>
                  </a:lnTo>
                  <a:lnTo>
                    <a:pt x="928548" y="817477"/>
                  </a:lnTo>
                  <a:lnTo>
                    <a:pt x="928548" y="820986"/>
                  </a:lnTo>
                  <a:cubicBezTo>
                    <a:pt x="929951" y="865427"/>
                    <a:pt x="932524" y="948228"/>
                    <a:pt x="840367" y="1006470"/>
                  </a:cubicBezTo>
                  <a:cubicBezTo>
                    <a:pt x="811058" y="1025252"/>
                    <a:pt x="776933" y="1035100"/>
                    <a:pt x="742128" y="1034772"/>
                  </a:cubicBezTo>
                  <a:cubicBezTo>
                    <a:pt x="711791" y="1034538"/>
                    <a:pt x="681875" y="1027755"/>
                    <a:pt x="654415" y="1014890"/>
                  </a:cubicBezTo>
                  <a:lnTo>
                    <a:pt x="647164" y="1010914"/>
                  </a:lnTo>
                  <a:lnTo>
                    <a:pt x="633129" y="1003195"/>
                  </a:lnTo>
                  <a:lnTo>
                    <a:pt x="535826" y="949865"/>
                  </a:lnTo>
                  <a:lnTo>
                    <a:pt x="435248" y="1000388"/>
                  </a:lnTo>
                  <a:lnTo>
                    <a:pt x="435248" y="1000388"/>
                  </a:lnTo>
                  <a:lnTo>
                    <a:pt x="421214" y="1007639"/>
                  </a:lnTo>
                  <a:lnTo>
                    <a:pt x="418642" y="1007639"/>
                  </a:lnTo>
                  <a:cubicBezTo>
                    <a:pt x="392000" y="1019615"/>
                    <a:pt x="363160" y="1025907"/>
                    <a:pt x="333969" y="1026118"/>
                  </a:cubicBezTo>
                  <a:cubicBezTo>
                    <a:pt x="296615" y="1026469"/>
                    <a:pt x="260079" y="1015171"/>
                    <a:pt x="229415" y="993839"/>
                  </a:cubicBezTo>
                  <a:cubicBezTo>
                    <a:pt x="139596" y="932323"/>
                    <a:pt x="145444" y="847884"/>
                    <a:pt x="148251" y="806718"/>
                  </a:cubicBezTo>
                  <a:lnTo>
                    <a:pt x="148251" y="801104"/>
                  </a:lnTo>
                  <a:lnTo>
                    <a:pt x="148251" y="795724"/>
                  </a:lnTo>
                  <a:lnTo>
                    <a:pt x="148251" y="797595"/>
                  </a:lnTo>
                  <a:lnTo>
                    <a:pt x="171641" y="677136"/>
                  </a:lnTo>
                  <a:lnTo>
                    <a:pt x="82056" y="586616"/>
                  </a:lnTo>
                  <a:lnTo>
                    <a:pt x="80887" y="585212"/>
                  </a:lnTo>
                  <a:cubicBezTo>
                    <a:pt x="29124" y="531158"/>
                    <a:pt x="13102" y="452146"/>
                    <a:pt x="39720" y="382186"/>
                  </a:cubicBezTo>
                  <a:cubicBezTo>
                    <a:pt x="80419" y="281374"/>
                    <a:pt x="161349" y="268275"/>
                    <a:pt x="209533" y="260556"/>
                  </a:cubicBezTo>
                  <a:lnTo>
                    <a:pt x="320637" y="246522"/>
                  </a:lnTo>
                  <a:lnTo>
                    <a:pt x="376305" y="138927"/>
                  </a:lnTo>
                  <a:cubicBezTo>
                    <a:pt x="409823" y="73809"/>
                    <a:pt x="475971" y="31941"/>
                    <a:pt x="549159" y="29461"/>
                  </a:cubicBezTo>
                  <a:cubicBezTo>
                    <a:pt x="554772" y="29461"/>
                    <a:pt x="560386" y="29461"/>
                    <a:pt x="566000" y="29461"/>
                  </a:cubicBezTo>
                  <a:cubicBezTo>
                    <a:pt x="674998" y="39285"/>
                    <a:pt x="709849" y="113432"/>
                    <a:pt x="729731" y="157873"/>
                  </a:cubicBezTo>
                  <a:lnTo>
                    <a:pt x="775108" y="254475"/>
                  </a:lnTo>
                  <a:lnTo>
                    <a:pt x="880364" y="271784"/>
                  </a:lnTo>
                  <a:lnTo>
                    <a:pt x="880364" y="271784"/>
                  </a:lnTo>
                  <a:cubicBezTo>
                    <a:pt x="925507" y="278801"/>
                    <a:pt x="1008542" y="292133"/>
                    <a:pt x="1048539" y="394115"/>
                  </a:cubicBezTo>
                  <a:cubicBezTo>
                    <a:pt x="1075064" y="462250"/>
                    <a:pt x="1060936" y="539508"/>
                    <a:pt x="1012051" y="593867"/>
                  </a:cubicBezTo>
                  <a:close/>
                </a:path>
              </a:pathLst>
            </a:custGeom>
            <a:solidFill>
              <a:srgbClr val="A967AA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DC3E85FF-E051-8AF4-0738-73500A5652B7}"/>
                </a:ext>
              </a:extLst>
            </p:cNvPr>
            <p:cNvSpPr/>
            <p:nvPr/>
          </p:nvSpPr>
          <p:spPr>
            <a:xfrm>
              <a:off x="7775725" y="1654991"/>
              <a:ext cx="1036901" cy="1007423"/>
            </a:xfrm>
            <a:custGeom>
              <a:avLst/>
              <a:gdLst>
                <a:gd name="connsiteX0" fmla="*/ 853271 w 1036901"/>
                <a:gd name="connsiteY0" fmla="*/ 242312 h 1007423"/>
                <a:gd name="connsiteX1" fmla="*/ 853271 w 1036901"/>
                <a:gd name="connsiteY1" fmla="*/ 242312 h 1007423"/>
                <a:gd name="connsiteX2" fmla="*/ 748015 w 1036901"/>
                <a:gd name="connsiteY2" fmla="*/ 225003 h 1007423"/>
                <a:gd name="connsiteX3" fmla="*/ 702638 w 1036901"/>
                <a:gd name="connsiteY3" fmla="*/ 128402 h 1007423"/>
                <a:gd name="connsiteX4" fmla="*/ 538907 w 1036901"/>
                <a:gd name="connsiteY4" fmla="*/ -10 h 1007423"/>
                <a:gd name="connsiteX5" fmla="*/ 522066 w 1036901"/>
                <a:gd name="connsiteY5" fmla="*/ -10 h 1007423"/>
                <a:gd name="connsiteX6" fmla="*/ 349212 w 1036901"/>
                <a:gd name="connsiteY6" fmla="*/ 109456 h 1007423"/>
                <a:gd name="connsiteX7" fmla="*/ 293544 w 1036901"/>
                <a:gd name="connsiteY7" fmla="*/ 217051 h 1007423"/>
                <a:gd name="connsiteX8" fmla="*/ 182441 w 1036901"/>
                <a:gd name="connsiteY8" fmla="*/ 231085 h 1007423"/>
                <a:gd name="connsiteX9" fmla="*/ 12627 w 1036901"/>
                <a:gd name="connsiteY9" fmla="*/ 352714 h 1007423"/>
                <a:gd name="connsiteX10" fmla="*/ 53794 w 1036901"/>
                <a:gd name="connsiteY10" fmla="*/ 555741 h 1007423"/>
                <a:gd name="connsiteX11" fmla="*/ 54964 w 1036901"/>
                <a:gd name="connsiteY11" fmla="*/ 557144 h 1007423"/>
                <a:gd name="connsiteX12" fmla="*/ 144548 w 1036901"/>
                <a:gd name="connsiteY12" fmla="*/ 647664 h 1007423"/>
                <a:gd name="connsiteX13" fmla="*/ 121158 w 1036901"/>
                <a:gd name="connsiteY13" fmla="*/ 768124 h 1007423"/>
                <a:gd name="connsiteX14" fmla="*/ 121158 w 1036901"/>
                <a:gd name="connsiteY14" fmla="*/ 768358 h 1007423"/>
                <a:gd name="connsiteX15" fmla="*/ 121158 w 1036901"/>
                <a:gd name="connsiteY15" fmla="*/ 773737 h 1007423"/>
                <a:gd name="connsiteX16" fmla="*/ 121158 w 1036901"/>
                <a:gd name="connsiteY16" fmla="*/ 779351 h 1007423"/>
                <a:gd name="connsiteX17" fmla="*/ 202322 w 1036901"/>
                <a:gd name="connsiteY17" fmla="*/ 966473 h 1007423"/>
                <a:gd name="connsiteX18" fmla="*/ 306876 w 1036901"/>
                <a:gd name="connsiteY18" fmla="*/ 998751 h 1007423"/>
                <a:gd name="connsiteX19" fmla="*/ 391549 w 1036901"/>
                <a:gd name="connsiteY19" fmla="*/ 980273 h 1007423"/>
                <a:gd name="connsiteX20" fmla="*/ 394122 w 1036901"/>
                <a:gd name="connsiteY20" fmla="*/ 980273 h 1007423"/>
                <a:gd name="connsiteX21" fmla="*/ 408156 w 1036901"/>
                <a:gd name="connsiteY21" fmla="*/ 973022 h 1007423"/>
                <a:gd name="connsiteX22" fmla="*/ 408156 w 1036901"/>
                <a:gd name="connsiteY22" fmla="*/ 973022 h 1007423"/>
                <a:gd name="connsiteX23" fmla="*/ 508733 w 1036901"/>
                <a:gd name="connsiteY23" fmla="*/ 922499 h 1007423"/>
                <a:gd name="connsiteX24" fmla="*/ 606037 w 1036901"/>
                <a:gd name="connsiteY24" fmla="*/ 975829 h 1007423"/>
                <a:gd name="connsiteX25" fmla="*/ 620071 w 1036901"/>
                <a:gd name="connsiteY25" fmla="*/ 983547 h 1007423"/>
                <a:gd name="connsiteX26" fmla="*/ 627322 w 1036901"/>
                <a:gd name="connsiteY26" fmla="*/ 987524 h 1007423"/>
                <a:gd name="connsiteX27" fmla="*/ 715035 w 1036901"/>
                <a:gd name="connsiteY27" fmla="*/ 1007406 h 1007423"/>
                <a:gd name="connsiteX28" fmla="*/ 813274 w 1036901"/>
                <a:gd name="connsiteY28" fmla="*/ 979103 h 1007423"/>
                <a:gd name="connsiteX29" fmla="*/ 901455 w 1036901"/>
                <a:gd name="connsiteY29" fmla="*/ 793619 h 1007423"/>
                <a:gd name="connsiteX30" fmla="*/ 901455 w 1036901"/>
                <a:gd name="connsiteY30" fmla="*/ 790110 h 1007423"/>
                <a:gd name="connsiteX31" fmla="*/ 901455 w 1036901"/>
                <a:gd name="connsiteY31" fmla="*/ 784731 h 1007423"/>
                <a:gd name="connsiteX32" fmla="*/ 901455 w 1036901"/>
                <a:gd name="connsiteY32" fmla="*/ 779351 h 1007423"/>
                <a:gd name="connsiteX33" fmla="*/ 883445 w 1036901"/>
                <a:gd name="connsiteY33" fmla="*/ 662400 h 1007423"/>
                <a:gd name="connsiteX34" fmla="*/ 977006 w 1036901"/>
                <a:gd name="connsiteY34" fmla="*/ 574219 h 1007423"/>
                <a:gd name="connsiteX35" fmla="*/ 979812 w 1036901"/>
                <a:gd name="connsiteY35" fmla="*/ 571412 h 1007423"/>
                <a:gd name="connsiteX36" fmla="*/ 982385 w 1036901"/>
                <a:gd name="connsiteY36" fmla="*/ 568839 h 1007423"/>
                <a:gd name="connsiteX37" fmla="*/ 984958 w 1036901"/>
                <a:gd name="connsiteY37" fmla="*/ 566033 h 1007423"/>
                <a:gd name="connsiteX38" fmla="*/ 1024488 w 1036901"/>
                <a:gd name="connsiteY38" fmla="*/ 366046 h 1007423"/>
                <a:gd name="connsiteX39" fmla="*/ 853271 w 1036901"/>
                <a:gd name="connsiteY39" fmla="*/ 242312 h 1007423"/>
                <a:gd name="connsiteX40" fmla="*/ 959229 w 1036901"/>
                <a:gd name="connsiteY40" fmla="*/ 544981 h 1007423"/>
                <a:gd name="connsiteX41" fmla="*/ 957825 w 1036901"/>
                <a:gd name="connsiteY41" fmla="*/ 546619 h 1007423"/>
                <a:gd name="connsiteX42" fmla="*/ 955252 w 1036901"/>
                <a:gd name="connsiteY42" fmla="*/ 549425 h 1007423"/>
                <a:gd name="connsiteX43" fmla="*/ 953615 w 1036901"/>
                <a:gd name="connsiteY43" fmla="*/ 551063 h 1007423"/>
                <a:gd name="connsiteX44" fmla="*/ 848359 w 1036901"/>
                <a:gd name="connsiteY44" fmla="*/ 649769 h 1007423"/>
                <a:gd name="connsiteX45" fmla="*/ 868475 w 1036901"/>
                <a:gd name="connsiteY45" fmla="*/ 783327 h 1007423"/>
                <a:gd name="connsiteX46" fmla="*/ 868475 w 1036901"/>
                <a:gd name="connsiteY46" fmla="*/ 786836 h 1007423"/>
                <a:gd name="connsiteX47" fmla="*/ 868475 w 1036901"/>
                <a:gd name="connsiteY47" fmla="*/ 791280 h 1007423"/>
                <a:gd name="connsiteX48" fmla="*/ 868475 w 1036901"/>
                <a:gd name="connsiteY48" fmla="*/ 793853 h 1007423"/>
                <a:gd name="connsiteX49" fmla="*/ 794094 w 1036901"/>
                <a:gd name="connsiteY49" fmla="*/ 953140 h 1007423"/>
                <a:gd name="connsiteX50" fmla="*/ 711994 w 1036901"/>
                <a:gd name="connsiteY50" fmla="*/ 976530 h 1007423"/>
                <a:gd name="connsiteX51" fmla="*/ 636912 w 1036901"/>
                <a:gd name="connsiteY51" fmla="*/ 959222 h 1007423"/>
                <a:gd name="connsiteX52" fmla="*/ 631532 w 1036901"/>
                <a:gd name="connsiteY52" fmla="*/ 956415 h 1007423"/>
                <a:gd name="connsiteX53" fmla="*/ 617498 w 1036901"/>
                <a:gd name="connsiteY53" fmla="*/ 948696 h 1007423"/>
                <a:gd name="connsiteX54" fmla="*/ 506394 w 1036901"/>
                <a:gd name="connsiteY54" fmla="*/ 887648 h 1007423"/>
                <a:gd name="connsiteX55" fmla="*/ 391782 w 1036901"/>
                <a:gd name="connsiteY55" fmla="*/ 945188 h 1007423"/>
                <a:gd name="connsiteX56" fmla="*/ 391782 w 1036901"/>
                <a:gd name="connsiteY56" fmla="*/ 945188 h 1007423"/>
                <a:gd name="connsiteX57" fmla="*/ 378216 w 1036901"/>
                <a:gd name="connsiteY57" fmla="*/ 951971 h 1007423"/>
                <a:gd name="connsiteX58" fmla="*/ 375877 w 1036901"/>
                <a:gd name="connsiteY58" fmla="*/ 951971 h 1007423"/>
                <a:gd name="connsiteX59" fmla="*/ 303602 w 1036901"/>
                <a:gd name="connsiteY59" fmla="*/ 967642 h 1007423"/>
                <a:gd name="connsiteX60" fmla="*/ 216122 w 1036901"/>
                <a:gd name="connsiteY60" fmla="*/ 940743 h 1007423"/>
                <a:gd name="connsiteX61" fmla="*/ 147823 w 1036901"/>
                <a:gd name="connsiteY61" fmla="*/ 780754 h 1007423"/>
                <a:gd name="connsiteX62" fmla="*/ 147823 w 1036901"/>
                <a:gd name="connsiteY62" fmla="*/ 777012 h 1007423"/>
                <a:gd name="connsiteX63" fmla="*/ 147823 w 1036901"/>
                <a:gd name="connsiteY63" fmla="*/ 772568 h 1007423"/>
                <a:gd name="connsiteX64" fmla="*/ 147823 w 1036901"/>
                <a:gd name="connsiteY64" fmla="*/ 770931 h 1007423"/>
                <a:gd name="connsiteX65" fmla="*/ 173552 w 1036901"/>
                <a:gd name="connsiteY65" fmla="*/ 635735 h 1007423"/>
                <a:gd name="connsiteX66" fmla="*/ 73676 w 1036901"/>
                <a:gd name="connsiteY66" fmla="*/ 534689 h 1007423"/>
                <a:gd name="connsiteX67" fmla="*/ 72506 w 1036901"/>
                <a:gd name="connsiteY67" fmla="*/ 533286 h 1007423"/>
                <a:gd name="connsiteX68" fmla="*/ 37187 w 1036901"/>
                <a:gd name="connsiteY68" fmla="*/ 361836 h 1007423"/>
                <a:gd name="connsiteX69" fmla="*/ 183844 w 1036901"/>
                <a:gd name="connsiteY69" fmla="*/ 258685 h 1007423"/>
                <a:gd name="connsiteX70" fmla="*/ 309449 w 1036901"/>
                <a:gd name="connsiteY70" fmla="*/ 242780 h 1007423"/>
                <a:gd name="connsiteX71" fmla="*/ 372369 w 1036901"/>
                <a:gd name="connsiteY71" fmla="*/ 121151 h 1007423"/>
                <a:gd name="connsiteX72" fmla="*/ 518791 w 1036901"/>
                <a:gd name="connsiteY72" fmla="*/ 27590 h 1007423"/>
                <a:gd name="connsiteX73" fmla="*/ 532825 w 1036901"/>
                <a:gd name="connsiteY73" fmla="*/ 27590 h 1007423"/>
                <a:gd name="connsiteX74" fmla="*/ 673166 w 1036901"/>
                <a:gd name="connsiteY74" fmla="*/ 139161 h 1007423"/>
                <a:gd name="connsiteX75" fmla="*/ 725327 w 1036901"/>
                <a:gd name="connsiteY75" fmla="*/ 249797 h 1007423"/>
                <a:gd name="connsiteX76" fmla="*/ 846020 w 1036901"/>
                <a:gd name="connsiteY76" fmla="*/ 269678 h 1007423"/>
                <a:gd name="connsiteX77" fmla="*/ 846020 w 1036901"/>
                <a:gd name="connsiteY77" fmla="*/ 269678 h 1007423"/>
                <a:gd name="connsiteX78" fmla="*/ 991507 w 1036901"/>
                <a:gd name="connsiteY78" fmla="*/ 373063 h 1007423"/>
                <a:gd name="connsiteX79" fmla="*/ 959229 w 1036901"/>
                <a:gd name="connsiteY79" fmla="*/ 544981 h 1007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036901" h="1007423">
                  <a:moveTo>
                    <a:pt x="853271" y="242312"/>
                  </a:moveTo>
                  <a:lnTo>
                    <a:pt x="853271" y="242312"/>
                  </a:lnTo>
                  <a:lnTo>
                    <a:pt x="748015" y="225003"/>
                  </a:lnTo>
                  <a:lnTo>
                    <a:pt x="702638" y="128402"/>
                  </a:lnTo>
                  <a:cubicBezTo>
                    <a:pt x="681821" y="83961"/>
                    <a:pt x="646969" y="9814"/>
                    <a:pt x="538907" y="-10"/>
                  </a:cubicBezTo>
                  <a:cubicBezTo>
                    <a:pt x="533293" y="-10"/>
                    <a:pt x="527679" y="-10"/>
                    <a:pt x="522066" y="-10"/>
                  </a:cubicBezTo>
                  <a:cubicBezTo>
                    <a:pt x="448878" y="2469"/>
                    <a:pt x="382730" y="44338"/>
                    <a:pt x="349212" y="109456"/>
                  </a:cubicBezTo>
                  <a:lnTo>
                    <a:pt x="293544" y="217051"/>
                  </a:lnTo>
                  <a:lnTo>
                    <a:pt x="182441" y="231085"/>
                  </a:lnTo>
                  <a:cubicBezTo>
                    <a:pt x="134257" y="238804"/>
                    <a:pt x="53326" y="251902"/>
                    <a:pt x="12627" y="352714"/>
                  </a:cubicBezTo>
                  <a:cubicBezTo>
                    <a:pt x="-13991" y="422674"/>
                    <a:pt x="2032" y="501686"/>
                    <a:pt x="53794" y="555741"/>
                  </a:cubicBezTo>
                  <a:lnTo>
                    <a:pt x="54964" y="557144"/>
                  </a:lnTo>
                  <a:lnTo>
                    <a:pt x="144548" y="647664"/>
                  </a:lnTo>
                  <a:lnTo>
                    <a:pt x="121158" y="768124"/>
                  </a:lnTo>
                  <a:lnTo>
                    <a:pt x="121158" y="768358"/>
                  </a:lnTo>
                  <a:lnTo>
                    <a:pt x="121158" y="773737"/>
                  </a:lnTo>
                  <a:lnTo>
                    <a:pt x="121158" y="779351"/>
                  </a:lnTo>
                  <a:cubicBezTo>
                    <a:pt x="118351" y="820050"/>
                    <a:pt x="112503" y="904489"/>
                    <a:pt x="202322" y="966473"/>
                  </a:cubicBezTo>
                  <a:cubicBezTo>
                    <a:pt x="232986" y="987805"/>
                    <a:pt x="269522" y="999102"/>
                    <a:pt x="306876" y="998751"/>
                  </a:cubicBezTo>
                  <a:cubicBezTo>
                    <a:pt x="336067" y="998541"/>
                    <a:pt x="364907" y="992249"/>
                    <a:pt x="391549" y="980273"/>
                  </a:cubicBezTo>
                  <a:lnTo>
                    <a:pt x="394122" y="980273"/>
                  </a:lnTo>
                  <a:lnTo>
                    <a:pt x="408156" y="973022"/>
                  </a:lnTo>
                  <a:lnTo>
                    <a:pt x="408156" y="973022"/>
                  </a:lnTo>
                  <a:lnTo>
                    <a:pt x="508733" y="922499"/>
                  </a:lnTo>
                  <a:lnTo>
                    <a:pt x="606037" y="975829"/>
                  </a:lnTo>
                  <a:lnTo>
                    <a:pt x="620071" y="983547"/>
                  </a:lnTo>
                  <a:lnTo>
                    <a:pt x="627322" y="987524"/>
                  </a:lnTo>
                  <a:cubicBezTo>
                    <a:pt x="654782" y="1000388"/>
                    <a:pt x="684698" y="1007172"/>
                    <a:pt x="715035" y="1007406"/>
                  </a:cubicBezTo>
                  <a:cubicBezTo>
                    <a:pt x="749840" y="1007733"/>
                    <a:pt x="783966" y="997886"/>
                    <a:pt x="813274" y="979103"/>
                  </a:cubicBezTo>
                  <a:cubicBezTo>
                    <a:pt x="905431" y="920862"/>
                    <a:pt x="902858" y="838762"/>
                    <a:pt x="901455" y="793619"/>
                  </a:cubicBezTo>
                  <a:lnTo>
                    <a:pt x="901455" y="790110"/>
                  </a:lnTo>
                  <a:lnTo>
                    <a:pt x="901455" y="784731"/>
                  </a:lnTo>
                  <a:lnTo>
                    <a:pt x="901455" y="779351"/>
                  </a:lnTo>
                  <a:lnTo>
                    <a:pt x="883445" y="662400"/>
                  </a:lnTo>
                  <a:lnTo>
                    <a:pt x="977006" y="574219"/>
                  </a:lnTo>
                  <a:lnTo>
                    <a:pt x="979812" y="571412"/>
                  </a:lnTo>
                  <a:lnTo>
                    <a:pt x="982385" y="568839"/>
                  </a:lnTo>
                  <a:lnTo>
                    <a:pt x="984958" y="566033"/>
                  </a:lnTo>
                  <a:cubicBezTo>
                    <a:pt x="1034989" y="512258"/>
                    <a:pt x="1050310" y="434814"/>
                    <a:pt x="1024488" y="366046"/>
                  </a:cubicBezTo>
                  <a:cubicBezTo>
                    <a:pt x="981449" y="262662"/>
                    <a:pt x="898414" y="249329"/>
                    <a:pt x="853271" y="242312"/>
                  </a:cubicBezTo>
                  <a:close/>
                  <a:moveTo>
                    <a:pt x="959229" y="544981"/>
                  </a:moveTo>
                  <a:lnTo>
                    <a:pt x="957825" y="546619"/>
                  </a:lnTo>
                  <a:lnTo>
                    <a:pt x="955252" y="549425"/>
                  </a:lnTo>
                  <a:lnTo>
                    <a:pt x="953615" y="551063"/>
                  </a:lnTo>
                  <a:lnTo>
                    <a:pt x="848359" y="649769"/>
                  </a:lnTo>
                  <a:lnTo>
                    <a:pt x="868475" y="783327"/>
                  </a:lnTo>
                  <a:lnTo>
                    <a:pt x="868475" y="786836"/>
                  </a:lnTo>
                  <a:lnTo>
                    <a:pt x="868475" y="791280"/>
                  </a:lnTo>
                  <a:lnTo>
                    <a:pt x="868475" y="793853"/>
                  </a:lnTo>
                  <a:cubicBezTo>
                    <a:pt x="870346" y="849522"/>
                    <a:pt x="866135" y="907763"/>
                    <a:pt x="794094" y="953140"/>
                  </a:cubicBezTo>
                  <a:cubicBezTo>
                    <a:pt x="769557" y="968718"/>
                    <a:pt x="741045" y="976834"/>
                    <a:pt x="711994" y="976530"/>
                  </a:cubicBezTo>
                  <a:cubicBezTo>
                    <a:pt x="686008" y="976320"/>
                    <a:pt x="660372" y="970426"/>
                    <a:pt x="636912" y="959222"/>
                  </a:cubicBezTo>
                  <a:lnTo>
                    <a:pt x="631532" y="956415"/>
                  </a:lnTo>
                  <a:lnTo>
                    <a:pt x="617498" y="948696"/>
                  </a:lnTo>
                  <a:lnTo>
                    <a:pt x="506394" y="887648"/>
                  </a:lnTo>
                  <a:lnTo>
                    <a:pt x="391782" y="945188"/>
                  </a:lnTo>
                  <a:lnTo>
                    <a:pt x="391782" y="945188"/>
                  </a:lnTo>
                  <a:lnTo>
                    <a:pt x="378216" y="951971"/>
                  </a:lnTo>
                  <a:lnTo>
                    <a:pt x="375877" y="951971"/>
                  </a:lnTo>
                  <a:cubicBezTo>
                    <a:pt x="353119" y="962099"/>
                    <a:pt x="328512" y="967432"/>
                    <a:pt x="303602" y="967642"/>
                  </a:cubicBezTo>
                  <a:cubicBezTo>
                    <a:pt x="272376" y="967853"/>
                    <a:pt x="241828" y="958473"/>
                    <a:pt x="216122" y="940743"/>
                  </a:cubicBezTo>
                  <a:cubicBezTo>
                    <a:pt x="145952" y="892794"/>
                    <a:pt x="144080" y="833149"/>
                    <a:pt x="147823" y="780754"/>
                  </a:cubicBezTo>
                  <a:lnTo>
                    <a:pt x="147823" y="777012"/>
                  </a:lnTo>
                  <a:lnTo>
                    <a:pt x="147823" y="772568"/>
                  </a:lnTo>
                  <a:lnTo>
                    <a:pt x="147823" y="770931"/>
                  </a:lnTo>
                  <a:lnTo>
                    <a:pt x="173552" y="635735"/>
                  </a:lnTo>
                  <a:lnTo>
                    <a:pt x="73676" y="534689"/>
                  </a:lnTo>
                  <a:lnTo>
                    <a:pt x="72506" y="533286"/>
                  </a:lnTo>
                  <a:cubicBezTo>
                    <a:pt x="28603" y="487746"/>
                    <a:pt x="14850" y="421013"/>
                    <a:pt x="37187" y="361836"/>
                  </a:cubicBezTo>
                  <a:cubicBezTo>
                    <a:pt x="71570" y="276696"/>
                    <a:pt x="136595" y="266170"/>
                    <a:pt x="183844" y="258685"/>
                  </a:cubicBezTo>
                  <a:lnTo>
                    <a:pt x="309449" y="242780"/>
                  </a:lnTo>
                  <a:lnTo>
                    <a:pt x="372369" y="121151"/>
                  </a:lnTo>
                  <a:cubicBezTo>
                    <a:pt x="400624" y="65739"/>
                    <a:pt x="456644" y="29953"/>
                    <a:pt x="518791" y="27590"/>
                  </a:cubicBezTo>
                  <a:lnTo>
                    <a:pt x="532825" y="27590"/>
                  </a:lnTo>
                  <a:cubicBezTo>
                    <a:pt x="624749" y="36011"/>
                    <a:pt x="652817" y="95656"/>
                    <a:pt x="673166" y="139161"/>
                  </a:cubicBezTo>
                  <a:lnTo>
                    <a:pt x="725327" y="249797"/>
                  </a:lnTo>
                  <a:lnTo>
                    <a:pt x="846020" y="269678"/>
                  </a:lnTo>
                  <a:lnTo>
                    <a:pt x="846020" y="269678"/>
                  </a:lnTo>
                  <a:cubicBezTo>
                    <a:pt x="890696" y="276462"/>
                    <a:pt x="957591" y="287221"/>
                    <a:pt x="991507" y="373063"/>
                  </a:cubicBezTo>
                  <a:cubicBezTo>
                    <a:pt x="1014827" y="431796"/>
                    <a:pt x="1002267" y="498715"/>
                    <a:pt x="959229" y="544981"/>
                  </a:cubicBezTo>
                  <a:close/>
                </a:path>
              </a:pathLst>
            </a:custGeom>
            <a:solidFill>
              <a:srgbClr val="2776BC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709B8FF9-7AFF-E890-DD4C-0AD882E83D54}"/>
                </a:ext>
              </a:extLst>
            </p:cNvPr>
            <p:cNvSpPr/>
            <p:nvPr/>
          </p:nvSpPr>
          <p:spPr>
            <a:xfrm>
              <a:off x="7804518" y="1684930"/>
              <a:ext cx="977281" cy="948948"/>
            </a:xfrm>
            <a:custGeom>
              <a:avLst/>
              <a:gdLst>
                <a:gd name="connsiteX0" fmla="*/ 819332 w 977281"/>
                <a:gd name="connsiteY0" fmla="*/ 242078 h 948948"/>
                <a:gd name="connsiteX1" fmla="*/ 819332 w 977281"/>
                <a:gd name="connsiteY1" fmla="*/ 242078 h 948948"/>
                <a:gd name="connsiteX2" fmla="*/ 698639 w 977281"/>
                <a:gd name="connsiteY2" fmla="*/ 222196 h 948948"/>
                <a:gd name="connsiteX3" fmla="*/ 646478 w 977281"/>
                <a:gd name="connsiteY3" fmla="*/ 111561 h 948948"/>
                <a:gd name="connsiteX4" fmla="*/ 506137 w 977281"/>
                <a:gd name="connsiteY4" fmla="*/ -10 h 948948"/>
                <a:gd name="connsiteX5" fmla="*/ 492104 w 977281"/>
                <a:gd name="connsiteY5" fmla="*/ -10 h 948948"/>
                <a:gd name="connsiteX6" fmla="*/ 345681 w 977281"/>
                <a:gd name="connsiteY6" fmla="*/ 93550 h 948948"/>
                <a:gd name="connsiteX7" fmla="*/ 282761 w 977281"/>
                <a:gd name="connsiteY7" fmla="*/ 215180 h 948948"/>
                <a:gd name="connsiteX8" fmla="*/ 157156 w 977281"/>
                <a:gd name="connsiteY8" fmla="*/ 231085 h 948948"/>
                <a:gd name="connsiteX9" fmla="*/ 10499 w 977281"/>
                <a:gd name="connsiteY9" fmla="*/ 334236 h 948948"/>
                <a:gd name="connsiteX10" fmla="*/ 45818 w 977281"/>
                <a:gd name="connsiteY10" fmla="*/ 505686 h 948948"/>
                <a:gd name="connsiteX11" fmla="*/ 46988 w 977281"/>
                <a:gd name="connsiteY11" fmla="*/ 507089 h 948948"/>
                <a:gd name="connsiteX12" fmla="*/ 146864 w 977281"/>
                <a:gd name="connsiteY12" fmla="*/ 608135 h 948948"/>
                <a:gd name="connsiteX13" fmla="*/ 121135 w 977281"/>
                <a:gd name="connsiteY13" fmla="*/ 743330 h 948948"/>
                <a:gd name="connsiteX14" fmla="*/ 121135 w 977281"/>
                <a:gd name="connsiteY14" fmla="*/ 744967 h 948948"/>
                <a:gd name="connsiteX15" fmla="*/ 121135 w 977281"/>
                <a:gd name="connsiteY15" fmla="*/ 749412 h 948948"/>
                <a:gd name="connsiteX16" fmla="*/ 121135 w 977281"/>
                <a:gd name="connsiteY16" fmla="*/ 753154 h 948948"/>
                <a:gd name="connsiteX17" fmla="*/ 189435 w 977281"/>
                <a:gd name="connsiteY17" fmla="*/ 913143 h 948948"/>
                <a:gd name="connsiteX18" fmla="*/ 276914 w 977281"/>
                <a:gd name="connsiteY18" fmla="*/ 940042 h 948948"/>
                <a:gd name="connsiteX19" fmla="*/ 349189 w 977281"/>
                <a:gd name="connsiteY19" fmla="*/ 924370 h 948948"/>
                <a:gd name="connsiteX20" fmla="*/ 351528 w 977281"/>
                <a:gd name="connsiteY20" fmla="*/ 924370 h 948948"/>
                <a:gd name="connsiteX21" fmla="*/ 365094 w 977281"/>
                <a:gd name="connsiteY21" fmla="*/ 917587 h 948948"/>
                <a:gd name="connsiteX22" fmla="*/ 365094 w 977281"/>
                <a:gd name="connsiteY22" fmla="*/ 917587 h 948948"/>
                <a:gd name="connsiteX23" fmla="*/ 479707 w 977281"/>
                <a:gd name="connsiteY23" fmla="*/ 860047 h 948948"/>
                <a:gd name="connsiteX24" fmla="*/ 590810 w 977281"/>
                <a:gd name="connsiteY24" fmla="*/ 921096 h 948948"/>
                <a:gd name="connsiteX25" fmla="*/ 604844 w 977281"/>
                <a:gd name="connsiteY25" fmla="*/ 928814 h 948948"/>
                <a:gd name="connsiteX26" fmla="*/ 610224 w 977281"/>
                <a:gd name="connsiteY26" fmla="*/ 931621 h 948948"/>
                <a:gd name="connsiteX27" fmla="*/ 685306 w 977281"/>
                <a:gd name="connsiteY27" fmla="*/ 948930 h 948948"/>
                <a:gd name="connsiteX28" fmla="*/ 767406 w 977281"/>
                <a:gd name="connsiteY28" fmla="*/ 925540 h 948948"/>
                <a:gd name="connsiteX29" fmla="*/ 841787 w 977281"/>
                <a:gd name="connsiteY29" fmla="*/ 766253 h 948948"/>
                <a:gd name="connsiteX30" fmla="*/ 841787 w 977281"/>
                <a:gd name="connsiteY30" fmla="*/ 761808 h 948948"/>
                <a:gd name="connsiteX31" fmla="*/ 841787 w 977281"/>
                <a:gd name="connsiteY31" fmla="*/ 757364 h 948948"/>
                <a:gd name="connsiteX32" fmla="*/ 841787 w 977281"/>
                <a:gd name="connsiteY32" fmla="*/ 753856 h 948948"/>
                <a:gd name="connsiteX33" fmla="*/ 821672 w 977281"/>
                <a:gd name="connsiteY33" fmla="*/ 620298 h 948948"/>
                <a:gd name="connsiteX34" fmla="*/ 926927 w 977281"/>
                <a:gd name="connsiteY34" fmla="*/ 521591 h 948948"/>
                <a:gd name="connsiteX35" fmla="*/ 928564 w 977281"/>
                <a:gd name="connsiteY35" fmla="*/ 519954 h 948948"/>
                <a:gd name="connsiteX36" fmla="*/ 931137 w 977281"/>
                <a:gd name="connsiteY36" fmla="*/ 517147 h 948948"/>
                <a:gd name="connsiteX37" fmla="*/ 932541 w 977281"/>
                <a:gd name="connsiteY37" fmla="*/ 515510 h 948948"/>
                <a:gd name="connsiteX38" fmla="*/ 966924 w 977281"/>
                <a:gd name="connsiteY38" fmla="*/ 345931 h 948948"/>
                <a:gd name="connsiteX39" fmla="*/ 819332 w 977281"/>
                <a:gd name="connsiteY39" fmla="*/ 242078 h 948948"/>
                <a:gd name="connsiteX40" fmla="*/ 907981 w 977281"/>
                <a:gd name="connsiteY40" fmla="*/ 495394 h 948948"/>
                <a:gd name="connsiteX41" fmla="*/ 906811 w 977281"/>
                <a:gd name="connsiteY41" fmla="*/ 495394 h 948948"/>
                <a:gd name="connsiteX42" fmla="*/ 904706 w 977281"/>
                <a:gd name="connsiteY42" fmla="*/ 497499 h 948948"/>
                <a:gd name="connsiteX43" fmla="*/ 904706 w 977281"/>
                <a:gd name="connsiteY43" fmla="*/ 497499 h 948948"/>
                <a:gd name="connsiteX44" fmla="*/ 787755 w 977281"/>
                <a:gd name="connsiteY44" fmla="*/ 606731 h 948948"/>
                <a:gd name="connsiteX45" fmla="*/ 811146 w 977281"/>
                <a:gd name="connsiteY45" fmla="*/ 755727 h 948948"/>
                <a:gd name="connsiteX46" fmla="*/ 811146 w 977281"/>
                <a:gd name="connsiteY46" fmla="*/ 757364 h 948948"/>
                <a:gd name="connsiteX47" fmla="*/ 811146 w 977281"/>
                <a:gd name="connsiteY47" fmla="*/ 761107 h 948948"/>
                <a:gd name="connsiteX48" fmla="*/ 811146 w 977281"/>
                <a:gd name="connsiteY48" fmla="*/ 762744 h 948948"/>
                <a:gd name="connsiteX49" fmla="*/ 750799 w 977281"/>
                <a:gd name="connsiteY49" fmla="*/ 895834 h 948948"/>
                <a:gd name="connsiteX50" fmla="*/ 684605 w 977281"/>
                <a:gd name="connsiteY50" fmla="*/ 914780 h 948948"/>
                <a:gd name="connsiteX51" fmla="*/ 622387 w 977281"/>
                <a:gd name="connsiteY51" fmla="*/ 900278 h 948948"/>
                <a:gd name="connsiteX52" fmla="*/ 618644 w 977281"/>
                <a:gd name="connsiteY52" fmla="*/ 898407 h 948948"/>
                <a:gd name="connsiteX53" fmla="*/ 606014 w 977281"/>
                <a:gd name="connsiteY53" fmla="*/ 891624 h 948948"/>
                <a:gd name="connsiteX54" fmla="*/ 606014 w 977281"/>
                <a:gd name="connsiteY54" fmla="*/ 891624 h 948948"/>
                <a:gd name="connsiteX55" fmla="*/ 480876 w 977281"/>
                <a:gd name="connsiteY55" fmla="*/ 821454 h 948948"/>
                <a:gd name="connsiteX56" fmla="*/ 351996 w 977281"/>
                <a:gd name="connsiteY56" fmla="*/ 886244 h 948948"/>
                <a:gd name="connsiteX57" fmla="*/ 351996 w 977281"/>
                <a:gd name="connsiteY57" fmla="*/ 886244 h 948948"/>
                <a:gd name="connsiteX58" fmla="*/ 339132 w 977281"/>
                <a:gd name="connsiteY58" fmla="*/ 892794 h 948948"/>
                <a:gd name="connsiteX59" fmla="*/ 336793 w 977281"/>
                <a:gd name="connsiteY59" fmla="*/ 893963 h 948948"/>
                <a:gd name="connsiteX60" fmla="*/ 277148 w 977281"/>
                <a:gd name="connsiteY60" fmla="*/ 906828 h 948948"/>
                <a:gd name="connsiteX61" fmla="*/ 206977 w 977281"/>
                <a:gd name="connsiteY61" fmla="*/ 885075 h 948948"/>
                <a:gd name="connsiteX62" fmla="*/ 151308 w 977281"/>
                <a:gd name="connsiteY62" fmla="*/ 751985 h 948948"/>
                <a:gd name="connsiteX63" fmla="*/ 151308 w 977281"/>
                <a:gd name="connsiteY63" fmla="*/ 750113 h 948948"/>
                <a:gd name="connsiteX64" fmla="*/ 151308 w 977281"/>
                <a:gd name="connsiteY64" fmla="*/ 746605 h 948948"/>
                <a:gd name="connsiteX65" fmla="*/ 151308 w 977281"/>
                <a:gd name="connsiteY65" fmla="*/ 744734 h 948948"/>
                <a:gd name="connsiteX66" fmla="*/ 180078 w 977281"/>
                <a:gd name="connsiteY66" fmla="*/ 595036 h 948948"/>
                <a:gd name="connsiteX67" fmla="*/ 69676 w 977281"/>
                <a:gd name="connsiteY67" fmla="*/ 483231 h 948948"/>
                <a:gd name="connsiteX68" fmla="*/ 68507 w 977281"/>
                <a:gd name="connsiteY68" fmla="*/ 482062 h 948948"/>
                <a:gd name="connsiteX69" fmla="*/ 39035 w 977281"/>
                <a:gd name="connsiteY69" fmla="*/ 341720 h 948948"/>
                <a:gd name="connsiteX70" fmla="*/ 162769 w 977281"/>
                <a:gd name="connsiteY70" fmla="*/ 256814 h 948948"/>
                <a:gd name="connsiteX71" fmla="*/ 303111 w 977281"/>
                <a:gd name="connsiteY71" fmla="*/ 239272 h 948948"/>
                <a:gd name="connsiteX72" fmla="*/ 373281 w 977281"/>
                <a:gd name="connsiteY72" fmla="*/ 103608 h 948948"/>
                <a:gd name="connsiteX73" fmla="*/ 493039 w 977281"/>
                <a:gd name="connsiteY73" fmla="*/ 26421 h 948948"/>
                <a:gd name="connsiteX74" fmla="*/ 504266 w 977281"/>
                <a:gd name="connsiteY74" fmla="*/ 26421 h 948948"/>
                <a:gd name="connsiteX75" fmla="*/ 621217 w 977281"/>
                <a:gd name="connsiteY75" fmla="*/ 119981 h 948948"/>
                <a:gd name="connsiteX76" fmla="*/ 680160 w 977281"/>
                <a:gd name="connsiteY76" fmla="*/ 245119 h 948948"/>
                <a:gd name="connsiteX77" fmla="*/ 816292 w 977281"/>
                <a:gd name="connsiteY77" fmla="*/ 268509 h 948948"/>
                <a:gd name="connsiteX78" fmla="*/ 816292 w 977281"/>
                <a:gd name="connsiteY78" fmla="*/ 268509 h 948948"/>
                <a:gd name="connsiteX79" fmla="*/ 938856 w 977281"/>
                <a:gd name="connsiteY79" fmla="*/ 353415 h 948948"/>
                <a:gd name="connsiteX80" fmla="*/ 907981 w 977281"/>
                <a:gd name="connsiteY80" fmla="*/ 495394 h 948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977281" h="948948">
                  <a:moveTo>
                    <a:pt x="819332" y="242078"/>
                  </a:moveTo>
                  <a:lnTo>
                    <a:pt x="819332" y="242078"/>
                  </a:lnTo>
                  <a:lnTo>
                    <a:pt x="698639" y="222196"/>
                  </a:lnTo>
                  <a:lnTo>
                    <a:pt x="646478" y="111561"/>
                  </a:lnTo>
                  <a:cubicBezTo>
                    <a:pt x="626129" y="68055"/>
                    <a:pt x="598061" y="8410"/>
                    <a:pt x="506137" y="-10"/>
                  </a:cubicBezTo>
                  <a:lnTo>
                    <a:pt x="492104" y="-10"/>
                  </a:lnTo>
                  <a:cubicBezTo>
                    <a:pt x="429956" y="2352"/>
                    <a:pt x="373936" y="38139"/>
                    <a:pt x="345681" y="93550"/>
                  </a:cubicBezTo>
                  <a:lnTo>
                    <a:pt x="282761" y="215180"/>
                  </a:lnTo>
                  <a:lnTo>
                    <a:pt x="157156" y="231085"/>
                  </a:lnTo>
                  <a:cubicBezTo>
                    <a:pt x="110376" y="238570"/>
                    <a:pt x="44883" y="249095"/>
                    <a:pt x="10499" y="334236"/>
                  </a:cubicBezTo>
                  <a:cubicBezTo>
                    <a:pt x="-11838" y="393413"/>
                    <a:pt x="1915" y="460145"/>
                    <a:pt x="45818" y="505686"/>
                  </a:cubicBezTo>
                  <a:lnTo>
                    <a:pt x="46988" y="507089"/>
                  </a:lnTo>
                  <a:lnTo>
                    <a:pt x="146864" y="608135"/>
                  </a:lnTo>
                  <a:lnTo>
                    <a:pt x="121135" y="743330"/>
                  </a:lnTo>
                  <a:lnTo>
                    <a:pt x="121135" y="744967"/>
                  </a:lnTo>
                  <a:lnTo>
                    <a:pt x="121135" y="749412"/>
                  </a:lnTo>
                  <a:lnTo>
                    <a:pt x="121135" y="753154"/>
                  </a:lnTo>
                  <a:cubicBezTo>
                    <a:pt x="117392" y="805548"/>
                    <a:pt x="119497" y="865193"/>
                    <a:pt x="189435" y="913143"/>
                  </a:cubicBezTo>
                  <a:cubicBezTo>
                    <a:pt x="215140" y="930873"/>
                    <a:pt x="245688" y="940252"/>
                    <a:pt x="276914" y="940042"/>
                  </a:cubicBezTo>
                  <a:cubicBezTo>
                    <a:pt x="301824" y="939831"/>
                    <a:pt x="326431" y="934498"/>
                    <a:pt x="349189" y="924370"/>
                  </a:cubicBezTo>
                  <a:lnTo>
                    <a:pt x="351528" y="924370"/>
                  </a:lnTo>
                  <a:lnTo>
                    <a:pt x="365094" y="917587"/>
                  </a:lnTo>
                  <a:lnTo>
                    <a:pt x="365094" y="917587"/>
                  </a:lnTo>
                  <a:lnTo>
                    <a:pt x="479707" y="860047"/>
                  </a:lnTo>
                  <a:lnTo>
                    <a:pt x="590810" y="921096"/>
                  </a:lnTo>
                  <a:lnTo>
                    <a:pt x="604844" y="928814"/>
                  </a:lnTo>
                  <a:lnTo>
                    <a:pt x="610224" y="931621"/>
                  </a:lnTo>
                  <a:cubicBezTo>
                    <a:pt x="633684" y="942825"/>
                    <a:pt x="659320" y="948719"/>
                    <a:pt x="685306" y="948930"/>
                  </a:cubicBezTo>
                  <a:cubicBezTo>
                    <a:pt x="714357" y="949234"/>
                    <a:pt x="742870" y="941118"/>
                    <a:pt x="767406" y="925540"/>
                  </a:cubicBezTo>
                  <a:cubicBezTo>
                    <a:pt x="839448" y="880163"/>
                    <a:pt x="843658" y="821921"/>
                    <a:pt x="841787" y="766253"/>
                  </a:cubicBezTo>
                  <a:lnTo>
                    <a:pt x="841787" y="761808"/>
                  </a:lnTo>
                  <a:lnTo>
                    <a:pt x="841787" y="757364"/>
                  </a:lnTo>
                  <a:lnTo>
                    <a:pt x="841787" y="753856"/>
                  </a:lnTo>
                  <a:lnTo>
                    <a:pt x="821672" y="620298"/>
                  </a:lnTo>
                  <a:lnTo>
                    <a:pt x="926927" y="521591"/>
                  </a:lnTo>
                  <a:lnTo>
                    <a:pt x="928564" y="519954"/>
                  </a:lnTo>
                  <a:lnTo>
                    <a:pt x="931137" y="517147"/>
                  </a:lnTo>
                  <a:lnTo>
                    <a:pt x="932541" y="515510"/>
                  </a:lnTo>
                  <a:cubicBezTo>
                    <a:pt x="975368" y="470156"/>
                    <a:pt x="988701" y="404383"/>
                    <a:pt x="966924" y="345931"/>
                  </a:cubicBezTo>
                  <a:cubicBezTo>
                    <a:pt x="930903" y="259621"/>
                    <a:pt x="864008" y="248862"/>
                    <a:pt x="819332" y="242078"/>
                  </a:cubicBezTo>
                  <a:close/>
                  <a:moveTo>
                    <a:pt x="907981" y="495394"/>
                  </a:moveTo>
                  <a:lnTo>
                    <a:pt x="906811" y="495394"/>
                  </a:lnTo>
                  <a:lnTo>
                    <a:pt x="904706" y="497499"/>
                  </a:lnTo>
                  <a:lnTo>
                    <a:pt x="904706" y="497499"/>
                  </a:lnTo>
                  <a:lnTo>
                    <a:pt x="787755" y="606731"/>
                  </a:lnTo>
                  <a:lnTo>
                    <a:pt x="811146" y="755727"/>
                  </a:lnTo>
                  <a:lnTo>
                    <a:pt x="811146" y="757364"/>
                  </a:lnTo>
                  <a:lnTo>
                    <a:pt x="811146" y="761107"/>
                  </a:lnTo>
                  <a:lnTo>
                    <a:pt x="811146" y="762744"/>
                  </a:lnTo>
                  <a:cubicBezTo>
                    <a:pt x="812783" y="813735"/>
                    <a:pt x="809508" y="858644"/>
                    <a:pt x="750799" y="895834"/>
                  </a:cubicBezTo>
                  <a:cubicBezTo>
                    <a:pt x="731035" y="908395"/>
                    <a:pt x="708042" y="914991"/>
                    <a:pt x="684605" y="914780"/>
                  </a:cubicBezTo>
                  <a:cubicBezTo>
                    <a:pt x="663062" y="914546"/>
                    <a:pt x="641824" y="909611"/>
                    <a:pt x="622387" y="900278"/>
                  </a:cubicBezTo>
                  <a:lnTo>
                    <a:pt x="618644" y="898407"/>
                  </a:lnTo>
                  <a:lnTo>
                    <a:pt x="606014" y="891624"/>
                  </a:lnTo>
                  <a:lnTo>
                    <a:pt x="606014" y="891624"/>
                  </a:lnTo>
                  <a:lnTo>
                    <a:pt x="480876" y="821454"/>
                  </a:lnTo>
                  <a:lnTo>
                    <a:pt x="351996" y="886244"/>
                  </a:lnTo>
                  <a:lnTo>
                    <a:pt x="351996" y="886244"/>
                  </a:lnTo>
                  <a:lnTo>
                    <a:pt x="339132" y="892794"/>
                  </a:lnTo>
                  <a:lnTo>
                    <a:pt x="336793" y="893963"/>
                  </a:lnTo>
                  <a:cubicBezTo>
                    <a:pt x="317964" y="902196"/>
                    <a:pt x="297684" y="906570"/>
                    <a:pt x="277148" y="906828"/>
                  </a:cubicBezTo>
                  <a:cubicBezTo>
                    <a:pt x="252073" y="907038"/>
                    <a:pt x="227537" y="899436"/>
                    <a:pt x="206977" y="885075"/>
                  </a:cubicBezTo>
                  <a:cubicBezTo>
                    <a:pt x="149905" y="846013"/>
                    <a:pt x="148033" y="799935"/>
                    <a:pt x="151308" y="751985"/>
                  </a:cubicBezTo>
                  <a:lnTo>
                    <a:pt x="151308" y="750113"/>
                  </a:lnTo>
                  <a:lnTo>
                    <a:pt x="151308" y="746605"/>
                  </a:lnTo>
                  <a:lnTo>
                    <a:pt x="151308" y="744734"/>
                  </a:lnTo>
                  <a:lnTo>
                    <a:pt x="180078" y="595036"/>
                  </a:lnTo>
                  <a:lnTo>
                    <a:pt x="69676" y="483231"/>
                  </a:lnTo>
                  <a:lnTo>
                    <a:pt x="68507" y="482062"/>
                  </a:lnTo>
                  <a:cubicBezTo>
                    <a:pt x="32275" y="444965"/>
                    <a:pt x="20791" y="390255"/>
                    <a:pt x="39035" y="341720"/>
                  </a:cubicBezTo>
                  <a:cubicBezTo>
                    <a:pt x="67104" y="271550"/>
                    <a:pt x="117861" y="264065"/>
                    <a:pt x="162769" y="256814"/>
                  </a:cubicBezTo>
                  <a:lnTo>
                    <a:pt x="303111" y="239272"/>
                  </a:lnTo>
                  <a:lnTo>
                    <a:pt x="373281" y="103608"/>
                  </a:lnTo>
                  <a:cubicBezTo>
                    <a:pt x="396204" y="58021"/>
                    <a:pt x="442048" y="28456"/>
                    <a:pt x="493039" y="26421"/>
                  </a:cubicBezTo>
                  <a:cubicBezTo>
                    <a:pt x="496781" y="26187"/>
                    <a:pt x="500524" y="26187"/>
                    <a:pt x="504266" y="26421"/>
                  </a:cubicBezTo>
                  <a:cubicBezTo>
                    <a:pt x="579115" y="33204"/>
                    <a:pt x="601101" y="79750"/>
                    <a:pt x="621217" y="119981"/>
                  </a:cubicBezTo>
                  <a:lnTo>
                    <a:pt x="680160" y="245119"/>
                  </a:lnTo>
                  <a:lnTo>
                    <a:pt x="816292" y="268509"/>
                  </a:lnTo>
                  <a:lnTo>
                    <a:pt x="816292" y="268509"/>
                  </a:lnTo>
                  <a:cubicBezTo>
                    <a:pt x="858628" y="275058"/>
                    <a:pt x="911256" y="283479"/>
                    <a:pt x="938856" y="353415"/>
                  </a:cubicBezTo>
                  <a:cubicBezTo>
                    <a:pt x="956960" y="402722"/>
                    <a:pt x="944938" y="458064"/>
                    <a:pt x="907981" y="495394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CCD20DE6-1674-6111-457A-36F1E01CFF96}"/>
                </a:ext>
              </a:extLst>
            </p:cNvPr>
            <p:cNvSpPr/>
            <p:nvPr/>
          </p:nvSpPr>
          <p:spPr>
            <a:xfrm>
              <a:off x="7833188" y="1713291"/>
              <a:ext cx="914510" cy="888540"/>
            </a:xfrm>
            <a:custGeom>
              <a:avLst/>
              <a:gdLst>
                <a:gd name="connsiteX0" fmla="*/ 785751 w 914510"/>
                <a:gd name="connsiteY0" fmla="*/ 242254 h 888540"/>
                <a:gd name="connsiteX1" fmla="*/ 785751 w 914510"/>
                <a:gd name="connsiteY1" fmla="*/ 242254 h 888540"/>
                <a:gd name="connsiteX2" fmla="*/ 649620 w 914510"/>
                <a:gd name="connsiteY2" fmla="*/ 218863 h 888540"/>
                <a:gd name="connsiteX3" fmla="*/ 590676 w 914510"/>
                <a:gd name="connsiteY3" fmla="*/ 93726 h 888540"/>
                <a:gd name="connsiteX4" fmla="*/ 473725 w 914510"/>
                <a:gd name="connsiteY4" fmla="*/ 165 h 888540"/>
                <a:gd name="connsiteX5" fmla="*/ 462498 w 914510"/>
                <a:gd name="connsiteY5" fmla="*/ 165 h 888540"/>
                <a:gd name="connsiteX6" fmla="*/ 342740 w 914510"/>
                <a:gd name="connsiteY6" fmla="*/ 77353 h 888540"/>
                <a:gd name="connsiteX7" fmla="*/ 272570 w 914510"/>
                <a:gd name="connsiteY7" fmla="*/ 213016 h 888540"/>
                <a:gd name="connsiteX8" fmla="*/ 132229 w 914510"/>
                <a:gd name="connsiteY8" fmla="*/ 230558 h 888540"/>
                <a:gd name="connsiteX9" fmla="*/ 8494 w 914510"/>
                <a:gd name="connsiteY9" fmla="*/ 315465 h 888540"/>
                <a:gd name="connsiteX10" fmla="*/ 37966 w 914510"/>
                <a:gd name="connsiteY10" fmla="*/ 455806 h 888540"/>
                <a:gd name="connsiteX11" fmla="*/ 39135 w 914510"/>
                <a:gd name="connsiteY11" fmla="*/ 456975 h 888540"/>
                <a:gd name="connsiteX12" fmla="*/ 149537 w 914510"/>
                <a:gd name="connsiteY12" fmla="*/ 568781 h 888540"/>
                <a:gd name="connsiteX13" fmla="*/ 120767 w 914510"/>
                <a:gd name="connsiteY13" fmla="*/ 718478 h 888540"/>
                <a:gd name="connsiteX14" fmla="*/ 120767 w 914510"/>
                <a:gd name="connsiteY14" fmla="*/ 720349 h 888540"/>
                <a:gd name="connsiteX15" fmla="*/ 120767 w 914510"/>
                <a:gd name="connsiteY15" fmla="*/ 723858 h 888540"/>
                <a:gd name="connsiteX16" fmla="*/ 120767 w 914510"/>
                <a:gd name="connsiteY16" fmla="*/ 725729 h 888540"/>
                <a:gd name="connsiteX17" fmla="*/ 176436 w 914510"/>
                <a:gd name="connsiteY17" fmla="*/ 858819 h 888540"/>
                <a:gd name="connsiteX18" fmla="*/ 246606 w 914510"/>
                <a:gd name="connsiteY18" fmla="*/ 880572 h 888540"/>
                <a:gd name="connsiteX19" fmla="*/ 306252 w 914510"/>
                <a:gd name="connsiteY19" fmla="*/ 867708 h 888540"/>
                <a:gd name="connsiteX20" fmla="*/ 308590 w 914510"/>
                <a:gd name="connsiteY20" fmla="*/ 866538 h 888540"/>
                <a:gd name="connsiteX21" fmla="*/ 321455 w 914510"/>
                <a:gd name="connsiteY21" fmla="*/ 859989 h 888540"/>
                <a:gd name="connsiteX22" fmla="*/ 321455 w 914510"/>
                <a:gd name="connsiteY22" fmla="*/ 859989 h 888540"/>
                <a:gd name="connsiteX23" fmla="*/ 450335 w 914510"/>
                <a:gd name="connsiteY23" fmla="*/ 795198 h 888540"/>
                <a:gd name="connsiteX24" fmla="*/ 575472 w 914510"/>
                <a:gd name="connsiteY24" fmla="*/ 865368 h 888540"/>
                <a:gd name="connsiteX25" fmla="*/ 575472 w 914510"/>
                <a:gd name="connsiteY25" fmla="*/ 865368 h 888540"/>
                <a:gd name="connsiteX26" fmla="*/ 588103 w 914510"/>
                <a:gd name="connsiteY26" fmla="*/ 872151 h 888540"/>
                <a:gd name="connsiteX27" fmla="*/ 591846 w 914510"/>
                <a:gd name="connsiteY27" fmla="*/ 874023 h 888540"/>
                <a:gd name="connsiteX28" fmla="*/ 654064 w 914510"/>
                <a:gd name="connsiteY28" fmla="*/ 888525 h 888540"/>
                <a:gd name="connsiteX29" fmla="*/ 720258 w 914510"/>
                <a:gd name="connsiteY29" fmla="*/ 869579 h 888540"/>
                <a:gd name="connsiteX30" fmla="*/ 780605 w 914510"/>
                <a:gd name="connsiteY30" fmla="*/ 736489 h 888540"/>
                <a:gd name="connsiteX31" fmla="*/ 780605 w 914510"/>
                <a:gd name="connsiteY31" fmla="*/ 734851 h 888540"/>
                <a:gd name="connsiteX32" fmla="*/ 780605 w 914510"/>
                <a:gd name="connsiteY32" fmla="*/ 731109 h 888540"/>
                <a:gd name="connsiteX33" fmla="*/ 780605 w 914510"/>
                <a:gd name="connsiteY33" fmla="*/ 729471 h 888540"/>
                <a:gd name="connsiteX34" fmla="*/ 757215 w 914510"/>
                <a:gd name="connsiteY34" fmla="*/ 580476 h 888540"/>
                <a:gd name="connsiteX35" fmla="*/ 874166 w 914510"/>
                <a:gd name="connsiteY35" fmla="*/ 471243 h 888540"/>
                <a:gd name="connsiteX36" fmla="*/ 874166 w 914510"/>
                <a:gd name="connsiteY36" fmla="*/ 471243 h 888540"/>
                <a:gd name="connsiteX37" fmla="*/ 876271 w 914510"/>
                <a:gd name="connsiteY37" fmla="*/ 469138 h 888540"/>
                <a:gd name="connsiteX38" fmla="*/ 877440 w 914510"/>
                <a:gd name="connsiteY38" fmla="*/ 469138 h 888540"/>
                <a:gd name="connsiteX39" fmla="*/ 906443 w 914510"/>
                <a:gd name="connsiteY39" fmla="*/ 330201 h 888540"/>
                <a:gd name="connsiteX40" fmla="*/ 785751 w 914510"/>
                <a:gd name="connsiteY40" fmla="*/ 242254 h 888540"/>
                <a:gd name="connsiteX41" fmla="*/ 855921 w 914510"/>
                <a:gd name="connsiteY41" fmla="*/ 446450 h 888540"/>
                <a:gd name="connsiteX42" fmla="*/ 853815 w 914510"/>
                <a:gd name="connsiteY42" fmla="*/ 448555 h 888540"/>
                <a:gd name="connsiteX43" fmla="*/ 726807 w 914510"/>
                <a:gd name="connsiteY43" fmla="*/ 569716 h 888540"/>
                <a:gd name="connsiteX44" fmla="*/ 751835 w 914510"/>
                <a:gd name="connsiteY44" fmla="*/ 733448 h 888540"/>
                <a:gd name="connsiteX45" fmla="*/ 751835 w 914510"/>
                <a:gd name="connsiteY45" fmla="*/ 736956 h 888540"/>
                <a:gd name="connsiteX46" fmla="*/ 705054 w 914510"/>
                <a:gd name="connsiteY46" fmla="*/ 843616 h 888540"/>
                <a:gd name="connsiteX47" fmla="*/ 654765 w 914510"/>
                <a:gd name="connsiteY47" fmla="*/ 858118 h 888540"/>
                <a:gd name="connsiteX48" fmla="*/ 605178 w 914510"/>
                <a:gd name="connsiteY48" fmla="*/ 846422 h 888540"/>
                <a:gd name="connsiteX49" fmla="*/ 603307 w 914510"/>
                <a:gd name="connsiteY49" fmla="*/ 846422 h 888540"/>
                <a:gd name="connsiteX50" fmla="*/ 590676 w 914510"/>
                <a:gd name="connsiteY50" fmla="*/ 839639 h 888540"/>
                <a:gd name="connsiteX51" fmla="*/ 590676 w 914510"/>
                <a:gd name="connsiteY51" fmla="*/ 839639 h 888540"/>
                <a:gd name="connsiteX52" fmla="*/ 450335 w 914510"/>
                <a:gd name="connsiteY52" fmla="*/ 762685 h 888540"/>
                <a:gd name="connsiteX53" fmla="*/ 307655 w 914510"/>
                <a:gd name="connsiteY53" fmla="*/ 834494 h 888540"/>
                <a:gd name="connsiteX54" fmla="*/ 307655 w 914510"/>
                <a:gd name="connsiteY54" fmla="*/ 834494 h 888540"/>
                <a:gd name="connsiteX55" fmla="*/ 295726 w 914510"/>
                <a:gd name="connsiteY55" fmla="*/ 840575 h 888540"/>
                <a:gd name="connsiteX56" fmla="*/ 294088 w 914510"/>
                <a:gd name="connsiteY56" fmla="*/ 840575 h 888540"/>
                <a:gd name="connsiteX57" fmla="*/ 247308 w 914510"/>
                <a:gd name="connsiteY57" fmla="*/ 851100 h 888540"/>
                <a:gd name="connsiteX58" fmla="*/ 193745 w 914510"/>
                <a:gd name="connsiteY58" fmla="*/ 834727 h 888540"/>
                <a:gd name="connsiteX59" fmla="*/ 151175 w 914510"/>
                <a:gd name="connsiteY59" fmla="*/ 728302 h 888540"/>
                <a:gd name="connsiteX60" fmla="*/ 151175 w 914510"/>
                <a:gd name="connsiteY60" fmla="*/ 724559 h 888540"/>
                <a:gd name="connsiteX61" fmla="*/ 182751 w 914510"/>
                <a:gd name="connsiteY61" fmla="*/ 559425 h 888540"/>
                <a:gd name="connsiteX62" fmla="*/ 62058 w 914510"/>
                <a:gd name="connsiteY62" fmla="*/ 437094 h 888540"/>
                <a:gd name="connsiteX63" fmla="*/ 60888 w 914510"/>
                <a:gd name="connsiteY63" fmla="*/ 437094 h 888540"/>
                <a:gd name="connsiteX64" fmla="*/ 37498 w 914510"/>
                <a:gd name="connsiteY64" fmla="*/ 328797 h 888540"/>
                <a:gd name="connsiteX65" fmla="*/ 138076 w 914510"/>
                <a:gd name="connsiteY65" fmla="*/ 262369 h 888540"/>
                <a:gd name="connsiteX66" fmla="*/ 292919 w 914510"/>
                <a:gd name="connsiteY66" fmla="*/ 242721 h 888540"/>
                <a:gd name="connsiteX67" fmla="*/ 370341 w 914510"/>
                <a:gd name="connsiteY67" fmla="*/ 93258 h 888540"/>
                <a:gd name="connsiteX68" fmla="*/ 463901 w 914510"/>
                <a:gd name="connsiteY68" fmla="*/ 32210 h 888540"/>
                <a:gd name="connsiteX69" fmla="*/ 472556 w 914510"/>
                <a:gd name="connsiteY69" fmla="*/ 32210 h 888540"/>
                <a:gd name="connsiteX70" fmla="*/ 564245 w 914510"/>
                <a:gd name="connsiteY70" fmla="*/ 109397 h 888540"/>
                <a:gd name="connsiteX71" fmla="*/ 629738 w 914510"/>
                <a:gd name="connsiteY71" fmla="*/ 248569 h 888540"/>
                <a:gd name="connsiteX72" fmla="*/ 781540 w 914510"/>
                <a:gd name="connsiteY72" fmla="*/ 273596 h 888540"/>
                <a:gd name="connsiteX73" fmla="*/ 781540 w 914510"/>
                <a:gd name="connsiteY73" fmla="*/ 273596 h 888540"/>
                <a:gd name="connsiteX74" fmla="*/ 880948 w 914510"/>
                <a:gd name="connsiteY74" fmla="*/ 340024 h 888540"/>
                <a:gd name="connsiteX75" fmla="*/ 856623 w 914510"/>
                <a:gd name="connsiteY75" fmla="*/ 447386 h 888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914510" h="888540">
                  <a:moveTo>
                    <a:pt x="785751" y="242254"/>
                  </a:moveTo>
                  <a:lnTo>
                    <a:pt x="785751" y="242254"/>
                  </a:lnTo>
                  <a:lnTo>
                    <a:pt x="649620" y="218863"/>
                  </a:lnTo>
                  <a:lnTo>
                    <a:pt x="590676" y="93726"/>
                  </a:lnTo>
                  <a:cubicBezTo>
                    <a:pt x="571496" y="52793"/>
                    <a:pt x="549510" y="6247"/>
                    <a:pt x="473725" y="165"/>
                  </a:cubicBezTo>
                  <a:cubicBezTo>
                    <a:pt x="469983" y="-69"/>
                    <a:pt x="466240" y="-69"/>
                    <a:pt x="462498" y="165"/>
                  </a:cubicBezTo>
                  <a:cubicBezTo>
                    <a:pt x="411508" y="2200"/>
                    <a:pt x="365662" y="31765"/>
                    <a:pt x="342740" y="77353"/>
                  </a:cubicBezTo>
                  <a:lnTo>
                    <a:pt x="272570" y="213016"/>
                  </a:lnTo>
                  <a:lnTo>
                    <a:pt x="132229" y="230558"/>
                  </a:lnTo>
                  <a:cubicBezTo>
                    <a:pt x="87319" y="237809"/>
                    <a:pt x="36563" y="245996"/>
                    <a:pt x="8494" y="315465"/>
                  </a:cubicBezTo>
                  <a:cubicBezTo>
                    <a:pt x="-9750" y="364000"/>
                    <a:pt x="1734" y="418709"/>
                    <a:pt x="37966" y="455806"/>
                  </a:cubicBezTo>
                  <a:lnTo>
                    <a:pt x="39135" y="456975"/>
                  </a:lnTo>
                  <a:lnTo>
                    <a:pt x="149537" y="568781"/>
                  </a:lnTo>
                  <a:lnTo>
                    <a:pt x="120767" y="718478"/>
                  </a:lnTo>
                  <a:lnTo>
                    <a:pt x="120767" y="720349"/>
                  </a:lnTo>
                  <a:lnTo>
                    <a:pt x="120767" y="723858"/>
                  </a:lnTo>
                  <a:lnTo>
                    <a:pt x="120767" y="725729"/>
                  </a:lnTo>
                  <a:cubicBezTo>
                    <a:pt x="117493" y="772509"/>
                    <a:pt x="119363" y="819290"/>
                    <a:pt x="176436" y="858819"/>
                  </a:cubicBezTo>
                  <a:cubicBezTo>
                    <a:pt x="196996" y="873181"/>
                    <a:pt x="221532" y="880782"/>
                    <a:pt x="246606" y="880572"/>
                  </a:cubicBezTo>
                  <a:cubicBezTo>
                    <a:pt x="267143" y="880315"/>
                    <a:pt x="287422" y="875941"/>
                    <a:pt x="306252" y="867708"/>
                  </a:cubicBezTo>
                  <a:lnTo>
                    <a:pt x="308590" y="866538"/>
                  </a:lnTo>
                  <a:lnTo>
                    <a:pt x="321455" y="859989"/>
                  </a:lnTo>
                  <a:lnTo>
                    <a:pt x="321455" y="859989"/>
                  </a:lnTo>
                  <a:lnTo>
                    <a:pt x="450335" y="795198"/>
                  </a:lnTo>
                  <a:lnTo>
                    <a:pt x="575472" y="865368"/>
                  </a:lnTo>
                  <a:lnTo>
                    <a:pt x="575472" y="865368"/>
                  </a:lnTo>
                  <a:lnTo>
                    <a:pt x="588103" y="872151"/>
                  </a:lnTo>
                  <a:lnTo>
                    <a:pt x="591846" y="874023"/>
                  </a:lnTo>
                  <a:cubicBezTo>
                    <a:pt x="611283" y="883355"/>
                    <a:pt x="632521" y="888291"/>
                    <a:pt x="654064" y="888525"/>
                  </a:cubicBezTo>
                  <a:cubicBezTo>
                    <a:pt x="677500" y="888735"/>
                    <a:pt x="700493" y="882139"/>
                    <a:pt x="720258" y="869579"/>
                  </a:cubicBezTo>
                  <a:cubicBezTo>
                    <a:pt x="778967" y="832388"/>
                    <a:pt x="782242" y="787479"/>
                    <a:pt x="780605" y="736489"/>
                  </a:cubicBezTo>
                  <a:lnTo>
                    <a:pt x="780605" y="734851"/>
                  </a:lnTo>
                  <a:lnTo>
                    <a:pt x="780605" y="731109"/>
                  </a:lnTo>
                  <a:lnTo>
                    <a:pt x="780605" y="729471"/>
                  </a:lnTo>
                  <a:lnTo>
                    <a:pt x="757215" y="580476"/>
                  </a:lnTo>
                  <a:lnTo>
                    <a:pt x="874166" y="471243"/>
                  </a:lnTo>
                  <a:lnTo>
                    <a:pt x="874166" y="471243"/>
                  </a:lnTo>
                  <a:lnTo>
                    <a:pt x="876271" y="469138"/>
                  </a:lnTo>
                  <a:lnTo>
                    <a:pt x="877440" y="469138"/>
                  </a:lnTo>
                  <a:cubicBezTo>
                    <a:pt x="912549" y="431995"/>
                    <a:pt x="923753" y="378268"/>
                    <a:pt x="906443" y="330201"/>
                  </a:cubicBezTo>
                  <a:cubicBezTo>
                    <a:pt x="880715" y="258159"/>
                    <a:pt x="828087" y="249739"/>
                    <a:pt x="785751" y="242254"/>
                  </a:cubicBezTo>
                  <a:close/>
                  <a:moveTo>
                    <a:pt x="855921" y="446450"/>
                  </a:moveTo>
                  <a:lnTo>
                    <a:pt x="853815" y="448555"/>
                  </a:lnTo>
                  <a:lnTo>
                    <a:pt x="726807" y="569716"/>
                  </a:lnTo>
                  <a:lnTo>
                    <a:pt x="751835" y="733448"/>
                  </a:lnTo>
                  <a:lnTo>
                    <a:pt x="751835" y="736956"/>
                  </a:lnTo>
                  <a:cubicBezTo>
                    <a:pt x="753238" y="783737"/>
                    <a:pt x="751835" y="815080"/>
                    <a:pt x="705054" y="843616"/>
                  </a:cubicBezTo>
                  <a:cubicBezTo>
                    <a:pt x="690014" y="853135"/>
                    <a:pt x="672565" y="858164"/>
                    <a:pt x="654765" y="858118"/>
                  </a:cubicBezTo>
                  <a:cubicBezTo>
                    <a:pt x="637573" y="857907"/>
                    <a:pt x="620639" y="853907"/>
                    <a:pt x="605178" y="846422"/>
                  </a:cubicBezTo>
                  <a:lnTo>
                    <a:pt x="603307" y="846422"/>
                  </a:lnTo>
                  <a:lnTo>
                    <a:pt x="590676" y="839639"/>
                  </a:lnTo>
                  <a:lnTo>
                    <a:pt x="590676" y="839639"/>
                  </a:lnTo>
                  <a:lnTo>
                    <a:pt x="450335" y="762685"/>
                  </a:lnTo>
                  <a:lnTo>
                    <a:pt x="307655" y="834494"/>
                  </a:lnTo>
                  <a:lnTo>
                    <a:pt x="307655" y="834494"/>
                  </a:lnTo>
                  <a:lnTo>
                    <a:pt x="295726" y="840575"/>
                  </a:lnTo>
                  <a:lnTo>
                    <a:pt x="294088" y="840575"/>
                  </a:lnTo>
                  <a:cubicBezTo>
                    <a:pt x="279376" y="847218"/>
                    <a:pt x="263447" y="850796"/>
                    <a:pt x="247308" y="851100"/>
                  </a:cubicBezTo>
                  <a:cubicBezTo>
                    <a:pt x="228198" y="851241"/>
                    <a:pt x="209509" y="845534"/>
                    <a:pt x="193745" y="834727"/>
                  </a:cubicBezTo>
                  <a:cubicBezTo>
                    <a:pt x="149537" y="804320"/>
                    <a:pt x="148368" y="771340"/>
                    <a:pt x="151175" y="728302"/>
                  </a:cubicBezTo>
                  <a:lnTo>
                    <a:pt x="151175" y="724559"/>
                  </a:lnTo>
                  <a:lnTo>
                    <a:pt x="182751" y="559425"/>
                  </a:lnTo>
                  <a:lnTo>
                    <a:pt x="62058" y="437094"/>
                  </a:lnTo>
                  <a:lnTo>
                    <a:pt x="60888" y="437094"/>
                  </a:lnTo>
                  <a:cubicBezTo>
                    <a:pt x="32820" y="408534"/>
                    <a:pt x="23721" y="366385"/>
                    <a:pt x="37498" y="328797"/>
                  </a:cubicBezTo>
                  <a:cubicBezTo>
                    <a:pt x="59251" y="275000"/>
                    <a:pt x="95740" y="269152"/>
                    <a:pt x="138076" y="262369"/>
                  </a:cubicBezTo>
                  <a:lnTo>
                    <a:pt x="292919" y="242721"/>
                  </a:lnTo>
                  <a:lnTo>
                    <a:pt x="370341" y="93258"/>
                  </a:lnTo>
                  <a:cubicBezTo>
                    <a:pt x="388398" y="57658"/>
                    <a:pt x="424044" y="34408"/>
                    <a:pt x="463901" y="32210"/>
                  </a:cubicBezTo>
                  <a:cubicBezTo>
                    <a:pt x="466778" y="31976"/>
                    <a:pt x="469679" y="31976"/>
                    <a:pt x="472556" y="32210"/>
                  </a:cubicBezTo>
                  <a:cubicBezTo>
                    <a:pt x="530329" y="37356"/>
                    <a:pt x="546001" y="70803"/>
                    <a:pt x="564245" y="109397"/>
                  </a:cubicBezTo>
                  <a:lnTo>
                    <a:pt x="629738" y="248569"/>
                  </a:lnTo>
                  <a:lnTo>
                    <a:pt x="781540" y="273596"/>
                  </a:lnTo>
                  <a:lnTo>
                    <a:pt x="781540" y="273596"/>
                  </a:lnTo>
                  <a:cubicBezTo>
                    <a:pt x="823409" y="280146"/>
                    <a:pt x="859897" y="285993"/>
                    <a:pt x="880948" y="340024"/>
                  </a:cubicBezTo>
                  <a:cubicBezTo>
                    <a:pt x="893579" y="377542"/>
                    <a:pt x="884200" y="418966"/>
                    <a:pt x="856623" y="447386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A74135C6-8577-421A-A607-9DEAEBDFDE80}"/>
                </a:ext>
              </a:extLst>
            </p:cNvPr>
            <p:cNvSpPr/>
            <p:nvPr/>
          </p:nvSpPr>
          <p:spPr>
            <a:xfrm>
              <a:off x="7864171" y="1744400"/>
              <a:ext cx="854862" cy="826551"/>
            </a:xfrm>
            <a:custGeom>
              <a:avLst/>
              <a:gdLst>
                <a:gd name="connsiteX0" fmla="*/ 749855 w 854862"/>
                <a:gd name="connsiteY0" fmla="*/ 241552 h 826551"/>
                <a:gd name="connsiteX1" fmla="*/ 749855 w 854862"/>
                <a:gd name="connsiteY1" fmla="*/ 241552 h 826551"/>
                <a:gd name="connsiteX2" fmla="*/ 598053 w 854862"/>
                <a:gd name="connsiteY2" fmla="*/ 216524 h 826551"/>
                <a:gd name="connsiteX3" fmla="*/ 532561 w 854862"/>
                <a:gd name="connsiteY3" fmla="*/ 77353 h 826551"/>
                <a:gd name="connsiteX4" fmla="*/ 440871 w 854862"/>
                <a:gd name="connsiteY4" fmla="*/ 165 h 826551"/>
                <a:gd name="connsiteX5" fmla="*/ 432216 w 854862"/>
                <a:gd name="connsiteY5" fmla="*/ 165 h 826551"/>
                <a:gd name="connsiteX6" fmla="*/ 338656 w 854862"/>
                <a:gd name="connsiteY6" fmla="*/ 61213 h 826551"/>
                <a:gd name="connsiteX7" fmla="*/ 261702 w 854862"/>
                <a:gd name="connsiteY7" fmla="*/ 211145 h 826551"/>
                <a:gd name="connsiteX8" fmla="*/ 106859 w 854862"/>
                <a:gd name="connsiteY8" fmla="*/ 230792 h 826551"/>
                <a:gd name="connsiteX9" fmla="*/ 6281 w 854862"/>
                <a:gd name="connsiteY9" fmla="*/ 297220 h 826551"/>
                <a:gd name="connsiteX10" fmla="*/ 29671 w 854862"/>
                <a:gd name="connsiteY10" fmla="*/ 405517 h 826551"/>
                <a:gd name="connsiteX11" fmla="*/ 30841 w 854862"/>
                <a:gd name="connsiteY11" fmla="*/ 405517 h 826551"/>
                <a:gd name="connsiteX12" fmla="*/ 151534 w 854862"/>
                <a:gd name="connsiteY12" fmla="*/ 527848 h 826551"/>
                <a:gd name="connsiteX13" fmla="*/ 119957 w 854862"/>
                <a:gd name="connsiteY13" fmla="*/ 692983 h 826551"/>
                <a:gd name="connsiteX14" fmla="*/ 119957 w 854862"/>
                <a:gd name="connsiteY14" fmla="*/ 696725 h 826551"/>
                <a:gd name="connsiteX15" fmla="*/ 162528 w 854862"/>
                <a:gd name="connsiteY15" fmla="*/ 803150 h 826551"/>
                <a:gd name="connsiteX16" fmla="*/ 216091 w 854862"/>
                <a:gd name="connsiteY16" fmla="*/ 819523 h 826551"/>
                <a:gd name="connsiteX17" fmla="*/ 262872 w 854862"/>
                <a:gd name="connsiteY17" fmla="*/ 808998 h 826551"/>
                <a:gd name="connsiteX18" fmla="*/ 264508 w 854862"/>
                <a:gd name="connsiteY18" fmla="*/ 808998 h 826551"/>
                <a:gd name="connsiteX19" fmla="*/ 276438 w 854862"/>
                <a:gd name="connsiteY19" fmla="*/ 802917 h 826551"/>
                <a:gd name="connsiteX20" fmla="*/ 276438 w 854862"/>
                <a:gd name="connsiteY20" fmla="*/ 802917 h 826551"/>
                <a:gd name="connsiteX21" fmla="*/ 419118 w 854862"/>
                <a:gd name="connsiteY21" fmla="*/ 731109 h 826551"/>
                <a:gd name="connsiteX22" fmla="*/ 559459 w 854862"/>
                <a:gd name="connsiteY22" fmla="*/ 808063 h 826551"/>
                <a:gd name="connsiteX23" fmla="*/ 559459 w 854862"/>
                <a:gd name="connsiteY23" fmla="*/ 808063 h 826551"/>
                <a:gd name="connsiteX24" fmla="*/ 572090 w 854862"/>
                <a:gd name="connsiteY24" fmla="*/ 814846 h 826551"/>
                <a:gd name="connsiteX25" fmla="*/ 573961 w 854862"/>
                <a:gd name="connsiteY25" fmla="*/ 814846 h 826551"/>
                <a:gd name="connsiteX26" fmla="*/ 623548 w 854862"/>
                <a:gd name="connsiteY26" fmla="*/ 826541 h 826551"/>
                <a:gd name="connsiteX27" fmla="*/ 673837 w 854862"/>
                <a:gd name="connsiteY27" fmla="*/ 812039 h 826551"/>
                <a:gd name="connsiteX28" fmla="*/ 720617 w 854862"/>
                <a:gd name="connsiteY28" fmla="*/ 705380 h 826551"/>
                <a:gd name="connsiteX29" fmla="*/ 720617 w 854862"/>
                <a:gd name="connsiteY29" fmla="*/ 702339 h 826551"/>
                <a:gd name="connsiteX30" fmla="*/ 695590 w 854862"/>
                <a:gd name="connsiteY30" fmla="*/ 538607 h 826551"/>
                <a:gd name="connsiteX31" fmla="*/ 823301 w 854862"/>
                <a:gd name="connsiteY31" fmla="*/ 418615 h 826551"/>
                <a:gd name="connsiteX32" fmla="*/ 825406 w 854862"/>
                <a:gd name="connsiteY32" fmla="*/ 416510 h 826551"/>
                <a:gd name="connsiteX33" fmla="*/ 848796 w 854862"/>
                <a:gd name="connsiteY33" fmla="*/ 308214 h 826551"/>
                <a:gd name="connsiteX34" fmla="*/ 749855 w 854862"/>
                <a:gd name="connsiteY34" fmla="*/ 241552 h 826551"/>
                <a:gd name="connsiteX35" fmla="*/ 808799 w 854862"/>
                <a:gd name="connsiteY35" fmla="*/ 395927 h 826551"/>
                <a:gd name="connsiteX36" fmla="*/ 668458 w 854862"/>
                <a:gd name="connsiteY36" fmla="*/ 528550 h 826551"/>
                <a:gd name="connsiteX37" fmla="*/ 696058 w 854862"/>
                <a:gd name="connsiteY37" fmla="*/ 711461 h 826551"/>
                <a:gd name="connsiteX38" fmla="*/ 663078 w 854862"/>
                <a:gd name="connsiteY38" fmla="*/ 793093 h 826551"/>
                <a:gd name="connsiteX39" fmla="*/ 590802 w 854862"/>
                <a:gd name="connsiteY39" fmla="*/ 793093 h 826551"/>
                <a:gd name="connsiteX40" fmla="*/ 578171 w 854862"/>
                <a:gd name="connsiteY40" fmla="*/ 786076 h 826551"/>
                <a:gd name="connsiteX41" fmla="*/ 578171 w 854862"/>
                <a:gd name="connsiteY41" fmla="*/ 786076 h 826551"/>
                <a:gd name="connsiteX42" fmla="*/ 578171 w 854862"/>
                <a:gd name="connsiteY42" fmla="*/ 786076 h 826551"/>
                <a:gd name="connsiteX43" fmla="*/ 422392 w 854862"/>
                <a:gd name="connsiteY43" fmla="*/ 700234 h 826551"/>
                <a:gd name="connsiteX44" fmla="*/ 263105 w 854862"/>
                <a:gd name="connsiteY44" fmla="*/ 780228 h 826551"/>
                <a:gd name="connsiteX45" fmla="*/ 263105 w 854862"/>
                <a:gd name="connsiteY45" fmla="*/ 780228 h 826551"/>
                <a:gd name="connsiteX46" fmla="*/ 261000 w 854862"/>
                <a:gd name="connsiteY46" fmla="*/ 780228 h 826551"/>
                <a:gd name="connsiteX47" fmla="*/ 250708 w 854862"/>
                <a:gd name="connsiteY47" fmla="*/ 785608 h 826551"/>
                <a:gd name="connsiteX48" fmla="*/ 177263 w 854862"/>
                <a:gd name="connsiteY48" fmla="*/ 782333 h 826551"/>
                <a:gd name="connsiteX49" fmla="*/ 147090 w 854862"/>
                <a:gd name="connsiteY49" fmla="*/ 701403 h 826551"/>
                <a:gd name="connsiteX50" fmla="*/ 182175 w 854862"/>
                <a:gd name="connsiteY50" fmla="*/ 518024 h 826551"/>
                <a:gd name="connsiteX51" fmla="*/ 48383 w 854862"/>
                <a:gd name="connsiteY51" fmla="*/ 382595 h 826551"/>
                <a:gd name="connsiteX52" fmla="*/ 29671 w 854862"/>
                <a:gd name="connsiteY52" fmla="*/ 304004 h 826551"/>
                <a:gd name="connsiteX53" fmla="*/ 108496 w 854862"/>
                <a:gd name="connsiteY53" fmla="*/ 255118 h 826551"/>
                <a:gd name="connsiteX54" fmla="*/ 280414 w 854862"/>
                <a:gd name="connsiteY54" fmla="*/ 233599 h 826551"/>
                <a:gd name="connsiteX55" fmla="*/ 364151 w 854862"/>
                <a:gd name="connsiteY55" fmla="*/ 68464 h 826551"/>
                <a:gd name="connsiteX56" fmla="*/ 437362 w 854862"/>
                <a:gd name="connsiteY56" fmla="*/ 23789 h 826551"/>
                <a:gd name="connsiteX57" fmla="*/ 505661 w 854862"/>
                <a:gd name="connsiteY57" fmla="*/ 84838 h 826551"/>
                <a:gd name="connsiteX58" fmla="*/ 578873 w 854862"/>
                <a:gd name="connsiteY58" fmla="*/ 240616 h 826551"/>
                <a:gd name="connsiteX59" fmla="*/ 748686 w 854862"/>
                <a:gd name="connsiteY59" fmla="*/ 268685 h 826551"/>
                <a:gd name="connsiteX60" fmla="*/ 748686 w 854862"/>
                <a:gd name="connsiteY60" fmla="*/ 268685 h 826551"/>
                <a:gd name="connsiteX61" fmla="*/ 826575 w 854862"/>
                <a:gd name="connsiteY61" fmla="*/ 317102 h 826551"/>
                <a:gd name="connsiteX62" fmla="*/ 808565 w 854862"/>
                <a:gd name="connsiteY62" fmla="*/ 395927 h 82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854862" h="826551">
                  <a:moveTo>
                    <a:pt x="749855" y="241552"/>
                  </a:moveTo>
                  <a:lnTo>
                    <a:pt x="749855" y="241552"/>
                  </a:lnTo>
                  <a:lnTo>
                    <a:pt x="598053" y="216524"/>
                  </a:lnTo>
                  <a:lnTo>
                    <a:pt x="532561" y="77353"/>
                  </a:lnTo>
                  <a:cubicBezTo>
                    <a:pt x="514316" y="38759"/>
                    <a:pt x="498645" y="5311"/>
                    <a:pt x="440871" y="165"/>
                  </a:cubicBezTo>
                  <a:cubicBezTo>
                    <a:pt x="437994" y="-69"/>
                    <a:pt x="435093" y="-69"/>
                    <a:pt x="432216" y="165"/>
                  </a:cubicBezTo>
                  <a:cubicBezTo>
                    <a:pt x="392359" y="2364"/>
                    <a:pt x="356713" y="25613"/>
                    <a:pt x="338656" y="61213"/>
                  </a:cubicBezTo>
                  <a:lnTo>
                    <a:pt x="261702" y="211145"/>
                  </a:lnTo>
                  <a:lnTo>
                    <a:pt x="106859" y="230792"/>
                  </a:lnTo>
                  <a:cubicBezTo>
                    <a:pt x="64523" y="237576"/>
                    <a:pt x="28034" y="243423"/>
                    <a:pt x="6281" y="297220"/>
                  </a:cubicBezTo>
                  <a:cubicBezTo>
                    <a:pt x="-7496" y="334809"/>
                    <a:pt x="1603" y="376958"/>
                    <a:pt x="29671" y="405517"/>
                  </a:cubicBezTo>
                  <a:lnTo>
                    <a:pt x="30841" y="405517"/>
                  </a:lnTo>
                  <a:lnTo>
                    <a:pt x="151534" y="527848"/>
                  </a:lnTo>
                  <a:lnTo>
                    <a:pt x="119957" y="692983"/>
                  </a:lnTo>
                  <a:lnTo>
                    <a:pt x="119957" y="696725"/>
                  </a:lnTo>
                  <a:cubicBezTo>
                    <a:pt x="117150" y="739763"/>
                    <a:pt x="118320" y="772743"/>
                    <a:pt x="162528" y="803150"/>
                  </a:cubicBezTo>
                  <a:cubicBezTo>
                    <a:pt x="178292" y="813957"/>
                    <a:pt x="196981" y="819664"/>
                    <a:pt x="216091" y="819523"/>
                  </a:cubicBezTo>
                  <a:cubicBezTo>
                    <a:pt x="232230" y="819219"/>
                    <a:pt x="248159" y="815641"/>
                    <a:pt x="262872" y="808998"/>
                  </a:cubicBezTo>
                  <a:lnTo>
                    <a:pt x="264508" y="808998"/>
                  </a:lnTo>
                  <a:lnTo>
                    <a:pt x="276438" y="802917"/>
                  </a:lnTo>
                  <a:lnTo>
                    <a:pt x="276438" y="802917"/>
                  </a:lnTo>
                  <a:lnTo>
                    <a:pt x="419118" y="731109"/>
                  </a:lnTo>
                  <a:lnTo>
                    <a:pt x="559459" y="808063"/>
                  </a:lnTo>
                  <a:lnTo>
                    <a:pt x="559459" y="808063"/>
                  </a:lnTo>
                  <a:lnTo>
                    <a:pt x="572090" y="814846"/>
                  </a:lnTo>
                  <a:lnTo>
                    <a:pt x="573961" y="814846"/>
                  </a:lnTo>
                  <a:cubicBezTo>
                    <a:pt x="589422" y="822331"/>
                    <a:pt x="606357" y="826330"/>
                    <a:pt x="623548" y="826541"/>
                  </a:cubicBezTo>
                  <a:cubicBezTo>
                    <a:pt x="641348" y="826587"/>
                    <a:pt x="658797" y="821559"/>
                    <a:pt x="673837" y="812039"/>
                  </a:cubicBezTo>
                  <a:cubicBezTo>
                    <a:pt x="719214" y="783503"/>
                    <a:pt x="720617" y="751224"/>
                    <a:pt x="720617" y="705380"/>
                  </a:cubicBezTo>
                  <a:lnTo>
                    <a:pt x="720617" y="702339"/>
                  </a:lnTo>
                  <a:lnTo>
                    <a:pt x="695590" y="538607"/>
                  </a:lnTo>
                  <a:lnTo>
                    <a:pt x="823301" y="418615"/>
                  </a:lnTo>
                  <a:lnTo>
                    <a:pt x="825406" y="416510"/>
                  </a:lnTo>
                  <a:cubicBezTo>
                    <a:pt x="853006" y="387717"/>
                    <a:pt x="862058" y="345825"/>
                    <a:pt x="848796" y="308214"/>
                  </a:cubicBezTo>
                  <a:cubicBezTo>
                    <a:pt x="828212" y="253949"/>
                    <a:pt x="791724" y="248101"/>
                    <a:pt x="749855" y="241552"/>
                  </a:cubicBezTo>
                  <a:close/>
                  <a:moveTo>
                    <a:pt x="808799" y="395927"/>
                  </a:moveTo>
                  <a:lnTo>
                    <a:pt x="668458" y="528550"/>
                  </a:lnTo>
                  <a:lnTo>
                    <a:pt x="696058" y="711461"/>
                  </a:lnTo>
                  <a:cubicBezTo>
                    <a:pt x="697461" y="753095"/>
                    <a:pt x="696058" y="772276"/>
                    <a:pt x="663078" y="793093"/>
                  </a:cubicBezTo>
                  <a:cubicBezTo>
                    <a:pt x="640576" y="805443"/>
                    <a:pt x="613303" y="805443"/>
                    <a:pt x="590802" y="793093"/>
                  </a:cubicBezTo>
                  <a:lnTo>
                    <a:pt x="578171" y="786076"/>
                  </a:lnTo>
                  <a:lnTo>
                    <a:pt x="578171" y="786076"/>
                  </a:lnTo>
                  <a:lnTo>
                    <a:pt x="578171" y="786076"/>
                  </a:lnTo>
                  <a:lnTo>
                    <a:pt x="422392" y="700234"/>
                  </a:lnTo>
                  <a:lnTo>
                    <a:pt x="263105" y="780228"/>
                  </a:lnTo>
                  <a:lnTo>
                    <a:pt x="263105" y="780228"/>
                  </a:lnTo>
                  <a:lnTo>
                    <a:pt x="261000" y="780228"/>
                  </a:lnTo>
                  <a:lnTo>
                    <a:pt x="250708" y="785608"/>
                  </a:lnTo>
                  <a:cubicBezTo>
                    <a:pt x="227318" y="797350"/>
                    <a:pt x="199507" y="796110"/>
                    <a:pt x="177263" y="782333"/>
                  </a:cubicBezTo>
                  <a:cubicBezTo>
                    <a:pt x="145687" y="760814"/>
                    <a:pt x="144283" y="741868"/>
                    <a:pt x="147090" y="701403"/>
                  </a:cubicBezTo>
                  <a:lnTo>
                    <a:pt x="182175" y="518024"/>
                  </a:lnTo>
                  <a:lnTo>
                    <a:pt x="48383" y="382595"/>
                  </a:lnTo>
                  <a:cubicBezTo>
                    <a:pt x="27893" y="361988"/>
                    <a:pt x="20666" y="331627"/>
                    <a:pt x="29671" y="304004"/>
                  </a:cubicBezTo>
                  <a:cubicBezTo>
                    <a:pt x="44641" y="266813"/>
                    <a:pt x="64055" y="262369"/>
                    <a:pt x="108496" y="255118"/>
                  </a:cubicBezTo>
                  <a:lnTo>
                    <a:pt x="280414" y="233599"/>
                  </a:lnTo>
                  <a:lnTo>
                    <a:pt x="364151" y="68464"/>
                  </a:lnTo>
                  <a:cubicBezTo>
                    <a:pt x="364151" y="68464"/>
                    <a:pt x="389880" y="19345"/>
                    <a:pt x="437362" y="23789"/>
                  </a:cubicBezTo>
                  <a:cubicBezTo>
                    <a:pt x="477125" y="27298"/>
                    <a:pt x="486715" y="44372"/>
                    <a:pt x="505661" y="84838"/>
                  </a:cubicBezTo>
                  <a:lnTo>
                    <a:pt x="578873" y="240616"/>
                  </a:lnTo>
                  <a:lnTo>
                    <a:pt x="748686" y="268685"/>
                  </a:lnTo>
                  <a:lnTo>
                    <a:pt x="748686" y="268685"/>
                  </a:lnTo>
                  <a:cubicBezTo>
                    <a:pt x="792893" y="275468"/>
                    <a:pt x="811840" y="279912"/>
                    <a:pt x="826575" y="317102"/>
                  </a:cubicBezTo>
                  <a:cubicBezTo>
                    <a:pt x="835370" y="344703"/>
                    <a:pt x="828470" y="374899"/>
                    <a:pt x="808565" y="395927"/>
                  </a:cubicBezTo>
                  <a:close/>
                </a:path>
              </a:pathLst>
            </a:custGeom>
            <a:solidFill>
              <a:srgbClr val="FFF4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ECACCC32-4DFF-7804-2E36-E80CD5381EE9}"/>
                </a:ext>
              </a:extLst>
            </p:cNvPr>
            <p:cNvSpPr/>
            <p:nvPr/>
          </p:nvSpPr>
          <p:spPr>
            <a:xfrm>
              <a:off x="7888445" y="1767912"/>
              <a:ext cx="806638" cy="779789"/>
            </a:xfrm>
            <a:custGeom>
              <a:avLst/>
              <a:gdLst>
                <a:gd name="connsiteX0" fmla="*/ 725348 w 806638"/>
                <a:gd name="connsiteY0" fmla="*/ 245173 h 779789"/>
                <a:gd name="connsiteX1" fmla="*/ 725348 w 806638"/>
                <a:gd name="connsiteY1" fmla="*/ 245173 h 779789"/>
                <a:gd name="connsiteX2" fmla="*/ 555535 w 806638"/>
                <a:gd name="connsiteY2" fmla="*/ 217105 h 779789"/>
                <a:gd name="connsiteX3" fmla="*/ 482323 w 806638"/>
                <a:gd name="connsiteY3" fmla="*/ 61326 h 779789"/>
                <a:gd name="connsiteX4" fmla="*/ 414024 w 806638"/>
                <a:gd name="connsiteY4" fmla="*/ 278 h 779789"/>
                <a:gd name="connsiteX5" fmla="*/ 340813 w 806638"/>
                <a:gd name="connsiteY5" fmla="*/ 44953 h 779789"/>
                <a:gd name="connsiteX6" fmla="*/ 254503 w 806638"/>
                <a:gd name="connsiteY6" fmla="*/ 211023 h 779789"/>
                <a:gd name="connsiteX7" fmla="*/ 82585 w 806638"/>
                <a:gd name="connsiteY7" fmla="*/ 232542 h 779789"/>
                <a:gd name="connsiteX8" fmla="*/ 3760 w 806638"/>
                <a:gd name="connsiteY8" fmla="*/ 281428 h 779789"/>
                <a:gd name="connsiteX9" fmla="*/ 22472 w 806638"/>
                <a:gd name="connsiteY9" fmla="*/ 360019 h 779789"/>
                <a:gd name="connsiteX10" fmla="*/ 156264 w 806638"/>
                <a:gd name="connsiteY10" fmla="*/ 495448 h 779789"/>
                <a:gd name="connsiteX11" fmla="*/ 121179 w 806638"/>
                <a:gd name="connsiteY11" fmla="*/ 678827 h 779789"/>
                <a:gd name="connsiteX12" fmla="*/ 151352 w 806638"/>
                <a:gd name="connsiteY12" fmla="*/ 759757 h 779789"/>
                <a:gd name="connsiteX13" fmla="*/ 224797 w 806638"/>
                <a:gd name="connsiteY13" fmla="*/ 763032 h 779789"/>
                <a:gd name="connsiteX14" fmla="*/ 235089 w 806638"/>
                <a:gd name="connsiteY14" fmla="*/ 757652 h 779789"/>
                <a:gd name="connsiteX15" fmla="*/ 237194 w 806638"/>
                <a:gd name="connsiteY15" fmla="*/ 757652 h 779789"/>
                <a:gd name="connsiteX16" fmla="*/ 237194 w 806638"/>
                <a:gd name="connsiteY16" fmla="*/ 757652 h 779789"/>
                <a:gd name="connsiteX17" fmla="*/ 396482 w 806638"/>
                <a:gd name="connsiteY17" fmla="*/ 677658 h 779789"/>
                <a:gd name="connsiteX18" fmla="*/ 552260 w 806638"/>
                <a:gd name="connsiteY18" fmla="*/ 763500 h 779789"/>
                <a:gd name="connsiteX19" fmla="*/ 552260 w 806638"/>
                <a:gd name="connsiteY19" fmla="*/ 763500 h 779789"/>
                <a:gd name="connsiteX20" fmla="*/ 552260 w 806638"/>
                <a:gd name="connsiteY20" fmla="*/ 763500 h 779789"/>
                <a:gd name="connsiteX21" fmla="*/ 564891 w 806638"/>
                <a:gd name="connsiteY21" fmla="*/ 770517 h 779789"/>
                <a:gd name="connsiteX22" fmla="*/ 637166 w 806638"/>
                <a:gd name="connsiteY22" fmla="*/ 770517 h 779789"/>
                <a:gd name="connsiteX23" fmla="*/ 670146 w 806638"/>
                <a:gd name="connsiteY23" fmla="*/ 688885 h 779789"/>
                <a:gd name="connsiteX24" fmla="*/ 643950 w 806638"/>
                <a:gd name="connsiteY24" fmla="*/ 505038 h 779789"/>
                <a:gd name="connsiteX25" fmla="*/ 784291 w 806638"/>
                <a:gd name="connsiteY25" fmla="*/ 372415 h 779789"/>
                <a:gd name="connsiteX26" fmla="*/ 803003 w 806638"/>
                <a:gd name="connsiteY26" fmla="*/ 293591 h 779789"/>
                <a:gd name="connsiteX27" fmla="*/ 725348 w 806638"/>
                <a:gd name="connsiteY27" fmla="*/ 245173 h 779789"/>
                <a:gd name="connsiteX28" fmla="*/ 744761 w 806638"/>
                <a:gd name="connsiteY28" fmla="*/ 381070 h 779789"/>
                <a:gd name="connsiteX29" fmla="*/ 617987 w 806638"/>
                <a:gd name="connsiteY29" fmla="*/ 500126 h 779789"/>
                <a:gd name="connsiteX30" fmla="*/ 642780 w 806638"/>
                <a:gd name="connsiteY30" fmla="*/ 663858 h 779789"/>
                <a:gd name="connsiteX31" fmla="*/ 613308 w 806638"/>
                <a:gd name="connsiteY31" fmla="*/ 737069 h 779789"/>
                <a:gd name="connsiteX32" fmla="*/ 548284 w 806638"/>
                <a:gd name="connsiteY32" fmla="*/ 737069 h 779789"/>
                <a:gd name="connsiteX33" fmla="*/ 536823 w 806638"/>
                <a:gd name="connsiteY33" fmla="*/ 730754 h 779789"/>
                <a:gd name="connsiteX34" fmla="*/ 536823 w 806638"/>
                <a:gd name="connsiteY34" fmla="*/ 730754 h 779789"/>
                <a:gd name="connsiteX35" fmla="*/ 536823 w 806638"/>
                <a:gd name="connsiteY35" fmla="*/ 730754 h 779789"/>
                <a:gd name="connsiteX36" fmla="*/ 396482 w 806638"/>
                <a:gd name="connsiteY36" fmla="*/ 653800 h 779789"/>
                <a:gd name="connsiteX37" fmla="*/ 253567 w 806638"/>
                <a:gd name="connsiteY37" fmla="*/ 725608 h 779789"/>
                <a:gd name="connsiteX38" fmla="*/ 253567 w 806638"/>
                <a:gd name="connsiteY38" fmla="*/ 725608 h 779789"/>
                <a:gd name="connsiteX39" fmla="*/ 251696 w 806638"/>
                <a:gd name="connsiteY39" fmla="*/ 725608 h 779789"/>
                <a:gd name="connsiteX40" fmla="*/ 242340 w 806638"/>
                <a:gd name="connsiteY40" fmla="*/ 730286 h 779789"/>
                <a:gd name="connsiteX41" fmla="*/ 176613 w 806638"/>
                <a:gd name="connsiteY41" fmla="*/ 727479 h 779789"/>
                <a:gd name="connsiteX42" fmla="*/ 149480 w 806638"/>
                <a:gd name="connsiteY42" fmla="*/ 654969 h 779789"/>
                <a:gd name="connsiteX43" fmla="*/ 181057 w 806638"/>
                <a:gd name="connsiteY43" fmla="*/ 491238 h 779789"/>
                <a:gd name="connsiteX44" fmla="*/ 60832 w 806638"/>
                <a:gd name="connsiteY44" fmla="*/ 369609 h 779789"/>
                <a:gd name="connsiteX45" fmla="*/ 44225 w 806638"/>
                <a:gd name="connsiteY45" fmla="*/ 299438 h 779789"/>
                <a:gd name="connsiteX46" fmla="*/ 114395 w 806638"/>
                <a:gd name="connsiteY46" fmla="*/ 255699 h 779789"/>
                <a:gd name="connsiteX47" fmla="*/ 268771 w 806638"/>
                <a:gd name="connsiteY47" fmla="*/ 236285 h 779789"/>
                <a:gd name="connsiteX48" fmla="*/ 345959 w 806638"/>
                <a:gd name="connsiteY48" fmla="*/ 87055 h 779789"/>
                <a:gd name="connsiteX49" fmla="*/ 411685 w 806638"/>
                <a:gd name="connsiteY49" fmla="*/ 46824 h 779789"/>
                <a:gd name="connsiteX50" fmla="*/ 472967 w 806638"/>
                <a:gd name="connsiteY50" fmla="*/ 101557 h 779789"/>
                <a:gd name="connsiteX51" fmla="*/ 538694 w 806638"/>
                <a:gd name="connsiteY51" fmla="*/ 241899 h 779789"/>
                <a:gd name="connsiteX52" fmla="*/ 691198 w 806638"/>
                <a:gd name="connsiteY52" fmla="*/ 266926 h 779789"/>
                <a:gd name="connsiteX53" fmla="*/ 691198 w 806638"/>
                <a:gd name="connsiteY53" fmla="*/ 266926 h 779789"/>
                <a:gd name="connsiteX54" fmla="*/ 761368 w 806638"/>
                <a:gd name="connsiteY54" fmla="*/ 310432 h 779789"/>
                <a:gd name="connsiteX55" fmla="*/ 744761 w 806638"/>
                <a:gd name="connsiteY55" fmla="*/ 381070 h 779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806638" h="779789">
                  <a:moveTo>
                    <a:pt x="725348" y="245173"/>
                  </a:moveTo>
                  <a:lnTo>
                    <a:pt x="725348" y="245173"/>
                  </a:lnTo>
                  <a:lnTo>
                    <a:pt x="555535" y="217105"/>
                  </a:lnTo>
                  <a:lnTo>
                    <a:pt x="482323" y="61326"/>
                  </a:lnTo>
                  <a:cubicBezTo>
                    <a:pt x="463377" y="20861"/>
                    <a:pt x="453787" y="3786"/>
                    <a:pt x="414024" y="278"/>
                  </a:cubicBezTo>
                  <a:cubicBezTo>
                    <a:pt x="367244" y="-4166"/>
                    <a:pt x="341280" y="44251"/>
                    <a:pt x="340813" y="44953"/>
                  </a:cubicBezTo>
                  <a:lnTo>
                    <a:pt x="254503" y="211023"/>
                  </a:lnTo>
                  <a:lnTo>
                    <a:pt x="82585" y="232542"/>
                  </a:lnTo>
                  <a:cubicBezTo>
                    <a:pt x="38144" y="239793"/>
                    <a:pt x="18729" y="244237"/>
                    <a:pt x="3760" y="281428"/>
                  </a:cubicBezTo>
                  <a:cubicBezTo>
                    <a:pt x="-5245" y="309051"/>
                    <a:pt x="1982" y="339412"/>
                    <a:pt x="22472" y="360019"/>
                  </a:cubicBezTo>
                  <a:lnTo>
                    <a:pt x="156264" y="495448"/>
                  </a:lnTo>
                  <a:lnTo>
                    <a:pt x="121179" y="678827"/>
                  </a:lnTo>
                  <a:cubicBezTo>
                    <a:pt x="118372" y="719292"/>
                    <a:pt x="119775" y="738238"/>
                    <a:pt x="151352" y="759757"/>
                  </a:cubicBezTo>
                  <a:cubicBezTo>
                    <a:pt x="173596" y="773534"/>
                    <a:pt x="201407" y="774774"/>
                    <a:pt x="224797" y="763032"/>
                  </a:cubicBezTo>
                  <a:lnTo>
                    <a:pt x="235089" y="757652"/>
                  </a:lnTo>
                  <a:lnTo>
                    <a:pt x="237194" y="757652"/>
                  </a:lnTo>
                  <a:lnTo>
                    <a:pt x="237194" y="757652"/>
                  </a:lnTo>
                  <a:lnTo>
                    <a:pt x="396482" y="677658"/>
                  </a:lnTo>
                  <a:lnTo>
                    <a:pt x="552260" y="763500"/>
                  </a:lnTo>
                  <a:lnTo>
                    <a:pt x="552260" y="763500"/>
                  </a:lnTo>
                  <a:lnTo>
                    <a:pt x="552260" y="763500"/>
                  </a:lnTo>
                  <a:lnTo>
                    <a:pt x="564891" y="770517"/>
                  </a:lnTo>
                  <a:cubicBezTo>
                    <a:pt x="587392" y="782867"/>
                    <a:pt x="614665" y="782867"/>
                    <a:pt x="637166" y="770517"/>
                  </a:cubicBezTo>
                  <a:cubicBezTo>
                    <a:pt x="670146" y="749700"/>
                    <a:pt x="671550" y="730520"/>
                    <a:pt x="670146" y="688885"/>
                  </a:cubicBezTo>
                  <a:lnTo>
                    <a:pt x="643950" y="505038"/>
                  </a:lnTo>
                  <a:lnTo>
                    <a:pt x="784291" y="372415"/>
                  </a:lnTo>
                  <a:cubicBezTo>
                    <a:pt x="804453" y="351528"/>
                    <a:pt x="811610" y="321308"/>
                    <a:pt x="803003" y="293591"/>
                  </a:cubicBezTo>
                  <a:cubicBezTo>
                    <a:pt x="788501" y="256400"/>
                    <a:pt x="769555" y="251956"/>
                    <a:pt x="725348" y="245173"/>
                  </a:cubicBezTo>
                  <a:close/>
                  <a:moveTo>
                    <a:pt x="744761" y="381070"/>
                  </a:moveTo>
                  <a:lnTo>
                    <a:pt x="617987" y="500126"/>
                  </a:lnTo>
                  <a:lnTo>
                    <a:pt x="642780" y="663858"/>
                  </a:lnTo>
                  <a:cubicBezTo>
                    <a:pt x="643950" y="701516"/>
                    <a:pt x="642780" y="718591"/>
                    <a:pt x="613308" y="737069"/>
                  </a:cubicBezTo>
                  <a:cubicBezTo>
                    <a:pt x="593076" y="748226"/>
                    <a:pt x="568516" y="748226"/>
                    <a:pt x="548284" y="737069"/>
                  </a:cubicBezTo>
                  <a:lnTo>
                    <a:pt x="536823" y="730754"/>
                  </a:lnTo>
                  <a:lnTo>
                    <a:pt x="536823" y="730754"/>
                  </a:lnTo>
                  <a:lnTo>
                    <a:pt x="536823" y="730754"/>
                  </a:lnTo>
                  <a:lnTo>
                    <a:pt x="396482" y="653800"/>
                  </a:lnTo>
                  <a:lnTo>
                    <a:pt x="253567" y="725608"/>
                  </a:lnTo>
                  <a:lnTo>
                    <a:pt x="253567" y="725608"/>
                  </a:lnTo>
                  <a:lnTo>
                    <a:pt x="251696" y="725608"/>
                  </a:lnTo>
                  <a:lnTo>
                    <a:pt x="242340" y="730286"/>
                  </a:lnTo>
                  <a:cubicBezTo>
                    <a:pt x="221429" y="740788"/>
                    <a:pt x="196565" y="739735"/>
                    <a:pt x="176613" y="727479"/>
                  </a:cubicBezTo>
                  <a:cubicBezTo>
                    <a:pt x="148311" y="708065"/>
                    <a:pt x="146908" y="691224"/>
                    <a:pt x="149480" y="654969"/>
                  </a:cubicBezTo>
                  <a:lnTo>
                    <a:pt x="181057" y="491238"/>
                  </a:lnTo>
                  <a:lnTo>
                    <a:pt x="60832" y="369609"/>
                  </a:lnTo>
                  <a:cubicBezTo>
                    <a:pt x="42775" y="351060"/>
                    <a:pt x="36389" y="324091"/>
                    <a:pt x="44225" y="299438"/>
                  </a:cubicBezTo>
                  <a:cubicBezTo>
                    <a:pt x="57557" y="266224"/>
                    <a:pt x="74866" y="262248"/>
                    <a:pt x="114395" y="255699"/>
                  </a:cubicBezTo>
                  <a:lnTo>
                    <a:pt x="268771" y="236285"/>
                  </a:lnTo>
                  <a:lnTo>
                    <a:pt x="345959" y="87055"/>
                  </a:lnTo>
                  <a:cubicBezTo>
                    <a:pt x="358589" y="62379"/>
                    <a:pt x="383968" y="46848"/>
                    <a:pt x="411685" y="46824"/>
                  </a:cubicBezTo>
                  <a:cubicBezTo>
                    <a:pt x="447472" y="50099"/>
                    <a:pt x="455892" y="65302"/>
                    <a:pt x="472967" y="101557"/>
                  </a:cubicBezTo>
                  <a:lnTo>
                    <a:pt x="538694" y="241899"/>
                  </a:lnTo>
                  <a:lnTo>
                    <a:pt x="691198" y="266926"/>
                  </a:lnTo>
                  <a:lnTo>
                    <a:pt x="691198" y="266926"/>
                  </a:lnTo>
                  <a:cubicBezTo>
                    <a:pt x="730961" y="273007"/>
                    <a:pt x="748036" y="276984"/>
                    <a:pt x="761368" y="310432"/>
                  </a:cubicBezTo>
                  <a:cubicBezTo>
                    <a:pt x="769391" y="335225"/>
                    <a:pt x="762982" y="362428"/>
                    <a:pt x="744761" y="381070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94C0AFDF-8971-288C-66BF-095008A8FED1}"/>
                </a:ext>
              </a:extLst>
            </p:cNvPr>
            <p:cNvSpPr/>
            <p:nvPr/>
          </p:nvSpPr>
          <p:spPr>
            <a:xfrm>
              <a:off x="7928962" y="1814746"/>
              <a:ext cx="723900" cy="698846"/>
            </a:xfrm>
            <a:custGeom>
              <a:avLst/>
              <a:gdLst>
                <a:gd name="connsiteX0" fmla="*/ 650213 w 723900"/>
                <a:gd name="connsiteY0" fmla="*/ 220091 h 698846"/>
                <a:gd name="connsiteX1" fmla="*/ 650213 w 723900"/>
                <a:gd name="connsiteY1" fmla="*/ 220091 h 698846"/>
                <a:gd name="connsiteX2" fmla="*/ 497709 w 723900"/>
                <a:gd name="connsiteY2" fmla="*/ 195064 h 698846"/>
                <a:gd name="connsiteX3" fmla="*/ 431983 w 723900"/>
                <a:gd name="connsiteY3" fmla="*/ 54723 h 698846"/>
                <a:gd name="connsiteX4" fmla="*/ 370700 w 723900"/>
                <a:gd name="connsiteY4" fmla="*/ -10 h 698846"/>
                <a:gd name="connsiteX5" fmla="*/ 304974 w 723900"/>
                <a:gd name="connsiteY5" fmla="*/ 40221 h 698846"/>
                <a:gd name="connsiteX6" fmla="*/ 227786 w 723900"/>
                <a:gd name="connsiteY6" fmla="*/ 189450 h 698846"/>
                <a:gd name="connsiteX7" fmla="*/ 73411 w 723900"/>
                <a:gd name="connsiteY7" fmla="*/ 208864 h 698846"/>
                <a:gd name="connsiteX8" fmla="*/ 3240 w 723900"/>
                <a:gd name="connsiteY8" fmla="*/ 252604 h 698846"/>
                <a:gd name="connsiteX9" fmla="*/ 19847 w 723900"/>
                <a:gd name="connsiteY9" fmla="*/ 322774 h 698846"/>
                <a:gd name="connsiteX10" fmla="*/ 140073 w 723900"/>
                <a:gd name="connsiteY10" fmla="*/ 444403 h 698846"/>
                <a:gd name="connsiteX11" fmla="*/ 108496 w 723900"/>
                <a:gd name="connsiteY11" fmla="*/ 608135 h 698846"/>
                <a:gd name="connsiteX12" fmla="*/ 135629 w 723900"/>
                <a:gd name="connsiteY12" fmla="*/ 680644 h 698846"/>
                <a:gd name="connsiteX13" fmla="*/ 201355 w 723900"/>
                <a:gd name="connsiteY13" fmla="*/ 683451 h 698846"/>
                <a:gd name="connsiteX14" fmla="*/ 210711 w 723900"/>
                <a:gd name="connsiteY14" fmla="*/ 678773 h 698846"/>
                <a:gd name="connsiteX15" fmla="*/ 212583 w 723900"/>
                <a:gd name="connsiteY15" fmla="*/ 678773 h 698846"/>
                <a:gd name="connsiteX16" fmla="*/ 212583 w 723900"/>
                <a:gd name="connsiteY16" fmla="*/ 678773 h 698846"/>
                <a:gd name="connsiteX17" fmla="*/ 355497 w 723900"/>
                <a:gd name="connsiteY17" fmla="*/ 607199 h 698846"/>
                <a:gd name="connsiteX18" fmla="*/ 495838 w 723900"/>
                <a:gd name="connsiteY18" fmla="*/ 684153 h 698846"/>
                <a:gd name="connsiteX19" fmla="*/ 495838 w 723900"/>
                <a:gd name="connsiteY19" fmla="*/ 684153 h 698846"/>
                <a:gd name="connsiteX20" fmla="*/ 495838 w 723900"/>
                <a:gd name="connsiteY20" fmla="*/ 684153 h 698846"/>
                <a:gd name="connsiteX21" fmla="*/ 507300 w 723900"/>
                <a:gd name="connsiteY21" fmla="*/ 690468 h 698846"/>
                <a:gd name="connsiteX22" fmla="*/ 572324 w 723900"/>
                <a:gd name="connsiteY22" fmla="*/ 690468 h 698846"/>
                <a:gd name="connsiteX23" fmla="*/ 601795 w 723900"/>
                <a:gd name="connsiteY23" fmla="*/ 617257 h 698846"/>
                <a:gd name="connsiteX24" fmla="*/ 577002 w 723900"/>
                <a:gd name="connsiteY24" fmla="*/ 453525 h 698846"/>
                <a:gd name="connsiteX25" fmla="*/ 703777 w 723900"/>
                <a:gd name="connsiteY25" fmla="*/ 334469 h 698846"/>
                <a:gd name="connsiteX26" fmla="*/ 720618 w 723900"/>
                <a:gd name="connsiteY26" fmla="*/ 264299 h 698846"/>
                <a:gd name="connsiteX27" fmla="*/ 650213 w 723900"/>
                <a:gd name="connsiteY27" fmla="*/ 220091 h 698846"/>
                <a:gd name="connsiteX28" fmla="*/ 665651 w 723900"/>
                <a:gd name="connsiteY28" fmla="*/ 335171 h 698846"/>
                <a:gd name="connsiteX29" fmla="*/ 552442 w 723900"/>
                <a:gd name="connsiteY29" fmla="*/ 441597 h 698846"/>
                <a:gd name="connsiteX30" fmla="*/ 574663 w 723900"/>
                <a:gd name="connsiteY30" fmla="*/ 588253 h 698846"/>
                <a:gd name="connsiteX31" fmla="*/ 548232 w 723900"/>
                <a:gd name="connsiteY31" fmla="*/ 653746 h 698846"/>
                <a:gd name="connsiteX32" fmla="*/ 490224 w 723900"/>
                <a:gd name="connsiteY32" fmla="*/ 653746 h 698846"/>
                <a:gd name="connsiteX33" fmla="*/ 479933 w 723900"/>
                <a:gd name="connsiteY33" fmla="*/ 648132 h 698846"/>
                <a:gd name="connsiteX34" fmla="*/ 479933 w 723900"/>
                <a:gd name="connsiteY34" fmla="*/ 648132 h 698846"/>
                <a:gd name="connsiteX35" fmla="*/ 355029 w 723900"/>
                <a:gd name="connsiteY35" fmla="*/ 579365 h 698846"/>
                <a:gd name="connsiteX36" fmla="*/ 227085 w 723900"/>
                <a:gd name="connsiteY36" fmla="*/ 643454 h 698846"/>
                <a:gd name="connsiteX37" fmla="*/ 227085 w 723900"/>
                <a:gd name="connsiteY37" fmla="*/ 643454 h 698846"/>
                <a:gd name="connsiteX38" fmla="*/ 225447 w 723900"/>
                <a:gd name="connsiteY38" fmla="*/ 643454 h 698846"/>
                <a:gd name="connsiteX39" fmla="*/ 217027 w 723900"/>
                <a:gd name="connsiteY39" fmla="*/ 647664 h 698846"/>
                <a:gd name="connsiteX40" fmla="*/ 158083 w 723900"/>
                <a:gd name="connsiteY40" fmla="*/ 645091 h 698846"/>
                <a:gd name="connsiteX41" fmla="*/ 134693 w 723900"/>
                <a:gd name="connsiteY41" fmla="*/ 580300 h 698846"/>
                <a:gd name="connsiteX42" fmla="*/ 162762 w 723900"/>
                <a:gd name="connsiteY42" fmla="*/ 433176 h 698846"/>
                <a:gd name="connsiteX43" fmla="*/ 55401 w 723900"/>
                <a:gd name="connsiteY43" fmla="*/ 324412 h 698846"/>
                <a:gd name="connsiteX44" fmla="*/ 40665 w 723900"/>
                <a:gd name="connsiteY44" fmla="*/ 261492 h 698846"/>
                <a:gd name="connsiteX45" fmla="*/ 103819 w 723900"/>
                <a:gd name="connsiteY45" fmla="*/ 222431 h 698846"/>
                <a:gd name="connsiteX46" fmla="*/ 241821 w 723900"/>
                <a:gd name="connsiteY46" fmla="*/ 204888 h 698846"/>
                <a:gd name="connsiteX47" fmla="*/ 310821 w 723900"/>
                <a:gd name="connsiteY47" fmla="*/ 71563 h 698846"/>
                <a:gd name="connsiteX48" fmla="*/ 369531 w 723900"/>
                <a:gd name="connsiteY48" fmla="*/ 35543 h 698846"/>
                <a:gd name="connsiteX49" fmla="*/ 424264 w 723900"/>
                <a:gd name="connsiteY49" fmla="*/ 84428 h 698846"/>
                <a:gd name="connsiteX50" fmla="*/ 482974 w 723900"/>
                <a:gd name="connsiteY50" fmla="*/ 209566 h 698846"/>
                <a:gd name="connsiteX51" fmla="*/ 619338 w 723900"/>
                <a:gd name="connsiteY51" fmla="*/ 232956 h 698846"/>
                <a:gd name="connsiteX52" fmla="*/ 619338 w 723900"/>
                <a:gd name="connsiteY52" fmla="*/ 232956 h 698846"/>
                <a:gd name="connsiteX53" fmla="*/ 681790 w 723900"/>
                <a:gd name="connsiteY53" fmla="*/ 271784 h 698846"/>
                <a:gd name="connsiteX54" fmla="*/ 666587 w 723900"/>
                <a:gd name="connsiteY54" fmla="*/ 335171 h 698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723900" h="698846">
                  <a:moveTo>
                    <a:pt x="650213" y="220091"/>
                  </a:moveTo>
                  <a:lnTo>
                    <a:pt x="650213" y="220091"/>
                  </a:lnTo>
                  <a:lnTo>
                    <a:pt x="497709" y="195064"/>
                  </a:lnTo>
                  <a:lnTo>
                    <a:pt x="431983" y="54723"/>
                  </a:lnTo>
                  <a:cubicBezTo>
                    <a:pt x="414908" y="18468"/>
                    <a:pt x="406487" y="3264"/>
                    <a:pt x="370700" y="-10"/>
                  </a:cubicBezTo>
                  <a:cubicBezTo>
                    <a:pt x="342983" y="13"/>
                    <a:pt x="317605" y="15544"/>
                    <a:pt x="304974" y="40221"/>
                  </a:cubicBezTo>
                  <a:lnTo>
                    <a:pt x="227786" y="189450"/>
                  </a:lnTo>
                  <a:lnTo>
                    <a:pt x="73411" y="208864"/>
                  </a:lnTo>
                  <a:cubicBezTo>
                    <a:pt x="33414" y="215413"/>
                    <a:pt x="16105" y="219390"/>
                    <a:pt x="3240" y="252604"/>
                  </a:cubicBezTo>
                  <a:cubicBezTo>
                    <a:pt x="-4595" y="277257"/>
                    <a:pt x="1791" y="304226"/>
                    <a:pt x="19847" y="322774"/>
                  </a:cubicBezTo>
                  <a:lnTo>
                    <a:pt x="140073" y="444403"/>
                  </a:lnTo>
                  <a:lnTo>
                    <a:pt x="108496" y="608135"/>
                  </a:lnTo>
                  <a:cubicBezTo>
                    <a:pt x="105924" y="644390"/>
                    <a:pt x="107327" y="661231"/>
                    <a:pt x="135629" y="680644"/>
                  </a:cubicBezTo>
                  <a:cubicBezTo>
                    <a:pt x="155581" y="692901"/>
                    <a:pt x="180444" y="693953"/>
                    <a:pt x="201355" y="683451"/>
                  </a:cubicBezTo>
                  <a:lnTo>
                    <a:pt x="210711" y="678773"/>
                  </a:lnTo>
                  <a:lnTo>
                    <a:pt x="212583" y="678773"/>
                  </a:lnTo>
                  <a:lnTo>
                    <a:pt x="212583" y="678773"/>
                  </a:lnTo>
                  <a:lnTo>
                    <a:pt x="355497" y="607199"/>
                  </a:lnTo>
                  <a:lnTo>
                    <a:pt x="495838" y="684153"/>
                  </a:lnTo>
                  <a:lnTo>
                    <a:pt x="495838" y="684153"/>
                  </a:lnTo>
                  <a:lnTo>
                    <a:pt x="495838" y="684153"/>
                  </a:lnTo>
                  <a:lnTo>
                    <a:pt x="507300" y="690468"/>
                  </a:lnTo>
                  <a:cubicBezTo>
                    <a:pt x="527532" y="701626"/>
                    <a:pt x="552091" y="701626"/>
                    <a:pt x="572324" y="690468"/>
                  </a:cubicBezTo>
                  <a:cubicBezTo>
                    <a:pt x="601562" y="671990"/>
                    <a:pt x="602965" y="654915"/>
                    <a:pt x="601795" y="617257"/>
                  </a:cubicBezTo>
                  <a:lnTo>
                    <a:pt x="577002" y="453525"/>
                  </a:lnTo>
                  <a:lnTo>
                    <a:pt x="703777" y="334469"/>
                  </a:lnTo>
                  <a:cubicBezTo>
                    <a:pt x="721904" y="315968"/>
                    <a:pt x="728384" y="288999"/>
                    <a:pt x="720618" y="264299"/>
                  </a:cubicBezTo>
                  <a:cubicBezTo>
                    <a:pt x="707987" y="230149"/>
                    <a:pt x="690912" y="226173"/>
                    <a:pt x="650213" y="220091"/>
                  </a:cubicBezTo>
                  <a:close/>
                  <a:moveTo>
                    <a:pt x="665651" y="335171"/>
                  </a:moveTo>
                  <a:lnTo>
                    <a:pt x="552442" y="441597"/>
                  </a:lnTo>
                  <a:lnTo>
                    <a:pt x="574663" y="588253"/>
                  </a:lnTo>
                  <a:cubicBezTo>
                    <a:pt x="575833" y="621935"/>
                    <a:pt x="574663" y="637139"/>
                    <a:pt x="548232" y="653746"/>
                  </a:cubicBezTo>
                  <a:cubicBezTo>
                    <a:pt x="530198" y="663733"/>
                    <a:pt x="508282" y="663733"/>
                    <a:pt x="490224" y="653746"/>
                  </a:cubicBezTo>
                  <a:lnTo>
                    <a:pt x="479933" y="648132"/>
                  </a:lnTo>
                  <a:lnTo>
                    <a:pt x="479933" y="648132"/>
                  </a:lnTo>
                  <a:lnTo>
                    <a:pt x="355029" y="579365"/>
                  </a:lnTo>
                  <a:lnTo>
                    <a:pt x="227085" y="643454"/>
                  </a:lnTo>
                  <a:lnTo>
                    <a:pt x="227085" y="643454"/>
                  </a:lnTo>
                  <a:lnTo>
                    <a:pt x="225447" y="643454"/>
                  </a:lnTo>
                  <a:lnTo>
                    <a:pt x="217027" y="647664"/>
                  </a:lnTo>
                  <a:cubicBezTo>
                    <a:pt x="198291" y="657207"/>
                    <a:pt x="175907" y="656248"/>
                    <a:pt x="158083" y="645091"/>
                  </a:cubicBezTo>
                  <a:cubicBezTo>
                    <a:pt x="132822" y="627783"/>
                    <a:pt x="131886" y="612813"/>
                    <a:pt x="134693" y="580300"/>
                  </a:cubicBezTo>
                  <a:lnTo>
                    <a:pt x="162762" y="433176"/>
                  </a:lnTo>
                  <a:lnTo>
                    <a:pt x="55401" y="324412"/>
                  </a:lnTo>
                  <a:cubicBezTo>
                    <a:pt x="39074" y="307851"/>
                    <a:pt x="33390" y="283572"/>
                    <a:pt x="40665" y="261492"/>
                  </a:cubicBezTo>
                  <a:cubicBezTo>
                    <a:pt x="52594" y="231786"/>
                    <a:pt x="68031" y="228044"/>
                    <a:pt x="103819" y="222431"/>
                  </a:cubicBezTo>
                  <a:lnTo>
                    <a:pt x="241821" y="204888"/>
                  </a:lnTo>
                  <a:lnTo>
                    <a:pt x="310821" y="71563"/>
                  </a:lnTo>
                  <a:cubicBezTo>
                    <a:pt x="322072" y="49483"/>
                    <a:pt x="344737" y="35566"/>
                    <a:pt x="369531" y="35543"/>
                  </a:cubicBezTo>
                  <a:cubicBezTo>
                    <a:pt x="401341" y="38349"/>
                    <a:pt x="409060" y="52150"/>
                    <a:pt x="424264" y="84428"/>
                  </a:cubicBezTo>
                  <a:lnTo>
                    <a:pt x="482974" y="209566"/>
                  </a:lnTo>
                  <a:lnTo>
                    <a:pt x="619338" y="232956"/>
                  </a:lnTo>
                  <a:lnTo>
                    <a:pt x="619338" y="232956"/>
                  </a:lnTo>
                  <a:cubicBezTo>
                    <a:pt x="654657" y="238569"/>
                    <a:pt x="670095" y="242078"/>
                    <a:pt x="681790" y="271784"/>
                  </a:cubicBezTo>
                  <a:cubicBezTo>
                    <a:pt x="688854" y="294098"/>
                    <a:pt x="683007" y="318494"/>
                    <a:pt x="666587" y="335171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1A731CF2-F4BB-4696-E049-23FBDF630CDA}"/>
                </a:ext>
              </a:extLst>
            </p:cNvPr>
            <p:cNvSpPr/>
            <p:nvPr/>
          </p:nvSpPr>
          <p:spPr>
            <a:xfrm>
              <a:off x="7827233" y="72410"/>
              <a:ext cx="472481" cy="472482"/>
            </a:xfrm>
            <a:custGeom>
              <a:avLst/>
              <a:gdLst>
                <a:gd name="connsiteX0" fmla="*/ 472429 w 472481"/>
                <a:gd name="connsiteY0" fmla="*/ 235997 h 472482"/>
                <a:gd name="connsiteX1" fmla="*/ 236422 w 472481"/>
                <a:gd name="connsiteY1" fmla="*/ 472472 h 472482"/>
                <a:gd name="connsiteX2" fmla="*/ -53 w 472481"/>
                <a:gd name="connsiteY2" fmla="*/ 236464 h 472482"/>
                <a:gd name="connsiteX3" fmla="*/ 235954 w 472481"/>
                <a:gd name="connsiteY3" fmla="*/ -10 h 472482"/>
                <a:gd name="connsiteX4" fmla="*/ 237358 w 472481"/>
                <a:gd name="connsiteY4" fmla="*/ -10 h 472482"/>
                <a:gd name="connsiteX5" fmla="*/ 472429 w 472481"/>
                <a:gd name="connsiteY5" fmla="*/ 235997 h 47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72481" h="472482">
                  <a:moveTo>
                    <a:pt x="472429" y="235997"/>
                  </a:moveTo>
                  <a:cubicBezTo>
                    <a:pt x="472546" y="366467"/>
                    <a:pt x="366892" y="472331"/>
                    <a:pt x="236422" y="472472"/>
                  </a:cubicBezTo>
                  <a:cubicBezTo>
                    <a:pt x="105951" y="472589"/>
                    <a:pt x="64" y="366935"/>
                    <a:pt x="-53" y="236464"/>
                  </a:cubicBezTo>
                  <a:cubicBezTo>
                    <a:pt x="-170" y="105994"/>
                    <a:pt x="105484" y="107"/>
                    <a:pt x="235954" y="-10"/>
                  </a:cubicBezTo>
                  <a:cubicBezTo>
                    <a:pt x="236422" y="-10"/>
                    <a:pt x="236890" y="-10"/>
                    <a:pt x="237358" y="-10"/>
                  </a:cubicBezTo>
                  <a:cubicBezTo>
                    <a:pt x="367290" y="644"/>
                    <a:pt x="472312" y="106064"/>
                    <a:pt x="472429" y="235997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2AB7C279-937A-8592-45CB-7A35C6AD83A9}"/>
                </a:ext>
              </a:extLst>
            </p:cNvPr>
            <p:cNvSpPr/>
            <p:nvPr/>
          </p:nvSpPr>
          <p:spPr>
            <a:xfrm>
              <a:off x="6356224" y="3340489"/>
              <a:ext cx="152036" cy="152036"/>
            </a:xfrm>
            <a:custGeom>
              <a:avLst/>
              <a:gdLst>
                <a:gd name="connsiteX0" fmla="*/ 151983 w 152036"/>
                <a:gd name="connsiteY0" fmla="*/ 76008 h 152036"/>
                <a:gd name="connsiteX1" fmla="*/ 75965 w 152036"/>
                <a:gd name="connsiteY1" fmla="*/ 152026 h 152036"/>
                <a:gd name="connsiteX2" fmla="*/ -53 w 152036"/>
                <a:gd name="connsiteY2" fmla="*/ 76008 h 152036"/>
                <a:gd name="connsiteX3" fmla="*/ 75965 w 152036"/>
                <a:gd name="connsiteY3" fmla="*/ -10 h 152036"/>
                <a:gd name="connsiteX4" fmla="*/ 151983 w 152036"/>
                <a:gd name="connsiteY4" fmla="*/ 76008 h 15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36" h="152036">
                  <a:moveTo>
                    <a:pt x="151983" y="76008"/>
                  </a:moveTo>
                  <a:cubicBezTo>
                    <a:pt x="151983" y="117993"/>
                    <a:pt x="117951" y="152026"/>
                    <a:pt x="75965" y="152026"/>
                  </a:cubicBezTo>
                  <a:cubicBezTo>
                    <a:pt x="33980" y="152026"/>
                    <a:pt x="-53" y="117993"/>
                    <a:pt x="-53" y="76008"/>
                  </a:cubicBezTo>
                  <a:cubicBezTo>
                    <a:pt x="-53" y="34022"/>
                    <a:pt x="33980" y="-10"/>
                    <a:pt x="75965" y="-10"/>
                  </a:cubicBezTo>
                  <a:cubicBezTo>
                    <a:pt x="117904" y="106"/>
                    <a:pt x="151843" y="34069"/>
                    <a:pt x="151983" y="76008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EEA89F4A-D9E7-3375-BA79-7BF006229F49}"/>
                </a:ext>
              </a:extLst>
            </p:cNvPr>
            <p:cNvSpPr/>
            <p:nvPr/>
          </p:nvSpPr>
          <p:spPr>
            <a:xfrm>
              <a:off x="8229077" y="1250341"/>
              <a:ext cx="152036" cy="152036"/>
            </a:xfrm>
            <a:custGeom>
              <a:avLst/>
              <a:gdLst>
                <a:gd name="connsiteX0" fmla="*/ 151983 w 152036"/>
                <a:gd name="connsiteY0" fmla="*/ 76008 h 152036"/>
                <a:gd name="connsiteX1" fmla="*/ 75965 w 152036"/>
                <a:gd name="connsiteY1" fmla="*/ 152026 h 152036"/>
                <a:gd name="connsiteX2" fmla="*/ -53 w 152036"/>
                <a:gd name="connsiteY2" fmla="*/ 76008 h 152036"/>
                <a:gd name="connsiteX3" fmla="*/ 75965 w 152036"/>
                <a:gd name="connsiteY3" fmla="*/ -10 h 152036"/>
                <a:gd name="connsiteX4" fmla="*/ 151983 w 152036"/>
                <a:gd name="connsiteY4" fmla="*/ 76008 h 15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36" h="152036">
                  <a:moveTo>
                    <a:pt x="151983" y="76008"/>
                  </a:moveTo>
                  <a:cubicBezTo>
                    <a:pt x="151983" y="117993"/>
                    <a:pt x="117951" y="152026"/>
                    <a:pt x="75965" y="152026"/>
                  </a:cubicBezTo>
                  <a:cubicBezTo>
                    <a:pt x="33980" y="152026"/>
                    <a:pt x="-53" y="117993"/>
                    <a:pt x="-53" y="76008"/>
                  </a:cubicBezTo>
                  <a:cubicBezTo>
                    <a:pt x="-53" y="34022"/>
                    <a:pt x="33980" y="-10"/>
                    <a:pt x="75965" y="-10"/>
                  </a:cubicBezTo>
                  <a:cubicBezTo>
                    <a:pt x="117904" y="106"/>
                    <a:pt x="151866" y="34069"/>
                    <a:pt x="151983" y="76008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EEF077F6-E0C7-9C44-073E-E6957DFA023E}"/>
                </a:ext>
              </a:extLst>
            </p:cNvPr>
            <p:cNvSpPr/>
            <p:nvPr/>
          </p:nvSpPr>
          <p:spPr>
            <a:xfrm>
              <a:off x="8532915" y="3275230"/>
              <a:ext cx="472482" cy="472481"/>
            </a:xfrm>
            <a:custGeom>
              <a:avLst/>
              <a:gdLst>
                <a:gd name="connsiteX0" fmla="*/ 472429 w 472482"/>
                <a:gd name="connsiteY0" fmla="*/ 236231 h 472481"/>
                <a:gd name="connsiteX1" fmla="*/ 236188 w 472482"/>
                <a:gd name="connsiteY1" fmla="*/ 472471 h 472481"/>
                <a:gd name="connsiteX2" fmla="*/ -53 w 472482"/>
                <a:gd name="connsiteY2" fmla="*/ 236231 h 472481"/>
                <a:gd name="connsiteX3" fmla="*/ 236188 w 472482"/>
                <a:gd name="connsiteY3" fmla="*/ -10 h 472481"/>
                <a:gd name="connsiteX4" fmla="*/ 472429 w 472482"/>
                <a:gd name="connsiteY4" fmla="*/ 236231 h 47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82" h="472481">
                  <a:moveTo>
                    <a:pt x="472429" y="236231"/>
                  </a:moveTo>
                  <a:cubicBezTo>
                    <a:pt x="472429" y="366701"/>
                    <a:pt x="366659" y="472471"/>
                    <a:pt x="236188" y="472471"/>
                  </a:cubicBezTo>
                  <a:cubicBezTo>
                    <a:pt x="105718" y="472471"/>
                    <a:pt x="-53" y="366701"/>
                    <a:pt x="-53" y="236231"/>
                  </a:cubicBezTo>
                  <a:cubicBezTo>
                    <a:pt x="-53" y="105760"/>
                    <a:pt x="105718" y="-10"/>
                    <a:pt x="236188" y="-10"/>
                  </a:cubicBezTo>
                  <a:cubicBezTo>
                    <a:pt x="366659" y="-10"/>
                    <a:pt x="472429" y="105760"/>
                    <a:pt x="472429" y="236231"/>
                  </a:cubicBezTo>
                  <a:close/>
                </a:path>
              </a:pathLst>
            </a:custGeom>
            <a:solidFill>
              <a:srgbClr val="97C264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B6E1E2F0-90C4-154D-C7F5-005C400A2436}"/>
                </a:ext>
              </a:extLst>
            </p:cNvPr>
            <p:cNvSpPr/>
            <p:nvPr/>
          </p:nvSpPr>
          <p:spPr>
            <a:xfrm>
              <a:off x="6460076" y="4193529"/>
              <a:ext cx="313428" cy="313428"/>
            </a:xfrm>
            <a:custGeom>
              <a:avLst/>
              <a:gdLst>
                <a:gd name="connsiteX0" fmla="*/ 313376 w 313428"/>
                <a:gd name="connsiteY0" fmla="*/ 156704 h 313428"/>
                <a:gd name="connsiteX1" fmla="*/ 156662 w 313428"/>
                <a:gd name="connsiteY1" fmla="*/ 313418 h 313428"/>
                <a:gd name="connsiteX2" fmla="*/ -53 w 313428"/>
                <a:gd name="connsiteY2" fmla="*/ 156704 h 313428"/>
                <a:gd name="connsiteX3" fmla="*/ 156662 w 313428"/>
                <a:gd name="connsiteY3" fmla="*/ -10 h 313428"/>
                <a:gd name="connsiteX4" fmla="*/ 313376 w 313428"/>
                <a:gd name="connsiteY4" fmla="*/ 156704 h 313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428" h="313428">
                  <a:moveTo>
                    <a:pt x="313376" y="156704"/>
                  </a:moveTo>
                  <a:cubicBezTo>
                    <a:pt x="313376" y="243247"/>
                    <a:pt x="243205" y="313418"/>
                    <a:pt x="156662" y="313418"/>
                  </a:cubicBezTo>
                  <a:cubicBezTo>
                    <a:pt x="70118" y="313418"/>
                    <a:pt x="-53" y="243247"/>
                    <a:pt x="-53" y="156704"/>
                  </a:cubicBezTo>
                  <a:cubicBezTo>
                    <a:pt x="-53" y="70160"/>
                    <a:pt x="70118" y="-10"/>
                    <a:pt x="156662" y="-10"/>
                  </a:cubicBezTo>
                  <a:cubicBezTo>
                    <a:pt x="243205" y="-10"/>
                    <a:pt x="313376" y="70160"/>
                    <a:pt x="313376" y="156704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DD8BE258-3BC2-3F3A-2198-98622AF1DD30}"/>
                </a:ext>
              </a:extLst>
            </p:cNvPr>
            <p:cNvSpPr/>
            <p:nvPr/>
          </p:nvSpPr>
          <p:spPr>
            <a:xfrm>
              <a:off x="3435256" y="-2196906"/>
              <a:ext cx="472481" cy="472481"/>
            </a:xfrm>
            <a:custGeom>
              <a:avLst/>
              <a:gdLst>
                <a:gd name="connsiteX0" fmla="*/ 472482 w 472481"/>
                <a:gd name="connsiteY0" fmla="*/ 236241 h 472481"/>
                <a:gd name="connsiteX1" fmla="*/ 236241 w 472481"/>
                <a:gd name="connsiteY1" fmla="*/ 472482 h 472481"/>
                <a:gd name="connsiteX2" fmla="*/ 0 w 472481"/>
                <a:gd name="connsiteY2" fmla="*/ 236241 h 472481"/>
                <a:gd name="connsiteX3" fmla="*/ 236241 w 472481"/>
                <a:gd name="connsiteY3" fmla="*/ 0 h 472481"/>
                <a:gd name="connsiteX4" fmla="*/ 472482 w 472481"/>
                <a:gd name="connsiteY4" fmla="*/ 236241 h 47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81" h="472481">
                  <a:moveTo>
                    <a:pt x="472482" y="236241"/>
                  </a:moveTo>
                  <a:cubicBezTo>
                    <a:pt x="472482" y="366713"/>
                    <a:pt x="366713" y="472482"/>
                    <a:pt x="236241" y="472482"/>
                  </a:cubicBezTo>
                  <a:cubicBezTo>
                    <a:pt x="105769" y="472482"/>
                    <a:pt x="0" y="366713"/>
                    <a:pt x="0" y="236241"/>
                  </a:cubicBezTo>
                  <a:cubicBezTo>
                    <a:pt x="0" y="105769"/>
                    <a:pt x="105769" y="0"/>
                    <a:pt x="236241" y="0"/>
                  </a:cubicBezTo>
                  <a:cubicBezTo>
                    <a:pt x="366713" y="0"/>
                    <a:pt x="472482" y="105769"/>
                    <a:pt x="472482" y="236241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3E53FA0A-169A-9540-4788-AFA037AD23C2}"/>
                </a:ext>
              </a:extLst>
            </p:cNvPr>
            <p:cNvSpPr/>
            <p:nvPr/>
          </p:nvSpPr>
          <p:spPr>
            <a:xfrm>
              <a:off x="2653790" y="3340489"/>
              <a:ext cx="152036" cy="152036"/>
            </a:xfrm>
            <a:custGeom>
              <a:avLst/>
              <a:gdLst>
                <a:gd name="connsiteX0" fmla="*/ -53 w 152036"/>
                <a:gd name="connsiteY0" fmla="*/ 76008 h 152036"/>
                <a:gd name="connsiteX1" fmla="*/ 75965 w 152036"/>
                <a:gd name="connsiteY1" fmla="*/ 152026 h 152036"/>
                <a:gd name="connsiteX2" fmla="*/ 151983 w 152036"/>
                <a:gd name="connsiteY2" fmla="*/ 76008 h 152036"/>
                <a:gd name="connsiteX3" fmla="*/ 75965 w 152036"/>
                <a:gd name="connsiteY3" fmla="*/ -10 h 152036"/>
                <a:gd name="connsiteX4" fmla="*/ 75731 w 152036"/>
                <a:gd name="connsiteY4" fmla="*/ -10 h 152036"/>
                <a:gd name="connsiteX5" fmla="*/ -53 w 152036"/>
                <a:gd name="connsiteY5" fmla="*/ 76008 h 15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036" h="152036">
                  <a:moveTo>
                    <a:pt x="-53" y="76008"/>
                  </a:moveTo>
                  <a:cubicBezTo>
                    <a:pt x="-53" y="117993"/>
                    <a:pt x="33980" y="152026"/>
                    <a:pt x="75965" y="152026"/>
                  </a:cubicBezTo>
                  <a:cubicBezTo>
                    <a:pt x="117951" y="152026"/>
                    <a:pt x="151983" y="117993"/>
                    <a:pt x="151983" y="76008"/>
                  </a:cubicBezTo>
                  <a:cubicBezTo>
                    <a:pt x="151983" y="34022"/>
                    <a:pt x="117951" y="-10"/>
                    <a:pt x="75965" y="-10"/>
                  </a:cubicBezTo>
                  <a:cubicBezTo>
                    <a:pt x="75895" y="-10"/>
                    <a:pt x="75801" y="-10"/>
                    <a:pt x="75731" y="-10"/>
                  </a:cubicBezTo>
                  <a:cubicBezTo>
                    <a:pt x="33840" y="130"/>
                    <a:pt x="-53" y="34116"/>
                    <a:pt x="-53" y="76008"/>
                  </a:cubicBezTo>
                  <a:close/>
                </a:path>
              </a:pathLst>
            </a:custGeom>
            <a:solidFill>
              <a:srgbClr val="A2D06B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7113E182-F9E5-2B0B-7400-A5DBE00BFB68}"/>
                </a:ext>
              </a:extLst>
            </p:cNvPr>
            <p:cNvSpPr/>
            <p:nvPr/>
          </p:nvSpPr>
          <p:spPr>
            <a:xfrm>
              <a:off x="2474387" y="-1778923"/>
              <a:ext cx="152036" cy="152036"/>
            </a:xfrm>
            <a:custGeom>
              <a:avLst/>
              <a:gdLst>
                <a:gd name="connsiteX0" fmla="*/ -53 w 152036"/>
                <a:gd name="connsiteY0" fmla="*/ 76008 h 152036"/>
                <a:gd name="connsiteX1" fmla="*/ 75965 w 152036"/>
                <a:gd name="connsiteY1" fmla="*/ 152026 h 152036"/>
                <a:gd name="connsiteX2" fmla="*/ 151983 w 152036"/>
                <a:gd name="connsiteY2" fmla="*/ 76008 h 152036"/>
                <a:gd name="connsiteX3" fmla="*/ 75965 w 152036"/>
                <a:gd name="connsiteY3" fmla="*/ -10 h 152036"/>
                <a:gd name="connsiteX4" fmla="*/ -53 w 152036"/>
                <a:gd name="connsiteY4" fmla="*/ 76008 h 15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36" h="152036">
                  <a:moveTo>
                    <a:pt x="-53" y="76008"/>
                  </a:moveTo>
                  <a:cubicBezTo>
                    <a:pt x="-53" y="117991"/>
                    <a:pt x="33980" y="152026"/>
                    <a:pt x="75965" y="152026"/>
                  </a:cubicBezTo>
                  <a:cubicBezTo>
                    <a:pt x="117951" y="152026"/>
                    <a:pt x="151983" y="117991"/>
                    <a:pt x="151983" y="76008"/>
                  </a:cubicBezTo>
                  <a:cubicBezTo>
                    <a:pt x="151983" y="34025"/>
                    <a:pt x="117951" y="-10"/>
                    <a:pt x="75965" y="-10"/>
                  </a:cubicBezTo>
                  <a:cubicBezTo>
                    <a:pt x="33980" y="-10"/>
                    <a:pt x="-53" y="34025"/>
                    <a:pt x="-53" y="76008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36470F17-F9F8-151E-98AD-590AD7C07E6B}"/>
                </a:ext>
              </a:extLst>
            </p:cNvPr>
            <p:cNvSpPr/>
            <p:nvPr/>
          </p:nvSpPr>
          <p:spPr>
            <a:xfrm>
              <a:off x="156419" y="3275230"/>
              <a:ext cx="472481" cy="472481"/>
            </a:xfrm>
            <a:custGeom>
              <a:avLst/>
              <a:gdLst>
                <a:gd name="connsiteX0" fmla="*/ -53 w 472481"/>
                <a:gd name="connsiteY0" fmla="*/ 236231 h 472481"/>
                <a:gd name="connsiteX1" fmla="*/ 236188 w 472481"/>
                <a:gd name="connsiteY1" fmla="*/ 472471 h 472481"/>
                <a:gd name="connsiteX2" fmla="*/ 472429 w 472481"/>
                <a:gd name="connsiteY2" fmla="*/ 236231 h 472481"/>
                <a:gd name="connsiteX3" fmla="*/ 236188 w 472481"/>
                <a:gd name="connsiteY3" fmla="*/ -10 h 472481"/>
                <a:gd name="connsiteX4" fmla="*/ -53 w 472481"/>
                <a:gd name="connsiteY4" fmla="*/ 236231 h 47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81" h="472481">
                  <a:moveTo>
                    <a:pt x="-53" y="236231"/>
                  </a:moveTo>
                  <a:cubicBezTo>
                    <a:pt x="-53" y="366701"/>
                    <a:pt x="105715" y="472471"/>
                    <a:pt x="236188" y="472471"/>
                  </a:cubicBezTo>
                  <a:cubicBezTo>
                    <a:pt x="366661" y="472471"/>
                    <a:pt x="472429" y="366701"/>
                    <a:pt x="472429" y="236231"/>
                  </a:cubicBezTo>
                  <a:cubicBezTo>
                    <a:pt x="472429" y="105760"/>
                    <a:pt x="366661" y="-10"/>
                    <a:pt x="236188" y="-10"/>
                  </a:cubicBezTo>
                  <a:cubicBezTo>
                    <a:pt x="105715" y="-10"/>
                    <a:pt x="-53" y="105760"/>
                    <a:pt x="-53" y="236231"/>
                  </a:cubicBezTo>
                  <a:close/>
                </a:path>
              </a:pathLst>
            </a:custGeom>
            <a:solidFill>
              <a:srgbClr val="97C264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3B655FA1-EF2E-10EB-6EAB-F9C8C5FD377F}"/>
                </a:ext>
              </a:extLst>
            </p:cNvPr>
            <p:cNvSpPr/>
            <p:nvPr/>
          </p:nvSpPr>
          <p:spPr>
            <a:xfrm>
              <a:off x="5459447" y="-2029355"/>
              <a:ext cx="175420" cy="175427"/>
            </a:xfrm>
            <a:custGeom>
              <a:avLst/>
              <a:gdLst>
                <a:gd name="connsiteX0" fmla="*/ 25673 w 175420"/>
                <a:gd name="connsiteY0" fmla="*/ 25642 h 175427"/>
                <a:gd name="connsiteX1" fmla="*/ 25603 w 175420"/>
                <a:gd name="connsiteY1" fmla="*/ 149687 h 175427"/>
                <a:gd name="connsiteX2" fmla="*/ 149641 w 175420"/>
                <a:gd name="connsiteY2" fmla="*/ 149765 h 175427"/>
                <a:gd name="connsiteX3" fmla="*/ 149712 w 175420"/>
                <a:gd name="connsiteY3" fmla="*/ 25719 h 175427"/>
                <a:gd name="connsiteX4" fmla="*/ 149641 w 175420"/>
                <a:gd name="connsiteY4" fmla="*/ 25642 h 175427"/>
                <a:gd name="connsiteX5" fmla="*/ 25673 w 175420"/>
                <a:gd name="connsiteY5" fmla="*/ 25642 h 17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5420" h="175427">
                  <a:moveTo>
                    <a:pt x="25673" y="25642"/>
                  </a:moveTo>
                  <a:cubicBezTo>
                    <a:pt x="-8593" y="59876"/>
                    <a:pt x="-8640" y="115411"/>
                    <a:pt x="25603" y="149687"/>
                  </a:cubicBezTo>
                  <a:cubicBezTo>
                    <a:pt x="59823" y="183963"/>
                    <a:pt x="115375" y="183998"/>
                    <a:pt x="149641" y="149765"/>
                  </a:cubicBezTo>
                  <a:cubicBezTo>
                    <a:pt x="183908" y="115531"/>
                    <a:pt x="183955" y="59995"/>
                    <a:pt x="149712" y="25719"/>
                  </a:cubicBezTo>
                  <a:cubicBezTo>
                    <a:pt x="149688" y="25694"/>
                    <a:pt x="149665" y="25668"/>
                    <a:pt x="149641" y="25642"/>
                  </a:cubicBezTo>
                  <a:cubicBezTo>
                    <a:pt x="115398" y="-8561"/>
                    <a:pt x="59916" y="-8561"/>
                    <a:pt x="25673" y="25642"/>
                  </a:cubicBezTo>
                  <a:close/>
                </a:path>
              </a:pathLst>
            </a:custGeom>
            <a:solidFill>
              <a:srgbClr val="FFCE41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F38223F8-5E53-2D5A-2430-34C701F43467}"/>
                </a:ext>
              </a:extLst>
            </p:cNvPr>
            <p:cNvSpPr/>
            <p:nvPr/>
          </p:nvSpPr>
          <p:spPr>
            <a:xfrm>
              <a:off x="340967" y="1418516"/>
              <a:ext cx="472481" cy="472481"/>
            </a:xfrm>
            <a:custGeom>
              <a:avLst/>
              <a:gdLst>
                <a:gd name="connsiteX0" fmla="*/ 472482 w 472481"/>
                <a:gd name="connsiteY0" fmla="*/ 236241 h 472481"/>
                <a:gd name="connsiteX1" fmla="*/ 236241 w 472481"/>
                <a:gd name="connsiteY1" fmla="*/ 472482 h 472481"/>
                <a:gd name="connsiteX2" fmla="*/ 0 w 472481"/>
                <a:gd name="connsiteY2" fmla="*/ 236241 h 472481"/>
                <a:gd name="connsiteX3" fmla="*/ 236241 w 472481"/>
                <a:gd name="connsiteY3" fmla="*/ 0 h 472481"/>
                <a:gd name="connsiteX4" fmla="*/ 472482 w 472481"/>
                <a:gd name="connsiteY4" fmla="*/ 236241 h 47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81" h="472481">
                  <a:moveTo>
                    <a:pt x="472482" y="236241"/>
                  </a:moveTo>
                  <a:cubicBezTo>
                    <a:pt x="472482" y="366713"/>
                    <a:pt x="366713" y="472482"/>
                    <a:pt x="236241" y="472482"/>
                  </a:cubicBezTo>
                  <a:cubicBezTo>
                    <a:pt x="105769" y="472482"/>
                    <a:pt x="0" y="366713"/>
                    <a:pt x="0" y="236241"/>
                  </a:cubicBezTo>
                  <a:cubicBezTo>
                    <a:pt x="0" y="105769"/>
                    <a:pt x="105769" y="0"/>
                    <a:pt x="236241" y="0"/>
                  </a:cubicBezTo>
                  <a:cubicBezTo>
                    <a:pt x="366713" y="0"/>
                    <a:pt x="472482" y="105769"/>
                    <a:pt x="472482" y="236241"/>
                  </a:cubicBezTo>
                  <a:close/>
                </a:path>
              </a:pathLst>
            </a:custGeom>
            <a:solidFill>
              <a:srgbClr val="EB6F50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2EF4DBD6-E135-3C3A-451E-5E9FDC2AA615}"/>
                </a:ext>
              </a:extLst>
            </p:cNvPr>
            <p:cNvSpPr/>
            <p:nvPr/>
          </p:nvSpPr>
          <p:spPr>
            <a:xfrm>
              <a:off x="780703" y="1250341"/>
              <a:ext cx="152036" cy="152036"/>
            </a:xfrm>
            <a:custGeom>
              <a:avLst/>
              <a:gdLst>
                <a:gd name="connsiteX0" fmla="*/ -53 w 152036"/>
                <a:gd name="connsiteY0" fmla="*/ 76008 h 152036"/>
                <a:gd name="connsiteX1" fmla="*/ 75965 w 152036"/>
                <a:gd name="connsiteY1" fmla="*/ 152026 h 152036"/>
                <a:gd name="connsiteX2" fmla="*/ 151983 w 152036"/>
                <a:gd name="connsiteY2" fmla="*/ 76008 h 152036"/>
                <a:gd name="connsiteX3" fmla="*/ 75965 w 152036"/>
                <a:gd name="connsiteY3" fmla="*/ -10 h 152036"/>
                <a:gd name="connsiteX4" fmla="*/ -53 w 152036"/>
                <a:gd name="connsiteY4" fmla="*/ 76008 h 15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036" h="152036">
                  <a:moveTo>
                    <a:pt x="-53" y="76008"/>
                  </a:moveTo>
                  <a:cubicBezTo>
                    <a:pt x="-53" y="117993"/>
                    <a:pt x="33982" y="152026"/>
                    <a:pt x="75965" y="152026"/>
                  </a:cubicBezTo>
                  <a:cubicBezTo>
                    <a:pt x="117948" y="152026"/>
                    <a:pt x="151983" y="117993"/>
                    <a:pt x="151983" y="76008"/>
                  </a:cubicBezTo>
                  <a:cubicBezTo>
                    <a:pt x="151983" y="34022"/>
                    <a:pt x="117948" y="-10"/>
                    <a:pt x="75965" y="-10"/>
                  </a:cubicBezTo>
                  <a:cubicBezTo>
                    <a:pt x="34034" y="106"/>
                    <a:pt x="76" y="34069"/>
                    <a:pt x="-53" y="76008"/>
                  </a:cubicBezTo>
                  <a:close/>
                </a:path>
              </a:pathLst>
            </a:custGeom>
            <a:solidFill>
              <a:srgbClr val="A3DCE6"/>
            </a:solidFill>
            <a:ln w="23384" cap="flat">
              <a:noFill/>
              <a:prstDash val="solid"/>
              <a:miter/>
            </a:ln>
          </p:spPr>
          <p:txBody>
            <a:bodyPr rtlCol="1" anchor="ctr"/>
            <a:lstStyle/>
            <a:p>
              <a:endParaRPr lang="fa-IR"/>
            </a:p>
          </p:txBody>
        </p:sp>
        <p:sp>
          <p:nvSpPr>
            <p:cNvPr id="9" name="Google Shape;5750;p35">
              <a:extLst>
                <a:ext uri="{FF2B5EF4-FFF2-40B4-BE49-F238E27FC236}">
                  <a16:creationId xmlns:a16="http://schemas.microsoft.com/office/drawing/2014/main" id="{504C0F4C-008A-BFE4-8181-300055F833E9}"/>
                </a:ext>
              </a:extLst>
            </p:cNvPr>
            <p:cNvSpPr/>
            <p:nvPr/>
          </p:nvSpPr>
          <p:spPr>
            <a:xfrm>
              <a:off x="-38725" y="4354895"/>
              <a:ext cx="9209436" cy="827616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51;p35">
              <a:extLst>
                <a:ext uri="{FF2B5EF4-FFF2-40B4-BE49-F238E27FC236}">
                  <a16:creationId xmlns:a16="http://schemas.microsoft.com/office/drawing/2014/main" id="{35E3F97C-41AC-0DA1-0F10-8A2CA2499E99}"/>
                </a:ext>
              </a:extLst>
            </p:cNvPr>
            <p:cNvSpPr/>
            <p:nvPr/>
          </p:nvSpPr>
          <p:spPr>
            <a:xfrm>
              <a:off x="-65450" y="4568398"/>
              <a:ext cx="9209483" cy="613838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5768;p35">
              <a:extLst>
                <a:ext uri="{FF2B5EF4-FFF2-40B4-BE49-F238E27FC236}">
                  <a16:creationId xmlns:a16="http://schemas.microsoft.com/office/drawing/2014/main" id="{D849C82F-56BD-4251-E2D0-65DE7A4E0EE7}"/>
                </a:ext>
              </a:extLst>
            </p:cNvPr>
            <p:cNvGrpSpPr/>
            <p:nvPr/>
          </p:nvGrpSpPr>
          <p:grpSpPr>
            <a:xfrm rot="20850585">
              <a:off x="82252" y="3491063"/>
              <a:ext cx="583337" cy="1417573"/>
              <a:chOff x="1535425" y="492925"/>
              <a:chExt cx="524575" cy="1274775"/>
            </a:xfrm>
          </p:grpSpPr>
          <p:sp>
            <p:nvSpPr>
              <p:cNvPr id="12" name="Google Shape;5769;p35">
                <a:extLst>
                  <a:ext uri="{FF2B5EF4-FFF2-40B4-BE49-F238E27FC236}">
                    <a16:creationId xmlns:a16="http://schemas.microsoft.com/office/drawing/2014/main" id="{7F36ABF8-E3E0-9CAF-B9CC-BB758B827302}"/>
                  </a:ext>
                </a:extLst>
              </p:cNvPr>
              <p:cNvSpPr/>
              <p:nvPr/>
            </p:nvSpPr>
            <p:spPr>
              <a:xfrm>
                <a:off x="1734750" y="627100"/>
                <a:ext cx="127600" cy="161425"/>
              </a:xfrm>
              <a:custGeom>
                <a:avLst/>
                <a:gdLst/>
                <a:ahLst/>
                <a:cxnLst/>
                <a:rect l="l" t="t" r="r" b="b"/>
                <a:pathLst>
                  <a:path w="5104" h="6457" extrusionOk="0">
                    <a:moveTo>
                      <a:pt x="1686" y="0"/>
                    </a:moveTo>
                    <a:cubicBezTo>
                      <a:pt x="1264" y="0"/>
                      <a:pt x="853" y="133"/>
                      <a:pt x="567" y="419"/>
                    </a:cubicBezTo>
                    <a:cubicBezTo>
                      <a:pt x="0" y="1020"/>
                      <a:pt x="167" y="2087"/>
                      <a:pt x="534" y="2888"/>
                    </a:cubicBezTo>
                    <a:cubicBezTo>
                      <a:pt x="1335" y="4489"/>
                      <a:pt x="2869" y="5756"/>
                      <a:pt x="5104" y="6457"/>
                    </a:cubicBezTo>
                    <a:cubicBezTo>
                      <a:pt x="5104" y="4956"/>
                      <a:pt x="4770" y="3455"/>
                      <a:pt x="4170" y="2120"/>
                    </a:cubicBezTo>
                    <a:cubicBezTo>
                      <a:pt x="3836" y="1420"/>
                      <a:pt x="3403" y="719"/>
                      <a:pt x="2736" y="286"/>
                    </a:cubicBezTo>
                    <a:cubicBezTo>
                      <a:pt x="2426" y="100"/>
                      <a:pt x="2052" y="0"/>
                      <a:pt x="168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5770;p35">
                <a:extLst>
                  <a:ext uri="{FF2B5EF4-FFF2-40B4-BE49-F238E27FC236}">
                    <a16:creationId xmlns:a16="http://schemas.microsoft.com/office/drawing/2014/main" id="{28CC9DD6-2FC5-6E7E-D208-41D7B6A728D2}"/>
                  </a:ext>
                </a:extLst>
              </p:cNvPr>
              <p:cNvSpPr/>
              <p:nvPr/>
            </p:nvSpPr>
            <p:spPr>
              <a:xfrm>
                <a:off x="1865675" y="683675"/>
                <a:ext cx="165975" cy="101750"/>
              </a:xfrm>
              <a:custGeom>
                <a:avLst/>
                <a:gdLst/>
                <a:ahLst/>
                <a:cxnLst/>
                <a:rect l="l" t="t" r="r" b="b"/>
                <a:pathLst>
                  <a:path w="6639" h="4070" extrusionOk="0">
                    <a:moveTo>
                      <a:pt x="4660" y="0"/>
                    </a:moveTo>
                    <a:cubicBezTo>
                      <a:pt x="4187" y="0"/>
                      <a:pt x="3721" y="196"/>
                      <a:pt x="3303" y="391"/>
                    </a:cubicBezTo>
                    <a:cubicBezTo>
                      <a:pt x="1802" y="1125"/>
                      <a:pt x="634" y="2426"/>
                      <a:pt x="0" y="3994"/>
                    </a:cubicBezTo>
                    <a:cubicBezTo>
                      <a:pt x="513" y="4044"/>
                      <a:pt x="1016" y="4070"/>
                      <a:pt x="1509" y="4070"/>
                    </a:cubicBezTo>
                    <a:cubicBezTo>
                      <a:pt x="2654" y="4070"/>
                      <a:pt x="3745" y="3930"/>
                      <a:pt x="4770" y="3627"/>
                    </a:cubicBezTo>
                    <a:cubicBezTo>
                      <a:pt x="5271" y="3493"/>
                      <a:pt x="5771" y="3260"/>
                      <a:pt x="6105" y="2893"/>
                    </a:cubicBezTo>
                    <a:cubicBezTo>
                      <a:pt x="6505" y="2392"/>
                      <a:pt x="6638" y="1692"/>
                      <a:pt x="6372" y="1125"/>
                    </a:cubicBezTo>
                    <a:cubicBezTo>
                      <a:pt x="6138" y="524"/>
                      <a:pt x="5538" y="124"/>
                      <a:pt x="4937" y="24"/>
                    </a:cubicBezTo>
                    <a:cubicBezTo>
                      <a:pt x="4845" y="8"/>
                      <a:pt x="4752" y="0"/>
                      <a:pt x="466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5771;p35">
                <a:extLst>
                  <a:ext uri="{FF2B5EF4-FFF2-40B4-BE49-F238E27FC236}">
                    <a16:creationId xmlns:a16="http://schemas.microsoft.com/office/drawing/2014/main" id="{AFF94A7C-760D-2BD7-6B54-8A8DBA94F5C4}"/>
                  </a:ext>
                </a:extLst>
              </p:cNvPr>
              <p:cNvSpPr/>
              <p:nvPr/>
            </p:nvSpPr>
            <p:spPr>
              <a:xfrm>
                <a:off x="1664700" y="736275"/>
                <a:ext cx="171800" cy="159825"/>
              </a:xfrm>
              <a:custGeom>
                <a:avLst/>
                <a:gdLst/>
                <a:ahLst/>
                <a:cxnLst/>
                <a:rect l="l" t="t" r="r" b="b"/>
                <a:pathLst>
                  <a:path w="6872" h="6393" extrusionOk="0">
                    <a:moveTo>
                      <a:pt x="994" y="0"/>
                    </a:moveTo>
                    <a:cubicBezTo>
                      <a:pt x="929" y="0"/>
                      <a:pt x="865" y="7"/>
                      <a:pt x="801" y="22"/>
                    </a:cubicBezTo>
                    <a:cubicBezTo>
                      <a:pt x="334" y="122"/>
                      <a:pt x="67" y="589"/>
                      <a:pt x="34" y="1056"/>
                    </a:cubicBezTo>
                    <a:cubicBezTo>
                      <a:pt x="0" y="1589"/>
                      <a:pt x="167" y="2123"/>
                      <a:pt x="501" y="2590"/>
                    </a:cubicBezTo>
                    <a:cubicBezTo>
                      <a:pt x="801" y="3057"/>
                      <a:pt x="1201" y="3391"/>
                      <a:pt x="1635" y="3758"/>
                    </a:cubicBezTo>
                    <a:cubicBezTo>
                      <a:pt x="3036" y="4892"/>
                      <a:pt x="4704" y="5759"/>
                      <a:pt x="6872" y="6393"/>
                    </a:cubicBezTo>
                    <a:cubicBezTo>
                      <a:pt x="5504" y="4225"/>
                      <a:pt x="4137" y="2023"/>
                      <a:pt x="2068" y="455"/>
                    </a:cubicBezTo>
                    <a:cubicBezTo>
                      <a:pt x="1755" y="228"/>
                      <a:pt x="1370" y="0"/>
                      <a:pt x="9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5772;p35">
                <a:extLst>
                  <a:ext uri="{FF2B5EF4-FFF2-40B4-BE49-F238E27FC236}">
                    <a16:creationId xmlns:a16="http://schemas.microsoft.com/office/drawing/2014/main" id="{0395C673-3EE4-8B6D-F139-BF8AE8C14338}"/>
                  </a:ext>
                </a:extLst>
              </p:cNvPr>
              <p:cNvSpPr/>
              <p:nvPr/>
            </p:nvSpPr>
            <p:spPr>
              <a:xfrm>
                <a:off x="1832325" y="796850"/>
                <a:ext cx="227675" cy="101800"/>
              </a:xfrm>
              <a:custGeom>
                <a:avLst/>
                <a:gdLst/>
                <a:ahLst/>
                <a:cxnLst/>
                <a:rect l="l" t="t" r="r" b="b"/>
                <a:pathLst>
                  <a:path w="9107" h="4072" extrusionOk="0">
                    <a:moveTo>
                      <a:pt x="7172" y="0"/>
                    </a:moveTo>
                    <a:cubicBezTo>
                      <a:pt x="5737" y="0"/>
                      <a:pt x="4336" y="467"/>
                      <a:pt x="3136" y="1168"/>
                    </a:cubicBezTo>
                    <a:cubicBezTo>
                      <a:pt x="1935" y="1935"/>
                      <a:pt x="867" y="2869"/>
                      <a:pt x="0" y="4003"/>
                    </a:cubicBezTo>
                    <a:cubicBezTo>
                      <a:pt x="517" y="4051"/>
                      <a:pt x="1007" y="4071"/>
                      <a:pt x="1475" y="4071"/>
                    </a:cubicBezTo>
                    <a:cubicBezTo>
                      <a:pt x="2639" y="4071"/>
                      <a:pt x="3671" y="3946"/>
                      <a:pt x="4670" y="3803"/>
                    </a:cubicBezTo>
                    <a:cubicBezTo>
                      <a:pt x="5838" y="3670"/>
                      <a:pt x="7038" y="3503"/>
                      <a:pt x="8006" y="2836"/>
                    </a:cubicBezTo>
                    <a:cubicBezTo>
                      <a:pt x="8373" y="2602"/>
                      <a:pt x="8706" y="2269"/>
                      <a:pt x="8873" y="1868"/>
                    </a:cubicBezTo>
                    <a:cubicBezTo>
                      <a:pt x="9040" y="1468"/>
                      <a:pt x="9107" y="1001"/>
                      <a:pt x="8840" y="634"/>
                    </a:cubicBezTo>
                    <a:cubicBezTo>
                      <a:pt x="8506" y="134"/>
                      <a:pt x="7806" y="0"/>
                      <a:pt x="717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5773;p35">
                <a:extLst>
                  <a:ext uri="{FF2B5EF4-FFF2-40B4-BE49-F238E27FC236}">
                    <a16:creationId xmlns:a16="http://schemas.microsoft.com/office/drawing/2014/main" id="{12B96C52-3152-0BB7-A9B2-3A0C25D66622}"/>
                  </a:ext>
                </a:extLst>
              </p:cNvPr>
              <p:cNvSpPr/>
              <p:nvPr/>
            </p:nvSpPr>
            <p:spPr>
              <a:xfrm>
                <a:off x="1611325" y="872625"/>
                <a:ext cx="204325" cy="129400"/>
              </a:xfrm>
              <a:custGeom>
                <a:avLst/>
                <a:gdLst/>
                <a:ahLst/>
                <a:cxnLst/>
                <a:rect l="l" t="t" r="r" b="b"/>
                <a:pathLst>
                  <a:path w="8173" h="5176" extrusionOk="0">
                    <a:moveTo>
                      <a:pt x="1481" y="1"/>
                    </a:moveTo>
                    <a:cubicBezTo>
                      <a:pt x="1443" y="1"/>
                      <a:pt x="1406" y="2"/>
                      <a:pt x="1368" y="5"/>
                    </a:cubicBezTo>
                    <a:cubicBezTo>
                      <a:pt x="968" y="5"/>
                      <a:pt x="501" y="172"/>
                      <a:pt x="267" y="539"/>
                    </a:cubicBezTo>
                    <a:cubicBezTo>
                      <a:pt x="0" y="939"/>
                      <a:pt x="0" y="1372"/>
                      <a:pt x="167" y="1806"/>
                    </a:cubicBezTo>
                    <a:cubicBezTo>
                      <a:pt x="334" y="2173"/>
                      <a:pt x="634" y="2507"/>
                      <a:pt x="968" y="2807"/>
                    </a:cubicBezTo>
                    <a:cubicBezTo>
                      <a:pt x="2802" y="4408"/>
                      <a:pt x="5271" y="5008"/>
                      <a:pt x="8173" y="5175"/>
                    </a:cubicBezTo>
                    <a:cubicBezTo>
                      <a:pt x="6705" y="3174"/>
                      <a:pt x="4871" y="1306"/>
                      <a:pt x="2602" y="305"/>
                    </a:cubicBezTo>
                    <a:cubicBezTo>
                      <a:pt x="2237" y="153"/>
                      <a:pt x="1871" y="1"/>
                      <a:pt x="14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5774;p35">
                <a:extLst>
                  <a:ext uri="{FF2B5EF4-FFF2-40B4-BE49-F238E27FC236}">
                    <a16:creationId xmlns:a16="http://schemas.microsoft.com/office/drawing/2014/main" id="{DC25E05B-F073-E565-3B04-D761FBCA0FEB}"/>
                  </a:ext>
                </a:extLst>
              </p:cNvPr>
              <p:cNvSpPr/>
              <p:nvPr/>
            </p:nvSpPr>
            <p:spPr>
              <a:xfrm>
                <a:off x="1814800" y="929450"/>
                <a:ext cx="210175" cy="82125"/>
              </a:xfrm>
              <a:custGeom>
                <a:avLst/>
                <a:gdLst/>
                <a:ahLst/>
                <a:cxnLst/>
                <a:rect l="l" t="t" r="r" b="b"/>
                <a:pathLst>
                  <a:path w="8407" h="3285" extrusionOk="0">
                    <a:moveTo>
                      <a:pt x="6338" y="0"/>
                    </a:moveTo>
                    <a:cubicBezTo>
                      <a:pt x="5104" y="0"/>
                      <a:pt x="3903" y="200"/>
                      <a:pt x="2769" y="701"/>
                    </a:cubicBezTo>
                    <a:cubicBezTo>
                      <a:pt x="1702" y="1168"/>
                      <a:pt x="701" y="1901"/>
                      <a:pt x="1" y="2902"/>
                    </a:cubicBezTo>
                    <a:cubicBezTo>
                      <a:pt x="889" y="3198"/>
                      <a:pt x="1800" y="3284"/>
                      <a:pt x="2701" y="3284"/>
                    </a:cubicBezTo>
                    <a:cubicBezTo>
                      <a:pt x="3322" y="3284"/>
                      <a:pt x="3938" y="3243"/>
                      <a:pt x="4537" y="3202"/>
                    </a:cubicBezTo>
                    <a:cubicBezTo>
                      <a:pt x="5138" y="3169"/>
                      <a:pt x="5738" y="3136"/>
                      <a:pt x="6338" y="2936"/>
                    </a:cubicBezTo>
                    <a:cubicBezTo>
                      <a:pt x="6905" y="2835"/>
                      <a:pt x="7506" y="2535"/>
                      <a:pt x="7906" y="2102"/>
                    </a:cubicBezTo>
                    <a:cubicBezTo>
                      <a:pt x="8173" y="1901"/>
                      <a:pt x="8373" y="1601"/>
                      <a:pt x="8373" y="1268"/>
                    </a:cubicBezTo>
                    <a:cubicBezTo>
                      <a:pt x="8407" y="834"/>
                      <a:pt x="8073" y="400"/>
                      <a:pt x="7673" y="200"/>
                    </a:cubicBezTo>
                    <a:cubicBezTo>
                      <a:pt x="7239" y="0"/>
                      <a:pt x="6772" y="0"/>
                      <a:pt x="633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5775;p35">
                <a:extLst>
                  <a:ext uri="{FF2B5EF4-FFF2-40B4-BE49-F238E27FC236}">
                    <a16:creationId xmlns:a16="http://schemas.microsoft.com/office/drawing/2014/main" id="{AA10C42B-EE3E-21A3-B433-65B69091E933}"/>
                  </a:ext>
                </a:extLst>
              </p:cNvPr>
              <p:cNvSpPr/>
              <p:nvPr/>
            </p:nvSpPr>
            <p:spPr>
              <a:xfrm>
                <a:off x="1587150" y="996275"/>
                <a:ext cx="219325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8773" h="3205" extrusionOk="0">
                    <a:moveTo>
                      <a:pt x="2187" y="0"/>
                    </a:moveTo>
                    <a:cubicBezTo>
                      <a:pt x="1900" y="0"/>
                      <a:pt x="1615" y="20"/>
                      <a:pt x="1334" y="62"/>
                    </a:cubicBezTo>
                    <a:cubicBezTo>
                      <a:pt x="967" y="129"/>
                      <a:pt x="600" y="229"/>
                      <a:pt x="334" y="529"/>
                    </a:cubicBezTo>
                    <a:cubicBezTo>
                      <a:pt x="0" y="963"/>
                      <a:pt x="133" y="1530"/>
                      <a:pt x="467" y="1964"/>
                    </a:cubicBezTo>
                    <a:cubicBezTo>
                      <a:pt x="801" y="2331"/>
                      <a:pt x="1301" y="2531"/>
                      <a:pt x="1801" y="2698"/>
                    </a:cubicBezTo>
                    <a:cubicBezTo>
                      <a:pt x="2995" y="3076"/>
                      <a:pt x="4248" y="3204"/>
                      <a:pt x="5659" y="3204"/>
                    </a:cubicBezTo>
                    <a:cubicBezTo>
                      <a:pt x="6614" y="3204"/>
                      <a:pt x="7642" y="3145"/>
                      <a:pt x="8773" y="3065"/>
                    </a:cubicBezTo>
                    <a:cubicBezTo>
                      <a:pt x="7739" y="2197"/>
                      <a:pt x="6605" y="1330"/>
                      <a:pt x="5337" y="730"/>
                    </a:cubicBezTo>
                    <a:cubicBezTo>
                      <a:pt x="4363" y="282"/>
                      <a:pt x="3263" y="0"/>
                      <a:pt x="21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5776;p35">
                <a:extLst>
                  <a:ext uri="{FF2B5EF4-FFF2-40B4-BE49-F238E27FC236}">
                    <a16:creationId xmlns:a16="http://schemas.microsoft.com/office/drawing/2014/main" id="{F2AB8AA6-F714-3BC8-55D7-818074BB044F}"/>
                  </a:ext>
                </a:extLst>
              </p:cNvPr>
              <p:cNvSpPr/>
              <p:nvPr/>
            </p:nvSpPr>
            <p:spPr>
              <a:xfrm>
                <a:off x="1806450" y="1034700"/>
                <a:ext cx="196000" cy="64950"/>
              </a:xfrm>
              <a:custGeom>
                <a:avLst/>
                <a:gdLst/>
                <a:ahLst/>
                <a:cxnLst/>
                <a:rect l="l" t="t" r="r" b="b"/>
                <a:pathLst>
                  <a:path w="7840" h="2598" extrusionOk="0">
                    <a:moveTo>
                      <a:pt x="4603" y="1"/>
                    </a:moveTo>
                    <a:cubicBezTo>
                      <a:pt x="2963" y="1"/>
                      <a:pt x="1317" y="541"/>
                      <a:pt x="1" y="1528"/>
                    </a:cubicBezTo>
                    <a:cubicBezTo>
                      <a:pt x="1377" y="2353"/>
                      <a:pt x="2884" y="2597"/>
                      <a:pt x="4396" y="2597"/>
                    </a:cubicBezTo>
                    <a:cubicBezTo>
                      <a:pt x="4900" y="2597"/>
                      <a:pt x="5405" y="2570"/>
                      <a:pt x="5905" y="2528"/>
                    </a:cubicBezTo>
                    <a:cubicBezTo>
                      <a:pt x="6339" y="2495"/>
                      <a:pt x="6772" y="2462"/>
                      <a:pt x="7173" y="2261"/>
                    </a:cubicBezTo>
                    <a:cubicBezTo>
                      <a:pt x="7540" y="2028"/>
                      <a:pt x="7840" y="1628"/>
                      <a:pt x="7740" y="1194"/>
                    </a:cubicBezTo>
                    <a:cubicBezTo>
                      <a:pt x="7673" y="694"/>
                      <a:pt x="7139" y="393"/>
                      <a:pt x="6639" y="293"/>
                    </a:cubicBezTo>
                    <a:cubicBezTo>
                      <a:pt x="5978" y="96"/>
                      <a:pt x="5291" y="1"/>
                      <a:pt x="46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5777;p35">
                <a:extLst>
                  <a:ext uri="{FF2B5EF4-FFF2-40B4-BE49-F238E27FC236}">
                    <a16:creationId xmlns:a16="http://schemas.microsoft.com/office/drawing/2014/main" id="{D41EDFF5-7CC4-85D7-88EF-3A6146AAB8B2}"/>
                  </a:ext>
                </a:extLst>
              </p:cNvPr>
              <p:cNvSpPr/>
              <p:nvPr/>
            </p:nvSpPr>
            <p:spPr>
              <a:xfrm>
                <a:off x="1574625" y="1125475"/>
                <a:ext cx="221025" cy="83125"/>
              </a:xfrm>
              <a:custGeom>
                <a:avLst/>
                <a:gdLst/>
                <a:ahLst/>
                <a:cxnLst/>
                <a:rect l="l" t="t" r="r" b="b"/>
                <a:pathLst>
                  <a:path w="8841" h="3325" extrusionOk="0">
                    <a:moveTo>
                      <a:pt x="2518" y="1"/>
                    </a:moveTo>
                    <a:cubicBezTo>
                      <a:pt x="2104" y="1"/>
                      <a:pt x="1695" y="47"/>
                      <a:pt x="1302" y="165"/>
                    </a:cubicBezTo>
                    <a:cubicBezTo>
                      <a:pt x="735" y="332"/>
                      <a:pt x="134" y="732"/>
                      <a:pt x="67" y="1366"/>
                    </a:cubicBezTo>
                    <a:cubicBezTo>
                      <a:pt x="1" y="1799"/>
                      <a:pt x="268" y="2166"/>
                      <a:pt x="568" y="2400"/>
                    </a:cubicBezTo>
                    <a:cubicBezTo>
                      <a:pt x="835" y="2667"/>
                      <a:pt x="1268" y="2833"/>
                      <a:pt x="1635" y="2967"/>
                    </a:cubicBezTo>
                    <a:cubicBezTo>
                      <a:pt x="2436" y="3189"/>
                      <a:pt x="3274" y="3324"/>
                      <a:pt x="4143" y="3324"/>
                    </a:cubicBezTo>
                    <a:cubicBezTo>
                      <a:pt x="5626" y="3324"/>
                      <a:pt x="7200" y="2930"/>
                      <a:pt x="8840" y="1899"/>
                    </a:cubicBezTo>
                    <a:cubicBezTo>
                      <a:pt x="7639" y="865"/>
                      <a:pt x="6005" y="532"/>
                      <a:pt x="4437" y="232"/>
                    </a:cubicBezTo>
                    <a:cubicBezTo>
                      <a:pt x="3810" y="110"/>
                      <a:pt x="3158" y="1"/>
                      <a:pt x="251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5778;p35">
                <a:extLst>
                  <a:ext uri="{FF2B5EF4-FFF2-40B4-BE49-F238E27FC236}">
                    <a16:creationId xmlns:a16="http://schemas.microsoft.com/office/drawing/2014/main" id="{CFA89DCC-8CD9-B125-1685-188FB612CB09}"/>
                  </a:ext>
                </a:extLst>
              </p:cNvPr>
              <p:cNvSpPr/>
              <p:nvPr/>
            </p:nvSpPr>
            <p:spPr>
              <a:xfrm>
                <a:off x="1798125" y="1125650"/>
                <a:ext cx="2452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9808" h="3680" extrusionOk="0">
                    <a:moveTo>
                      <a:pt x="6624" y="0"/>
                    </a:moveTo>
                    <a:cubicBezTo>
                      <a:pt x="4283" y="0"/>
                      <a:pt x="1971" y="674"/>
                      <a:pt x="0" y="1959"/>
                    </a:cubicBezTo>
                    <a:cubicBezTo>
                      <a:pt x="1401" y="2560"/>
                      <a:pt x="2836" y="3160"/>
                      <a:pt x="4337" y="3494"/>
                    </a:cubicBezTo>
                    <a:cubicBezTo>
                      <a:pt x="4868" y="3612"/>
                      <a:pt x="5420" y="3680"/>
                      <a:pt x="5966" y="3680"/>
                    </a:cubicBezTo>
                    <a:cubicBezTo>
                      <a:pt x="6960" y="3680"/>
                      <a:pt x="7931" y="3453"/>
                      <a:pt x="8707" y="2893"/>
                    </a:cubicBezTo>
                    <a:cubicBezTo>
                      <a:pt x="9340" y="2460"/>
                      <a:pt x="9807" y="1659"/>
                      <a:pt x="9507" y="992"/>
                    </a:cubicBezTo>
                    <a:cubicBezTo>
                      <a:pt x="9207" y="358"/>
                      <a:pt x="8440" y="158"/>
                      <a:pt x="7806" y="58"/>
                    </a:cubicBezTo>
                    <a:cubicBezTo>
                      <a:pt x="7412" y="19"/>
                      <a:pt x="7018" y="0"/>
                      <a:pt x="662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5779;p35">
                <a:extLst>
                  <a:ext uri="{FF2B5EF4-FFF2-40B4-BE49-F238E27FC236}">
                    <a16:creationId xmlns:a16="http://schemas.microsoft.com/office/drawing/2014/main" id="{FCBB24E4-49B4-7D12-ADFC-7C2C9784C806}"/>
                  </a:ext>
                </a:extLst>
              </p:cNvPr>
              <p:cNvSpPr/>
              <p:nvPr/>
            </p:nvSpPr>
            <p:spPr>
              <a:xfrm>
                <a:off x="1544600" y="1233400"/>
                <a:ext cx="248550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9942" h="4219" extrusionOk="0">
                    <a:moveTo>
                      <a:pt x="3562" y="0"/>
                    </a:moveTo>
                    <a:cubicBezTo>
                      <a:pt x="2979" y="0"/>
                      <a:pt x="2399" y="67"/>
                      <a:pt x="1835" y="218"/>
                    </a:cubicBezTo>
                    <a:cubicBezTo>
                      <a:pt x="968" y="485"/>
                      <a:pt x="1" y="1052"/>
                      <a:pt x="1" y="1986"/>
                    </a:cubicBezTo>
                    <a:cubicBezTo>
                      <a:pt x="1" y="2853"/>
                      <a:pt x="935" y="3487"/>
                      <a:pt x="1769" y="3754"/>
                    </a:cubicBezTo>
                    <a:cubicBezTo>
                      <a:pt x="2628" y="4055"/>
                      <a:pt x="3532" y="4218"/>
                      <a:pt x="4454" y="4218"/>
                    </a:cubicBezTo>
                    <a:cubicBezTo>
                      <a:pt x="6287" y="4218"/>
                      <a:pt x="8188" y="3573"/>
                      <a:pt x="9941" y="2086"/>
                    </a:cubicBezTo>
                    <a:cubicBezTo>
                      <a:pt x="8707" y="1385"/>
                      <a:pt x="7439" y="718"/>
                      <a:pt x="6038" y="351"/>
                    </a:cubicBezTo>
                    <a:cubicBezTo>
                      <a:pt x="5234" y="135"/>
                      <a:pt x="4395" y="0"/>
                      <a:pt x="356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5780;p35">
                <a:extLst>
                  <a:ext uri="{FF2B5EF4-FFF2-40B4-BE49-F238E27FC236}">
                    <a16:creationId xmlns:a16="http://schemas.microsoft.com/office/drawing/2014/main" id="{61EE5472-CAD9-1832-BD83-751B8AD13426}"/>
                  </a:ext>
                </a:extLst>
              </p:cNvPr>
              <p:cNvSpPr/>
              <p:nvPr/>
            </p:nvSpPr>
            <p:spPr>
              <a:xfrm>
                <a:off x="1793125" y="1242675"/>
                <a:ext cx="243525" cy="91350"/>
              </a:xfrm>
              <a:custGeom>
                <a:avLst/>
                <a:gdLst/>
                <a:ahLst/>
                <a:cxnLst/>
                <a:rect l="l" t="t" r="r" b="b"/>
                <a:pathLst>
                  <a:path w="9741" h="3654" extrusionOk="0">
                    <a:moveTo>
                      <a:pt x="7019" y="0"/>
                    </a:moveTo>
                    <a:cubicBezTo>
                      <a:pt x="4599" y="0"/>
                      <a:pt x="2242" y="841"/>
                      <a:pt x="0" y="1681"/>
                    </a:cubicBezTo>
                    <a:cubicBezTo>
                      <a:pt x="1668" y="2682"/>
                      <a:pt x="2936" y="3282"/>
                      <a:pt x="4337" y="3516"/>
                    </a:cubicBezTo>
                    <a:cubicBezTo>
                      <a:pt x="4804" y="3605"/>
                      <a:pt x="5282" y="3653"/>
                      <a:pt x="5759" y="3653"/>
                    </a:cubicBezTo>
                    <a:cubicBezTo>
                      <a:pt x="6712" y="3653"/>
                      <a:pt x="7661" y="3460"/>
                      <a:pt x="8506" y="3016"/>
                    </a:cubicBezTo>
                    <a:cubicBezTo>
                      <a:pt x="8840" y="2849"/>
                      <a:pt x="9173" y="2615"/>
                      <a:pt x="9374" y="2315"/>
                    </a:cubicBezTo>
                    <a:cubicBezTo>
                      <a:pt x="9607" y="1982"/>
                      <a:pt x="9741" y="1615"/>
                      <a:pt x="9674" y="1214"/>
                    </a:cubicBezTo>
                    <a:cubicBezTo>
                      <a:pt x="9574" y="814"/>
                      <a:pt x="9240" y="480"/>
                      <a:pt x="8840" y="280"/>
                    </a:cubicBezTo>
                    <a:cubicBezTo>
                      <a:pt x="8406" y="114"/>
                      <a:pt x="8006" y="47"/>
                      <a:pt x="7539" y="13"/>
                    </a:cubicBezTo>
                    <a:cubicBezTo>
                      <a:pt x="7365" y="5"/>
                      <a:pt x="7192" y="0"/>
                      <a:pt x="701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5781;p35">
                <a:extLst>
                  <a:ext uri="{FF2B5EF4-FFF2-40B4-BE49-F238E27FC236}">
                    <a16:creationId xmlns:a16="http://schemas.microsoft.com/office/drawing/2014/main" id="{842D2059-827E-2294-B62A-2BABE17C184C}"/>
                  </a:ext>
                </a:extLst>
              </p:cNvPr>
              <p:cNvSpPr/>
              <p:nvPr/>
            </p:nvSpPr>
            <p:spPr>
              <a:xfrm>
                <a:off x="1535425" y="1378150"/>
                <a:ext cx="262725" cy="104800"/>
              </a:xfrm>
              <a:custGeom>
                <a:avLst/>
                <a:gdLst/>
                <a:ahLst/>
                <a:cxnLst/>
                <a:rect l="l" t="t" r="r" b="b"/>
                <a:pathLst>
                  <a:path w="10509" h="4192" extrusionOk="0">
                    <a:moveTo>
                      <a:pt x="4977" y="1"/>
                    </a:moveTo>
                    <a:cubicBezTo>
                      <a:pt x="3809" y="1"/>
                      <a:pt x="2641" y="188"/>
                      <a:pt x="1535" y="565"/>
                    </a:cubicBezTo>
                    <a:cubicBezTo>
                      <a:pt x="835" y="799"/>
                      <a:pt x="1" y="1299"/>
                      <a:pt x="1" y="2066"/>
                    </a:cubicBezTo>
                    <a:cubicBezTo>
                      <a:pt x="1" y="2600"/>
                      <a:pt x="401" y="3067"/>
                      <a:pt x="868" y="3367"/>
                    </a:cubicBezTo>
                    <a:cubicBezTo>
                      <a:pt x="1742" y="3943"/>
                      <a:pt x="2780" y="4192"/>
                      <a:pt x="3824" y="4192"/>
                    </a:cubicBezTo>
                    <a:cubicBezTo>
                      <a:pt x="4414" y="4192"/>
                      <a:pt x="5006" y="4112"/>
                      <a:pt x="5572" y="3968"/>
                    </a:cubicBezTo>
                    <a:cubicBezTo>
                      <a:pt x="7173" y="3634"/>
                      <a:pt x="8640" y="2867"/>
                      <a:pt x="10508" y="1533"/>
                    </a:cubicBezTo>
                    <a:cubicBezTo>
                      <a:pt x="8845" y="514"/>
                      <a:pt x="6910" y="1"/>
                      <a:pt x="497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5782;p35">
                <a:extLst>
                  <a:ext uri="{FF2B5EF4-FFF2-40B4-BE49-F238E27FC236}">
                    <a16:creationId xmlns:a16="http://schemas.microsoft.com/office/drawing/2014/main" id="{4C1C6914-2D72-5A5D-1027-45F861882979}"/>
                  </a:ext>
                </a:extLst>
              </p:cNvPr>
              <p:cNvSpPr/>
              <p:nvPr/>
            </p:nvSpPr>
            <p:spPr>
              <a:xfrm>
                <a:off x="1795625" y="1351125"/>
                <a:ext cx="249375" cy="118975"/>
              </a:xfrm>
              <a:custGeom>
                <a:avLst/>
                <a:gdLst/>
                <a:ahLst/>
                <a:cxnLst/>
                <a:rect l="l" t="t" r="r" b="b"/>
                <a:pathLst>
                  <a:path w="9975" h="4759" extrusionOk="0">
                    <a:moveTo>
                      <a:pt x="7049" y="0"/>
                    </a:moveTo>
                    <a:cubicBezTo>
                      <a:pt x="6922" y="0"/>
                      <a:pt x="6796" y="4"/>
                      <a:pt x="6672" y="12"/>
                    </a:cubicBezTo>
                    <a:cubicBezTo>
                      <a:pt x="4270" y="145"/>
                      <a:pt x="1835" y="1146"/>
                      <a:pt x="0" y="2781"/>
                    </a:cubicBezTo>
                    <a:cubicBezTo>
                      <a:pt x="1747" y="4136"/>
                      <a:pt x="3596" y="4758"/>
                      <a:pt x="5371" y="4758"/>
                    </a:cubicBezTo>
                    <a:cubicBezTo>
                      <a:pt x="5867" y="4758"/>
                      <a:pt x="6358" y="4710"/>
                      <a:pt x="6839" y="4615"/>
                    </a:cubicBezTo>
                    <a:cubicBezTo>
                      <a:pt x="7672" y="4448"/>
                      <a:pt x="8540" y="4115"/>
                      <a:pt x="9140" y="3481"/>
                    </a:cubicBezTo>
                    <a:cubicBezTo>
                      <a:pt x="9741" y="2847"/>
                      <a:pt x="9974" y="1847"/>
                      <a:pt x="9574" y="1113"/>
                    </a:cubicBezTo>
                    <a:cubicBezTo>
                      <a:pt x="9071" y="255"/>
                      <a:pt x="8043" y="0"/>
                      <a:pt x="704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783;p35">
                <a:extLst>
                  <a:ext uri="{FF2B5EF4-FFF2-40B4-BE49-F238E27FC236}">
                    <a16:creationId xmlns:a16="http://schemas.microsoft.com/office/drawing/2014/main" id="{6802A912-71E9-9B2A-0672-F19F25752B67}"/>
                  </a:ext>
                </a:extLst>
              </p:cNvPr>
              <p:cNvSpPr/>
              <p:nvPr/>
            </p:nvSpPr>
            <p:spPr>
              <a:xfrm>
                <a:off x="1781450" y="589500"/>
                <a:ext cx="139275" cy="1178200"/>
              </a:xfrm>
              <a:custGeom>
                <a:avLst/>
                <a:gdLst/>
                <a:ahLst/>
                <a:cxnLst/>
                <a:rect l="l" t="t" r="r" b="b"/>
                <a:pathLst>
                  <a:path w="5571" h="47128" extrusionOk="0">
                    <a:moveTo>
                      <a:pt x="5538" y="0"/>
                    </a:moveTo>
                    <a:cubicBezTo>
                      <a:pt x="5516" y="0"/>
                      <a:pt x="5489" y="35"/>
                      <a:pt x="5471" y="88"/>
                    </a:cubicBezTo>
                    <a:cubicBezTo>
                      <a:pt x="2669" y="7560"/>
                      <a:pt x="901" y="15333"/>
                      <a:pt x="334" y="23305"/>
                    </a:cubicBezTo>
                    <a:cubicBezTo>
                      <a:pt x="0" y="27608"/>
                      <a:pt x="0" y="31911"/>
                      <a:pt x="367" y="36181"/>
                    </a:cubicBezTo>
                    <a:cubicBezTo>
                      <a:pt x="501" y="37315"/>
                      <a:pt x="567" y="38416"/>
                      <a:pt x="734" y="39517"/>
                    </a:cubicBezTo>
                    <a:lnTo>
                      <a:pt x="1001" y="41185"/>
                    </a:lnTo>
                    <a:cubicBezTo>
                      <a:pt x="1068" y="41752"/>
                      <a:pt x="1201" y="42285"/>
                      <a:pt x="1301" y="42852"/>
                    </a:cubicBezTo>
                    <a:cubicBezTo>
                      <a:pt x="1501" y="44253"/>
                      <a:pt x="1735" y="45588"/>
                      <a:pt x="2335" y="46688"/>
                    </a:cubicBezTo>
                    <a:cubicBezTo>
                      <a:pt x="2494" y="46994"/>
                      <a:pt x="2660" y="47127"/>
                      <a:pt x="2800" y="47127"/>
                    </a:cubicBezTo>
                    <a:cubicBezTo>
                      <a:pt x="3072" y="47127"/>
                      <a:pt x="3245" y="46626"/>
                      <a:pt x="3069" y="45921"/>
                    </a:cubicBezTo>
                    <a:cubicBezTo>
                      <a:pt x="1101" y="37949"/>
                      <a:pt x="567" y="29643"/>
                      <a:pt x="1335" y="21470"/>
                    </a:cubicBezTo>
                    <a:cubicBezTo>
                      <a:pt x="1668" y="17935"/>
                      <a:pt x="2335" y="14232"/>
                      <a:pt x="3169" y="10596"/>
                    </a:cubicBezTo>
                    <a:cubicBezTo>
                      <a:pt x="4003" y="6960"/>
                      <a:pt x="4904" y="3424"/>
                      <a:pt x="5571" y="88"/>
                    </a:cubicBezTo>
                    <a:cubicBezTo>
                      <a:pt x="5571" y="26"/>
                      <a:pt x="5556" y="0"/>
                      <a:pt x="553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784;p35">
                <a:extLst>
                  <a:ext uri="{FF2B5EF4-FFF2-40B4-BE49-F238E27FC236}">
                    <a16:creationId xmlns:a16="http://schemas.microsoft.com/office/drawing/2014/main" id="{8572B0D2-BB55-24DE-200C-1FF569E1984D}"/>
                  </a:ext>
                </a:extLst>
              </p:cNvPr>
              <p:cNvSpPr/>
              <p:nvPr/>
            </p:nvSpPr>
            <p:spPr>
              <a:xfrm>
                <a:off x="1879850" y="492925"/>
                <a:ext cx="124275" cy="185525"/>
              </a:xfrm>
              <a:custGeom>
                <a:avLst/>
                <a:gdLst/>
                <a:ahLst/>
                <a:cxnLst/>
                <a:rect l="l" t="t" r="r" b="b"/>
                <a:pathLst>
                  <a:path w="4971" h="7421" extrusionOk="0">
                    <a:moveTo>
                      <a:pt x="3621" y="1"/>
                    </a:moveTo>
                    <a:cubicBezTo>
                      <a:pt x="3356" y="1"/>
                      <a:pt x="3092" y="71"/>
                      <a:pt x="2869" y="182"/>
                    </a:cubicBezTo>
                    <a:cubicBezTo>
                      <a:pt x="2435" y="416"/>
                      <a:pt x="2102" y="783"/>
                      <a:pt x="1802" y="1149"/>
                    </a:cubicBezTo>
                    <a:cubicBezTo>
                      <a:pt x="467" y="2917"/>
                      <a:pt x="0" y="5286"/>
                      <a:pt x="601" y="7421"/>
                    </a:cubicBezTo>
                    <a:cubicBezTo>
                      <a:pt x="2435" y="6086"/>
                      <a:pt x="3503" y="4719"/>
                      <a:pt x="4404" y="3284"/>
                    </a:cubicBezTo>
                    <a:cubicBezTo>
                      <a:pt x="4670" y="2784"/>
                      <a:pt x="4937" y="2250"/>
                      <a:pt x="4971" y="1650"/>
                    </a:cubicBezTo>
                    <a:cubicBezTo>
                      <a:pt x="4971" y="1083"/>
                      <a:pt x="4737" y="449"/>
                      <a:pt x="4237" y="149"/>
                    </a:cubicBezTo>
                    <a:cubicBezTo>
                      <a:pt x="4044" y="45"/>
                      <a:pt x="3832" y="1"/>
                      <a:pt x="362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2CC894A-B457-250F-8D13-94691D9A06EB}"/>
                </a:ext>
              </a:extLst>
            </p:cNvPr>
            <p:cNvGrpSpPr/>
            <p:nvPr/>
          </p:nvGrpSpPr>
          <p:grpSpPr>
            <a:xfrm>
              <a:off x="7586664" y="3869617"/>
              <a:ext cx="1905196" cy="1658448"/>
              <a:chOff x="7586664" y="3869617"/>
              <a:chExt cx="1905196" cy="1658448"/>
            </a:xfrm>
          </p:grpSpPr>
          <p:grpSp>
            <p:nvGrpSpPr>
              <p:cNvPr id="29" name="Google Shape;5752;p35">
                <a:extLst>
                  <a:ext uri="{FF2B5EF4-FFF2-40B4-BE49-F238E27FC236}">
                    <a16:creationId xmlns:a16="http://schemas.microsoft.com/office/drawing/2014/main" id="{77EE7230-65E1-ED97-E276-7FFAB3AC8D04}"/>
                  </a:ext>
                </a:extLst>
              </p:cNvPr>
              <p:cNvGrpSpPr/>
              <p:nvPr/>
            </p:nvGrpSpPr>
            <p:grpSpPr>
              <a:xfrm rot="2083657">
                <a:off x="7586664" y="4357291"/>
                <a:ext cx="1356684" cy="695046"/>
                <a:chOff x="4976050" y="4611525"/>
                <a:chExt cx="1664950" cy="852975"/>
              </a:xfrm>
            </p:grpSpPr>
            <p:sp>
              <p:nvSpPr>
                <p:cNvPr id="72" name="Google Shape;5753;p35">
                  <a:extLst>
                    <a:ext uri="{FF2B5EF4-FFF2-40B4-BE49-F238E27FC236}">
                      <a16:creationId xmlns:a16="http://schemas.microsoft.com/office/drawing/2014/main" id="{4FF4772D-FF1D-E805-C1E7-7C2D0D9FDAE2}"/>
                    </a:ext>
                  </a:extLst>
                </p:cNvPr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5754;p35">
                  <a:extLst>
                    <a:ext uri="{FF2B5EF4-FFF2-40B4-BE49-F238E27FC236}">
                      <a16:creationId xmlns:a16="http://schemas.microsoft.com/office/drawing/2014/main" id="{2903F463-631C-E305-FC04-4A9A11F4B890}"/>
                    </a:ext>
                  </a:extLst>
                </p:cNvPr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0" name="Google Shape;5755;p35">
                <a:extLst>
                  <a:ext uri="{FF2B5EF4-FFF2-40B4-BE49-F238E27FC236}">
                    <a16:creationId xmlns:a16="http://schemas.microsoft.com/office/drawing/2014/main" id="{0BA1E237-054D-EB19-2EDE-F7B8FCC6316C}"/>
                  </a:ext>
                </a:extLst>
              </p:cNvPr>
              <p:cNvGrpSpPr/>
              <p:nvPr/>
            </p:nvGrpSpPr>
            <p:grpSpPr>
              <a:xfrm rot="19865262" flipH="1">
                <a:off x="7911602" y="3869617"/>
                <a:ext cx="1428294" cy="1064074"/>
                <a:chOff x="5065700" y="3436875"/>
                <a:chExt cx="1984875" cy="1478725"/>
              </a:xfrm>
            </p:grpSpPr>
            <p:sp>
              <p:nvSpPr>
                <p:cNvPr id="63" name="Google Shape;5756;p35">
                  <a:extLst>
                    <a:ext uri="{FF2B5EF4-FFF2-40B4-BE49-F238E27FC236}">
                      <a16:creationId xmlns:a16="http://schemas.microsoft.com/office/drawing/2014/main" id="{6B2F7C09-CAD6-4BED-597B-FC9506B6ECF1}"/>
                    </a:ext>
                  </a:extLst>
                </p:cNvPr>
                <p:cNvSpPr/>
                <p:nvPr/>
              </p:nvSpPr>
              <p:spPr>
                <a:xfrm>
                  <a:off x="5662250" y="3955275"/>
                  <a:ext cx="1388325" cy="96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33" h="38413" extrusionOk="0">
                      <a:moveTo>
                        <a:pt x="61" y="1"/>
                      </a:moveTo>
                      <a:cubicBezTo>
                        <a:pt x="0" y="1"/>
                        <a:pt x="63" y="230"/>
                        <a:pt x="303" y="679"/>
                      </a:cubicBezTo>
                      <a:cubicBezTo>
                        <a:pt x="942" y="1834"/>
                        <a:pt x="1550" y="3019"/>
                        <a:pt x="2218" y="4174"/>
                      </a:cubicBezTo>
                      <a:lnTo>
                        <a:pt x="4346" y="7548"/>
                      </a:lnTo>
                      <a:lnTo>
                        <a:pt x="6717" y="10770"/>
                      </a:lnTo>
                      <a:cubicBezTo>
                        <a:pt x="6899" y="11044"/>
                        <a:pt x="7082" y="11317"/>
                        <a:pt x="7325" y="11560"/>
                      </a:cubicBezTo>
                      <a:lnTo>
                        <a:pt x="7963" y="12320"/>
                      </a:lnTo>
                      <a:lnTo>
                        <a:pt x="9209" y="13901"/>
                      </a:lnTo>
                      <a:cubicBezTo>
                        <a:pt x="12675" y="17944"/>
                        <a:pt x="16626" y="21591"/>
                        <a:pt x="20881" y="24843"/>
                      </a:cubicBezTo>
                      <a:cubicBezTo>
                        <a:pt x="29423" y="31257"/>
                        <a:pt x="39392" y="35938"/>
                        <a:pt x="49940" y="38005"/>
                      </a:cubicBezTo>
                      <a:cubicBezTo>
                        <a:pt x="50396" y="38096"/>
                        <a:pt x="50821" y="38217"/>
                        <a:pt x="51216" y="38248"/>
                      </a:cubicBezTo>
                      <a:cubicBezTo>
                        <a:pt x="51611" y="38278"/>
                        <a:pt x="51976" y="38309"/>
                        <a:pt x="52311" y="38369"/>
                      </a:cubicBezTo>
                      <a:cubicBezTo>
                        <a:pt x="52783" y="38391"/>
                        <a:pt x="53211" y="38412"/>
                        <a:pt x="53592" y="38412"/>
                      </a:cubicBezTo>
                      <a:cubicBezTo>
                        <a:pt x="53750" y="38412"/>
                        <a:pt x="53901" y="38409"/>
                        <a:pt x="54043" y="38400"/>
                      </a:cubicBezTo>
                      <a:cubicBezTo>
                        <a:pt x="55016" y="38369"/>
                        <a:pt x="55472" y="38217"/>
                        <a:pt x="55502" y="37974"/>
                      </a:cubicBezTo>
                      <a:cubicBezTo>
                        <a:pt x="55532" y="37761"/>
                        <a:pt x="55077" y="37488"/>
                        <a:pt x="54256" y="37184"/>
                      </a:cubicBezTo>
                      <a:cubicBezTo>
                        <a:pt x="53830" y="37032"/>
                        <a:pt x="53253" y="36880"/>
                        <a:pt x="52615" y="36758"/>
                      </a:cubicBezTo>
                      <a:cubicBezTo>
                        <a:pt x="52280" y="36698"/>
                        <a:pt x="51915" y="36606"/>
                        <a:pt x="51551" y="36576"/>
                      </a:cubicBezTo>
                      <a:cubicBezTo>
                        <a:pt x="51156" y="36454"/>
                        <a:pt x="50760" y="36333"/>
                        <a:pt x="50304" y="36272"/>
                      </a:cubicBezTo>
                      <a:cubicBezTo>
                        <a:pt x="39970" y="34448"/>
                        <a:pt x="30061" y="30102"/>
                        <a:pt x="21489" y="23992"/>
                      </a:cubicBezTo>
                      <a:cubicBezTo>
                        <a:pt x="17204" y="20922"/>
                        <a:pt x="13222" y="17396"/>
                        <a:pt x="9665" y="13475"/>
                      </a:cubicBezTo>
                      <a:lnTo>
                        <a:pt x="8389" y="11956"/>
                      </a:lnTo>
                      <a:lnTo>
                        <a:pt x="7750" y="11196"/>
                      </a:lnTo>
                      <a:cubicBezTo>
                        <a:pt x="7507" y="10922"/>
                        <a:pt x="7325" y="10709"/>
                        <a:pt x="7082" y="10436"/>
                      </a:cubicBezTo>
                      <a:lnTo>
                        <a:pt x="4711" y="7275"/>
                      </a:lnTo>
                      <a:lnTo>
                        <a:pt x="2492" y="3962"/>
                      </a:lnTo>
                      <a:cubicBezTo>
                        <a:pt x="1823" y="2837"/>
                        <a:pt x="1155" y="1682"/>
                        <a:pt x="486" y="557"/>
                      </a:cubicBezTo>
                      <a:cubicBezTo>
                        <a:pt x="271" y="184"/>
                        <a:pt x="116" y="1"/>
                        <a:pt x="61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5757;p35">
                  <a:extLst>
                    <a:ext uri="{FF2B5EF4-FFF2-40B4-BE49-F238E27FC236}">
                      <a16:creationId xmlns:a16="http://schemas.microsoft.com/office/drawing/2014/main" id="{25C88D94-AECC-7977-0E7E-A302C090FFB7}"/>
                    </a:ext>
                  </a:extLst>
                </p:cNvPr>
                <p:cNvSpPr/>
                <p:nvPr/>
              </p:nvSpPr>
              <p:spPr>
                <a:xfrm>
                  <a:off x="5065700" y="3937625"/>
                  <a:ext cx="706725" cy="285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9" h="11416" extrusionOk="0">
                      <a:moveTo>
                        <a:pt x="6271" y="1"/>
                      </a:moveTo>
                      <a:cubicBezTo>
                        <a:pt x="5418" y="1"/>
                        <a:pt x="4570" y="114"/>
                        <a:pt x="3740" y="382"/>
                      </a:cubicBezTo>
                      <a:cubicBezTo>
                        <a:pt x="1764" y="1020"/>
                        <a:pt x="1" y="2965"/>
                        <a:pt x="457" y="4971"/>
                      </a:cubicBezTo>
                      <a:cubicBezTo>
                        <a:pt x="761" y="6279"/>
                        <a:pt x="1855" y="7190"/>
                        <a:pt x="2980" y="7920"/>
                      </a:cubicBezTo>
                      <a:cubicBezTo>
                        <a:pt x="6749" y="10291"/>
                        <a:pt x="11247" y="11324"/>
                        <a:pt x="15685" y="11415"/>
                      </a:cubicBezTo>
                      <a:cubicBezTo>
                        <a:pt x="20153" y="11415"/>
                        <a:pt x="24561" y="10503"/>
                        <a:pt x="28269" y="8467"/>
                      </a:cubicBezTo>
                      <a:cubicBezTo>
                        <a:pt x="23193" y="5823"/>
                        <a:pt x="17995" y="3513"/>
                        <a:pt x="12646" y="1476"/>
                      </a:cubicBezTo>
                      <a:cubicBezTo>
                        <a:pt x="10601" y="715"/>
                        <a:pt x="8417" y="1"/>
                        <a:pt x="627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5758;p35">
                  <a:extLst>
                    <a:ext uri="{FF2B5EF4-FFF2-40B4-BE49-F238E27FC236}">
                      <a16:creationId xmlns:a16="http://schemas.microsoft.com/office/drawing/2014/main" id="{02DB89E8-8908-D752-CC7E-E9B8F4843616}"/>
                    </a:ext>
                  </a:extLst>
                </p:cNvPr>
                <p:cNvSpPr/>
                <p:nvPr/>
              </p:nvSpPr>
              <p:spPr>
                <a:xfrm>
                  <a:off x="5654625" y="3444100"/>
                  <a:ext cx="268275" cy="705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1" h="28208" extrusionOk="0">
                      <a:moveTo>
                        <a:pt x="5423" y="0"/>
                      </a:moveTo>
                      <a:cubicBezTo>
                        <a:pt x="3865" y="0"/>
                        <a:pt x="2258" y="1163"/>
                        <a:pt x="1460" y="2615"/>
                      </a:cubicBezTo>
                      <a:cubicBezTo>
                        <a:pt x="1" y="5259"/>
                        <a:pt x="365" y="8542"/>
                        <a:pt x="852" y="11551"/>
                      </a:cubicBezTo>
                      <a:cubicBezTo>
                        <a:pt x="1764" y="17174"/>
                        <a:pt x="3071" y="22737"/>
                        <a:pt x="4712" y="28208"/>
                      </a:cubicBezTo>
                      <a:cubicBezTo>
                        <a:pt x="7387" y="24956"/>
                        <a:pt x="9150" y="20822"/>
                        <a:pt x="9940" y="16415"/>
                      </a:cubicBezTo>
                      <a:cubicBezTo>
                        <a:pt x="10730" y="12038"/>
                        <a:pt x="10548" y="7448"/>
                        <a:pt x="8967" y="3284"/>
                      </a:cubicBezTo>
                      <a:cubicBezTo>
                        <a:pt x="8511" y="2068"/>
                        <a:pt x="7812" y="791"/>
                        <a:pt x="6596" y="244"/>
                      </a:cubicBezTo>
                      <a:cubicBezTo>
                        <a:pt x="6218" y="77"/>
                        <a:pt x="5822" y="0"/>
                        <a:pt x="542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5759;p35">
                  <a:extLst>
                    <a:ext uri="{FF2B5EF4-FFF2-40B4-BE49-F238E27FC236}">
                      <a16:creationId xmlns:a16="http://schemas.microsoft.com/office/drawing/2014/main" id="{DDD27CD2-FAD9-A98E-A68A-6185E2F3887D}"/>
                    </a:ext>
                  </a:extLst>
                </p:cNvPr>
                <p:cNvSpPr/>
                <p:nvPr/>
              </p:nvSpPr>
              <p:spPr>
                <a:xfrm>
                  <a:off x="5226800" y="3436875"/>
                  <a:ext cx="545625" cy="712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25" h="28497" extrusionOk="0">
                      <a:moveTo>
                        <a:pt x="4380" y="0"/>
                      </a:moveTo>
                      <a:cubicBezTo>
                        <a:pt x="3674" y="0"/>
                        <a:pt x="2981" y="154"/>
                        <a:pt x="2372" y="503"/>
                      </a:cubicBezTo>
                      <a:cubicBezTo>
                        <a:pt x="973" y="1263"/>
                        <a:pt x="214" y="2813"/>
                        <a:pt x="122" y="4393"/>
                      </a:cubicBezTo>
                      <a:cubicBezTo>
                        <a:pt x="1" y="5943"/>
                        <a:pt x="457" y="7463"/>
                        <a:pt x="1034" y="8892"/>
                      </a:cubicBezTo>
                      <a:cubicBezTo>
                        <a:pt x="2888" y="13451"/>
                        <a:pt x="6110" y="17372"/>
                        <a:pt x="9819" y="20655"/>
                      </a:cubicBezTo>
                      <a:cubicBezTo>
                        <a:pt x="13527" y="23907"/>
                        <a:pt x="17661" y="25853"/>
                        <a:pt x="21825" y="28497"/>
                      </a:cubicBezTo>
                      <a:cubicBezTo>
                        <a:pt x="20366" y="17859"/>
                        <a:pt x="16566" y="9743"/>
                        <a:pt x="10183" y="3208"/>
                      </a:cubicBezTo>
                      <a:cubicBezTo>
                        <a:pt x="9120" y="2144"/>
                        <a:pt x="8025" y="1111"/>
                        <a:pt x="6657" y="503"/>
                      </a:cubicBezTo>
                      <a:cubicBezTo>
                        <a:pt x="5943" y="185"/>
                        <a:pt x="5153" y="0"/>
                        <a:pt x="43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5760;p35">
                  <a:extLst>
                    <a:ext uri="{FF2B5EF4-FFF2-40B4-BE49-F238E27FC236}">
                      <a16:creationId xmlns:a16="http://schemas.microsoft.com/office/drawing/2014/main" id="{06359A2E-5795-F549-C0FE-CD5938659BD3}"/>
                    </a:ext>
                  </a:extLst>
                </p:cNvPr>
                <p:cNvSpPr/>
                <p:nvPr/>
              </p:nvSpPr>
              <p:spPr>
                <a:xfrm>
                  <a:off x="5321875" y="4092000"/>
                  <a:ext cx="395100" cy="7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3052" extrusionOk="0">
                      <a:moveTo>
                        <a:pt x="200" y="0"/>
                      </a:moveTo>
                      <a:cubicBezTo>
                        <a:pt x="17" y="0"/>
                        <a:pt x="0" y="146"/>
                        <a:pt x="210" y="225"/>
                      </a:cubicBezTo>
                      <a:cubicBezTo>
                        <a:pt x="2399" y="1046"/>
                        <a:pt x="4648" y="1775"/>
                        <a:pt x="6958" y="2262"/>
                      </a:cubicBezTo>
                      <a:cubicBezTo>
                        <a:pt x="9268" y="2809"/>
                        <a:pt x="11669" y="3052"/>
                        <a:pt x="14010" y="3052"/>
                      </a:cubicBezTo>
                      <a:cubicBezTo>
                        <a:pt x="15742" y="3021"/>
                        <a:pt x="15803" y="1836"/>
                        <a:pt x="14374" y="1654"/>
                      </a:cubicBezTo>
                      <a:cubicBezTo>
                        <a:pt x="12247" y="1350"/>
                        <a:pt x="9845" y="1289"/>
                        <a:pt x="7383" y="1076"/>
                      </a:cubicBezTo>
                      <a:cubicBezTo>
                        <a:pt x="4952" y="894"/>
                        <a:pt x="2459" y="620"/>
                        <a:pt x="301" y="12"/>
                      </a:cubicBezTo>
                      <a:cubicBezTo>
                        <a:pt x="263" y="4"/>
                        <a:pt x="230" y="0"/>
                        <a:pt x="20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5761;p35">
                  <a:extLst>
                    <a:ext uri="{FF2B5EF4-FFF2-40B4-BE49-F238E27FC236}">
                      <a16:creationId xmlns:a16="http://schemas.microsoft.com/office/drawing/2014/main" id="{BF759E4F-DBA8-59D7-AA74-6EBA3861AB51}"/>
                    </a:ext>
                  </a:extLst>
                </p:cNvPr>
                <p:cNvSpPr/>
                <p:nvPr/>
              </p:nvSpPr>
              <p:spPr>
                <a:xfrm>
                  <a:off x="5391250" y="3766950"/>
                  <a:ext cx="353425" cy="350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37" h="14036" extrusionOk="0">
                      <a:moveTo>
                        <a:pt x="83" y="1"/>
                      </a:moveTo>
                      <a:cubicBezTo>
                        <a:pt x="11" y="1"/>
                        <a:pt x="1" y="103"/>
                        <a:pt x="110" y="248"/>
                      </a:cubicBezTo>
                      <a:cubicBezTo>
                        <a:pt x="1721" y="2741"/>
                        <a:pt x="3453" y="5111"/>
                        <a:pt x="5459" y="7361"/>
                      </a:cubicBezTo>
                      <a:cubicBezTo>
                        <a:pt x="7435" y="9610"/>
                        <a:pt x="9654" y="11707"/>
                        <a:pt x="12025" y="13440"/>
                      </a:cubicBezTo>
                      <a:cubicBezTo>
                        <a:pt x="12620" y="13861"/>
                        <a:pt x="13105" y="14035"/>
                        <a:pt x="13435" y="14035"/>
                      </a:cubicBezTo>
                      <a:cubicBezTo>
                        <a:pt x="14083" y="14035"/>
                        <a:pt x="14137" y="13364"/>
                        <a:pt x="13271" y="12558"/>
                      </a:cubicBezTo>
                      <a:cubicBezTo>
                        <a:pt x="11235" y="10674"/>
                        <a:pt x="8833" y="8759"/>
                        <a:pt x="6554" y="6692"/>
                      </a:cubicBezTo>
                      <a:cubicBezTo>
                        <a:pt x="4244" y="4595"/>
                        <a:pt x="1994" y="2376"/>
                        <a:pt x="292" y="157"/>
                      </a:cubicBezTo>
                      <a:cubicBezTo>
                        <a:pt x="207" y="47"/>
                        <a:pt x="131" y="1"/>
                        <a:pt x="8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5762;p35">
                  <a:extLst>
                    <a:ext uri="{FF2B5EF4-FFF2-40B4-BE49-F238E27FC236}">
                      <a16:creationId xmlns:a16="http://schemas.microsoft.com/office/drawing/2014/main" id="{9B16490C-5FAD-898B-ED16-44CF62F1D69D}"/>
                    </a:ext>
                  </a:extLst>
                </p:cNvPr>
                <p:cNvSpPr/>
                <p:nvPr/>
              </p:nvSpPr>
              <p:spPr>
                <a:xfrm>
                  <a:off x="5581650" y="3830675"/>
                  <a:ext cx="158800" cy="235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52" h="9402" extrusionOk="0">
                      <a:moveTo>
                        <a:pt x="126" y="0"/>
                      </a:moveTo>
                      <a:cubicBezTo>
                        <a:pt x="50" y="0"/>
                        <a:pt x="1" y="89"/>
                        <a:pt x="62" y="192"/>
                      </a:cubicBezTo>
                      <a:cubicBezTo>
                        <a:pt x="1643" y="3018"/>
                        <a:pt x="3072" y="6119"/>
                        <a:pt x="4774" y="8885"/>
                      </a:cubicBezTo>
                      <a:cubicBezTo>
                        <a:pt x="5022" y="9246"/>
                        <a:pt x="5321" y="9402"/>
                        <a:pt x="5581" y="9402"/>
                      </a:cubicBezTo>
                      <a:cubicBezTo>
                        <a:pt x="6022" y="9402"/>
                        <a:pt x="6352" y="8957"/>
                        <a:pt x="6142" y="8307"/>
                      </a:cubicBezTo>
                      <a:cubicBezTo>
                        <a:pt x="5108" y="5268"/>
                        <a:pt x="2190" y="2532"/>
                        <a:pt x="245" y="70"/>
                      </a:cubicBezTo>
                      <a:cubicBezTo>
                        <a:pt x="205" y="21"/>
                        <a:pt x="163" y="0"/>
                        <a:pt x="126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5763;p35">
                  <a:extLst>
                    <a:ext uri="{FF2B5EF4-FFF2-40B4-BE49-F238E27FC236}">
                      <a16:creationId xmlns:a16="http://schemas.microsoft.com/office/drawing/2014/main" id="{FC8AB10C-84CD-CC65-3EB2-7684C407019D}"/>
                    </a:ext>
                  </a:extLst>
                </p:cNvPr>
                <p:cNvSpPr/>
                <p:nvPr/>
              </p:nvSpPr>
              <p:spPr>
                <a:xfrm>
                  <a:off x="5743325" y="3634375"/>
                  <a:ext cx="127050" cy="52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2" h="21172" extrusionOk="0">
                      <a:moveTo>
                        <a:pt x="1285" y="0"/>
                      </a:moveTo>
                      <a:cubicBezTo>
                        <a:pt x="1242" y="0"/>
                        <a:pt x="1194" y="76"/>
                        <a:pt x="1194" y="232"/>
                      </a:cubicBezTo>
                      <a:cubicBezTo>
                        <a:pt x="1103" y="5521"/>
                        <a:pt x="769" y="11022"/>
                        <a:pt x="860" y="16281"/>
                      </a:cubicBezTo>
                      <a:cubicBezTo>
                        <a:pt x="884" y="17304"/>
                        <a:pt x="1202" y="17800"/>
                        <a:pt x="1546" y="17800"/>
                      </a:cubicBezTo>
                      <a:cubicBezTo>
                        <a:pt x="1631" y="17800"/>
                        <a:pt x="1718" y="17770"/>
                        <a:pt x="1802" y="17709"/>
                      </a:cubicBezTo>
                      <a:lnTo>
                        <a:pt x="1802" y="17709"/>
                      </a:lnTo>
                      <a:cubicBezTo>
                        <a:pt x="1316" y="18469"/>
                        <a:pt x="799" y="19290"/>
                        <a:pt x="343" y="20080"/>
                      </a:cubicBezTo>
                      <a:cubicBezTo>
                        <a:pt x="0" y="20702"/>
                        <a:pt x="413" y="21172"/>
                        <a:pt x="899" y="21172"/>
                      </a:cubicBezTo>
                      <a:cubicBezTo>
                        <a:pt x="1102" y="21172"/>
                        <a:pt x="1319" y="21089"/>
                        <a:pt x="1498" y="20901"/>
                      </a:cubicBezTo>
                      <a:cubicBezTo>
                        <a:pt x="3383" y="18956"/>
                        <a:pt x="4082" y="15643"/>
                        <a:pt x="5024" y="13150"/>
                      </a:cubicBezTo>
                      <a:cubicBezTo>
                        <a:pt x="5082" y="13054"/>
                        <a:pt x="5018" y="12994"/>
                        <a:pt x="4948" y="12994"/>
                      </a:cubicBezTo>
                      <a:cubicBezTo>
                        <a:pt x="4907" y="12994"/>
                        <a:pt x="4864" y="13014"/>
                        <a:pt x="4842" y="13059"/>
                      </a:cubicBezTo>
                      <a:cubicBezTo>
                        <a:pt x="3960" y="14427"/>
                        <a:pt x="3018" y="15794"/>
                        <a:pt x="2106" y="17193"/>
                      </a:cubicBezTo>
                      <a:cubicBezTo>
                        <a:pt x="2137" y="17041"/>
                        <a:pt x="2228" y="16858"/>
                        <a:pt x="2228" y="16646"/>
                      </a:cubicBezTo>
                      <a:cubicBezTo>
                        <a:pt x="2866" y="11600"/>
                        <a:pt x="1741" y="5308"/>
                        <a:pt x="1346" y="202"/>
                      </a:cubicBezTo>
                      <a:cubicBezTo>
                        <a:pt x="1361" y="68"/>
                        <a:pt x="1325" y="0"/>
                        <a:pt x="128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5764;p35">
                  <a:extLst>
                    <a:ext uri="{FF2B5EF4-FFF2-40B4-BE49-F238E27FC236}">
                      <a16:creationId xmlns:a16="http://schemas.microsoft.com/office/drawing/2014/main" id="{D7EDCB53-7BE8-D377-BB1A-47E4D09529D2}"/>
                    </a:ext>
                  </a:extLst>
                </p:cNvPr>
                <p:cNvSpPr/>
                <p:nvPr/>
              </p:nvSpPr>
              <p:spPr>
                <a:xfrm>
                  <a:off x="5606000" y="4010000"/>
                  <a:ext cx="286500" cy="221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60" h="8858" extrusionOk="0">
                      <a:moveTo>
                        <a:pt x="4265" y="1"/>
                      </a:moveTo>
                      <a:cubicBezTo>
                        <a:pt x="4171" y="1"/>
                        <a:pt x="4077" y="13"/>
                        <a:pt x="3982" y="40"/>
                      </a:cubicBezTo>
                      <a:cubicBezTo>
                        <a:pt x="3526" y="192"/>
                        <a:pt x="3313" y="648"/>
                        <a:pt x="3161" y="1104"/>
                      </a:cubicBezTo>
                      <a:cubicBezTo>
                        <a:pt x="2645" y="2684"/>
                        <a:pt x="3101" y="4569"/>
                        <a:pt x="4286" y="5724"/>
                      </a:cubicBezTo>
                      <a:cubicBezTo>
                        <a:pt x="3465" y="5998"/>
                        <a:pt x="2584" y="5815"/>
                        <a:pt x="1733" y="5967"/>
                      </a:cubicBezTo>
                      <a:cubicBezTo>
                        <a:pt x="912" y="6119"/>
                        <a:pt x="0" y="6788"/>
                        <a:pt x="152" y="7639"/>
                      </a:cubicBezTo>
                      <a:cubicBezTo>
                        <a:pt x="304" y="8551"/>
                        <a:pt x="1398" y="8794"/>
                        <a:pt x="2310" y="8855"/>
                      </a:cubicBezTo>
                      <a:cubicBezTo>
                        <a:pt x="2356" y="8856"/>
                        <a:pt x="2402" y="8857"/>
                        <a:pt x="2449" y="8857"/>
                      </a:cubicBezTo>
                      <a:cubicBezTo>
                        <a:pt x="4223" y="8857"/>
                        <a:pt x="6488" y="7750"/>
                        <a:pt x="8177" y="7335"/>
                      </a:cubicBezTo>
                      <a:cubicBezTo>
                        <a:pt x="9727" y="5815"/>
                        <a:pt x="10183" y="5116"/>
                        <a:pt x="10943" y="3292"/>
                      </a:cubicBezTo>
                      <a:cubicBezTo>
                        <a:pt x="11277" y="2472"/>
                        <a:pt x="11459" y="1347"/>
                        <a:pt x="10791" y="830"/>
                      </a:cubicBezTo>
                      <a:cubicBezTo>
                        <a:pt x="10584" y="670"/>
                        <a:pt x="10339" y="600"/>
                        <a:pt x="10087" y="600"/>
                      </a:cubicBezTo>
                      <a:cubicBezTo>
                        <a:pt x="9672" y="600"/>
                        <a:pt x="9239" y="790"/>
                        <a:pt x="8937" y="1073"/>
                      </a:cubicBezTo>
                      <a:cubicBezTo>
                        <a:pt x="8420" y="1529"/>
                        <a:pt x="8177" y="2198"/>
                        <a:pt x="8025" y="2836"/>
                      </a:cubicBezTo>
                      <a:cubicBezTo>
                        <a:pt x="7295" y="1773"/>
                        <a:pt x="6292" y="952"/>
                        <a:pt x="5198" y="314"/>
                      </a:cubicBezTo>
                      <a:cubicBezTo>
                        <a:pt x="4914" y="148"/>
                        <a:pt x="4594" y="1"/>
                        <a:pt x="4265" y="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1" name="Google Shape;5765;p35">
                <a:extLst>
                  <a:ext uri="{FF2B5EF4-FFF2-40B4-BE49-F238E27FC236}">
                    <a16:creationId xmlns:a16="http://schemas.microsoft.com/office/drawing/2014/main" id="{E3949D4D-DF57-7345-7AC1-EECB94689338}"/>
                  </a:ext>
                </a:extLst>
              </p:cNvPr>
              <p:cNvGrpSpPr/>
              <p:nvPr/>
            </p:nvGrpSpPr>
            <p:grpSpPr>
              <a:xfrm rot="19435583" flipH="1">
                <a:off x="8293813" y="4496357"/>
                <a:ext cx="1198047" cy="613775"/>
                <a:chOff x="4976050" y="4611525"/>
                <a:chExt cx="1664950" cy="852975"/>
              </a:xfrm>
            </p:grpSpPr>
            <p:sp>
              <p:nvSpPr>
                <p:cNvPr id="61" name="Google Shape;5766;p35">
                  <a:extLst>
                    <a:ext uri="{FF2B5EF4-FFF2-40B4-BE49-F238E27FC236}">
                      <a16:creationId xmlns:a16="http://schemas.microsoft.com/office/drawing/2014/main" id="{5F8B806E-C228-36AD-555F-5927A3B2CBED}"/>
                    </a:ext>
                  </a:extLst>
                </p:cNvPr>
                <p:cNvSpPr/>
                <p:nvPr/>
              </p:nvSpPr>
              <p:spPr>
                <a:xfrm>
                  <a:off x="4976050" y="4611525"/>
                  <a:ext cx="1656575" cy="85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263" h="34119" extrusionOk="0">
                      <a:moveTo>
                        <a:pt x="17991" y="0"/>
                      </a:moveTo>
                      <a:cubicBezTo>
                        <a:pt x="16765" y="0"/>
                        <a:pt x="15515" y="274"/>
                        <a:pt x="14773" y="1207"/>
                      </a:cubicBezTo>
                      <a:cubicBezTo>
                        <a:pt x="13861" y="2302"/>
                        <a:pt x="14013" y="3973"/>
                        <a:pt x="14773" y="5220"/>
                      </a:cubicBezTo>
                      <a:cubicBezTo>
                        <a:pt x="15532" y="6496"/>
                        <a:pt x="16718" y="7317"/>
                        <a:pt x="17903" y="8168"/>
                      </a:cubicBezTo>
                      <a:cubicBezTo>
                        <a:pt x="14797" y="7810"/>
                        <a:pt x="12005" y="7581"/>
                        <a:pt x="9354" y="7581"/>
                      </a:cubicBezTo>
                      <a:cubicBezTo>
                        <a:pt x="7726" y="7581"/>
                        <a:pt x="6152" y="7667"/>
                        <a:pt x="4590" y="7864"/>
                      </a:cubicBezTo>
                      <a:cubicBezTo>
                        <a:pt x="3161" y="8046"/>
                        <a:pt x="1611" y="8411"/>
                        <a:pt x="851" y="9627"/>
                      </a:cubicBezTo>
                      <a:cubicBezTo>
                        <a:pt x="0" y="10995"/>
                        <a:pt x="608" y="12818"/>
                        <a:pt x="1550" y="14125"/>
                      </a:cubicBezTo>
                      <a:cubicBezTo>
                        <a:pt x="4316" y="17986"/>
                        <a:pt x="9271" y="19597"/>
                        <a:pt x="13861" y="20934"/>
                      </a:cubicBezTo>
                      <a:cubicBezTo>
                        <a:pt x="11642" y="21998"/>
                        <a:pt x="9879" y="23366"/>
                        <a:pt x="9879" y="25250"/>
                      </a:cubicBezTo>
                      <a:cubicBezTo>
                        <a:pt x="9879" y="26709"/>
                        <a:pt x="10973" y="27955"/>
                        <a:pt x="12310" y="28563"/>
                      </a:cubicBezTo>
                      <a:cubicBezTo>
                        <a:pt x="13445" y="29079"/>
                        <a:pt x="14688" y="29179"/>
                        <a:pt x="15911" y="29179"/>
                      </a:cubicBezTo>
                      <a:cubicBezTo>
                        <a:pt x="16130" y="29179"/>
                        <a:pt x="16349" y="29176"/>
                        <a:pt x="16566" y="29171"/>
                      </a:cubicBezTo>
                      <a:cubicBezTo>
                        <a:pt x="21681" y="29086"/>
                        <a:pt x="26797" y="28247"/>
                        <a:pt x="31685" y="26733"/>
                      </a:cubicBezTo>
                      <a:lnTo>
                        <a:pt x="31685" y="26733"/>
                      </a:lnTo>
                      <a:cubicBezTo>
                        <a:pt x="30096" y="27384"/>
                        <a:pt x="28969" y="28643"/>
                        <a:pt x="28815" y="30053"/>
                      </a:cubicBezTo>
                      <a:cubicBezTo>
                        <a:pt x="28572" y="31724"/>
                        <a:pt x="29727" y="33457"/>
                        <a:pt x="31338" y="33943"/>
                      </a:cubicBezTo>
                      <a:cubicBezTo>
                        <a:pt x="31754" y="34067"/>
                        <a:pt x="32172" y="34119"/>
                        <a:pt x="32591" y="34119"/>
                      </a:cubicBezTo>
                      <a:cubicBezTo>
                        <a:pt x="33613" y="34119"/>
                        <a:pt x="34641" y="33811"/>
                        <a:pt x="35654" y="33487"/>
                      </a:cubicBezTo>
                      <a:cubicBezTo>
                        <a:pt x="43284" y="31056"/>
                        <a:pt x="63649" y="25706"/>
                        <a:pt x="66263" y="25585"/>
                      </a:cubicBezTo>
                      <a:cubicBezTo>
                        <a:pt x="57175" y="18715"/>
                        <a:pt x="51673" y="7651"/>
                        <a:pt x="41855" y="1846"/>
                      </a:cubicBezTo>
                      <a:cubicBezTo>
                        <a:pt x="40639" y="1116"/>
                        <a:pt x="39332" y="478"/>
                        <a:pt x="37873" y="356"/>
                      </a:cubicBezTo>
                      <a:cubicBezTo>
                        <a:pt x="37805" y="353"/>
                        <a:pt x="37737" y="352"/>
                        <a:pt x="37669" y="352"/>
                      </a:cubicBezTo>
                      <a:cubicBezTo>
                        <a:pt x="36302" y="352"/>
                        <a:pt x="34889" y="931"/>
                        <a:pt x="34165" y="2089"/>
                      </a:cubicBezTo>
                      <a:cubicBezTo>
                        <a:pt x="33466" y="3244"/>
                        <a:pt x="33618" y="4733"/>
                        <a:pt x="34195" y="5949"/>
                      </a:cubicBezTo>
                      <a:cubicBezTo>
                        <a:pt x="34773" y="7165"/>
                        <a:pt x="35715" y="8168"/>
                        <a:pt x="36657" y="9110"/>
                      </a:cubicBezTo>
                      <a:cubicBezTo>
                        <a:pt x="31034" y="4733"/>
                        <a:pt x="25411" y="721"/>
                        <a:pt x="18967" y="52"/>
                      </a:cubicBezTo>
                      <a:cubicBezTo>
                        <a:pt x="18651" y="20"/>
                        <a:pt x="18322" y="0"/>
                        <a:pt x="179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5767;p35">
                  <a:extLst>
                    <a:ext uri="{FF2B5EF4-FFF2-40B4-BE49-F238E27FC236}">
                      <a16:creationId xmlns:a16="http://schemas.microsoft.com/office/drawing/2014/main" id="{B1E4B2CF-C914-BA18-4EBB-6CAABDC31B03}"/>
                    </a:ext>
                  </a:extLst>
                </p:cNvPr>
                <p:cNvSpPr/>
                <p:nvPr/>
              </p:nvSpPr>
              <p:spPr>
                <a:xfrm>
                  <a:off x="5064200" y="4748075"/>
                  <a:ext cx="1576800" cy="504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072" h="20184" extrusionOk="0">
                      <a:moveTo>
                        <a:pt x="17417" y="1"/>
                      </a:moveTo>
                      <a:lnTo>
                        <a:pt x="17326" y="61"/>
                      </a:lnTo>
                      <a:cubicBezTo>
                        <a:pt x="18116" y="1095"/>
                        <a:pt x="19028" y="2098"/>
                        <a:pt x="19940" y="3040"/>
                      </a:cubicBezTo>
                      <a:cubicBezTo>
                        <a:pt x="20852" y="3983"/>
                        <a:pt x="21855" y="4864"/>
                        <a:pt x="22827" y="5745"/>
                      </a:cubicBezTo>
                      <a:cubicBezTo>
                        <a:pt x="23861" y="6566"/>
                        <a:pt x="24864" y="7478"/>
                        <a:pt x="25988" y="8116"/>
                      </a:cubicBezTo>
                      <a:lnTo>
                        <a:pt x="27022" y="8694"/>
                      </a:lnTo>
                      <a:cubicBezTo>
                        <a:pt x="23435" y="8086"/>
                        <a:pt x="19849" y="7569"/>
                        <a:pt x="16262" y="7113"/>
                      </a:cubicBezTo>
                      <a:cubicBezTo>
                        <a:pt x="15958" y="7052"/>
                        <a:pt x="15624" y="7022"/>
                        <a:pt x="15320" y="6992"/>
                      </a:cubicBezTo>
                      <a:cubicBezTo>
                        <a:pt x="15168" y="6840"/>
                        <a:pt x="15016" y="6688"/>
                        <a:pt x="14864" y="6566"/>
                      </a:cubicBezTo>
                      <a:cubicBezTo>
                        <a:pt x="14620" y="6384"/>
                        <a:pt x="14377" y="6201"/>
                        <a:pt x="14104" y="6049"/>
                      </a:cubicBezTo>
                      <a:cubicBezTo>
                        <a:pt x="13617" y="5685"/>
                        <a:pt x="13009" y="5593"/>
                        <a:pt x="12432" y="5350"/>
                      </a:cubicBezTo>
                      <a:lnTo>
                        <a:pt x="10760" y="4682"/>
                      </a:lnTo>
                      <a:cubicBezTo>
                        <a:pt x="10183" y="4438"/>
                        <a:pt x="9666" y="4165"/>
                        <a:pt x="9088" y="3952"/>
                      </a:cubicBezTo>
                      <a:lnTo>
                        <a:pt x="8997" y="4074"/>
                      </a:lnTo>
                      <a:cubicBezTo>
                        <a:pt x="9484" y="4438"/>
                        <a:pt x="9970" y="4834"/>
                        <a:pt x="10456" y="5168"/>
                      </a:cubicBezTo>
                      <a:cubicBezTo>
                        <a:pt x="10943" y="5502"/>
                        <a:pt x="11429" y="5837"/>
                        <a:pt x="11976" y="6201"/>
                      </a:cubicBezTo>
                      <a:cubicBezTo>
                        <a:pt x="12250" y="6353"/>
                        <a:pt x="12493" y="6566"/>
                        <a:pt x="12797" y="6718"/>
                      </a:cubicBezTo>
                      <a:cubicBezTo>
                        <a:pt x="8541" y="6262"/>
                        <a:pt x="4316" y="5958"/>
                        <a:pt x="0" y="5776"/>
                      </a:cubicBezTo>
                      <a:lnTo>
                        <a:pt x="0" y="5897"/>
                      </a:lnTo>
                      <a:cubicBezTo>
                        <a:pt x="5411" y="6232"/>
                        <a:pt x="10791" y="6870"/>
                        <a:pt x="16110" y="7630"/>
                      </a:cubicBezTo>
                      <a:cubicBezTo>
                        <a:pt x="16323" y="7660"/>
                        <a:pt x="16505" y="7721"/>
                        <a:pt x="16687" y="7721"/>
                      </a:cubicBezTo>
                      <a:cubicBezTo>
                        <a:pt x="15745" y="7873"/>
                        <a:pt x="14864" y="8268"/>
                        <a:pt x="14043" y="8694"/>
                      </a:cubicBezTo>
                      <a:cubicBezTo>
                        <a:pt x="13161" y="9150"/>
                        <a:pt x="12310" y="9697"/>
                        <a:pt x="11550" y="10305"/>
                      </a:cubicBezTo>
                      <a:cubicBezTo>
                        <a:pt x="10791" y="10943"/>
                        <a:pt x="10122" y="11612"/>
                        <a:pt x="9544" y="12432"/>
                      </a:cubicBezTo>
                      <a:lnTo>
                        <a:pt x="9636" y="12493"/>
                      </a:lnTo>
                      <a:cubicBezTo>
                        <a:pt x="10304" y="11855"/>
                        <a:pt x="11064" y="11247"/>
                        <a:pt x="11915" y="10791"/>
                      </a:cubicBezTo>
                      <a:cubicBezTo>
                        <a:pt x="12706" y="10305"/>
                        <a:pt x="13526" y="9879"/>
                        <a:pt x="14408" y="9575"/>
                      </a:cubicBezTo>
                      <a:cubicBezTo>
                        <a:pt x="15289" y="9241"/>
                        <a:pt x="16201" y="9119"/>
                        <a:pt x="17082" y="8846"/>
                      </a:cubicBezTo>
                      <a:cubicBezTo>
                        <a:pt x="17873" y="8633"/>
                        <a:pt x="18663" y="8420"/>
                        <a:pt x="19545" y="8177"/>
                      </a:cubicBezTo>
                      <a:cubicBezTo>
                        <a:pt x="23770" y="8846"/>
                        <a:pt x="27934" y="9606"/>
                        <a:pt x="32128" y="10518"/>
                      </a:cubicBezTo>
                      <a:cubicBezTo>
                        <a:pt x="32584" y="10639"/>
                        <a:pt x="33040" y="10700"/>
                        <a:pt x="33496" y="10822"/>
                      </a:cubicBezTo>
                      <a:cubicBezTo>
                        <a:pt x="32675" y="10943"/>
                        <a:pt x="31885" y="11125"/>
                        <a:pt x="31125" y="11399"/>
                      </a:cubicBezTo>
                      <a:cubicBezTo>
                        <a:pt x="29909" y="11764"/>
                        <a:pt x="28815" y="12432"/>
                        <a:pt x="27721" y="13040"/>
                      </a:cubicBezTo>
                      <a:cubicBezTo>
                        <a:pt x="26596" y="13648"/>
                        <a:pt x="25533" y="14317"/>
                        <a:pt x="24469" y="15047"/>
                      </a:cubicBezTo>
                      <a:cubicBezTo>
                        <a:pt x="23466" y="15776"/>
                        <a:pt x="22463" y="16566"/>
                        <a:pt x="21520" y="17387"/>
                      </a:cubicBezTo>
                      <a:lnTo>
                        <a:pt x="21581" y="17478"/>
                      </a:lnTo>
                      <a:cubicBezTo>
                        <a:pt x="22615" y="16779"/>
                        <a:pt x="23678" y="16110"/>
                        <a:pt x="24773" y="15502"/>
                      </a:cubicBezTo>
                      <a:cubicBezTo>
                        <a:pt x="25836" y="14895"/>
                        <a:pt x="26991" y="14317"/>
                        <a:pt x="28086" y="13831"/>
                      </a:cubicBezTo>
                      <a:cubicBezTo>
                        <a:pt x="29241" y="13344"/>
                        <a:pt x="30396" y="12949"/>
                        <a:pt x="31520" y="12463"/>
                      </a:cubicBezTo>
                      <a:cubicBezTo>
                        <a:pt x="32493" y="12007"/>
                        <a:pt x="33435" y="11581"/>
                        <a:pt x="34438" y="11065"/>
                      </a:cubicBezTo>
                      <a:cubicBezTo>
                        <a:pt x="38907" y="12129"/>
                        <a:pt x="43314" y="13405"/>
                        <a:pt x="47721" y="14651"/>
                      </a:cubicBezTo>
                      <a:cubicBezTo>
                        <a:pt x="47873" y="14712"/>
                        <a:pt x="48086" y="14773"/>
                        <a:pt x="48238" y="14803"/>
                      </a:cubicBezTo>
                      <a:cubicBezTo>
                        <a:pt x="47813" y="14895"/>
                        <a:pt x="47387" y="15016"/>
                        <a:pt x="46961" y="15168"/>
                      </a:cubicBezTo>
                      <a:cubicBezTo>
                        <a:pt x="45958" y="15472"/>
                        <a:pt x="45047" y="16019"/>
                        <a:pt x="44135" y="16536"/>
                      </a:cubicBezTo>
                      <a:cubicBezTo>
                        <a:pt x="43223" y="17022"/>
                        <a:pt x="42311" y="17600"/>
                        <a:pt x="41429" y="18208"/>
                      </a:cubicBezTo>
                      <a:cubicBezTo>
                        <a:pt x="40548" y="18816"/>
                        <a:pt x="39727" y="19423"/>
                        <a:pt x="38907" y="20092"/>
                      </a:cubicBezTo>
                      <a:lnTo>
                        <a:pt x="38998" y="20183"/>
                      </a:lnTo>
                      <a:cubicBezTo>
                        <a:pt x="39910" y="19636"/>
                        <a:pt x="40822" y="19120"/>
                        <a:pt x="41733" y="18664"/>
                      </a:cubicBezTo>
                      <a:cubicBezTo>
                        <a:pt x="42645" y="18208"/>
                        <a:pt x="43588" y="17752"/>
                        <a:pt x="44530" y="17326"/>
                      </a:cubicBezTo>
                      <a:cubicBezTo>
                        <a:pt x="45502" y="16901"/>
                        <a:pt x="46475" y="16627"/>
                        <a:pt x="47417" y="16171"/>
                      </a:cubicBezTo>
                      <a:cubicBezTo>
                        <a:pt x="48117" y="15837"/>
                        <a:pt x="48785" y="15533"/>
                        <a:pt x="49454" y="15168"/>
                      </a:cubicBezTo>
                      <a:cubicBezTo>
                        <a:pt x="54044" y="16597"/>
                        <a:pt x="58573" y="18238"/>
                        <a:pt x="63041" y="20031"/>
                      </a:cubicBezTo>
                      <a:lnTo>
                        <a:pt x="63071" y="19940"/>
                      </a:lnTo>
                      <a:cubicBezTo>
                        <a:pt x="60700" y="18724"/>
                        <a:pt x="58269" y="17448"/>
                        <a:pt x="55746" y="16445"/>
                      </a:cubicBezTo>
                      <a:cubicBezTo>
                        <a:pt x="55138" y="16171"/>
                        <a:pt x="54500" y="15928"/>
                        <a:pt x="53861" y="15654"/>
                      </a:cubicBezTo>
                      <a:lnTo>
                        <a:pt x="52889" y="15259"/>
                      </a:lnTo>
                      <a:lnTo>
                        <a:pt x="51946" y="14925"/>
                      </a:lnTo>
                      <a:lnTo>
                        <a:pt x="48117" y="13588"/>
                      </a:lnTo>
                      <a:cubicBezTo>
                        <a:pt x="47113" y="13284"/>
                        <a:pt x="46171" y="12980"/>
                        <a:pt x="45199" y="12736"/>
                      </a:cubicBezTo>
                      <a:cubicBezTo>
                        <a:pt x="44591" y="12159"/>
                        <a:pt x="43922" y="11612"/>
                        <a:pt x="43314" y="11095"/>
                      </a:cubicBezTo>
                      <a:cubicBezTo>
                        <a:pt x="42463" y="10335"/>
                        <a:pt x="41429" y="9697"/>
                        <a:pt x="40548" y="8937"/>
                      </a:cubicBezTo>
                      <a:cubicBezTo>
                        <a:pt x="39636" y="8177"/>
                        <a:pt x="38755" y="7356"/>
                        <a:pt x="37934" y="6536"/>
                      </a:cubicBezTo>
                      <a:cubicBezTo>
                        <a:pt x="37083" y="5685"/>
                        <a:pt x="36293" y="4834"/>
                        <a:pt x="35533" y="3861"/>
                      </a:cubicBezTo>
                      <a:lnTo>
                        <a:pt x="35472" y="3952"/>
                      </a:lnTo>
                      <a:cubicBezTo>
                        <a:pt x="36080" y="4986"/>
                        <a:pt x="36779" y="5958"/>
                        <a:pt x="37508" y="6900"/>
                      </a:cubicBezTo>
                      <a:cubicBezTo>
                        <a:pt x="38268" y="7873"/>
                        <a:pt x="39059" y="8724"/>
                        <a:pt x="39940" y="9606"/>
                      </a:cubicBezTo>
                      <a:cubicBezTo>
                        <a:pt x="40822" y="10457"/>
                        <a:pt x="41642" y="11369"/>
                        <a:pt x="42676" y="12007"/>
                      </a:cubicBezTo>
                      <a:cubicBezTo>
                        <a:pt x="39271" y="11095"/>
                        <a:pt x="35837" y="10335"/>
                        <a:pt x="32341" y="9636"/>
                      </a:cubicBezTo>
                      <a:cubicBezTo>
                        <a:pt x="31247" y="9423"/>
                        <a:pt x="30183" y="9241"/>
                        <a:pt x="29089" y="9028"/>
                      </a:cubicBezTo>
                      <a:cubicBezTo>
                        <a:pt x="28268" y="8390"/>
                        <a:pt x="27447" y="7782"/>
                        <a:pt x="26657" y="7174"/>
                      </a:cubicBezTo>
                      <a:cubicBezTo>
                        <a:pt x="25624" y="6414"/>
                        <a:pt x="24469" y="5776"/>
                        <a:pt x="23405" y="5016"/>
                      </a:cubicBezTo>
                      <a:cubicBezTo>
                        <a:pt x="22341" y="4256"/>
                        <a:pt x="21338" y="3466"/>
                        <a:pt x="20335" y="2615"/>
                      </a:cubicBezTo>
                      <a:cubicBezTo>
                        <a:pt x="19362" y="1794"/>
                        <a:pt x="18359" y="913"/>
                        <a:pt x="17417" y="1"/>
                      </a:cubicBezTo>
                      <a:close/>
                    </a:path>
                  </a:pathLst>
                </a:custGeom>
                <a:solidFill>
                  <a:srgbClr val="36456A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" name="Google Shape;5785;p35">
                <a:extLst>
                  <a:ext uri="{FF2B5EF4-FFF2-40B4-BE49-F238E27FC236}">
                    <a16:creationId xmlns:a16="http://schemas.microsoft.com/office/drawing/2014/main" id="{E14CC53C-1634-CCD5-CCD7-98F03751DD10}"/>
                  </a:ext>
                </a:extLst>
              </p:cNvPr>
              <p:cNvGrpSpPr/>
              <p:nvPr/>
            </p:nvGrpSpPr>
            <p:grpSpPr>
              <a:xfrm flipH="1">
                <a:off x="8014780" y="4552109"/>
                <a:ext cx="954154" cy="975956"/>
                <a:chOff x="1356975" y="1865675"/>
                <a:chExt cx="1024100" cy="1047500"/>
              </a:xfrm>
            </p:grpSpPr>
            <p:sp>
              <p:nvSpPr>
                <p:cNvPr id="33" name="Google Shape;5786;p35">
                  <a:extLst>
                    <a:ext uri="{FF2B5EF4-FFF2-40B4-BE49-F238E27FC236}">
                      <a16:creationId xmlns:a16="http://schemas.microsoft.com/office/drawing/2014/main" id="{AE90131D-F61E-2440-99E2-AC2F9E22E719}"/>
                    </a:ext>
                  </a:extLst>
                </p:cNvPr>
                <p:cNvSpPr/>
                <p:nvPr/>
              </p:nvSpPr>
              <p:spPr>
                <a:xfrm>
                  <a:off x="1655525" y="1865675"/>
                  <a:ext cx="306900" cy="49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76" h="19963" extrusionOk="0">
                      <a:moveTo>
                        <a:pt x="5425" y="0"/>
                      </a:moveTo>
                      <a:cubicBezTo>
                        <a:pt x="3840" y="0"/>
                        <a:pt x="2276" y="737"/>
                        <a:pt x="1401" y="2146"/>
                      </a:cubicBezTo>
                      <a:cubicBezTo>
                        <a:pt x="0" y="4548"/>
                        <a:pt x="734" y="7750"/>
                        <a:pt x="1868" y="10319"/>
                      </a:cubicBezTo>
                      <a:cubicBezTo>
                        <a:pt x="2936" y="12787"/>
                        <a:pt x="4337" y="15089"/>
                        <a:pt x="5938" y="17124"/>
                      </a:cubicBezTo>
                      <a:cubicBezTo>
                        <a:pt x="6605" y="17991"/>
                        <a:pt x="7372" y="18825"/>
                        <a:pt x="8273" y="19392"/>
                      </a:cubicBezTo>
                      <a:cubicBezTo>
                        <a:pt x="8898" y="19735"/>
                        <a:pt x="9581" y="19962"/>
                        <a:pt x="10295" y="19962"/>
                      </a:cubicBezTo>
                      <a:cubicBezTo>
                        <a:pt x="10344" y="19962"/>
                        <a:pt x="10392" y="19961"/>
                        <a:pt x="10441" y="19959"/>
                      </a:cubicBezTo>
                      <a:cubicBezTo>
                        <a:pt x="11075" y="19926"/>
                        <a:pt x="11609" y="19392"/>
                        <a:pt x="11675" y="18658"/>
                      </a:cubicBezTo>
                      <a:cubicBezTo>
                        <a:pt x="11775" y="16623"/>
                        <a:pt x="12076" y="14588"/>
                        <a:pt x="12176" y="12554"/>
                      </a:cubicBezTo>
                      <a:cubicBezTo>
                        <a:pt x="12276" y="10119"/>
                        <a:pt x="12209" y="7650"/>
                        <a:pt x="11442" y="5415"/>
                      </a:cubicBezTo>
                      <a:cubicBezTo>
                        <a:pt x="10708" y="3147"/>
                        <a:pt x="9207" y="1112"/>
                        <a:pt x="7172" y="311"/>
                      </a:cubicBezTo>
                      <a:cubicBezTo>
                        <a:pt x="6610" y="103"/>
                        <a:pt x="6016" y="0"/>
                        <a:pt x="542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5787;p35">
                  <a:extLst>
                    <a:ext uri="{FF2B5EF4-FFF2-40B4-BE49-F238E27FC236}">
                      <a16:creationId xmlns:a16="http://schemas.microsoft.com/office/drawing/2014/main" id="{8A5A72EE-ACCF-2841-5732-7BD0E0BBF331}"/>
                    </a:ext>
                  </a:extLst>
                </p:cNvPr>
                <p:cNvSpPr/>
                <p:nvPr/>
              </p:nvSpPr>
              <p:spPr>
                <a:xfrm>
                  <a:off x="1356975" y="2109675"/>
                  <a:ext cx="530400" cy="3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16" h="13125" extrusionOk="0">
                      <a:moveTo>
                        <a:pt x="5199" y="1"/>
                      </a:moveTo>
                      <a:cubicBezTo>
                        <a:pt x="3983" y="1"/>
                        <a:pt x="2806" y="300"/>
                        <a:pt x="1868" y="1159"/>
                      </a:cubicBezTo>
                      <a:cubicBezTo>
                        <a:pt x="434" y="2493"/>
                        <a:pt x="0" y="4895"/>
                        <a:pt x="634" y="6897"/>
                      </a:cubicBezTo>
                      <a:cubicBezTo>
                        <a:pt x="1268" y="8865"/>
                        <a:pt x="2702" y="10399"/>
                        <a:pt x="4437" y="11333"/>
                      </a:cubicBezTo>
                      <a:cubicBezTo>
                        <a:pt x="6105" y="12234"/>
                        <a:pt x="8006" y="12634"/>
                        <a:pt x="9841" y="12834"/>
                      </a:cubicBezTo>
                      <a:cubicBezTo>
                        <a:pt x="11428" y="13033"/>
                        <a:pt x="13028" y="13125"/>
                        <a:pt x="14625" y="13125"/>
                      </a:cubicBezTo>
                      <a:cubicBezTo>
                        <a:pt x="15712" y="13125"/>
                        <a:pt x="16799" y="13082"/>
                        <a:pt x="17880" y="13001"/>
                      </a:cubicBezTo>
                      <a:cubicBezTo>
                        <a:pt x="18680" y="12901"/>
                        <a:pt x="19548" y="12834"/>
                        <a:pt x="20182" y="12234"/>
                      </a:cubicBezTo>
                      <a:cubicBezTo>
                        <a:pt x="20782" y="11667"/>
                        <a:pt x="21216" y="10232"/>
                        <a:pt x="20515" y="9232"/>
                      </a:cubicBezTo>
                      <a:cubicBezTo>
                        <a:pt x="17313" y="4828"/>
                        <a:pt x="12710" y="1659"/>
                        <a:pt x="7773" y="359"/>
                      </a:cubicBezTo>
                      <a:cubicBezTo>
                        <a:pt x="6943" y="151"/>
                        <a:pt x="6061" y="1"/>
                        <a:pt x="5199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5788;p35">
                  <a:extLst>
                    <a:ext uri="{FF2B5EF4-FFF2-40B4-BE49-F238E27FC236}">
                      <a16:creationId xmlns:a16="http://schemas.microsoft.com/office/drawing/2014/main" id="{0833BD11-3E2C-46F6-6331-41C78E3A621B}"/>
                    </a:ext>
                  </a:extLst>
                </p:cNvPr>
                <p:cNvSpPr/>
                <p:nvPr/>
              </p:nvSpPr>
              <p:spPr>
                <a:xfrm>
                  <a:off x="1488725" y="2413475"/>
                  <a:ext cx="412825" cy="350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13" h="14035" extrusionOk="0">
                      <a:moveTo>
                        <a:pt x="12243" y="0"/>
                      </a:moveTo>
                      <a:cubicBezTo>
                        <a:pt x="10317" y="0"/>
                        <a:pt x="8420" y="232"/>
                        <a:pt x="6606" y="916"/>
                      </a:cubicBezTo>
                      <a:cubicBezTo>
                        <a:pt x="3770" y="2016"/>
                        <a:pt x="1235" y="4418"/>
                        <a:pt x="435" y="7687"/>
                      </a:cubicBezTo>
                      <a:cubicBezTo>
                        <a:pt x="1" y="9588"/>
                        <a:pt x="334" y="11890"/>
                        <a:pt x="1702" y="13091"/>
                      </a:cubicBezTo>
                      <a:cubicBezTo>
                        <a:pt x="2410" y="13750"/>
                        <a:pt x="3333" y="14034"/>
                        <a:pt x="4261" y="14034"/>
                      </a:cubicBezTo>
                      <a:cubicBezTo>
                        <a:pt x="4601" y="14034"/>
                        <a:pt x="4941" y="13996"/>
                        <a:pt x="5271" y="13925"/>
                      </a:cubicBezTo>
                      <a:cubicBezTo>
                        <a:pt x="6539" y="13691"/>
                        <a:pt x="7673" y="13024"/>
                        <a:pt x="8707" y="12257"/>
                      </a:cubicBezTo>
                      <a:cubicBezTo>
                        <a:pt x="11109" y="10556"/>
                        <a:pt x="13277" y="8421"/>
                        <a:pt x="15112" y="5986"/>
                      </a:cubicBezTo>
                      <a:cubicBezTo>
                        <a:pt x="15612" y="5319"/>
                        <a:pt x="16079" y="4585"/>
                        <a:pt x="16346" y="3751"/>
                      </a:cubicBezTo>
                      <a:cubicBezTo>
                        <a:pt x="16513" y="2984"/>
                        <a:pt x="16413" y="1983"/>
                        <a:pt x="15512" y="182"/>
                      </a:cubicBezTo>
                      <a:cubicBezTo>
                        <a:pt x="14419" y="74"/>
                        <a:pt x="13326" y="0"/>
                        <a:pt x="12243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5789;p35">
                  <a:extLst>
                    <a:ext uri="{FF2B5EF4-FFF2-40B4-BE49-F238E27FC236}">
                      <a16:creationId xmlns:a16="http://schemas.microsoft.com/office/drawing/2014/main" id="{87C1A562-3DA8-B286-026A-8B9D71DEE09D}"/>
                    </a:ext>
                  </a:extLst>
                </p:cNvPr>
                <p:cNvSpPr/>
                <p:nvPr/>
              </p:nvSpPr>
              <p:spPr>
                <a:xfrm>
                  <a:off x="1830650" y="2424000"/>
                  <a:ext cx="252700" cy="489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08" h="19567" extrusionOk="0">
                      <a:moveTo>
                        <a:pt x="3667" y="1"/>
                      </a:moveTo>
                      <a:cubicBezTo>
                        <a:pt x="3059" y="1"/>
                        <a:pt x="2479" y="380"/>
                        <a:pt x="2235" y="1062"/>
                      </a:cubicBezTo>
                      <a:cubicBezTo>
                        <a:pt x="868" y="4598"/>
                        <a:pt x="100" y="8434"/>
                        <a:pt x="34" y="12270"/>
                      </a:cubicBezTo>
                      <a:cubicBezTo>
                        <a:pt x="0" y="13971"/>
                        <a:pt x="100" y="15806"/>
                        <a:pt x="934" y="17273"/>
                      </a:cubicBezTo>
                      <a:cubicBezTo>
                        <a:pt x="1775" y="18722"/>
                        <a:pt x="3295" y="19567"/>
                        <a:pt x="4838" y="19567"/>
                      </a:cubicBezTo>
                      <a:cubicBezTo>
                        <a:pt x="5072" y="19567"/>
                        <a:pt x="5305" y="19548"/>
                        <a:pt x="5538" y="19508"/>
                      </a:cubicBezTo>
                      <a:cubicBezTo>
                        <a:pt x="7272" y="19241"/>
                        <a:pt x="8840" y="17807"/>
                        <a:pt x="9440" y="15972"/>
                      </a:cubicBezTo>
                      <a:cubicBezTo>
                        <a:pt x="10108" y="14071"/>
                        <a:pt x="9841" y="11936"/>
                        <a:pt x="9374" y="9935"/>
                      </a:cubicBezTo>
                      <a:cubicBezTo>
                        <a:pt x="8773" y="7500"/>
                        <a:pt x="7906" y="5165"/>
                        <a:pt x="6772" y="2996"/>
                      </a:cubicBezTo>
                      <a:cubicBezTo>
                        <a:pt x="6205" y="1929"/>
                        <a:pt x="5404" y="795"/>
                        <a:pt x="4337" y="161"/>
                      </a:cubicBezTo>
                      <a:cubicBezTo>
                        <a:pt x="4120" y="53"/>
                        <a:pt x="3892" y="1"/>
                        <a:pt x="3667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5790;p35">
                  <a:extLst>
                    <a:ext uri="{FF2B5EF4-FFF2-40B4-BE49-F238E27FC236}">
                      <a16:creationId xmlns:a16="http://schemas.microsoft.com/office/drawing/2014/main" id="{4DE283E4-91EC-966C-1FA1-3063E4B71BD3}"/>
                    </a:ext>
                  </a:extLst>
                </p:cNvPr>
                <p:cNvSpPr/>
                <p:nvPr/>
              </p:nvSpPr>
              <p:spPr>
                <a:xfrm>
                  <a:off x="1918200" y="1947800"/>
                  <a:ext cx="381975" cy="41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79" h="16654" extrusionOk="0">
                      <a:moveTo>
                        <a:pt x="11475" y="0"/>
                      </a:moveTo>
                      <a:cubicBezTo>
                        <a:pt x="10014" y="0"/>
                        <a:pt x="8497" y="981"/>
                        <a:pt x="7373" y="2130"/>
                      </a:cubicBezTo>
                      <a:cubicBezTo>
                        <a:pt x="3870" y="5633"/>
                        <a:pt x="2002" y="10636"/>
                        <a:pt x="234" y="15473"/>
                      </a:cubicBezTo>
                      <a:cubicBezTo>
                        <a:pt x="1" y="16140"/>
                        <a:pt x="901" y="16607"/>
                        <a:pt x="1535" y="16641"/>
                      </a:cubicBezTo>
                      <a:cubicBezTo>
                        <a:pt x="1616" y="16649"/>
                        <a:pt x="1697" y="16654"/>
                        <a:pt x="1778" y="16654"/>
                      </a:cubicBezTo>
                      <a:cubicBezTo>
                        <a:pt x="2305" y="16654"/>
                        <a:pt x="2850" y="16480"/>
                        <a:pt x="3370" y="16307"/>
                      </a:cubicBezTo>
                      <a:cubicBezTo>
                        <a:pt x="6105" y="15340"/>
                        <a:pt x="8907" y="14372"/>
                        <a:pt x="11209" y="12471"/>
                      </a:cubicBezTo>
                      <a:cubicBezTo>
                        <a:pt x="13477" y="10603"/>
                        <a:pt x="15278" y="7534"/>
                        <a:pt x="15045" y="4332"/>
                      </a:cubicBezTo>
                      <a:cubicBezTo>
                        <a:pt x="14911" y="2697"/>
                        <a:pt x="14211" y="1096"/>
                        <a:pt x="12910" y="362"/>
                      </a:cubicBezTo>
                      <a:cubicBezTo>
                        <a:pt x="12449" y="111"/>
                        <a:pt x="11965" y="0"/>
                        <a:pt x="1147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5791;p35">
                  <a:extLst>
                    <a:ext uri="{FF2B5EF4-FFF2-40B4-BE49-F238E27FC236}">
                      <a16:creationId xmlns:a16="http://schemas.microsoft.com/office/drawing/2014/main" id="{9F99EED1-6F54-2A32-3C2A-BB4D7B60A9C9}"/>
                    </a:ext>
                  </a:extLst>
                </p:cNvPr>
                <p:cNvSpPr/>
                <p:nvPr/>
              </p:nvSpPr>
              <p:spPr>
                <a:xfrm>
                  <a:off x="1902375" y="2322900"/>
                  <a:ext cx="478700" cy="27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8" h="10839" extrusionOk="0">
                      <a:moveTo>
                        <a:pt x="11198" y="0"/>
                      </a:moveTo>
                      <a:cubicBezTo>
                        <a:pt x="6786" y="0"/>
                        <a:pt x="774" y="669"/>
                        <a:pt x="467" y="1436"/>
                      </a:cubicBezTo>
                      <a:cubicBezTo>
                        <a:pt x="0" y="2437"/>
                        <a:pt x="300" y="3638"/>
                        <a:pt x="867" y="4505"/>
                      </a:cubicBezTo>
                      <a:cubicBezTo>
                        <a:pt x="1468" y="5439"/>
                        <a:pt x="2335" y="6106"/>
                        <a:pt x="3236" y="6673"/>
                      </a:cubicBezTo>
                      <a:cubicBezTo>
                        <a:pt x="5704" y="8441"/>
                        <a:pt x="8373" y="9976"/>
                        <a:pt x="11341" y="10610"/>
                      </a:cubicBezTo>
                      <a:cubicBezTo>
                        <a:pt x="11965" y="10751"/>
                        <a:pt x="12607" y="10839"/>
                        <a:pt x="13239" y="10839"/>
                      </a:cubicBezTo>
                      <a:cubicBezTo>
                        <a:pt x="14094" y="10839"/>
                        <a:pt x="14930" y="10679"/>
                        <a:pt x="15678" y="10276"/>
                      </a:cubicBezTo>
                      <a:cubicBezTo>
                        <a:pt x="17012" y="9509"/>
                        <a:pt x="17813" y="8108"/>
                        <a:pt x="18313" y="6673"/>
                      </a:cubicBezTo>
                      <a:cubicBezTo>
                        <a:pt x="18847" y="5172"/>
                        <a:pt x="19147" y="3371"/>
                        <a:pt x="18213" y="2037"/>
                      </a:cubicBezTo>
                      <a:cubicBezTo>
                        <a:pt x="17412" y="869"/>
                        <a:pt x="15978" y="469"/>
                        <a:pt x="14577" y="202"/>
                      </a:cubicBezTo>
                      <a:cubicBezTo>
                        <a:pt x="13736" y="62"/>
                        <a:pt x="12541" y="0"/>
                        <a:pt x="1119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5792;p35">
                  <a:extLst>
                    <a:ext uri="{FF2B5EF4-FFF2-40B4-BE49-F238E27FC236}">
                      <a16:creationId xmlns:a16="http://schemas.microsoft.com/office/drawing/2014/main" id="{31A775E0-1C6C-C06D-CAB4-392DB747286A}"/>
                    </a:ext>
                  </a:extLst>
                </p:cNvPr>
                <p:cNvSpPr/>
                <p:nvPr/>
              </p:nvSpPr>
              <p:spPr>
                <a:xfrm>
                  <a:off x="1869700" y="2451250"/>
                  <a:ext cx="96075" cy="331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3" h="13273" extrusionOk="0">
                      <a:moveTo>
                        <a:pt x="1330" y="0"/>
                      </a:moveTo>
                      <a:cubicBezTo>
                        <a:pt x="684" y="0"/>
                        <a:pt x="1" y="623"/>
                        <a:pt x="340" y="1406"/>
                      </a:cubicBezTo>
                      <a:cubicBezTo>
                        <a:pt x="1941" y="5075"/>
                        <a:pt x="3042" y="9045"/>
                        <a:pt x="3342" y="13148"/>
                      </a:cubicBezTo>
                      <a:cubicBezTo>
                        <a:pt x="3342" y="13231"/>
                        <a:pt x="3409" y="13273"/>
                        <a:pt x="3475" y="13273"/>
                      </a:cubicBezTo>
                      <a:cubicBezTo>
                        <a:pt x="3542" y="13273"/>
                        <a:pt x="3609" y="13231"/>
                        <a:pt x="3609" y="13148"/>
                      </a:cubicBezTo>
                      <a:cubicBezTo>
                        <a:pt x="3842" y="9011"/>
                        <a:pt x="3509" y="4742"/>
                        <a:pt x="2208" y="706"/>
                      </a:cubicBezTo>
                      <a:cubicBezTo>
                        <a:pt x="2061" y="206"/>
                        <a:pt x="1702" y="0"/>
                        <a:pt x="133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5793;p35">
                  <a:extLst>
                    <a:ext uri="{FF2B5EF4-FFF2-40B4-BE49-F238E27FC236}">
                      <a16:creationId xmlns:a16="http://schemas.microsoft.com/office/drawing/2014/main" id="{50918A12-A6EB-F625-511B-A8F30ABF12D0}"/>
                    </a:ext>
                  </a:extLst>
                </p:cNvPr>
                <p:cNvSpPr/>
                <p:nvPr/>
              </p:nvSpPr>
              <p:spPr>
                <a:xfrm>
                  <a:off x="1883925" y="2435975"/>
                  <a:ext cx="127700" cy="28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08" h="11354" extrusionOk="0">
                      <a:moveTo>
                        <a:pt x="1536" y="1"/>
                      </a:moveTo>
                      <a:cubicBezTo>
                        <a:pt x="805" y="1"/>
                        <a:pt x="1" y="899"/>
                        <a:pt x="538" y="1583"/>
                      </a:cubicBezTo>
                      <a:cubicBezTo>
                        <a:pt x="2606" y="4352"/>
                        <a:pt x="4241" y="7654"/>
                        <a:pt x="4874" y="11257"/>
                      </a:cubicBezTo>
                      <a:cubicBezTo>
                        <a:pt x="4888" y="11324"/>
                        <a:pt x="4928" y="11354"/>
                        <a:pt x="4972" y="11354"/>
                      </a:cubicBezTo>
                      <a:cubicBezTo>
                        <a:pt x="5037" y="11354"/>
                        <a:pt x="5108" y="11290"/>
                        <a:pt x="5108" y="11190"/>
                      </a:cubicBezTo>
                      <a:cubicBezTo>
                        <a:pt x="5008" y="7521"/>
                        <a:pt x="4140" y="3752"/>
                        <a:pt x="2239" y="416"/>
                      </a:cubicBezTo>
                      <a:cubicBezTo>
                        <a:pt x="2060" y="121"/>
                        <a:pt x="1803" y="1"/>
                        <a:pt x="153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5794;p35">
                  <a:extLst>
                    <a:ext uri="{FF2B5EF4-FFF2-40B4-BE49-F238E27FC236}">
                      <a16:creationId xmlns:a16="http://schemas.microsoft.com/office/drawing/2014/main" id="{2C0EEE3D-CD63-3017-B9CF-6E94F7EA4733}"/>
                    </a:ext>
                  </a:extLst>
                </p:cNvPr>
                <p:cNvSpPr/>
                <p:nvPr/>
              </p:nvSpPr>
              <p:spPr>
                <a:xfrm>
                  <a:off x="1866925" y="2472000"/>
                  <a:ext cx="52150" cy="2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6" h="11276" extrusionOk="0">
                      <a:moveTo>
                        <a:pt x="1047" y="1"/>
                      </a:moveTo>
                      <a:cubicBezTo>
                        <a:pt x="526" y="1"/>
                        <a:pt x="0" y="293"/>
                        <a:pt x="50" y="876"/>
                      </a:cubicBezTo>
                      <a:cubicBezTo>
                        <a:pt x="251" y="4312"/>
                        <a:pt x="651" y="7714"/>
                        <a:pt x="918" y="11150"/>
                      </a:cubicBezTo>
                      <a:cubicBezTo>
                        <a:pt x="918" y="11234"/>
                        <a:pt x="976" y="11275"/>
                        <a:pt x="1034" y="11275"/>
                      </a:cubicBezTo>
                      <a:cubicBezTo>
                        <a:pt x="1093" y="11275"/>
                        <a:pt x="1151" y="11234"/>
                        <a:pt x="1151" y="11150"/>
                      </a:cubicBezTo>
                      <a:cubicBezTo>
                        <a:pt x="1451" y="7714"/>
                        <a:pt x="1818" y="4312"/>
                        <a:pt x="2018" y="876"/>
                      </a:cubicBezTo>
                      <a:cubicBezTo>
                        <a:pt x="2085" y="293"/>
                        <a:pt x="1568" y="1"/>
                        <a:pt x="1047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5795;p35">
                  <a:extLst>
                    <a:ext uri="{FF2B5EF4-FFF2-40B4-BE49-F238E27FC236}">
                      <a16:creationId xmlns:a16="http://schemas.microsoft.com/office/drawing/2014/main" id="{E2522B15-FB91-B89A-E3F3-D3A2D7BBC841}"/>
                    </a:ext>
                  </a:extLst>
                </p:cNvPr>
                <p:cNvSpPr/>
                <p:nvPr/>
              </p:nvSpPr>
              <p:spPr>
                <a:xfrm>
                  <a:off x="1662925" y="2440750"/>
                  <a:ext cx="226250" cy="182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50" h="7319" extrusionOk="0">
                      <a:moveTo>
                        <a:pt x="7780" y="0"/>
                      </a:moveTo>
                      <a:cubicBezTo>
                        <a:pt x="7685" y="0"/>
                        <a:pt x="7584" y="18"/>
                        <a:pt x="7477" y="58"/>
                      </a:cubicBezTo>
                      <a:cubicBezTo>
                        <a:pt x="4141" y="1426"/>
                        <a:pt x="1572" y="4094"/>
                        <a:pt x="71" y="7130"/>
                      </a:cubicBezTo>
                      <a:cubicBezTo>
                        <a:pt x="0" y="7224"/>
                        <a:pt x="96" y="7319"/>
                        <a:pt x="182" y="7319"/>
                      </a:cubicBezTo>
                      <a:cubicBezTo>
                        <a:pt x="218" y="7319"/>
                        <a:pt x="252" y="7302"/>
                        <a:pt x="271" y="7263"/>
                      </a:cubicBezTo>
                      <a:cubicBezTo>
                        <a:pt x="2239" y="4561"/>
                        <a:pt x="5142" y="2760"/>
                        <a:pt x="8110" y="1993"/>
                      </a:cubicBezTo>
                      <a:cubicBezTo>
                        <a:pt x="9050" y="1781"/>
                        <a:pt x="8723" y="0"/>
                        <a:pt x="778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5796;p35">
                  <a:extLst>
                    <a:ext uri="{FF2B5EF4-FFF2-40B4-BE49-F238E27FC236}">
                      <a16:creationId xmlns:a16="http://schemas.microsoft.com/office/drawing/2014/main" id="{A42AC28F-8721-7B74-E16F-AF143EE7F27B}"/>
                    </a:ext>
                  </a:extLst>
                </p:cNvPr>
                <p:cNvSpPr/>
                <p:nvPr/>
              </p:nvSpPr>
              <p:spPr>
                <a:xfrm>
                  <a:off x="1766975" y="2428350"/>
                  <a:ext cx="161400" cy="174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6" h="6990" extrusionOk="0">
                      <a:moveTo>
                        <a:pt x="4804" y="0"/>
                      </a:moveTo>
                      <a:cubicBezTo>
                        <a:pt x="4634" y="0"/>
                        <a:pt x="4483" y="65"/>
                        <a:pt x="4382" y="221"/>
                      </a:cubicBezTo>
                      <a:cubicBezTo>
                        <a:pt x="2881" y="2389"/>
                        <a:pt x="1547" y="4624"/>
                        <a:pt x="79" y="6792"/>
                      </a:cubicBezTo>
                      <a:cubicBezTo>
                        <a:pt x="1" y="6870"/>
                        <a:pt x="127" y="6990"/>
                        <a:pt x="217" y="6990"/>
                      </a:cubicBezTo>
                      <a:cubicBezTo>
                        <a:pt x="242" y="6990"/>
                        <a:pt x="265" y="6980"/>
                        <a:pt x="279" y="6959"/>
                      </a:cubicBezTo>
                      <a:cubicBezTo>
                        <a:pt x="2147" y="5124"/>
                        <a:pt x="4115" y="3389"/>
                        <a:pt x="5950" y="1488"/>
                      </a:cubicBezTo>
                      <a:cubicBezTo>
                        <a:pt x="6455" y="1009"/>
                        <a:pt x="5476" y="0"/>
                        <a:pt x="480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5797;p35">
                  <a:extLst>
                    <a:ext uri="{FF2B5EF4-FFF2-40B4-BE49-F238E27FC236}">
                      <a16:creationId xmlns:a16="http://schemas.microsoft.com/office/drawing/2014/main" id="{8972AE29-71D9-FE41-7083-43DCD38CB8A1}"/>
                    </a:ext>
                  </a:extLst>
                </p:cNvPr>
                <p:cNvSpPr/>
                <p:nvPr/>
              </p:nvSpPr>
              <p:spPr>
                <a:xfrm>
                  <a:off x="1576750" y="2416975"/>
                  <a:ext cx="313875" cy="164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55" h="6598" extrusionOk="0">
                      <a:moveTo>
                        <a:pt x="11160" y="0"/>
                      </a:moveTo>
                      <a:cubicBezTo>
                        <a:pt x="11035" y="0"/>
                        <a:pt x="10901" y="24"/>
                        <a:pt x="10757" y="75"/>
                      </a:cubicBezTo>
                      <a:cubicBezTo>
                        <a:pt x="6821" y="1509"/>
                        <a:pt x="3218" y="3744"/>
                        <a:pt x="82" y="6380"/>
                      </a:cubicBezTo>
                      <a:cubicBezTo>
                        <a:pt x="1" y="6489"/>
                        <a:pt x="52" y="6598"/>
                        <a:pt x="165" y="6598"/>
                      </a:cubicBezTo>
                      <a:cubicBezTo>
                        <a:pt x="190" y="6598"/>
                        <a:pt x="219" y="6592"/>
                        <a:pt x="249" y="6580"/>
                      </a:cubicBezTo>
                      <a:cubicBezTo>
                        <a:pt x="3685" y="4412"/>
                        <a:pt x="7521" y="2944"/>
                        <a:pt x="11357" y="2043"/>
                      </a:cubicBezTo>
                      <a:cubicBezTo>
                        <a:pt x="12554" y="1774"/>
                        <a:pt x="12248" y="0"/>
                        <a:pt x="1116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5798;p35">
                  <a:extLst>
                    <a:ext uri="{FF2B5EF4-FFF2-40B4-BE49-F238E27FC236}">
                      <a16:creationId xmlns:a16="http://schemas.microsoft.com/office/drawing/2014/main" id="{6AD43E75-7082-2107-982C-496A6144F386}"/>
                    </a:ext>
                  </a:extLst>
                </p:cNvPr>
                <p:cNvSpPr/>
                <p:nvPr/>
              </p:nvSpPr>
              <p:spPr>
                <a:xfrm>
                  <a:off x="1658575" y="2411150"/>
                  <a:ext cx="218875" cy="101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55" h="4042" extrusionOk="0">
                      <a:moveTo>
                        <a:pt x="7370" y="1"/>
                      </a:moveTo>
                      <a:cubicBezTo>
                        <a:pt x="5899" y="1"/>
                        <a:pt x="4518" y="390"/>
                        <a:pt x="3281" y="1009"/>
                      </a:cubicBezTo>
                      <a:cubicBezTo>
                        <a:pt x="1980" y="1742"/>
                        <a:pt x="879" y="2676"/>
                        <a:pt x="78" y="3844"/>
                      </a:cubicBezTo>
                      <a:cubicBezTo>
                        <a:pt x="0" y="3922"/>
                        <a:pt x="106" y="4042"/>
                        <a:pt x="203" y="4042"/>
                      </a:cubicBezTo>
                      <a:cubicBezTo>
                        <a:pt x="230" y="4042"/>
                        <a:pt x="257" y="4032"/>
                        <a:pt x="279" y="4011"/>
                      </a:cubicBezTo>
                      <a:cubicBezTo>
                        <a:pt x="1246" y="3077"/>
                        <a:pt x="2480" y="2443"/>
                        <a:pt x="3748" y="2109"/>
                      </a:cubicBezTo>
                      <a:cubicBezTo>
                        <a:pt x="4420" y="1928"/>
                        <a:pt x="5111" y="1845"/>
                        <a:pt x="5791" y="1845"/>
                      </a:cubicBezTo>
                      <a:cubicBezTo>
                        <a:pt x="6359" y="1845"/>
                        <a:pt x="6919" y="1903"/>
                        <a:pt x="7450" y="2009"/>
                      </a:cubicBezTo>
                      <a:cubicBezTo>
                        <a:pt x="7493" y="2025"/>
                        <a:pt x="7535" y="2032"/>
                        <a:pt x="7577" y="2032"/>
                      </a:cubicBezTo>
                      <a:cubicBezTo>
                        <a:pt x="8252" y="2032"/>
                        <a:pt x="8754" y="102"/>
                        <a:pt x="7717" y="8"/>
                      </a:cubicBezTo>
                      <a:cubicBezTo>
                        <a:pt x="7601" y="3"/>
                        <a:pt x="7485" y="1"/>
                        <a:pt x="7370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5799;p35">
                  <a:extLst>
                    <a:ext uri="{FF2B5EF4-FFF2-40B4-BE49-F238E27FC236}">
                      <a16:creationId xmlns:a16="http://schemas.microsoft.com/office/drawing/2014/main" id="{D23158D1-2A30-7ABE-89DD-86BB676E9E54}"/>
                    </a:ext>
                  </a:extLst>
                </p:cNvPr>
                <p:cNvSpPr/>
                <p:nvPr/>
              </p:nvSpPr>
              <p:spPr>
                <a:xfrm>
                  <a:off x="1513750" y="2351700"/>
                  <a:ext cx="371700" cy="91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68" h="3655" extrusionOk="0">
                      <a:moveTo>
                        <a:pt x="3659" y="1"/>
                      </a:moveTo>
                      <a:cubicBezTo>
                        <a:pt x="2496" y="1"/>
                        <a:pt x="1341" y="63"/>
                        <a:pt x="201" y="184"/>
                      </a:cubicBezTo>
                      <a:cubicBezTo>
                        <a:pt x="1" y="184"/>
                        <a:pt x="34" y="451"/>
                        <a:pt x="201" y="451"/>
                      </a:cubicBezTo>
                      <a:cubicBezTo>
                        <a:pt x="4604" y="518"/>
                        <a:pt x="8940" y="1685"/>
                        <a:pt x="12776" y="3520"/>
                      </a:cubicBezTo>
                      <a:cubicBezTo>
                        <a:pt x="12963" y="3614"/>
                        <a:pt x="13143" y="3655"/>
                        <a:pt x="13310" y="3655"/>
                      </a:cubicBezTo>
                      <a:cubicBezTo>
                        <a:pt x="14333" y="3655"/>
                        <a:pt x="14867" y="2111"/>
                        <a:pt x="13577" y="1652"/>
                      </a:cubicBezTo>
                      <a:cubicBezTo>
                        <a:pt x="10363" y="515"/>
                        <a:pt x="6985" y="1"/>
                        <a:pt x="3659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5800;p35">
                  <a:extLst>
                    <a:ext uri="{FF2B5EF4-FFF2-40B4-BE49-F238E27FC236}">
                      <a16:creationId xmlns:a16="http://schemas.microsoft.com/office/drawing/2014/main" id="{A6A3C726-1A20-2CF8-5D40-783AEE30A90F}"/>
                    </a:ext>
                  </a:extLst>
                </p:cNvPr>
                <p:cNvSpPr/>
                <p:nvPr/>
              </p:nvSpPr>
              <p:spPr>
                <a:xfrm>
                  <a:off x="1658275" y="2294500"/>
                  <a:ext cx="248700" cy="1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48" h="5490" extrusionOk="0">
                      <a:moveTo>
                        <a:pt x="194" y="0"/>
                      </a:moveTo>
                      <a:cubicBezTo>
                        <a:pt x="77" y="0"/>
                        <a:pt x="0" y="178"/>
                        <a:pt x="124" y="271"/>
                      </a:cubicBezTo>
                      <a:cubicBezTo>
                        <a:pt x="2959" y="1638"/>
                        <a:pt x="5561" y="3440"/>
                        <a:pt x="7963" y="5341"/>
                      </a:cubicBezTo>
                      <a:cubicBezTo>
                        <a:pt x="8092" y="5444"/>
                        <a:pt x="8232" y="5489"/>
                        <a:pt x="8373" y="5489"/>
                      </a:cubicBezTo>
                      <a:cubicBezTo>
                        <a:pt x="9145" y="5489"/>
                        <a:pt x="9948" y="4147"/>
                        <a:pt x="9130" y="3640"/>
                      </a:cubicBezTo>
                      <a:cubicBezTo>
                        <a:pt x="6328" y="2005"/>
                        <a:pt x="3293" y="838"/>
                        <a:pt x="224" y="4"/>
                      </a:cubicBezTo>
                      <a:cubicBezTo>
                        <a:pt x="214" y="1"/>
                        <a:pt x="204" y="0"/>
                        <a:pt x="194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5801;p35">
                  <a:extLst>
                    <a:ext uri="{FF2B5EF4-FFF2-40B4-BE49-F238E27FC236}">
                      <a16:creationId xmlns:a16="http://schemas.microsoft.com/office/drawing/2014/main" id="{47ECF40B-A15E-0233-9438-951BA82B08C4}"/>
                    </a:ext>
                  </a:extLst>
                </p:cNvPr>
                <p:cNvSpPr/>
                <p:nvPr/>
              </p:nvSpPr>
              <p:spPr>
                <a:xfrm>
                  <a:off x="1654425" y="2238100"/>
                  <a:ext cx="269025" cy="181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61" h="7276" extrusionOk="0">
                      <a:moveTo>
                        <a:pt x="166" y="1"/>
                      </a:moveTo>
                      <a:cubicBezTo>
                        <a:pt x="50" y="1"/>
                        <a:pt x="0" y="175"/>
                        <a:pt x="111" y="258"/>
                      </a:cubicBezTo>
                      <a:cubicBezTo>
                        <a:pt x="3213" y="2260"/>
                        <a:pt x="5982" y="4595"/>
                        <a:pt x="8617" y="7063"/>
                      </a:cubicBezTo>
                      <a:cubicBezTo>
                        <a:pt x="8778" y="7212"/>
                        <a:pt x="8960" y="7276"/>
                        <a:pt x="9142" y="7276"/>
                      </a:cubicBezTo>
                      <a:cubicBezTo>
                        <a:pt x="9943" y="7276"/>
                        <a:pt x="10760" y="6054"/>
                        <a:pt x="9918" y="5429"/>
                      </a:cubicBezTo>
                      <a:cubicBezTo>
                        <a:pt x="6883" y="3261"/>
                        <a:pt x="3580" y="1526"/>
                        <a:pt x="244" y="25"/>
                      </a:cubicBezTo>
                      <a:cubicBezTo>
                        <a:pt x="216" y="8"/>
                        <a:pt x="190" y="1"/>
                        <a:pt x="166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5802;p35">
                  <a:extLst>
                    <a:ext uri="{FF2B5EF4-FFF2-40B4-BE49-F238E27FC236}">
                      <a16:creationId xmlns:a16="http://schemas.microsoft.com/office/drawing/2014/main" id="{7C42B1FB-F210-AE63-C55C-80439DD927FE}"/>
                    </a:ext>
                  </a:extLst>
                </p:cNvPr>
                <p:cNvSpPr/>
                <p:nvPr/>
              </p:nvSpPr>
              <p:spPr>
                <a:xfrm>
                  <a:off x="1776825" y="2068350"/>
                  <a:ext cx="136275" cy="34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51" h="13952" extrusionOk="0">
                      <a:moveTo>
                        <a:pt x="128" y="1"/>
                      </a:moveTo>
                      <a:cubicBezTo>
                        <a:pt x="62" y="1"/>
                        <a:pt x="0" y="52"/>
                        <a:pt x="18" y="144"/>
                      </a:cubicBezTo>
                      <a:cubicBezTo>
                        <a:pt x="752" y="4513"/>
                        <a:pt x="1720" y="8883"/>
                        <a:pt x="3154" y="13153"/>
                      </a:cubicBezTo>
                      <a:cubicBezTo>
                        <a:pt x="3355" y="13717"/>
                        <a:pt x="3763" y="13951"/>
                        <a:pt x="4160" y="13951"/>
                      </a:cubicBezTo>
                      <a:cubicBezTo>
                        <a:pt x="4820" y="13951"/>
                        <a:pt x="5451" y="13306"/>
                        <a:pt x="5055" y="12452"/>
                      </a:cubicBezTo>
                      <a:cubicBezTo>
                        <a:pt x="3221" y="8449"/>
                        <a:pt x="1520" y="4347"/>
                        <a:pt x="252" y="110"/>
                      </a:cubicBezTo>
                      <a:cubicBezTo>
                        <a:pt x="237" y="35"/>
                        <a:pt x="181" y="1"/>
                        <a:pt x="128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5803;p35">
                  <a:extLst>
                    <a:ext uri="{FF2B5EF4-FFF2-40B4-BE49-F238E27FC236}">
                      <a16:creationId xmlns:a16="http://schemas.microsoft.com/office/drawing/2014/main" id="{09492175-C675-41C4-4DC1-AB4FF64B7CAA}"/>
                    </a:ext>
                  </a:extLst>
                </p:cNvPr>
                <p:cNvSpPr/>
                <p:nvPr/>
              </p:nvSpPr>
              <p:spPr>
                <a:xfrm>
                  <a:off x="1835175" y="2088850"/>
                  <a:ext cx="105500" cy="340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0" h="13623" extrusionOk="0">
                      <a:moveTo>
                        <a:pt x="135" y="1"/>
                      </a:moveTo>
                      <a:cubicBezTo>
                        <a:pt x="67" y="1"/>
                        <a:pt x="1" y="63"/>
                        <a:pt x="19" y="157"/>
                      </a:cubicBezTo>
                      <a:cubicBezTo>
                        <a:pt x="687" y="4360"/>
                        <a:pt x="1254" y="8563"/>
                        <a:pt x="1988" y="12733"/>
                      </a:cubicBezTo>
                      <a:cubicBezTo>
                        <a:pt x="2086" y="13354"/>
                        <a:pt x="2531" y="13623"/>
                        <a:pt x="2981" y="13623"/>
                      </a:cubicBezTo>
                      <a:cubicBezTo>
                        <a:pt x="3596" y="13623"/>
                        <a:pt x="4220" y="13122"/>
                        <a:pt x="3989" y="12333"/>
                      </a:cubicBezTo>
                      <a:cubicBezTo>
                        <a:pt x="2821" y="8230"/>
                        <a:pt x="1487" y="4194"/>
                        <a:pt x="253" y="124"/>
                      </a:cubicBezTo>
                      <a:cubicBezTo>
                        <a:pt x="238" y="37"/>
                        <a:pt x="186" y="1"/>
                        <a:pt x="135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5804;p35">
                  <a:extLst>
                    <a:ext uri="{FF2B5EF4-FFF2-40B4-BE49-F238E27FC236}">
                      <a16:creationId xmlns:a16="http://schemas.microsoft.com/office/drawing/2014/main" id="{73763DB2-D742-7A79-D7F4-6F1378B6CEF9}"/>
                    </a:ext>
                  </a:extLst>
                </p:cNvPr>
                <p:cNvSpPr/>
                <p:nvPr/>
              </p:nvSpPr>
              <p:spPr>
                <a:xfrm>
                  <a:off x="1890150" y="2113150"/>
                  <a:ext cx="64750" cy="31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0" h="12439" extrusionOk="0">
                      <a:moveTo>
                        <a:pt x="172" y="0"/>
                      </a:moveTo>
                      <a:cubicBezTo>
                        <a:pt x="88" y="0"/>
                        <a:pt x="1" y="80"/>
                        <a:pt x="22" y="186"/>
                      </a:cubicBezTo>
                      <a:cubicBezTo>
                        <a:pt x="789" y="3922"/>
                        <a:pt x="856" y="7725"/>
                        <a:pt x="522" y="11428"/>
                      </a:cubicBezTo>
                      <a:cubicBezTo>
                        <a:pt x="453" y="12086"/>
                        <a:pt x="1022" y="12438"/>
                        <a:pt x="1576" y="12438"/>
                      </a:cubicBezTo>
                      <a:cubicBezTo>
                        <a:pt x="2089" y="12438"/>
                        <a:pt x="2589" y="12136"/>
                        <a:pt x="2557" y="11494"/>
                      </a:cubicBezTo>
                      <a:cubicBezTo>
                        <a:pt x="2457" y="7558"/>
                        <a:pt x="1556" y="3689"/>
                        <a:pt x="289" y="86"/>
                      </a:cubicBezTo>
                      <a:cubicBezTo>
                        <a:pt x="265" y="26"/>
                        <a:pt x="219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805;p35">
                  <a:extLst>
                    <a:ext uri="{FF2B5EF4-FFF2-40B4-BE49-F238E27FC236}">
                      <a16:creationId xmlns:a16="http://schemas.microsoft.com/office/drawing/2014/main" id="{C81B7D5B-510F-86F5-0492-BAF987F96998}"/>
                    </a:ext>
                  </a:extLst>
                </p:cNvPr>
                <p:cNvSpPr/>
                <p:nvPr/>
              </p:nvSpPr>
              <p:spPr>
                <a:xfrm>
                  <a:off x="1906050" y="2108375"/>
                  <a:ext cx="209275" cy="2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71" h="11467" extrusionOk="0">
                      <a:moveTo>
                        <a:pt x="8209" y="0"/>
                      </a:moveTo>
                      <a:cubicBezTo>
                        <a:pt x="8168" y="0"/>
                        <a:pt x="8125" y="23"/>
                        <a:pt x="8092" y="77"/>
                      </a:cubicBezTo>
                      <a:cubicBezTo>
                        <a:pt x="5657" y="3379"/>
                        <a:pt x="3055" y="6548"/>
                        <a:pt x="587" y="9884"/>
                      </a:cubicBezTo>
                      <a:cubicBezTo>
                        <a:pt x="1" y="10634"/>
                        <a:pt x="733" y="11467"/>
                        <a:pt x="1475" y="11467"/>
                      </a:cubicBezTo>
                      <a:cubicBezTo>
                        <a:pt x="1788" y="11467"/>
                        <a:pt x="2103" y="11318"/>
                        <a:pt x="2321" y="10951"/>
                      </a:cubicBezTo>
                      <a:cubicBezTo>
                        <a:pt x="4356" y="7416"/>
                        <a:pt x="6258" y="3780"/>
                        <a:pt x="8326" y="210"/>
                      </a:cubicBezTo>
                      <a:cubicBezTo>
                        <a:pt x="8371" y="98"/>
                        <a:pt x="8294" y="0"/>
                        <a:pt x="820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806;p35">
                  <a:extLst>
                    <a:ext uri="{FF2B5EF4-FFF2-40B4-BE49-F238E27FC236}">
                      <a16:creationId xmlns:a16="http://schemas.microsoft.com/office/drawing/2014/main" id="{E60CA58D-9DC0-CF2C-B36C-DABD8AEAD309}"/>
                    </a:ext>
                  </a:extLst>
                </p:cNvPr>
                <p:cNvSpPr/>
                <p:nvPr/>
              </p:nvSpPr>
              <p:spPr>
                <a:xfrm>
                  <a:off x="1897500" y="2189475"/>
                  <a:ext cx="242575" cy="246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03" h="9859" extrusionOk="0">
                      <a:moveTo>
                        <a:pt x="9505" y="0"/>
                      </a:moveTo>
                      <a:cubicBezTo>
                        <a:pt x="9471" y="0"/>
                        <a:pt x="9434" y="11"/>
                        <a:pt x="9402" y="35"/>
                      </a:cubicBezTo>
                      <a:cubicBezTo>
                        <a:pt x="6533" y="2771"/>
                        <a:pt x="3597" y="5372"/>
                        <a:pt x="762" y="8141"/>
                      </a:cubicBezTo>
                      <a:cubicBezTo>
                        <a:pt x="1" y="8826"/>
                        <a:pt x="764" y="9858"/>
                        <a:pt x="1555" y="9858"/>
                      </a:cubicBezTo>
                      <a:cubicBezTo>
                        <a:pt x="1804" y="9858"/>
                        <a:pt x="2056" y="9756"/>
                        <a:pt x="2263" y="9509"/>
                      </a:cubicBezTo>
                      <a:cubicBezTo>
                        <a:pt x="4765" y="6473"/>
                        <a:pt x="7167" y="3304"/>
                        <a:pt x="9602" y="202"/>
                      </a:cubicBezTo>
                      <a:cubicBezTo>
                        <a:pt x="9703" y="101"/>
                        <a:pt x="9613" y="0"/>
                        <a:pt x="9505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807;p35">
                  <a:extLst>
                    <a:ext uri="{FF2B5EF4-FFF2-40B4-BE49-F238E27FC236}">
                      <a16:creationId xmlns:a16="http://schemas.microsoft.com/office/drawing/2014/main" id="{4E67B2D9-DF52-DE6E-57C1-1CCC5A6207A9}"/>
                    </a:ext>
                  </a:extLst>
                </p:cNvPr>
                <p:cNvSpPr/>
                <p:nvPr/>
              </p:nvSpPr>
              <p:spPr>
                <a:xfrm>
                  <a:off x="1886375" y="2237950"/>
                  <a:ext cx="267325" cy="198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93" h="7933" extrusionOk="0">
                      <a:moveTo>
                        <a:pt x="10517" y="0"/>
                      </a:moveTo>
                      <a:cubicBezTo>
                        <a:pt x="10493" y="0"/>
                        <a:pt x="10468" y="10"/>
                        <a:pt x="10447" y="31"/>
                      </a:cubicBezTo>
                      <a:cubicBezTo>
                        <a:pt x="7378" y="2233"/>
                        <a:pt x="4143" y="4167"/>
                        <a:pt x="940" y="6035"/>
                      </a:cubicBezTo>
                      <a:cubicBezTo>
                        <a:pt x="1" y="6560"/>
                        <a:pt x="664" y="7933"/>
                        <a:pt x="1507" y="7933"/>
                      </a:cubicBezTo>
                      <a:cubicBezTo>
                        <a:pt x="1681" y="7933"/>
                        <a:pt x="1864" y="7874"/>
                        <a:pt x="2041" y="7736"/>
                      </a:cubicBezTo>
                      <a:cubicBezTo>
                        <a:pt x="5110" y="5435"/>
                        <a:pt x="7879" y="2866"/>
                        <a:pt x="10614" y="231"/>
                      </a:cubicBezTo>
                      <a:cubicBezTo>
                        <a:pt x="10693" y="126"/>
                        <a:pt x="10606" y="0"/>
                        <a:pt x="1051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808;p35">
                  <a:extLst>
                    <a:ext uri="{FF2B5EF4-FFF2-40B4-BE49-F238E27FC236}">
                      <a16:creationId xmlns:a16="http://schemas.microsoft.com/office/drawing/2014/main" id="{8A0AC4B0-CF81-54AC-3428-55D4C3186A96}"/>
                    </a:ext>
                  </a:extLst>
                </p:cNvPr>
                <p:cNvSpPr/>
                <p:nvPr/>
              </p:nvSpPr>
              <p:spPr>
                <a:xfrm>
                  <a:off x="1892725" y="2371875"/>
                  <a:ext cx="352400" cy="66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96" h="2648" extrusionOk="0">
                      <a:moveTo>
                        <a:pt x="7111" y="1"/>
                      </a:moveTo>
                      <a:cubicBezTo>
                        <a:pt x="5185" y="1"/>
                        <a:pt x="3242" y="206"/>
                        <a:pt x="1320" y="645"/>
                      </a:cubicBezTo>
                      <a:cubicBezTo>
                        <a:pt x="0" y="945"/>
                        <a:pt x="461" y="2648"/>
                        <a:pt x="1513" y="2648"/>
                      </a:cubicBezTo>
                      <a:cubicBezTo>
                        <a:pt x="1631" y="2648"/>
                        <a:pt x="1756" y="2627"/>
                        <a:pt x="1887" y="2580"/>
                      </a:cubicBezTo>
                      <a:cubicBezTo>
                        <a:pt x="4871" y="1567"/>
                        <a:pt x="8110" y="959"/>
                        <a:pt x="11400" y="959"/>
                      </a:cubicBezTo>
                      <a:cubicBezTo>
                        <a:pt x="12230" y="959"/>
                        <a:pt x="13063" y="998"/>
                        <a:pt x="13896" y="1079"/>
                      </a:cubicBezTo>
                      <a:cubicBezTo>
                        <a:pt x="14062" y="1079"/>
                        <a:pt x="14096" y="878"/>
                        <a:pt x="13929" y="845"/>
                      </a:cubicBezTo>
                      <a:cubicBezTo>
                        <a:pt x="11724" y="298"/>
                        <a:pt x="9430" y="1"/>
                        <a:pt x="711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809;p35">
                  <a:extLst>
                    <a:ext uri="{FF2B5EF4-FFF2-40B4-BE49-F238E27FC236}">
                      <a16:creationId xmlns:a16="http://schemas.microsoft.com/office/drawing/2014/main" id="{C2208E32-2C1C-A25A-5491-E4F3D9134B5D}"/>
                    </a:ext>
                  </a:extLst>
                </p:cNvPr>
                <p:cNvSpPr/>
                <p:nvPr/>
              </p:nvSpPr>
              <p:spPr>
                <a:xfrm>
                  <a:off x="1903150" y="2430675"/>
                  <a:ext cx="303625" cy="52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45" h="2080" extrusionOk="0">
                      <a:moveTo>
                        <a:pt x="2381" y="1"/>
                      </a:moveTo>
                      <a:cubicBezTo>
                        <a:pt x="1989" y="1"/>
                        <a:pt x="1596" y="10"/>
                        <a:pt x="1203" y="27"/>
                      </a:cubicBezTo>
                      <a:cubicBezTo>
                        <a:pt x="0" y="122"/>
                        <a:pt x="239" y="2080"/>
                        <a:pt x="1265" y="2080"/>
                      </a:cubicBezTo>
                      <a:cubicBezTo>
                        <a:pt x="1320" y="2080"/>
                        <a:pt x="1377" y="2074"/>
                        <a:pt x="1437" y="2062"/>
                      </a:cubicBezTo>
                      <a:cubicBezTo>
                        <a:pt x="3498" y="1719"/>
                        <a:pt x="5609" y="1510"/>
                        <a:pt x="7746" y="1510"/>
                      </a:cubicBezTo>
                      <a:cubicBezTo>
                        <a:pt x="9136" y="1510"/>
                        <a:pt x="10538" y="1598"/>
                        <a:pt x="11944" y="1795"/>
                      </a:cubicBezTo>
                      <a:cubicBezTo>
                        <a:pt x="12111" y="1795"/>
                        <a:pt x="12144" y="1562"/>
                        <a:pt x="11978" y="1529"/>
                      </a:cubicBezTo>
                      <a:cubicBezTo>
                        <a:pt x="8910" y="605"/>
                        <a:pt x="5655" y="1"/>
                        <a:pt x="2381" y="1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810;p35">
                  <a:extLst>
                    <a:ext uri="{FF2B5EF4-FFF2-40B4-BE49-F238E27FC236}">
                      <a16:creationId xmlns:a16="http://schemas.microsoft.com/office/drawing/2014/main" id="{9AE081CB-225D-F696-6516-C407B0DC1342}"/>
                    </a:ext>
                  </a:extLst>
                </p:cNvPr>
                <p:cNvSpPr/>
                <p:nvPr/>
              </p:nvSpPr>
              <p:spPr>
                <a:xfrm>
                  <a:off x="1896500" y="2399750"/>
                  <a:ext cx="261075" cy="5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43" h="2222" extrusionOk="0">
                      <a:moveTo>
                        <a:pt x="4278" y="0"/>
                      </a:moveTo>
                      <a:cubicBezTo>
                        <a:pt x="3214" y="0"/>
                        <a:pt x="2143" y="70"/>
                        <a:pt x="1069" y="230"/>
                      </a:cubicBezTo>
                      <a:cubicBezTo>
                        <a:pt x="0" y="293"/>
                        <a:pt x="412" y="2221"/>
                        <a:pt x="1272" y="2221"/>
                      </a:cubicBezTo>
                      <a:cubicBezTo>
                        <a:pt x="1325" y="2221"/>
                        <a:pt x="1380" y="2214"/>
                        <a:pt x="1436" y="2198"/>
                      </a:cubicBezTo>
                      <a:cubicBezTo>
                        <a:pt x="4023" y="1429"/>
                        <a:pt x="6780" y="886"/>
                        <a:pt x="9577" y="886"/>
                      </a:cubicBezTo>
                      <a:cubicBezTo>
                        <a:pt x="9810" y="886"/>
                        <a:pt x="10042" y="890"/>
                        <a:pt x="10276" y="898"/>
                      </a:cubicBezTo>
                      <a:cubicBezTo>
                        <a:pt x="10409" y="898"/>
                        <a:pt x="10442" y="631"/>
                        <a:pt x="10309" y="631"/>
                      </a:cubicBezTo>
                      <a:cubicBezTo>
                        <a:pt x="8335" y="258"/>
                        <a:pt x="6319" y="0"/>
                        <a:pt x="427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811;p35">
                  <a:extLst>
                    <a:ext uri="{FF2B5EF4-FFF2-40B4-BE49-F238E27FC236}">
                      <a16:creationId xmlns:a16="http://schemas.microsoft.com/office/drawing/2014/main" id="{0FFD379F-5BA5-2107-E0B4-951771801995}"/>
                    </a:ext>
                  </a:extLst>
                </p:cNvPr>
                <p:cNvSpPr/>
                <p:nvPr/>
              </p:nvSpPr>
              <p:spPr>
                <a:xfrm>
                  <a:off x="1881150" y="2440525"/>
                  <a:ext cx="262825" cy="8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13" h="3274" extrusionOk="0">
                      <a:moveTo>
                        <a:pt x="1123" y="0"/>
                      </a:moveTo>
                      <a:cubicBezTo>
                        <a:pt x="0" y="0"/>
                        <a:pt x="87" y="2103"/>
                        <a:pt x="1102" y="2103"/>
                      </a:cubicBezTo>
                      <a:cubicBezTo>
                        <a:pt x="1118" y="2103"/>
                        <a:pt x="1133" y="2103"/>
                        <a:pt x="1149" y="2102"/>
                      </a:cubicBezTo>
                      <a:cubicBezTo>
                        <a:pt x="1746" y="2062"/>
                        <a:pt x="2349" y="2041"/>
                        <a:pt x="2956" y="2041"/>
                      </a:cubicBezTo>
                      <a:cubicBezTo>
                        <a:pt x="5402" y="2041"/>
                        <a:pt x="7904" y="2387"/>
                        <a:pt x="10256" y="3269"/>
                      </a:cubicBezTo>
                      <a:cubicBezTo>
                        <a:pt x="10266" y="3272"/>
                        <a:pt x="10276" y="3273"/>
                        <a:pt x="10286" y="3273"/>
                      </a:cubicBezTo>
                      <a:cubicBezTo>
                        <a:pt x="10408" y="3273"/>
                        <a:pt x="10513" y="3095"/>
                        <a:pt x="10389" y="3003"/>
                      </a:cubicBezTo>
                      <a:cubicBezTo>
                        <a:pt x="7654" y="1435"/>
                        <a:pt x="4485" y="267"/>
                        <a:pt x="1149" y="0"/>
                      </a:cubicBezTo>
                      <a:cubicBezTo>
                        <a:pt x="1140" y="0"/>
                        <a:pt x="1132" y="0"/>
                        <a:pt x="112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812;p35">
                  <a:extLst>
                    <a:ext uri="{FF2B5EF4-FFF2-40B4-BE49-F238E27FC236}">
                      <a16:creationId xmlns:a16="http://schemas.microsoft.com/office/drawing/2014/main" id="{DE287CA5-1733-D636-DE05-E529A71DF7EA}"/>
                    </a:ext>
                  </a:extLst>
                </p:cNvPr>
                <p:cNvSpPr/>
                <p:nvPr/>
              </p:nvSpPr>
              <p:spPr>
                <a:xfrm>
                  <a:off x="1778950" y="2225375"/>
                  <a:ext cx="256250" cy="292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50" h="11684" extrusionOk="0">
                      <a:moveTo>
                        <a:pt x="4270" y="0"/>
                      </a:moveTo>
                      <a:cubicBezTo>
                        <a:pt x="3970" y="34"/>
                        <a:pt x="3836" y="401"/>
                        <a:pt x="3803" y="701"/>
                      </a:cubicBezTo>
                      <a:cubicBezTo>
                        <a:pt x="3696" y="1505"/>
                        <a:pt x="3739" y="2352"/>
                        <a:pt x="3951" y="3155"/>
                      </a:cubicBezTo>
                      <a:lnTo>
                        <a:pt x="3951" y="3155"/>
                      </a:lnTo>
                      <a:cubicBezTo>
                        <a:pt x="3665" y="2303"/>
                        <a:pt x="3417" y="1752"/>
                        <a:pt x="3169" y="1201"/>
                      </a:cubicBezTo>
                      <a:cubicBezTo>
                        <a:pt x="3020" y="962"/>
                        <a:pt x="2844" y="724"/>
                        <a:pt x="2618" y="724"/>
                      </a:cubicBezTo>
                      <a:cubicBezTo>
                        <a:pt x="2591" y="724"/>
                        <a:pt x="2563" y="727"/>
                        <a:pt x="2535" y="734"/>
                      </a:cubicBezTo>
                      <a:cubicBezTo>
                        <a:pt x="2369" y="767"/>
                        <a:pt x="2268" y="1034"/>
                        <a:pt x="2268" y="1234"/>
                      </a:cubicBezTo>
                      <a:cubicBezTo>
                        <a:pt x="2268" y="1435"/>
                        <a:pt x="2335" y="1635"/>
                        <a:pt x="2435" y="1868"/>
                      </a:cubicBezTo>
                      <a:cubicBezTo>
                        <a:pt x="2675" y="2396"/>
                        <a:pt x="2933" y="2907"/>
                        <a:pt x="3232" y="3401"/>
                      </a:cubicBezTo>
                      <a:lnTo>
                        <a:pt x="3232" y="3401"/>
                      </a:lnTo>
                      <a:cubicBezTo>
                        <a:pt x="2810" y="2773"/>
                        <a:pt x="2434" y="2329"/>
                        <a:pt x="1835" y="2068"/>
                      </a:cubicBezTo>
                      <a:cubicBezTo>
                        <a:pt x="1722" y="2021"/>
                        <a:pt x="1601" y="1998"/>
                        <a:pt x="1482" y="1998"/>
                      </a:cubicBezTo>
                      <a:cubicBezTo>
                        <a:pt x="1179" y="1998"/>
                        <a:pt x="887" y="2148"/>
                        <a:pt x="767" y="2435"/>
                      </a:cubicBezTo>
                      <a:cubicBezTo>
                        <a:pt x="601" y="2802"/>
                        <a:pt x="767" y="3236"/>
                        <a:pt x="968" y="3569"/>
                      </a:cubicBezTo>
                      <a:cubicBezTo>
                        <a:pt x="1435" y="4237"/>
                        <a:pt x="2102" y="4704"/>
                        <a:pt x="2769" y="5104"/>
                      </a:cubicBezTo>
                      <a:cubicBezTo>
                        <a:pt x="2437" y="4999"/>
                        <a:pt x="2088" y="4949"/>
                        <a:pt x="1739" y="4949"/>
                      </a:cubicBezTo>
                      <a:cubicBezTo>
                        <a:pt x="1421" y="4949"/>
                        <a:pt x="1103" y="4991"/>
                        <a:pt x="801" y="5071"/>
                      </a:cubicBezTo>
                      <a:cubicBezTo>
                        <a:pt x="534" y="5137"/>
                        <a:pt x="300" y="5237"/>
                        <a:pt x="167" y="5471"/>
                      </a:cubicBezTo>
                      <a:cubicBezTo>
                        <a:pt x="0" y="5871"/>
                        <a:pt x="200" y="6371"/>
                        <a:pt x="534" y="6538"/>
                      </a:cubicBezTo>
                      <a:cubicBezTo>
                        <a:pt x="864" y="6694"/>
                        <a:pt x="1318" y="6781"/>
                        <a:pt x="1785" y="6781"/>
                      </a:cubicBezTo>
                      <a:cubicBezTo>
                        <a:pt x="2109" y="6781"/>
                        <a:pt x="2438" y="6739"/>
                        <a:pt x="2737" y="6648"/>
                      </a:cubicBezTo>
                      <a:lnTo>
                        <a:pt x="2737" y="6648"/>
                      </a:lnTo>
                      <a:cubicBezTo>
                        <a:pt x="1983" y="6888"/>
                        <a:pt x="1329" y="7450"/>
                        <a:pt x="968" y="8239"/>
                      </a:cubicBezTo>
                      <a:cubicBezTo>
                        <a:pt x="834" y="8473"/>
                        <a:pt x="767" y="8773"/>
                        <a:pt x="834" y="9040"/>
                      </a:cubicBezTo>
                      <a:cubicBezTo>
                        <a:pt x="913" y="9328"/>
                        <a:pt x="1177" y="9472"/>
                        <a:pt x="1448" y="9472"/>
                      </a:cubicBezTo>
                      <a:cubicBezTo>
                        <a:pt x="1522" y="9472"/>
                        <a:pt x="1597" y="9462"/>
                        <a:pt x="1668" y="9440"/>
                      </a:cubicBezTo>
                      <a:cubicBezTo>
                        <a:pt x="2002" y="9374"/>
                        <a:pt x="2869" y="8706"/>
                        <a:pt x="3336" y="8206"/>
                      </a:cubicBezTo>
                      <a:lnTo>
                        <a:pt x="3336" y="8206"/>
                      </a:lnTo>
                      <a:cubicBezTo>
                        <a:pt x="3102" y="8840"/>
                        <a:pt x="2836" y="9540"/>
                        <a:pt x="2969" y="10208"/>
                      </a:cubicBezTo>
                      <a:cubicBezTo>
                        <a:pt x="3078" y="10781"/>
                        <a:pt x="3545" y="11288"/>
                        <a:pt x="4004" y="11288"/>
                      </a:cubicBezTo>
                      <a:cubicBezTo>
                        <a:pt x="4105" y="11288"/>
                        <a:pt x="4206" y="11263"/>
                        <a:pt x="4303" y="11208"/>
                      </a:cubicBezTo>
                      <a:cubicBezTo>
                        <a:pt x="4704" y="11008"/>
                        <a:pt x="4870" y="10408"/>
                        <a:pt x="4870" y="9874"/>
                      </a:cubicBezTo>
                      <a:cubicBezTo>
                        <a:pt x="4870" y="9340"/>
                        <a:pt x="4804" y="8773"/>
                        <a:pt x="4870" y="8273"/>
                      </a:cubicBezTo>
                      <a:cubicBezTo>
                        <a:pt x="4870" y="9240"/>
                        <a:pt x="5171" y="10208"/>
                        <a:pt x="5671" y="11008"/>
                      </a:cubicBezTo>
                      <a:cubicBezTo>
                        <a:pt x="5838" y="11242"/>
                        <a:pt x="6105" y="11508"/>
                        <a:pt x="6338" y="11609"/>
                      </a:cubicBezTo>
                      <a:cubicBezTo>
                        <a:pt x="6434" y="11657"/>
                        <a:pt x="6544" y="11683"/>
                        <a:pt x="6652" y="11683"/>
                      </a:cubicBezTo>
                      <a:cubicBezTo>
                        <a:pt x="6844" y="11683"/>
                        <a:pt x="7032" y="11600"/>
                        <a:pt x="7139" y="11408"/>
                      </a:cubicBezTo>
                      <a:cubicBezTo>
                        <a:pt x="7305" y="11108"/>
                        <a:pt x="7205" y="10741"/>
                        <a:pt x="7139" y="10408"/>
                      </a:cubicBezTo>
                      <a:cubicBezTo>
                        <a:pt x="6917" y="9688"/>
                        <a:pt x="6696" y="8992"/>
                        <a:pt x="6399" y="8319"/>
                      </a:cubicBezTo>
                      <a:lnTo>
                        <a:pt x="6399" y="8319"/>
                      </a:lnTo>
                      <a:cubicBezTo>
                        <a:pt x="6747" y="8958"/>
                        <a:pt x="7259" y="9464"/>
                        <a:pt x="7839" y="9741"/>
                      </a:cubicBezTo>
                      <a:cubicBezTo>
                        <a:pt x="7994" y="9811"/>
                        <a:pt x="8186" y="9858"/>
                        <a:pt x="8370" y="9858"/>
                      </a:cubicBezTo>
                      <a:cubicBezTo>
                        <a:pt x="8620" y="9858"/>
                        <a:pt x="8858" y="9771"/>
                        <a:pt x="8973" y="9540"/>
                      </a:cubicBezTo>
                      <a:cubicBezTo>
                        <a:pt x="9140" y="9240"/>
                        <a:pt x="9007" y="8907"/>
                        <a:pt x="8873" y="8606"/>
                      </a:cubicBezTo>
                      <a:cubicBezTo>
                        <a:pt x="8506" y="7839"/>
                        <a:pt x="8006" y="7072"/>
                        <a:pt x="7339" y="6538"/>
                      </a:cubicBezTo>
                      <a:lnTo>
                        <a:pt x="7339" y="6538"/>
                      </a:lnTo>
                      <a:cubicBezTo>
                        <a:pt x="7893" y="6672"/>
                        <a:pt x="8379" y="6735"/>
                        <a:pt x="8780" y="6735"/>
                      </a:cubicBezTo>
                      <a:cubicBezTo>
                        <a:pt x="9778" y="6735"/>
                        <a:pt x="10250" y="6347"/>
                        <a:pt x="9941" y="5704"/>
                      </a:cubicBezTo>
                      <a:cubicBezTo>
                        <a:pt x="9807" y="5504"/>
                        <a:pt x="9607" y="5371"/>
                        <a:pt x="9374" y="5271"/>
                      </a:cubicBezTo>
                      <a:cubicBezTo>
                        <a:pt x="8774" y="5031"/>
                        <a:pt x="8120" y="4899"/>
                        <a:pt x="7485" y="4899"/>
                      </a:cubicBezTo>
                      <a:cubicBezTo>
                        <a:pt x="7414" y="4899"/>
                        <a:pt x="7343" y="4900"/>
                        <a:pt x="7272" y="4904"/>
                      </a:cubicBezTo>
                      <a:cubicBezTo>
                        <a:pt x="8006" y="4737"/>
                        <a:pt x="8673" y="4337"/>
                        <a:pt x="9140" y="3670"/>
                      </a:cubicBezTo>
                      <a:cubicBezTo>
                        <a:pt x="9340" y="3336"/>
                        <a:pt x="9507" y="2869"/>
                        <a:pt x="9273" y="2602"/>
                      </a:cubicBezTo>
                      <a:cubicBezTo>
                        <a:pt x="9200" y="2514"/>
                        <a:pt x="9100" y="2484"/>
                        <a:pt x="8989" y="2484"/>
                      </a:cubicBezTo>
                      <a:cubicBezTo>
                        <a:pt x="8848" y="2484"/>
                        <a:pt x="8689" y="2531"/>
                        <a:pt x="8540" y="2569"/>
                      </a:cubicBezTo>
                      <a:cubicBezTo>
                        <a:pt x="7839" y="2869"/>
                        <a:pt x="7172" y="3369"/>
                        <a:pt x="6638" y="4003"/>
                      </a:cubicBezTo>
                      <a:cubicBezTo>
                        <a:pt x="7005" y="3236"/>
                        <a:pt x="7272" y="2369"/>
                        <a:pt x="7339" y="1501"/>
                      </a:cubicBezTo>
                      <a:cubicBezTo>
                        <a:pt x="7372" y="1168"/>
                        <a:pt x="7372" y="767"/>
                        <a:pt x="7139" y="601"/>
                      </a:cubicBezTo>
                      <a:cubicBezTo>
                        <a:pt x="7081" y="551"/>
                        <a:pt x="7013" y="530"/>
                        <a:pt x="6941" y="530"/>
                      </a:cubicBezTo>
                      <a:cubicBezTo>
                        <a:pt x="6720" y="530"/>
                        <a:pt x="6455" y="725"/>
                        <a:pt x="6305" y="901"/>
                      </a:cubicBezTo>
                      <a:cubicBezTo>
                        <a:pt x="5671" y="1601"/>
                        <a:pt x="5304" y="2535"/>
                        <a:pt x="5237" y="3503"/>
                      </a:cubicBezTo>
                      <a:cubicBezTo>
                        <a:pt x="5137" y="2535"/>
                        <a:pt x="5004" y="1568"/>
                        <a:pt x="4770" y="667"/>
                      </a:cubicBezTo>
                      <a:cubicBezTo>
                        <a:pt x="4737" y="334"/>
                        <a:pt x="4570" y="0"/>
                        <a:pt x="427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5813;p35">
                  <a:extLst>
                    <a:ext uri="{FF2B5EF4-FFF2-40B4-BE49-F238E27FC236}">
                      <a16:creationId xmlns:a16="http://schemas.microsoft.com/office/drawing/2014/main" id="{34692C17-ACB8-A9FE-C352-459F6ADFA392}"/>
                    </a:ext>
                  </a:extLst>
                </p:cNvPr>
                <p:cNvSpPr/>
                <p:nvPr/>
              </p:nvSpPr>
              <p:spPr>
                <a:xfrm>
                  <a:off x="1854000" y="2320150"/>
                  <a:ext cx="101750" cy="10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70" h="4238" extrusionOk="0">
                      <a:moveTo>
                        <a:pt x="1725" y="1"/>
                      </a:moveTo>
                      <a:cubicBezTo>
                        <a:pt x="1624" y="1"/>
                        <a:pt x="1525" y="27"/>
                        <a:pt x="1435" y="79"/>
                      </a:cubicBezTo>
                      <a:cubicBezTo>
                        <a:pt x="1168" y="212"/>
                        <a:pt x="1001" y="479"/>
                        <a:pt x="1001" y="779"/>
                      </a:cubicBezTo>
                      <a:cubicBezTo>
                        <a:pt x="634" y="813"/>
                        <a:pt x="267" y="1146"/>
                        <a:pt x="134" y="1580"/>
                      </a:cubicBezTo>
                      <a:cubicBezTo>
                        <a:pt x="0" y="1980"/>
                        <a:pt x="134" y="2480"/>
                        <a:pt x="401" y="2781"/>
                      </a:cubicBezTo>
                      <a:cubicBezTo>
                        <a:pt x="267" y="3181"/>
                        <a:pt x="401" y="3748"/>
                        <a:pt x="734" y="3981"/>
                      </a:cubicBezTo>
                      <a:cubicBezTo>
                        <a:pt x="896" y="4111"/>
                        <a:pt x="1097" y="4178"/>
                        <a:pt x="1292" y="4178"/>
                      </a:cubicBezTo>
                      <a:cubicBezTo>
                        <a:pt x="1498" y="4178"/>
                        <a:pt x="1698" y="4103"/>
                        <a:pt x="1835" y="3948"/>
                      </a:cubicBezTo>
                      <a:cubicBezTo>
                        <a:pt x="2028" y="4141"/>
                        <a:pt x="2276" y="4238"/>
                        <a:pt x="2517" y="4238"/>
                      </a:cubicBezTo>
                      <a:cubicBezTo>
                        <a:pt x="2651" y="4238"/>
                        <a:pt x="2783" y="4208"/>
                        <a:pt x="2902" y="4148"/>
                      </a:cubicBezTo>
                      <a:cubicBezTo>
                        <a:pt x="3236" y="3981"/>
                        <a:pt x="3469" y="3581"/>
                        <a:pt x="3436" y="3114"/>
                      </a:cubicBezTo>
                      <a:cubicBezTo>
                        <a:pt x="3803" y="2914"/>
                        <a:pt x="4070" y="2480"/>
                        <a:pt x="4070" y="2080"/>
                      </a:cubicBezTo>
                      <a:cubicBezTo>
                        <a:pt x="4070" y="1613"/>
                        <a:pt x="3836" y="1213"/>
                        <a:pt x="3503" y="979"/>
                      </a:cubicBezTo>
                      <a:cubicBezTo>
                        <a:pt x="3503" y="712"/>
                        <a:pt x="3336" y="412"/>
                        <a:pt x="3136" y="279"/>
                      </a:cubicBezTo>
                      <a:cubicBezTo>
                        <a:pt x="3019" y="201"/>
                        <a:pt x="2867" y="168"/>
                        <a:pt x="2668" y="168"/>
                      </a:cubicBezTo>
                      <a:cubicBezTo>
                        <a:pt x="2527" y="168"/>
                        <a:pt x="2362" y="184"/>
                        <a:pt x="2169" y="212"/>
                      </a:cubicBezTo>
                      <a:cubicBezTo>
                        <a:pt x="2045" y="69"/>
                        <a:pt x="1885" y="1"/>
                        <a:pt x="172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4" name="Google Shape;5814;p35">
              <a:extLst>
                <a:ext uri="{FF2B5EF4-FFF2-40B4-BE49-F238E27FC236}">
                  <a16:creationId xmlns:a16="http://schemas.microsoft.com/office/drawing/2014/main" id="{4EF5801A-5DEF-D80C-858D-266130EDCB2C}"/>
                </a:ext>
              </a:extLst>
            </p:cNvPr>
            <p:cNvGrpSpPr/>
            <p:nvPr/>
          </p:nvGrpSpPr>
          <p:grpSpPr>
            <a:xfrm rot="19880654" flipH="1">
              <a:off x="-302167" y="4093192"/>
              <a:ext cx="889403" cy="1363591"/>
              <a:chOff x="2235100" y="548200"/>
              <a:chExt cx="759725" cy="1164775"/>
            </a:xfrm>
          </p:grpSpPr>
          <p:sp>
            <p:nvSpPr>
              <p:cNvPr id="75" name="Google Shape;5815;p35">
                <a:extLst>
                  <a:ext uri="{FF2B5EF4-FFF2-40B4-BE49-F238E27FC236}">
                    <a16:creationId xmlns:a16="http://schemas.microsoft.com/office/drawing/2014/main" id="{D02F3445-59E4-B4E8-393C-6869D5B25E54}"/>
                  </a:ext>
                </a:extLst>
              </p:cNvPr>
              <p:cNvSpPr/>
              <p:nvPr/>
            </p:nvSpPr>
            <p:spPr>
              <a:xfrm>
                <a:off x="2235100" y="548200"/>
                <a:ext cx="759725" cy="1100125"/>
              </a:xfrm>
              <a:custGeom>
                <a:avLst/>
                <a:gdLst/>
                <a:ahLst/>
                <a:cxnLst/>
                <a:rect l="l" t="t" r="r" b="b"/>
                <a:pathLst>
                  <a:path w="30389" h="44005" extrusionOk="0">
                    <a:moveTo>
                      <a:pt x="14146" y="0"/>
                    </a:moveTo>
                    <a:cubicBezTo>
                      <a:pt x="12773" y="0"/>
                      <a:pt x="11816" y="1695"/>
                      <a:pt x="11509" y="3108"/>
                    </a:cubicBezTo>
                    <a:cubicBezTo>
                      <a:pt x="11175" y="4643"/>
                      <a:pt x="10742" y="6577"/>
                      <a:pt x="9207" y="7044"/>
                    </a:cubicBezTo>
                    <a:cubicBezTo>
                      <a:pt x="8507" y="7211"/>
                      <a:pt x="7673" y="7044"/>
                      <a:pt x="7039" y="7445"/>
                    </a:cubicBezTo>
                    <a:cubicBezTo>
                      <a:pt x="5338" y="8579"/>
                      <a:pt x="7873" y="11447"/>
                      <a:pt x="6839" y="13249"/>
                    </a:cubicBezTo>
                    <a:cubicBezTo>
                      <a:pt x="5871" y="14917"/>
                      <a:pt x="2669" y="14083"/>
                      <a:pt x="1935" y="15884"/>
                    </a:cubicBezTo>
                    <a:cubicBezTo>
                      <a:pt x="1168" y="17785"/>
                      <a:pt x="4504" y="19720"/>
                      <a:pt x="3570" y="21555"/>
                    </a:cubicBezTo>
                    <a:cubicBezTo>
                      <a:pt x="3236" y="22255"/>
                      <a:pt x="2402" y="22555"/>
                      <a:pt x="1835" y="23056"/>
                    </a:cubicBezTo>
                    <a:cubicBezTo>
                      <a:pt x="1" y="24590"/>
                      <a:pt x="768" y="27592"/>
                      <a:pt x="1902" y="29761"/>
                    </a:cubicBezTo>
                    <a:cubicBezTo>
                      <a:pt x="4771" y="35264"/>
                      <a:pt x="8773" y="40135"/>
                      <a:pt x="13610" y="44004"/>
                    </a:cubicBezTo>
                    <a:cubicBezTo>
                      <a:pt x="20182" y="40001"/>
                      <a:pt x="24985" y="34464"/>
                      <a:pt x="28721" y="28326"/>
                    </a:cubicBezTo>
                    <a:cubicBezTo>
                      <a:pt x="29622" y="26758"/>
                      <a:pt x="30389" y="24457"/>
                      <a:pt x="28921" y="23389"/>
                    </a:cubicBezTo>
                    <a:cubicBezTo>
                      <a:pt x="28254" y="22889"/>
                      <a:pt x="27387" y="22822"/>
                      <a:pt x="26753" y="22322"/>
                    </a:cubicBezTo>
                    <a:cubicBezTo>
                      <a:pt x="25419" y="21288"/>
                      <a:pt x="26052" y="19220"/>
                      <a:pt x="26686" y="17618"/>
                    </a:cubicBezTo>
                    <a:cubicBezTo>
                      <a:pt x="27287" y="16084"/>
                      <a:pt x="27554" y="13782"/>
                      <a:pt x="26019" y="13115"/>
                    </a:cubicBezTo>
                    <a:cubicBezTo>
                      <a:pt x="25419" y="12815"/>
                      <a:pt x="24718" y="12915"/>
                      <a:pt x="24118" y="12648"/>
                    </a:cubicBezTo>
                    <a:cubicBezTo>
                      <a:pt x="22683" y="11981"/>
                      <a:pt x="22817" y="9913"/>
                      <a:pt x="23150" y="8379"/>
                    </a:cubicBezTo>
                    <a:cubicBezTo>
                      <a:pt x="23451" y="6811"/>
                      <a:pt x="23250" y="4609"/>
                      <a:pt x="21649" y="4409"/>
                    </a:cubicBezTo>
                    <a:cubicBezTo>
                      <a:pt x="21578" y="4399"/>
                      <a:pt x="21506" y="4395"/>
                      <a:pt x="21436" y="4395"/>
                    </a:cubicBezTo>
                    <a:cubicBezTo>
                      <a:pt x="20556" y="4395"/>
                      <a:pt x="19742" y="5080"/>
                      <a:pt x="18829" y="5080"/>
                    </a:cubicBezTo>
                    <a:cubicBezTo>
                      <a:pt x="18791" y="5080"/>
                      <a:pt x="18752" y="5079"/>
                      <a:pt x="18714" y="5076"/>
                    </a:cubicBezTo>
                    <a:cubicBezTo>
                      <a:pt x="16412" y="4809"/>
                      <a:pt x="16746" y="540"/>
                      <a:pt x="14511" y="39"/>
                    </a:cubicBezTo>
                    <a:cubicBezTo>
                      <a:pt x="14386" y="13"/>
                      <a:pt x="14265" y="0"/>
                      <a:pt x="1414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816;p35">
                <a:extLst>
                  <a:ext uri="{FF2B5EF4-FFF2-40B4-BE49-F238E27FC236}">
                    <a16:creationId xmlns:a16="http://schemas.microsoft.com/office/drawing/2014/main" id="{E715AC2C-4C1A-7182-764D-C5F55ECEECF8}"/>
                  </a:ext>
                </a:extLst>
              </p:cNvPr>
              <p:cNvSpPr/>
              <p:nvPr/>
            </p:nvSpPr>
            <p:spPr>
              <a:xfrm>
                <a:off x="2559150" y="599000"/>
                <a:ext cx="64575" cy="1113975"/>
              </a:xfrm>
              <a:custGeom>
                <a:avLst/>
                <a:gdLst/>
                <a:ahLst/>
                <a:cxnLst/>
                <a:rect l="l" t="t" r="r" b="b"/>
                <a:pathLst>
                  <a:path w="2583" h="44559" extrusionOk="0">
                    <a:moveTo>
                      <a:pt x="725" y="0"/>
                    </a:moveTo>
                    <a:cubicBezTo>
                      <a:pt x="698" y="0"/>
                      <a:pt x="697" y="201"/>
                      <a:pt x="748" y="576"/>
                    </a:cubicBezTo>
                    <a:cubicBezTo>
                      <a:pt x="2349" y="13752"/>
                      <a:pt x="2116" y="27562"/>
                      <a:pt x="348" y="40604"/>
                    </a:cubicBezTo>
                    <a:cubicBezTo>
                      <a:pt x="1" y="43217"/>
                      <a:pt x="4" y="44558"/>
                      <a:pt x="198" y="44558"/>
                    </a:cubicBezTo>
                    <a:cubicBezTo>
                      <a:pt x="359" y="44558"/>
                      <a:pt x="650" y="43643"/>
                      <a:pt x="982" y="41772"/>
                    </a:cubicBezTo>
                    <a:cubicBezTo>
                      <a:pt x="2016" y="35567"/>
                      <a:pt x="2583" y="28396"/>
                      <a:pt x="2483" y="21224"/>
                    </a:cubicBezTo>
                    <a:cubicBezTo>
                      <a:pt x="2416" y="14052"/>
                      <a:pt x="1782" y="6880"/>
                      <a:pt x="848" y="576"/>
                    </a:cubicBezTo>
                    <a:cubicBezTo>
                      <a:pt x="799" y="184"/>
                      <a:pt x="750" y="0"/>
                      <a:pt x="7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817;p35">
                <a:extLst>
                  <a:ext uri="{FF2B5EF4-FFF2-40B4-BE49-F238E27FC236}">
                    <a16:creationId xmlns:a16="http://schemas.microsoft.com/office/drawing/2014/main" id="{3EECF0A8-A6A6-281F-A22E-6871E20D08D7}"/>
                  </a:ext>
                </a:extLst>
              </p:cNvPr>
              <p:cNvSpPr/>
              <p:nvPr/>
            </p:nvSpPr>
            <p:spPr>
              <a:xfrm>
                <a:off x="2369175" y="1333150"/>
                <a:ext cx="223000" cy="194875"/>
              </a:xfrm>
              <a:custGeom>
                <a:avLst/>
                <a:gdLst/>
                <a:ahLst/>
                <a:cxnLst/>
                <a:rect l="l" t="t" r="r" b="b"/>
                <a:pathLst>
                  <a:path w="8920" h="7795" extrusionOk="0">
                    <a:moveTo>
                      <a:pt x="52" y="1"/>
                    </a:moveTo>
                    <a:cubicBezTo>
                      <a:pt x="1" y="1"/>
                      <a:pt x="8" y="75"/>
                      <a:pt x="75" y="164"/>
                    </a:cubicBezTo>
                    <a:cubicBezTo>
                      <a:pt x="2643" y="2532"/>
                      <a:pt x="5178" y="5067"/>
                      <a:pt x="7747" y="7369"/>
                    </a:cubicBezTo>
                    <a:cubicBezTo>
                      <a:pt x="8096" y="7668"/>
                      <a:pt x="8384" y="7795"/>
                      <a:pt x="8572" y="7795"/>
                    </a:cubicBezTo>
                    <a:cubicBezTo>
                      <a:pt x="8887" y="7795"/>
                      <a:pt x="8920" y="7437"/>
                      <a:pt x="8481" y="6935"/>
                    </a:cubicBezTo>
                    <a:cubicBezTo>
                      <a:pt x="6246" y="4500"/>
                      <a:pt x="2810" y="2099"/>
                      <a:pt x="175" y="64"/>
                    </a:cubicBezTo>
                    <a:cubicBezTo>
                      <a:pt x="119" y="19"/>
                      <a:pt x="78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5818;p35">
                <a:extLst>
                  <a:ext uri="{FF2B5EF4-FFF2-40B4-BE49-F238E27FC236}">
                    <a16:creationId xmlns:a16="http://schemas.microsoft.com/office/drawing/2014/main" id="{00BFF262-B633-F7D6-E4CE-95E1BF944833}"/>
                  </a:ext>
                </a:extLst>
              </p:cNvPr>
              <p:cNvSpPr/>
              <p:nvPr/>
            </p:nvSpPr>
            <p:spPr>
              <a:xfrm>
                <a:off x="2415400" y="1090275"/>
                <a:ext cx="197975" cy="265900"/>
              </a:xfrm>
              <a:custGeom>
                <a:avLst/>
                <a:gdLst/>
                <a:ahLst/>
                <a:cxnLst/>
                <a:rect l="l" t="t" r="r" b="b"/>
                <a:pathLst>
                  <a:path w="7919" h="10636" extrusionOk="0">
                    <a:moveTo>
                      <a:pt x="36" y="1"/>
                    </a:moveTo>
                    <a:cubicBezTo>
                      <a:pt x="0" y="1"/>
                      <a:pt x="2" y="69"/>
                      <a:pt x="60" y="205"/>
                    </a:cubicBezTo>
                    <a:cubicBezTo>
                      <a:pt x="2262" y="3374"/>
                      <a:pt x="4497" y="6777"/>
                      <a:pt x="6765" y="9912"/>
                    </a:cubicBezTo>
                    <a:cubicBezTo>
                      <a:pt x="7150" y="10415"/>
                      <a:pt x="7475" y="10636"/>
                      <a:pt x="7663" y="10636"/>
                    </a:cubicBezTo>
                    <a:cubicBezTo>
                      <a:pt x="7899" y="10636"/>
                      <a:pt x="7919" y="10288"/>
                      <a:pt x="7566" y="9712"/>
                    </a:cubicBezTo>
                    <a:cubicBezTo>
                      <a:pt x="5698" y="6476"/>
                      <a:pt x="2495" y="3041"/>
                      <a:pt x="160" y="105"/>
                    </a:cubicBezTo>
                    <a:cubicBezTo>
                      <a:pt x="105" y="36"/>
                      <a:pt x="61" y="1"/>
                      <a:pt x="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5819;p35">
                <a:extLst>
                  <a:ext uri="{FF2B5EF4-FFF2-40B4-BE49-F238E27FC236}">
                    <a16:creationId xmlns:a16="http://schemas.microsoft.com/office/drawing/2014/main" id="{74808C5B-C8C5-4415-8856-2FDDB0F54DC6}"/>
                  </a:ext>
                </a:extLst>
              </p:cNvPr>
              <p:cNvSpPr/>
              <p:nvPr/>
            </p:nvSpPr>
            <p:spPr>
              <a:xfrm>
                <a:off x="2583300" y="1281200"/>
                <a:ext cx="207250" cy="197150"/>
              </a:xfrm>
              <a:custGeom>
                <a:avLst/>
                <a:gdLst/>
                <a:ahLst/>
                <a:cxnLst/>
                <a:rect l="l" t="t" r="r" b="b"/>
                <a:pathLst>
                  <a:path w="8290" h="7886" extrusionOk="0">
                    <a:moveTo>
                      <a:pt x="8252" y="1"/>
                    </a:moveTo>
                    <a:cubicBezTo>
                      <a:pt x="8230" y="1"/>
                      <a:pt x="8185" y="23"/>
                      <a:pt x="8122" y="74"/>
                    </a:cubicBezTo>
                    <a:cubicBezTo>
                      <a:pt x="5653" y="2309"/>
                      <a:pt x="2985" y="4577"/>
                      <a:pt x="583" y="6912"/>
                    </a:cubicBezTo>
                    <a:cubicBezTo>
                      <a:pt x="1" y="7447"/>
                      <a:pt x="4" y="7886"/>
                      <a:pt x="342" y="7886"/>
                    </a:cubicBezTo>
                    <a:cubicBezTo>
                      <a:pt x="489" y="7886"/>
                      <a:pt x="698" y="7804"/>
                      <a:pt x="950" y="7612"/>
                    </a:cubicBezTo>
                    <a:cubicBezTo>
                      <a:pt x="3518" y="5678"/>
                      <a:pt x="6020" y="2475"/>
                      <a:pt x="8188" y="140"/>
                    </a:cubicBezTo>
                    <a:cubicBezTo>
                      <a:pt x="8271" y="58"/>
                      <a:pt x="8290" y="1"/>
                      <a:pt x="82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5820;p35">
                <a:extLst>
                  <a:ext uri="{FF2B5EF4-FFF2-40B4-BE49-F238E27FC236}">
                    <a16:creationId xmlns:a16="http://schemas.microsoft.com/office/drawing/2014/main" id="{329229B5-BB69-2418-5453-4978104B486D}"/>
                  </a:ext>
                </a:extLst>
              </p:cNvPr>
              <p:cNvSpPr/>
              <p:nvPr/>
            </p:nvSpPr>
            <p:spPr>
              <a:xfrm>
                <a:off x="2611650" y="1014125"/>
                <a:ext cx="185275" cy="167600"/>
              </a:xfrm>
              <a:custGeom>
                <a:avLst/>
                <a:gdLst/>
                <a:ahLst/>
                <a:cxnLst/>
                <a:rect l="l" t="t" r="r" b="b"/>
                <a:pathLst>
                  <a:path w="7411" h="6704" extrusionOk="0">
                    <a:moveTo>
                      <a:pt x="7336" y="1"/>
                    </a:moveTo>
                    <a:cubicBezTo>
                      <a:pt x="7306" y="1"/>
                      <a:pt x="7266" y="16"/>
                      <a:pt x="7221" y="49"/>
                    </a:cubicBezTo>
                    <a:cubicBezTo>
                      <a:pt x="5020" y="1950"/>
                      <a:pt x="2685" y="3818"/>
                      <a:pt x="550" y="5786"/>
                    </a:cubicBezTo>
                    <a:cubicBezTo>
                      <a:pt x="0" y="6288"/>
                      <a:pt x="15" y="6704"/>
                      <a:pt x="350" y="6704"/>
                    </a:cubicBezTo>
                    <a:cubicBezTo>
                      <a:pt x="482" y="6704"/>
                      <a:pt x="665" y="6638"/>
                      <a:pt x="883" y="6487"/>
                    </a:cubicBezTo>
                    <a:cubicBezTo>
                      <a:pt x="3185" y="4919"/>
                      <a:pt x="5353" y="2150"/>
                      <a:pt x="7321" y="149"/>
                    </a:cubicBezTo>
                    <a:cubicBezTo>
                      <a:pt x="7410" y="60"/>
                      <a:pt x="7395" y="1"/>
                      <a:pt x="7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5821;p35">
                <a:extLst>
                  <a:ext uri="{FF2B5EF4-FFF2-40B4-BE49-F238E27FC236}">
                    <a16:creationId xmlns:a16="http://schemas.microsoft.com/office/drawing/2014/main" id="{BD6A3BE1-9FF5-86D7-E9FB-29D5F4BF9D27}"/>
                  </a:ext>
                </a:extLst>
              </p:cNvPr>
              <p:cNvSpPr/>
              <p:nvPr/>
            </p:nvSpPr>
            <p:spPr>
              <a:xfrm>
                <a:off x="2488650" y="948675"/>
                <a:ext cx="125025" cy="152275"/>
              </a:xfrm>
              <a:custGeom>
                <a:avLst/>
                <a:gdLst/>
                <a:ahLst/>
                <a:cxnLst/>
                <a:rect l="l" t="t" r="r" b="b"/>
                <a:pathLst>
                  <a:path w="5001" h="6091" extrusionOk="0">
                    <a:moveTo>
                      <a:pt x="61" y="1"/>
                    </a:moveTo>
                    <a:cubicBezTo>
                      <a:pt x="21" y="1"/>
                      <a:pt x="0" y="66"/>
                      <a:pt x="66" y="132"/>
                    </a:cubicBezTo>
                    <a:cubicBezTo>
                      <a:pt x="1200" y="2100"/>
                      <a:pt x="2468" y="4135"/>
                      <a:pt x="4069" y="5803"/>
                    </a:cubicBezTo>
                    <a:cubicBezTo>
                      <a:pt x="4261" y="6006"/>
                      <a:pt x="4445" y="6090"/>
                      <a:pt x="4589" y="6090"/>
                    </a:cubicBezTo>
                    <a:cubicBezTo>
                      <a:pt x="4871" y="6090"/>
                      <a:pt x="5001" y="5766"/>
                      <a:pt x="4736" y="5369"/>
                    </a:cubicBezTo>
                    <a:cubicBezTo>
                      <a:pt x="4135" y="4435"/>
                      <a:pt x="3301" y="3568"/>
                      <a:pt x="2468" y="2667"/>
                    </a:cubicBezTo>
                    <a:cubicBezTo>
                      <a:pt x="1634" y="1800"/>
                      <a:pt x="800" y="899"/>
                      <a:pt x="133" y="65"/>
                    </a:cubicBezTo>
                    <a:cubicBezTo>
                      <a:pt x="109" y="19"/>
                      <a:pt x="82" y="1"/>
                      <a:pt x="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5822;p35">
                <a:extLst>
                  <a:ext uri="{FF2B5EF4-FFF2-40B4-BE49-F238E27FC236}">
                    <a16:creationId xmlns:a16="http://schemas.microsoft.com/office/drawing/2014/main" id="{22860EC7-A901-8794-1AD3-C7D9002221EC}"/>
                  </a:ext>
                </a:extLst>
              </p:cNvPr>
              <p:cNvSpPr/>
              <p:nvPr/>
            </p:nvSpPr>
            <p:spPr>
              <a:xfrm>
                <a:off x="2608050" y="818075"/>
                <a:ext cx="101225" cy="166025"/>
              </a:xfrm>
              <a:custGeom>
                <a:avLst/>
                <a:gdLst/>
                <a:ahLst/>
                <a:cxnLst/>
                <a:rect l="l" t="t" r="r" b="b"/>
                <a:pathLst>
                  <a:path w="4049" h="6641" extrusionOk="0">
                    <a:moveTo>
                      <a:pt x="4003" y="0"/>
                    </a:moveTo>
                    <a:cubicBezTo>
                      <a:pt x="3977" y="0"/>
                      <a:pt x="3940" y="27"/>
                      <a:pt x="3896" y="85"/>
                    </a:cubicBezTo>
                    <a:cubicBezTo>
                      <a:pt x="2962" y="2120"/>
                      <a:pt x="1628" y="4021"/>
                      <a:pt x="327" y="5823"/>
                    </a:cubicBezTo>
                    <a:cubicBezTo>
                      <a:pt x="1" y="6288"/>
                      <a:pt x="130" y="6640"/>
                      <a:pt x="419" y="6640"/>
                    </a:cubicBezTo>
                    <a:cubicBezTo>
                      <a:pt x="544" y="6640"/>
                      <a:pt x="699" y="6574"/>
                      <a:pt x="860" y="6423"/>
                    </a:cubicBezTo>
                    <a:cubicBezTo>
                      <a:pt x="1661" y="5656"/>
                      <a:pt x="2328" y="4555"/>
                      <a:pt x="2829" y="3454"/>
                    </a:cubicBezTo>
                    <a:cubicBezTo>
                      <a:pt x="3329" y="2320"/>
                      <a:pt x="3696" y="1119"/>
                      <a:pt x="4029" y="119"/>
                    </a:cubicBezTo>
                    <a:cubicBezTo>
                      <a:pt x="4048" y="44"/>
                      <a:pt x="4035" y="0"/>
                      <a:pt x="40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5823;p35">
                <a:extLst>
                  <a:ext uri="{FF2B5EF4-FFF2-40B4-BE49-F238E27FC236}">
                    <a16:creationId xmlns:a16="http://schemas.microsoft.com/office/drawing/2014/main" id="{89AD3143-126F-9CE0-3688-47C0BA2992F0}"/>
                  </a:ext>
                </a:extLst>
              </p:cNvPr>
              <p:cNvSpPr/>
              <p:nvPr/>
            </p:nvSpPr>
            <p:spPr>
              <a:xfrm>
                <a:off x="2523750" y="818350"/>
                <a:ext cx="90075" cy="87075"/>
              </a:xfrm>
              <a:custGeom>
                <a:avLst/>
                <a:gdLst/>
                <a:ahLst/>
                <a:cxnLst/>
                <a:rect l="l" t="t" r="r" b="b"/>
                <a:pathLst>
                  <a:path w="3603" h="3483" extrusionOk="0">
                    <a:moveTo>
                      <a:pt x="70" y="1"/>
                    </a:moveTo>
                    <a:cubicBezTo>
                      <a:pt x="21" y="1"/>
                      <a:pt x="1" y="79"/>
                      <a:pt x="29" y="108"/>
                    </a:cubicBezTo>
                    <a:cubicBezTo>
                      <a:pt x="997" y="1142"/>
                      <a:pt x="1864" y="2343"/>
                      <a:pt x="2865" y="3343"/>
                    </a:cubicBezTo>
                    <a:cubicBezTo>
                      <a:pt x="2954" y="3442"/>
                      <a:pt x="3053" y="3483"/>
                      <a:pt x="3146" y="3483"/>
                    </a:cubicBezTo>
                    <a:cubicBezTo>
                      <a:pt x="3398" y="3483"/>
                      <a:pt x="3603" y="3178"/>
                      <a:pt x="3432" y="2910"/>
                    </a:cubicBezTo>
                    <a:cubicBezTo>
                      <a:pt x="2798" y="1642"/>
                      <a:pt x="1197" y="842"/>
                      <a:pt x="96" y="8"/>
                    </a:cubicBezTo>
                    <a:cubicBezTo>
                      <a:pt x="87" y="3"/>
                      <a:pt x="78" y="1"/>
                      <a:pt x="7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" name="Google Shape;5824;p35">
              <a:extLst>
                <a:ext uri="{FF2B5EF4-FFF2-40B4-BE49-F238E27FC236}">
                  <a16:creationId xmlns:a16="http://schemas.microsoft.com/office/drawing/2014/main" id="{40D3223F-2A7B-757A-6EC6-10F2F908B9BC}"/>
                </a:ext>
              </a:extLst>
            </p:cNvPr>
            <p:cNvGrpSpPr/>
            <p:nvPr/>
          </p:nvGrpSpPr>
          <p:grpSpPr>
            <a:xfrm rot="1031996">
              <a:off x="286147" y="4355707"/>
              <a:ext cx="988287" cy="895065"/>
              <a:chOff x="4048900" y="1919750"/>
              <a:chExt cx="1060775" cy="960715"/>
            </a:xfrm>
          </p:grpSpPr>
          <p:sp>
            <p:nvSpPr>
              <p:cNvPr id="85" name="Google Shape;5825;p35">
                <a:extLst>
                  <a:ext uri="{FF2B5EF4-FFF2-40B4-BE49-F238E27FC236}">
                    <a16:creationId xmlns:a16="http://schemas.microsoft.com/office/drawing/2014/main" id="{3572928A-2E4D-DFE8-3F2A-7DC12F6C01B7}"/>
                  </a:ext>
                </a:extLst>
              </p:cNvPr>
              <p:cNvSpPr/>
              <p:nvPr/>
            </p:nvSpPr>
            <p:spPr>
              <a:xfrm>
                <a:off x="4133125" y="1919750"/>
                <a:ext cx="968225" cy="911900"/>
              </a:xfrm>
              <a:custGeom>
                <a:avLst/>
                <a:gdLst/>
                <a:ahLst/>
                <a:cxnLst/>
                <a:rect l="l" t="t" r="r" b="b"/>
                <a:pathLst>
                  <a:path w="38729" h="36476" extrusionOk="0">
                    <a:moveTo>
                      <a:pt x="20075" y="0"/>
                    </a:moveTo>
                    <a:cubicBezTo>
                      <a:pt x="17881" y="0"/>
                      <a:pt x="15579" y="1191"/>
                      <a:pt x="14211" y="2985"/>
                    </a:cubicBezTo>
                    <a:cubicBezTo>
                      <a:pt x="12209" y="5721"/>
                      <a:pt x="11842" y="9290"/>
                      <a:pt x="12009" y="12626"/>
                    </a:cubicBezTo>
                    <a:cubicBezTo>
                      <a:pt x="12209" y="15961"/>
                      <a:pt x="12876" y="19330"/>
                      <a:pt x="12676" y="22666"/>
                    </a:cubicBezTo>
                    <a:cubicBezTo>
                      <a:pt x="12309" y="19731"/>
                      <a:pt x="11142" y="16662"/>
                      <a:pt x="9507" y="13926"/>
                    </a:cubicBezTo>
                    <a:cubicBezTo>
                      <a:pt x="8807" y="12759"/>
                      <a:pt x="8006" y="11591"/>
                      <a:pt x="6872" y="10791"/>
                    </a:cubicBezTo>
                    <a:cubicBezTo>
                      <a:pt x="6042" y="10205"/>
                      <a:pt x="5051" y="9833"/>
                      <a:pt x="4069" y="9833"/>
                    </a:cubicBezTo>
                    <a:cubicBezTo>
                      <a:pt x="3709" y="9833"/>
                      <a:pt x="3351" y="9883"/>
                      <a:pt x="3003" y="9990"/>
                    </a:cubicBezTo>
                    <a:cubicBezTo>
                      <a:pt x="1501" y="10457"/>
                      <a:pt x="501" y="11958"/>
                      <a:pt x="234" y="13493"/>
                    </a:cubicBezTo>
                    <a:cubicBezTo>
                      <a:pt x="0" y="15061"/>
                      <a:pt x="334" y="16628"/>
                      <a:pt x="868" y="18096"/>
                    </a:cubicBezTo>
                    <a:cubicBezTo>
                      <a:pt x="3036" y="24100"/>
                      <a:pt x="7739" y="28737"/>
                      <a:pt x="12343" y="33140"/>
                    </a:cubicBezTo>
                    <a:cubicBezTo>
                      <a:pt x="14177" y="34908"/>
                      <a:pt x="15411" y="35408"/>
                      <a:pt x="16345" y="36476"/>
                    </a:cubicBezTo>
                    <a:cubicBezTo>
                      <a:pt x="19581" y="32940"/>
                      <a:pt x="23817" y="30472"/>
                      <a:pt x="27720" y="27736"/>
                    </a:cubicBezTo>
                    <a:cubicBezTo>
                      <a:pt x="31656" y="24968"/>
                      <a:pt x="35526" y="21765"/>
                      <a:pt x="37494" y="17396"/>
                    </a:cubicBezTo>
                    <a:cubicBezTo>
                      <a:pt x="38561" y="14927"/>
                      <a:pt x="38728" y="11458"/>
                      <a:pt x="36393" y="10124"/>
                    </a:cubicBezTo>
                    <a:cubicBezTo>
                      <a:pt x="35821" y="9792"/>
                      <a:pt x="35215" y="9648"/>
                      <a:pt x="34601" y="9648"/>
                    </a:cubicBezTo>
                    <a:cubicBezTo>
                      <a:pt x="32743" y="9648"/>
                      <a:pt x="30800" y="10963"/>
                      <a:pt x="29421" y="12392"/>
                    </a:cubicBezTo>
                    <a:cubicBezTo>
                      <a:pt x="26319" y="15494"/>
                      <a:pt x="23851" y="19297"/>
                      <a:pt x="22250" y="23433"/>
                    </a:cubicBezTo>
                    <a:cubicBezTo>
                      <a:pt x="23517" y="19130"/>
                      <a:pt x="25152" y="14560"/>
                      <a:pt x="25719" y="9723"/>
                    </a:cubicBezTo>
                    <a:cubicBezTo>
                      <a:pt x="26086" y="6555"/>
                      <a:pt x="25719" y="2752"/>
                      <a:pt x="23084" y="917"/>
                    </a:cubicBezTo>
                    <a:cubicBezTo>
                      <a:pt x="22187" y="283"/>
                      <a:pt x="21144" y="0"/>
                      <a:pt x="2007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5826;p35">
                <a:extLst>
                  <a:ext uri="{FF2B5EF4-FFF2-40B4-BE49-F238E27FC236}">
                    <a16:creationId xmlns:a16="http://schemas.microsoft.com/office/drawing/2014/main" id="{4A8C6607-BD7F-1D43-AEFD-F52F24A45206}"/>
                  </a:ext>
                </a:extLst>
              </p:cNvPr>
              <p:cNvSpPr/>
              <p:nvPr/>
            </p:nvSpPr>
            <p:spPr>
              <a:xfrm>
                <a:off x="4576500" y="2085450"/>
                <a:ext cx="109600" cy="597875"/>
              </a:xfrm>
              <a:custGeom>
                <a:avLst/>
                <a:gdLst/>
                <a:ahLst/>
                <a:cxnLst/>
                <a:rect l="l" t="t" r="r" b="b"/>
                <a:pathLst>
                  <a:path w="4384" h="23915" extrusionOk="0">
                    <a:moveTo>
                      <a:pt x="4307" y="1"/>
                    </a:moveTo>
                    <a:cubicBezTo>
                      <a:pt x="4266" y="1"/>
                      <a:pt x="4213" y="67"/>
                      <a:pt x="4181" y="193"/>
                    </a:cubicBezTo>
                    <a:cubicBezTo>
                      <a:pt x="2913" y="7465"/>
                      <a:pt x="1479" y="14670"/>
                      <a:pt x="245" y="21876"/>
                    </a:cubicBezTo>
                    <a:cubicBezTo>
                      <a:pt x="1" y="23219"/>
                      <a:pt x="286" y="23914"/>
                      <a:pt x="661" y="23914"/>
                    </a:cubicBezTo>
                    <a:cubicBezTo>
                      <a:pt x="1003" y="23914"/>
                      <a:pt x="1420" y="23336"/>
                      <a:pt x="1579" y="22142"/>
                    </a:cubicBezTo>
                    <a:cubicBezTo>
                      <a:pt x="2513" y="14837"/>
                      <a:pt x="3414" y="7532"/>
                      <a:pt x="4348" y="260"/>
                    </a:cubicBezTo>
                    <a:cubicBezTo>
                      <a:pt x="4383" y="84"/>
                      <a:pt x="4353" y="1"/>
                      <a:pt x="430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5827;p35">
                <a:extLst>
                  <a:ext uri="{FF2B5EF4-FFF2-40B4-BE49-F238E27FC236}">
                    <a16:creationId xmlns:a16="http://schemas.microsoft.com/office/drawing/2014/main" id="{AA11E424-40E0-D03D-8F7C-B339E07ED3E2}"/>
                  </a:ext>
                </a:extLst>
              </p:cNvPr>
              <p:cNvSpPr/>
              <p:nvPr/>
            </p:nvSpPr>
            <p:spPr>
              <a:xfrm>
                <a:off x="4509225" y="1954950"/>
                <a:ext cx="58825" cy="699400"/>
              </a:xfrm>
              <a:custGeom>
                <a:avLst/>
                <a:gdLst/>
                <a:ahLst/>
                <a:cxnLst/>
                <a:rect l="l" t="t" r="r" b="b"/>
                <a:pathLst>
                  <a:path w="2353" h="27976" extrusionOk="0">
                    <a:moveTo>
                      <a:pt x="2271" y="1"/>
                    </a:moveTo>
                    <a:cubicBezTo>
                      <a:pt x="2231" y="1"/>
                      <a:pt x="2185" y="84"/>
                      <a:pt x="2169" y="243"/>
                    </a:cubicBezTo>
                    <a:cubicBezTo>
                      <a:pt x="801" y="8682"/>
                      <a:pt x="0" y="17222"/>
                      <a:pt x="34" y="25761"/>
                    </a:cubicBezTo>
                    <a:cubicBezTo>
                      <a:pt x="67" y="27241"/>
                      <a:pt x="440" y="27975"/>
                      <a:pt x="794" y="27975"/>
                    </a:cubicBezTo>
                    <a:cubicBezTo>
                      <a:pt x="1149" y="27975"/>
                      <a:pt x="1485" y="27233"/>
                      <a:pt x="1435" y="25761"/>
                    </a:cubicBezTo>
                    <a:cubicBezTo>
                      <a:pt x="1101" y="17322"/>
                      <a:pt x="1335" y="8749"/>
                      <a:pt x="2335" y="310"/>
                    </a:cubicBezTo>
                    <a:cubicBezTo>
                      <a:pt x="2353" y="100"/>
                      <a:pt x="2316" y="1"/>
                      <a:pt x="227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5828;p35">
                <a:extLst>
                  <a:ext uri="{FF2B5EF4-FFF2-40B4-BE49-F238E27FC236}">
                    <a16:creationId xmlns:a16="http://schemas.microsoft.com/office/drawing/2014/main" id="{99123AA8-9860-BE8B-EE64-1EED6DA93F0D}"/>
                  </a:ext>
                </a:extLst>
              </p:cNvPr>
              <p:cNvSpPr/>
              <p:nvPr/>
            </p:nvSpPr>
            <p:spPr>
              <a:xfrm>
                <a:off x="4542350" y="2076150"/>
                <a:ext cx="97900" cy="573275"/>
              </a:xfrm>
              <a:custGeom>
                <a:avLst/>
                <a:gdLst/>
                <a:ahLst/>
                <a:cxnLst/>
                <a:rect l="l" t="t" r="r" b="b"/>
                <a:pathLst>
                  <a:path w="3916" h="22931" extrusionOk="0">
                    <a:moveTo>
                      <a:pt x="3835" y="1"/>
                    </a:moveTo>
                    <a:cubicBezTo>
                      <a:pt x="3794" y="1"/>
                      <a:pt x="3743" y="61"/>
                      <a:pt x="3712" y="198"/>
                    </a:cubicBezTo>
                    <a:cubicBezTo>
                      <a:pt x="2545" y="7103"/>
                      <a:pt x="1344" y="14075"/>
                      <a:pt x="210" y="21013"/>
                    </a:cubicBezTo>
                    <a:cubicBezTo>
                      <a:pt x="1" y="22268"/>
                      <a:pt x="301" y="22931"/>
                      <a:pt x="674" y="22931"/>
                    </a:cubicBezTo>
                    <a:cubicBezTo>
                      <a:pt x="1015" y="22931"/>
                      <a:pt x="1417" y="22377"/>
                      <a:pt x="1544" y="21213"/>
                    </a:cubicBezTo>
                    <a:cubicBezTo>
                      <a:pt x="2378" y="14208"/>
                      <a:pt x="3112" y="7203"/>
                      <a:pt x="3879" y="232"/>
                    </a:cubicBezTo>
                    <a:cubicBezTo>
                      <a:pt x="3915" y="87"/>
                      <a:pt x="3883" y="1"/>
                      <a:pt x="383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5829;p35">
                <a:extLst>
                  <a:ext uri="{FF2B5EF4-FFF2-40B4-BE49-F238E27FC236}">
                    <a16:creationId xmlns:a16="http://schemas.microsoft.com/office/drawing/2014/main" id="{C2217A25-B407-5F82-7A5A-E3665FD4970D}"/>
                  </a:ext>
                </a:extLst>
              </p:cNvPr>
              <p:cNvSpPr/>
              <p:nvPr/>
            </p:nvSpPr>
            <p:spPr>
              <a:xfrm>
                <a:off x="4579650" y="2148850"/>
                <a:ext cx="150175" cy="488100"/>
              </a:xfrm>
              <a:custGeom>
                <a:avLst/>
                <a:gdLst/>
                <a:ahLst/>
                <a:cxnLst/>
                <a:rect l="l" t="t" r="r" b="b"/>
                <a:pathLst>
                  <a:path w="6007" h="19524" extrusionOk="0">
                    <a:moveTo>
                      <a:pt x="5931" y="1"/>
                    </a:moveTo>
                    <a:cubicBezTo>
                      <a:pt x="5890" y="1"/>
                      <a:pt x="5840" y="76"/>
                      <a:pt x="5823" y="226"/>
                    </a:cubicBezTo>
                    <a:cubicBezTo>
                      <a:pt x="4956" y="6330"/>
                      <a:pt x="3121" y="12268"/>
                      <a:pt x="519" y="17772"/>
                    </a:cubicBezTo>
                    <a:cubicBezTo>
                      <a:pt x="1" y="18847"/>
                      <a:pt x="212" y="19524"/>
                      <a:pt x="649" y="19524"/>
                    </a:cubicBezTo>
                    <a:cubicBezTo>
                      <a:pt x="972" y="19524"/>
                      <a:pt x="1419" y="19155"/>
                      <a:pt x="1787" y="18305"/>
                    </a:cubicBezTo>
                    <a:cubicBezTo>
                      <a:pt x="4155" y="12501"/>
                      <a:pt x="5489" y="6397"/>
                      <a:pt x="5990" y="226"/>
                    </a:cubicBezTo>
                    <a:cubicBezTo>
                      <a:pt x="6006" y="76"/>
                      <a:pt x="5973" y="1"/>
                      <a:pt x="5931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5830;p35">
                <a:extLst>
                  <a:ext uri="{FF2B5EF4-FFF2-40B4-BE49-F238E27FC236}">
                    <a16:creationId xmlns:a16="http://schemas.microsoft.com/office/drawing/2014/main" id="{D7E4F71C-7EDD-CD12-3B02-F39D03393225}"/>
                  </a:ext>
                </a:extLst>
              </p:cNvPr>
              <p:cNvSpPr/>
              <p:nvPr/>
            </p:nvSpPr>
            <p:spPr>
              <a:xfrm>
                <a:off x="4529250" y="2045225"/>
                <a:ext cx="88450" cy="614175"/>
              </a:xfrm>
              <a:custGeom>
                <a:avLst/>
                <a:gdLst/>
                <a:ahLst/>
                <a:cxnLst/>
                <a:rect l="l" t="t" r="r" b="b"/>
                <a:pathLst>
                  <a:path w="3538" h="24567" extrusionOk="0">
                    <a:moveTo>
                      <a:pt x="3463" y="0"/>
                    </a:moveTo>
                    <a:cubicBezTo>
                      <a:pt x="3422" y="0"/>
                      <a:pt x="3367" y="76"/>
                      <a:pt x="3336" y="235"/>
                    </a:cubicBezTo>
                    <a:cubicBezTo>
                      <a:pt x="1034" y="7440"/>
                      <a:pt x="0" y="15079"/>
                      <a:pt x="467" y="22717"/>
                    </a:cubicBezTo>
                    <a:cubicBezTo>
                      <a:pt x="548" y="23964"/>
                      <a:pt x="927" y="24566"/>
                      <a:pt x="1266" y="24566"/>
                    </a:cubicBezTo>
                    <a:cubicBezTo>
                      <a:pt x="1625" y="24566"/>
                      <a:pt x="1939" y="23889"/>
                      <a:pt x="1801" y="22584"/>
                    </a:cubicBezTo>
                    <a:cubicBezTo>
                      <a:pt x="1034" y="15145"/>
                      <a:pt x="1568" y="7573"/>
                      <a:pt x="3503" y="268"/>
                    </a:cubicBezTo>
                    <a:cubicBezTo>
                      <a:pt x="3538" y="93"/>
                      <a:pt x="3508" y="0"/>
                      <a:pt x="346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5831;p35">
                <a:extLst>
                  <a:ext uri="{FF2B5EF4-FFF2-40B4-BE49-F238E27FC236}">
                    <a16:creationId xmlns:a16="http://schemas.microsoft.com/office/drawing/2014/main" id="{3DFD7EB7-5F98-6D84-7469-D8DA2BD6FCF7}"/>
                  </a:ext>
                </a:extLst>
              </p:cNvPr>
              <p:cNvSpPr/>
              <p:nvPr/>
            </p:nvSpPr>
            <p:spPr>
              <a:xfrm>
                <a:off x="4630625" y="2266000"/>
                <a:ext cx="364725" cy="392800"/>
              </a:xfrm>
              <a:custGeom>
                <a:avLst/>
                <a:gdLst/>
                <a:ahLst/>
                <a:cxnLst/>
                <a:rect l="l" t="t" r="r" b="b"/>
                <a:pathLst>
                  <a:path w="14589" h="15712" extrusionOk="0">
                    <a:moveTo>
                      <a:pt x="14510" y="0"/>
                    </a:moveTo>
                    <a:cubicBezTo>
                      <a:pt x="14464" y="0"/>
                      <a:pt x="14395" y="46"/>
                      <a:pt x="14325" y="143"/>
                    </a:cubicBezTo>
                    <a:cubicBezTo>
                      <a:pt x="10622" y="5414"/>
                      <a:pt x="6119" y="10050"/>
                      <a:pt x="1149" y="13986"/>
                    </a:cubicBezTo>
                    <a:cubicBezTo>
                      <a:pt x="1" y="14887"/>
                      <a:pt x="38" y="15711"/>
                      <a:pt x="696" y="15711"/>
                    </a:cubicBezTo>
                    <a:cubicBezTo>
                      <a:pt x="1013" y="15711"/>
                      <a:pt x="1474" y="15520"/>
                      <a:pt x="2016" y="15054"/>
                    </a:cubicBezTo>
                    <a:cubicBezTo>
                      <a:pt x="6920" y="10751"/>
                      <a:pt x="11089" y="5714"/>
                      <a:pt x="14492" y="243"/>
                    </a:cubicBezTo>
                    <a:cubicBezTo>
                      <a:pt x="14589" y="88"/>
                      <a:pt x="14573" y="0"/>
                      <a:pt x="145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5832;p35">
                <a:extLst>
                  <a:ext uri="{FF2B5EF4-FFF2-40B4-BE49-F238E27FC236}">
                    <a16:creationId xmlns:a16="http://schemas.microsoft.com/office/drawing/2014/main" id="{2BFA6DC7-3CD9-96FD-7BD1-6184F9114D03}"/>
                  </a:ext>
                </a:extLst>
              </p:cNvPr>
              <p:cNvSpPr/>
              <p:nvPr/>
            </p:nvSpPr>
            <p:spPr>
              <a:xfrm>
                <a:off x="4660525" y="2299625"/>
                <a:ext cx="375975" cy="347550"/>
              </a:xfrm>
              <a:custGeom>
                <a:avLst/>
                <a:gdLst/>
                <a:ahLst/>
                <a:cxnLst/>
                <a:rect l="l" t="t" r="r" b="b"/>
                <a:pathLst>
                  <a:path w="15039" h="13902" extrusionOk="0">
                    <a:moveTo>
                      <a:pt x="14948" y="0"/>
                    </a:moveTo>
                    <a:cubicBezTo>
                      <a:pt x="14909" y="0"/>
                      <a:pt x="14855" y="29"/>
                      <a:pt x="14797" y="99"/>
                    </a:cubicBezTo>
                    <a:cubicBezTo>
                      <a:pt x="10994" y="4936"/>
                      <a:pt x="6324" y="9039"/>
                      <a:pt x="1254" y="12274"/>
                    </a:cubicBezTo>
                    <a:cubicBezTo>
                      <a:pt x="1" y="13055"/>
                      <a:pt x="21" y="13902"/>
                      <a:pt x="757" y="13902"/>
                    </a:cubicBezTo>
                    <a:cubicBezTo>
                      <a:pt x="1059" y="13902"/>
                      <a:pt x="1482" y="13758"/>
                      <a:pt x="1988" y="13409"/>
                    </a:cubicBezTo>
                    <a:cubicBezTo>
                      <a:pt x="7091" y="9806"/>
                      <a:pt x="11428" y="5269"/>
                      <a:pt x="14930" y="233"/>
                    </a:cubicBezTo>
                    <a:cubicBezTo>
                      <a:pt x="15039" y="102"/>
                      <a:pt x="15020" y="0"/>
                      <a:pt x="149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5833;p35">
                <a:extLst>
                  <a:ext uri="{FF2B5EF4-FFF2-40B4-BE49-F238E27FC236}">
                    <a16:creationId xmlns:a16="http://schemas.microsoft.com/office/drawing/2014/main" id="{393B8145-DDDF-97E8-82C9-34536547C671}"/>
                  </a:ext>
                </a:extLst>
              </p:cNvPr>
              <p:cNvSpPr/>
              <p:nvPr/>
            </p:nvSpPr>
            <p:spPr>
              <a:xfrm>
                <a:off x="4645350" y="2236800"/>
                <a:ext cx="299525" cy="365350"/>
              </a:xfrm>
              <a:custGeom>
                <a:avLst/>
                <a:gdLst/>
                <a:ahLst/>
                <a:cxnLst/>
                <a:rect l="l" t="t" r="r" b="b"/>
                <a:pathLst>
                  <a:path w="11981" h="14614" extrusionOk="0">
                    <a:moveTo>
                      <a:pt x="11877" y="0"/>
                    </a:moveTo>
                    <a:cubicBezTo>
                      <a:pt x="11839" y="0"/>
                      <a:pt x="11789" y="23"/>
                      <a:pt x="11734" y="77"/>
                    </a:cubicBezTo>
                    <a:cubicBezTo>
                      <a:pt x="7698" y="3980"/>
                      <a:pt x="3895" y="8283"/>
                      <a:pt x="693" y="12953"/>
                    </a:cubicBezTo>
                    <a:cubicBezTo>
                      <a:pt x="1" y="13951"/>
                      <a:pt x="204" y="14613"/>
                      <a:pt x="694" y="14613"/>
                    </a:cubicBezTo>
                    <a:cubicBezTo>
                      <a:pt x="1007" y="14613"/>
                      <a:pt x="1438" y="14344"/>
                      <a:pt x="1827" y="13720"/>
                    </a:cubicBezTo>
                    <a:cubicBezTo>
                      <a:pt x="4729" y="8950"/>
                      <a:pt x="8065" y="4380"/>
                      <a:pt x="11868" y="210"/>
                    </a:cubicBezTo>
                    <a:cubicBezTo>
                      <a:pt x="11980" y="98"/>
                      <a:pt x="11956" y="0"/>
                      <a:pt x="118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5834;p35">
                <a:extLst>
                  <a:ext uri="{FF2B5EF4-FFF2-40B4-BE49-F238E27FC236}">
                    <a16:creationId xmlns:a16="http://schemas.microsoft.com/office/drawing/2014/main" id="{8C130631-4C0B-888D-F9F4-7098E63862F5}"/>
                  </a:ext>
                </a:extLst>
              </p:cNvPr>
              <p:cNvSpPr/>
              <p:nvPr/>
            </p:nvSpPr>
            <p:spPr>
              <a:xfrm>
                <a:off x="4048900" y="2085525"/>
                <a:ext cx="879825" cy="746125"/>
              </a:xfrm>
              <a:custGeom>
                <a:avLst/>
                <a:gdLst/>
                <a:ahLst/>
                <a:cxnLst/>
                <a:rect l="l" t="t" r="r" b="b"/>
                <a:pathLst>
                  <a:path w="35193" h="29845" extrusionOk="0">
                    <a:moveTo>
                      <a:pt x="19085" y="1"/>
                    </a:moveTo>
                    <a:cubicBezTo>
                      <a:pt x="18147" y="1"/>
                      <a:pt x="17180" y="379"/>
                      <a:pt x="16445" y="991"/>
                    </a:cubicBezTo>
                    <a:cubicBezTo>
                      <a:pt x="15445" y="1825"/>
                      <a:pt x="14844" y="3026"/>
                      <a:pt x="14411" y="4260"/>
                    </a:cubicBezTo>
                    <a:cubicBezTo>
                      <a:pt x="12743" y="9130"/>
                      <a:pt x="14077" y="14467"/>
                      <a:pt x="15411" y="19437"/>
                    </a:cubicBezTo>
                    <a:cubicBezTo>
                      <a:pt x="13543" y="15668"/>
                      <a:pt x="10274" y="13133"/>
                      <a:pt x="6605" y="12432"/>
                    </a:cubicBezTo>
                    <a:cubicBezTo>
                      <a:pt x="6078" y="12327"/>
                      <a:pt x="5525" y="12268"/>
                      <a:pt x="4974" y="12268"/>
                    </a:cubicBezTo>
                    <a:cubicBezTo>
                      <a:pt x="3434" y="12268"/>
                      <a:pt x="1910" y="12730"/>
                      <a:pt x="1001" y="13934"/>
                    </a:cubicBezTo>
                    <a:cubicBezTo>
                      <a:pt x="0" y="15168"/>
                      <a:pt x="34" y="17002"/>
                      <a:pt x="667" y="18503"/>
                    </a:cubicBezTo>
                    <a:cubicBezTo>
                      <a:pt x="1268" y="20005"/>
                      <a:pt x="2502" y="21172"/>
                      <a:pt x="3736" y="22173"/>
                    </a:cubicBezTo>
                    <a:cubicBezTo>
                      <a:pt x="8473" y="26009"/>
                      <a:pt x="14411" y="27977"/>
                      <a:pt x="20215" y="29845"/>
                    </a:cubicBezTo>
                    <a:cubicBezTo>
                      <a:pt x="25352" y="25842"/>
                      <a:pt x="31389" y="21372"/>
                      <a:pt x="34125" y="14868"/>
                    </a:cubicBezTo>
                    <a:cubicBezTo>
                      <a:pt x="34859" y="13133"/>
                      <a:pt x="35192" y="10831"/>
                      <a:pt x="33791" y="9530"/>
                    </a:cubicBezTo>
                    <a:cubicBezTo>
                      <a:pt x="33186" y="8948"/>
                      <a:pt x="32369" y="8691"/>
                      <a:pt x="31556" y="8691"/>
                    </a:cubicBezTo>
                    <a:cubicBezTo>
                      <a:pt x="31205" y="8691"/>
                      <a:pt x="30854" y="8739"/>
                      <a:pt x="30522" y="8830"/>
                    </a:cubicBezTo>
                    <a:cubicBezTo>
                      <a:pt x="29388" y="9130"/>
                      <a:pt x="28387" y="9797"/>
                      <a:pt x="27520" y="10598"/>
                    </a:cubicBezTo>
                    <a:cubicBezTo>
                      <a:pt x="25084" y="12742"/>
                      <a:pt x="23280" y="15613"/>
                      <a:pt x="22356" y="18719"/>
                    </a:cubicBezTo>
                    <a:lnTo>
                      <a:pt x="22356" y="18719"/>
                    </a:lnTo>
                    <a:cubicBezTo>
                      <a:pt x="23759" y="13805"/>
                      <a:pt x="24001" y="9053"/>
                      <a:pt x="23017" y="4527"/>
                    </a:cubicBezTo>
                    <a:cubicBezTo>
                      <a:pt x="22583" y="2759"/>
                      <a:pt x="21783" y="791"/>
                      <a:pt x="20081" y="157"/>
                    </a:cubicBezTo>
                    <a:cubicBezTo>
                      <a:pt x="19762" y="50"/>
                      <a:pt x="19425" y="1"/>
                      <a:pt x="190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5835;p35">
                <a:extLst>
                  <a:ext uri="{FF2B5EF4-FFF2-40B4-BE49-F238E27FC236}">
                    <a16:creationId xmlns:a16="http://schemas.microsoft.com/office/drawing/2014/main" id="{356C41ED-39E7-F65B-F75D-C4DEFAECA831}"/>
                  </a:ext>
                </a:extLst>
              </p:cNvPr>
              <p:cNvSpPr/>
              <p:nvPr/>
            </p:nvSpPr>
            <p:spPr>
              <a:xfrm>
                <a:off x="4521725" y="2259600"/>
                <a:ext cx="255225" cy="567900"/>
              </a:xfrm>
              <a:custGeom>
                <a:avLst/>
                <a:gdLst/>
                <a:ahLst/>
                <a:cxnLst/>
                <a:rect l="l" t="t" r="r" b="b"/>
                <a:pathLst>
                  <a:path w="10209" h="22716" extrusionOk="0">
                    <a:moveTo>
                      <a:pt x="6622" y="0"/>
                    </a:moveTo>
                    <a:cubicBezTo>
                      <a:pt x="5691" y="0"/>
                      <a:pt x="4771" y="466"/>
                      <a:pt x="4104" y="1133"/>
                    </a:cubicBezTo>
                    <a:cubicBezTo>
                      <a:pt x="3303" y="1867"/>
                      <a:pt x="2803" y="2868"/>
                      <a:pt x="2369" y="3868"/>
                    </a:cubicBezTo>
                    <a:cubicBezTo>
                      <a:pt x="1" y="9739"/>
                      <a:pt x="735" y="16377"/>
                      <a:pt x="1502" y="22715"/>
                    </a:cubicBezTo>
                    <a:cubicBezTo>
                      <a:pt x="5371" y="17345"/>
                      <a:pt x="9441" y="12141"/>
                      <a:pt x="10108" y="5970"/>
                    </a:cubicBezTo>
                    <a:cubicBezTo>
                      <a:pt x="10208" y="4736"/>
                      <a:pt x="10175" y="3468"/>
                      <a:pt x="9708" y="2334"/>
                    </a:cubicBezTo>
                    <a:cubicBezTo>
                      <a:pt x="9274" y="1200"/>
                      <a:pt x="8273" y="199"/>
                      <a:pt x="7039" y="32"/>
                    </a:cubicBezTo>
                    <a:cubicBezTo>
                      <a:pt x="6900" y="11"/>
                      <a:pt x="6761" y="0"/>
                      <a:pt x="66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5836;p35">
                <a:extLst>
                  <a:ext uri="{FF2B5EF4-FFF2-40B4-BE49-F238E27FC236}">
                    <a16:creationId xmlns:a16="http://schemas.microsoft.com/office/drawing/2014/main" id="{FFA658C8-00A0-7A42-13A8-16C35851B262}"/>
                  </a:ext>
                </a:extLst>
              </p:cNvPr>
              <p:cNvSpPr/>
              <p:nvPr/>
            </p:nvSpPr>
            <p:spPr>
              <a:xfrm>
                <a:off x="4188150" y="2420700"/>
                <a:ext cx="367800" cy="411800"/>
              </a:xfrm>
              <a:custGeom>
                <a:avLst/>
                <a:gdLst/>
                <a:ahLst/>
                <a:cxnLst/>
                <a:rect l="l" t="t" r="r" b="b"/>
                <a:pathLst>
                  <a:path w="14712" h="16472" extrusionOk="0">
                    <a:moveTo>
                      <a:pt x="4051" y="0"/>
                    </a:moveTo>
                    <a:cubicBezTo>
                      <a:pt x="3592" y="0"/>
                      <a:pt x="3137" y="82"/>
                      <a:pt x="2703" y="260"/>
                    </a:cubicBezTo>
                    <a:cubicBezTo>
                      <a:pt x="802" y="1060"/>
                      <a:pt x="1" y="3529"/>
                      <a:pt x="501" y="5530"/>
                    </a:cubicBezTo>
                    <a:cubicBezTo>
                      <a:pt x="1002" y="7532"/>
                      <a:pt x="2503" y="9133"/>
                      <a:pt x="4071" y="10467"/>
                    </a:cubicBezTo>
                    <a:cubicBezTo>
                      <a:pt x="7006" y="13035"/>
                      <a:pt x="10442" y="14970"/>
                      <a:pt x="14711" y="16471"/>
                    </a:cubicBezTo>
                    <a:cubicBezTo>
                      <a:pt x="13310" y="12135"/>
                      <a:pt x="11843" y="7798"/>
                      <a:pt x="9441" y="3929"/>
                    </a:cubicBezTo>
                    <a:cubicBezTo>
                      <a:pt x="8674" y="2761"/>
                      <a:pt x="7840" y="1594"/>
                      <a:pt x="6672" y="860"/>
                    </a:cubicBezTo>
                    <a:cubicBezTo>
                      <a:pt x="5894" y="326"/>
                      <a:pt x="4967" y="0"/>
                      <a:pt x="405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5837;p35">
                <a:extLst>
                  <a:ext uri="{FF2B5EF4-FFF2-40B4-BE49-F238E27FC236}">
                    <a16:creationId xmlns:a16="http://schemas.microsoft.com/office/drawing/2014/main" id="{A5E2C6C0-70F9-7E80-860A-72021BE80DEB}"/>
                  </a:ext>
                </a:extLst>
              </p:cNvPr>
              <p:cNvSpPr/>
              <p:nvPr/>
            </p:nvSpPr>
            <p:spPr>
              <a:xfrm>
                <a:off x="4562600" y="2469700"/>
                <a:ext cx="547075" cy="352775"/>
              </a:xfrm>
              <a:custGeom>
                <a:avLst/>
                <a:gdLst/>
                <a:ahLst/>
                <a:cxnLst/>
                <a:rect l="l" t="t" r="r" b="b"/>
                <a:pathLst>
                  <a:path w="21883" h="14111" extrusionOk="0">
                    <a:moveTo>
                      <a:pt x="17813" y="1"/>
                    </a:moveTo>
                    <a:cubicBezTo>
                      <a:pt x="16512" y="1"/>
                      <a:pt x="15311" y="435"/>
                      <a:pt x="14144" y="935"/>
                    </a:cubicBezTo>
                    <a:cubicBezTo>
                      <a:pt x="7906" y="3503"/>
                      <a:pt x="2636" y="8173"/>
                      <a:pt x="0" y="14111"/>
                    </a:cubicBezTo>
                    <a:cubicBezTo>
                      <a:pt x="6738" y="13477"/>
                      <a:pt x="13977" y="12643"/>
                      <a:pt x="19081" y="8240"/>
                    </a:cubicBezTo>
                    <a:cubicBezTo>
                      <a:pt x="20048" y="7406"/>
                      <a:pt x="20915" y="6405"/>
                      <a:pt x="21416" y="5238"/>
                    </a:cubicBezTo>
                    <a:cubicBezTo>
                      <a:pt x="21883" y="4004"/>
                      <a:pt x="21883" y="2603"/>
                      <a:pt x="21149" y="1569"/>
                    </a:cubicBezTo>
                    <a:cubicBezTo>
                      <a:pt x="20382" y="501"/>
                      <a:pt x="19081" y="1"/>
                      <a:pt x="1781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5838;p35">
                <a:extLst>
                  <a:ext uri="{FF2B5EF4-FFF2-40B4-BE49-F238E27FC236}">
                    <a16:creationId xmlns:a16="http://schemas.microsoft.com/office/drawing/2014/main" id="{16D279C7-C856-AAAF-BDFD-83F97A14E16D}"/>
                  </a:ext>
                </a:extLst>
              </p:cNvPr>
              <p:cNvSpPr/>
              <p:nvPr/>
            </p:nvSpPr>
            <p:spPr>
              <a:xfrm>
                <a:off x="4555925" y="2449800"/>
                <a:ext cx="4440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776" h="11684" extrusionOk="0">
                    <a:moveTo>
                      <a:pt x="1091" y="0"/>
                    </a:moveTo>
                    <a:cubicBezTo>
                      <a:pt x="1055" y="0"/>
                      <a:pt x="1017" y="33"/>
                      <a:pt x="1001" y="96"/>
                    </a:cubicBezTo>
                    <a:cubicBezTo>
                      <a:pt x="334" y="3599"/>
                      <a:pt x="0" y="7235"/>
                      <a:pt x="301" y="10804"/>
                    </a:cubicBezTo>
                    <a:cubicBezTo>
                      <a:pt x="379" y="11411"/>
                      <a:pt x="725" y="11684"/>
                      <a:pt x="1052" y="11684"/>
                    </a:cubicBezTo>
                    <a:cubicBezTo>
                      <a:pt x="1426" y="11684"/>
                      <a:pt x="1775" y="11327"/>
                      <a:pt x="1668" y="10704"/>
                    </a:cubicBezTo>
                    <a:cubicBezTo>
                      <a:pt x="1101" y="7235"/>
                      <a:pt x="901" y="3699"/>
                      <a:pt x="1168" y="130"/>
                    </a:cubicBezTo>
                    <a:cubicBezTo>
                      <a:pt x="1168" y="42"/>
                      <a:pt x="1131" y="0"/>
                      <a:pt x="10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5839;p35">
                <a:extLst>
                  <a:ext uri="{FF2B5EF4-FFF2-40B4-BE49-F238E27FC236}">
                    <a16:creationId xmlns:a16="http://schemas.microsoft.com/office/drawing/2014/main" id="{3733ED37-FA8F-3100-AC1A-30B4043A39F5}"/>
                  </a:ext>
                </a:extLst>
              </p:cNvPr>
              <p:cNvSpPr/>
              <p:nvPr/>
            </p:nvSpPr>
            <p:spPr>
              <a:xfrm>
                <a:off x="4566000" y="2436125"/>
                <a:ext cx="113825" cy="315600"/>
              </a:xfrm>
              <a:custGeom>
                <a:avLst/>
                <a:gdLst/>
                <a:ahLst/>
                <a:cxnLst/>
                <a:rect l="l" t="t" r="r" b="b"/>
                <a:pathLst>
                  <a:path w="4553" h="12624" extrusionOk="0">
                    <a:moveTo>
                      <a:pt x="4477" y="0"/>
                    </a:moveTo>
                    <a:cubicBezTo>
                      <a:pt x="4441" y="0"/>
                      <a:pt x="4398" y="35"/>
                      <a:pt x="4368" y="110"/>
                    </a:cubicBezTo>
                    <a:cubicBezTo>
                      <a:pt x="2866" y="3812"/>
                      <a:pt x="1399" y="7582"/>
                      <a:pt x="265" y="11451"/>
                    </a:cubicBezTo>
                    <a:cubicBezTo>
                      <a:pt x="1" y="12186"/>
                      <a:pt x="355" y="12623"/>
                      <a:pt x="767" y="12623"/>
                    </a:cubicBezTo>
                    <a:cubicBezTo>
                      <a:pt x="1084" y="12623"/>
                      <a:pt x="1435" y="12365"/>
                      <a:pt x="1566" y="11785"/>
                    </a:cubicBezTo>
                    <a:cubicBezTo>
                      <a:pt x="2399" y="7915"/>
                      <a:pt x="3333" y="3979"/>
                      <a:pt x="4534" y="143"/>
                    </a:cubicBezTo>
                    <a:cubicBezTo>
                      <a:pt x="4553" y="51"/>
                      <a:pt x="4521" y="0"/>
                      <a:pt x="447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5840;p35">
                <a:extLst>
                  <a:ext uri="{FF2B5EF4-FFF2-40B4-BE49-F238E27FC236}">
                    <a16:creationId xmlns:a16="http://schemas.microsoft.com/office/drawing/2014/main" id="{545D2A81-676A-FC10-3310-C45BDACFBDAA}"/>
                  </a:ext>
                </a:extLst>
              </p:cNvPr>
              <p:cNvSpPr/>
              <p:nvPr/>
            </p:nvSpPr>
            <p:spPr>
              <a:xfrm>
                <a:off x="4584575" y="2557475"/>
                <a:ext cx="104475" cy="196475"/>
              </a:xfrm>
              <a:custGeom>
                <a:avLst/>
                <a:gdLst/>
                <a:ahLst/>
                <a:cxnLst/>
                <a:rect l="l" t="t" r="r" b="b"/>
                <a:pathLst>
                  <a:path w="4179" h="7859" extrusionOk="0">
                    <a:moveTo>
                      <a:pt x="4073" y="1"/>
                    </a:moveTo>
                    <a:cubicBezTo>
                      <a:pt x="4039" y="1"/>
                      <a:pt x="4005" y="20"/>
                      <a:pt x="3991" y="59"/>
                    </a:cubicBezTo>
                    <a:cubicBezTo>
                      <a:pt x="2791" y="2327"/>
                      <a:pt x="1456" y="4596"/>
                      <a:pt x="289" y="6897"/>
                    </a:cubicBezTo>
                    <a:cubicBezTo>
                      <a:pt x="1" y="7407"/>
                      <a:pt x="494" y="7859"/>
                      <a:pt x="955" y="7859"/>
                    </a:cubicBezTo>
                    <a:cubicBezTo>
                      <a:pt x="1187" y="7859"/>
                      <a:pt x="1411" y="7744"/>
                      <a:pt x="1523" y="7464"/>
                    </a:cubicBezTo>
                    <a:cubicBezTo>
                      <a:pt x="2457" y="5063"/>
                      <a:pt x="3291" y="2594"/>
                      <a:pt x="4158" y="126"/>
                    </a:cubicBezTo>
                    <a:cubicBezTo>
                      <a:pt x="4178" y="45"/>
                      <a:pt x="4125" y="1"/>
                      <a:pt x="407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5841;p35">
                <a:extLst>
                  <a:ext uri="{FF2B5EF4-FFF2-40B4-BE49-F238E27FC236}">
                    <a16:creationId xmlns:a16="http://schemas.microsoft.com/office/drawing/2014/main" id="{84FAC06E-F1AF-5D7D-866D-8E55ACC89A08}"/>
                  </a:ext>
                </a:extLst>
              </p:cNvPr>
              <p:cNvSpPr/>
              <p:nvPr/>
            </p:nvSpPr>
            <p:spPr>
              <a:xfrm>
                <a:off x="4580475" y="2553375"/>
                <a:ext cx="316200" cy="224850"/>
              </a:xfrm>
              <a:custGeom>
                <a:avLst/>
                <a:gdLst/>
                <a:ahLst/>
                <a:cxnLst/>
                <a:rect l="l" t="t" r="r" b="b"/>
                <a:pathLst>
                  <a:path w="12648" h="8994" extrusionOk="0">
                    <a:moveTo>
                      <a:pt x="12581" y="0"/>
                    </a:moveTo>
                    <a:cubicBezTo>
                      <a:pt x="12553" y="0"/>
                      <a:pt x="12512" y="16"/>
                      <a:pt x="12461" y="56"/>
                    </a:cubicBezTo>
                    <a:cubicBezTo>
                      <a:pt x="8625" y="2558"/>
                      <a:pt x="4756" y="4993"/>
                      <a:pt x="953" y="7562"/>
                    </a:cubicBezTo>
                    <a:cubicBezTo>
                      <a:pt x="0" y="8197"/>
                      <a:pt x="211" y="8994"/>
                      <a:pt x="877" y="8994"/>
                    </a:cubicBezTo>
                    <a:cubicBezTo>
                      <a:pt x="1120" y="8994"/>
                      <a:pt x="1424" y="8888"/>
                      <a:pt x="1754" y="8629"/>
                    </a:cubicBezTo>
                    <a:cubicBezTo>
                      <a:pt x="5356" y="5827"/>
                      <a:pt x="8959" y="2958"/>
                      <a:pt x="12528" y="156"/>
                    </a:cubicBezTo>
                    <a:cubicBezTo>
                      <a:pt x="12645" y="86"/>
                      <a:pt x="12647" y="0"/>
                      <a:pt x="1258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5842;p35">
                <a:extLst>
                  <a:ext uri="{FF2B5EF4-FFF2-40B4-BE49-F238E27FC236}">
                    <a16:creationId xmlns:a16="http://schemas.microsoft.com/office/drawing/2014/main" id="{5A995D36-FBDA-3632-7936-8CCB4A2DC59F}"/>
                  </a:ext>
                </a:extLst>
              </p:cNvPr>
              <p:cNvSpPr/>
              <p:nvPr/>
            </p:nvSpPr>
            <p:spPr>
              <a:xfrm>
                <a:off x="4605150" y="2623600"/>
                <a:ext cx="3021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12087" h="6096" extrusionOk="0">
                    <a:moveTo>
                      <a:pt x="11936" y="1"/>
                    </a:moveTo>
                    <a:cubicBezTo>
                      <a:pt x="11917" y="1"/>
                      <a:pt x="11896" y="5"/>
                      <a:pt x="11875" y="16"/>
                    </a:cubicBezTo>
                    <a:cubicBezTo>
                      <a:pt x="8472" y="2017"/>
                      <a:pt x="4836" y="3518"/>
                      <a:pt x="1134" y="4686"/>
                    </a:cubicBezTo>
                    <a:cubicBezTo>
                      <a:pt x="1" y="5054"/>
                      <a:pt x="166" y="6095"/>
                      <a:pt x="1018" y="6095"/>
                    </a:cubicBezTo>
                    <a:cubicBezTo>
                      <a:pt x="1169" y="6095"/>
                      <a:pt x="1343" y="6062"/>
                      <a:pt x="1534" y="5987"/>
                    </a:cubicBezTo>
                    <a:cubicBezTo>
                      <a:pt x="5270" y="4519"/>
                      <a:pt x="8772" y="2484"/>
                      <a:pt x="11975" y="183"/>
                    </a:cubicBezTo>
                    <a:cubicBezTo>
                      <a:pt x="12087" y="127"/>
                      <a:pt x="12034" y="1"/>
                      <a:pt x="1193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5843;p35">
                <a:extLst>
                  <a:ext uri="{FF2B5EF4-FFF2-40B4-BE49-F238E27FC236}">
                    <a16:creationId xmlns:a16="http://schemas.microsoft.com/office/drawing/2014/main" id="{F5A83368-CE05-FBEA-EC93-8B5A95FA55B7}"/>
                  </a:ext>
                </a:extLst>
              </p:cNvPr>
              <p:cNvSpPr/>
              <p:nvPr/>
            </p:nvSpPr>
            <p:spPr>
              <a:xfrm>
                <a:off x="4601825" y="2714750"/>
                <a:ext cx="272325" cy="76175"/>
              </a:xfrm>
              <a:custGeom>
                <a:avLst/>
                <a:gdLst/>
                <a:ahLst/>
                <a:cxnLst/>
                <a:rect l="l" t="t" r="r" b="b"/>
                <a:pathLst>
                  <a:path w="10893" h="3047" extrusionOk="0">
                    <a:moveTo>
                      <a:pt x="10724" y="1"/>
                    </a:moveTo>
                    <a:cubicBezTo>
                      <a:pt x="10708" y="1"/>
                      <a:pt x="10691" y="2"/>
                      <a:pt x="10673" y="6"/>
                    </a:cubicBezTo>
                    <a:cubicBezTo>
                      <a:pt x="7605" y="1140"/>
                      <a:pt x="4302" y="1640"/>
                      <a:pt x="1100" y="1674"/>
                    </a:cubicBezTo>
                    <a:cubicBezTo>
                      <a:pt x="35" y="1674"/>
                      <a:pt x="0" y="3046"/>
                      <a:pt x="1055" y="3046"/>
                    </a:cubicBezTo>
                    <a:cubicBezTo>
                      <a:pt x="1091" y="3046"/>
                      <a:pt x="1128" y="3045"/>
                      <a:pt x="1167" y="3041"/>
                    </a:cubicBezTo>
                    <a:cubicBezTo>
                      <a:pt x="4569" y="2708"/>
                      <a:pt x="7805" y="1674"/>
                      <a:pt x="10773" y="173"/>
                    </a:cubicBezTo>
                    <a:cubicBezTo>
                      <a:pt x="10892" y="113"/>
                      <a:pt x="10852" y="1"/>
                      <a:pt x="1072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5844;p35">
                <a:extLst>
                  <a:ext uri="{FF2B5EF4-FFF2-40B4-BE49-F238E27FC236}">
                    <a16:creationId xmlns:a16="http://schemas.microsoft.com/office/drawing/2014/main" id="{A5D24908-6291-29EA-1F14-F5D6ACFE6625}"/>
                  </a:ext>
                </a:extLst>
              </p:cNvPr>
              <p:cNvSpPr/>
              <p:nvPr/>
            </p:nvSpPr>
            <p:spPr>
              <a:xfrm>
                <a:off x="4362800" y="2519350"/>
                <a:ext cx="178750" cy="260800"/>
              </a:xfrm>
              <a:custGeom>
                <a:avLst/>
                <a:gdLst/>
                <a:ahLst/>
                <a:cxnLst/>
                <a:rect l="l" t="t" r="r" b="b"/>
                <a:pathLst>
                  <a:path w="7150" h="10432" extrusionOk="0">
                    <a:moveTo>
                      <a:pt x="85" y="1"/>
                    </a:moveTo>
                    <a:cubicBezTo>
                      <a:pt x="38" y="1"/>
                      <a:pt x="1" y="53"/>
                      <a:pt x="20" y="150"/>
                    </a:cubicBezTo>
                    <a:cubicBezTo>
                      <a:pt x="1521" y="3552"/>
                      <a:pt x="3322" y="6888"/>
                      <a:pt x="5524" y="9957"/>
                    </a:cubicBezTo>
                    <a:cubicBezTo>
                      <a:pt x="5756" y="10294"/>
                      <a:pt x="6027" y="10431"/>
                      <a:pt x="6266" y="10431"/>
                    </a:cubicBezTo>
                    <a:cubicBezTo>
                      <a:pt x="6784" y="10431"/>
                      <a:pt x="7150" y="9785"/>
                      <a:pt x="6625" y="9123"/>
                    </a:cubicBezTo>
                    <a:cubicBezTo>
                      <a:pt x="4223" y="6321"/>
                      <a:pt x="2021" y="3319"/>
                      <a:pt x="187" y="83"/>
                    </a:cubicBezTo>
                    <a:cubicBezTo>
                      <a:pt x="159" y="27"/>
                      <a:pt x="119" y="1"/>
                      <a:pt x="8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5845;p35">
                <a:extLst>
                  <a:ext uri="{FF2B5EF4-FFF2-40B4-BE49-F238E27FC236}">
                    <a16:creationId xmlns:a16="http://schemas.microsoft.com/office/drawing/2014/main" id="{31B46D16-84B4-4440-7EFE-8B9E094701D8}"/>
                  </a:ext>
                </a:extLst>
              </p:cNvPr>
              <p:cNvSpPr/>
              <p:nvPr/>
            </p:nvSpPr>
            <p:spPr>
              <a:xfrm>
                <a:off x="4323125" y="2592125"/>
                <a:ext cx="199950" cy="198200"/>
              </a:xfrm>
              <a:custGeom>
                <a:avLst/>
                <a:gdLst/>
                <a:ahLst/>
                <a:cxnLst/>
                <a:rect l="l" t="t" r="r" b="b"/>
                <a:pathLst>
                  <a:path w="7998" h="7928" extrusionOk="0">
                    <a:moveTo>
                      <a:pt x="104" y="0"/>
                    </a:moveTo>
                    <a:cubicBezTo>
                      <a:pt x="32" y="0"/>
                      <a:pt x="1" y="79"/>
                      <a:pt x="73" y="174"/>
                    </a:cubicBezTo>
                    <a:cubicBezTo>
                      <a:pt x="2207" y="2609"/>
                      <a:pt x="4242" y="5178"/>
                      <a:pt x="6410" y="7613"/>
                    </a:cubicBezTo>
                    <a:cubicBezTo>
                      <a:pt x="6607" y="7836"/>
                      <a:pt x="6827" y="7928"/>
                      <a:pt x="7029" y="7928"/>
                    </a:cubicBezTo>
                    <a:cubicBezTo>
                      <a:pt x="7582" y="7928"/>
                      <a:pt x="7997" y="7241"/>
                      <a:pt x="7411" y="6679"/>
                    </a:cubicBezTo>
                    <a:cubicBezTo>
                      <a:pt x="5043" y="4411"/>
                      <a:pt x="2608" y="2242"/>
                      <a:pt x="206" y="41"/>
                    </a:cubicBezTo>
                    <a:cubicBezTo>
                      <a:pt x="168" y="12"/>
                      <a:pt x="133" y="0"/>
                      <a:pt x="1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5846;p35">
                <a:extLst>
                  <a:ext uri="{FF2B5EF4-FFF2-40B4-BE49-F238E27FC236}">
                    <a16:creationId xmlns:a16="http://schemas.microsoft.com/office/drawing/2014/main" id="{6C36FB83-C73A-0F23-E6ED-C4A781D0A83D}"/>
                  </a:ext>
                </a:extLst>
              </p:cNvPr>
              <p:cNvSpPr/>
              <p:nvPr/>
            </p:nvSpPr>
            <p:spPr>
              <a:xfrm>
                <a:off x="4279600" y="2644450"/>
                <a:ext cx="229575" cy="147875"/>
              </a:xfrm>
              <a:custGeom>
                <a:avLst/>
                <a:gdLst/>
                <a:ahLst/>
                <a:cxnLst/>
                <a:rect l="l" t="t" r="r" b="b"/>
                <a:pathLst>
                  <a:path w="9183" h="5915" extrusionOk="0">
                    <a:moveTo>
                      <a:pt x="120" y="0"/>
                    </a:moveTo>
                    <a:cubicBezTo>
                      <a:pt x="29" y="0"/>
                      <a:pt x="0" y="127"/>
                      <a:pt x="112" y="183"/>
                    </a:cubicBezTo>
                    <a:cubicBezTo>
                      <a:pt x="2647" y="2017"/>
                      <a:pt x="5149" y="3952"/>
                      <a:pt x="7684" y="5753"/>
                    </a:cubicBezTo>
                    <a:cubicBezTo>
                      <a:pt x="7848" y="5866"/>
                      <a:pt x="8008" y="5914"/>
                      <a:pt x="8156" y="5914"/>
                    </a:cubicBezTo>
                    <a:cubicBezTo>
                      <a:pt x="8793" y="5914"/>
                      <a:pt x="9183" y="5019"/>
                      <a:pt x="8452" y="4586"/>
                    </a:cubicBezTo>
                    <a:cubicBezTo>
                      <a:pt x="5716" y="3018"/>
                      <a:pt x="2948" y="1584"/>
                      <a:pt x="179" y="16"/>
                    </a:cubicBezTo>
                    <a:cubicBezTo>
                      <a:pt x="158" y="5"/>
                      <a:pt x="138" y="0"/>
                      <a:pt x="12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5847;p35">
                <a:extLst>
                  <a:ext uri="{FF2B5EF4-FFF2-40B4-BE49-F238E27FC236}">
                    <a16:creationId xmlns:a16="http://schemas.microsoft.com/office/drawing/2014/main" id="{7DDF51AA-FDE6-F7E3-4213-40A08DF34003}"/>
                  </a:ext>
                </a:extLst>
              </p:cNvPr>
              <p:cNvSpPr/>
              <p:nvPr/>
            </p:nvSpPr>
            <p:spPr>
              <a:xfrm>
                <a:off x="4399081" y="2659390"/>
                <a:ext cx="3219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12876" h="8843" extrusionOk="0">
                    <a:moveTo>
                      <a:pt x="7147" y="1"/>
                    </a:moveTo>
                    <a:cubicBezTo>
                      <a:pt x="6676" y="1"/>
                      <a:pt x="6329" y="387"/>
                      <a:pt x="6104" y="803"/>
                    </a:cubicBezTo>
                    <a:cubicBezTo>
                      <a:pt x="5270" y="2138"/>
                      <a:pt x="4870" y="3705"/>
                      <a:pt x="4970" y="5307"/>
                    </a:cubicBezTo>
                    <a:cubicBezTo>
                      <a:pt x="4336" y="3972"/>
                      <a:pt x="3136" y="2871"/>
                      <a:pt x="1701" y="2471"/>
                    </a:cubicBezTo>
                    <a:cubicBezTo>
                      <a:pt x="1515" y="2425"/>
                      <a:pt x="1313" y="2394"/>
                      <a:pt x="1119" y="2394"/>
                    </a:cubicBezTo>
                    <a:cubicBezTo>
                      <a:pt x="755" y="2394"/>
                      <a:pt x="419" y="2500"/>
                      <a:pt x="267" y="2805"/>
                    </a:cubicBezTo>
                    <a:cubicBezTo>
                      <a:pt x="0" y="3272"/>
                      <a:pt x="334" y="3805"/>
                      <a:pt x="667" y="4172"/>
                    </a:cubicBezTo>
                    <a:cubicBezTo>
                      <a:pt x="2102" y="5840"/>
                      <a:pt x="3669" y="7441"/>
                      <a:pt x="5337" y="8842"/>
                    </a:cubicBezTo>
                    <a:cubicBezTo>
                      <a:pt x="7605" y="7942"/>
                      <a:pt x="9507" y="6841"/>
                      <a:pt x="11341" y="5507"/>
                    </a:cubicBezTo>
                    <a:cubicBezTo>
                      <a:pt x="11842" y="5206"/>
                      <a:pt x="12309" y="4873"/>
                      <a:pt x="12609" y="4373"/>
                    </a:cubicBezTo>
                    <a:cubicBezTo>
                      <a:pt x="12876" y="3872"/>
                      <a:pt x="12843" y="3172"/>
                      <a:pt x="12376" y="2838"/>
                    </a:cubicBezTo>
                    <a:cubicBezTo>
                      <a:pt x="12184" y="2716"/>
                      <a:pt x="11955" y="2667"/>
                      <a:pt x="11724" y="2667"/>
                    </a:cubicBezTo>
                    <a:cubicBezTo>
                      <a:pt x="11513" y="2667"/>
                      <a:pt x="11299" y="2708"/>
                      <a:pt x="11108" y="2771"/>
                    </a:cubicBezTo>
                    <a:cubicBezTo>
                      <a:pt x="9473" y="3172"/>
                      <a:pt x="8039" y="4272"/>
                      <a:pt x="7272" y="5673"/>
                    </a:cubicBezTo>
                    <a:cubicBezTo>
                      <a:pt x="7772" y="4373"/>
                      <a:pt x="8006" y="2972"/>
                      <a:pt x="8039" y="1604"/>
                    </a:cubicBezTo>
                    <a:cubicBezTo>
                      <a:pt x="8106" y="903"/>
                      <a:pt x="7872" y="69"/>
                      <a:pt x="7205" y="3"/>
                    </a:cubicBezTo>
                    <a:cubicBezTo>
                      <a:pt x="7186" y="1"/>
                      <a:pt x="7166" y="1"/>
                      <a:pt x="714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8" name="Google Shape;5851;p35">
              <a:extLst>
                <a:ext uri="{FF2B5EF4-FFF2-40B4-BE49-F238E27FC236}">
                  <a16:creationId xmlns:a16="http://schemas.microsoft.com/office/drawing/2014/main" id="{C3505358-B6FB-BC8E-13A6-8C19FBC541D1}"/>
                </a:ext>
              </a:extLst>
            </p:cNvPr>
            <p:cNvGrpSpPr/>
            <p:nvPr/>
          </p:nvGrpSpPr>
          <p:grpSpPr>
            <a:xfrm>
              <a:off x="1607138" y="4516600"/>
              <a:ext cx="5952975" cy="317375"/>
              <a:chOff x="7687225" y="6953000"/>
              <a:chExt cx="5952975" cy="317375"/>
            </a:xfrm>
          </p:grpSpPr>
          <p:sp>
            <p:nvSpPr>
              <p:cNvPr id="109" name="Google Shape;5852;p35">
                <a:extLst>
                  <a:ext uri="{FF2B5EF4-FFF2-40B4-BE49-F238E27FC236}">
                    <a16:creationId xmlns:a16="http://schemas.microsoft.com/office/drawing/2014/main" id="{E8CCB3F4-40E5-6184-C2C6-67F4F8476D02}"/>
                  </a:ext>
                </a:extLst>
              </p:cNvPr>
              <p:cNvSpPr/>
              <p:nvPr/>
            </p:nvSpPr>
            <p:spPr>
              <a:xfrm>
                <a:off x="13448800" y="695300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5853;p35">
                <a:extLst>
                  <a:ext uri="{FF2B5EF4-FFF2-40B4-BE49-F238E27FC236}">
                    <a16:creationId xmlns:a16="http://schemas.microsoft.com/office/drawing/2014/main" id="{985DD019-8F05-AB53-12C1-7E618555A2A4}"/>
                  </a:ext>
                </a:extLst>
              </p:cNvPr>
              <p:cNvSpPr/>
              <p:nvPr/>
            </p:nvSpPr>
            <p:spPr>
              <a:xfrm>
                <a:off x="7687225" y="70225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pic>
          <p:nvPicPr>
            <p:cNvPr id="111" name="Graphic 110">
              <a:extLst>
                <a:ext uri="{FF2B5EF4-FFF2-40B4-BE49-F238E27FC236}">
                  <a16:creationId xmlns:a16="http://schemas.microsoft.com/office/drawing/2014/main" id="{A74F277B-9264-5B37-BCD0-DE6DFB1F2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82253" y="2568781"/>
              <a:ext cx="2556361" cy="2494011"/>
            </a:xfrm>
            <a:prstGeom prst="rect">
              <a:avLst/>
            </a:prstGeom>
          </p:spPr>
        </p:pic>
        <p:pic>
          <p:nvPicPr>
            <p:cNvPr id="153" name="Graphic 152">
              <a:extLst>
                <a:ext uri="{FF2B5EF4-FFF2-40B4-BE49-F238E27FC236}">
                  <a16:creationId xmlns:a16="http://schemas.microsoft.com/office/drawing/2014/main" id="{D10DC8AF-5598-76EE-CB6A-F8AA31435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H="1">
              <a:off x="-297705" y="2430754"/>
              <a:ext cx="1669473" cy="2608552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5CBBC34-DF95-57A2-B9B3-E79E35C27E60}"/>
              </a:ext>
            </a:extLst>
          </p:cNvPr>
          <p:cNvSpPr txBox="1"/>
          <p:nvPr/>
        </p:nvSpPr>
        <p:spPr>
          <a:xfrm>
            <a:off x="-9834" y="1110359"/>
            <a:ext cx="915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تیتر عنوان اول را وارد نمایید</a:t>
            </a:r>
            <a:endParaRPr lang="en-US" sz="1600" b="1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9BB921-5AC4-C1B2-2120-47BA02F1A9F9}"/>
              </a:ext>
            </a:extLst>
          </p:cNvPr>
          <p:cNvSpPr txBox="1"/>
          <p:nvPr/>
        </p:nvSpPr>
        <p:spPr>
          <a:xfrm>
            <a:off x="-9834" y="410304"/>
            <a:ext cx="91548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فهرست مطالب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BD5EFA-941F-EE13-AD33-5338F2EECDDE}"/>
              </a:ext>
            </a:extLst>
          </p:cNvPr>
          <p:cNvSpPr txBox="1"/>
          <p:nvPr/>
        </p:nvSpPr>
        <p:spPr>
          <a:xfrm>
            <a:off x="-9834" y="2505805"/>
            <a:ext cx="915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تیتر عنوان سوم را وارد نمایید</a:t>
            </a:r>
            <a:endParaRPr lang="en-US" sz="1600" b="1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CD8D45-BB9D-F3E5-E103-7573F60DD767}"/>
              </a:ext>
            </a:extLst>
          </p:cNvPr>
          <p:cNvSpPr txBox="1"/>
          <p:nvPr/>
        </p:nvSpPr>
        <p:spPr>
          <a:xfrm>
            <a:off x="-9834" y="1859018"/>
            <a:ext cx="915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تیتر عنوان دوم را وارد نمایید</a:t>
            </a:r>
            <a:endParaRPr lang="en-US" sz="1600" b="1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3F80BC-8EDD-492D-8195-D026FB037BC0}"/>
              </a:ext>
            </a:extLst>
          </p:cNvPr>
          <p:cNvSpPr txBox="1"/>
          <p:nvPr/>
        </p:nvSpPr>
        <p:spPr>
          <a:xfrm>
            <a:off x="-9834" y="3705693"/>
            <a:ext cx="915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تیتر عنوان پنجم را وارد نمایید</a:t>
            </a:r>
            <a:endParaRPr lang="en-US" sz="1600" b="1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1731CF-DACF-2CAB-AD01-3BD4A2D60C44}"/>
              </a:ext>
            </a:extLst>
          </p:cNvPr>
          <p:cNvSpPr txBox="1"/>
          <p:nvPr/>
        </p:nvSpPr>
        <p:spPr>
          <a:xfrm>
            <a:off x="-9834" y="3058906"/>
            <a:ext cx="9154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تیتر عنوان چهارم را وارد نمایید</a:t>
            </a:r>
            <a:endParaRPr lang="en-US" sz="1600" b="1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1348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C18FAF6-DF19-6463-ECED-7325753EA8BE}"/>
              </a:ext>
            </a:extLst>
          </p:cNvPr>
          <p:cNvSpPr/>
          <p:nvPr/>
        </p:nvSpPr>
        <p:spPr>
          <a:xfrm rot="5400000">
            <a:off x="3604600" y="-1463078"/>
            <a:ext cx="1934800" cy="8069656"/>
          </a:xfrm>
          <a:custGeom>
            <a:avLst/>
            <a:gdLst>
              <a:gd name="connsiteX0" fmla="*/ 0 w 1934800"/>
              <a:gd name="connsiteY0" fmla="*/ 7266936 h 8069656"/>
              <a:gd name="connsiteX1" fmla="*/ 0 w 1934800"/>
              <a:gd name="connsiteY1" fmla="*/ 5207178 h 8069656"/>
              <a:gd name="connsiteX2" fmla="*/ 0 w 1934800"/>
              <a:gd name="connsiteY2" fmla="*/ 5207178 h 8069656"/>
              <a:gd name="connsiteX3" fmla="*/ 0 w 1934800"/>
              <a:gd name="connsiteY3" fmla="*/ 4856759 h 8069656"/>
              <a:gd name="connsiteX4" fmla="*/ 0 w 1934800"/>
              <a:gd name="connsiteY4" fmla="*/ 4856758 h 8069656"/>
              <a:gd name="connsiteX5" fmla="*/ 0 w 1934800"/>
              <a:gd name="connsiteY5" fmla="*/ 2797001 h 8069656"/>
              <a:gd name="connsiteX6" fmla="*/ 1 w 1934800"/>
              <a:gd name="connsiteY6" fmla="*/ 2797001 h 8069656"/>
              <a:gd name="connsiteX7" fmla="*/ 1 w 1934800"/>
              <a:gd name="connsiteY7" fmla="*/ 802720 h 8069656"/>
              <a:gd name="connsiteX8" fmla="*/ 75882 w 1934800"/>
              <a:gd name="connsiteY8" fmla="*/ 645643 h 8069656"/>
              <a:gd name="connsiteX9" fmla="*/ 91898 w 1934800"/>
              <a:gd name="connsiteY9" fmla="*/ 631681 h 8069656"/>
              <a:gd name="connsiteX10" fmla="*/ 157102 w 1934800"/>
              <a:gd name="connsiteY10" fmla="*/ 631681 h 8069656"/>
              <a:gd name="connsiteX11" fmla="*/ 169590 w 1934800"/>
              <a:gd name="connsiteY11" fmla="*/ 582803 h 8069656"/>
              <a:gd name="connsiteX12" fmla="*/ 301241 w 1934800"/>
              <a:gd name="connsiteY12" fmla="*/ 479119 h 8069656"/>
              <a:gd name="connsiteX13" fmla="*/ 325073 w 1934800"/>
              <a:gd name="connsiteY13" fmla="*/ 481286 h 8069656"/>
              <a:gd name="connsiteX14" fmla="*/ 432414 w 1934800"/>
              <a:gd name="connsiteY14" fmla="*/ 500591 h 8069656"/>
              <a:gd name="connsiteX15" fmla="*/ 569783 w 1934800"/>
              <a:gd name="connsiteY15" fmla="*/ 216431 h 8069656"/>
              <a:gd name="connsiteX16" fmla="*/ 700479 w 1934800"/>
              <a:gd name="connsiteY16" fmla="*/ 139250 h 8069656"/>
              <a:gd name="connsiteX17" fmla="*/ 967400 w 1934800"/>
              <a:gd name="connsiteY17" fmla="*/ 0 h 8069656"/>
              <a:gd name="connsiteX18" fmla="*/ 1234226 w 1934800"/>
              <a:gd name="connsiteY18" fmla="*/ 139250 h 8069656"/>
              <a:gd name="connsiteX19" fmla="*/ 1364922 w 1934800"/>
              <a:gd name="connsiteY19" fmla="*/ 216431 h 8069656"/>
              <a:gd name="connsiteX20" fmla="*/ 1502387 w 1934800"/>
              <a:gd name="connsiteY20" fmla="*/ 500591 h 8069656"/>
              <a:gd name="connsiteX21" fmla="*/ 1609728 w 1934800"/>
              <a:gd name="connsiteY21" fmla="*/ 481286 h 8069656"/>
              <a:gd name="connsiteX22" fmla="*/ 1633465 w 1934800"/>
              <a:gd name="connsiteY22" fmla="*/ 479119 h 8069656"/>
              <a:gd name="connsiteX23" fmla="*/ 1765114 w 1934800"/>
              <a:gd name="connsiteY23" fmla="*/ 582803 h 8069656"/>
              <a:gd name="connsiteX24" fmla="*/ 1777603 w 1934800"/>
              <a:gd name="connsiteY24" fmla="*/ 631681 h 8069656"/>
              <a:gd name="connsiteX25" fmla="*/ 1842808 w 1934800"/>
              <a:gd name="connsiteY25" fmla="*/ 631681 h 8069656"/>
              <a:gd name="connsiteX26" fmla="*/ 1858727 w 1934800"/>
              <a:gd name="connsiteY26" fmla="*/ 645643 h 8069656"/>
              <a:gd name="connsiteX27" fmla="*/ 1934800 w 1934800"/>
              <a:gd name="connsiteY27" fmla="*/ 802720 h 8069656"/>
              <a:gd name="connsiteX28" fmla="*/ 1934705 w 1934800"/>
              <a:gd name="connsiteY28" fmla="*/ 802720 h 8069656"/>
              <a:gd name="connsiteX29" fmla="*/ 1934705 w 1934800"/>
              <a:gd name="connsiteY29" fmla="*/ 2862478 h 8069656"/>
              <a:gd name="connsiteX30" fmla="*/ 1934704 w 1934800"/>
              <a:gd name="connsiteY30" fmla="*/ 2862478 h 8069656"/>
              <a:gd name="connsiteX31" fmla="*/ 1934704 w 1934800"/>
              <a:gd name="connsiteY31" fmla="*/ 3212799 h 8069656"/>
              <a:gd name="connsiteX32" fmla="*/ 1934800 w 1934800"/>
              <a:gd name="connsiteY32" fmla="*/ 3212898 h 8069656"/>
              <a:gd name="connsiteX33" fmla="*/ 1934705 w 1934800"/>
              <a:gd name="connsiteY33" fmla="*/ 3212898 h 8069656"/>
              <a:gd name="connsiteX34" fmla="*/ 1934705 w 1934800"/>
              <a:gd name="connsiteY34" fmla="*/ 4856758 h 8069656"/>
              <a:gd name="connsiteX35" fmla="*/ 1934799 w 1934800"/>
              <a:gd name="connsiteY35" fmla="*/ 4856758 h 8069656"/>
              <a:gd name="connsiteX36" fmla="*/ 1934705 w 1934800"/>
              <a:gd name="connsiteY36" fmla="*/ 4856855 h 8069656"/>
              <a:gd name="connsiteX37" fmla="*/ 1934704 w 1934800"/>
              <a:gd name="connsiteY37" fmla="*/ 5272656 h 8069656"/>
              <a:gd name="connsiteX38" fmla="*/ 1934704 w 1934800"/>
              <a:gd name="connsiteY38" fmla="*/ 5272656 h 8069656"/>
              <a:gd name="connsiteX39" fmla="*/ 1934704 w 1934800"/>
              <a:gd name="connsiteY39" fmla="*/ 7266936 h 8069656"/>
              <a:gd name="connsiteX40" fmla="*/ 1934799 w 1934800"/>
              <a:gd name="connsiteY40" fmla="*/ 7266936 h 8069656"/>
              <a:gd name="connsiteX41" fmla="*/ 1858726 w 1934800"/>
              <a:gd name="connsiteY41" fmla="*/ 7424014 h 8069656"/>
              <a:gd name="connsiteX42" fmla="*/ 1842806 w 1934800"/>
              <a:gd name="connsiteY42" fmla="*/ 7437975 h 8069656"/>
              <a:gd name="connsiteX43" fmla="*/ 1777602 w 1934800"/>
              <a:gd name="connsiteY43" fmla="*/ 7437975 h 8069656"/>
              <a:gd name="connsiteX44" fmla="*/ 1765113 w 1934800"/>
              <a:gd name="connsiteY44" fmla="*/ 7486853 h 8069656"/>
              <a:gd name="connsiteX45" fmla="*/ 1633463 w 1934800"/>
              <a:gd name="connsiteY45" fmla="*/ 7590537 h 8069656"/>
              <a:gd name="connsiteX46" fmla="*/ 1609727 w 1934800"/>
              <a:gd name="connsiteY46" fmla="*/ 7588370 h 8069656"/>
              <a:gd name="connsiteX47" fmla="*/ 1502386 w 1934800"/>
              <a:gd name="connsiteY47" fmla="*/ 7569065 h 8069656"/>
              <a:gd name="connsiteX48" fmla="*/ 1364922 w 1934800"/>
              <a:gd name="connsiteY48" fmla="*/ 7853225 h 8069656"/>
              <a:gd name="connsiteX49" fmla="*/ 1234225 w 1934800"/>
              <a:gd name="connsiteY49" fmla="*/ 7930406 h 8069656"/>
              <a:gd name="connsiteX50" fmla="*/ 967400 w 1934800"/>
              <a:gd name="connsiteY50" fmla="*/ 8069656 h 8069656"/>
              <a:gd name="connsiteX51" fmla="*/ 700479 w 1934800"/>
              <a:gd name="connsiteY51" fmla="*/ 7930406 h 8069656"/>
              <a:gd name="connsiteX52" fmla="*/ 569782 w 1934800"/>
              <a:gd name="connsiteY52" fmla="*/ 7853225 h 8069656"/>
              <a:gd name="connsiteX53" fmla="*/ 432413 w 1934800"/>
              <a:gd name="connsiteY53" fmla="*/ 7569065 h 8069656"/>
              <a:gd name="connsiteX54" fmla="*/ 325072 w 1934800"/>
              <a:gd name="connsiteY54" fmla="*/ 7588370 h 8069656"/>
              <a:gd name="connsiteX55" fmla="*/ 301240 w 1934800"/>
              <a:gd name="connsiteY55" fmla="*/ 7590537 h 8069656"/>
              <a:gd name="connsiteX56" fmla="*/ 169590 w 1934800"/>
              <a:gd name="connsiteY56" fmla="*/ 7486853 h 8069656"/>
              <a:gd name="connsiteX57" fmla="*/ 157102 w 1934800"/>
              <a:gd name="connsiteY57" fmla="*/ 7437975 h 8069656"/>
              <a:gd name="connsiteX58" fmla="*/ 91897 w 1934800"/>
              <a:gd name="connsiteY58" fmla="*/ 7437975 h 8069656"/>
              <a:gd name="connsiteX59" fmla="*/ 75881 w 1934800"/>
              <a:gd name="connsiteY59" fmla="*/ 7424014 h 8069656"/>
              <a:gd name="connsiteX60" fmla="*/ 0 w 1934800"/>
              <a:gd name="connsiteY60" fmla="*/ 7266936 h 806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934800" h="8069656">
                <a:moveTo>
                  <a:pt x="0" y="7266936"/>
                </a:moveTo>
                <a:lnTo>
                  <a:pt x="0" y="5207178"/>
                </a:lnTo>
                <a:lnTo>
                  <a:pt x="0" y="5207178"/>
                </a:lnTo>
                <a:lnTo>
                  <a:pt x="0" y="4856759"/>
                </a:lnTo>
                <a:lnTo>
                  <a:pt x="0" y="4856758"/>
                </a:lnTo>
                <a:lnTo>
                  <a:pt x="0" y="2797001"/>
                </a:lnTo>
                <a:lnTo>
                  <a:pt x="1" y="2797001"/>
                </a:lnTo>
                <a:lnTo>
                  <a:pt x="1" y="802720"/>
                </a:lnTo>
                <a:cubicBezTo>
                  <a:pt x="47189" y="762722"/>
                  <a:pt x="75882" y="706888"/>
                  <a:pt x="75882" y="645643"/>
                </a:cubicBezTo>
                <a:cubicBezTo>
                  <a:pt x="75978" y="637965"/>
                  <a:pt x="83032" y="631681"/>
                  <a:pt x="91898" y="631681"/>
                </a:cubicBezTo>
                <a:lnTo>
                  <a:pt x="157102" y="631681"/>
                </a:lnTo>
                <a:lnTo>
                  <a:pt x="169590" y="582803"/>
                </a:lnTo>
                <a:cubicBezTo>
                  <a:pt x="185130" y="521757"/>
                  <a:pt x="239277" y="479119"/>
                  <a:pt x="301241" y="479119"/>
                </a:cubicBezTo>
                <a:cubicBezTo>
                  <a:pt x="309058" y="479119"/>
                  <a:pt x="317065" y="479849"/>
                  <a:pt x="325073" y="481286"/>
                </a:cubicBezTo>
                <a:lnTo>
                  <a:pt x="432414" y="500591"/>
                </a:lnTo>
                <a:cubicBezTo>
                  <a:pt x="436035" y="361774"/>
                  <a:pt x="508676" y="269660"/>
                  <a:pt x="569783" y="216431"/>
                </a:cubicBezTo>
                <a:cubicBezTo>
                  <a:pt x="606865" y="184170"/>
                  <a:pt x="650813" y="158207"/>
                  <a:pt x="700479" y="139250"/>
                </a:cubicBezTo>
                <a:cubicBezTo>
                  <a:pt x="828029" y="90496"/>
                  <a:pt x="916970" y="35732"/>
                  <a:pt x="967400" y="0"/>
                </a:cubicBezTo>
                <a:cubicBezTo>
                  <a:pt x="1017734" y="35732"/>
                  <a:pt x="1106676" y="90503"/>
                  <a:pt x="1234226" y="139250"/>
                </a:cubicBezTo>
                <a:cubicBezTo>
                  <a:pt x="1283893" y="158198"/>
                  <a:pt x="1327839" y="184170"/>
                  <a:pt x="1364922" y="216431"/>
                </a:cubicBezTo>
                <a:cubicBezTo>
                  <a:pt x="1426028" y="269660"/>
                  <a:pt x="1498669" y="361774"/>
                  <a:pt x="1502387" y="500591"/>
                </a:cubicBezTo>
                <a:lnTo>
                  <a:pt x="1609728" y="481286"/>
                </a:lnTo>
                <a:cubicBezTo>
                  <a:pt x="1617639" y="479849"/>
                  <a:pt x="1625647" y="479119"/>
                  <a:pt x="1633465" y="479119"/>
                </a:cubicBezTo>
                <a:cubicBezTo>
                  <a:pt x="1695429" y="479119"/>
                  <a:pt x="1749576" y="521757"/>
                  <a:pt x="1765114" y="582803"/>
                </a:cubicBezTo>
                <a:lnTo>
                  <a:pt x="1777603" y="631681"/>
                </a:lnTo>
                <a:lnTo>
                  <a:pt x="1842808" y="631681"/>
                </a:lnTo>
                <a:cubicBezTo>
                  <a:pt x="1851673" y="631681"/>
                  <a:pt x="1858727" y="637973"/>
                  <a:pt x="1858727" y="645643"/>
                </a:cubicBezTo>
                <a:cubicBezTo>
                  <a:pt x="1858822" y="706888"/>
                  <a:pt x="1887516" y="762722"/>
                  <a:pt x="1934800" y="802720"/>
                </a:cubicBezTo>
                <a:lnTo>
                  <a:pt x="1934705" y="802720"/>
                </a:lnTo>
                <a:lnTo>
                  <a:pt x="1934705" y="2862478"/>
                </a:lnTo>
                <a:lnTo>
                  <a:pt x="1934704" y="2862478"/>
                </a:lnTo>
                <a:lnTo>
                  <a:pt x="1934704" y="3212799"/>
                </a:lnTo>
                <a:lnTo>
                  <a:pt x="1934800" y="3212898"/>
                </a:lnTo>
                <a:lnTo>
                  <a:pt x="1934705" y="3212898"/>
                </a:lnTo>
                <a:lnTo>
                  <a:pt x="1934705" y="4856758"/>
                </a:lnTo>
                <a:lnTo>
                  <a:pt x="1934799" y="4856758"/>
                </a:lnTo>
                <a:lnTo>
                  <a:pt x="1934705" y="4856855"/>
                </a:lnTo>
                <a:lnTo>
                  <a:pt x="1934704" y="5272656"/>
                </a:lnTo>
                <a:lnTo>
                  <a:pt x="1934704" y="5272656"/>
                </a:lnTo>
                <a:lnTo>
                  <a:pt x="1934704" y="7266936"/>
                </a:lnTo>
                <a:lnTo>
                  <a:pt x="1934799" y="7266936"/>
                </a:lnTo>
                <a:cubicBezTo>
                  <a:pt x="1887516" y="7306933"/>
                  <a:pt x="1858821" y="7362767"/>
                  <a:pt x="1858726" y="7424014"/>
                </a:cubicBezTo>
                <a:cubicBezTo>
                  <a:pt x="1858726" y="7431683"/>
                  <a:pt x="1851672" y="7437975"/>
                  <a:pt x="1842806" y="7437975"/>
                </a:cubicBezTo>
                <a:lnTo>
                  <a:pt x="1777602" y="7437975"/>
                </a:lnTo>
                <a:lnTo>
                  <a:pt x="1765113" y="7486853"/>
                </a:lnTo>
                <a:cubicBezTo>
                  <a:pt x="1749575" y="7547900"/>
                  <a:pt x="1695428" y="7590537"/>
                  <a:pt x="1633463" y="7590537"/>
                </a:cubicBezTo>
                <a:cubicBezTo>
                  <a:pt x="1625646" y="7590537"/>
                  <a:pt x="1617639" y="7589807"/>
                  <a:pt x="1609727" y="7588370"/>
                </a:cubicBezTo>
                <a:lnTo>
                  <a:pt x="1502386" y="7569065"/>
                </a:lnTo>
                <a:cubicBezTo>
                  <a:pt x="1498668" y="7707883"/>
                  <a:pt x="1426027" y="7799996"/>
                  <a:pt x="1364922" y="7853225"/>
                </a:cubicBezTo>
                <a:cubicBezTo>
                  <a:pt x="1327838" y="7885486"/>
                  <a:pt x="1283892" y="7911458"/>
                  <a:pt x="1234225" y="7930406"/>
                </a:cubicBezTo>
                <a:cubicBezTo>
                  <a:pt x="1106675" y="7979152"/>
                  <a:pt x="1017733" y="8033924"/>
                  <a:pt x="967400" y="8069656"/>
                </a:cubicBezTo>
                <a:cubicBezTo>
                  <a:pt x="916969" y="8033924"/>
                  <a:pt x="828028" y="7979160"/>
                  <a:pt x="700479" y="7930406"/>
                </a:cubicBezTo>
                <a:cubicBezTo>
                  <a:pt x="650812" y="7911449"/>
                  <a:pt x="606864" y="7885486"/>
                  <a:pt x="569782" y="7853225"/>
                </a:cubicBezTo>
                <a:cubicBezTo>
                  <a:pt x="508675" y="7799996"/>
                  <a:pt x="436034" y="7707883"/>
                  <a:pt x="432413" y="7569065"/>
                </a:cubicBezTo>
                <a:lnTo>
                  <a:pt x="325072" y="7588370"/>
                </a:lnTo>
                <a:cubicBezTo>
                  <a:pt x="317064" y="7589807"/>
                  <a:pt x="309058" y="7590537"/>
                  <a:pt x="301240" y="7590537"/>
                </a:cubicBezTo>
                <a:cubicBezTo>
                  <a:pt x="239276" y="7590537"/>
                  <a:pt x="185129" y="7547900"/>
                  <a:pt x="169590" y="7486853"/>
                </a:cubicBezTo>
                <a:lnTo>
                  <a:pt x="157102" y="7437975"/>
                </a:lnTo>
                <a:lnTo>
                  <a:pt x="91897" y="7437975"/>
                </a:lnTo>
                <a:cubicBezTo>
                  <a:pt x="83032" y="7437975"/>
                  <a:pt x="75978" y="7431691"/>
                  <a:pt x="75881" y="7424014"/>
                </a:cubicBezTo>
                <a:cubicBezTo>
                  <a:pt x="75881" y="7362767"/>
                  <a:pt x="47188" y="7306933"/>
                  <a:pt x="0" y="7266936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5750;p35">
            <a:extLst>
              <a:ext uri="{FF2B5EF4-FFF2-40B4-BE49-F238E27FC236}">
                <a16:creationId xmlns:a16="http://schemas.microsoft.com/office/drawing/2014/main" id="{504C0F4C-008A-BFE4-8181-300055F833E9}"/>
              </a:ext>
            </a:extLst>
          </p:cNvPr>
          <p:cNvSpPr/>
          <p:nvPr/>
        </p:nvSpPr>
        <p:spPr>
          <a:xfrm>
            <a:off x="-38725" y="4354895"/>
            <a:ext cx="9209436" cy="827616"/>
          </a:xfrm>
          <a:custGeom>
            <a:avLst/>
            <a:gdLst/>
            <a:ahLst/>
            <a:cxnLst/>
            <a:rect l="l" t="t" r="r" b="b"/>
            <a:pathLst>
              <a:path w="75622" h="107378" extrusionOk="0">
                <a:moveTo>
                  <a:pt x="75621" y="1"/>
                </a:moveTo>
                <a:cubicBezTo>
                  <a:pt x="75554" y="34"/>
                  <a:pt x="75388" y="101"/>
                  <a:pt x="75254" y="134"/>
                </a:cubicBezTo>
                <a:cubicBezTo>
                  <a:pt x="74287" y="435"/>
                  <a:pt x="73353" y="868"/>
                  <a:pt x="72252" y="1435"/>
                </a:cubicBezTo>
                <a:cubicBezTo>
                  <a:pt x="71385" y="1869"/>
                  <a:pt x="70451" y="2469"/>
                  <a:pt x="69517" y="3136"/>
                </a:cubicBezTo>
                <a:cubicBezTo>
                  <a:pt x="67615" y="4437"/>
                  <a:pt x="65881" y="5972"/>
                  <a:pt x="64413" y="7306"/>
                </a:cubicBezTo>
                <a:lnTo>
                  <a:pt x="63913" y="7773"/>
                </a:lnTo>
                <a:lnTo>
                  <a:pt x="63779" y="7873"/>
                </a:lnTo>
                <a:cubicBezTo>
                  <a:pt x="63613" y="8040"/>
                  <a:pt x="63446" y="8207"/>
                  <a:pt x="63246" y="8374"/>
                </a:cubicBezTo>
                <a:cubicBezTo>
                  <a:pt x="62845" y="8774"/>
                  <a:pt x="62378" y="9141"/>
                  <a:pt x="61878" y="9541"/>
                </a:cubicBezTo>
                <a:cubicBezTo>
                  <a:pt x="61011" y="10275"/>
                  <a:pt x="60110" y="10975"/>
                  <a:pt x="59209" y="11609"/>
                </a:cubicBezTo>
                <a:cubicBezTo>
                  <a:pt x="58242" y="12276"/>
                  <a:pt x="57241" y="12877"/>
                  <a:pt x="56207" y="13477"/>
                </a:cubicBezTo>
                <a:cubicBezTo>
                  <a:pt x="55040" y="14111"/>
                  <a:pt x="53839" y="14678"/>
                  <a:pt x="52571" y="15178"/>
                </a:cubicBezTo>
                <a:cubicBezTo>
                  <a:pt x="51371" y="15679"/>
                  <a:pt x="50003" y="16112"/>
                  <a:pt x="48368" y="16479"/>
                </a:cubicBezTo>
                <a:cubicBezTo>
                  <a:pt x="44732" y="17347"/>
                  <a:pt x="41397" y="17814"/>
                  <a:pt x="38228" y="17814"/>
                </a:cubicBezTo>
                <a:lnTo>
                  <a:pt x="37527" y="17814"/>
                </a:lnTo>
                <a:cubicBezTo>
                  <a:pt x="36260" y="17780"/>
                  <a:pt x="35059" y="17680"/>
                  <a:pt x="33858" y="17480"/>
                </a:cubicBezTo>
                <a:cubicBezTo>
                  <a:pt x="32691" y="17313"/>
                  <a:pt x="31523" y="17046"/>
                  <a:pt x="30356" y="16680"/>
                </a:cubicBezTo>
                <a:cubicBezTo>
                  <a:pt x="29422" y="16379"/>
                  <a:pt x="28521" y="16046"/>
                  <a:pt x="27687" y="15679"/>
                </a:cubicBezTo>
                <a:cubicBezTo>
                  <a:pt x="26853" y="15312"/>
                  <a:pt x="25986" y="14845"/>
                  <a:pt x="25085" y="14345"/>
                </a:cubicBezTo>
                <a:cubicBezTo>
                  <a:pt x="24651" y="14044"/>
                  <a:pt x="24184" y="13777"/>
                  <a:pt x="23818" y="13477"/>
                </a:cubicBezTo>
                <a:cubicBezTo>
                  <a:pt x="23384" y="13177"/>
                  <a:pt x="22984" y="12843"/>
                  <a:pt x="22383" y="12376"/>
                </a:cubicBezTo>
                <a:cubicBezTo>
                  <a:pt x="21916" y="12010"/>
                  <a:pt x="21483" y="11609"/>
                  <a:pt x="20982" y="11209"/>
                </a:cubicBezTo>
                <a:cubicBezTo>
                  <a:pt x="20582" y="10875"/>
                  <a:pt x="20215" y="10609"/>
                  <a:pt x="19815" y="10275"/>
                </a:cubicBezTo>
                <a:cubicBezTo>
                  <a:pt x="18847" y="9441"/>
                  <a:pt x="18013" y="8807"/>
                  <a:pt x="17213" y="8207"/>
                </a:cubicBezTo>
                <a:cubicBezTo>
                  <a:pt x="16346" y="7540"/>
                  <a:pt x="15478" y="6973"/>
                  <a:pt x="14578" y="6472"/>
                </a:cubicBezTo>
                <a:cubicBezTo>
                  <a:pt x="13677" y="5938"/>
                  <a:pt x="12676" y="5471"/>
                  <a:pt x="11676" y="5038"/>
                </a:cubicBezTo>
                <a:cubicBezTo>
                  <a:pt x="10675" y="4671"/>
                  <a:pt x="9574" y="4371"/>
                  <a:pt x="8507" y="4204"/>
                </a:cubicBezTo>
                <a:cubicBezTo>
                  <a:pt x="7539" y="4037"/>
                  <a:pt x="6505" y="3970"/>
                  <a:pt x="5338" y="3970"/>
                </a:cubicBezTo>
                <a:lnTo>
                  <a:pt x="5138" y="3970"/>
                </a:lnTo>
                <a:cubicBezTo>
                  <a:pt x="3970" y="3970"/>
                  <a:pt x="2803" y="4104"/>
                  <a:pt x="1568" y="4304"/>
                </a:cubicBezTo>
                <a:cubicBezTo>
                  <a:pt x="1035" y="4371"/>
                  <a:pt x="501" y="4537"/>
                  <a:pt x="1" y="4671"/>
                </a:cubicBezTo>
                <a:lnTo>
                  <a:pt x="1" y="56008"/>
                </a:lnTo>
                <a:lnTo>
                  <a:pt x="1" y="106911"/>
                </a:lnTo>
                <a:cubicBezTo>
                  <a:pt x="34" y="106944"/>
                  <a:pt x="134" y="107011"/>
                  <a:pt x="167" y="107044"/>
                </a:cubicBezTo>
                <a:cubicBezTo>
                  <a:pt x="334" y="107178"/>
                  <a:pt x="501" y="107278"/>
                  <a:pt x="701" y="107378"/>
                </a:cubicBezTo>
                <a:lnTo>
                  <a:pt x="75621" y="107378"/>
                </a:lnTo>
                <a:lnTo>
                  <a:pt x="75621" y="74221"/>
                </a:lnTo>
                <a:lnTo>
                  <a:pt x="75621" y="21650"/>
                </a:lnTo>
                <a:lnTo>
                  <a:pt x="75621" y="1"/>
                </a:lnTo>
                <a:close/>
              </a:path>
            </a:pathLst>
          </a:custGeom>
          <a:solidFill>
            <a:srgbClr val="C2E19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5751;p35">
            <a:extLst>
              <a:ext uri="{FF2B5EF4-FFF2-40B4-BE49-F238E27FC236}">
                <a16:creationId xmlns:a16="http://schemas.microsoft.com/office/drawing/2014/main" id="{35E3F97C-41AC-0DA1-0F10-8A2CA2499E99}"/>
              </a:ext>
            </a:extLst>
          </p:cNvPr>
          <p:cNvSpPr/>
          <p:nvPr/>
        </p:nvSpPr>
        <p:spPr>
          <a:xfrm>
            <a:off x="-65450" y="4568398"/>
            <a:ext cx="9209483" cy="613838"/>
          </a:xfrm>
          <a:custGeom>
            <a:avLst/>
            <a:gdLst/>
            <a:ahLst/>
            <a:cxnLst/>
            <a:rect l="l" t="t" r="r" b="b"/>
            <a:pathLst>
              <a:path w="75655" h="81492" extrusionOk="0">
                <a:moveTo>
                  <a:pt x="101" y="0"/>
                </a:moveTo>
                <a:lnTo>
                  <a:pt x="101" y="30122"/>
                </a:lnTo>
                <a:lnTo>
                  <a:pt x="1" y="30122"/>
                </a:lnTo>
                <a:lnTo>
                  <a:pt x="1" y="81492"/>
                </a:lnTo>
                <a:lnTo>
                  <a:pt x="75655" y="81492"/>
                </a:lnTo>
                <a:lnTo>
                  <a:pt x="75655" y="48335"/>
                </a:lnTo>
                <a:lnTo>
                  <a:pt x="75655" y="24451"/>
                </a:lnTo>
                <a:cubicBezTo>
                  <a:pt x="75221" y="24518"/>
                  <a:pt x="74821" y="24651"/>
                  <a:pt x="74354" y="24751"/>
                </a:cubicBezTo>
                <a:cubicBezTo>
                  <a:pt x="73353" y="24951"/>
                  <a:pt x="72319" y="25085"/>
                  <a:pt x="71152" y="25151"/>
                </a:cubicBezTo>
                <a:cubicBezTo>
                  <a:pt x="70018" y="25252"/>
                  <a:pt x="68850" y="25285"/>
                  <a:pt x="67516" y="25285"/>
                </a:cubicBezTo>
                <a:cubicBezTo>
                  <a:pt x="66882" y="25285"/>
                  <a:pt x="66215" y="25285"/>
                  <a:pt x="65581" y="25252"/>
                </a:cubicBezTo>
                <a:cubicBezTo>
                  <a:pt x="63480" y="25185"/>
                  <a:pt x="61411" y="25118"/>
                  <a:pt x="59543" y="25018"/>
                </a:cubicBezTo>
                <a:cubicBezTo>
                  <a:pt x="54840" y="24785"/>
                  <a:pt x="50704" y="24318"/>
                  <a:pt x="46968" y="23584"/>
                </a:cubicBezTo>
                <a:cubicBezTo>
                  <a:pt x="45467" y="23283"/>
                  <a:pt x="43899" y="22883"/>
                  <a:pt x="42498" y="22516"/>
                </a:cubicBezTo>
                <a:cubicBezTo>
                  <a:pt x="41164" y="22149"/>
                  <a:pt x="39696" y="21682"/>
                  <a:pt x="38028" y="21115"/>
                </a:cubicBezTo>
                <a:cubicBezTo>
                  <a:pt x="35359" y="20148"/>
                  <a:pt x="32691" y="19014"/>
                  <a:pt x="30056" y="17746"/>
                </a:cubicBezTo>
                <a:lnTo>
                  <a:pt x="30022" y="17746"/>
                </a:lnTo>
                <a:cubicBezTo>
                  <a:pt x="27988" y="16745"/>
                  <a:pt x="25953" y="15611"/>
                  <a:pt x="24018" y="14410"/>
                </a:cubicBezTo>
                <a:cubicBezTo>
                  <a:pt x="22117" y="13210"/>
                  <a:pt x="20182" y="11875"/>
                  <a:pt x="18281" y="10474"/>
                </a:cubicBezTo>
                <a:cubicBezTo>
                  <a:pt x="17347" y="9807"/>
                  <a:pt x="16479" y="9107"/>
                  <a:pt x="15512" y="8306"/>
                </a:cubicBezTo>
                <a:cubicBezTo>
                  <a:pt x="15112" y="7939"/>
                  <a:pt x="14645" y="7606"/>
                  <a:pt x="14211" y="7205"/>
                </a:cubicBezTo>
                <a:lnTo>
                  <a:pt x="14111" y="7139"/>
                </a:lnTo>
                <a:lnTo>
                  <a:pt x="13978" y="7005"/>
                </a:lnTo>
                <a:cubicBezTo>
                  <a:pt x="13611" y="6738"/>
                  <a:pt x="13277" y="6371"/>
                  <a:pt x="12877" y="6104"/>
                </a:cubicBezTo>
                <a:cubicBezTo>
                  <a:pt x="10809" y="4337"/>
                  <a:pt x="9041" y="3136"/>
                  <a:pt x="7339" y="2168"/>
                </a:cubicBezTo>
                <a:cubicBezTo>
                  <a:pt x="5838" y="1334"/>
                  <a:pt x="4337" y="767"/>
                  <a:pt x="2870" y="434"/>
                </a:cubicBezTo>
                <a:cubicBezTo>
                  <a:pt x="2136" y="267"/>
                  <a:pt x="1335" y="134"/>
                  <a:pt x="468" y="67"/>
                </a:cubicBezTo>
                <a:cubicBezTo>
                  <a:pt x="334" y="67"/>
                  <a:pt x="201" y="67"/>
                  <a:pt x="101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5768;p35">
            <a:extLst>
              <a:ext uri="{FF2B5EF4-FFF2-40B4-BE49-F238E27FC236}">
                <a16:creationId xmlns:a16="http://schemas.microsoft.com/office/drawing/2014/main" id="{D849C82F-56BD-4251-E2D0-65DE7A4E0EE7}"/>
              </a:ext>
            </a:extLst>
          </p:cNvPr>
          <p:cNvGrpSpPr/>
          <p:nvPr/>
        </p:nvGrpSpPr>
        <p:grpSpPr>
          <a:xfrm rot="20850585">
            <a:off x="82252" y="3491063"/>
            <a:ext cx="583337" cy="1417573"/>
            <a:chOff x="1535425" y="492925"/>
            <a:chExt cx="524575" cy="1274775"/>
          </a:xfrm>
        </p:grpSpPr>
        <p:sp>
          <p:nvSpPr>
            <p:cNvPr id="12" name="Google Shape;5769;p35">
              <a:extLst>
                <a:ext uri="{FF2B5EF4-FFF2-40B4-BE49-F238E27FC236}">
                  <a16:creationId xmlns:a16="http://schemas.microsoft.com/office/drawing/2014/main" id="{7F36ABF8-E3E0-9CAF-B9CC-BB758B827302}"/>
                </a:ext>
              </a:extLst>
            </p:cNvPr>
            <p:cNvSpPr/>
            <p:nvPr/>
          </p:nvSpPr>
          <p:spPr>
            <a:xfrm>
              <a:off x="1734750" y="627100"/>
              <a:ext cx="127600" cy="161425"/>
            </a:xfrm>
            <a:custGeom>
              <a:avLst/>
              <a:gdLst/>
              <a:ahLst/>
              <a:cxnLst/>
              <a:rect l="l" t="t" r="r" b="b"/>
              <a:pathLst>
                <a:path w="5104" h="6457" extrusionOk="0">
                  <a:moveTo>
                    <a:pt x="1686" y="0"/>
                  </a:moveTo>
                  <a:cubicBezTo>
                    <a:pt x="1264" y="0"/>
                    <a:pt x="853" y="133"/>
                    <a:pt x="567" y="419"/>
                  </a:cubicBezTo>
                  <a:cubicBezTo>
                    <a:pt x="0" y="1020"/>
                    <a:pt x="167" y="2087"/>
                    <a:pt x="534" y="2888"/>
                  </a:cubicBezTo>
                  <a:cubicBezTo>
                    <a:pt x="1335" y="4489"/>
                    <a:pt x="2869" y="5756"/>
                    <a:pt x="5104" y="6457"/>
                  </a:cubicBezTo>
                  <a:cubicBezTo>
                    <a:pt x="5104" y="4956"/>
                    <a:pt x="4770" y="3455"/>
                    <a:pt x="4170" y="2120"/>
                  </a:cubicBezTo>
                  <a:cubicBezTo>
                    <a:pt x="3836" y="1420"/>
                    <a:pt x="3403" y="719"/>
                    <a:pt x="2736" y="286"/>
                  </a:cubicBezTo>
                  <a:cubicBezTo>
                    <a:pt x="2426" y="100"/>
                    <a:pt x="2052" y="0"/>
                    <a:pt x="168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70;p35">
              <a:extLst>
                <a:ext uri="{FF2B5EF4-FFF2-40B4-BE49-F238E27FC236}">
                  <a16:creationId xmlns:a16="http://schemas.microsoft.com/office/drawing/2014/main" id="{28CC9DD6-2FC5-6E7E-D208-41D7B6A728D2}"/>
                </a:ext>
              </a:extLst>
            </p:cNvPr>
            <p:cNvSpPr/>
            <p:nvPr/>
          </p:nvSpPr>
          <p:spPr>
            <a:xfrm>
              <a:off x="1865675" y="683675"/>
              <a:ext cx="165975" cy="101750"/>
            </a:xfrm>
            <a:custGeom>
              <a:avLst/>
              <a:gdLst/>
              <a:ahLst/>
              <a:cxnLst/>
              <a:rect l="l" t="t" r="r" b="b"/>
              <a:pathLst>
                <a:path w="6639" h="4070" extrusionOk="0">
                  <a:moveTo>
                    <a:pt x="4660" y="0"/>
                  </a:moveTo>
                  <a:cubicBezTo>
                    <a:pt x="4187" y="0"/>
                    <a:pt x="3721" y="196"/>
                    <a:pt x="3303" y="391"/>
                  </a:cubicBezTo>
                  <a:cubicBezTo>
                    <a:pt x="1802" y="1125"/>
                    <a:pt x="634" y="2426"/>
                    <a:pt x="0" y="3994"/>
                  </a:cubicBezTo>
                  <a:cubicBezTo>
                    <a:pt x="513" y="4044"/>
                    <a:pt x="1016" y="4070"/>
                    <a:pt x="1509" y="4070"/>
                  </a:cubicBezTo>
                  <a:cubicBezTo>
                    <a:pt x="2654" y="4070"/>
                    <a:pt x="3745" y="3930"/>
                    <a:pt x="4770" y="3627"/>
                  </a:cubicBezTo>
                  <a:cubicBezTo>
                    <a:pt x="5271" y="3493"/>
                    <a:pt x="5771" y="3260"/>
                    <a:pt x="6105" y="2893"/>
                  </a:cubicBezTo>
                  <a:cubicBezTo>
                    <a:pt x="6505" y="2392"/>
                    <a:pt x="6638" y="1692"/>
                    <a:pt x="6372" y="1125"/>
                  </a:cubicBezTo>
                  <a:cubicBezTo>
                    <a:pt x="6138" y="524"/>
                    <a:pt x="5538" y="124"/>
                    <a:pt x="4937" y="24"/>
                  </a:cubicBezTo>
                  <a:cubicBezTo>
                    <a:pt x="4845" y="8"/>
                    <a:pt x="4752" y="0"/>
                    <a:pt x="46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771;p35">
              <a:extLst>
                <a:ext uri="{FF2B5EF4-FFF2-40B4-BE49-F238E27FC236}">
                  <a16:creationId xmlns:a16="http://schemas.microsoft.com/office/drawing/2014/main" id="{AFF94A7C-760D-2BD7-6B54-8A8DBA94F5C4}"/>
                </a:ext>
              </a:extLst>
            </p:cNvPr>
            <p:cNvSpPr/>
            <p:nvPr/>
          </p:nvSpPr>
          <p:spPr>
            <a:xfrm>
              <a:off x="1664700" y="736275"/>
              <a:ext cx="171800" cy="159825"/>
            </a:xfrm>
            <a:custGeom>
              <a:avLst/>
              <a:gdLst/>
              <a:ahLst/>
              <a:cxnLst/>
              <a:rect l="l" t="t" r="r" b="b"/>
              <a:pathLst>
                <a:path w="6872" h="6393" extrusionOk="0">
                  <a:moveTo>
                    <a:pt x="994" y="0"/>
                  </a:moveTo>
                  <a:cubicBezTo>
                    <a:pt x="929" y="0"/>
                    <a:pt x="865" y="7"/>
                    <a:pt x="801" y="22"/>
                  </a:cubicBezTo>
                  <a:cubicBezTo>
                    <a:pt x="334" y="122"/>
                    <a:pt x="67" y="589"/>
                    <a:pt x="34" y="1056"/>
                  </a:cubicBezTo>
                  <a:cubicBezTo>
                    <a:pt x="0" y="1589"/>
                    <a:pt x="167" y="2123"/>
                    <a:pt x="501" y="2590"/>
                  </a:cubicBezTo>
                  <a:cubicBezTo>
                    <a:pt x="801" y="3057"/>
                    <a:pt x="1201" y="3391"/>
                    <a:pt x="1635" y="3758"/>
                  </a:cubicBezTo>
                  <a:cubicBezTo>
                    <a:pt x="3036" y="4892"/>
                    <a:pt x="4704" y="5759"/>
                    <a:pt x="6872" y="6393"/>
                  </a:cubicBezTo>
                  <a:cubicBezTo>
                    <a:pt x="5504" y="4225"/>
                    <a:pt x="4137" y="2023"/>
                    <a:pt x="2068" y="455"/>
                  </a:cubicBezTo>
                  <a:cubicBezTo>
                    <a:pt x="1755" y="228"/>
                    <a:pt x="1370" y="0"/>
                    <a:pt x="9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772;p35">
              <a:extLst>
                <a:ext uri="{FF2B5EF4-FFF2-40B4-BE49-F238E27FC236}">
                  <a16:creationId xmlns:a16="http://schemas.microsoft.com/office/drawing/2014/main" id="{0395C673-3EE4-8B6D-F139-BF8AE8C14338}"/>
                </a:ext>
              </a:extLst>
            </p:cNvPr>
            <p:cNvSpPr/>
            <p:nvPr/>
          </p:nvSpPr>
          <p:spPr>
            <a:xfrm>
              <a:off x="1832325" y="796850"/>
              <a:ext cx="227675" cy="101800"/>
            </a:xfrm>
            <a:custGeom>
              <a:avLst/>
              <a:gdLst/>
              <a:ahLst/>
              <a:cxnLst/>
              <a:rect l="l" t="t" r="r" b="b"/>
              <a:pathLst>
                <a:path w="9107" h="4072" extrusionOk="0">
                  <a:moveTo>
                    <a:pt x="7172" y="0"/>
                  </a:moveTo>
                  <a:cubicBezTo>
                    <a:pt x="5737" y="0"/>
                    <a:pt x="4336" y="467"/>
                    <a:pt x="3136" y="1168"/>
                  </a:cubicBezTo>
                  <a:cubicBezTo>
                    <a:pt x="1935" y="1935"/>
                    <a:pt x="867" y="2869"/>
                    <a:pt x="0" y="4003"/>
                  </a:cubicBezTo>
                  <a:cubicBezTo>
                    <a:pt x="517" y="4051"/>
                    <a:pt x="1007" y="4071"/>
                    <a:pt x="1475" y="4071"/>
                  </a:cubicBezTo>
                  <a:cubicBezTo>
                    <a:pt x="2639" y="4071"/>
                    <a:pt x="3671" y="3946"/>
                    <a:pt x="4670" y="3803"/>
                  </a:cubicBezTo>
                  <a:cubicBezTo>
                    <a:pt x="5838" y="3670"/>
                    <a:pt x="7038" y="3503"/>
                    <a:pt x="8006" y="2836"/>
                  </a:cubicBezTo>
                  <a:cubicBezTo>
                    <a:pt x="8373" y="2602"/>
                    <a:pt x="8706" y="2269"/>
                    <a:pt x="8873" y="1868"/>
                  </a:cubicBezTo>
                  <a:cubicBezTo>
                    <a:pt x="9040" y="1468"/>
                    <a:pt x="9107" y="1001"/>
                    <a:pt x="8840" y="634"/>
                  </a:cubicBezTo>
                  <a:cubicBezTo>
                    <a:pt x="8506" y="134"/>
                    <a:pt x="7806" y="0"/>
                    <a:pt x="71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773;p35">
              <a:extLst>
                <a:ext uri="{FF2B5EF4-FFF2-40B4-BE49-F238E27FC236}">
                  <a16:creationId xmlns:a16="http://schemas.microsoft.com/office/drawing/2014/main" id="{12B96C52-3152-0BB7-A9B2-3A0C25D66622}"/>
                </a:ext>
              </a:extLst>
            </p:cNvPr>
            <p:cNvSpPr/>
            <p:nvPr/>
          </p:nvSpPr>
          <p:spPr>
            <a:xfrm>
              <a:off x="1611325" y="872625"/>
              <a:ext cx="204325" cy="129400"/>
            </a:xfrm>
            <a:custGeom>
              <a:avLst/>
              <a:gdLst/>
              <a:ahLst/>
              <a:cxnLst/>
              <a:rect l="l" t="t" r="r" b="b"/>
              <a:pathLst>
                <a:path w="8173" h="5176" extrusionOk="0">
                  <a:moveTo>
                    <a:pt x="1481" y="1"/>
                  </a:moveTo>
                  <a:cubicBezTo>
                    <a:pt x="1443" y="1"/>
                    <a:pt x="1406" y="2"/>
                    <a:pt x="1368" y="5"/>
                  </a:cubicBezTo>
                  <a:cubicBezTo>
                    <a:pt x="968" y="5"/>
                    <a:pt x="501" y="172"/>
                    <a:pt x="267" y="539"/>
                  </a:cubicBezTo>
                  <a:cubicBezTo>
                    <a:pt x="0" y="939"/>
                    <a:pt x="0" y="1372"/>
                    <a:pt x="167" y="1806"/>
                  </a:cubicBezTo>
                  <a:cubicBezTo>
                    <a:pt x="334" y="2173"/>
                    <a:pt x="634" y="2507"/>
                    <a:pt x="968" y="2807"/>
                  </a:cubicBezTo>
                  <a:cubicBezTo>
                    <a:pt x="2802" y="4408"/>
                    <a:pt x="5271" y="5008"/>
                    <a:pt x="8173" y="5175"/>
                  </a:cubicBezTo>
                  <a:cubicBezTo>
                    <a:pt x="6705" y="3174"/>
                    <a:pt x="4871" y="1306"/>
                    <a:pt x="2602" y="305"/>
                  </a:cubicBezTo>
                  <a:cubicBezTo>
                    <a:pt x="2237" y="153"/>
                    <a:pt x="1871" y="1"/>
                    <a:pt x="14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774;p35">
              <a:extLst>
                <a:ext uri="{FF2B5EF4-FFF2-40B4-BE49-F238E27FC236}">
                  <a16:creationId xmlns:a16="http://schemas.microsoft.com/office/drawing/2014/main" id="{DC25E05B-F073-E565-3B04-D761FBCA0FEB}"/>
                </a:ext>
              </a:extLst>
            </p:cNvPr>
            <p:cNvSpPr/>
            <p:nvPr/>
          </p:nvSpPr>
          <p:spPr>
            <a:xfrm>
              <a:off x="1814800" y="929450"/>
              <a:ext cx="210175" cy="82125"/>
            </a:xfrm>
            <a:custGeom>
              <a:avLst/>
              <a:gdLst/>
              <a:ahLst/>
              <a:cxnLst/>
              <a:rect l="l" t="t" r="r" b="b"/>
              <a:pathLst>
                <a:path w="8407" h="3285" extrusionOk="0">
                  <a:moveTo>
                    <a:pt x="6338" y="0"/>
                  </a:moveTo>
                  <a:cubicBezTo>
                    <a:pt x="5104" y="0"/>
                    <a:pt x="3903" y="200"/>
                    <a:pt x="2769" y="701"/>
                  </a:cubicBezTo>
                  <a:cubicBezTo>
                    <a:pt x="1702" y="1168"/>
                    <a:pt x="701" y="1901"/>
                    <a:pt x="1" y="2902"/>
                  </a:cubicBezTo>
                  <a:cubicBezTo>
                    <a:pt x="889" y="3198"/>
                    <a:pt x="1800" y="3284"/>
                    <a:pt x="2701" y="3284"/>
                  </a:cubicBezTo>
                  <a:cubicBezTo>
                    <a:pt x="3322" y="3284"/>
                    <a:pt x="3938" y="3243"/>
                    <a:pt x="4537" y="3202"/>
                  </a:cubicBezTo>
                  <a:cubicBezTo>
                    <a:pt x="5138" y="3169"/>
                    <a:pt x="5738" y="3136"/>
                    <a:pt x="6338" y="2936"/>
                  </a:cubicBezTo>
                  <a:cubicBezTo>
                    <a:pt x="6905" y="2835"/>
                    <a:pt x="7506" y="2535"/>
                    <a:pt x="7906" y="2102"/>
                  </a:cubicBezTo>
                  <a:cubicBezTo>
                    <a:pt x="8173" y="1901"/>
                    <a:pt x="8373" y="1601"/>
                    <a:pt x="8373" y="1268"/>
                  </a:cubicBezTo>
                  <a:cubicBezTo>
                    <a:pt x="8407" y="834"/>
                    <a:pt x="8073" y="400"/>
                    <a:pt x="7673" y="200"/>
                  </a:cubicBezTo>
                  <a:cubicBezTo>
                    <a:pt x="7239" y="0"/>
                    <a:pt x="6772" y="0"/>
                    <a:pt x="633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775;p35">
              <a:extLst>
                <a:ext uri="{FF2B5EF4-FFF2-40B4-BE49-F238E27FC236}">
                  <a16:creationId xmlns:a16="http://schemas.microsoft.com/office/drawing/2014/main" id="{AA10C42B-EE3E-21A3-B433-65B69091E933}"/>
                </a:ext>
              </a:extLst>
            </p:cNvPr>
            <p:cNvSpPr/>
            <p:nvPr/>
          </p:nvSpPr>
          <p:spPr>
            <a:xfrm>
              <a:off x="1587150" y="996275"/>
              <a:ext cx="219325" cy="80125"/>
            </a:xfrm>
            <a:custGeom>
              <a:avLst/>
              <a:gdLst/>
              <a:ahLst/>
              <a:cxnLst/>
              <a:rect l="l" t="t" r="r" b="b"/>
              <a:pathLst>
                <a:path w="8773" h="3205" extrusionOk="0">
                  <a:moveTo>
                    <a:pt x="2187" y="0"/>
                  </a:moveTo>
                  <a:cubicBezTo>
                    <a:pt x="1900" y="0"/>
                    <a:pt x="1615" y="20"/>
                    <a:pt x="1334" y="62"/>
                  </a:cubicBezTo>
                  <a:cubicBezTo>
                    <a:pt x="967" y="129"/>
                    <a:pt x="600" y="229"/>
                    <a:pt x="334" y="529"/>
                  </a:cubicBezTo>
                  <a:cubicBezTo>
                    <a:pt x="0" y="963"/>
                    <a:pt x="133" y="1530"/>
                    <a:pt x="467" y="1964"/>
                  </a:cubicBezTo>
                  <a:cubicBezTo>
                    <a:pt x="801" y="2331"/>
                    <a:pt x="1301" y="2531"/>
                    <a:pt x="1801" y="2698"/>
                  </a:cubicBezTo>
                  <a:cubicBezTo>
                    <a:pt x="2995" y="3076"/>
                    <a:pt x="4248" y="3204"/>
                    <a:pt x="5659" y="3204"/>
                  </a:cubicBezTo>
                  <a:cubicBezTo>
                    <a:pt x="6614" y="3204"/>
                    <a:pt x="7642" y="3145"/>
                    <a:pt x="8773" y="3065"/>
                  </a:cubicBezTo>
                  <a:cubicBezTo>
                    <a:pt x="7739" y="2197"/>
                    <a:pt x="6605" y="1330"/>
                    <a:pt x="5337" y="730"/>
                  </a:cubicBezTo>
                  <a:cubicBezTo>
                    <a:pt x="4363" y="282"/>
                    <a:pt x="3263" y="0"/>
                    <a:pt x="21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776;p35">
              <a:extLst>
                <a:ext uri="{FF2B5EF4-FFF2-40B4-BE49-F238E27FC236}">
                  <a16:creationId xmlns:a16="http://schemas.microsoft.com/office/drawing/2014/main" id="{F2AB8AA6-F714-3BC8-55D7-818074BB044F}"/>
                </a:ext>
              </a:extLst>
            </p:cNvPr>
            <p:cNvSpPr/>
            <p:nvPr/>
          </p:nvSpPr>
          <p:spPr>
            <a:xfrm>
              <a:off x="1806450" y="1034700"/>
              <a:ext cx="196000" cy="64950"/>
            </a:xfrm>
            <a:custGeom>
              <a:avLst/>
              <a:gdLst/>
              <a:ahLst/>
              <a:cxnLst/>
              <a:rect l="l" t="t" r="r" b="b"/>
              <a:pathLst>
                <a:path w="7840" h="2598" extrusionOk="0">
                  <a:moveTo>
                    <a:pt x="4603" y="1"/>
                  </a:moveTo>
                  <a:cubicBezTo>
                    <a:pt x="2963" y="1"/>
                    <a:pt x="1317" y="541"/>
                    <a:pt x="1" y="1528"/>
                  </a:cubicBezTo>
                  <a:cubicBezTo>
                    <a:pt x="1377" y="2353"/>
                    <a:pt x="2884" y="2597"/>
                    <a:pt x="4396" y="2597"/>
                  </a:cubicBezTo>
                  <a:cubicBezTo>
                    <a:pt x="4900" y="2597"/>
                    <a:pt x="5405" y="2570"/>
                    <a:pt x="5905" y="2528"/>
                  </a:cubicBezTo>
                  <a:cubicBezTo>
                    <a:pt x="6339" y="2495"/>
                    <a:pt x="6772" y="2462"/>
                    <a:pt x="7173" y="2261"/>
                  </a:cubicBezTo>
                  <a:cubicBezTo>
                    <a:pt x="7540" y="2028"/>
                    <a:pt x="7840" y="1628"/>
                    <a:pt x="7740" y="1194"/>
                  </a:cubicBezTo>
                  <a:cubicBezTo>
                    <a:pt x="7673" y="694"/>
                    <a:pt x="7139" y="393"/>
                    <a:pt x="6639" y="293"/>
                  </a:cubicBezTo>
                  <a:cubicBezTo>
                    <a:pt x="5978" y="96"/>
                    <a:pt x="5291" y="1"/>
                    <a:pt x="46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777;p35">
              <a:extLst>
                <a:ext uri="{FF2B5EF4-FFF2-40B4-BE49-F238E27FC236}">
                  <a16:creationId xmlns:a16="http://schemas.microsoft.com/office/drawing/2014/main" id="{D41EDFF5-7CC4-85D7-88EF-3A6146AAB8B2}"/>
                </a:ext>
              </a:extLst>
            </p:cNvPr>
            <p:cNvSpPr/>
            <p:nvPr/>
          </p:nvSpPr>
          <p:spPr>
            <a:xfrm>
              <a:off x="1574625" y="1125475"/>
              <a:ext cx="221025" cy="83125"/>
            </a:xfrm>
            <a:custGeom>
              <a:avLst/>
              <a:gdLst/>
              <a:ahLst/>
              <a:cxnLst/>
              <a:rect l="l" t="t" r="r" b="b"/>
              <a:pathLst>
                <a:path w="8841" h="3325" extrusionOk="0">
                  <a:moveTo>
                    <a:pt x="2518" y="1"/>
                  </a:moveTo>
                  <a:cubicBezTo>
                    <a:pt x="2104" y="1"/>
                    <a:pt x="1695" y="47"/>
                    <a:pt x="1302" y="165"/>
                  </a:cubicBezTo>
                  <a:cubicBezTo>
                    <a:pt x="735" y="332"/>
                    <a:pt x="134" y="732"/>
                    <a:pt x="67" y="1366"/>
                  </a:cubicBezTo>
                  <a:cubicBezTo>
                    <a:pt x="1" y="1799"/>
                    <a:pt x="268" y="2166"/>
                    <a:pt x="568" y="2400"/>
                  </a:cubicBezTo>
                  <a:cubicBezTo>
                    <a:pt x="835" y="2667"/>
                    <a:pt x="1268" y="2833"/>
                    <a:pt x="1635" y="2967"/>
                  </a:cubicBezTo>
                  <a:cubicBezTo>
                    <a:pt x="2436" y="3189"/>
                    <a:pt x="3274" y="3324"/>
                    <a:pt x="4143" y="3324"/>
                  </a:cubicBezTo>
                  <a:cubicBezTo>
                    <a:pt x="5626" y="3324"/>
                    <a:pt x="7200" y="2930"/>
                    <a:pt x="8840" y="1899"/>
                  </a:cubicBezTo>
                  <a:cubicBezTo>
                    <a:pt x="7639" y="865"/>
                    <a:pt x="6005" y="532"/>
                    <a:pt x="4437" y="232"/>
                  </a:cubicBezTo>
                  <a:cubicBezTo>
                    <a:pt x="3810" y="110"/>
                    <a:pt x="3158" y="1"/>
                    <a:pt x="251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778;p35">
              <a:extLst>
                <a:ext uri="{FF2B5EF4-FFF2-40B4-BE49-F238E27FC236}">
                  <a16:creationId xmlns:a16="http://schemas.microsoft.com/office/drawing/2014/main" id="{CFA89DCC-8CD9-B125-1685-188FB612CB09}"/>
                </a:ext>
              </a:extLst>
            </p:cNvPr>
            <p:cNvSpPr/>
            <p:nvPr/>
          </p:nvSpPr>
          <p:spPr>
            <a:xfrm>
              <a:off x="1798125" y="1125650"/>
              <a:ext cx="245200" cy="92000"/>
            </a:xfrm>
            <a:custGeom>
              <a:avLst/>
              <a:gdLst/>
              <a:ahLst/>
              <a:cxnLst/>
              <a:rect l="l" t="t" r="r" b="b"/>
              <a:pathLst>
                <a:path w="9808" h="3680" extrusionOk="0">
                  <a:moveTo>
                    <a:pt x="6624" y="0"/>
                  </a:moveTo>
                  <a:cubicBezTo>
                    <a:pt x="4283" y="0"/>
                    <a:pt x="1971" y="674"/>
                    <a:pt x="0" y="1959"/>
                  </a:cubicBezTo>
                  <a:cubicBezTo>
                    <a:pt x="1401" y="2560"/>
                    <a:pt x="2836" y="3160"/>
                    <a:pt x="4337" y="3494"/>
                  </a:cubicBezTo>
                  <a:cubicBezTo>
                    <a:pt x="4868" y="3612"/>
                    <a:pt x="5420" y="3680"/>
                    <a:pt x="5966" y="3680"/>
                  </a:cubicBezTo>
                  <a:cubicBezTo>
                    <a:pt x="6960" y="3680"/>
                    <a:pt x="7931" y="3453"/>
                    <a:pt x="8707" y="2893"/>
                  </a:cubicBezTo>
                  <a:cubicBezTo>
                    <a:pt x="9340" y="2460"/>
                    <a:pt x="9807" y="1659"/>
                    <a:pt x="9507" y="992"/>
                  </a:cubicBezTo>
                  <a:cubicBezTo>
                    <a:pt x="9207" y="358"/>
                    <a:pt x="8440" y="158"/>
                    <a:pt x="7806" y="58"/>
                  </a:cubicBezTo>
                  <a:cubicBezTo>
                    <a:pt x="7412" y="19"/>
                    <a:pt x="7018" y="0"/>
                    <a:pt x="66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779;p35">
              <a:extLst>
                <a:ext uri="{FF2B5EF4-FFF2-40B4-BE49-F238E27FC236}">
                  <a16:creationId xmlns:a16="http://schemas.microsoft.com/office/drawing/2014/main" id="{FCBB24E4-49B4-7D12-ADFC-7C2C9784C806}"/>
                </a:ext>
              </a:extLst>
            </p:cNvPr>
            <p:cNvSpPr/>
            <p:nvPr/>
          </p:nvSpPr>
          <p:spPr>
            <a:xfrm>
              <a:off x="1544600" y="1233400"/>
              <a:ext cx="248550" cy="105475"/>
            </a:xfrm>
            <a:custGeom>
              <a:avLst/>
              <a:gdLst/>
              <a:ahLst/>
              <a:cxnLst/>
              <a:rect l="l" t="t" r="r" b="b"/>
              <a:pathLst>
                <a:path w="9942" h="4219" extrusionOk="0">
                  <a:moveTo>
                    <a:pt x="3562" y="0"/>
                  </a:moveTo>
                  <a:cubicBezTo>
                    <a:pt x="2979" y="0"/>
                    <a:pt x="2399" y="67"/>
                    <a:pt x="1835" y="218"/>
                  </a:cubicBezTo>
                  <a:cubicBezTo>
                    <a:pt x="968" y="485"/>
                    <a:pt x="1" y="1052"/>
                    <a:pt x="1" y="1986"/>
                  </a:cubicBezTo>
                  <a:cubicBezTo>
                    <a:pt x="1" y="2853"/>
                    <a:pt x="935" y="3487"/>
                    <a:pt x="1769" y="3754"/>
                  </a:cubicBezTo>
                  <a:cubicBezTo>
                    <a:pt x="2628" y="4055"/>
                    <a:pt x="3532" y="4218"/>
                    <a:pt x="4454" y="4218"/>
                  </a:cubicBezTo>
                  <a:cubicBezTo>
                    <a:pt x="6287" y="4218"/>
                    <a:pt x="8188" y="3573"/>
                    <a:pt x="9941" y="2086"/>
                  </a:cubicBezTo>
                  <a:cubicBezTo>
                    <a:pt x="8707" y="1385"/>
                    <a:pt x="7439" y="718"/>
                    <a:pt x="6038" y="351"/>
                  </a:cubicBezTo>
                  <a:cubicBezTo>
                    <a:pt x="5234" y="135"/>
                    <a:pt x="4395" y="0"/>
                    <a:pt x="35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780;p35">
              <a:extLst>
                <a:ext uri="{FF2B5EF4-FFF2-40B4-BE49-F238E27FC236}">
                  <a16:creationId xmlns:a16="http://schemas.microsoft.com/office/drawing/2014/main" id="{61EE5472-CAD9-1832-BD83-751B8AD13426}"/>
                </a:ext>
              </a:extLst>
            </p:cNvPr>
            <p:cNvSpPr/>
            <p:nvPr/>
          </p:nvSpPr>
          <p:spPr>
            <a:xfrm>
              <a:off x="1793125" y="1242675"/>
              <a:ext cx="243525" cy="91350"/>
            </a:xfrm>
            <a:custGeom>
              <a:avLst/>
              <a:gdLst/>
              <a:ahLst/>
              <a:cxnLst/>
              <a:rect l="l" t="t" r="r" b="b"/>
              <a:pathLst>
                <a:path w="9741" h="3654" extrusionOk="0">
                  <a:moveTo>
                    <a:pt x="7019" y="0"/>
                  </a:moveTo>
                  <a:cubicBezTo>
                    <a:pt x="4599" y="0"/>
                    <a:pt x="2242" y="841"/>
                    <a:pt x="0" y="1681"/>
                  </a:cubicBezTo>
                  <a:cubicBezTo>
                    <a:pt x="1668" y="2682"/>
                    <a:pt x="2936" y="3282"/>
                    <a:pt x="4337" y="3516"/>
                  </a:cubicBezTo>
                  <a:cubicBezTo>
                    <a:pt x="4804" y="3605"/>
                    <a:pt x="5282" y="3653"/>
                    <a:pt x="5759" y="3653"/>
                  </a:cubicBezTo>
                  <a:cubicBezTo>
                    <a:pt x="6712" y="3653"/>
                    <a:pt x="7661" y="3460"/>
                    <a:pt x="8506" y="3016"/>
                  </a:cubicBezTo>
                  <a:cubicBezTo>
                    <a:pt x="8840" y="2849"/>
                    <a:pt x="9173" y="2615"/>
                    <a:pt x="9374" y="2315"/>
                  </a:cubicBezTo>
                  <a:cubicBezTo>
                    <a:pt x="9607" y="1982"/>
                    <a:pt x="9741" y="1615"/>
                    <a:pt x="9674" y="1214"/>
                  </a:cubicBezTo>
                  <a:cubicBezTo>
                    <a:pt x="9574" y="814"/>
                    <a:pt x="9240" y="480"/>
                    <a:pt x="8840" y="280"/>
                  </a:cubicBezTo>
                  <a:cubicBezTo>
                    <a:pt x="8406" y="114"/>
                    <a:pt x="8006" y="47"/>
                    <a:pt x="7539" y="13"/>
                  </a:cubicBezTo>
                  <a:cubicBezTo>
                    <a:pt x="7365" y="5"/>
                    <a:pt x="7192" y="0"/>
                    <a:pt x="70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781;p35">
              <a:extLst>
                <a:ext uri="{FF2B5EF4-FFF2-40B4-BE49-F238E27FC236}">
                  <a16:creationId xmlns:a16="http://schemas.microsoft.com/office/drawing/2014/main" id="{842D2059-827E-2294-B62A-2BABE17C184C}"/>
                </a:ext>
              </a:extLst>
            </p:cNvPr>
            <p:cNvSpPr/>
            <p:nvPr/>
          </p:nvSpPr>
          <p:spPr>
            <a:xfrm>
              <a:off x="1535425" y="1378150"/>
              <a:ext cx="262725" cy="104800"/>
            </a:xfrm>
            <a:custGeom>
              <a:avLst/>
              <a:gdLst/>
              <a:ahLst/>
              <a:cxnLst/>
              <a:rect l="l" t="t" r="r" b="b"/>
              <a:pathLst>
                <a:path w="10509" h="4192" extrusionOk="0">
                  <a:moveTo>
                    <a:pt x="4977" y="1"/>
                  </a:moveTo>
                  <a:cubicBezTo>
                    <a:pt x="3809" y="1"/>
                    <a:pt x="2641" y="188"/>
                    <a:pt x="1535" y="565"/>
                  </a:cubicBezTo>
                  <a:cubicBezTo>
                    <a:pt x="835" y="799"/>
                    <a:pt x="1" y="1299"/>
                    <a:pt x="1" y="2066"/>
                  </a:cubicBezTo>
                  <a:cubicBezTo>
                    <a:pt x="1" y="2600"/>
                    <a:pt x="401" y="3067"/>
                    <a:pt x="868" y="3367"/>
                  </a:cubicBezTo>
                  <a:cubicBezTo>
                    <a:pt x="1742" y="3943"/>
                    <a:pt x="2780" y="4192"/>
                    <a:pt x="3824" y="4192"/>
                  </a:cubicBezTo>
                  <a:cubicBezTo>
                    <a:pt x="4414" y="4192"/>
                    <a:pt x="5006" y="4112"/>
                    <a:pt x="5572" y="3968"/>
                  </a:cubicBezTo>
                  <a:cubicBezTo>
                    <a:pt x="7173" y="3634"/>
                    <a:pt x="8640" y="2867"/>
                    <a:pt x="10508" y="1533"/>
                  </a:cubicBezTo>
                  <a:cubicBezTo>
                    <a:pt x="8845" y="514"/>
                    <a:pt x="6910" y="1"/>
                    <a:pt x="49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782;p35">
              <a:extLst>
                <a:ext uri="{FF2B5EF4-FFF2-40B4-BE49-F238E27FC236}">
                  <a16:creationId xmlns:a16="http://schemas.microsoft.com/office/drawing/2014/main" id="{4C1C6914-2D72-5A5D-1027-45F861882979}"/>
                </a:ext>
              </a:extLst>
            </p:cNvPr>
            <p:cNvSpPr/>
            <p:nvPr/>
          </p:nvSpPr>
          <p:spPr>
            <a:xfrm>
              <a:off x="1795625" y="1351125"/>
              <a:ext cx="249375" cy="118975"/>
            </a:xfrm>
            <a:custGeom>
              <a:avLst/>
              <a:gdLst/>
              <a:ahLst/>
              <a:cxnLst/>
              <a:rect l="l" t="t" r="r" b="b"/>
              <a:pathLst>
                <a:path w="9975" h="4759" extrusionOk="0">
                  <a:moveTo>
                    <a:pt x="7049" y="0"/>
                  </a:moveTo>
                  <a:cubicBezTo>
                    <a:pt x="6922" y="0"/>
                    <a:pt x="6796" y="4"/>
                    <a:pt x="6672" y="12"/>
                  </a:cubicBezTo>
                  <a:cubicBezTo>
                    <a:pt x="4270" y="145"/>
                    <a:pt x="1835" y="1146"/>
                    <a:pt x="0" y="2781"/>
                  </a:cubicBezTo>
                  <a:cubicBezTo>
                    <a:pt x="1747" y="4136"/>
                    <a:pt x="3596" y="4758"/>
                    <a:pt x="5371" y="4758"/>
                  </a:cubicBezTo>
                  <a:cubicBezTo>
                    <a:pt x="5867" y="4758"/>
                    <a:pt x="6358" y="4710"/>
                    <a:pt x="6839" y="4615"/>
                  </a:cubicBezTo>
                  <a:cubicBezTo>
                    <a:pt x="7672" y="4448"/>
                    <a:pt x="8540" y="4115"/>
                    <a:pt x="9140" y="3481"/>
                  </a:cubicBezTo>
                  <a:cubicBezTo>
                    <a:pt x="9741" y="2847"/>
                    <a:pt x="9974" y="1847"/>
                    <a:pt x="9574" y="1113"/>
                  </a:cubicBezTo>
                  <a:cubicBezTo>
                    <a:pt x="9071" y="255"/>
                    <a:pt x="8043" y="0"/>
                    <a:pt x="704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5783;p35">
              <a:extLst>
                <a:ext uri="{FF2B5EF4-FFF2-40B4-BE49-F238E27FC236}">
                  <a16:creationId xmlns:a16="http://schemas.microsoft.com/office/drawing/2014/main" id="{6802A912-71E9-9B2A-0672-F19F25752B67}"/>
                </a:ext>
              </a:extLst>
            </p:cNvPr>
            <p:cNvSpPr/>
            <p:nvPr/>
          </p:nvSpPr>
          <p:spPr>
            <a:xfrm>
              <a:off x="1781450" y="589500"/>
              <a:ext cx="139275" cy="1178200"/>
            </a:xfrm>
            <a:custGeom>
              <a:avLst/>
              <a:gdLst/>
              <a:ahLst/>
              <a:cxnLst/>
              <a:rect l="l" t="t" r="r" b="b"/>
              <a:pathLst>
                <a:path w="5571" h="47128" extrusionOk="0">
                  <a:moveTo>
                    <a:pt x="5538" y="0"/>
                  </a:moveTo>
                  <a:cubicBezTo>
                    <a:pt x="5516" y="0"/>
                    <a:pt x="5489" y="35"/>
                    <a:pt x="5471" y="88"/>
                  </a:cubicBezTo>
                  <a:cubicBezTo>
                    <a:pt x="2669" y="7560"/>
                    <a:pt x="901" y="15333"/>
                    <a:pt x="334" y="23305"/>
                  </a:cubicBezTo>
                  <a:cubicBezTo>
                    <a:pt x="0" y="27608"/>
                    <a:pt x="0" y="31911"/>
                    <a:pt x="367" y="36181"/>
                  </a:cubicBezTo>
                  <a:cubicBezTo>
                    <a:pt x="501" y="37315"/>
                    <a:pt x="567" y="38416"/>
                    <a:pt x="734" y="39517"/>
                  </a:cubicBezTo>
                  <a:lnTo>
                    <a:pt x="1001" y="41185"/>
                  </a:lnTo>
                  <a:cubicBezTo>
                    <a:pt x="1068" y="41752"/>
                    <a:pt x="1201" y="42285"/>
                    <a:pt x="1301" y="42852"/>
                  </a:cubicBezTo>
                  <a:cubicBezTo>
                    <a:pt x="1501" y="44253"/>
                    <a:pt x="1735" y="45588"/>
                    <a:pt x="2335" y="46688"/>
                  </a:cubicBezTo>
                  <a:cubicBezTo>
                    <a:pt x="2494" y="46994"/>
                    <a:pt x="2660" y="47127"/>
                    <a:pt x="2800" y="47127"/>
                  </a:cubicBezTo>
                  <a:cubicBezTo>
                    <a:pt x="3072" y="47127"/>
                    <a:pt x="3245" y="46626"/>
                    <a:pt x="3069" y="45921"/>
                  </a:cubicBezTo>
                  <a:cubicBezTo>
                    <a:pt x="1101" y="37949"/>
                    <a:pt x="567" y="29643"/>
                    <a:pt x="1335" y="21470"/>
                  </a:cubicBezTo>
                  <a:cubicBezTo>
                    <a:pt x="1668" y="17935"/>
                    <a:pt x="2335" y="14232"/>
                    <a:pt x="3169" y="10596"/>
                  </a:cubicBezTo>
                  <a:cubicBezTo>
                    <a:pt x="4003" y="6960"/>
                    <a:pt x="4904" y="3424"/>
                    <a:pt x="5571" y="88"/>
                  </a:cubicBezTo>
                  <a:cubicBezTo>
                    <a:pt x="5571" y="26"/>
                    <a:pt x="5556" y="0"/>
                    <a:pt x="553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84;p35">
              <a:extLst>
                <a:ext uri="{FF2B5EF4-FFF2-40B4-BE49-F238E27FC236}">
                  <a16:creationId xmlns:a16="http://schemas.microsoft.com/office/drawing/2014/main" id="{8572B0D2-BB55-24DE-200C-1FF569E1984D}"/>
                </a:ext>
              </a:extLst>
            </p:cNvPr>
            <p:cNvSpPr/>
            <p:nvPr/>
          </p:nvSpPr>
          <p:spPr>
            <a:xfrm>
              <a:off x="1879850" y="492925"/>
              <a:ext cx="124275" cy="185525"/>
            </a:xfrm>
            <a:custGeom>
              <a:avLst/>
              <a:gdLst/>
              <a:ahLst/>
              <a:cxnLst/>
              <a:rect l="l" t="t" r="r" b="b"/>
              <a:pathLst>
                <a:path w="4971" h="7421" extrusionOk="0">
                  <a:moveTo>
                    <a:pt x="3621" y="1"/>
                  </a:moveTo>
                  <a:cubicBezTo>
                    <a:pt x="3356" y="1"/>
                    <a:pt x="3092" y="71"/>
                    <a:pt x="2869" y="182"/>
                  </a:cubicBezTo>
                  <a:cubicBezTo>
                    <a:pt x="2435" y="416"/>
                    <a:pt x="2102" y="783"/>
                    <a:pt x="1802" y="1149"/>
                  </a:cubicBezTo>
                  <a:cubicBezTo>
                    <a:pt x="467" y="2917"/>
                    <a:pt x="0" y="5286"/>
                    <a:pt x="601" y="7421"/>
                  </a:cubicBezTo>
                  <a:cubicBezTo>
                    <a:pt x="2435" y="6086"/>
                    <a:pt x="3503" y="4719"/>
                    <a:pt x="4404" y="3284"/>
                  </a:cubicBezTo>
                  <a:cubicBezTo>
                    <a:pt x="4670" y="2784"/>
                    <a:pt x="4937" y="2250"/>
                    <a:pt x="4971" y="1650"/>
                  </a:cubicBezTo>
                  <a:cubicBezTo>
                    <a:pt x="4971" y="1083"/>
                    <a:pt x="4737" y="449"/>
                    <a:pt x="4237" y="149"/>
                  </a:cubicBezTo>
                  <a:cubicBezTo>
                    <a:pt x="4044" y="45"/>
                    <a:pt x="3832" y="1"/>
                    <a:pt x="362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2CC894A-B457-250F-8D13-94691D9A06EB}"/>
              </a:ext>
            </a:extLst>
          </p:cNvPr>
          <p:cNvGrpSpPr/>
          <p:nvPr/>
        </p:nvGrpSpPr>
        <p:grpSpPr>
          <a:xfrm>
            <a:off x="7586664" y="3869617"/>
            <a:ext cx="1905196" cy="1658448"/>
            <a:chOff x="7586664" y="3869617"/>
            <a:chExt cx="1905196" cy="1658448"/>
          </a:xfrm>
        </p:grpSpPr>
        <p:grpSp>
          <p:nvGrpSpPr>
            <p:cNvPr id="29" name="Google Shape;5752;p35">
              <a:extLst>
                <a:ext uri="{FF2B5EF4-FFF2-40B4-BE49-F238E27FC236}">
                  <a16:creationId xmlns:a16="http://schemas.microsoft.com/office/drawing/2014/main" id="{77EE7230-65E1-ED97-E276-7FFAB3AC8D04}"/>
                </a:ext>
              </a:extLst>
            </p:cNvPr>
            <p:cNvGrpSpPr/>
            <p:nvPr/>
          </p:nvGrpSpPr>
          <p:grpSpPr>
            <a:xfrm rot="2083657">
              <a:off x="7586664" y="4357291"/>
              <a:ext cx="1356684" cy="695046"/>
              <a:chOff x="4976050" y="4611525"/>
              <a:chExt cx="1664950" cy="852975"/>
            </a:xfrm>
          </p:grpSpPr>
          <p:sp>
            <p:nvSpPr>
              <p:cNvPr id="72" name="Google Shape;5753;p35">
                <a:extLst>
                  <a:ext uri="{FF2B5EF4-FFF2-40B4-BE49-F238E27FC236}">
                    <a16:creationId xmlns:a16="http://schemas.microsoft.com/office/drawing/2014/main" id="{4FF4772D-FF1D-E805-C1E7-7C2D0D9FDAE2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754;p35">
                <a:extLst>
                  <a:ext uri="{FF2B5EF4-FFF2-40B4-BE49-F238E27FC236}">
                    <a16:creationId xmlns:a16="http://schemas.microsoft.com/office/drawing/2014/main" id="{2903F463-631C-E305-FC04-4A9A11F4B890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0" name="Google Shape;5755;p35">
              <a:extLst>
                <a:ext uri="{FF2B5EF4-FFF2-40B4-BE49-F238E27FC236}">
                  <a16:creationId xmlns:a16="http://schemas.microsoft.com/office/drawing/2014/main" id="{0BA1E237-054D-EB19-2EDE-F7B8FCC6316C}"/>
                </a:ext>
              </a:extLst>
            </p:cNvPr>
            <p:cNvGrpSpPr/>
            <p:nvPr/>
          </p:nvGrpSpPr>
          <p:grpSpPr>
            <a:xfrm rot="19865262" flipH="1">
              <a:off x="7911602" y="3869617"/>
              <a:ext cx="1428294" cy="1064074"/>
              <a:chOff x="5065700" y="3436875"/>
              <a:chExt cx="1984875" cy="1478725"/>
            </a:xfrm>
          </p:grpSpPr>
          <p:sp>
            <p:nvSpPr>
              <p:cNvPr id="63" name="Google Shape;5756;p35">
                <a:extLst>
                  <a:ext uri="{FF2B5EF4-FFF2-40B4-BE49-F238E27FC236}">
                    <a16:creationId xmlns:a16="http://schemas.microsoft.com/office/drawing/2014/main" id="{6B2F7C09-CAD6-4BED-597B-FC9506B6ECF1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757;p35">
                <a:extLst>
                  <a:ext uri="{FF2B5EF4-FFF2-40B4-BE49-F238E27FC236}">
                    <a16:creationId xmlns:a16="http://schemas.microsoft.com/office/drawing/2014/main" id="{25C88D94-AECC-7977-0E7E-A302C090FFB7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758;p35">
                <a:extLst>
                  <a:ext uri="{FF2B5EF4-FFF2-40B4-BE49-F238E27FC236}">
                    <a16:creationId xmlns:a16="http://schemas.microsoft.com/office/drawing/2014/main" id="{02DB89E8-8908-D752-CC7E-E9B8F4843616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759;p35">
                <a:extLst>
                  <a:ext uri="{FF2B5EF4-FFF2-40B4-BE49-F238E27FC236}">
                    <a16:creationId xmlns:a16="http://schemas.microsoft.com/office/drawing/2014/main" id="{DDD27CD2-FAD9-A98E-A68A-6185E2F3887D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760;p35">
                <a:extLst>
                  <a:ext uri="{FF2B5EF4-FFF2-40B4-BE49-F238E27FC236}">
                    <a16:creationId xmlns:a16="http://schemas.microsoft.com/office/drawing/2014/main" id="{06359A2E-5795-F549-C0FE-CD5938659BD3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761;p35">
                <a:extLst>
                  <a:ext uri="{FF2B5EF4-FFF2-40B4-BE49-F238E27FC236}">
                    <a16:creationId xmlns:a16="http://schemas.microsoft.com/office/drawing/2014/main" id="{BF759E4F-DBA8-59D7-AA74-6EBA3861AB51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762;p35">
                <a:extLst>
                  <a:ext uri="{FF2B5EF4-FFF2-40B4-BE49-F238E27FC236}">
                    <a16:creationId xmlns:a16="http://schemas.microsoft.com/office/drawing/2014/main" id="{9B16490C-5FAD-898B-ED16-44CF62F1D69D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763;p35">
                <a:extLst>
                  <a:ext uri="{FF2B5EF4-FFF2-40B4-BE49-F238E27FC236}">
                    <a16:creationId xmlns:a16="http://schemas.microsoft.com/office/drawing/2014/main" id="{FC8AB10C-84CD-CC65-3EB2-7684C407019D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764;p35">
                <a:extLst>
                  <a:ext uri="{FF2B5EF4-FFF2-40B4-BE49-F238E27FC236}">
                    <a16:creationId xmlns:a16="http://schemas.microsoft.com/office/drawing/2014/main" id="{D7EDCB53-7BE8-D377-BB1A-47E4D09529D2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" name="Google Shape;5765;p35">
              <a:extLst>
                <a:ext uri="{FF2B5EF4-FFF2-40B4-BE49-F238E27FC236}">
                  <a16:creationId xmlns:a16="http://schemas.microsoft.com/office/drawing/2014/main" id="{E3949D4D-DF57-7345-7AC1-EECB94689338}"/>
                </a:ext>
              </a:extLst>
            </p:cNvPr>
            <p:cNvGrpSpPr/>
            <p:nvPr/>
          </p:nvGrpSpPr>
          <p:grpSpPr>
            <a:xfrm rot="19435583" flipH="1">
              <a:off x="8293813" y="4496357"/>
              <a:ext cx="1198047" cy="613775"/>
              <a:chOff x="4976050" y="4611525"/>
              <a:chExt cx="1664950" cy="852975"/>
            </a:xfrm>
          </p:grpSpPr>
          <p:sp>
            <p:nvSpPr>
              <p:cNvPr id="61" name="Google Shape;5766;p35">
                <a:extLst>
                  <a:ext uri="{FF2B5EF4-FFF2-40B4-BE49-F238E27FC236}">
                    <a16:creationId xmlns:a16="http://schemas.microsoft.com/office/drawing/2014/main" id="{5F8B806E-C228-36AD-555F-5927A3B2CBED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767;p35">
                <a:extLst>
                  <a:ext uri="{FF2B5EF4-FFF2-40B4-BE49-F238E27FC236}">
                    <a16:creationId xmlns:a16="http://schemas.microsoft.com/office/drawing/2014/main" id="{B1E4B2CF-C914-BA18-4EBB-6CAABDC31B03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" name="Google Shape;5785;p35">
              <a:extLst>
                <a:ext uri="{FF2B5EF4-FFF2-40B4-BE49-F238E27FC236}">
                  <a16:creationId xmlns:a16="http://schemas.microsoft.com/office/drawing/2014/main" id="{E14CC53C-1634-CCD5-CCD7-98F03751DD10}"/>
                </a:ext>
              </a:extLst>
            </p:cNvPr>
            <p:cNvGrpSpPr/>
            <p:nvPr/>
          </p:nvGrpSpPr>
          <p:grpSpPr>
            <a:xfrm flipH="1">
              <a:off x="8014780" y="4552109"/>
              <a:ext cx="954154" cy="975956"/>
              <a:chOff x="1356975" y="1865675"/>
              <a:chExt cx="1024100" cy="1047500"/>
            </a:xfrm>
          </p:grpSpPr>
          <p:sp>
            <p:nvSpPr>
              <p:cNvPr id="33" name="Google Shape;5786;p35">
                <a:extLst>
                  <a:ext uri="{FF2B5EF4-FFF2-40B4-BE49-F238E27FC236}">
                    <a16:creationId xmlns:a16="http://schemas.microsoft.com/office/drawing/2014/main" id="{AE90131D-F61E-2440-99E2-AC2F9E22E719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787;p35">
                <a:extLst>
                  <a:ext uri="{FF2B5EF4-FFF2-40B4-BE49-F238E27FC236}">
                    <a16:creationId xmlns:a16="http://schemas.microsoft.com/office/drawing/2014/main" id="{8A5A72EE-ACCF-2841-5732-7BD0E0BBF331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788;p35">
                <a:extLst>
                  <a:ext uri="{FF2B5EF4-FFF2-40B4-BE49-F238E27FC236}">
                    <a16:creationId xmlns:a16="http://schemas.microsoft.com/office/drawing/2014/main" id="{0833BD11-3E2C-46F6-6331-41C78E3A621B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5789;p35">
                <a:extLst>
                  <a:ext uri="{FF2B5EF4-FFF2-40B4-BE49-F238E27FC236}">
                    <a16:creationId xmlns:a16="http://schemas.microsoft.com/office/drawing/2014/main" id="{87C1A562-3DA8-B286-026A-8B9D71DEE09D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5790;p35">
                <a:extLst>
                  <a:ext uri="{FF2B5EF4-FFF2-40B4-BE49-F238E27FC236}">
                    <a16:creationId xmlns:a16="http://schemas.microsoft.com/office/drawing/2014/main" id="{4DE283E4-91EC-966C-1FA1-3063E4B71BD3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5791;p35">
                <a:extLst>
                  <a:ext uri="{FF2B5EF4-FFF2-40B4-BE49-F238E27FC236}">
                    <a16:creationId xmlns:a16="http://schemas.microsoft.com/office/drawing/2014/main" id="{9F99EED1-6F54-2A32-3C2A-BB4D7B60A9C9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5792;p35">
                <a:extLst>
                  <a:ext uri="{FF2B5EF4-FFF2-40B4-BE49-F238E27FC236}">
                    <a16:creationId xmlns:a16="http://schemas.microsoft.com/office/drawing/2014/main" id="{31A775E0-1C6C-C06D-CAB4-392DB747286A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5793;p35">
                <a:extLst>
                  <a:ext uri="{FF2B5EF4-FFF2-40B4-BE49-F238E27FC236}">
                    <a16:creationId xmlns:a16="http://schemas.microsoft.com/office/drawing/2014/main" id="{50918A12-A6EB-F625-511B-A8F30ABF12D0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5794;p35">
                <a:extLst>
                  <a:ext uri="{FF2B5EF4-FFF2-40B4-BE49-F238E27FC236}">
                    <a16:creationId xmlns:a16="http://schemas.microsoft.com/office/drawing/2014/main" id="{2C0EEE3D-CD63-3017-B9CF-6E94F7EA4733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795;p35">
                <a:extLst>
                  <a:ext uri="{FF2B5EF4-FFF2-40B4-BE49-F238E27FC236}">
                    <a16:creationId xmlns:a16="http://schemas.microsoft.com/office/drawing/2014/main" id="{E2522B15-FB91-B89A-E3F3-D3A2D7BBC841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796;p35">
                <a:extLst>
                  <a:ext uri="{FF2B5EF4-FFF2-40B4-BE49-F238E27FC236}">
                    <a16:creationId xmlns:a16="http://schemas.microsoft.com/office/drawing/2014/main" id="{A42AC28F-8721-7B74-E16F-AF143EE7F27B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797;p35">
                <a:extLst>
                  <a:ext uri="{FF2B5EF4-FFF2-40B4-BE49-F238E27FC236}">
                    <a16:creationId xmlns:a16="http://schemas.microsoft.com/office/drawing/2014/main" id="{8972AE29-71D9-FE41-7083-43DCD38CB8A1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798;p35">
                <a:extLst>
                  <a:ext uri="{FF2B5EF4-FFF2-40B4-BE49-F238E27FC236}">
                    <a16:creationId xmlns:a16="http://schemas.microsoft.com/office/drawing/2014/main" id="{6AD43E75-7082-2107-982C-496A6144F386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799;p35">
                <a:extLst>
                  <a:ext uri="{FF2B5EF4-FFF2-40B4-BE49-F238E27FC236}">
                    <a16:creationId xmlns:a16="http://schemas.microsoft.com/office/drawing/2014/main" id="{D23158D1-2A30-7ABE-89DD-86BB676E9E54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800;p35">
                <a:extLst>
                  <a:ext uri="{FF2B5EF4-FFF2-40B4-BE49-F238E27FC236}">
                    <a16:creationId xmlns:a16="http://schemas.microsoft.com/office/drawing/2014/main" id="{A6A3C726-1A20-2CF8-5D40-783AEE30A90F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801;p35">
                <a:extLst>
                  <a:ext uri="{FF2B5EF4-FFF2-40B4-BE49-F238E27FC236}">
                    <a16:creationId xmlns:a16="http://schemas.microsoft.com/office/drawing/2014/main" id="{47ECF40B-A15E-0233-9438-951BA82B08C4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802;p35">
                <a:extLst>
                  <a:ext uri="{FF2B5EF4-FFF2-40B4-BE49-F238E27FC236}">
                    <a16:creationId xmlns:a16="http://schemas.microsoft.com/office/drawing/2014/main" id="{7C42B1FB-F210-AE63-C55C-80439DD927FE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803;p35">
                <a:extLst>
                  <a:ext uri="{FF2B5EF4-FFF2-40B4-BE49-F238E27FC236}">
                    <a16:creationId xmlns:a16="http://schemas.microsoft.com/office/drawing/2014/main" id="{09492175-C675-41C4-4DC1-AB4FF64B7CAA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804;p35">
                <a:extLst>
                  <a:ext uri="{FF2B5EF4-FFF2-40B4-BE49-F238E27FC236}">
                    <a16:creationId xmlns:a16="http://schemas.microsoft.com/office/drawing/2014/main" id="{73763DB2-D742-7A79-D7F4-6F1378B6CEF9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805;p35">
                <a:extLst>
                  <a:ext uri="{FF2B5EF4-FFF2-40B4-BE49-F238E27FC236}">
                    <a16:creationId xmlns:a16="http://schemas.microsoft.com/office/drawing/2014/main" id="{C81B7D5B-510F-86F5-0492-BAF987F96998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806;p35">
                <a:extLst>
                  <a:ext uri="{FF2B5EF4-FFF2-40B4-BE49-F238E27FC236}">
                    <a16:creationId xmlns:a16="http://schemas.microsoft.com/office/drawing/2014/main" id="{E60CA58D-9DC0-CF2C-B36C-DABD8AEAD309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807;p35">
                <a:extLst>
                  <a:ext uri="{FF2B5EF4-FFF2-40B4-BE49-F238E27FC236}">
                    <a16:creationId xmlns:a16="http://schemas.microsoft.com/office/drawing/2014/main" id="{4E67B2D9-DF52-DE6E-57C1-1CCC5A6207A9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808;p35">
                <a:extLst>
                  <a:ext uri="{FF2B5EF4-FFF2-40B4-BE49-F238E27FC236}">
                    <a16:creationId xmlns:a16="http://schemas.microsoft.com/office/drawing/2014/main" id="{8A0AC4B0-CF81-54AC-3428-55D4C3186A96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809;p35">
                <a:extLst>
                  <a:ext uri="{FF2B5EF4-FFF2-40B4-BE49-F238E27FC236}">
                    <a16:creationId xmlns:a16="http://schemas.microsoft.com/office/drawing/2014/main" id="{C2208E32-2C1C-A25A-5491-E4F3D9134B5D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810;p35">
                <a:extLst>
                  <a:ext uri="{FF2B5EF4-FFF2-40B4-BE49-F238E27FC236}">
                    <a16:creationId xmlns:a16="http://schemas.microsoft.com/office/drawing/2014/main" id="{9AE081CB-225D-F696-6516-C407B0DC1342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11;p35">
                <a:extLst>
                  <a:ext uri="{FF2B5EF4-FFF2-40B4-BE49-F238E27FC236}">
                    <a16:creationId xmlns:a16="http://schemas.microsoft.com/office/drawing/2014/main" id="{0FFD379F-5BA5-2107-E0B4-951771801995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812;p35">
                <a:extLst>
                  <a:ext uri="{FF2B5EF4-FFF2-40B4-BE49-F238E27FC236}">
                    <a16:creationId xmlns:a16="http://schemas.microsoft.com/office/drawing/2014/main" id="{DE287CA5-1733-D636-DE05-E529A71DF7EA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813;p35">
                <a:extLst>
                  <a:ext uri="{FF2B5EF4-FFF2-40B4-BE49-F238E27FC236}">
                    <a16:creationId xmlns:a16="http://schemas.microsoft.com/office/drawing/2014/main" id="{34692C17-ACB8-A9FE-C352-459F6ADFA392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" name="Google Shape;5814;p35">
            <a:extLst>
              <a:ext uri="{FF2B5EF4-FFF2-40B4-BE49-F238E27FC236}">
                <a16:creationId xmlns:a16="http://schemas.microsoft.com/office/drawing/2014/main" id="{4EF5801A-5DEF-D80C-858D-266130EDCB2C}"/>
              </a:ext>
            </a:extLst>
          </p:cNvPr>
          <p:cNvGrpSpPr/>
          <p:nvPr/>
        </p:nvGrpSpPr>
        <p:grpSpPr>
          <a:xfrm rot="19880654" flipH="1">
            <a:off x="-302167" y="4093192"/>
            <a:ext cx="889403" cy="1363591"/>
            <a:chOff x="2235100" y="548200"/>
            <a:chExt cx="759725" cy="1164775"/>
          </a:xfrm>
        </p:grpSpPr>
        <p:sp>
          <p:nvSpPr>
            <p:cNvPr id="75" name="Google Shape;5815;p35">
              <a:extLst>
                <a:ext uri="{FF2B5EF4-FFF2-40B4-BE49-F238E27FC236}">
                  <a16:creationId xmlns:a16="http://schemas.microsoft.com/office/drawing/2014/main" id="{D02F3445-59E4-B4E8-393C-6869D5B25E54}"/>
                </a:ext>
              </a:extLst>
            </p:cNvPr>
            <p:cNvSpPr/>
            <p:nvPr/>
          </p:nvSpPr>
          <p:spPr>
            <a:xfrm>
              <a:off x="2235100" y="548200"/>
              <a:ext cx="759725" cy="1100125"/>
            </a:xfrm>
            <a:custGeom>
              <a:avLst/>
              <a:gdLst/>
              <a:ahLst/>
              <a:cxnLst/>
              <a:rect l="l" t="t" r="r" b="b"/>
              <a:pathLst>
                <a:path w="30389" h="44005" extrusionOk="0">
                  <a:moveTo>
                    <a:pt x="14146" y="0"/>
                  </a:moveTo>
                  <a:cubicBezTo>
                    <a:pt x="12773" y="0"/>
                    <a:pt x="11816" y="1695"/>
                    <a:pt x="11509" y="3108"/>
                  </a:cubicBezTo>
                  <a:cubicBezTo>
                    <a:pt x="11175" y="4643"/>
                    <a:pt x="10742" y="6577"/>
                    <a:pt x="9207" y="7044"/>
                  </a:cubicBezTo>
                  <a:cubicBezTo>
                    <a:pt x="8507" y="7211"/>
                    <a:pt x="7673" y="7044"/>
                    <a:pt x="7039" y="7445"/>
                  </a:cubicBezTo>
                  <a:cubicBezTo>
                    <a:pt x="5338" y="8579"/>
                    <a:pt x="7873" y="11447"/>
                    <a:pt x="6839" y="13249"/>
                  </a:cubicBezTo>
                  <a:cubicBezTo>
                    <a:pt x="5871" y="14917"/>
                    <a:pt x="2669" y="14083"/>
                    <a:pt x="1935" y="15884"/>
                  </a:cubicBezTo>
                  <a:cubicBezTo>
                    <a:pt x="1168" y="17785"/>
                    <a:pt x="4504" y="19720"/>
                    <a:pt x="3570" y="21555"/>
                  </a:cubicBezTo>
                  <a:cubicBezTo>
                    <a:pt x="3236" y="22255"/>
                    <a:pt x="2402" y="22555"/>
                    <a:pt x="1835" y="23056"/>
                  </a:cubicBezTo>
                  <a:cubicBezTo>
                    <a:pt x="1" y="24590"/>
                    <a:pt x="768" y="27592"/>
                    <a:pt x="1902" y="29761"/>
                  </a:cubicBezTo>
                  <a:cubicBezTo>
                    <a:pt x="4771" y="35264"/>
                    <a:pt x="8773" y="40135"/>
                    <a:pt x="13610" y="44004"/>
                  </a:cubicBezTo>
                  <a:cubicBezTo>
                    <a:pt x="20182" y="40001"/>
                    <a:pt x="24985" y="34464"/>
                    <a:pt x="28721" y="28326"/>
                  </a:cubicBezTo>
                  <a:cubicBezTo>
                    <a:pt x="29622" y="26758"/>
                    <a:pt x="30389" y="24457"/>
                    <a:pt x="28921" y="23389"/>
                  </a:cubicBezTo>
                  <a:cubicBezTo>
                    <a:pt x="28254" y="22889"/>
                    <a:pt x="27387" y="22822"/>
                    <a:pt x="26753" y="22322"/>
                  </a:cubicBezTo>
                  <a:cubicBezTo>
                    <a:pt x="25419" y="21288"/>
                    <a:pt x="26052" y="19220"/>
                    <a:pt x="26686" y="17618"/>
                  </a:cubicBezTo>
                  <a:cubicBezTo>
                    <a:pt x="27287" y="16084"/>
                    <a:pt x="27554" y="13782"/>
                    <a:pt x="26019" y="13115"/>
                  </a:cubicBezTo>
                  <a:cubicBezTo>
                    <a:pt x="25419" y="12815"/>
                    <a:pt x="24718" y="12915"/>
                    <a:pt x="24118" y="12648"/>
                  </a:cubicBezTo>
                  <a:cubicBezTo>
                    <a:pt x="22683" y="11981"/>
                    <a:pt x="22817" y="9913"/>
                    <a:pt x="23150" y="8379"/>
                  </a:cubicBezTo>
                  <a:cubicBezTo>
                    <a:pt x="23451" y="6811"/>
                    <a:pt x="23250" y="4609"/>
                    <a:pt x="21649" y="4409"/>
                  </a:cubicBezTo>
                  <a:cubicBezTo>
                    <a:pt x="21578" y="4399"/>
                    <a:pt x="21506" y="4395"/>
                    <a:pt x="21436" y="4395"/>
                  </a:cubicBezTo>
                  <a:cubicBezTo>
                    <a:pt x="20556" y="4395"/>
                    <a:pt x="19742" y="5080"/>
                    <a:pt x="18829" y="5080"/>
                  </a:cubicBezTo>
                  <a:cubicBezTo>
                    <a:pt x="18791" y="5080"/>
                    <a:pt x="18752" y="5079"/>
                    <a:pt x="18714" y="5076"/>
                  </a:cubicBezTo>
                  <a:cubicBezTo>
                    <a:pt x="16412" y="4809"/>
                    <a:pt x="16746" y="540"/>
                    <a:pt x="14511" y="39"/>
                  </a:cubicBezTo>
                  <a:cubicBezTo>
                    <a:pt x="14386" y="13"/>
                    <a:pt x="14265" y="0"/>
                    <a:pt x="141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5816;p35">
              <a:extLst>
                <a:ext uri="{FF2B5EF4-FFF2-40B4-BE49-F238E27FC236}">
                  <a16:creationId xmlns:a16="http://schemas.microsoft.com/office/drawing/2014/main" id="{E715AC2C-4C1A-7182-764D-C5F55ECEECF8}"/>
                </a:ext>
              </a:extLst>
            </p:cNvPr>
            <p:cNvSpPr/>
            <p:nvPr/>
          </p:nvSpPr>
          <p:spPr>
            <a:xfrm>
              <a:off x="2559150" y="599000"/>
              <a:ext cx="64575" cy="1113975"/>
            </a:xfrm>
            <a:custGeom>
              <a:avLst/>
              <a:gdLst/>
              <a:ahLst/>
              <a:cxnLst/>
              <a:rect l="l" t="t" r="r" b="b"/>
              <a:pathLst>
                <a:path w="2583" h="44559" extrusionOk="0">
                  <a:moveTo>
                    <a:pt x="725" y="0"/>
                  </a:moveTo>
                  <a:cubicBezTo>
                    <a:pt x="698" y="0"/>
                    <a:pt x="697" y="201"/>
                    <a:pt x="748" y="576"/>
                  </a:cubicBezTo>
                  <a:cubicBezTo>
                    <a:pt x="2349" y="13752"/>
                    <a:pt x="2116" y="27562"/>
                    <a:pt x="348" y="40604"/>
                  </a:cubicBezTo>
                  <a:cubicBezTo>
                    <a:pt x="1" y="43217"/>
                    <a:pt x="4" y="44558"/>
                    <a:pt x="198" y="44558"/>
                  </a:cubicBezTo>
                  <a:cubicBezTo>
                    <a:pt x="359" y="44558"/>
                    <a:pt x="650" y="43643"/>
                    <a:pt x="982" y="41772"/>
                  </a:cubicBezTo>
                  <a:cubicBezTo>
                    <a:pt x="2016" y="35567"/>
                    <a:pt x="2583" y="28396"/>
                    <a:pt x="2483" y="21224"/>
                  </a:cubicBezTo>
                  <a:cubicBezTo>
                    <a:pt x="2416" y="14052"/>
                    <a:pt x="1782" y="6880"/>
                    <a:pt x="848" y="576"/>
                  </a:cubicBezTo>
                  <a:cubicBezTo>
                    <a:pt x="799" y="184"/>
                    <a:pt x="750" y="0"/>
                    <a:pt x="7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5817;p35">
              <a:extLst>
                <a:ext uri="{FF2B5EF4-FFF2-40B4-BE49-F238E27FC236}">
                  <a16:creationId xmlns:a16="http://schemas.microsoft.com/office/drawing/2014/main" id="{3EECF0A8-A6A6-281F-A22E-6871E20D08D7}"/>
                </a:ext>
              </a:extLst>
            </p:cNvPr>
            <p:cNvSpPr/>
            <p:nvPr/>
          </p:nvSpPr>
          <p:spPr>
            <a:xfrm>
              <a:off x="2369175" y="1333150"/>
              <a:ext cx="223000" cy="194875"/>
            </a:xfrm>
            <a:custGeom>
              <a:avLst/>
              <a:gdLst/>
              <a:ahLst/>
              <a:cxnLst/>
              <a:rect l="l" t="t" r="r" b="b"/>
              <a:pathLst>
                <a:path w="8920" h="7795" extrusionOk="0">
                  <a:moveTo>
                    <a:pt x="52" y="1"/>
                  </a:moveTo>
                  <a:cubicBezTo>
                    <a:pt x="1" y="1"/>
                    <a:pt x="8" y="75"/>
                    <a:pt x="75" y="164"/>
                  </a:cubicBezTo>
                  <a:cubicBezTo>
                    <a:pt x="2643" y="2532"/>
                    <a:pt x="5178" y="5067"/>
                    <a:pt x="7747" y="7369"/>
                  </a:cubicBezTo>
                  <a:cubicBezTo>
                    <a:pt x="8096" y="7668"/>
                    <a:pt x="8384" y="7795"/>
                    <a:pt x="8572" y="7795"/>
                  </a:cubicBezTo>
                  <a:cubicBezTo>
                    <a:pt x="8887" y="7795"/>
                    <a:pt x="8920" y="7437"/>
                    <a:pt x="8481" y="6935"/>
                  </a:cubicBezTo>
                  <a:cubicBezTo>
                    <a:pt x="6246" y="4500"/>
                    <a:pt x="2810" y="2099"/>
                    <a:pt x="175" y="64"/>
                  </a:cubicBezTo>
                  <a:cubicBezTo>
                    <a:pt x="119" y="19"/>
                    <a:pt x="78" y="1"/>
                    <a:pt x="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5818;p35">
              <a:extLst>
                <a:ext uri="{FF2B5EF4-FFF2-40B4-BE49-F238E27FC236}">
                  <a16:creationId xmlns:a16="http://schemas.microsoft.com/office/drawing/2014/main" id="{00BFF262-B633-F7D6-E4CE-95E1BF944833}"/>
                </a:ext>
              </a:extLst>
            </p:cNvPr>
            <p:cNvSpPr/>
            <p:nvPr/>
          </p:nvSpPr>
          <p:spPr>
            <a:xfrm>
              <a:off x="2415400" y="1090275"/>
              <a:ext cx="197975" cy="265900"/>
            </a:xfrm>
            <a:custGeom>
              <a:avLst/>
              <a:gdLst/>
              <a:ahLst/>
              <a:cxnLst/>
              <a:rect l="l" t="t" r="r" b="b"/>
              <a:pathLst>
                <a:path w="7919" h="10636" extrusionOk="0">
                  <a:moveTo>
                    <a:pt x="36" y="1"/>
                  </a:moveTo>
                  <a:cubicBezTo>
                    <a:pt x="0" y="1"/>
                    <a:pt x="2" y="69"/>
                    <a:pt x="60" y="205"/>
                  </a:cubicBezTo>
                  <a:cubicBezTo>
                    <a:pt x="2262" y="3374"/>
                    <a:pt x="4497" y="6777"/>
                    <a:pt x="6765" y="9912"/>
                  </a:cubicBezTo>
                  <a:cubicBezTo>
                    <a:pt x="7150" y="10415"/>
                    <a:pt x="7475" y="10636"/>
                    <a:pt x="7663" y="10636"/>
                  </a:cubicBezTo>
                  <a:cubicBezTo>
                    <a:pt x="7899" y="10636"/>
                    <a:pt x="7919" y="10288"/>
                    <a:pt x="7566" y="9712"/>
                  </a:cubicBezTo>
                  <a:cubicBezTo>
                    <a:pt x="5698" y="6476"/>
                    <a:pt x="2495" y="3041"/>
                    <a:pt x="160" y="105"/>
                  </a:cubicBezTo>
                  <a:cubicBezTo>
                    <a:pt x="105" y="36"/>
                    <a:pt x="61" y="1"/>
                    <a:pt x="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819;p35">
              <a:extLst>
                <a:ext uri="{FF2B5EF4-FFF2-40B4-BE49-F238E27FC236}">
                  <a16:creationId xmlns:a16="http://schemas.microsoft.com/office/drawing/2014/main" id="{74808C5B-C8C5-4415-8856-2FDDB0F54DC6}"/>
                </a:ext>
              </a:extLst>
            </p:cNvPr>
            <p:cNvSpPr/>
            <p:nvPr/>
          </p:nvSpPr>
          <p:spPr>
            <a:xfrm>
              <a:off x="2583300" y="1281200"/>
              <a:ext cx="207250" cy="197150"/>
            </a:xfrm>
            <a:custGeom>
              <a:avLst/>
              <a:gdLst/>
              <a:ahLst/>
              <a:cxnLst/>
              <a:rect l="l" t="t" r="r" b="b"/>
              <a:pathLst>
                <a:path w="8290" h="7886" extrusionOk="0">
                  <a:moveTo>
                    <a:pt x="8252" y="1"/>
                  </a:moveTo>
                  <a:cubicBezTo>
                    <a:pt x="8230" y="1"/>
                    <a:pt x="8185" y="23"/>
                    <a:pt x="8122" y="74"/>
                  </a:cubicBezTo>
                  <a:cubicBezTo>
                    <a:pt x="5653" y="2309"/>
                    <a:pt x="2985" y="4577"/>
                    <a:pt x="583" y="6912"/>
                  </a:cubicBezTo>
                  <a:cubicBezTo>
                    <a:pt x="1" y="7447"/>
                    <a:pt x="4" y="7886"/>
                    <a:pt x="342" y="7886"/>
                  </a:cubicBezTo>
                  <a:cubicBezTo>
                    <a:pt x="489" y="7886"/>
                    <a:pt x="698" y="7804"/>
                    <a:pt x="950" y="7612"/>
                  </a:cubicBezTo>
                  <a:cubicBezTo>
                    <a:pt x="3518" y="5678"/>
                    <a:pt x="6020" y="2475"/>
                    <a:pt x="8188" y="140"/>
                  </a:cubicBezTo>
                  <a:cubicBezTo>
                    <a:pt x="8271" y="58"/>
                    <a:pt x="8290" y="1"/>
                    <a:pt x="825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820;p35">
              <a:extLst>
                <a:ext uri="{FF2B5EF4-FFF2-40B4-BE49-F238E27FC236}">
                  <a16:creationId xmlns:a16="http://schemas.microsoft.com/office/drawing/2014/main" id="{329229B5-BB69-2418-5453-4978104B486D}"/>
                </a:ext>
              </a:extLst>
            </p:cNvPr>
            <p:cNvSpPr/>
            <p:nvPr/>
          </p:nvSpPr>
          <p:spPr>
            <a:xfrm>
              <a:off x="2611650" y="1014125"/>
              <a:ext cx="185275" cy="167600"/>
            </a:xfrm>
            <a:custGeom>
              <a:avLst/>
              <a:gdLst/>
              <a:ahLst/>
              <a:cxnLst/>
              <a:rect l="l" t="t" r="r" b="b"/>
              <a:pathLst>
                <a:path w="7411" h="6704" extrusionOk="0">
                  <a:moveTo>
                    <a:pt x="7336" y="1"/>
                  </a:moveTo>
                  <a:cubicBezTo>
                    <a:pt x="7306" y="1"/>
                    <a:pt x="7266" y="16"/>
                    <a:pt x="7221" y="49"/>
                  </a:cubicBezTo>
                  <a:cubicBezTo>
                    <a:pt x="5020" y="1950"/>
                    <a:pt x="2685" y="3818"/>
                    <a:pt x="550" y="5786"/>
                  </a:cubicBezTo>
                  <a:cubicBezTo>
                    <a:pt x="0" y="6288"/>
                    <a:pt x="15" y="6704"/>
                    <a:pt x="350" y="6704"/>
                  </a:cubicBezTo>
                  <a:cubicBezTo>
                    <a:pt x="482" y="6704"/>
                    <a:pt x="665" y="6638"/>
                    <a:pt x="883" y="6487"/>
                  </a:cubicBezTo>
                  <a:cubicBezTo>
                    <a:pt x="3185" y="4919"/>
                    <a:pt x="5353" y="2150"/>
                    <a:pt x="7321" y="149"/>
                  </a:cubicBezTo>
                  <a:cubicBezTo>
                    <a:pt x="7410" y="60"/>
                    <a:pt x="7395" y="1"/>
                    <a:pt x="73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821;p35">
              <a:extLst>
                <a:ext uri="{FF2B5EF4-FFF2-40B4-BE49-F238E27FC236}">
                  <a16:creationId xmlns:a16="http://schemas.microsoft.com/office/drawing/2014/main" id="{BD6A3BE1-9FF5-86D7-E9FB-29D5F4BF9D27}"/>
                </a:ext>
              </a:extLst>
            </p:cNvPr>
            <p:cNvSpPr/>
            <p:nvPr/>
          </p:nvSpPr>
          <p:spPr>
            <a:xfrm>
              <a:off x="2488650" y="948675"/>
              <a:ext cx="125025" cy="152275"/>
            </a:xfrm>
            <a:custGeom>
              <a:avLst/>
              <a:gdLst/>
              <a:ahLst/>
              <a:cxnLst/>
              <a:rect l="l" t="t" r="r" b="b"/>
              <a:pathLst>
                <a:path w="5001" h="6091" extrusionOk="0">
                  <a:moveTo>
                    <a:pt x="61" y="1"/>
                  </a:moveTo>
                  <a:cubicBezTo>
                    <a:pt x="21" y="1"/>
                    <a:pt x="0" y="66"/>
                    <a:pt x="66" y="132"/>
                  </a:cubicBezTo>
                  <a:cubicBezTo>
                    <a:pt x="1200" y="2100"/>
                    <a:pt x="2468" y="4135"/>
                    <a:pt x="4069" y="5803"/>
                  </a:cubicBezTo>
                  <a:cubicBezTo>
                    <a:pt x="4261" y="6006"/>
                    <a:pt x="4445" y="6090"/>
                    <a:pt x="4589" y="6090"/>
                  </a:cubicBezTo>
                  <a:cubicBezTo>
                    <a:pt x="4871" y="6090"/>
                    <a:pt x="5001" y="5766"/>
                    <a:pt x="4736" y="5369"/>
                  </a:cubicBezTo>
                  <a:cubicBezTo>
                    <a:pt x="4135" y="4435"/>
                    <a:pt x="3301" y="3568"/>
                    <a:pt x="2468" y="2667"/>
                  </a:cubicBezTo>
                  <a:cubicBezTo>
                    <a:pt x="1634" y="1800"/>
                    <a:pt x="800" y="899"/>
                    <a:pt x="133" y="65"/>
                  </a:cubicBezTo>
                  <a:cubicBezTo>
                    <a:pt x="109" y="19"/>
                    <a:pt x="82" y="1"/>
                    <a:pt x="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822;p35">
              <a:extLst>
                <a:ext uri="{FF2B5EF4-FFF2-40B4-BE49-F238E27FC236}">
                  <a16:creationId xmlns:a16="http://schemas.microsoft.com/office/drawing/2014/main" id="{22860EC7-A901-8794-1AD3-C7D9002221EC}"/>
                </a:ext>
              </a:extLst>
            </p:cNvPr>
            <p:cNvSpPr/>
            <p:nvPr/>
          </p:nvSpPr>
          <p:spPr>
            <a:xfrm>
              <a:off x="2608050" y="818075"/>
              <a:ext cx="101225" cy="166025"/>
            </a:xfrm>
            <a:custGeom>
              <a:avLst/>
              <a:gdLst/>
              <a:ahLst/>
              <a:cxnLst/>
              <a:rect l="l" t="t" r="r" b="b"/>
              <a:pathLst>
                <a:path w="4049" h="6641" extrusionOk="0">
                  <a:moveTo>
                    <a:pt x="4003" y="0"/>
                  </a:moveTo>
                  <a:cubicBezTo>
                    <a:pt x="3977" y="0"/>
                    <a:pt x="3940" y="27"/>
                    <a:pt x="3896" y="85"/>
                  </a:cubicBezTo>
                  <a:cubicBezTo>
                    <a:pt x="2962" y="2120"/>
                    <a:pt x="1628" y="4021"/>
                    <a:pt x="327" y="5823"/>
                  </a:cubicBezTo>
                  <a:cubicBezTo>
                    <a:pt x="1" y="6288"/>
                    <a:pt x="130" y="6640"/>
                    <a:pt x="419" y="6640"/>
                  </a:cubicBezTo>
                  <a:cubicBezTo>
                    <a:pt x="544" y="6640"/>
                    <a:pt x="699" y="6574"/>
                    <a:pt x="860" y="6423"/>
                  </a:cubicBezTo>
                  <a:cubicBezTo>
                    <a:pt x="1661" y="5656"/>
                    <a:pt x="2328" y="4555"/>
                    <a:pt x="2829" y="3454"/>
                  </a:cubicBezTo>
                  <a:cubicBezTo>
                    <a:pt x="3329" y="2320"/>
                    <a:pt x="3696" y="1119"/>
                    <a:pt x="4029" y="119"/>
                  </a:cubicBezTo>
                  <a:cubicBezTo>
                    <a:pt x="4048" y="44"/>
                    <a:pt x="4035" y="0"/>
                    <a:pt x="400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823;p35">
              <a:extLst>
                <a:ext uri="{FF2B5EF4-FFF2-40B4-BE49-F238E27FC236}">
                  <a16:creationId xmlns:a16="http://schemas.microsoft.com/office/drawing/2014/main" id="{89AD3143-126F-9CE0-3688-47C0BA2992F0}"/>
                </a:ext>
              </a:extLst>
            </p:cNvPr>
            <p:cNvSpPr/>
            <p:nvPr/>
          </p:nvSpPr>
          <p:spPr>
            <a:xfrm>
              <a:off x="2523750" y="818350"/>
              <a:ext cx="90075" cy="87075"/>
            </a:xfrm>
            <a:custGeom>
              <a:avLst/>
              <a:gdLst/>
              <a:ahLst/>
              <a:cxnLst/>
              <a:rect l="l" t="t" r="r" b="b"/>
              <a:pathLst>
                <a:path w="3603" h="3483" extrusionOk="0">
                  <a:moveTo>
                    <a:pt x="70" y="1"/>
                  </a:moveTo>
                  <a:cubicBezTo>
                    <a:pt x="21" y="1"/>
                    <a:pt x="1" y="79"/>
                    <a:pt x="29" y="108"/>
                  </a:cubicBezTo>
                  <a:cubicBezTo>
                    <a:pt x="997" y="1142"/>
                    <a:pt x="1864" y="2343"/>
                    <a:pt x="2865" y="3343"/>
                  </a:cubicBezTo>
                  <a:cubicBezTo>
                    <a:pt x="2954" y="3442"/>
                    <a:pt x="3053" y="3483"/>
                    <a:pt x="3146" y="3483"/>
                  </a:cubicBezTo>
                  <a:cubicBezTo>
                    <a:pt x="3398" y="3483"/>
                    <a:pt x="3603" y="3178"/>
                    <a:pt x="3432" y="2910"/>
                  </a:cubicBezTo>
                  <a:cubicBezTo>
                    <a:pt x="2798" y="1642"/>
                    <a:pt x="1197" y="842"/>
                    <a:pt x="96" y="8"/>
                  </a:cubicBezTo>
                  <a:cubicBezTo>
                    <a:pt x="87" y="3"/>
                    <a:pt x="78" y="1"/>
                    <a:pt x="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5824;p35">
            <a:extLst>
              <a:ext uri="{FF2B5EF4-FFF2-40B4-BE49-F238E27FC236}">
                <a16:creationId xmlns:a16="http://schemas.microsoft.com/office/drawing/2014/main" id="{40D3223F-2A7B-757A-6EC6-10F2F908B9BC}"/>
              </a:ext>
            </a:extLst>
          </p:cNvPr>
          <p:cNvGrpSpPr/>
          <p:nvPr/>
        </p:nvGrpSpPr>
        <p:grpSpPr>
          <a:xfrm rot="1031996">
            <a:off x="286147" y="4355707"/>
            <a:ext cx="988287" cy="895065"/>
            <a:chOff x="4048900" y="1919750"/>
            <a:chExt cx="1060775" cy="960715"/>
          </a:xfrm>
        </p:grpSpPr>
        <p:sp>
          <p:nvSpPr>
            <p:cNvPr id="85" name="Google Shape;5825;p35">
              <a:extLst>
                <a:ext uri="{FF2B5EF4-FFF2-40B4-BE49-F238E27FC236}">
                  <a16:creationId xmlns:a16="http://schemas.microsoft.com/office/drawing/2014/main" id="{3572928A-2E4D-DFE8-3F2A-7DC12F6C01B7}"/>
                </a:ext>
              </a:extLst>
            </p:cNvPr>
            <p:cNvSpPr/>
            <p:nvPr/>
          </p:nvSpPr>
          <p:spPr>
            <a:xfrm>
              <a:off x="4133125" y="1919750"/>
              <a:ext cx="968225" cy="911900"/>
            </a:xfrm>
            <a:custGeom>
              <a:avLst/>
              <a:gdLst/>
              <a:ahLst/>
              <a:cxnLst/>
              <a:rect l="l" t="t" r="r" b="b"/>
              <a:pathLst>
                <a:path w="38729" h="36476" extrusionOk="0">
                  <a:moveTo>
                    <a:pt x="20075" y="0"/>
                  </a:moveTo>
                  <a:cubicBezTo>
                    <a:pt x="17881" y="0"/>
                    <a:pt x="15579" y="1191"/>
                    <a:pt x="14211" y="2985"/>
                  </a:cubicBezTo>
                  <a:cubicBezTo>
                    <a:pt x="12209" y="5721"/>
                    <a:pt x="11842" y="9290"/>
                    <a:pt x="12009" y="12626"/>
                  </a:cubicBezTo>
                  <a:cubicBezTo>
                    <a:pt x="12209" y="15961"/>
                    <a:pt x="12876" y="19330"/>
                    <a:pt x="12676" y="22666"/>
                  </a:cubicBezTo>
                  <a:cubicBezTo>
                    <a:pt x="12309" y="19731"/>
                    <a:pt x="11142" y="16662"/>
                    <a:pt x="9507" y="13926"/>
                  </a:cubicBezTo>
                  <a:cubicBezTo>
                    <a:pt x="8807" y="12759"/>
                    <a:pt x="8006" y="11591"/>
                    <a:pt x="6872" y="10791"/>
                  </a:cubicBezTo>
                  <a:cubicBezTo>
                    <a:pt x="6042" y="10205"/>
                    <a:pt x="5051" y="9833"/>
                    <a:pt x="4069" y="9833"/>
                  </a:cubicBezTo>
                  <a:cubicBezTo>
                    <a:pt x="3709" y="9833"/>
                    <a:pt x="3351" y="9883"/>
                    <a:pt x="3003" y="9990"/>
                  </a:cubicBezTo>
                  <a:cubicBezTo>
                    <a:pt x="1501" y="10457"/>
                    <a:pt x="501" y="11958"/>
                    <a:pt x="234" y="13493"/>
                  </a:cubicBezTo>
                  <a:cubicBezTo>
                    <a:pt x="0" y="15061"/>
                    <a:pt x="334" y="16628"/>
                    <a:pt x="868" y="18096"/>
                  </a:cubicBezTo>
                  <a:cubicBezTo>
                    <a:pt x="3036" y="24100"/>
                    <a:pt x="7739" y="28737"/>
                    <a:pt x="12343" y="33140"/>
                  </a:cubicBezTo>
                  <a:cubicBezTo>
                    <a:pt x="14177" y="34908"/>
                    <a:pt x="15411" y="35408"/>
                    <a:pt x="16345" y="36476"/>
                  </a:cubicBezTo>
                  <a:cubicBezTo>
                    <a:pt x="19581" y="32940"/>
                    <a:pt x="23817" y="30472"/>
                    <a:pt x="27720" y="27736"/>
                  </a:cubicBezTo>
                  <a:cubicBezTo>
                    <a:pt x="31656" y="24968"/>
                    <a:pt x="35526" y="21765"/>
                    <a:pt x="37494" y="17396"/>
                  </a:cubicBezTo>
                  <a:cubicBezTo>
                    <a:pt x="38561" y="14927"/>
                    <a:pt x="38728" y="11458"/>
                    <a:pt x="36393" y="10124"/>
                  </a:cubicBezTo>
                  <a:cubicBezTo>
                    <a:pt x="35821" y="9792"/>
                    <a:pt x="35215" y="9648"/>
                    <a:pt x="34601" y="9648"/>
                  </a:cubicBezTo>
                  <a:cubicBezTo>
                    <a:pt x="32743" y="9648"/>
                    <a:pt x="30800" y="10963"/>
                    <a:pt x="29421" y="12392"/>
                  </a:cubicBezTo>
                  <a:cubicBezTo>
                    <a:pt x="26319" y="15494"/>
                    <a:pt x="23851" y="19297"/>
                    <a:pt x="22250" y="23433"/>
                  </a:cubicBezTo>
                  <a:cubicBezTo>
                    <a:pt x="23517" y="19130"/>
                    <a:pt x="25152" y="14560"/>
                    <a:pt x="25719" y="9723"/>
                  </a:cubicBezTo>
                  <a:cubicBezTo>
                    <a:pt x="26086" y="6555"/>
                    <a:pt x="25719" y="2752"/>
                    <a:pt x="23084" y="917"/>
                  </a:cubicBezTo>
                  <a:cubicBezTo>
                    <a:pt x="22187" y="283"/>
                    <a:pt x="21144" y="0"/>
                    <a:pt x="200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826;p35">
              <a:extLst>
                <a:ext uri="{FF2B5EF4-FFF2-40B4-BE49-F238E27FC236}">
                  <a16:creationId xmlns:a16="http://schemas.microsoft.com/office/drawing/2014/main" id="{4A8C6607-BD7F-1D43-AEFD-F52F24A45206}"/>
                </a:ext>
              </a:extLst>
            </p:cNvPr>
            <p:cNvSpPr/>
            <p:nvPr/>
          </p:nvSpPr>
          <p:spPr>
            <a:xfrm>
              <a:off x="4576500" y="2085450"/>
              <a:ext cx="109600" cy="597875"/>
            </a:xfrm>
            <a:custGeom>
              <a:avLst/>
              <a:gdLst/>
              <a:ahLst/>
              <a:cxnLst/>
              <a:rect l="l" t="t" r="r" b="b"/>
              <a:pathLst>
                <a:path w="4384" h="23915" extrusionOk="0">
                  <a:moveTo>
                    <a:pt x="4307" y="1"/>
                  </a:moveTo>
                  <a:cubicBezTo>
                    <a:pt x="4266" y="1"/>
                    <a:pt x="4213" y="67"/>
                    <a:pt x="4181" y="193"/>
                  </a:cubicBezTo>
                  <a:cubicBezTo>
                    <a:pt x="2913" y="7465"/>
                    <a:pt x="1479" y="14670"/>
                    <a:pt x="245" y="21876"/>
                  </a:cubicBezTo>
                  <a:cubicBezTo>
                    <a:pt x="1" y="23219"/>
                    <a:pt x="286" y="23914"/>
                    <a:pt x="661" y="23914"/>
                  </a:cubicBezTo>
                  <a:cubicBezTo>
                    <a:pt x="1003" y="23914"/>
                    <a:pt x="1420" y="23336"/>
                    <a:pt x="1579" y="22142"/>
                  </a:cubicBezTo>
                  <a:cubicBezTo>
                    <a:pt x="2513" y="14837"/>
                    <a:pt x="3414" y="7532"/>
                    <a:pt x="4348" y="260"/>
                  </a:cubicBezTo>
                  <a:cubicBezTo>
                    <a:pt x="4383" y="84"/>
                    <a:pt x="4353" y="1"/>
                    <a:pt x="430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827;p35">
              <a:extLst>
                <a:ext uri="{FF2B5EF4-FFF2-40B4-BE49-F238E27FC236}">
                  <a16:creationId xmlns:a16="http://schemas.microsoft.com/office/drawing/2014/main" id="{AA11E424-40E0-D03D-8F7C-B339E07ED3E2}"/>
                </a:ext>
              </a:extLst>
            </p:cNvPr>
            <p:cNvSpPr/>
            <p:nvPr/>
          </p:nvSpPr>
          <p:spPr>
            <a:xfrm>
              <a:off x="4509225" y="1954950"/>
              <a:ext cx="58825" cy="699400"/>
            </a:xfrm>
            <a:custGeom>
              <a:avLst/>
              <a:gdLst/>
              <a:ahLst/>
              <a:cxnLst/>
              <a:rect l="l" t="t" r="r" b="b"/>
              <a:pathLst>
                <a:path w="2353" h="27976" extrusionOk="0">
                  <a:moveTo>
                    <a:pt x="2271" y="1"/>
                  </a:moveTo>
                  <a:cubicBezTo>
                    <a:pt x="2231" y="1"/>
                    <a:pt x="2185" y="84"/>
                    <a:pt x="2169" y="243"/>
                  </a:cubicBezTo>
                  <a:cubicBezTo>
                    <a:pt x="801" y="8682"/>
                    <a:pt x="0" y="17222"/>
                    <a:pt x="34" y="25761"/>
                  </a:cubicBezTo>
                  <a:cubicBezTo>
                    <a:pt x="67" y="27241"/>
                    <a:pt x="440" y="27975"/>
                    <a:pt x="794" y="27975"/>
                  </a:cubicBezTo>
                  <a:cubicBezTo>
                    <a:pt x="1149" y="27975"/>
                    <a:pt x="1485" y="27233"/>
                    <a:pt x="1435" y="25761"/>
                  </a:cubicBezTo>
                  <a:cubicBezTo>
                    <a:pt x="1101" y="17322"/>
                    <a:pt x="1335" y="8749"/>
                    <a:pt x="2335" y="310"/>
                  </a:cubicBezTo>
                  <a:cubicBezTo>
                    <a:pt x="2353" y="100"/>
                    <a:pt x="2316" y="1"/>
                    <a:pt x="227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828;p35">
              <a:extLst>
                <a:ext uri="{FF2B5EF4-FFF2-40B4-BE49-F238E27FC236}">
                  <a16:creationId xmlns:a16="http://schemas.microsoft.com/office/drawing/2014/main" id="{99123AA8-9860-BE8B-EE64-1EED6DA93F0D}"/>
                </a:ext>
              </a:extLst>
            </p:cNvPr>
            <p:cNvSpPr/>
            <p:nvPr/>
          </p:nvSpPr>
          <p:spPr>
            <a:xfrm>
              <a:off x="4542350" y="2076150"/>
              <a:ext cx="97900" cy="573275"/>
            </a:xfrm>
            <a:custGeom>
              <a:avLst/>
              <a:gdLst/>
              <a:ahLst/>
              <a:cxnLst/>
              <a:rect l="l" t="t" r="r" b="b"/>
              <a:pathLst>
                <a:path w="3916" h="22931" extrusionOk="0">
                  <a:moveTo>
                    <a:pt x="3835" y="1"/>
                  </a:moveTo>
                  <a:cubicBezTo>
                    <a:pt x="3794" y="1"/>
                    <a:pt x="3743" y="61"/>
                    <a:pt x="3712" y="198"/>
                  </a:cubicBezTo>
                  <a:cubicBezTo>
                    <a:pt x="2545" y="7103"/>
                    <a:pt x="1344" y="14075"/>
                    <a:pt x="210" y="21013"/>
                  </a:cubicBezTo>
                  <a:cubicBezTo>
                    <a:pt x="1" y="22268"/>
                    <a:pt x="301" y="22931"/>
                    <a:pt x="674" y="22931"/>
                  </a:cubicBezTo>
                  <a:cubicBezTo>
                    <a:pt x="1015" y="22931"/>
                    <a:pt x="1417" y="22377"/>
                    <a:pt x="1544" y="21213"/>
                  </a:cubicBezTo>
                  <a:cubicBezTo>
                    <a:pt x="2378" y="14208"/>
                    <a:pt x="3112" y="7203"/>
                    <a:pt x="3879" y="232"/>
                  </a:cubicBezTo>
                  <a:cubicBezTo>
                    <a:pt x="3915" y="87"/>
                    <a:pt x="3883" y="1"/>
                    <a:pt x="383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829;p35">
              <a:extLst>
                <a:ext uri="{FF2B5EF4-FFF2-40B4-BE49-F238E27FC236}">
                  <a16:creationId xmlns:a16="http://schemas.microsoft.com/office/drawing/2014/main" id="{C2217A25-B407-5F82-7A5A-E3665FD4970D}"/>
                </a:ext>
              </a:extLst>
            </p:cNvPr>
            <p:cNvSpPr/>
            <p:nvPr/>
          </p:nvSpPr>
          <p:spPr>
            <a:xfrm>
              <a:off x="4579650" y="2148850"/>
              <a:ext cx="150175" cy="488100"/>
            </a:xfrm>
            <a:custGeom>
              <a:avLst/>
              <a:gdLst/>
              <a:ahLst/>
              <a:cxnLst/>
              <a:rect l="l" t="t" r="r" b="b"/>
              <a:pathLst>
                <a:path w="6007" h="19524" extrusionOk="0">
                  <a:moveTo>
                    <a:pt x="5931" y="1"/>
                  </a:moveTo>
                  <a:cubicBezTo>
                    <a:pt x="5890" y="1"/>
                    <a:pt x="5840" y="76"/>
                    <a:pt x="5823" y="226"/>
                  </a:cubicBezTo>
                  <a:cubicBezTo>
                    <a:pt x="4956" y="6330"/>
                    <a:pt x="3121" y="12268"/>
                    <a:pt x="519" y="17772"/>
                  </a:cubicBezTo>
                  <a:cubicBezTo>
                    <a:pt x="1" y="18847"/>
                    <a:pt x="212" y="19524"/>
                    <a:pt x="649" y="19524"/>
                  </a:cubicBezTo>
                  <a:cubicBezTo>
                    <a:pt x="972" y="19524"/>
                    <a:pt x="1419" y="19155"/>
                    <a:pt x="1787" y="18305"/>
                  </a:cubicBezTo>
                  <a:cubicBezTo>
                    <a:pt x="4155" y="12501"/>
                    <a:pt x="5489" y="6397"/>
                    <a:pt x="5990" y="226"/>
                  </a:cubicBezTo>
                  <a:cubicBezTo>
                    <a:pt x="6006" y="76"/>
                    <a:pt x="5973" y="1"/>
                    <a:pt x="593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830;p35">
              <a:extLst>
                <a:ext uri="{FF2B5EF4-FFF2-40B4-BE49-F238E27FC236}">
                  <a16:creationId xmlns:a16="http://schemas.microsoft.com/office/drawing/2014/main" id="{D7E4F71C-7EDD-CD12-3B02-F39D03393225}"/>
                </a:ext>
              </a:extLst>
            </p:cNvPr>
            <p:cNvSpPr/>
            <p:nvPr/>
          </p:nvSpPr>
          <p:spPr>
            <a:xfrm>
              <a:off x="4529250" y="2045225"/>
              <a:ext cx="88450" cy="614175"/>
            </a:xfrm>
            <a:custGeom>
              <a:avLst/>
              <a:gdLst/>
              <a:ahLst/>
              <a:cxnLst/>
              <a:rect l="l" t="t" r="r" b="b"/>
              <a:pathLst>
                <a:path w="3538" h="24567" extrusionOk="0">
                  <a:moveTo>
                    <a:pt x="3463" y="0"/>
                  </a:moveTo>
                  <a:cubicBezTo>
                    <a:pt x="3422" y="0"/>
                    <a:pt x="3367" y="76"/>
                    <a:pt x="3336" y="235"/>
                  </a:cubicBezTo>
                  <a:cubicBezTo>
                    <a:pt x="1034" y="7440"/>
                    <a:pt x="0" y="15079"/>
                    <a:pt x="467" y="22717"/>
                  </a:cubicBezTo>
                  <a:cubicBezTo>
                    <a:pt x="548" y="23964"/>
                    <a:pt x="927" y="24566"/>
                    <a:pt x="1266" y="24566"/>
                  </a:cubicBezTo>
                  <a:cubicBezTo>
                    <a:pt x="1625" y="24566"/>
                    <a:pt x="1939" y="23889"/>
                    <a:pt x="1801" y="22584"/>
                  </a:cubicBezTo>
                  <a:cubicBezTo>
                    <a:pt x="1034" y="15145"/>
                    <a:pt x="1568" y="7573"/>
                    <a:pt x="3503" y="268"/>
                  </a:cubicBezTo>
                  <a:cubicBezTo>
                    <a:pt x="3538" y="93"/>
                    <a:pt x="3508" y="0"/>
                    <a:pt x="3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831;p35">
              <a:extLst>
                <a:ext uri="{FF2B5EF4-FFF2-40B4-BE49-F238E27FC236}">
                  <a16:creationId xmlns:a16="http://schemas.microsoft.com/office/drawing/2014/main" id="{3DFD7EB7-5F98-6D84-7469-D8DA2BD6FCF7}"/>
                </a:ext>
              </a:extLst>
            </p:cNvPr>
            <p:cNvSpPr/>
            <p:nvPr/>
          </p:nvSpPr>
          <p:spPr>
            <a:xfrm>
              <a:off x="4630625" y="2266000"/>
              <a:ext cx="364725" cy="392800"/>
            </a:xfrm>
            <a:custGeom>
              <a:avLst/>
              <a:gdLst/>
              <a:ahLst/>
              <a:cxnLst/>
              <a:rect l="l" t="t" r="r" b="b"/>
              <a:pathLst>
                <a:path w="14589" h="15712" extrusionOk="0">
                  <a:moveTo>
                    <a:pt x="14510" y="0"/>
                  </a:moveTo>
                  <a:cubicBezTo>
                    <a:pt x="14464" y="0"/>
                    <a:pt x="14395" y="46"/>
                    <a:pt x="14325" y="143"/>
                  </a:cubicBezTo>
                  <a:cubicBezTo>
                    <a:pt x="10622" y="5414"/>
                    <a:pt x="6119" y="10050"/>
                    <a:pt x="1149" y="13986"/>
                  </a:cubicBezTo>
                  <a:cubicBezTo>
                    <a:pt x="1" y="14887"/>
                    <a:pt x="38" y="15711"/>
                    <a:pt x="696" y="15711"/>
                  </a:cubicBezTo>
                  <a:cubicBezTo>
                    <a:pt x="1013" y="15711"/>
                    <a:pt x="1474" y="15520"/>
                    <a:pt x="2016" y="15054"/>
                  </a:cubicBezTo>
                  <a:cubicBezTo>
                    <a:pt x="6920" y="10751"/>
                    <a:pt x="11089" y="5714"/>
                    <a:pt x="14492" y="243"/>
                  </a:cubicBezTo>
                  <a:cubicBezTo>
                    <a:pt x="14589" y="88"/>
                    <a:pt x="14573" y="0"/>
                    <a:pt x="145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832;p35">
              <a:extLst>
                <a:ext uri="{FF2B5EF4-FFF2-40B4-BE49-F238E27FC236}">
                  <a16:creationId xmlns:a16="http://schemas.microsoft.com/office/drawing/2014/main" id="{2BFA6DC7-3CD9-96FD-7BD1-6184F9114D03}"/>
                </a:ext>
              </a:extLst>
            </p:cNvPr>
            <p:cNvSpPr/>
            <p:nvPr/>
          </p:nvSpPr>
          <p:spPr>
            <a:xfrm>
              <a:off x="4660525" y="2299625"/>
              <a:ext cx="375975" cy="347550"/>
            </a:xfrm>
            <a:custGeom>
              <a:avLst/>
              <a:gdLst/>
              <a:ahLst/>
              <a:cxnLst/>
              <a:rect l="l" t="t" r="r" b="b"/>
              <a:pathLst>
                <a:path w="15039" h="13902" extrusionOk="0">
                  <a:moveTo>
                    <a:pt x="14948" y="0"/>
                  </a:moveTo>
                  <a:cubicBezTo>
                    <a:pt x="14909" y="0"/>
                    <a:pt x="14855" y="29"/>
                    <a:pt x="14797" y="99"/>
                  </a:cubicBezTo>
                  <a:cubicBezTo>
                    <a:pt x="10994" y="4936"/>
                    <a:pt x="6324" y="9039"/>
                    <a:pt x="1254" y="12274"/>
                  </a:cubicBezTo>
                  <a:cubicBezTo>
                    <a:pt x="1" y="13055"/>
                    <a:pt x="21" y="13902"/>
                    <a:pt x="757" y="13902"/>
                  </a:cubicBezTo>
                  <a:cubicBezTo>
                    <a:pt x="1059" y="13902"/>
                    <a:pt x="1482" y="13758"/>
                    <a:pt x="1988" y="13409"/>
                  </a:cubicBezTo>
                  <a:cubicBezTo>
                    <a:pt x="7091" y="9806"/>
                    <a:pt x="11428" y="5269"/>
                    <a:pt x="14930" y="233"/>
                  </a:cubicBezTo>
                  <a:cubicBezTo>
                    <a:pt x="15039" y="102"/>
                    <a:pt x="15020" y="0"/>
                    <a:pt x="1494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833;p35">
              <a:extLst>
                <a:ext uri="{FF2B5EF4-FFF2-40B4-BE49-F238E27FC236}">
                  <a16:creationId xmlns:a16="http://schemas.microsoft.com/office/drawing/2014/main" id="{393B8145-DDDF-97E8-82C9-34536547C671}"/>
                </a:ext>
              </a:extLst>
            </p:cNvPr>
            <p:cNvSpPr/>
            <p:nvPr/>
          </p:nvSpPr>
          <p:spPr>
            <a:xfrm>
              <a:off x="4645350" y="2236800"/>
              <a:ext cx="299525" cy="365350"/>
            </a:xfrm>
            <a:custGeom>
              <a:avLst/>
              <a:gdLst/>
              <a:ahLst/>
              <a:cxnLst/>
              <a:rect l="l" t="t" r="r" b="b"/>
              <a:pathLst>
                <a:path w="11981" h="14614" extrusionOk="0">
                  <a:moveTo>
                    <a:pt x="11877" y="0"/>
                  </a:moveTo>
                  <a:cubicBezTo>
                    <a:pt x="11839" y="0"/>
                    <a:pt x="11789" y="23"/>
                    <a:pt x="11734" y="77"/>
                  </a:cubicBezTo>
                  <a:cubicBezTo>
                    <a:pt x="7698" y="3980"/>
                    <a:pt x="3895" y="8283"/>
                    <a:pt x="693" y="12953"/>
                  </a:cubicBezTo>
                  <a:cubicBezTo>
                    <a:pt x="1" y="13951"/>
                    <a:pt x="204" y="14613"/>
                    <a:pt x="694" y="14613"/>
                  </a:cubicBezTo>
                  <a:cubicBezTo>
                    <a:pt x="1007" y="14613"/>
                    <a:pt x="1438" y="14344"/>
                    <a:pt x="1827" y="13720"/>
                  </a:cubicBezTo>
                  <a:cubicBezTo>
                    <a:pt x="4729" y="8950"/>
                    <a:pt x="8065" y="4380"/>
                    <a:pt x="11868" y="210"/>
                  </a:cubicBezTo>
                  <a:cubicBezTo>
                    <a:pt x="11980" y="98"/>
                    <a:pt x="11956" y="0"/>
                    <a:pt x="118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834;p35">
              <a:extLst>
                <a:ext uri="{FF2B5EF4-FFF2-40B4-BE49-F238E27FC236}">
                  <a16:creationId xmlns:a16="http://schemas.microsoft.com/office/drawing/2014/main" id="{8C130631-4C0B-888D-F9F4-7098E63862F5}"/>
                </a:ext>
              </a:extLst>
            </p:cNvPr>
            <p:cNvSpPr/>
            <p:nvPr/>
          </p:nvSpPr>
          <p:spPr>
            <a:xfrm>
              <a:off x="4048900" y="2085525"/>
              <a:ext cx="879825" cy="746125"/>
            </a:xfrm>
            <a:custGeom>
              <a:avLst/>
              <a:gdLst/>
              <a:ahLst/>
              <a:cxnLst/>
              <a:rect l="l" t="t" r="r" b="b"/>
              <a:pathLst>
                <a:path w="35193" h="29845" extrusionOk="0">
                  <a:moveTo>
                    <a:pt x="19085" y="1"/>
                  </a:moveTo>
                  <a:cubicBezTo>
                    <a:pt x="18147" y="1"/>
                    <a:pt x="17180" y="379"/>
                    <a:pt x="16445" y="991"/>
                  </a:cubicBezTo>
                  <a:cubicBezTo>
                    <a:pt x="15445" y="1825"/>
                    <a:pt x="14844" y="3026"/>
                    <a:pt x="14411" y="4260"/>
                  </a:cubicBezTo>
                  <a:cubicBezTo>
                    <a:pt x="12743" y="9130"/>
                    <a:pt x="14077" y="14467"/>
                    <a:pt x="15411" y="19437"/>
                  </a:cubicBezTo>
                  <a:cubicBezTo>
                    <a:pt x="13543" y="15668"/>
                    <a:pt x="10274" y="13133"/>
                    <a:pt x="6605" y="12432"/>
                  </a:cubicBezTo>
                  <a:cubicBezTo>
                    <a:pt x="6078" y="12327"/>
                    <a:pt x="5525" y="12268"/>
                    <a:pt x="4974" y="12268"/>
                  </a:cubicBezTo>
                  <a:cubicBezTo>
                    <a:pt x="3434" y="12268"/>
                    <a:pt x="1910" y="12730"/>
                    <a:pt x="1001" y="13934"/>
                  </a:cubicBezTo>
                  <a:cubicBezTo>
                    <a:pt x="0" y="15168"/>
                    <a:pt x="34" y="17002"/>
                    <a:pt x="667" y="18503"/>
                  </a:cubicBezTo>
                  <a:cubicBezTo>
                    <a:pt x="1268" y="20005"/>
                    <a:pt x="2502" y="21172"/>
                    <a:pt x="3736" y="22173"/>
                  </a:cubicBezTo>
                  <a:cubicBezTo>
                    <a:pt x="8473" y="26009"/>
                    <a:pt x="14411" y="27977"/>
                    <a:pt x="20215" y="29845"/>
                  </a:cubicBezTo>
                  <a:cubicBezTo>
                    <a:pt x="25352" y="25842"/>
                    <a:pt x="31389" y="21372"/>
                    <a:pt x="34125" y="14868"/>
                  </a:cubicBezTo>
                  <a:cubicBezTo>
                    <a:pt x="34859" y="13133"/>
                    <a:pt x="35192" y="10831"/>
                    <a:pt x="33791" y="9530"/>
                  </a:cubicBezTo>
                  <a:cubicBezTo>
                    <a:pt x="33186" y="8948"/>
                    <a:pt x="32369" y="8691"/>
                    <a:pt x="31556" y="8691"/>
                  </a:cubicBezTo>
                  <a:cubicBezTo>
                    <a:pt x="31205" y="8691"/>
                    <a:pt x="30854" y="8739"/>
                    <a:pt x="30522" y="8830"/>
                  </a:cubicBezTo>
                  <a:cubicBezTo>
                    <a:pt x="29388" y="9130"/>
                    <a:pt x="28387" y="9797"/>
                    <a:pt x="27520" y="10598"/>
                  </a:cubicBezTo>
                  <a:cubicBezTo>
                    <a:pt x="25084" y="12742"/>
                    <a:pt x="23280" y="15613"/>
                    <a:pt x="22356" y="18719"/>
                  </a:cubicBezTo>
                  <a:lnTo>
                    <a:pt x="22356" y="18719"/>
                  </a:lnTo>
                  <a:cubicBezTo>
                    <a:pt x="23759" y="13805"/>
                    <a:pt x="24001" y="9053"/>
                    <a:pt x="23017" y="4527"/>
                  </a:cubicBezTo>
                  <a:cubicBezTo>
                    <a:pt x="22583" y="2759"/>
                    <a:pt x="21783" y="791"/>
                    <a:pt x="20081" y="157"/>
                  </a:cubicBezTo>
                  <a:cubicBezTo>
                    <a:pt x="19762" y="50"/>
                    <a:pt x="19425" y="1"/>
                    <a:pt x="190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835;p35">
              <a:extLst>
                <a:ext uri="{FF2B5EF4-FFF2-40B4-BE49-F238E27FC236}">
                  <a16:creationId xmlns:a16="http://schemas.microsoft.com/office/drawing/2014/main" id="{356C41ED-39E7-F65B-F75D-C4DEFAECA831}"/>
                </a:ext>
              </a:extLst>
            </p:cNvPr>
            <p:cNvSpPr/>
            <p:nvPr/>
          </p:nvSpPr>
          <p:spPr>
            <a:xfrm>
              <a:off x="4521725" y="2259600"/>
              <a:ext cx="255225" cy="567900"/>
            </a:xfrm>
            <a:custGeom>
              <a:avLst/>
              <a:gdLst/>
              <a:ahLst/>
              <a:cxnLst/>
              <a:rect l="l" t="t" r="r" b="b"/>
              <a:pathLst>
                <a:path w="10209" h="22716" extrusionOk="0">
                  <a:moveTo>
                    <a:pt x="6622" y="0"/>
                  </a:moveTo>
                  <a:cubicBezTo>
                    <a:pt x="5691" y="0"/>
                    <a:pt x="4771" y="466"/>
                    <a:pt x="4104" y="1133"/>
                  </a:cubicBezTo>
                  <a:cubicBezTo>
                    <a:pt x="3303" y="1867"/>
                    <a:pt x="2803" y="2868"/>
                    <a:pt x="2369" y="3868"/>
                  </a:cubicBezTo>
                  <a:cubicBezTo>
                    <a:pt x="1" y="9739"/>
                    <a:pt x="735" y="16377"/>
                    <a:pt x="1502" y="22715"/>
                  </a:cubicBezTo>
                  <a:cubicBezTo>
                    <a:pt x="5371" y="17345"/>
                    <a:pt x="9441" y="12141"/>
                    <a:pt x="10108" y="5970"/>
                  </a:cubicBezTo>
                  <a:cubicBezTo>
                    <a:pt x="10208" y="4736"/>
                    <a:pt x="10175" y="3468"/>
                    <a:pt x="9708" y="2334"/>
                  </a:cubicBezTo>
                  <a:cubicBezTo>
                    <a:pt x="9274" y="1200"/>
                    <a:pt x="8273" y="199"/>
                    <a:pt x="7039" y="32"/>
                  </a:cubicBezTo>
                  <a:cubicBezTo>
                    <a:pt x="6900" y="11"/>
                    <a:pt x="6761" y="0"/>
                    <a:pt x="6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836;p35">
              <a:extLst>
                <a:ext uri="{FF2B5EF4-FFF2-40B4-BE49-F238E27FC236}">
                  <a16:creationId xmlns:a16="http://schemas.microsoft.com/office/drawing/2014/main" id="{FFA658C8-00A0-7A42-13A8-16C35851B262}"/>
                </a:ext>
              </a:extLst>
            </p:cNvPr>
            <p:cNvSpPr/>
            <p:nvPr/>
          </p:nvSpPr>
          <p:spPr>
            <a:xfrm>
              <a:off x="4188150" y="2420700"/>
              <a:ext cx="367800" cy="411800"/>
            </a:xfrm>
            <a:custGeom>
              <a:avLst/>
              <a:gdLst/>
              <a:ahLst/>
              <a:cxnLst/>
              <a:rect l="l" t="t" r="r" b="b"/>
              <a:pathLst>
                <a:path w="14712" h="16472" extrusionOk="0">
                  <a:moveTo>
                    <a:pt x="4051" y="0"/>
                  </a:moveTo>
                  <a:cubicBezTo>
                    <a:pt x="3592" y="0"/>
                    <a:pt x="3137" y="82"/>
                    <a:pt x="2703" y="260"/>
                  </a:cubicBezTo>
                  <a:cubicBezTo>
                    <a:pt x="802" y="1060"/>
                    <a:pt x="1" y="3529"/>
                    <a:pt x="501" y="5530"/>
                  </a:cubicBezTo>
                  <a:cubicBezTo>
                    <a:pt x="1002" y="7532"/>
                    <a:pt x="2503" y="9133"/>
                    <a:pt x="4071" y="10467"/>
                  </a:cubicBezTo>
                  <a:cubicBezTo>
                    <a:pt x="7006" y="13035"/>
                    <a:pt x="10442" y="14970"/>
                    <a:pt x="14711" y="16471"/>
                  </a:cubicBezTo>
                  <a:cubicBezTo>
                    <a:pt x="13310" y="12135"/>
                    <a:pt x="11843" y="7798"/>
                    <a:pt x="9441" y="3929"/>
                  </a:cubicBezTo>
                  <a:cubicBezTo>
                    <a:pt x="8674" y="2761"/>
                    <a:pt x="7840" y="1594"/>
                    <a:pt x="6672" y="860"/>
                  </a:cubicBezTo>
                  <a:cubicBezTo>
                    <a:pt x="5894" y="326"/>
                    <a:pt x="4967" y="0"/>
                    <a:pt x="405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837;p35">
              <a:extLst>
                <a:ext uri="{FF2B5EF4-FFF2-40B4-BE49-F238E27FC236}">
                  <a16:creationId xmlns:a16="http://schemas.microsoft.com/office/drawing/2014/main" id="{A5E2C6C0-70F9-7E80-860A-72021BE80DEB}"/>
                </a:ext>
              </a:extLst>
            </p:cNvPr>
            <p:cNvSpPr/>
            <p:nvPr/>
          </p:nvSpPr>
          <p:spPr>
            <a:xfrm>
              <a:off x="4562600" y="2469700"/>
              <a:ext cx="547075" cy="352775"/>
            </a:xfrm>
            <a:custGeom>
              <a:avLst/>
              <a:gdLst/>
              <a:ahLst/>
              <a:cxnLst/>
              <a:rect l="l" t="t" r="r" b="b"/>
              <a:pathLst>
                <a:path w="21883" h="14111" extrusionOk="0">
                  <a:moveTo>
                    <a:pt x="17813" y="1"/>
                  </a:moveTo>
                  <a:cubicBezTo>
                    <a:pt x="16512" y="1"/>
                    <a:pt x="15311" y="435"/>
                    <a:pt x="14144" y="935"/>
                  </a:cubicBezTo>
                  <a:cubicBezTo>
                    <a:pt x="7906" y="3503"/>
                    <a:pt x="2636" y="8173"/>
                    <a:pt x="0" y="14111"/>
                  </a:cubicBezTo>
                  <a:cubicBezTo>
                    <a:pt x="6738" y="13477"/>
                    <a:pt x="13977" y="12643"/>
                    <a:pt x="19081" y="8240"/>
                  </a:cubicBezTo>
                  <a:cubicBezTo>
                    <a:pt x="20048" y="7406"/>
                    <a:pt x="20915" y="6405"/>
                    <a:pt x="21416" y="5238"/>
                  </a:cubicBezTo>
                  <a:cubicBezTo>
                    <a:pt x="21883" y="4004"/>
                    <a:pt x="21883" y="2603"/>
                    <a:pt x="21149" y="1569"/>
                  </a:cubicBezTo>
                  <a:cubicBezTo>
                    <a:pt x="20382" y="501"/>
                    <a:pt x="19081" y="1"/>
                    <a:pt x="1781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838;p35">
              <a:extLst>
                <a:ext uri="{FF2B5EF4-FFF2-40B4-BE49-F238E27FC236}">
                  <a16:creationId xmlns:a16="http://schemas.microsoft.com/office/drawing/2014/main" id="{16D279C7-C856-AAAF-BDFD-83F97A14E16D}"/>
                </a:ext>
              </a:extLst>
            </p:cNvPr>
            <p:cNvSpPr/>
            <p:nvPr/>
          </p:nvSpPr>
          <p:spPr>
            <a:xfrm>
              <a:off x="4555925" y="2449800"/>
              <a:ext cx="44400" cy="292100"/>
            </a:xfrm>
            <a:custGeom>
              <a:avLst/>
              <a:gdLst/>
              <a:ahLst/>
              <a:cxnLst/>
              <a:rect l="l" t="t" r="r" b="b"/>
              <a:pathLst>
                <a:path w="1776" h="11684" extrusionOk="0">
                  <a:moveTo>
                    <a:pt x="1091" y="0"/>
                  </a:moveTo>
                  <a:cubicBezTo>
                    <a:pt x="1055" y="0"/>
                    <a:pt x="1017" y="33"/>
                    <a:pt x="1001" y="96"/>
                  </a:cubicBezTo>
                  <a:cubicBezTo>
                    <a:pt x="334" y="3599"/>
                    <a:pt x="0" y="7235"/>
                    <a:pt x="301" y="10804"/>
                  </a:cubicBezTo>
                  <a:cubicBezTo>
                    <a:pt x="379" y="11411"/>
                    <a:pt x="725" y="11684"/>
                    <a:pt x="1052" y="11684"/>
                  </a:cubicBezTo>
                  <a:cubicBezTo>
                    <a:pt x="1426" y="11684"/>
                    <a:pt x="1775" y="11327"/>
                    <a:pt x="1668" y="10704"/>
                  </a:cubicBezTo>
                  <a:cubicBezTo>
                    <a:pt x="1101" y="7235"/>
                    <a:pt x="901" y="3699"/>
                    <a:pt x="1168" y="130"/>
                  </a:cubicBezTo>
                  <a:cubicBezTo>
                    <a:pt x="1168" y="42"/>
                    <a:pt x="1131" y="0"/>
                    <a:pt x="10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839;p35">
              <a:extLst>
                <a:ext uri="{FF2B5EF4-FFF2-40B4-BE49-F238E27FC236}">
                  <a16:creationId xmlns:a16="http://schemas.microsoft.com/office/drawing/2014/main" id="{3733ED37-FA8F-3100-AC1A-30B4043A39F5}"/>
                </a:ext>
              </a:extLst>
            </p:cNvPr>
            <p:cNvSpPr/>
            <p:nvPr/>
          </p:nvSpPr>
          <p:spPr>
            <a:xfrm>
              <a:off x="4566000" y="2436125"/>
              <a:ext cx="113825" cy="315600"/>
            </a:xfrm>
            <a:custGeom>
              <a:avLst/>
              <a:gdLst/>
              <a:ahLst/>
              <a:cxnLst/>
              <a:rect l="l" t="t" r="r" b="b"/>
              <a:pathLst>
                <a:path w="4553" h="12624" extrusionOk="0">
                  <a:moveTo>
                    <a:pt x="4477" y="0"/>
                  </a:moveTo>
                  <a:cubicBezTo>
                    <a:pt x="4441" y="0"/>
                    <a:pt x="4398" y="35"/>
                    <a:pt x="4368" y="110"/>
                  </a:cubicBezTo>
                  <a:cubicBezTo>
                    <a:pt x="2866" y="3812"/>
                    <a:pt x="1399" y="7582"/>
                    <a:pt x="265" y="11451"/>
                  </a:cubicBezTo>
                  <a:cubicBezTo>
                    <a:pt x="1" y="12186"/>
                    <a:pt x="355" y="12623"/>
                    <a:pt x="767" y="12623"/>
                  </a:cubicBezTo>
                  <a:cubicBezTo>
                    <a:pt x="1084" y="12623"/>
                    <a:pt x="1435" y="12365"/>
                    <a:pt x="1566" y="11785"/>
                  </a:cubicBezTo>
                  <a:cubicBezTo>
                    <a:pt x="2399" y="7915"/>
                    <a:pt x="3333" y="3979"/>
                    <a:pt x="4534" y="143"/>
                  </a:cubicBezTo>
                  <a:cubicBezTo>
                    <a:pt x="4553" y="51"/>
                    <a:pt x="4521" y="0"/>
                    <a:pt x="44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840;p35">
              <a:extLst>
                <a:ext uri="{FF2B5EF4-FFF2-40B4-BE49-F238E27FC236}">
                  <a16:creationId xmlns:a16="http://schemas.microsoft.com/office/drawing/2014/main" id="{545D2A81-676A-FC10-3310-C45BDACFBDAA}"/>
                </a:ext>
              </a:extLst>
            </p:cNvPr>
            <p:cNvSpPr/>
            <p:nvPr/>
          </p:nvSpPr>
          <p:spPr>
            <a:xfrm>
              <a:off x="4584575" y="2557475"/>
              <a:ext cx="104475" cy="196475"/>
            </a:xfrm>
            <a:custGeom>
              <a:avLst/>
              <a:gdLst/>
              <a:ahLst/>
              <a:cxnLst/>
              <a:rect l="l" t="t" r="r" b="b"/>
              <a:pathLst>
                <a:path w="4179" h="7859" extrusionOk="0">
                  <a:moveTo>
                    <a:pt x="4073" y="1"/>
                  </a:moveTo>
                  <a:cubicBezTo>
                    <a:pt x="4039" y="1"/>
                    <a:pt x="4005" y="20"/>
                    <a:pt x="3991" y="59"/>
                  </a:cubicBezTo>
                  <a:cubicBezTo>
                    <a:pt x="2791" y="2327"/>
                    <a:pt x="1456" y="4596"/>
                    <a:pt x="289" y="6897"/>
                  </a:cubicBezTo>
                  <a:cubicBezTo>
                    <a:pt x="1" y="7407"/>
                    <a:pt x="494" y="7859"/>
                    <a:pt x="955" y="7859"/>
                  </a:cubicBezTo>
                  <a:cubicBezTo>
                    <a:pt x="1187" y="7859"/>
                    <a:pt x="1411" y="7744"/>
                    <a:pt x="1523" y="7464"/>
                  </a:cubicBezTo>
                  <a:cubicBezTo>
                    <a:pt x="2457" y="5063"/>
                    <a:pt x="3291" y="2594"/>
                    <a:pt x="4158" y="126"/>
                  </a:cubicBezTo>
                  <a:cubicBezTo>
                    <a:pt x="4178" y="45"/>
                    <a:pt x="4125" y="1"/>
                    <a:pt x="407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841;p35">
              <a:extLst>
                <a:ext uri="{FF2B5EF4-FFF2-40B4-BE49-F238E27FC236}">
                  <a16:creationId xmlns:a16="http://schemas.microsoft.com/office/drawing/2014/main" id="{84FAC06E-F1AF-5D7D-866D-8E55ACC89A08}"/>
                </a:ext>
              </a:extLst>
            </p:cNvPr>
            <p:cNvSpPr/>
            <p:nvPr/>
          </p:nvSpPr>
          <p:spPr>
            <a:xfrm>
              <a:off x="4580475" y="2553375"/>
              <a:ext cx="316200" cy="224850"/>
            </a:xfrm>
            <a:custGeom>
              <a:avLst/>
              <a:gdLst/>
              <a:ahLst/>
              <a:cxnLst/>
              <a:rect l="l" t="t" r="r" b="b"/>
              <a:pathLst>
                <a:path w="12648" h="8994" extrusionOk="0">
                  <a:moveTo>
                    <a:pt x="12581" y="0"/>
                  </a:moveTo>
                  <a:cubicBezTo>
                    <a:pt x="12553" y="0"/>
                    <a:pt x="12512" y="16"/>
                    <a:pt x="12461" y="56"/>
                  </a:cubicBezTo>
                  <a:cubicBezTo>
                    <a:pt x="8625" y="2558"/>
                    <a:pt x="4756" y="4993"/>
                    <a:pt x="953" y="7562"/>
                  </a:cubicBezTo>
                  <a:cubicBezTo>
                    <a:pt x="0" y="8197"/>
                    <a:pt x="211" y="8994"/>
                    <a:pt x="877" y="8994"/>
                  </a:cubicBezTo>
                  <a:cubicBezTo>
                    <a:pt x="1120" y="8994"/>
                    <a:pt x="1424" y="8888"/>
                    <a:pt x="1754" y="8629"/>
                  </a:cubicBezTo>
                  <a:cubicBezTo>
                    <a:pt x="5356" y="5827"/>
                    <a:pt x="8959" y="2958"/>
                    <a:pt x="12528" y="156"/>
                  </a:cubicBezTo>
                  <a:cubicBezTo>
                    <a:pt x="12645" y="86"/>
                    <a:pt x="12647" y="0"/>
                    <a:pt x="125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842;p35">
              <a:extLst>
                <a:ext uri="{FF2B5EF4-FFF2-40B4-BE49-F238E27FC236}">
                  <a16:creationId xmlns:a16="http://schemas.microsoft.com/office/drawing/2014/main" id="{5A995D36-FBDA-3632-7936-8CCB4A2DC59F}"/>
                </a:ext>
              </a:extLst>
            </p:cNvPr>
            <p:cNvSpPr/>
            <p:nvPr/>
          </p:nvSpPr>
          <p:spPr>
            <a:xfrm>
              <a:off x="4605150" y="2623600"/>
              <a:ext cx="302175" cy="152400"/>
            </a:xfrm>
            <a:custGeom>
              <a:avLst/>
              <a:gdLst/>
              <a:ahLst/>
              <a:cxnLst/>
              <a:rect l="l" t="t" r="r" b="b"/>
              <a:pathLst>
                <a:path w="12087" h="6096" extrusionOk="0">
                  <a:moveTo>
                    <a:pt x="11936" y="1"/>
                  </a:moveTo>
                  <a:cubicBezTo>
                    <a:pt x="11917" y="1"/>
                    <a:pt x="11896" y="5"/>
                    <a:pt x="11875" y="16"/>
                  </a:cubicBezTo>
                  <a:cubicBezTo>
                    <a:pt x="8472" y="2017"/>
                    <a:pt x="4836" y="3518"/>
                    <a:pt x="1134" y="4686"/>
                  </a:cubicBezTo>
                  <a:cubicBezTo>
                    <a:pt x="1" y="5054"/>
                    <a:pt x="166" y="6095"/>
                    <a:pt x="1018" y="6095"/>
                  </a:cubicBezTo>
                  <a:cubicBezTo>
                    <a:pt x="1169" y="6095"/>
                    <a:pt x="1343" y="6062"/>
                    <a:pt x="1534" y="5987"/>
                  </a:cubicBezTo>
                  <a:cubicBezTo>
                    <a:pt x="5270" y="4519"/>
                    <a:pt x="8772" y="2484"/>
                    <a:pt x="11975" y="183"/>
                  </a:cubicBezTo>
                  <a:cubicBezTo>
                    <a:pt x="12087" y="127"/>
                    <a:pt x="12034" y="1"/>
                    <a:pt x="1193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843;p35">
              <a:extLst>
                <a:ext uri="{FF2B5EF4-FFF2-40B4-BE49-F238E27FC236}">
                  <a16:creationId xmlns:a16="http://schemas.microsoft.com/office/drawing/2014/main" id="{F5A83368-CE05-FBEA-EC93-8B5A95FA55B7}"/>
                </a:ext>
              </a:extLst>
            </p:cNvPr>
            <p:cNvSpPr/>
            <p:nvPr/>
          </p:nvSpPr>
          <p:spPr>
            <a:xfrm>
              <a:off x="4601825" y="2714750"/>
              <a:ext cx="272325" cy="76175"/>
            </a:xfrm>
            <a:custGeom>
              <a:avLst/>
              <a:gdLst/>
              <a:ahLst/>
              <a:cxnLst/>
              <a:rect l="l" t="t" r="r" b="b"/>
              <a:pathLst>
                <a:path w="10893" h="3047" extrusionOk="0">
                  <a:moveTo>
                    <a:pt x="10724" y="1"/>
                  </a:moveTo>
                  <a:cubicBezTo>
                    <a:pt x="10708" y="1"/>
                    <a:pt x="10691" y="2"/>
                    <a:pt x="10673" y="6"/>
                  </a:cubicBezTo>
                  <a:cubicBezTo>
                    <a:pt x="7605" y="1140"/>
                    <a:pt x="4302" y="1640"/>
                    <a:pt x="1100" y="1674"/>
                  </a:cubicBezTo>
                  <a:cubicBezTo>
                    <a:pt x="35" y="1674"/>
                    <a:pt x="0" y="3046"/>
                    <a:pt x="1055" y="3046"/>
                  </a:cubicBezTo>
                  <a:cubicBezTo>
                    <a:pt x="1091" y="3046"/>
                    <a:pt x="1128" y="3045"/>
                    <a:pt x="1167" y="3041"/>
                  </a:cubicBezTo>
                  <a:cubicBezTo>
                    <a:pt x="4569" y="2708"/>
                    <a:pt x="7805" y="1674"/>
                    <a:pt x="10773" y="173"/>
                  </a:cubicBezTo>
                  <a:cubicBezTo>
                    <a:pt x="10892" y="113"/>
                    <a:pt x="10852" y="1"/>
                    <a:pt x="107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844;p35">
              <a:extLst>
                <a:ext uri="{FF2B5EF4-FFF2-40B4-BE49-F238E27FC236}">
                  <a16:creationId xmlns:a16="http://schemas.microsoft.com/office/drawing/2014/main" id="{A5D24908-6291-29EA-1F14-F5D6ACFE6625}"/>
                </a:ext>
              </a:extLst>
            </p:cNvPr>
            <p:cNvSpPr/>
            <p:nvPr/>
          </p:nvSpPr>
          <p:spPr>
            <a:xfrm>
              <a:off x="4362800" y="2519350"/>
              <a:ext cx="178750" cy="260800"/>
            </a:xfrm>
            <a:custGeom>
              <a:avLst/>
              <a:gdLst/>
              <a:ahLst/>
              <a:cxnLst/>
              <a:rect l="l" t="t" r="r" b="b"/>
              <a:pathLst>
                <a:path w="7150" h="10432" extrusionOk="0">
                  <a:moveTo>
                    <a:pt x="85" y="1"/>
                  </a:moveTo>
                  <a:cubicBezTo>
                    <a:pt x="38" y="1"/>
                    <a:pt x="1" y="53"/>
                    <a:pt x="20" y="150"/>
                  </a:cubicBezTo>
                  <a:cubicBezTo>
                    <a:pt x="1521" y="3552"/>
                    <a:pt x="3322" y="6888"/>
                    <a:pt x="5524" y="9957"/>
                  </a:cubicBezTo>
                  <a:cubicBezTo>
                    <a:pt x="5756" y="10294"/>
                    <a:pt x="6027" y="10431"/>
                    <a:pt x="6266" y="10431"/>
                  </a:cubicBezTo>
                  <a:cubicBezTo>
                    <a:pt x="6784" y="10431"/>
                    <a:pt x="7150" y="9785"/>
                    <a:pt x="6625" y="9123"/>
                  </a:cubicBezTo>
                  <a:cubicBezTo>
                    <a:pt x="4223" y="6321"/>
                    <a:pt x="2021" y="3319"/>
                    <a:pt x="187" y="83"/>
                  </a:cubicBezTo>
                  <a:cubicBezTo>
                    <a:pt x="159" y="27"/>
                    <a:pt x="119" y="1"/>
                    <a:pt x="8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845;p35">
              <a:extLst>
                <a:ext uri="{FF2B5EF4-FFF2-40B4-BE49-F238E27FC236}">
                  <a16:creationId xmlns:a16="http://schemas.microsoft.com/office/drawing/2014/main" id="{31B46D16-84B4-4440-7EFE-8B9E094701D8}"/>
                </a:ext>
              </a:extLst>
            </p:cNvPr>
            <p:cNvSpPr/>
            <p:nvPr/>
          </p:nvSpPr>
          <p:spPr>
            <a:xfrm>
              <a:off x="4323125" y="2592125"/>
              <a:ext cx="199950" cy="198200"/>
            </a:xfrm>
            <a:custGeom>
              <a:avLst/>
              <a:gdLst/>
              <a:ahLst/>
              <a:cxnLst/>
              <a:rect l="l" t="t" r="r" b="b"/>
              <a:pathLst>
                <a:path w="7998" h="7928" extrusionOk="0">
                  <a:moveTo>
                    <a:pt x="104" y="0"/>
                  </a:moveTo>
                  <a:cubicBezTo>
                    <a:pt x="32" y="0"/>
                    <a:pt x="1" y="79"/>
                    <a:pt x="73" y="174"/>
                  </a:cubicBezTo>
                  <a:cubicBezTo>
                    <a:pt x="2207" y="2609"/>
                    <a:pt x="4242" y="5178"/>
                    <a:pt x="6410" y="7613"/>
                  </a:cubicBezTo>
                  <a:cubicBezTo>
                    <a:pt x="6607" y="7836"/>
                    <a:pt x="6827" y="7928"/>
                    <a:pt x="7029" y="7928"/>
                  </a:cubicBezTo>
                  <a:cubicBezTo>
                    <a:pt x="7582" y="7928"/>
                    <a:pt x="7997" y="7241"/>
                    <a:pt x="7411" y="6679"/>
                  </a:cubicBezTo>
                  <a:cubicBezTo>
                    <a:pt x="5043" y="4411"/>
                    <a:pt x="2608" y="2242"/>
                    <a:pt x="206" y="41"/>
                  </a:cubicBezTo>
                  <a:cubicBezTo>
                    <a:pt x="168" y="12"/>
                    <a:pt x="133" y="0"/>
                    <a:pt x="10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846;p35">
              <a:extLst>
                <a:ext uri="{FF2B5EF4-FFF2-40B4-BE49-F238E27FC236}">
                  <a16:creationId xmlns:a16="http://schemas.microsoft.com/office/drawing/2014/main" id="{6C36FB83-C73A-0F23-E6ED-C4A781D0A83D}"/>
                </a:ext>
              </a:extLst>
            </p:cNvPr>
            <p:cNvSpPr/>
            <p:nvPr/>
          </p:nvSpPr>
          <p:spPr>
            <a:xfrm>
              <a:off x="4279600" y="2644450"/>
              <a:ext cx="229575" cy="147875"/>
            </a:xfrm>
            <a:custGeom>
              <a:avLst/>
              <a:gdLst/>
              <a:ahLst/>
              <a:cxnLst/>
              <a:rect l="l" t="t" r="r" b="b"/>
              <a:pathLst>
                <a:path w="9183" h="5915" extrusionOk="0">
                  <a:moveTo>
                    <a:pt x="120" y="0"/>
                  </a:moveTo>
                  <a:cubicBezTo>
                    <a:pt x="29" y="0"/>
                    <a:pt x="0" y="127"/>
                    <a:pt x="112" y="183"/>
                  </a:cubicBezTo>
                  <a:cubicBezTo>
                    <a:pt x="2647" y="2017"/>
                    <a:pt x="5149" y="3952"/>
                    <a:pt x="7684" y="5753"/>
                  </a:cubicBezTo>
                  <a:cubicBezTo>
                    <a:pt x="7848" y="5866"/>
                    <a:pt x="8008" y="5914"/>
                    <a:pt x="8156" y="5914"/>
                  </a:cubicBezTo>
                  <a:cubicBezTo>
                    <a:pt x="8793" y="5914"/>
                    <a:pt x="9183" y="5019"/>
                    <a:pt x="8452" y="4586"/>
                  </a:cubicBezTo>
                  <a:cubicBezTo>
                    <a:pt x="5716" y="3018"/>
                    <a:pt x="2948" y="1584"/>
                    <a:pt x="179" y="16"/>
                  </a:cubicBezTo>
                  <a:cubicBezTo>
                    <a:pt x="158" y="5"/>
                    <a:pt x="138" y="0"/>
                    <a:pt x="1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847;p35">
              <a:extLst>
                <a:ext uri="{FF2B5EF4-FFF2-40B4-BE49-F238E27FC236}">
                  <a16:creationId xmlns:a16="http://schemas.microsoft.com/office/drawing/2014/main" id="{7DDF51AA-FDE6-F7E3-4213-40A08DF34003}"/>
                </a:ext>
              </a:extLst>
            </p:cNvPr>
            <p:cNvSpPr/>
            <p:nvPr/>
          </p:nvSpPr>
          <p:spPr>
            <a:xfrm>
              <a:off x="4399081" y="2659390"/>
              <a:ext cx="321900" cy="221075"/>
            </a:xfrm>
            <a:custGeom>
              <a:avLst/>
              <a:gdLst/>
              <a:ahLst/>
              <a:cxnLst/>
              <a:rect l="l" t="t" r="r" b="b"/>
              <a:pathLst>
                <a:path w="12876" h="8843" extrusionOk="0">
                  <a:moveTo>
                    <a:pt x="7147" y="1"/>
                  </a:moveTo>
                  <a:cubicBezTo>
                    <a:pt x="6676" y="1"/>
                    <a:pt x="6329" y="387"/>
                    <a:pt x="6104" y="803"/>
                  </a:cubicBezTo>
                  <a:cubicBezTo>
                    <a:pt x="5270" y="2138"/>
                    <a:pt x="4870" y="3705"/>
                    <a:pt x="4970" y="5307"/>
                  </a:cubicBezTo>
                  <a:cubicBezTo>
                    <a:pt x="4336" y="3972"/>
                    <a:pt x="3136" y="2871"/>
                    <a:pt x="1701" y="2471"/>
                  </a:cubicBezTo>
                  <a:cubicBezTo>
                    <a:pt x="1515" y="2425"/>
                    <a:pt x="1313" y="2394"/>
                    <a:pt x="1119" y="2394"/>
                  </a:cubicBezTo>
                  <a:cubicBezTo>
                    <a:pt x="755" y="2394"/>
                    <a:pt x="419" y="2500"/>
                    <a:pt x="267" y="2805"/>
                  </a:cubicBezTo>
                  <a:cubicBezTo>
                    <a:pt x="0" y="3272"/>
                    <a:pt x="334" y="3805"/>
                    <a:pt x="667" y="4172"/>
                  </a:cubicBezTo>
                  <a:cubicBezTo>
                    <a:pt x="2102" y="5840"/>
                    <a:pt x="3669" y="7441"/>
                    <a:pt x="5337" y="8842"/>
                  </a:cubicBezTo>
                  <a:cubicBezTo>
                    <a:pt x="7605" y="7942"/>
                    <a:pt x="9507" y="6841"/>
                    <a:pt x="11341" y="5507"/>
                  </a:cubicBezTo>
                  <a:cubicBezTo>
                    <a:pt x="11842" y="5206"/>
                    <a:pt x="12309" y="4873"/>
                    <a:pt x="12609" y="4373"/>
                  </a:cubicBezTo>
                  <a:cubicBezTo>
                    <a:pt x="12876" y="3872"/>
                    <a:pt x="12843" y="3172"/>
                    <a:pt x="12376" y="2838"/>
                  </a:cubicBezTo>
                  <a:cubicBezTo>
                    <a:pt x="12184" y="2716"/>
                    <a:pt x="11955" y="2667"/>
                    <a:pt x="11724" y="2667"/>
                  </a:cubicBezTo>
                  <a:cubicBezTo>
                    <a:pt x="11513" y="2667"/>
                    <a:pt x="11299" y="2708"/>
                    <a:pt x="11108" y="2771"/>
                  </a:cubicBezTo>
                  <a:cubicBezTo>
                    <a:pt x="9473" y="3172"/>
                    <a:pt x="8039" y="4272"/>
                    <a:pt x="7272" y="5673"/>
                  </a:cubicBezTo>
                  <a:cubicBezTo>
                    <a:pt x="7772" y="4373"/>
                    <a:pt x="8006" y="2972"/>
                    <a:pt x="8039" y="1604"/>
                  </a:cubicBezTo>
                  <a:cubicBezTo>
                    <a:pt x="8106" y="903"/>
                    <a:pt x="7872" y="69"/>
                    <a:pt x="7205" y="3"/>
                  </a:cubicBezTo>
                  <a:cubicBezTo>
                    <a:pt x="7186" y="1"/>
                    <a:pt x="7166" y="1"/>
                    <a:pt x="714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5851;p35">
            <a:extLst>
              <a:ext uri="{FF2B5EF4-FFF2-40B4-BE49-F238E27FC236}">
                <a16:creationId xmlns:a16="http://schemas.microsoft.com/office/drawing/2014/main" id="{C3505358-B6FB-BC8E-13A6-8C19FBC541D1}"/>
              </a:ext>
            </a:extLst>
          </p:cNvPr>
          <p:cNvGrpSpPr/>
          <p:nvPr/>
        </p:nvGrpSpPr>
        <p:grpSpPr>
          <a:xfrm>
            <a:off x="1607138" y="4516600"/>
            <a:ext cx="5952975" cy="317375"/>
            <a:chOff x="7687225" y="6953000"/>
            <a:chExt cx="5952975" cy="317375"/>
          </a:xfrm>
        </p:grpSpPr>
        <p:sp>
          <p:nvSpPr>
            <p:cNvPr id="109" name="Google Shape;5852;p35">
              <a:extLst>
                <a:ext uri="{FF2B5EF4-FFF2-40B4-BE49-F238E27FC236}">
                  <a16:creationId xmlns:a16="http://schemas.microsoft.com/office/drawing/2014/main" id="{E8CCB3F4-40E5-6184-C2C6-67F4F8476D02}"/>
                </a:ext>
              </a:extLst>
            </p:cNvPr>
            <p:cNvSpPr/>
            <p:nvPr/>
          </p:nvSpPr>
          <p:spPr>
            <a:xfrm>
              <a:off x="13448800" y="6953000"/>
              <a:ext cx="191400" cy="173775"/>
            </a:xfrm>
            <a:custGeom>
              <a:avLst/>
              <a:gdLst/>
              <a:ahLst/>
              <a:cxnLst/>
              <a:rect l="l" t="t" r="r" b="b"/>
              <a:pathLst>
                <a:path w="7656" h="6951" extrusionOk="0">
                  <a:moveTo>
                    <a:pt x="4818" y="500"/>
                  </a:moveTo>
                  <a:cubicBezTo>
                    <a:pt x="4897" y="500"/>
                    <a:pt x="4978" y="518"/>
                    <a:pt x="5060" y="556"/>
                  </a:cubicBezTo>
                  <a:cubicBezTo>
                    <a:pt x="5515" y="771"/>
                    <a:pt x="5113" y="1681"/>
                    <a:pt x="4899" y="2055"/>
                  </a:cubicBezTo>
                  <a:cubicBezTo>
                    <a:pt x="4712" y="2323"/>
                    <a:pt x="4498" y="2564"/>
                    <a:pt x="4257" y="2778"/>
                  </a:cubicBezTo>
                  <a:cubicBezTo>
                    <a:pt x="4444" y="2858"/>
                    <a:pt x="4578" y="3019"/>
                    <a:pt x="4685" y="3233"/>
                  </a:cubicBezTo>
                  <a:cubicBezTo>
                    <a:pt x="4953" y="2965"/>
                    <a:pt x="5247" y="2724"/>
                    <a:pt x="5622" y="2617"/>
                  </a:cubicBezTo>
                  <a:cubicBezTo>
                    <a:pt x="5738" y="2585"/>
                    <a:pt x="5882" y="2567"/>
                    <a:pt x="6032" y="2567"/>
                  </a:cubicBezTo>
                  <a:cubicBezTo>
                    <a:pt x="6504" y="2567"/>
                    <a:pt x="7047" y="2746"/>
                    <a:pt x="7067" y="3233"/>
                  </a:cubicBezTo>
                  <a:cubicBezTo>
                    <a:pt x="7067" y="3701"/>
                    <a:pt x="6291" y="3801"/>
                    <a:pt x="5827" y="3801"/>
                  </a:cubicBezTo>
                  <a:cubicBezTo>
                    <a:pt x="5760" y="3801"/>
                    <a:pt x="5699" y="3799"/>
                    <a:pt x="5649" y="3795"/>
                  </a:cubicBezTo>
                  <a:cubicBezTo>
                    <a:pt x="5354" y="3768"/>
                    <a:pt x="5060" y="3688"/>
                    <a:pt x="4765" y="3581"/>
                  </a:cubicBezTo>
                  <a:cubicBezTo>
                    <a:pt x="4765" y="3795"/>
                    <a:pt x="4658" y="3982"/>
                    <a:pt x="4524" y="4170"/>
                  </a:cubicBezTo>
                  <a:cubicBezTo>
                    <a:pt x="4899" y="4250"/>
                    <a:pt x="5220" y="4437"/>
                    <a:pt x="5488" y="4705"/>
                  </a:cubicBezTo>
                  <a:cubicBezTo>
                    <a:pt x="5836" y="5026"/>
                    <a:pt x="6184" y="5936"/>
                    <a:pt x="5649" y="6231"/>
                  </a:cubicBezTo>
                  <a:cubicBezTo>
                    <a:pt x="5587" y="6267"/>
                    <a:pt x="5524" y="6283"/>
                    <a:pt x="5461" y="6283"/>
                  </a:cubicBezTo>
                  <a:cubicBezTo>
                    <a:pt x="5056" y="6283"/>
                    <a:pt x="4637" y="5618"/>
                    <a:pt x="4498" y="5294"/>
                  </a:cubicBezTo>
                  <a:cubicBezTo>
                    <a:pt x="4364" y="5000"/>
                    <a:pt x="4283" y="4705"/>
                    <a:pt x="4230" y="4411"/>
                  </a:cubicBezTo>
                  <a:cubicBezTo>
                    <a:pt x="4096" y="4464"/>
                    <a:pt x="3962" y="4491"/>
                    <a:pt x="3828" y="4491"/>
                  </a:cubicBezTo>
                  <a:cubicBezTo>
                    <a:pt x="3748" y="4491"/>
                    <a:pt x="3641" y="4491"/>
                    <a:pt x="3588" y="4464"/>
                  </a:cubicBezTo>
                  <a:lnTo>
                    <a:pt x="3588" y="4464"/>
                  </a:lnTo>
                  <a:cubicBezTo>
                    <a:pt x="3641" y="4839"/>
                    <a:pt x="3695" y="5240"/>
                    <a:pt x="3588" y="5615"/>
                  </a:cubicBezTo>
                  <a:cubicBezTo>
                    <a:pt x="3478" y="5989"/>
                    <a:pt x="3043" y="6561"/>
                    <a:pt x="2594" y="6561"/>
                  </a:cubicBezTo>
                  <a:cubicBezTo>
                    <a:pt x="2497" y="6561"/>
                    <a:pt x="2399" y="6534"/>
                    <a:pt x="2303" y="6472"/>
                  </a:cubicBezTo>
                  <a:cubicBezTo>
                    <a:pt x="1848" y="6204"/>
                    <a:pt x="2356" y="5348"/>
                    <a:pt x="2570" y="5000"/>
                  </a:cubicBezTo>
                  <a:cubicBezTo>
                    <a:pt x="2785" y="4732"/>
                    <a:pt x="3026" y="4491"/>
                    <a:pt x="3293" y="4304"/>
                  </a:cubicBezTo>
                  <a:cubicBezTo>
                    <a:pt x="3106" y="4170"/>
                    <a:pt x="2972" y="4009"/>
                    <a:pt x="2945" y="3768"/>
                  </a:cubicBezTo>
                  <a:cubicBezTo>
                    <a:pt x="2651" y="4036"/>
                    <a:pt x="2303" y="4277"/>
                    <a:pt x="1901" y="4330"/>
                  </a:cubicBezTo>
                  <a:cubicBezTo>
                    <a:pt x="1817" y="4350"/>
                    <a:pt x="1715" y="4361"/>
                    <a:pt x="1607" y="4361"/>
                  </a:cubicBezTo>
                  <a:cubicBezTo>
                    <a:pt x="1131" y="4361"/>
                    <a:pt x="515" y="4157"/>
                    <a:pt x="536" y="3635"/>
                  </a:cubicBezTo>
                  <a:cubicBezTo>
                    <a:pt x="557" y="3228"/>
                    <a:pt x="1149" y="3130"/>
                    <a:pt x="1608" y="3130"/>
                  </a:cubicBezTo>
                  <a:cubicBezTo>
                    <a:pt x="1753" y="3130"/>
                    <a:pt x="1885" y="3140"/>
                    <a:pt x="1982" y="3153"/>
                  </a:cubicBezTo>
                  <a:cubicBezTo>
                    <a:pt x="2303" y="3206"/>
                    <a:pt x="2624" y="3340"/>
                    <a:pt x="2945" y="3447"/>
                  </a:cubicBezTo>
                  <a:cubicBezTo>
                    <a:pt x="2972" y="3233"/>
                    <a:pt x="3052" y="3019"/>
                    <a:pt x="3213" y="2885"/>
                  </a:cubicBezTo>
                  <a:cubicBezTo>
                    <a:pt x="2811" y="2751"/>
                    <a:pt x="2490" y="2564"/>
                    <a:pt x="2223" y="2243"/>
                  </a:cubicBezTo>
                  <a:cubicBezTo>
                    <a:pt x="1901" y="1895"/>
                    <a:pt x="1607" y="985"/>
                    <a:pt x="2169" y="717"/>
                  </a:cubicBezTo>
                  <a:cubicBezTo>
                    <a:pt x="2228" y="689"/>
                    <a:pt x="2288" y="676"/>
                    <a:pt x="2346" y="676"/>
                  </a:cubicBezTo>
                  <a:cubicBezTo>
                    <a:pt x="2785" y="676"/>
                    <a:pt x="3175" y="1406"/>
                    <a:pt x="3293" y="1761"/>
                  </a:cubicBezTo>
                  <a:cubicBezTo>
                    <a:pt x="3427" y="2055"/>
                    <a:pt x="3454" y="2377"/>
                    <a:pt x="3481" y="2724"/>
                  </a:cubicBezTo>
                  <a:cubicBezTo>
                    <a:pt x="3588" y="2644"/>
                    <a:pt x="3721" y="2617"/>
                    <a:pt x="3855" y="2617"/>
                  </a:cubicBezTo>
                  <a:cubicBezTo>
                    <a:pt x="3882" y="2617"/>
                    <a:pt x="3909" y="2644"/>
                    <a:pt x="3962" y="2644"/>
                  </a:cubicBezTo>
                  <a:cubicBezTo>
                    <a:pt x="3855" y="2296"/>
                    <a:pt x="3748" y="1922"/>
                    <a:pt x="3855" y="1520"/>
                  </a:cubicBezTo>
                  <a:cubicBezTo>
                    <a:pt x="3947" y="1108"/>
                    <a:pt x="4352" y="500"/>
                    <a:pt x="4818" y="500"/>
                  </a:cubicBezTo>
                  <a:close/>
                  <a:moveTo>
                    <a:pt x="5004" y="0"/>
                  </a:moveTo>
                  <a:cubicBezTo>
                    <a:pt x="4467" y="0"/>
                    <a:pt x="3907" y="471"/>
                    <a:pt x="3668" y="878"/>
                  </a:cubicBezTo>
                  <a:cubicBezTo>
                    <a:pt x="3614" y="1011"/>
                    <a:pt x="3534" y="1199"/>
                    <a:pt x="3507" y="1333"/>
                  </a:cubicBezTo>
                  <a:cubicBezTo>
                    <a:pt x="3427" y="1145"/>
                    <a:pt x="3347" y="1011"/>
                    <a:pt x="3240" y="878"/>
                  </a:cubicBezTo>
                  <a:cubicBezTo>
                    <a:pt x="3031" y="606"/>
                    <a:pt x="2594" y="172"/>
                    <a:pt x="2196" y="172"/>
                  </a:cubicBezTo>
                  <a:cubicBezTo>
                    <a:pt x="2084" y="172"/>
                    <a:pt x="1975" y="206"/>
                    <a:pt x="1875" y="289"/>
                  </a:cubicBezTo>
                  <a:cubicBezTo>
                    <a:pt x="1366" y="690"/>
                    <a:pt x="1420" y="1520"/>
                    <a:pt x="1607" y="2029"/>
                  </a:cubicBezTo>
                  <a:cubicBezTo>
                    <a:pt x="1768" y="2350"/>
                    <a:pt x="2008" y="2617"/>
                    <a:pt x="2276" y="2832"/>
                  </a:cubicBezTo>
                  <a:cubicBezTo>
                    <a:pt x="2089" y="2785"/>
                    <a:pt x="1885" y="2756"/>
                    <a:pt x="1683" y="2756"/>
                  </a:cubicBezTo>
                  <a:cubicBezTo>
                    <a:pt x="1537" y="2756"/>
                    <a:pt x="1394" y="2771"/>
                    <a:pt x="1259" y="2805"/>
                  </a:cubicBezTo>
                  <a:cubicBezTo>
                    <a:pt x="831" y="2858"/>
                    <a:pt x="1" y="3099"/>
                    <a:pt x="108" y="3688"/>
                  </a:cubicBezTo>
                  <a:cubicBezTo>
                    <a:pt x="188" y="4277"/>
                    <a:pt x="965" y="4705"/>
                    <a:pt x="1500" y="4732"/>
                  </a:cubicBezTo>
                  <a:cubicBezTo>
                    <a:pt x="1548" y="4735"/>
                    <a:pt x="1596" y="4737"/>
                    <a:pt x="1643" y="4737"/>
                  </a:cubicBezTo>
                  <a:cubicBezTo>
                    <a:pt x="1958" y="4737"/>
                    <a:pt x="2237" y="4661"/>
                    <a:pt x="2517" y="4545"/>
                  </a:cubicBezTo>
                  <a:lnTo>
                    <a:pt x="2517" y="4545"/>
                  </a:lnTo>
                  <a:cubicBezTo>
                    <a:pt x="2276" y="4812"/>
                    <a:pt x="2062" y="5107"/>
                    <a:pt x="1928" y="5428"/>
                  </a:cubicBezTo>
                  <a:cubicBezTo>
                    <a:pt x="1794" y="5883"/>
                    <a:pt x="1634" y="6713"/>
                    <a:pt x="2196" y="6900"/>
                  </a:cubicBezTo>
                  <a:cubicBezTo>
                    <a:pt x="2292" y="6935"/>
                    <a:pt x="2390" y="6951"/>
                    <a:pt x="2490" y="6951"/>
                  </a:cubicBezTo>
                  <a:cubicBezTo>
                    <a:pt x="3001" y="6951"/>
                    <a:pt x="3528" y="6536"/>
                    <a:pt x="3775" y="6177"/>
                  </a:cubicBezTo>
                  <a:cubicBezTo>
                    <a:pt x="3989" y="5829"/>
                    <a:pt x="4043" y="5508"/>
                    <a:pt x="4069" y="5160"/>
                  </a:cubicBezTo>
                  <a:cubicBezTo>
                    <a:pt x="4203" y="5508"/>
                    <a:pt x="4391" y="5829"/>
                    <a:pt x="4605" y="6097"/>
                  </a:cubicBezTo>
                  <a:cubicBezTo>
                    <a:pt x="4845" y="6357"/>
                    <a:pt x="5279" y="6722"/>
                    <a:pt x="5662" y="6722"/>
                  </a:cubicBezTo>
                  <a:cubicBezTo>
                    <a:pt x="5792" y="6722"/>
                    <a:pt x="5915" y="6680"/>
                    <a:pt x="6023" y="6579"/>
                  </a:cubicBezTo>
                  <a:cubicBezTo>
                    <a:pt x="6452" y="6177"/>
                    <a:pt x="6398" y="5294"/>
                    <a:pt x="6130" y="4839"/>
                  </a:cubicBezTo>
                  <a:cubicBezTo>
                    <a:pt x="5943" y="4491"/>
                    <a:pt x="5675" y="4277"/>
                    <a:pt x="5381" y="4090"/>
                  </a:cubicBezTo>
                  <a:lnTo>
                    <a:pt x="5381" y="4090"/>
                  </a:lnTo>
                  <a:cubicBezTo>
                    <a:pt x="5555" y="4116"/>
                    <a:pt x="5729" y="4136"/>
                    <a:pt x="5906" y="4136"/>
                  </a:cubicBezTo>
                  <a:cubicBezTo>
                    <a:pt x="6083" y="4136"/>
                    <a:pt x="6264" y="4116"/>
                    <a:pt x="6452" y="4063"/>
                  </a:cubicBezTo>
                  <a:cubicBezTo>
                    <a:pt x="6853" y="3956"/>
                    <a:pt x="7656" y="3635"/>
                    <a:pt x="7522" y="3072"/>
                  </a:cubicBezTo>
                  <a:cubicBezTo>
                    <a:pt x="7388" y="2457"/>
                    <a:pt x="6585" y="2136"/>
                    <a:pt x="6050" y="2136"/>
                  </a:cubicBezTo>
                  <a:cubicBezTo>
                    <a:pt x="5675" y="2136"/>
                    <a:pt x="5354" y="2269"/>
                    <a:pt x="5060" y="2430"/>
                  </a:cubicBezTo>
                  <a:cubicBezTo>
                    <a:pt x="5301" y="2136"/>
                    <a:pt x="5461" y="1814"/>
                    <a:pt x="5541" y="1467"/>
                  </a:cubicBezTo>
                  <a:cubicBezTo>
                    <a:pt x="5675" y="1011"/>
                    <a:pt x="5756" y="155"/>
                    <a:pt x="5194" y="21"/>
                  </a:cubicBezTo>
                  <a:cubicBezTo>
                    <a:pt x="5131" y="7"/>
                    <a:pt x="5067" y="0"/>
                    <a:pt x="50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853;p35">
              <a:extLst>
                <a:ext uri="{FF2B5EF4-FFF2-40B4-BE49-F238E27FC236}">
                  <a16:creationId xmlns:a16="http://schemas.microsoft.com/office/drawing/2014/main" id="{985DD019-8F05-AB53-12C1-7E618555A2A4}"/>
                </a:ext>
              </a:extLst>
            </p:cNvPr>
            <p:cNvSpPr/>
            <p:nvPr/>
          </p:nvSpPr>
          <p:spPr>
            <a:xfrm>
              <a:off x="7687225" y="7022550"/>
              <a:ext cx="275700" cy="247825"/>
            </a:xfrm>
            <a:custGeom>
              <a:avLst/>
              <a:gdLst/>
              <a:ahLst/>
              <a:cxnLst/>
              <a:rect l="l" t="t" r="r" b="b"/>
              <a:pathLst>
                <a:path w="11028" h="9913" extrusionOk="0">
                  <a:moveTo>
                    <a:pt x="6934" y="561"/>
                  </a:moveTo>
                  <a:cubicBezTo>
                    <a:pt x="7048" y="561"/>
                    <a:pt x="7164" y="587"/>
                    <a:pt x="7281" y="645"/>
                  </a:cubicBezTo>
                  <a:cubicBezTo>
                    <a:pt x="8003" y="966"/>
                    <a:pt x="7388" y="2278"/>
                    <a:pt x="7093" y="2786"/>
                  </a:cubicBezTo>
                  <a:cubicBezTo>
                    <a:pt x="6853" y="3161"/>
                    <a:pt x="6558" y="3509"/>
                    <a:pt x="6210" y="3830"/>
                  </a:cubicBezTo>
                  <a:cubicBezTo>
                    <a:pt x="6478" y="3964"/>
                    <a:pt x="6692" y="4178"/>
                    <a:pt x="6826" y="4446"/>
                  </a:cubicBezTo>
                  <a:cubicBezTo>
                    <a:pt x="7174" y="4098"/>
                    <a:pt x="7629" y="3750"/>
                    <a:pt x="8111" y="3616"/>
                  </a:cubicBezTo>
                  <a:cubicBezTo>
                    <a:pt x="8278" y="3569"/>
                    <a:pt x="8487" y="3542"/>
                    <a:pt x="8707" y="3542"/>
                  </a:cubicBezTo>
                  <a:cubicBezTo>
                    <a:pt x="9369" y="3542"/>
                    <a:pt x="10131" y="3783"/>
                    <a:pt x="10171" y="4446"/>
                  </a:cubicBezTo>
                  <a:cubicBezTo>
                    <a:pt x="10196" y="5156"/>
                    <a:pt x="9011" y="5306"/>
                    <a:pt x="8358" y="5306"/>
                  </a:cubicBezTo>
                  <a:cubicBezTo>
                    <a:pt x="8297" y="5306"/>
                    <a:pt x="8241" y="5304"/>
                    <a:pt x="8191" y="5302"/>
                  </a:cubicBezTo>
                  <a:cubicBezTo>
                    <a:pt x="7709" y="5249"/>
                    <a:pt x="7308" y="5168"/>
                    <a:pt x="6879" y="5035"/>
                  </a:cubicBezTo>
                  <a:cubicBezTo>
                    <a:pt x="6853" y="5356"/>
                    <a:pt x="6745" y="5623"/>
                    <a:pt x="6558" y="5864"/>
                  </a:cubicBezTo>
                  <a:cubicBezTo>
                    <a:pt x="7040" y="5998"/>
                    <a:pt x="7548" y="6212"/>
                    <a:pt x="7923" y="6587"/>
                  </a:cubicBezTo>
                  <a:cubicBezTo>
                    <a:pt x="8405" y="7096"/>
                    <a:pt x="8914" y="8353"/>
                    <a:pt x="8164" y="8809"/>
                  </a:cubicBezTo>
                  <a:cubicBezTo>
                    <a:pt x="8071" y="8864"/>
                    <a:pt x="7977" y="8889"/>
                    <a:pt x="7883" y="8889"/>
                  </a:cubicBezTo>
                  <a:cubicBezTo>
                    <a:pt x="7296" y="8889"/>
                    <a:pt x="6708" y="7931"/>
                    <a:pt x="6478" y="7470"/>
                  </a:cubicBezTo>
                  <a:cubicBezTo>
                    <a:pt x="6290" y="7069"/>
                    <a:pt x="6157" y="6614"/>
                    <a:pt x="6076" y="6185"/>
                  </a:cubicBezTo>
                  <a:cubicBezTo>
                    <a:pt x="5916" y="6293"/>
                    <a:pt x="5755" y="6319"/>
                    <a:pt x="5541" y="6319"/>
                  </a:cubicBezTo>
                  <a:cubicBezTo>
                    <a:pt x="5434" y="6319"/>
                    <a:pt x="5300" y="6319"/>
                    <a:pt x="5220" y="6293"/>
                  </a:cubicBezTo>
                  <a:lnTo>
                    <a:pt x="5220" y="6293"/>
                  </a:lnTo>
                  <a:cubicBezTo>
                    <a:pt x="5300" y="6828"/>
                    <a:pt x="5380" y="7363"/>
                    <a:pt x="5220" y="7898"/>
                  </a:cubicBezTo>
                  <a:cubicBezTo>
                    <a:pt x="5019" y="8456"/>
                    <a:pt x="4409" y="9293"/>
                    <a:pt x="3763" y="9293"/>
                  </a:cubicBezTo>
                  <a:cubicBezTo>
                    <a:pt x="3633" y="9293"/>
                    <a:pt x="3502" y="9259"/>
                    <a:pt x="3373" y="9183"/>
                  </a:cubicBezTo>
                  <a:cubicBezTo>
                    <a:pt x="2731" y="8755"/>
                    <a:pt x="3400" y="7524"/>
                    <a:pt x="3774" y="7069"/>
                  </a:cubicBezTo>
                  <a:cubicBezTo>
                    <a:pt x="4042" y="6694"/>
                    <a:pt x="4363" y="6400"/>
                    <a:pt x="4738" y="6078"/>
                  </a:cubicBezTo>
                  <a:cubicBezTo>
                    <a:pt x="4470" y="5918"/>
                    <a:pt x="4310" y="5650"/>
                    <a:pt x="4230" y="5356"/>
                  </a:cubicBezTo>
                  <a:cubicBezTo>
                    <a:pt x="3855" y="5730"/>
                    <a:pt x="3373" y="6052"/>
                    <a:pt x="2811" y="6159"/>
                  </a:cubicBezTo>
                  <a:cubicBezTo>
                    <a:pt x="2698" y="6181"/>
                    <a:pt x="2567" y="6193"/>
                    <a:pt x="2426" y="6193"/>
                  </a:cubicBezTo>
                  <a:cubicBezTo>
                    <a:pt x="1730" y="6193"/>
                    <a:pt x="808" y="5903"/>
                    <a:pt x="830" y="5168"/>
                  </a:cubicBezTo>
                  <a:cubicBezTo>
                    <a:pt x="850" y="4597"/>
                    <a:pt x="1624" y="4461"/>
                    <a:pt x="2267" y="4461"/>
                  </a:cubicBezTo>
                  <a:cubicBezTo>
                    <a:pt x="2496" y="4461"/>
                    <a:pt x="2709" y="4478"/>
                    <a:pt x="2864" y="4499"/>
                  </a:cubicBezTo>
                  <a:cubicBezTo>
                    <a:pt x="3346" y="4553"/>
                    <a:pt x="3801" y="4687"/>
                    <a:pt x="4256" y="4874"/>
                  </a:cubicBezTo>
                  <a:cubicBezTo>
                    <a:pt x="4283" y="4580"/>
                    <a:pt x="4444" y="4285"/>
                    <a:pt x="4658" y="4071"/>
                  </a:cubicBezTo>
                  <a:cubicBezTo>
                    <a:pt x="4122" y="3884"/>
                    <a:pt x="3614" y="3616"/>
                    <a:pt x="3239" y="3188"/>
                  </a:cubicBezTo>
                  <a:cubicBezTo>
                    <a:pt x="2757" y="2652"/>
                    <a:pt x="2383" y="1341"/>
                    <a:pt x="3186" y="966"/>
                  </a:cubicBezTo>
                  <a:cubicBezTo>
                    <a:pt x="3256" y="935"/>
                    <a:pt x="3326" y="921"/>
                    <a:pt x="3395" y="921"/>
                  </a:cubicBezTo>
                  <a:cubicBezTo>
                    <a:pt x="3990" y="921"/>
                    <a:pt x="4546" y="1956"/>
                    <a:pt x="4738" y="2412"/>
                  </a:cubicBezTo>
                  <a:cubicBezTo>
                    <a:pt x="4899" y="2840"/>
                    <a:pt x="5006" y="3322"/>
                    <a:pt x="5032" y="3777"/>
                  </a:cubicBezTo>
                  <a:cubicBezTo>
                    <a:pt x="5220" y="3723"/>
                    <a:pt x="5380" y="3696"/>
                    <a:pt x="5568" y="3696"/>
                  </a:cubicBezTo>
                  <a:lnTo>
                    <a:pt x="5702" y="3696"/>
                  </a:lnTo>
                  <a:cubicBezTo>
                    <a:pt x="5541" y="3161"/>
                    <a:pt x="5434" y="2572"/>
                    <a:pt x="5568" y="2037"/>
                  </a:cubicBezTo>
                  <a:cubicBezTo>
                    <a:pt x="5682" y="1465"/>
                    <a:pt x="6266" y="561"/>
                    <a:pt x="6934" y="561"/>
                  </a:cubicBezTo>
                  <a:close/>
                  <a:moveTo>
                    <a:pt x="7201" y="1"/>
                  </a:moveTo>
                  <a:cubicBezTo>
                    <a:pt x="6419" y="1"/>
                    <a:pt x="5609" y="687"/>
                    <a:pt x="5273" y="1287"/>
                  </a:cubicBezTo>
                  <a:cubicBezTo>
                    <a:pt x="5193" y="1475"/>
                    <a:pt x="5113" y="1689"/>
                    <a:pt x="5059" y="1876"/>
                  </a:cubicBezTo>
                  <a:cubicBezTo>
                    <a:pt x="4952" y="1689"/>
                    <a:pt x="4818" y="1475"/>
                    <a:pt x="4685" y="1287"/>
                  </a:cubicBezTo>
                  <a:cubicBezTo>
                    <a:pt x="4392" y="890"/>
                    <a:pt x="3773" y="264"/>
                    <a:pt x="3222" y="264"/>
                  </a:cubicBezTo>
                  <a:cubicBezTo>
                    <a:pt x="3068" y="264"/>
                    <a:pt x="2919" y="314"/>
                    <a:pt x="2784" y="431"/>
                  </a:cubicBezTo>
                  <a:cubicBezTo>
                    <a:pt x="2115" y="966"/>
                    <a:pt x="2115" y="2224"/>
                    <a:pt x="2409" y="2920"/>
                  </a:cubicBezTo>
                  <a:cubicBezTo>
                    <a:pt x="2597" y="3375"/>
                    <a:pt x="2945" y="3750"/>
                    <a:pt x="3346" y="4044"/>
                  </a:cubicBezTo>
                  <a:cubicBezTo>
                    <a:pt x="3028" y="3961"/>
                    <a:pt x="2711" y="3919"/>
                    <a:pt x="2386" y="3919"/>
                  </a:cubicBezTo>
                  <a:cubicBezTo>
                    <a:pt x="2192" y="3919"/>
                    <a:pt x="1995" y="3934"/>
                    <a:pt x="1794" y="3964"/>
                  </a:cubicBezTo>
                  <a:cubicBezTo>
                    <a:pt x="1178" y="4044"/>
                    <a:pt x="1" y="4419"/>
                    <a:pt x="134" y="5249"/>
                  </a:cubicBezTo>
                  <a:cubicBezTo>
                    <a:pt x="295" y="6132"/>
                    <a:pt x="1366" y="6694"/>
                    <a:pt x="2142" y="6774"/>
                  </a:cubicBezTo>
                  <a:cubicBezTo>
                    <a:pt x="2185" y="6777"/>
                    <a:pt x="2228" y="6778"/>
                    <a:pt x="2271" y="6778"/>
                  </a:cubicBezTo>
                  <a:cubicBezTo>
                    <a:pt x="2732" y="6778"/>
                    <a:pt x="3171" y="6649"/>
                    <a:pt x="3587" y="6453"/>
                  </a:cubicBezTo>
                  <a:lnTo>
                    <a:pt x="3587" y="6453"/>
                  </a:lnTo>
                  <a:cubicBezTo>
                    <a:pt x="3239" y="6828"/>
                    <a:pt x="2945" y="7256"/>
                    <a:pt x="2784" y="7765"/>
                  </a:cubicBezTo>
                  <a:cubicBezTo>
                    <a:pt x="2570" y="8327"/>
                    <a:pt x="2329" y="9558"/>
                    <a:pt x="3132" y="9852"/>
                  </a:cubicBezTo>
                  <a:cubicBezTo>
                    <a:pt x="3265" y="9894"/>
                    <a:pt x="3401" y="9913"/>
                    <a:pt x="3538" y="9913"/>
                  </a:cubicBezTo>
                  <a:cubicBezTo>
                    <a:pt x="4283" y="9913"/>
                    <a:pt x="5045" y="9351"/>
                    <a:pt x="5407" y="8809"/>
                  </a:cubicBezTo>
                  <a:cubicBezTo>
                    <a:pt x="5728" y="8380"/>
                    <a:pt x="5809" y="7898"/>
                    <a:pt x="5862" y="7390"/>
                  </a:cubicBezTo>
                  <a:cubicBezTo>
                    <a:pt x="6023" y="7898"/>
                    <a:pt x="6290" y="8327"/>
                    <a:pt x="6612" y="8728"/>
                  </a:cubicBezTo>
                  <a:cubicBezTo>
                    <a:pt x="6931" y="9087"/>
                    <a:pt x="7546" y="9609"/>
                    <a:pt x="8094" y="9609"/>
                  </a:cubicBezTo>
                  <a:cubicBezTo>
                    <a:pt x="8282" y="9609"/>
                    <a:pt x="8462" y="9548"/>
                    <a:pt x="8619" y="9397"/>
                  </a:cubicBezTo>
                  <a:cubicBezTo>
                    <a:pt x="9261" y="8835"/>
                    <a:pt x="9154" y="7604"/>
                    <a:pt x="8780" y="6935"/>
                  </a:cubicBezTo>
                  <a:cubicBezTo>
                    <a:pt x="8566" y="6453"/>
                    <a:pt x="8191" y="6132"/>
                    <a:pt x="7763" y="5864"/>
                  </a:cubicBezTo>
                  <a:lnTo>
                    <a:pt x="7763" y="5864"/>
                  </a:lnTo>
                  <a:cubicBezTo>
                    <a:pt x="8020" y="5893"/>
                    <a:pt x="8293" y="5922"/>
                    <a:pt x="8569" y="5922"/>
                  </a:cubicBezTo>
                  <a:cubicBezTo>
                    <a:pt x="8809" y="5922"/>
                    <a:pt x="9052" y="5900"/>
                    <a:pt x="9288" y="5838"/>
                  </a:cubicBezTo>
                  <a:cubicBezTo>
                    <a:pt x="9904" y="5704"/>
                    <a:pt x="11028" y="5222"/>
                    <a:pt x="10841" y="4392"/>
                  </a:cubicBezTo>
                  <a:cubicBezTo>
                    <a:pt x="10627" y="3562"/>
                    <a:pt x="9502" y="3054"/>
                    <a:pt x="8726" y="3054"/>
                  </a:cubicBezTo>
                  <a:cubicBezTo>
                    <a:pt x="8191" y="3054"/>
                    <a:pt x="7736" y="3214"/>
                    <a:pt x="7281" y="3455"/>
                  </a:cubicBezTo>
                  <a:cubicBezTo>
                    <a:pt x="7602" y="3054"/>
                    <a:pt x="7870" y="2572"/>
                    <a:pt x="8003" y="2090"/>
                  </a:cubicBezTo>
                  <a:cubicBezTo>
                    <a:pt x="8164" y="1475"/>
                    <a:pt x="8298" y="244"/>
                    <a:pt x="7468" y="29"/>
                  </a:cubicBezTo>
                  <a:cubicBezTo>
                    <a:pt x="7380" y="10"/>
                    <a:pt x="7290" y="1"/>
                    <a:pt x="72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11" name="Graphic 110">
            <a:extLst>
              <a:ext uri="{FF2B5EF4-FFF2-40B4-BE49-F238E27FC236}">
                <a16:creationId xmlns:a16="http://schemas.microsoft.com/office/drawing/2014/main" id="{613622A3-F8A3-CBBF-BFA1-9C12EBE16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56883" y="3061199"/>
            <a:ext cx="4885516" cy="2048434"/>
          </a:xfrm>
          <a:prstGeom prst="rect">
            <a:avLst/>
          </a:prstGeom>
        </p:spPr>
      </p:pic>
      <p:sp>
        <p:nvSpPr>
          <p:cNvPr id="112" name="TextBox 111">
            <a:extLst>
              <a:ext uri="{FF2B5EF4-FFF2-40B4-BE49-F238E27FC236}">
                <a16:creationId xmlns:a16="http://schemas.microsoft.com/office/drawing/2014/main" id="{953C1FD6-F64A-B07E-69A6-DCDAE149A410}"/>
              </a:ext>
            </a:extLst>
          </p:cNvPr>
          <p:cNvSpPr txBox="1"/>
          <p:nvPr/>
        </p:nvSpPr>
        <p:spPr>
          <a:xfrm>
            <a:off x="697611" y="2215342"/>
            <a:ext cx="7704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</a:t>
            </a:r>
            <a:r>
              <a:rPr lang="fa-IR" sz="4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را وارد نمایید</a:t>
            </a:r>
            <a:endParaRPr lang="en-US" sz="4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135" name="Google Shape;6479;p41">
            <a:extLst>
              <a:ext uri="{FF2B5EF4-FFF2-40B4-BE49-F238E27FC236}">
                <a16:creationId xmlns:a16="http://schemas.microsoft.com/office/drawing/2014/main" id="{6385AB7C-56F4-00DA-9BEF-13BDFB22E84D}"/>
              </a:ext>
            </a:extLst>
          </p:cNvPr>
          <p:cNvGrpSpPr/>
          <p:nvPr/>
        </p:nvGrpSpPr>
        <p:grpSpPr>
          <a:xfrm>
            <a:off x="7400879" y="2495111"/>
            <a:ext cx="1129525" cy="1140925"/>
            <a:chOff x="6677925" y="6815450"/>
            <a:chExt cx="1129525" cy="1140925"/>
          </a:xfrm>
        </p:grpSpPr>
        <p:sp>
          <p:nvSpPr>
            <p:cNvPr id="136" name="Google Shape;6480;p41">
              <a:extLst>
                <a:ext uri="{FF2B5EF4-FFF2-40B4-BE49-F238E27FC236}">
                  <a16:creationId xmlns:a16="http://schemas.microsoft.com/office/drawing/2014/main" id="{9BA49A08-183C-2B0F-7083-D63D71C51662}"/>
                </a:ext>
              </a:extLst>
            </p:cNvPr>
            <p:cNvSpPr/>
            <p:nvPr/>
          </p:nvSpPr>
          <p:spPr>
            <a:xfrm>
              <a:off x="6677925" y="6815450"/>
              <a:ext cx="1129525" cy="1140925"/>
            </a:xfrm>
            <a:custGeom>
              <a:avLst/>
              <a:gdLst/>
              <a:ahLst/>
              <a:cxnLst/>
              <a:rect l="l" t="t" r="r" b="b"/>
              <a:pathLst>
                <a:path w="45181" h="45637" extrusionOk="0">
                  <a:moveTo>
                    <a:pt x="19834" y="1"/>
                  </a:moveTo>
                  <a:cubicBezTo>
                    <a:pt x="19459" y="1"/>
                    <a:pt x="19084" y="27"/>
                    <a:pt x="18737" y="135"/>
                  </a:cubicBezTo>
                  <a:cubicBezTo>
                    <a:pt x="18335" y="242"/>
                    <a:pt x="17880" y="402"/>
                    <a:pt x="17479" y="643"/>
                  </a:cubicBezTo>
                  <a:cubicBezTo>
                    <a:pt x="17184" y="804"/>
                    <a:pt x="16863" y="1045"/>
                    <a:pt x="16542" y="1312"/>
                  </a:cubicBezTo>
                  <a:cubicBezTo>
                    <a:pt x="16087" y="1714"/>
                    <a:pt x="15685" y="2169"/>
                    <a:pt x="15257" y="2784"/>
                  </a:cubicBezTo>
                  <a:cubicBezTo>
                    <a:pt x="14909" y="3213"/>
                    <a:pt x="14641" y="3721"/>
                    <a:pt x="14374" y="4203"/>
                  </a:cubicBezTo>
                  <a:cubicBezTo>
                    <a:pt x="14133" y="4685"/>
                    <a:pt x="13945" y="5140"/>
                    <a:pt x="13731" y="5729"/>
                  </a:cubicBezTo>
                  <a:cubicBezTo>
                    <a:pt x="12741" y="4845"/>
                    <a:pt x="11724" y="4176"/>
                    <a:pt x="10653" y="3721"/>
                  </a:cubicBezTo>
                  <a:cubicBezTo>
                    <a:pt x="10038" y="3453"/>
                    <a:pt x="9315" y="3213"/>
                    <a:pt x="8646" y="3079"/>
                  </a:cubicBezTo>
                  <a:cubicBezTo>
                    <a:pt x="8084" y="2972"/>
                    <a:pt x="7495" y="2918"/>
                    <a:pt x="6879" y="2918"/>
                  </a:cubicBezTo>
                  <a:lnTo>
                    <a:pt x="6451" y="2918"/>
                  </a:lnTo>
                  <a:cubicBezTo>
                    <a:pt x="6076" y="2945"/>
                    <a:pt x="5675" y="2972"/>
                    <a:pt x="5300" y="3052"/>
                  </a:cubicBezTo>
                  <a:cubicBezTo>
                    <a:pt x="4899" y="3106"/>
                    <a:pt x="4551" y="3213"/>
                    <a:pt x="4203" y="3346"/>
                  </a:cubicBezTo>
                  <a:cubicBezTo>
                    <a:pt x="3507" y="3614"/>
                    <a:pt x="2864" y="4016"/>
                    <a:pt x="2329" y="4551"/>
                  </a:cubicBezTo>
                  <a:cubicBezTo>
                    <a:pt x="1874" y="4979"/>
                    <a:pt x="1499" y="5514"/>
                    <a:pt x="1151" y="6157"/>
                  </a:cubicBezTo>
                  <a:cubicBezTo>
                    <a:pt x="884" y="6639"/>
                    <a:pt x="696" y="7201"/>
                    <a:pt x="536" y="7789"/>
                  </a:cubicBezTo>
                  <a:cubicBezTo>
                    <a:pt x="268" y="8833"/>
                    <a:pt x="161" y="9850"/>
                    <a:pt x="108" y="10734"/>
                  </a:cubicBezTo>
                  <a:cubicBezTo>
                    <a:pt x="54" y="11135"/>
                    <a:pt x="27" y="11563"/>
                    <a:pt x="27" y="11965"/>
                  </a:cubicBezTo>
                  <a:cubicBezTo>
                    <a:pt x="1" y="12607"/>
                    <a:pt x="1" y="13303"/>
                    <a:pt x="54" y="13972"/>
                  </a:cubicBezTo>
                  <a:cubicBezTo>
                    <a:pt x="161" y="15364"/>
                    <a:pt x="429" y="16702"/>
                    <a:pt x="830" y="17960"/>
                  </a:cubicBezTo>
                  <a:cubicBezTo>
                    <a:pt x="1232" y="19272"/>
                    <a:pt x="1821" y="20530"/>
                    <a:pt x="2543" y="21681"/>
                  </a:cubicBezTo>
                  <a:cubicBezTo>
                    <a:pt x="2891" y="22243"/>
                    <a:pt x="3319" y="22805"/>
                    <a:pt x="3775" y="23394"/>
                  </a:cubicBezTo>
                  <a:cubicBezTo>
                    <a:pt x="4176" y="23876"/>
                    <a:pt x="4658" y="24357"/>
                    <a:pt x="5113" y="24759"/>
                  </a:cubicBezTo>
                  <a:cubicBezTo>
                    <a:pt x="6050" y="25562"/>
                    <a:pt x="7147" y="26231"/>
                    <a:pt x="8325" y="26740"/>
                  </a:cubicBezTo>
                  <a:cubicBezTo>
                    <a:pt x="8914" y="26954"/>
                    <a:pt x="9529" y="27168"/>
                    <a:pt x="10145" y="27302"/>
                  </a:cubicBezTo>
                  <a:lnTo>
                    <a:pt x="10172" y="27302"/>
                  </a:lnTo>
                  <a:cubicBezTo>
                    <a:pt x="10064" y="28105"/>
                    <a:pt x="10038" y="28908"/>
                    <a:pt x="10064" y="29711"/>
                  </a:cubicBezTo>
                  <a:lnTo>
                    <a:pt x="10064" y="29871"/>
                  </a:lnTo>
                  <a:cubicBezTo>
                    <a:pt x="10091" y="30219"/>
                    <a:pt x="10145" y="30621"/>
                    <a:pt x="10172" y="30969"/>
                  </a:cubicBezTo>
                  <a:cubicBezTo>
                    <a:pt x="10359" y="32441"/>
                    <a:pt x="10760" y="33859"/>
                    <a:pt x="11376" y="35171"/>
                  </a:cubicBezTo>
                  <a:cubicBezTo>
                    <a:pt x="11965" y="36509"/>
                    <a:pt x="12848" y="37740"/>
                    <a:pt x="13892" y="38811"/>
                  </a:cubicBezTo>
                  <a:cubicBezTo>
                    <a:pt x="14374" y="39319"/>
                    <a:pt x="14963" y="39801"/>
                    <a:pt x="15578" y="40283"/>
                  </a:cubicBezTo>
                  <a:cubicBezTo>
                    <a:pt x="16167" y="40684"/>
                    <a:pt x="16756" y="41113"/>
                    <a:pt x="17425" y="41487"/>
                  </a:cubicBezTo>
                  <a:cubicBezTo>
                    <a:pt x="18121" y="41889"/>
                    <a:pt x="18844" y="42264"/>
                    <a:pt x="19539" y="42558"/>
                  </a:cubicBezTo>
                  <a:cubicBezTo>
                    <a:pt x="20289" y="42879"/>
                    <a:pt x="21119" y="43120"/>
                    <a:pt x="21868" y="43334"/>
                  </a:cubicBezTo>
                  <a:cubicBezTo>
                    <a:pt x="22350" y="43415"/>
                    <a:pt x="22778" y="43495"/>
                    <a:pt x="23260" y="43548"/>
                  </a:cubicBezTo>
                  <a:cubicBezTo>
                    <a:pt x="23340" y="43655"/>
                    <a:pt x="23447" y="43736"/>
                    <a:pt x="23554" y="43816"/>
                  </a:cubicBezTo>
                  <a:cubicBezTo>
                    <a:pt x="23608" y="43896"/>
                    <a:pt x="23688" y="43923"/>
                    <a:pt x="23742" y="44003"/>
                  </a:cubicBezTo>
                  <a:lnTo>
                    <a:pt x="24063" y="44191"/>
                  </a:lnTo>
                  <a:cubicBezTo>
                    <a:pt x="24063" y="44191"/>
                    <a:pt x="24143" y="44271"/>
                    <a:pt x="24197" y="44298"/>
                  </a:cubicBezTo>
                  <a:cubicBezTo>
                    <a:pt x="24678" y="44619"/>
                    <a:pt x="25214" y="44887"/>
                    <a:pt x="25722" y="45101"/>
                  </a:cubicBezTo>
                  <a:cubicBezTo>
                    <a:pt x="26338" y="45342"/>
                    <a:pt x="26954" y="45475"/>
                    <a:pt x="27596" y="45502"/>
                  </a:cubicBezTo>
                  <a:lnTo>
                    <a:pt x="27890" y="45502"/>
                  </a:lnTo>
                  <a:cubicBezTo>
                    <a:pt x="28024" y="45502"/>
                    <a:pt x="28158" y="45502"/>
                    <a:pt x="28158" y="45636"/>
                  </a:cubicBezTo>
                  <a:cubicBezTo>
                    <a:pt x="28800" y="45556"/>
                    <a:pt x="29389" y="45395"/>
                    <a:pt x="29898" y="45101"/>
                  </a:cubicBezTo>
                  <a:cubicBezTo>
                    <a:pt x="30192" y="44913"/>
                    <a:pt x="30460" y="44726"/>
                    <a:pt x="30701" y="44458"/>
                  </a:cubicBezTo>
                  <a:cubicBezTo>
                    <a:pt x="30701" y="44458"/>
                    <a:pt x="30728" y="44458"/>
                    <a:pt x="30728" y="44432"/>
                  </a:cubicBezTo>
                  <a:cubicBezTo>
                    <a:pt x="30968" y="44110"/>
                    <a:pt x="31183" y="43816"/>
                    <a:pt x="31316" y="43495"/>
                  </a:cubicBezTo>
                  <a:cubicBezTo>
                    <a:pt x="31450" y="43174"/>
                    <a:pt x="31530" y="42852"/>
                    <a:pt x="31584" y="42478"/>
                  </a:cubicBezTo>
                  <a:cubicBezTo>
                    <a:pt x="31611" y="42371"/>
                    <a:pt x="31611" y="42290"/>
                    <a:pt x="31611" y="42157"/>
                  </a:cubicBezTo>
                  <a:lnTo>
                    <a:pt x="31611" y="41889"/>
                  </a:lnTo>
                  <a:lnTo>
                    <a:pt x="31611" y="41568"/>
                  </a:lnTo>
                  <a:lnTo>
                    <a:pt x="31611" y="41514"/>
                  </a:lnTo>
                  <a:cubicBezTo>
                    <a:pt x="31798" y="41434"/>
                    <a:pt x="32012" y="41354"/>
                    <a:pt x="32200" y="41247"/>
                  </a:cubicBezTo>
                  <a:cubicBezTo>
                    <a:pt x="32253" y="41220"/>
                    <a:pt x="32387" y="41139"/>
                    <a:pt x="32387" y="41139"/>
                  </a:cubicBezTo>
                  <a:cubicBezTo>
                    <a:pt x="32815" y="40872"/>
                    <a:pt x="33217" y="40470"/>
                    <a:pt x="33484" y="40042"/>
                  </a:cubicBezTo>
                  <a:cubicBezTo>
                    <a:pt x="34020" y="39212"/>
                    <a:pt x="34180" y="38168"/>
                    <a:pt x="33993" y="37098"/>
                  </a:cubicBezTo>
                  <a:cubicBezTo>
                    <a:pt x="33913" y="36830"/>
                    <a:pt x="33859" y="36563"/>
                    <a:pt x="33752" y="36295"/>
                  </a:cubicBezTo>
                  <a:cubicBezTo>
                    <a:pt x="34020" y="35786"/>
                    <a:pt x="34207" y="35197"/>
                    <a:pt x="34261" y="34555"/>
                  </a:cubicBezTo>
                  <a:cubicBezTo>
                    <a:pt x="34287" y="34261"/>
                    <a:pt x="34287" y="33940"/>
                    <a:pt x="34261" y="33645"/>
                  </a:cubicBezTo>
                  <a:cubicBezTo>
                    <a:pt x="34341" y="33618"/>
                    <a:pt x="34421" y="33618"/>
                    <a:pt x="34475" y="33592"/>
                  </a:cubicBezTo>
                  <a:cubicBezTo>
                    <a:pt x="35197" y="33377"/>
                    <a:pt x="35867" y="33110"/>
                    <a:pt x="36429" y="32815"/>
                  </a:cubicBezTo>
                  <a:cubicBezTo>
                    <a:pt x="36750" y="32655"/>
                    <a:pt x="37071" y="32441"/>
                    <a:pt x="37365" y="32253"/>
                  </a:cubicBezTo>
                  <a:cubicBezTo>
                    <a:pt x="37820" y="31905"/>
                    <a:pt x="38195" y="31584"/>
                    <a:pt x="38490" y="31209"/>
                  </a:cubicBezTo>
                  <a:cubicBezTo>
                    <a:pt x="38623" y="31049"/>
                    <a:pt x="38811" y="30835"/>
                    <a:pt x="38971" y="30567"/>
                  </a:cubicBezTo>
                  <a:cubicBezTo>
                    <a:pt x="39105" y="30380"/>
                    <a:pt x="39212" y="30166"/>
                    <a:pt x="39293" y="29978"/>
                  </a:cubicBezTo>
                  <a:cubicBezTo>
                    <a:pt x="39480" y="29523"/>
                    <a:pt x="39640" y="29095"/>
                    <a:pt x="39694" y="28667"/>
                  </a:cubicBezTo>
                  <a:cubicBezTo>
                    <a:pt x="39801" y="28131"/>
                    <a:pt x="39828" y="27623"/>
                    <a:pt x="39828" y="27168"/>
                  </a:cubicBezTo>
                  <a:cubicBezTo>
                    <a:pt x="40203" y="26311"/>
                    <a:pt x="40470" y="25482"/>
                    <a:pt x="40631" y="24652"/>
                  </a:cubicBezTo>
                  <a:cubicBezTo>
                    <a:pt x="40872" y="23554"/>
                    <a:pt x="40952" y="22430"/>
                    <a:pt x="40845" y="21360"/>
                  </a:cubicBezTo>
                  <a:cubicBezTo>
                    <a:pt x="40818" y="20744"/>
                    <a:pt x="40711" y="20182"/>
                    <a:pt x="40577" y="19593"/>
                  </a:cubicBezTo>
                  <a:cubicBezTo>
                    <a:pt x="40497" y="19459"/>
                    <a:pt x="40470" y="19299"/>
                    <a:pt x="40443" y="19165"/>
                  </a:cubicBezTo>
                  <a:lnTo>
                    <a:pt x="40443" y="19165"/>
                  </a:lnTo>
                  <a:cubicBezTo>
                    <a:pt x="40684" y="19299"/>
                    <a:pt x="40898" y="19433"/>
                    <a:pt x="41220" y="19540"/>
                  </a:cubicBezTo>
                  <a:cubicBezTo>
                    <a:pt x="41514" y="19620"/>
                    <a:pt x="41808" y="19673"/>
                    <a:pt x="42103" y="19673"/>
                  </a:cubicBezTo>
                  <a:cubicBezTo>
                    <a:pt x="42826" y="19673"/>
                    <a:pt x="43521" y="19433"/>
                    <a:pt x="44030" y="18951"/>
                  </a:cubicBezTo>
                  <a:cubicBezTo>
                    <a:pt x="44378" y="18656"/>
                    <a:pt x="44860" y="18094"/>
                    <a:pt x="45020" y="17184"/>
                  </a:cubicBezTo>
                  <a:cubicBezTo>
                    <a:pt x="45181" y="16381"/>
                    <a:pt x="45101" y="15498"/>
                    <a:pt x="44726" y="14641"/>
                  </a:cubicBezTo>
                  <a:cubicBezTo>
                    <a:pt x="44592" y="14320"/>
                    <a:pt x="44432" y="14026"/>
                    <a:pt x="44217" y="13678"/>
                  </a:cubicBezTo>
                  <a:cubicBezTo>
                    <a:pt x="44030" y="13384"/>
                    <a:pt x="43816" y="13116"/>
                    <a:pt x="43575" y="12848"/>
                  </a:cubicBezTo>
                  <a:cubicBezTo>
                    <a:pt x="43495" y="12741"/>
                    <a:pt x="43388" y="12607"/>
                    <a:pt x="43281" y="12500"/>
                  </a:cubicBezTo>
                  <a:cubicBezTo>
                    <a:pt x="43174" y="12366"/>
                    <a:pt x="43093" y="12259"/>
                    <a:pt x="42959" y="12179"/>
                  </a:cubicBezTo>
                  <a:cubicBezTo>
                    <a:pt x="42772" y="12018"/>
                    <a:pt x="42585" y="11885"/>
                    <a:pt x="42424" y="11751"/>
                  </a:cubicBezTo>
                  <a:cubicBezTo>
                    <a:pt x="42156" y="11537"/>
                    <a:pt x="41835" y="11376"/>
                    <a:pt x="41514" y="11269"/>
                  </a:cubicBezTo>
                  <a:cubicBezTo>
                    <a:pt x="41487" y="11082"/>
                    <a:pt x="41434" y="10868"/>
                    <a:pt x="41380" y="10680"/>
                  </a:cubicBezTo>
                  <a:cubicBezTo>
                    <a:pt x="41246" y="10279"/>
                    <a:pt x="41086" y="9877"/>
                    <a:pt x="40872" y="9529"/>
                  </a:cubicBezTo>
                  <a:cubicBezTo>
                    <a:pt x="40604" y="9021"/>
                    <a:pt x="40229" y="8566"/>
                    <a:pt x="39828" y="8164"/>
                  </a:cubicBezTo>
                  <a:cubicBezTo>
                    <a:pt x="39748" y="8057"/>
                    <a:pt x="39614" y="7950"/>
                    <a:pt x="39507" y="7870"/>
                  </a:cubicBezTo>
                  <a:cubicBezTo>
                    <a:pt x="39212" y="7602"/>
                    <a:pt x="38864" y="7361"/>
                    <a:pt x="38570" y="7201"/>
                  </a:cubicBezTo>
                  <a:cubicBezTo>
                    <a:pt x="38409" y="7094"/>
                    <a:pt x="38222" y="7013"/>
                    <a:pt x="38088" y="6960"/>
                  </a:cubicBezTo>
                  <a:cubicBezTo>
                    <a:pt x="37954" y="6879"/>
                    <a:pt x="37820" y="6853"/>
                    <a:pt x="37687" y="6799"/>
                  </a:cubicBezTo>
                  <a:cubicBezTo>
                    <a:pt x="37419" y="6692"/>
                    <a:pt x="37151" y="6612"/>
                    <a:pt x="36857" y="6612"/>
                  </a:cubicBezTo>
                  <a:lnTo>
                    <a:pt x="36616" y="6612"/>
                  </a:lnTo>
                  <a:cubicBezTo>
                    <a:pt x="36161" y="6612"/>
                    <a:pt x="35652" y="6719"/>
                    <a:pt x="35251" y="6960"/>
                  </a:cubicBezTo>
                  <a:cubicBezTo>
                    <a:pt x="34742" y="7201"/>
                    <a:pt x="34261" y="7522"/>
                    <a:pt x="33752" y="7950"/>
                  </a:cubicBezTo>
                  <a:cubicBezTo>
                    <a:pt x="33270" y="8352"/>
                    <a:pt x="32842" y="8807"/>
                    <a:pt x="32441" y="9235"/>
                  </a:cubicBezTo>
                  <a:cubicBezTo>
                    <a:pt x="32066" y="9663"/>
                    <a:pt x="31745" y="10091"/>
                    <a:pt x="31450" y="10546"/>
                  </a:cubicBezTo>
                  <a:cubicBezTo>
                    <a:pt x="30513" y="10225"/>
                    <a:pt x="29523" y="10065"/>
                    <a:pt x="28586" y="10011"/>
                  </a:cubicBezTo>
                  <a:cubicBezTo>
                    <a:pt x="28372" y="9958"/>
                    <a:pt x="28131" y="9958"/>
                    <a:pt x="27890" y="9958"/>
                  </a:cubicBezTo>
                  <a:cubicBezTo>
                    <a:pt x="27489" y="9958"/>
                    <a:pt x="27114" y="10011"/>
                    <a:pt x="26713" y="10038"/>
                  </a:cubicBezTo>
                  <a:cubicBezTo>
                    <a:pt x="26659" y="9369"/>
                    <a:pt x="26525" y="8700"/>
                    <a:pt x="26391" y="8004"/>
                  </a:cubicBezTo>
                  <a:cubicBezTo>
                    <a:pt x="26258" y="7442"/>
                    <a:pt x="26124" y="6960"/>
                    <a:pt x="25990" y="6478"/>
                  </a:cubicBezTo>
                  <a:cubicBezTo>
                    <a:pt x="25856" y="5969"/>
                    <a:pt x="25642" y="5434"/>
                    <a:pt x="25455" y="4979"/>
                  </a:cubicBezTo>
                  <a:cubicBezTo>
                    <a:pt x="25187" y="4417"/>
                    <a:pt x="24946" y="3882"/>
                    <a:pt x="24652" y="3373"/>
                  </a:cubicBezTo>
                  <a:cubicBezTo>
                    <a:pt x="24304" y="2784"/>
                    <a:pt x="23956" y="2249"/>
                    <a:pt x="23501" y="1767"/>
                  </a:cubicBezTo>
                  <a:cubicBezTo>
                    <a:pt x="22965" y="1178"/>
                    <a:pt x="22377" y="723"/>
                    <a:pt x="21734" y="429"/>
                  </a:cubicBezTo>
                  <a:cubicBezTo>
                    <a:pt x="21493" y="295"/>
                    <a:pt x="21279" y="242"/>
                    <a:pt x="21038" y="161"/>
                  </a:cubicBezTo>
                  <a:cubicBezTo>
                    <a:pt x="20797" y="108"/>
                    <a:pt x="20530" y="54"/>
                    <a:pt x="20235" y="27"/>
                  </a:cubicBezTo>
                  <a:cubicBezTo>
                    <a:pt x="20102" y="1"/>
                    <a:pt x="19968" y="1"/>
                    <a:pt x="198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6481;p41">
              <a:extLst>
                <a:ext uri="{FF2B5EF4-FFF2-40B4-BE49-F238E27FC236}">
                  <a16:creationId xmlns:a16="http://schemas.microsoft.com/office/drawing/2014/main" id="{630E06A6-5B82-9591-80E9-9C25A5A2845C}"/>
                </a:ext>
              </a:extLst>
            </p:cNvPr>
            <p:cNvSpPr/>
            <p:nvPr/>
          </p:nvSpPr>
          <p:spPr>
            <a:xfrm>
              <a:off x="7060000" y="6879700"/>
              <a:ext cx="222850" cy="525300"/>
            </a:xfrm>
            <a:custGeom>
              <a:avLst/>
              <a:gdLst/>
              <a:ahLst/>
              <a:cxnLst/>
              <a:rect l="l" t="t" r="r" b="b"/>
              <a:pathLst>
                <a:path w="8914" h="21012" extrusionOk="0">
                  <a:moveTo>
                    <a:pt x="4685" y="0"/>
                  </a:moveTo>
                  <a:cubicBezTo>
                    <a:pt x="4658" y="27"/>
                    <a:pt x="4578" y="27"/>
                    <a:pt x="4551" y="27"/>
                  </a:cubicBezTo>
                  <a:cubicBezTo>
                    <a:pt x="4417" y="27"/>
                    <a:pt x="4256" y="80"/>
                    <a:pt x="4096" y="107"/>
                  </a:cubicBezTo>
                  <a:cubicBezTo>
                    <a:pt x="3909" y="134"/>
                    <a:pt x="3721" y="241"/>
                    <a:pt x="3507" y="348"/>
                  </a:cubicBezTo>
                  <a:cubicBezTo>
                    <a:pt x="3346" y="428"/>
                    <a:pt x="3186" y="562"/>
                    <a:pt x="2972" y="696"/>
                  </a:cubicBezTo>
                  <a:cubicBezTo>
                    <a:pt x="2677" y="964"/>
                    <a:pt x="2410" y="1285"/>
                    <a:pt x="2088" y="1713"/>
                  </a:cubicBezTo>
                  <a:cubicBezTo>
                    <a:pt x="1848" y="2034"/>
                    <a:pt x="1633" y="2409"/>
                    <a:pt x="1446" y="2784"/>
                  </a:cubicBezTo>
                  <a:cubicBezTo>
                    <a:pt x="1232" y="3159"/>
                    <a:pt x="1071" y="3587"/>
                    <a:pt x="911" y="4095"/>
                  </a:cubicBezTo>
                  <a:cubicBezTo>
                    <a:pt x="536" y="5086"/>
                    <a:pt x="295" y="6156"/>
                    <a:pt x="161" y="7388"/>
                  </a:cubicBezTo>
                  <a:cubicBezTo>
                    <a:pt x="28" y="8512"/>
                    <a:pt x="1" y="9636"/>
                    <a:pt x="81" y="10867"/>
                  </a:cubicBezTo>
                  <a:cubicBezTo>
                    <a:pt x="108" y="11991"/>
                    <a:pt x="242" y="13142"/>
                    <a:pt x="429" y="14427"/>
                  </a:cubicBezTo>
                  <a:cubicBezTo>
                    <a:pt x="616" y="15524"/>
                    <a:pt x="804" y="16622"/>
                    <a:pt x="1098" y="17880"/>
                  </a:cubicBezTo>
                  <a:cubicBezTo>
                    <a:pt x="1312" y="18709"/>
                    <a:pt x="1500" y="19566"/>
                    <a:pt x="1767" y="20556"/>
                  </a:cubicBezTo>
                  <a:cubicBezTo>
                    <a:pt x="1767" y="20583"/>
                    <a:pt x="1821" y="20636"/>
                    <a:pt x="1874" y="20636"/>
                  </a:cubicBezTo>
                  <a:lnTo>
                    <a:pt x="1767" y="20717"/>
                  </a:lnTo>
                  <a:lnTo>
                    <a:pt x="1687" y="20770"/>
                  </a:lnTo>
                  <a:cubicBezTo>
                    <a:pt x="1633" y="20824"/>
                    <a:pt x="1633" y="20851"/>
                    <a:pt x="1633" y="20877"/>
                  </a:cubicBezTo>
                  <a:cubicBezTo>
                    <a:pt x="1633" y="20904"/>
                    <a:pt x="1633" y="20958"/>
                    <a:pt x="1687" y="20984"/>
                  </a:cubicBezTo>
                  <a:cubicBezTo>
                    <a:pt x="1714" y="21011"/>
                    <a:pt x="1741" y="21011"/>
                    <a:pt x="1767" y="21011"/>
                  </a:cubicBezTo>
                  <a:cubicBezTo>
                    <a:pt x="1821" y="21011"/>
                    <a:pt x="1848" y="20984"/>
                    <a:pt x="1874" y="20984"/>
                  </a:cubicBezTo>
                  <a:cubicBezTo>
                    <a:pt x="4042" y="19271"/>
                    <a:pt x="5595" y="17692"/>
                    <a:pt x="6772" y="16060"/>
                  </a:cubicBezTo>
                  <a:cubicBezTo>
                    <a:pt x="7468" y="15069"/>
                    <a:pt x="8004" y="14052"/>
                    <a:pt x="8352" y="13062"/>
                  </a:cubicBezTo>
                  <a:cubicBezTo>
                    <a:pt x="8726" y="12018"/>
                    <a:pt x="8914" y="10867"/>
                    <a:pt x="8914" y="9502"/>
                  </a:cubicBezTo>
                  <a:cubicBezTo>
                    <a:pt x="8914" y="8378"/>
                    <a:pt x="8780" y="7173"/>
                    <a:pt x="8485" y="5862"/>
                  </a:cubicBezTo>
                  <a:cubicBezTo>
                    <a:pt x="8405" y="5380"/>
                    <a:pt x="8298" y="4952"/>
                    <a:pt x="8164" y="4577"/>
                  </a:cubicBezTo>
                  <a:cubicBezTo>
                    <a:pt x="8030" y="4149"/>
                    <a:pt x="7870" y="3747"/>
                    <a:pt x="7682" y="3319"/>
                  </a:cubicBezTo>
                  <a:cubicBezTo>
                    <a:pt x="7495" y="2837"/>
                    <a:pt x="7281" y="2409"/>
                    <a:pt x="7067" y="2008"/>
                  </a:cubicBezTo>
                  <a:cubicBezTo>
                    <a:pt x="6826" y="1579"/>
                    <a:pt x="6558" y="1205"/>
                    <a:pt x="6264" y="910"/>
                  </a:cubicBezTo>
                  <a:cubicBezTo>
                    <a:pt x="5969" y="562"/>
                    <a:pt x="5622" y="348"/>
                    <a:pt x="5327" y="161"/>
                  </a:cubicBezTo>
                  <a:lnTo>
                    <a:pt x="5033" y="80"/>
                  </a:lnTo>
                  <a:cubicBezTo>
                    <a:pt x="4926" y="27"/>
                    <a:pt x="4819" y="27"/>
                    <a:pt x="4685" y="0"/>
                  </a:cubicBezTo>
                  <a:close/>
                </a:path>
              </a:pathLst>
            </a:custGeom>
            <a:solidFill>
              <a:srgbClr val="3D85C6">
                <a:alpha val="4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6482;p41">
              <a:extLst>
                <a:ext uri="{FF2B5EF4-FFF2-40B4-BE49-F238E27FC236}">
                  <a16:creationId xmlns:a16="http://schemas.microsoft.com/office/drawing/2014/main" id="{5E5CEA23-ED9E-50E2-D4BD-28E7B71C97B7}"/>
                </a:ext>
              </a:extLst>
            </p:cNvPr>
            <p:cNvSpPr/>
            <p:nvPr/>
          </p:nvSpPr>
          <p:spPr>
            <a:xfrm>
              <a:off x="6744175" y="6952625"/>
              <a:ext cx="368050" cy="486500"/>
            </a:xfrm>
            <a:custGeom>
              <a:avLst/>
              <a:gdLst/>
              <a:ahLst/>
              <a:cxnLst/>
              <a:rect l="l" t="t" r="r" b="b"/>
              <a:pathLst>
                <a:path w="14722" h="19460" extrusionOk="0">
                  <a:moveTo>
                    <a:pt x="3935" y="1"/>
                  </a:moveTo>
                  <a:cubicBezTo>
                    <a:pt x="3667" y="1"/>
                    <a:pt x="3400" y="27"/>
                    <a:pt x="3132" y="81"/>
                  </a:cubicBezTo>
                  <a:cubicBezTo>
                    <a:pt x="2891" y="134"/>
                    <a:pt x="2704" y="188"/>
                    <a:pt x="2543" y="268"/>
                  </a:cubicBezTo>
                  <a:cubicBezTo>
                    <a:pt x="2195" y="402"/>
                    <a:pt x="1874" y="589"/>
                    <a:pt x="1553" y="884"/>
                  </a:cubicBezTo>
                  <a:cubicBezTo>
                    <a:pt x="1339" y="1125"/>
                    <a:pt x="1098" y="1419"/>
                    <a:pt x="884" y="1794"/>
                  </a:cubicBezTo>
                  <a:cubicBezTo>
                    <a:pt x="723" y="2088"/>
                    <a:pt x="589" y="2463"/>
                    <a:pt x="455" y="2891"/>
                  </a:cubicBezTo>
                  <a:cubicBezTo>
                    <a:pt x="214" y="3748"/>
                    <a:pt x="161" y="4578"/>
                    <a:pt x="81" y="5327"/>
                  </a:cubicBezTo>
                  <a:cubicBezTo>
                    <a:pt x="54" y="5728"/>
                    <a:pt x="54" y="6103"/>
                    <a:pt x="27" y="6478"/>
                  </a:cubicBezTo>
                  <a:cubicBezTo>
                    <a:pt x="0" y="7067"/>
                    <a:pt x="27" y="7629"/>
                    <a:pt x="54" y="8218"/>
                  </a:cubicBezTo>
                  <a:cubicBezTo>
                    <a:pt x="161" y="9369"/>
                    <a:pt x="348" y="10493"/>
                    <a:pt x="696" y="11617"/>
                  </a:cubicBezTo>
                  <a:cubicBezTo>
                    <a:pt x="1017" y="12714"/>
                    <a:pt x="1526" y="13758"/>
                    <a:pt x="2142" y="14722"/>
                  </a:cubicBezTo>
                  <a:cubicBezTo>
                    <a:pt x="2436" y="15177"/>
                    <a:pt x="2757" y="15659"/>
                    <a:pt x="3132" y="16114"/>
                  </a:cubicBezTo>
                  <a:cubicBezTo>
                    <a:pt x="3480" y="16515"/>
                    <a:pt x="3801" y="16890"/>
                    <a:pt x="4176" y="17184"/>
                  </a:cubicBezTo>
                  <a:cubicBezTo>
                    <a:pt x="4898" y="17827"/>
                    <a:pt x="5755" y="18362"/>
                    <a:pt x="6692" y="18737"/>
                  </a:cubicBezTo>
                  <a:cubicBezTo>
                    <a:pt x="7120" y="18924"/>
                    <a:pt x="7575" y="19058"/>
                    <a:pt x="8084" y="19192"/>
                  </a:cubicBezTo>
                  <a:cubicBezTo>
                    <a:pt x="8565" y="19299"/>
                    <a:pt x="9020" y="19379"/>
                    <a:pt x="9529" y="19432"/>
                  </a:cubicBezTo>
                  <a:cubicBezTo>
                    <a:pt x="9716" y="19432"/>
                    <a:pt x="9904" y="19459"/>
                    <a:pt x="10091" y="19459"/>
                  </a:cubicBezTo>
                  <a:cubicBezTo>
                    <a:pt x="10760" y="19459"/>
                    <a:pt x="11456" y="19379"/>
                    <a:pt x="12098" y="19192"/>
                  </a:cubicBezTo>
                  <a:cubicBezTo>
                    <a:pt x="12901" y="19004"/>
                    <a:pt x="13678" y="18630"/>
                    <a:pt x="14400" y="18175"/>
                  </a:cubicBezTo>
                  <a:lnTo>
                    <a:pt x="14481" y="18175"/>
                  </a:lnTo>
                  <a:cubicBezTo>
                    <a:pt x="14534" y="18175"/>
                    <a:pt x="14614" y="18121"/>
                    <a:pt x="14614" y="18067"/>
                  </a:cubicBezTo>
                  <a:cubicBezTo>
                    <a:pt x="14668" y="17452"/>
                    <a:pt x="14721" y="16783"/>
                    <a:pt x="14721" y="16060"/>
                  </a:cubicBezTo>
                  <a:cubicBezTo>
                    <a:pt x="14721" y="15444"/>
                    <a:pt x="14721" y="14856"/>
                    <a:pt x="14668" y="14293"/>
                  </a:cubicBezTo>
                  <a:cubicBezTo>
                    <a:pt x="14614" y="13116"/>
                    <a:pt x="14481" y="11965"/>
                    <a:pt x="14240" y="10894"/>
                  </a:cubicBezTo>
                  <a:cubicBezTo>
                    <a:pt x="13999" y="9797"/>
                    <a:pt x="13678" y="8726"/>
                    <a:pt x="13249" y="7736"/>
                  </a:cubicBezTo>
                  <a:cubicBezTo>
                    <a:pt x="12768" y="6692"/>
                    <a:pt x="12205" y="5675"/>
                    <a:pt x="11536" y="4711"/>
                  </a:cubicBezTo>
                  <a:cubicBezTo>
                    <a:pt x="10867" y="3801"/>
                    <a:pt x="10198" y="2998"/>
                    <a:pt x="9449" y="2329"/>
                  </a:cubicBezTo>
                  <a:cubicBezTo>
                    <a:pt x="8646" y="1580"/>
                    <a:pt x="7789" y="991"/>
                    <a:pt x="6906" y="643"/>
                  </a:cubicBezTo>
                  <a:cubicBezTo>
                    <a:pt x="6451" y="429"/>
                    <a:pt x="5969" y="268"/>
                    <a:pt x="5487" y="161"/>
                  </a:cubicBezTo>
                  <a:cubicBezTo>
                    <a:pt x="5086" y="27"/>
                    <a:pt x="4684" y="1"/>
                    <a:pt x="4229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6483;p41">
              <a:extLst>
                <a:ext uri="{FF2B5EF4-FFF2-40B4-BE49-F238E27FC236}">
                  <a16:creationId xmlns:a16="http://schemas.microsoft.com/office/drawing/2014/main" id="{80D340C6-F8B7-5EB8-6D77-D37B94C5E081}"/>
                </a:ext>
              </a:extLst>
            </p:cNvPr>
            <p:cNvSpPr/>
            <p:nvPr/>
          </p:nvSpPr>
          <p:spPr>
            <a:xfrm>
              <a:off x="6785650" y="7043625"/>
              <a:ext cx="208125" cy="362025"/>
            </a:xfrm>
            <a:custGeom>
              <a:avLst/>
              <a:gdLst/>
              <a:ahLst/>
              <a:cxnLst/>
              <a:rect l="l" t="t" r="r" b="b"/>
              <a:pathLst>
                <a:path w="8325" h="14481" extrusionOk="0">
                  <a:moveTo>
                    <a:pt x="3962" y="11269"/>
                  </a:moveTo>
                  <a:cubicBezTo>
                    <a:pt x="3962" y="11323"/>
                    <a:pt x="3989" y="11323"/>
                    <a:pt x="3989" y="11323"/>
                  </a:cubicBezTo>
                  <a:lnTo>
                    <a:pt x="3962" y="11269"/>
                  </a:lnTo>
                  <a:close/>
                  <a:moveTo>
                    <a:pt x="750" y="1"/>
                  </a:moveTo>
                  <a:cubicBezTo>
                    <a:pt x="536" y="1"/>
                    <a:pt x="376" y="81"/>
                    <a:pt x="268" y="215"/>
                  </a:cubicBezTo>
                  <a:cubicBezTo>
                    <a:pt x="242" y="242"/>
                    <a:pt x="215" y="295"/>
                    <a:pt x="161" y="349"/>
                  </a:cubicBezTo>
                  <a:cubicBezTo>
                    <a:pt x="108" y="429"/>
                    <a:pt x="81" y="536"/>
                    <a:pt x="81" y="670"/>
                  </a:cubicBezTo>
                  <a:cubicBezTo>
                    <a:pt x="28" y="1045"/>
                    <a:pt x="1" y="1419"/>
                    <a:pt x="1" y="1767"/>
                  </a:cubicBezTo>
                  <a:lnTo>
                    <a:pt x="1" y="2918"/>
                  </a:lnTo>
                  <a:cubicBezTo>
                    <a:pt x="28" y="3748"/>
                    <a:pt x="161" y="4578"/>
                    <a:pt x="349" y="5381"/>
                  </a:cubicBezTo>
                  <a:cubicBezTo>
                    <a:pt x="509" y="6184"/>
                    <a:pt x="750" y="6987"/>
                    <a:pt x="1018" y="7736"/>
                  </a:cubicBezTo>
                  <a:lnTo>
                    <a:pt x="1500" y="8940"/>
                  </a:lnTo>
                  <a:cubicBezTo>
                    <a:pt x="1687" y="9288"/>
                    <a:pt x="1874" y="9636"/>
                    <a:pt x="2089" y="10011"/>
                  </a:cubicBezTo>
                  <a:cubicBezTo>
                    <a:pt x="2758" y="11109"/>
                    <a:pt x="3587" y="12152"/>
                    <a:pt x="4658" y="12929"/>
                  </a:cubicBezTo>
                  <a:cubicBezTo>
                    <a:pt x="4899" y="13089"/>
                    <a:pt x="5167" y="13277"/>
                    <a:pt x="5434" y="13464"/>
                  </a:cubicBezTo>
                  <a:cubicBezTo>
                    <a:pt x="5702" y="13624"/>
                    <a:pt x="5970" y="13758"/>
                    <a:pt x="6264" y="13892"/>
                  </a:cubicBezTo>
                  <a:cubicBezTo>
                    <a:pt x="6853" y="14160"/>
                    <a:pt x="7495" y="14347"/>
                    <a:pt x="8138" y="14481"/>
                  </a:cubicBezTo>
                  <a:cubicBezTo>
                    <a:pt x="8191" y="14481"/>
                    <a:pt x="8298" y="14454"/>
                    <a:pt x="8298" y="14401"/>
                  </a:cubicBezTo>
                  <a:cubicBezTo>
                    <a:pt x="8325" y="14320"/>
                    <a:pt x="8271" y="14213"/>
                    <a:pt x="8191" y="14213"/>
                  </a:cubicBezTo>
                  <a:cubicBezTo>
                    <a:pt x="7790" y="14160"/>
                    <a:pt x="7442" y="14026"/>
                    <a:pt x="7067" y="13839"/>
                  </a:cubicBezTo>
                  <a:lnTo>
                    <a:pt x="7094" y="13839"/>
                  </a:lnTo>
                  <a:cubicBezTo>
                    <a:pt x="6505" y="13598"/>
                    <a:pt x="5970" y="13277"/>
                    <a:pt x="5461" y="12875"/>
                  </a:cubicBezTo>
                  <a:cubicBezTo>
                    <a:pt x="4926" y="12447"/>
                    <a:pt x="4444" y="11938"/>
                    <a:pt x="4042" y="11403"/>
                  </a:cubicBezTo>
                  <a:lnTo>
                    <a:pt x="4016" y="11376"/>
                  </a:lnTo>
                  <a:cubicBezTo>
                    <a:pt x="3454" y="10600"/>
                    <a:pt x="2972" y="9770"/>
                    <a:pt x="2624" y="8914"/>
                  </a:cubicBezTo>
                  <a:cubicBezTo>
                    <a:pt x="2490" y="8593"/>
                    <a:pt x="2356" y="8271"/>
                    <a:pt x="2249" y="7977"/>
                  </a:cubicBezTo>
                  <a:cubicBezTo>
                    <a:pt x="2115" y="7602"/>
                    <a:pt x="2008" y="7227"/>
                    <a:pt x="1901" y="6826"/>
                  </a:cubicBezTo>
                  <a:cubicBezTo>
                    <a:pt x="1714" y="6103"/>
                    <a:pt x="1580" y="5354"/>
                    <a:pt x="1473" y="4631"/>
                  </a:cubicBezTo>
                  <a:cubicBezTo>
                    <a:pt x="1419" y="3989"/>
                    <a:pt x="1339" y="3320"/>
                    <a:pt x="1339" y="2651"/>
                  </a:cubicBezTo>
                  <a:lnTo>
                    <a:pt x="1339" y="1633"/>
                  </a:lnTo>
                  <a:cubicBezTo>
                    <a:pt x="1339" y="1312"/>
                    <a:pt x="1366" y="1018"/>
                    <a:pt x="1419" y="670"/>
                  </a:cubicBezTo>
                  <a:cubicBezTo>
                    <a:pt x="1446" y="509"/>
                    <a:pt x="1339" y="349"/>
                    <a:pt x="1205" y="215"/>
                  </a:cubicBezTo>
                  <a:cubicBezTo>
                    <a:pt x="1071" y="81"/>
                    <a:pt x="938" y="1"/>
                    <a:pt x="75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6484;p41">
              <a:extLst>
                <a:ext uri="{FF2B5EF4-FFF2-40B4-BE49-F238E27FC236}">
                  <a16:creationId xmlns:a16="http://schemas.microsoft.com/office/drawing/2014/main" id="{D05BF1E7-F7C4-3916-05FB-21C76B25D6A0}"/>
                </a:ext>
              </a:extLst>
            </p:cNvPr>
            <p:cNvSpPr/>
            <p:nvPr/>
          </p:nvSpPr>
          <p:spPr>
            <a:xfrm>
              <a:off x="6795025" y="6997450"/>
              <a:ext cx="31475" cy="32150"/>
            </a:xfrm>
            <a:custGeom>
              <a:avLst/>
              <a:gdLst/>
              <a:ahLst/>
              <a:cxnLst/>
              <a:rect l="l" t="t" r="r" b="b"/>
              <a:pathLst>
                <a:path w="1259" h="1286" extrusionOk="0">
                  <a:moveTo>
                    <a:pt x="643" y="1"/>
                  </a:moveTo>
                  <a:cubicBezTo>
                    <a:pt x="295" y="1"/>
                    <a:pt x="1" y="269"/>
                    <a:pt x="1" y="643"/>
                  </a:cubicBezTo>
                  <a:cubicBezTo>
                    <a:pt x="1" y="991"/>
                    <a:pt x="295" y="1286"/>
                    <a:pt x="643" y="1286"/>
                  </a:cubicBezTo>
                  <a:cubicBezTo>
                    <a:pt x="964" y="1286"/>
                    <a:pt x="1259" y="991"/>
                    <a:pt x="1259" y="643"/>
                  </a:cubicBezTo>
                  <a:cubicBezTo>
                    <a:pt x="1259" y="322"/>
                    <a:pt x="964" y="1"/>
                    <a:pt x="64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6485;p41">
              <a:extLst>
                <a:ext uri="{FF2B5EF4-FFF2-40B4-BE49-F238E27FC236}">
                  <a16:creationId xmlns:a16="http://schemas.microsoft.com/office/drawing/2014/main" id="{3197054A-C01F-5049-FD20-F32018AAC199}"/>
                </a:ext>
              </a:extLst>
            </p:cNvPr>
            <p:cNvSpPr/>
            <p:nvPr/>
          </p:nvSpPr>
          <p:spPr>
            <a:xfrm>
              <a:off x="6878000" y="7224300"/>
              <a:ext cx="106425" cy="144325"/>
            </a:xfrm>
            <a:custGeom>
              <a:avLst/>
              <a:gdLst/>
              <a:ahLst/>
              <a:cxnLst/>
              <a:rect l="l" t="t" r="r" b="b"/>
              <a:pathLst>
                <a:path w="4257" h="5773" extrusionOk="0">
                  <a:moveTo>
                    <a:pt x="54" y="0"/>
                  </a:moveTo>
                  <a:cubicBezTo>
                    <a:pt x="0" y="0"/>
                    <a:pt x="0" y="81"/>
                    <a:pt x="0" y="108"/>
                  </a:cubicBezTo>
                  <a:cubicBezTo>
                    <a:pt x="134" y="643"/>
                    <a:pt x="241" y="1178"/>
                    <a:pt x="456" y="1687"/>
                  </a:cubicBezTo>
                  <a:cubicBezTo>
                    <a:pt x="670" y="2222"/>
                    <a:pt x="911" y="2757"/>
                    <a:pt x="1258" y="3212"/>
                  </a:cubicBezTo>
                  <a:cubicBezTo>
                    <a:pt x="1392" y="3453"/>
                    <a:pt x="1553" y="3641"/>
                    <a:pt x="1713" y="3882"/>
                  </a:cubicBezTo>
                  <a:cubicBezTo>
                    <a:pt x="1901" y="4122"/>
                    <a:pt x="2088" y="4363"/>
                    <a:pt x="2302" y="4551"/>
                  </a:cubicBezTo>
                  <a:lnTo>
                    <a:pt x="2891" y="5166"/>
                  </a:lnTo>
                  <a:cubicBezTo>
                    <a:pt x="3132" y="5354"/>
                    <a:pt x="3373" y="5568"/>
                    <a:pt x="3587" y="5728"/>
                  </a:cubicBezTo>
                  <a:cubicBezTo>
                    <a:pt x="3650" y="5760"/>
                    <a:pt x="3722" y="5773"/>
                    <a:pt x="3792" y="5773"/>
                  </a:cubicBezTo>
                  <a:cubicBezTo>
                    <a:pt x="3842" y="5773"/>
                    <a:pt x="3891" y="5766"/>
                    <a:pt x="3935" y="5755"/>
                  </a:cubicBezTo>
                  <a:cubicBezTo>
                    <a:pt x="4042" y="5728"/>
                    <a:pt x="4149" y="5648"/>
                    <a:pt x="4203" y="5568"/>
                  </a:cubicBezTo>
                  <a:cubicBezTo>
                    <a:pt x="4256" y="5461"/>
                    <a:pt x="4256" y="5327"/>
                    <a:pt x="4229" y="5220"/>
                  </a:cubicBezTo>
                  <a:cubicBezTo>
                    <a:pt x="4203" y="5113"/>
                    <a:pt x="4149" y="5032"/>
                    <a:pt x="4042" y="4952"/>
                  </a:cubicBezTo>
                  <a:lnTo>
                    <a:pt x="3426" y="4658"/>
                  </a:lnTo>
                  <a:cubicBezTo>
                    <a:pt x="3239" y="4524"/>
                    <a:pt x="3025" y="4390"/>
                    <a:pt x="2864" y="4256"/>
                  </a:cubicBezTo>
                  <a:cubicBezTo>
                    <a:pt x="2445" y="3889"/>
                    <a:pt x="2051" y="3497"/>
                    <a:pt x="1683" y="3078"/>
                  </a:cubicBezTo>
                  <a:lnTo>
                    <a:pt x="1683" y="3078"/>
                  </a:lnTo>
                  <a:cubicBezTo>
                    <a:pt x="1684" y="3078"/>
                    <a:pt x="1686" y="3079"/>
                    <a:pt x="1687" y="3079"/>
                  </a:cubicBezTo>
                  <a:lnTo>
                    <a:pt x="1660" y="3052"/>
                  </a:lnTo>
                  <a:lnTo>
                    <a:pt x="1660" y="3052"/>
                  </a:lnTo>
                  <a:cubicBezTo>
                    <a:pt x="1660" y="3052"/>
                    <a:pt x="1660" y="3052"/>
                    <a:pt x="1660" y="3052"/>
                  </a:cubicBezTo>
                  <a:cubicBezTo>
                    <a:pt x="1419" y="2757"/>
                    <a:pt x="1232" y="2436"/>
                    <a:pt x="1018" y="2115"/>
                  </a:cubicBezTo>
                  <a:cubicBezTo>
                    <a:pt x="830" y="1767"/>
                    <a:pt x="643" y="1419"/>
                    <a:pt x="482" y="1044"/>
                  </a:cubicBezTo>
                  <a:cubicBezTo>
                    <a:pt x="348" y="696"/>
                    <a:pt x="241" y="375"/>
                    <a:pt x="188" y="27"/>
                  </a:cubicBezTo>
                  <a:cubicBezTo>
                    <a:pt x="161" y="27"/>
                    <a:pt x="134" y="0"/>
                    <a:pt x="5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6486;p41">
              <a:extLst>
                <a:ext uri="{FF2B5EF4-FFF2-40B4-BE49-F238E27FC236}">
                  <a16:creationId xmlns:a16="http://schemas.microsoft.com/office/drawing/2014/main" id="{4D62F5DE-9964-BFC1-B15C-08326C3C9376}"/>
                </a:ext>
              </a:extLst>
            </p:cNvPr>
            <p:cNvSpPr/>
            <p:nvPr/>
          </p:nvSpPr>
          <p:spPr>
            <a:xfrm>
              <a:off x="7284175" y="7777475"/>
              <a:ext cx="119800" cy="110325"/>
            </a:xfrm>
            <a:custGeom>
              <a:avLst/>
              <a:gdLst/>
              <a:ahLst/>
              <a:cxnLst/>
              <a:rect l="l" t="t" r="r" b="b"/>
              <a:pathLst>
                <a:path w="4792" h="4413" extrusionOk="0">
                  <a:moveTo>
                    <a:pt x="3884" y="0"/>
                  </a:moveTo>
                  <a:cubicBezTo>
                    <a:pt x="3877" y="0"/>
                    <a:pt x="3866" y="13"/>
                    <a:pt x="3854" y="35"/>
                  </a:cubicBezTo>
                  <a:cubicBezTo>
                    <a:pt x="3507" y="437"/>
                    <a:pt x="3078" y="785"/>
                    <a:pt x="2516" y="1160"/>
                  </a:cubicBezTo>
                  <a:cubicBezTo>
                    <a:pt x="1901" y="1561"/>
                    <a:pt x="1339" y="1855"/>
                    <a:pt x="750" y="2070"/>
                  </a:cubicBezTo>
                  <a:cubicBezTo>
                    <a:pt x="536" y="2123"/>
                    <a:pt x="348" y="2203"/>
                    <a:pt x="134" y="2230"/>
                  </a:cubicBezTo>
                  <a:cubicBezTo>
                    <a:pt x="107" y="2230"/>
                    <a:pt x="81" y="2257"/>
                    <a:pt x="27" y="2311"/>
                  </a:cubicBezTo>
                  <a:cubicBezTo>
                    <a:pt x="0" y="2337"/>
                    <a:pt x="0" y="2364"/>
                    <a:pt x="0" y="2391"/>
                  </a:cubicBezTo>
                  <a:lnTo>
                    <a:pt x="81" y="2471"/>
                  </a:lnTo>
                  <a:cubicBezTo>
                    <a:pt x="161" y="2578"/>
                    <a:pt x="268" y="2712"/>
                    <a:pt x="375" y="2792"/>
                  </a:cubicBezTo>
                  <a:cubicBezTo>
                    <a:pt x="562" y="3006"/>
                    <a:pt x="803" y="3194"/>
                    <a:pt x="1017" y="3408"/>
                  </a:cubicBezTo>
                  <a:cubicBezTo>
                    <a:pt x="1044" y="3435"/>
                    <a:pt x="1071" y="3435"/>
                    <a:pt x="1098" y="3461"/>
                  </a:cubicBezTo>
                  <a:cubicBezTo>
                    <a:pt x="1178" y="3542"/>
                    <a:pt x="1285" y="3568"/>
                    <a:pt x="1339" y="3649"/>
                  </a:cubicBezTo>
                  <a:cubicBezTo>
                    <a:pt x="1686" y="3863"/>
                    <a:pt x="2034" y="4050"/>
                    <a:pt x="2382" y="4184"/>
                  </a:cubicBezTo>
                  <a:cubicBezTo>
                    <a:pt x="2757" y="4316"/>
                    <a:pt x="3167" y="4412"/>
                    <a:pt x="3540" y="4412"/>
                  </a:cubicBezTo>
                  <a:cubicBezTo>
                    <a:pt x="3620" y="4412"/>
                    <a:pt x="3698" y="4408"/>
                    <a:pt x="3774" y="4398"/>
                  </a:cubicBezTo>
                  <a:cubicBezTo>
                    <a:pt x="4015" y="4371"/>
                    <a:pt x="4229" y="4345"/>
                    <a:pt x="4363" y="4238"/>
                  </a:cubicBezTo>
                  <a:cubicBezTo>
                    <a:pt x="4417" y="4211"/>
                    <a:pt x="4497" y="4131"/>
                    <a:pt x="4550" y="4104"/>
                  </a:cubicBezTo>
                  <a:cubicBezTo>
                    <a:pt x="4631" y="4050"/>
                    <a:pt x="4657" y="3970"/>
                    <a:pt x="4684" y="3863"/>
                  </a:cubicBezTo>
                  <a:cubicBezTo>
                    <a:pt x="4765" y="3702"/>
                    <a:pt x="4791" y="3515"/>
                    <a:pt x="4765" y="3247"/>
                  </a:cubicBezTo>
                  <a:cubicBezTo>
                    <a:pt x="4765" y="3140"/>
                    <a:pt x="4711" y="3060"/>
                    <a:pt x="4711" y="3006"/>
                  </a:cubicBezTo>
                  <a:cubicBezTo>
                    <a:pt x="4684" y="2926"/>
                    <a:pt x="4684" y="2873"/>
                    <a:pt x="4657" y="2792"/>
                  </a:cubicBezTo>
                  <a:cubicBezTo>
                    <a:pt x="4631" y="2658"/>
                    <a:pt x="4577" y="2578"/>
                    <a:pt x="4550" y="2444"/>
                  </a:cubicBezTo>
                  <a:lnTo>
                    <a:pt x="4443" y="2043"/>
                  </a:lnTo>
                  <a:cubicBezTo>
                    <a:pt x="4417" y="1909"/>
                    <a:pt x="4390" y="1802"/>
                    <a:pt x="4363" y="1668"/>
                  </a:cubicBezTo>
                  <a:cubicBezTo>
                    <a:pt x="4283" y="1427"/>
                    <a:pt x="4229" y="1160"/>
                    <a:pt x="4149" y="919"/>
                  </a:cubicBezTo>
                  <a:cubicBezTo>
                    <a:pt x="4149" y="865"/>
                    <a:pt x="4122" y="838"/>
                    <a:pt x="4122" y="758"/>
                  </a:cubicBezTo>
                  <a:cubicBezTo>
                    <a:pt x="4042" y="517"/>
                    <a:pt x="3988" y="330"/>
                    <a:pt x="3962" y="89"/>
                  </a:cubicBezTo>
                  <a:lnTo>
                    <a:pt x="3881" y="89"/>
                  </a:lnTo>
                  <a:cubicBezTo>
                    <a:pt x="3897" y="26"/>
                    <a:pt x="3894" y="0"/>
                    <a:pt x="3884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6487;p41">
              <a:extLst>
                <a:ext uri="{FF2B5EF4-FFF2-40B4-BE49-F238E27FC236}">
                  <a16:creationId xmlns:a16="http://schemas.microsoft.com/office/drawing/2014/main" id="{A565B71C-D9A2-EB89-AEAE-D23015F32CFA}"/>
                </a:ext>
              </a:extLst>
            </p:cNvPr>
            <p:cNvSpPr/>
            <p:nvPr/>
          </p:nvSpPr>
          <p:spPr>
            <a:xfrm>
              <a:off x="7312950" y="786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6488;p41">
              <a:extLst>
                <a:ext uri="{FF2B5EF4-FFF2-40B4-BE49-F238E27FC236}">
                  <a16:creationId xmlns:a16="http://schemas.microsoft.com/office/drawing/2014/main" id="{81428EA2-F388-F622-AB7B-CFB16A6AF115}"/>
                </a:ext>
              </a:extLst>
            </p:cNvPr>
            <p:cNvSpPr/>
            <p:nvPr/>
          </p:nvSpPr>
          <p:spPr>
            <a:xfrm>
              <a:off x="7284825" y="7825850"/>
              <a:ext cx="120475" cy="60925"/>
            </a:xfrm>
            <a:custGeom>
              <a:avLst/>
              <a:gdLst/>
              <a:ahLst/>
              <a:cxnLst/>
              <a:rect l="l" t="t" r="r" b="b"/>
              <a:pathLst>
                <a:path w="4819" h="2437" extrusionOk="0">
                  <a:moveTo>
                    <a:pt x="1045" y="1"/>
                  </a:moveTo>
                  <a:cubicBezTo>
                    <a:pt x="911" y="28"/>
                    <a:pt x="857" y="54"/>
                    <a:pt x="750" y="108"/>
                  </a:cubicBezTo>
                  <a:cubicBezTo>
                    <a:pt x="510" y="161"/>
                    <a:pt x="322" y="242"/>
                    <a:pt x="135" y="268"/>
                  </a:cubicBezTo>
                  <a:cubicBezTo>
                    <a:pt x="108" y="268"/>
                    <a:pt x="81" y="295"/>
                    <a:pt x="55" y="322"/>
                  </a:cubicBezTo>
                  <a:cubicBezTo>
                    <a:pt x="1" y="376"/>
                    <a:pt x="1" y="402"/>
                    <a:pt x="1" y="429"/>
                  </a:cubicBezTo>
                  <a:lnTo>
                    <a:pt x="81" y="509"/>
                  </a:lnTo>
                  <a:cubicBezTo>
                    <a:pt x="188" y="590"/>
                    <a:pt x="269" y="723"/>
                    <a:pt x="376" y="831"/>
                  </a:cubicBezTo>
                  <a:cubicBezTo>
                    <a:pt x="536" y="991"/>
                    <a:pt x="750" y="1205"/>
                    <a:pt x="1018" y="1446"/>
                  </a:cubicBezTo>
                  <a:lnTo>
                    <a:pt x="1125" y="1500"/>
                  </a:lnTo>
                  <a:lnTo>
                    <a:pt x="1313" y="1633"/>
                  </a:lnTo>
                  <a:lnTo>
                    <a:pt x="1393" y="1660"/>
                  </a:lnTo>
                  <a:cubicBezTo>
                    <a:pt x="1714" y="1901"/>
                    <a:pt x="2089" y="2062"/>
                    <a:pt x="2410" y="2196"/>
                  </a:cubicBezTo>
                  <a:cubicBezTo>
                    <a:pt x="2811" y="2383"/>
                    <a:pt x="3266" y="2436"/>
                    <a:pt x="3614" y="2436"/>
                  </a:cubicBezTo>
                  <a:lnTo>
                    <a:pt x="3828" y="2436"/>
                  </a:lnTo>
                  <a:cubicBezTo>
                    <a:pt x="4069" y="2410"/>
                    <a:pt x="4257" y="2383"/>
                    <a:pt x="4391" y="2276"/>
                  </a:cubicBezTo>
                  <a:cubicBezTo>
                    <a:pt x="4471" y="2249"/>
                    <a:pt x="4524" y="2169"/>
                    <a:pt x="4605" y="2142"/>
                  </a:cubicBezTo>
                  <a:cubicBezTo>
                    <a:pt x="4658" y="2062"/>
                    <a:pt x="4685" y="2008"/>
                    <a:pt x="4739" y="1901"/>
                  </a:cubicBezTo>
                  <a:cubicBezTo>
                    <a:pt x="4792" y="1794"/>
                    <a:pt x="4792" y="1660"/>
                    <a:pt x="4819" y="1500"/>
                  </a:cubicBezTo>
                  <a:lnTo>
                    <a:pt x="4819" y="1500"/>
                  </a:lnTo>
                  <a:cubicBezTo>
                    <a:pt x="4765" y="1526"/>
                    <a:pt x="4685" y="1526"/>
                    <a:pt x="4658" y="1580"/>
                  </a:cubicBezTo>
                  <a:cubicBezTo>
                    <a:pt x="4466" y="1632"/>
                    <a:pt x="4252" y="1673"/>
                    <a:pt x="4037" y="1673"/>
                  </a:cubicBezTo>
                  <a:cubicBezTo>
                    <a:pt x="3922" y="1673"/>
                    <a:pt x="3807" y="1661"/>
                    <a:pt x="3695" y="1633"/>
                  </a:cubicBezTo>
                  <a:cubicBezTo>
                    <a:pt x="3481" y="1607"/>
                    <a:pt x="3320" y="1580"/>
                    <a:pt x="3133" y="1500"/>
                  </a:cubicBezTo>
                  <a:cubicBezTo>
                    <a:pt x="2918" y="1446"/>
                    <a:pt x="2758" y="1366"/>
                    <a:pt x="2597" y="1259"/>
                  </a:cubicBezTo>
                  <a:cubicBezTo>
                    <a:pt x="2223" y="1071"/>
                    <a:pt x="1875" y="831"/>
                    <a:pt x="1580" y="563"/>
                  </a:cubicBezTo>
                  <a:cubicBezTo>
                    <a:pt x="1393" y="402"/>
                    <a:pt x="1205" y="188"/>
                    <a:pt x="1045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6489;p41">
              <a:extLst>
                <a:ext uri="{FF2B5EF4-FFF2-40B4-BE49-F238E27FC236}">
                  <a16:creationId xmlns:a16="http://schemas.microsoft.com/office/drawing/2014/main" id="{1941E77B-D887-9F73-EFDA-E1379DE51C45}"/>
                </a:ext>
              </a:extLst>
            </p:cNvPr>
            <p:cNvSpPr/>
            <p:nvPr/>
          </p:nvSpPr>
          <p:spPr>
            <a:xfrm>
              <a:off x="7407300" y="7586300"/>
              <a:ext cx="64925" cy="113125"/>
            </a:xfrm>
            <a:custGeom>
              <a:avLst/>
              <a:gdLst/>
              <a:ahLst/>
              <a:cxnLst/>
              <a:rect l="l" t="t" r="r" b="b"/>
              <a:pathLst>
                <a:path w="2597" h="4525" extrusionOk="0">
                  <a:moveTo>
                    <a:pt x="27" y="1"/>
                  </a:moveTo>
                  <a:lnTo>
                    <a:pt x="27" y="54"/>
                  </a:lnTo>
                  <a:lnTo>
                    <a:pt x="27" y="81"/>
                  </a:lnTo>
                  <a:cubicBezTo>
                    <a:pt x="27" y="108"/>
                    <a:pt x="0" y="108"/>
                    <a:pt x="0" y="135"/>
                  </a:cubicBezTo>
                  <a:lnTo>
                    <a:pt x="0" y="215"/>
                  </a:lnTo>
                  <a:lnTo>
                    <a:pt x="0" y="375"/>
                  </a:lnTo>
                  <a:cubicBezTo>
                    <a:pt x="27" y="509"/>
                    <a:pt x="54" y="670"/>
                    <a:pt x="54" y="804"/>
                  </a:cubicBezTo>
                  <a:cubicBezTo>
                    <a:pt x="161" y="1205"/>
                    <a:pt x="187" y="1687"/>
                    <a:pt x="268" y="1981"/>
                  </a:cubicBezTo>
                  <a:lnTo>
                    <a:pt x="268" y="2088"/>
                  </a:lnTo>
                  <a:lnTo>
                    <a:pt x="268" y="2195"/>
                  </a:lnTo>
                  <a:cubicBezTo>
                    <a:pt x="268" y="2276"/>
                    <a:pt x="295" y="2383"/>
                    <a:pt x="295" y="2463"/>
                  </a:cubicBezTo>
                  <a:cubicBezTo>
                    <a:pt x="321" y="2731"/>
                    <a:pt x="402" y="2998"/>
                    <a:pt x="455" y="3293"/>
                  </a:cubicBezTo>
                  <a:cubicBezTo>
                    <a:pt x="535" y="3561"/>
                    <a:pt x="589" y="3721"/>
                    <a:pt x="696" y="3882"/>
                  </a:cubicBezTo>
                  <a:cubicBezTo>
                    <a:pt x="803" y="4069"/>
                    <a:pt x="910" y="4176"/>
                    <a:pt x="990" y="4283"/>
                  </a:cubicBezTo>
                  <a:cubicBezTo>
                    <a:pt x="1124" y="4390"/>
                    <a:pt x="1258" y="4471"/>
                    <a:pt x="1392" y="4497"/>
                  </a:cubicBezTo>
                  <a:cubicBezTo>
                    <a:pt x="1472" y="4524"/>
                    <a:pt x="1579" y="4524"/>
                    <a:pt x="1633" y="4524"/>
                  </a:cubicBezTo>
                  <a:cubicBezTo>
                    <a:pt x="1713" y="4524"/>
                    <a:pt x="1767" y="4524"/>
                    <a:pt x="1793" y="4497"/>
                  </a:cubicBezTo>
                  <a:lnTo>
                    <a:pt x="1847" y="4497"/>
                  </a:lnTo>
                  <a:cubicBezTo>
                    <a:pt x="1927" y="4471"/>
                    <a:pt x="2061" y="4390"/>
                    <a:pt x="2168" y="4337"/>
                  </a:cubicBezTo>
                  <a:cubicBezTo>
                    <a:pt x="2436" y="4069"/>
                    <a:pt x="2543" y="3668"/>
                    <a:pt x="2570" y="3400"/>
                  </a:cubicBezTo>
                  <a:cubicBezTo>
                    <a:pt x="2596" y="2918"/>
                    <a:pt x="2516" y="2463"/>
                    <a:pt x="2302" y="1981"/>
                  </a:cubicBezTo>
                  <a:cubicBezTo>
                    <a:pt x="2115" y="1553"/>
                    <a:pt x="1793" y="1178"/>
                    <a:pt x="1392" y="857"/>
                  </a:cubicBezTo>
                  <a:cubicBezTo>
                    <a:pt x="1044" y="509"/>
                    <a:pt x="642" y="242"/>
                    <a:pt x="187" y="54"/>
                  </a:cubicBezTo>
                  <a:cubicBezTo>
                    <a:pt x="161" y="54"/>
                    <a:pt x="134" y="1"/>
                    <a:pt x="10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6490;p41">
              <a:extLst>
                <a:ext uri="{FF2B5EF4-FFF2-40B4-BE49-F238E27FC236}">
                  <a16:creationId xmlns:a16="http://schemas.microsoft.com/office/drawing/2014/main" id="{26E58E48-D6A0-F4FC-D1C8-B791C821BE1E}"/>
                </a:ext>
              </a:extLst>
            </p:cNvPr>
            <p:cNvSpPr/>
            <p:nvPr/>
          </p:nvSpPr>
          <p:spPr>
            <a:xfrm>
              <a:off x="7383200" y="7686000"/>
              <a:ext cx="84325" cy="101075"/>
            </a:xfrm>
            <a:custGeom>
              <a:avLst/>
              <a:gdLst/>
              <a:ahLst/>
              <a:cxnLst/>
              <a:rect l="l" t="t" r="r" b="b"/>
              <a:pathLst>
                <a:path w="3373" h="4043" extrusionOk="0">
                  <a:moveTo>
                    <a:pt x="27" y="1"/>
                  </a:moveTo>
                  <a:lnTo>
                    <a:pt x="1" y="28"/>
                  </a:lnTo>
                  <a:lnTo>
                    <a:pt x="1" y="81"/>
                  </a:lnTo>
                  <a:lnTo>
                    <a:pt x="1" y="108"/>
                  </a:lnTo>
                  <a:lnTo>
                    <a:pt x="1" y="161"/>
                  </a:lnTo>
                  <a:lnTo>
                    <a:pt x="1" y="242"/>
                  </a:lnTo>
                  <a:lnTo>
                    <a:pt x="54" y="402"/>
                  </a:lnTo>
                  <a:cubicBezTo>
                    <a:pt x="134" y="536"/>
                    <a:pt x="188" y="643"/>
                    <a:pt x="215" y="804"/>
                  </a:cubicBezTo>
                  <a:cubicBezTo>
                    <a:pt x="402" y="1178"/>
                    <a:pt x="563" y="1553"/>
                    <a:pt x="696" y="1874"/>
                  </a:cubicBezTo>
                  <a:lnTo>
                    <a:pt x="696" y="1901"/>
                  </a:lnTo>
                  <a:lnTo>
                    <a:pt x="696" y="1955"/>
                  </a:lnTo>
                  <a:cubicBezTo>
                    <a:pt x="750" y="2088"/>
                    <a:pt x="777" y="2222"/>
                    <a:pt x="857" y="2356"/>
                  </a:cubicBezTo>
                  <a:cubicBezTo>
                    <a:pt x="964" y="2570"/>
                    <a:pt x="1098" y="2838"/>
                    <a:pt x="1232" y="3106"/>
                  </a:cubicBezTo>
                  <a:cubicBezTo>
                    <a:pt x="1366" y="3346"/>
                    <a:pt x="1473" y="3507"/>
                    <a:pt x="1606" y="3641"/>
                  </a:cubicBezTo>
                  <a:cubicBezTo>
                    <a:pt x="1740" y="3775"/>
                    <a:pt x="1874" y="3882"/>
                    <a:pt x="2008" y="3962"/>
                  </a:cubicBezTo>
                  <a:cubicBezTo>
                    <a:pt x="2142" y="4016"/>
                    <a:pt x="2302" y="4042"/>
                    <a:pt x="2436" y="4042"/>
                  </a:cubicBezTo>
                  <a:cubicBezTo>
                    <a:pt x="2570" y="4042"/>
                    <a:pt x="2731" y="4016"/>
                    <a:pt x="2838" y="3962"/>
                  </a:cubicBezTo>
                  <a:lnTo>
                    <a:pt x="2891" y="3962"/>
                  </a:lnTo>
                  <a:cubicBezTo>
                    <a:pt x="2998" y="3882"/>
                    <a:pt x="3105" y="3775"/>
                    <a:pt x="3159" y="3694"/>
                  </a:cubicBezTo>
                  <a:cubicBezTo>
                    <a:pt x="3373" y="3346"/>
                    <a:pt x="3373" y="2945"/>
                    <a:pt x="3293" y="2677"/>
                  </a:cubicBezTo>
                  <a:cubicBezTo>
                    <a:pt x="3212" y="2222"/>
                    <a:pt x="2998" y="1767"/>
                    <a:pt x="2677" y="1419"/>
                  </a:cubicBezTo>
                  <a:cubicBezTo>
                    <a:pt x="2356" y="1045"/>
                    <a:pt x="1954" y="750"/>
                    <a:pt x="1499" y="536"/>
                  </a:cubicBezTo>
                  <a:cubicBezTo>
                    <a:pt x="1071" y="295"/>
                    <a:pt x="589" y="161"/>
                    <a:pt x="134" y="81"/>
                  </a:cubicBezTo>
                  <a:cubicBezTo>
                    <a:pt x="134" y="1"/>
                    <a:pt x="81" y="1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6491;p41">
              <a:extLst>
                <a:ext uri="{FF2B5EF4-FFF2-40B4-BE49-F238E27FC236}">
                  <a16:creationId xmlns:a16="http://schemas.microsoft.com/office/drawing/2014/main" id="{30B8C413-C718-4924-82CF-B2BF25CEF05B}"/>
                </a:ext>
              </a:extLst>
            </p:cNvPr>
            <p:cNvSpPr/>
            <p:nvPr/>
          </p:nvSpPr>
          <p:spPr>
            <a:xfrm>
              <a:off x="6993750" y="7233675"/>
              <a:ext cx="525300" cy="604925"/>
            </a:xfrm>
            <a:custGeom>
              <a:avLst/>
              <a:gdLst/>
              <a:ahLst/>
              <a:cxnLst/>
              <a:rect l="l" t="t" r="r" b="b"/>
              <a:pathLst>
                <a:path w="21012" h="24197" extrusionOk="0">
                  <a:moveTo>
                    <a:pt x="6371" y="1579"/>
                  </a:moveTo>
                  <a:cubicBezTo>
                    <a:pt x="6371" y="1579"/>
                    <a:pt x="6344" y="1606"/>
                    <a:pt x="6291" y="1606"/>
                  </a:cubicBezTo>
                  <a:cubicBezTo>
                    <a:pt x="6344" y="1606"/>
                    <a:pt x="6344" y="1579"/>
                    <a:pt x="6371" y="1579"/>
                  </a:cubicBezTo>
                  <a:close/>
                  <a:moveTo>
                    <a:pt x="8807" y="0"/>
                  </a:moveTo>
                  <a:cubicBezTo>
                    <a:pt x="7709" y="428"/>
                    <a:pt x="6666" y="991"/>
                    <a:pt x="5729" y="1633"/>
                  </a:cubicBezTo>
                  <a:cubicBezTo>
                    <a:pt x="4792" y="2275"/>
                    <a:pt x="3962" y="3051"/>
                    <a:pt x="3186" y="3908"/>
                  </a:cubicBezTo>
                  <a:cubicBezTo>
                    <a:pt x="1634" y="5675"/>
                    <a:pt x="643" y="7896"/>
                    <a:pt x="242" y="10305"/>
                  </a:cubicBezTo>
                  <a:cubicBezTo>
                    <a:pt x="54" y="11483"/>
                    <a:pt x="1" y="12714"/>
                    <a:pt x="188" y="13892"/>
                  </a:cubicBezTo>
                  <a:cubicBezTo>
                    <a:pt x="295" y="15042"/>
                    <a:pt x="643" y="16193"/>
                    <a:pt x="1152" y="17264"/>
                  </a:cubicBezTo>
                  <a:cubicBezTo>
                    <a:pt x="1634" y="18335"/>
                    <a:pt x="2303" y="19325"/>
                    <a:pt x="3159" y="20181"/>
                  </a:cubicBezTo>
                  <a:cubicBezTo>
                    <a:pt x="3561" y="20583"/>
                    <a:pt x="4016" y="20984"/>
                    <a:pt x="4524" y="21386"/>
                  </a:cubicBezTo>
                  <a:cubicBezTo>
                    <a:pt x="5033" y="21734"/>
                    <a:pt x="5568" y="22109"/>
                    <a:pt x="6130" y="22403"/>
                  </a:cubicBezTo>
                  <a:cubicBezTo>
                    <a:pt x="6692" y="22751"/>
                    <a:pt x="7335" y="23045"/>
                    <a:pt x="7924" y="23313"/>
                  </a:cubicBezTo>
                  <a:cubicBezTo>
                    <a:pt x="8566" y="23581"/>
                    <a:pt x="9208" y="23822"/>
                    <a:pt x="9851" y="23955"/>
                  </a:cubicBezTo>
                  <a:cubicBezTo>
                    <a:pt x="10520" y="24116"/>
                    <a:pt x="11135" y="24196"/>
                    <a:pt x="11778" y="24196"/>
                  </a:cubicBezTo>
                  <a:lnTo>
                    <a:pt x="11805" y="24196"/>
                  </a:lnTo>
                  <a:cubicBezTo>
                    <a:pt x="12447" y="24196"/>
                    <a:pt x="13063" y="24089"/>
                    <a:pt x="13598" y="23929"/>
                  </a:cubicBezTo>
                  <a:cubicBezTo>
                    <a:pt x="14053" y="23741"/>
                    <a:pt x="14481" y="23527"/>
                    <a:pt x="14829" y="23179"/>
                  </a:cubicBezTo>
                  <a:cubicBezTo>
                    <a:pt x="14990" y="23045"/>
                    <a:pt x="15124" y="22885"/>
                    <a:pt x="15257" y="22671"/>
                  </a:cubicBezTo>
                  <a:cubicBezTo>
                    <a:pt x="15364" y="22510"/>
                    <a:pt x="15498" y="22350"/>
                    <a:pt x="15605" y="22109"/>
                  </a:cubicBezTo>
                  <a:cubicBezTo>
                    <a:pt x="15766" y="21734"/>
                    <a:pt x="15900" y="21332"/>
                    <a:pt x="16060" y="20797"/>
                  </a:cubicBezTo>
                  <a:cubicBezTo>
                    <a:pt x="16167" y="20396"/>
                    <a:pt x="16274" y="19967"/>
                    <a:pt x="16328" y="19566"/>
                  </a:cubicBezTo>
                  <a:lnTo>
                    <a:pt x="16355" y="19379"/>
                  </a:lnTo>
                  <a:cubicBezTo>
                    <a:pt x="16408" y="19271"/>
                    <a:pt x="16408" y="19138"/>
                    <a:pt x="16435" y="19031"/>
                  </a:cubicBezTo>
                  <a:cubicBezTo>
                    <a:pt x="16489" y="18656"/>
                    <a:pt x="16596" y="18308"/>
                    <a:pt x="16703" y="17933"/>
                  </a:cubicBezTo>
                  <a:cubicBezTo>
                    <a:pt x="16837" y="17532"/>
                    <a:pt x="16997" y="17130"/>
                    <a:pt x="17211" y="16702"/>
                  </a:cubicBezTo>
                  <a:cubicBezTo>
                    <a:pt x="17613" y="15899"/>
                    <a:pt x="18175" y="15123"/>
                    <a:pt x="18683" y="14373"/>
                  </a:cubicBezTo>
                  <a:lnTo>
                    <a:pt x="19165" y="13677"/>
                  </a:lnTo>
                  <a:cubicBezTo>
                    <a:pt x="19567" y="13115"/>
                    <a:pt x="19888" y="12607"/>
                    <a:pt x="20102" y="12179"/>
                  </a:cubicBezTo>
                  <a:cubicBezTo>
                    <a:pt x="20423" y="11616"/>
                    <a:pt x="20610" y="11081"/>
                    <a:pt x="20744" y="10546"/>
                  </a:cubicBezTo>
                  <a:cubicBezTo>
                    <a:pt x="21012" y="9422"/>
                    <a:pt x="20985" y="8217"/>
                    <a:pt x="20691" y="7066"/>
                  </a:cubicBezTo>
                  <a:cubicBezTo>
                    <a:pt x="20370" y="5996"/>
                    <a:pt x="19834" y="4925"/>
                    <a:pt x="19085" y="3988"/>
                  </a:cubicBezTo>
                  <a:cubicBezTo>
                    <a:pt x="18710" y="3533"/>
                    <a:pt x="18309" y="3105"/>
                    <a:pt x="17827" y="2730"/>
                  </a:cubicBezTo>
                  <a:cubicBezTo>
                    <a:pt x="17399" y="2382"/>
                    <a:pt x="16890" y="2034"/>
                    <a:pt x="16355" y="1767"/>
                  </a:cubicBezTo>
                  <a:cubicBezTo>
                    <a:pt x="15793" y="1472"/>
                    <a:pt x="15204" y="1231"/>
                    <a:pt x="14561" y="1071"/>
                  </a:cubicBezTo>
                  <a:cubicBezTo>
                    <a:pt x="13919" y="910"/>
                    <a:pt x="13223" y="803"/>
                    <a:pt x="12313" y="723"/>
                  </a:cubicBezTo>
                  <a:cubicBezTo>
                    <a:pt x="11885" y="696"/>
                    <a:pt x="11457" y="696"/>
                    <a:pt x="11055" y="669"/>
                  </a:cubicBezTo>
                  <a:cubicBezTo>
                    <a:pt x="10172" y="643"/>
                    <a:pt x="9262" y="589"/>
                    <a:pt x="8405" y="455"/>
                  </a:cubicBezTo>
                  <a:cubicBezTo>
                    <a:pt x="8646" y="375"/>
                    <a:pt x="8834" y="295"/>
                    <a:pt x="8994" y="188"/>
                  </a:cubicBezTo>
                  <a:cubicBezTo>
                    <a:pt x="9048" y="188"/>
                    <a:pt x="9074" y="161"/>
                    <a:pt x="9074" y="134"/>
                  </a:cubicBezTo>
                  <a:lnTo>
                    <a:pt x="9074" y="27"/>
                  </a:lnTo>
                  <a:cubicBezTo>
                    <a:pt x="9021" y="27"/>
                    <a:pt x="8941" y="0"/>
                    <a:pt x="8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6492;p41">
              <a:extLst>
                <a:ext uri="{FF2B5EF4-FFF2-40B4-BE49-F238E27FC236}">
                  <a16:creationId xmlns:a16="http://schemas.microsoft.com/office/drawing/2014/main" id="{897490A7-AF8F-9055-03EA-E97025E088F1}"/>
                </a:ext>
              </a:extLst>
            </p:cNvPr>
            <p:cNvSpPr/>
            <p:nvPr/>
          </p:nvSpPr>
          <p:spPr>
            <a:xfrm>
              <a:off x="6995775" y="7321325"/>
              <a:ext cx="432950" cy="418900"/>
            </a:xfrm>
            <a:custGeom>
              <a:avLst/>
              <a:gdLst/>
              <a:ahLst/>
              <a:cxnLst/>
              <a:rect l="l" t="t" r="r" b="b"/>
              <a:pathLst>
                <a:path w="17318" h="16756" extrusionOk="0">
                  <a:moveTo>
                    <a:pt x="3507" y="1"/>
                  </a:moveTo>
                  <a:lnTo>
                    <a:pt x="3507" y="1"/>
                  </a:lnTo>
                  <a:cubicBezTo>
                    <a:pt x="3399" y="108"/>
                    <a:pt x="3266" y="241"/>
                    <a:pt x="3132" y="402"/>
                  </a:cubicBezTo>
                  <a:cubicBezTo>
                    <a:pt x="1606" y="2169"/>
                    <a:pt x="589" y="4390"/>
                    <a:pt x="188" y="6799"/>
                  </a:cubicBezTo>
                  <a:cubicBezTo>
                    <a:pt x="54" y="7629"/>
                    <a:pt x="0" y="8512"/>
                    <a:pt x="27" y="9342"/>
                  </a:cubicBezTo>
                  <a:cubicBezTo>
                    <a:pt x="161" y="9609"/>
                    <a:pt x="321" y="9877"/>
                    <a:pt x="509" y="10145"/>
                  </a:cubicBezTo>
                  <a:cubicBezTo>
                    <a:pt x="803" y="10600"/>
                    <a:pt x="1098" y="11055"/>
                    <a:pt x="1472" y="11483"/>
                  </a:cubicBezTo>
                  <a:cubicBezTo>
                    <a:pt x="1794" y="11911"/>
                    <a:pt x="2195" y="12313"/>
                    <a:pt x="2570" y="12687"/>
                  </a:cubicBezTo>
                  <a:cubicBezTo>
                    <a:pt x="3507" y="13597"/>
                    <a:pt x="4604" y="14347"/>
                    <a:pt x="5755" y="14962"/>
                  </a:cubicBezTo>
                  <a:cubicBezTo>
                    <a:pt x="6959" y="15605"/>
                    <a:pt x="8217" y="16087"/>
                    <a:pt x="9556" y="16408"/>
                  </a:cubicBezTo>
                  <a:cubicBezTo>
                    <a:pt x="10171" y="16542"/>
                    <a:pt x="10733" y="16622"/>
                    <a:pt x="11322" y="16702"/>
                  </a:cubicBezTo>
                  <a:cubicBezTo>
                    <a:pt x="11643" y="16729"/>
                    <a:pt x="11938" y="16729"/>
                    <a:pt x="12232" y="16756"/>
                  </a:cubicBezTo>
                  <a:lnTo>
                    <a:pt x="13196" y="16756"/>
                  </a:lnTo>
                  <a:cubicBezTo>
                    <a:pt x="13999" y="16729"/>
                    <a:pt x="14802" y="16622"/>
                    <a:pt x="15605" y="16408"/>
                  </a:cubicBezTo>
                  <a:cubicBezTo>
                    <a:pt x="15846" y="16328"/>
                    <a:pt x="16060" y="16274"/>
                    <a:pt x="16247" y="16167"/>
                  </a:cubicBezTo>
                  <a:lnTo>
                    <a:pt x="16274" y="15953"/>
                  </a:lnTo>
                  <a:cubicBezTo>
                    <a:pt x="16327" y="15873"/>
                    <a:pt x="16327" y="15712"/>
                    <a:pt x="16354" y="15632"/>
                  </a:cubicBezTo>
                  <a:lnTo>
                    <a:pt x="16354" y="15578"/>
                  </a:lnTo>
                  <a:cubicBezTo>
                    <a:pt x="16434" y="15257"/>
                    <a:pt x="16515" y="14882"/>
                    <a:pt x="16622" y="14507"/>
                  </a:cubicBezTo>
                  <a:cubicBezTo>
                    <a:pt x="16756" y="14106"/>
                    <a:pt x="16889" y="13705"/>
                    <a:pt x="17130" y="13276"/>
                  </a:cubicBezTo>
                  <a:cubicBezTo>
                    <a:pt x="17184" y="13142"/>
                    <a:pt x="17264" y="13035"/>
                    <a:pt x="17318" y="12902"/>
                  </a:cubicBezTo>
                  <a:lnTo>
                    <a:pt x="17318" y="12902"/>
                  </a:lnTo>
                  <a:cubicBezTo>
                    <a:pt x="17264" y="12955"/>
                    <a:pt x="17184" y="12955"/>
                    <a:pt x="17130" y="12955"/>
                  </a:cubicBezTo>
                  <a:cubicBezTo>
                    <a:pt x="16623" y="13057"/>
                    <a:pt x="16099" y="13103"/>
                    <a:pt x="15577" y="13103"/>
                  </a:cubicBezTo>
                  <a:cubicBezTo>
                    <a:pt x="15136" y="13103"/>
                    <a:pt x="14695" y="13070"/>
                    <a:pt x="14266" y="13009"/>
                  </a:cubicBezTo>
                  <a:cubicBezTo>
                    <a:pt x="13785" y="12955"/>
                    <a:pt x="13303" y="12848"/>
                    <a:pt x="12821" y="12714"/>
                  </a:cubicBezTo>
                  <a:cubicBezTo>
                    <a:pt x="12339" y="12580"/>
                    <a:pt x="11884" y="12447"/>
                    <a:pt x="11402" y="12286"/>
                  </a:cubicBezTo>
                  <a:cubicBezTo>
                    <a:pt x="10974" y="12099"/>
                    <a:pt x="10573" y="11938"/>
                    <a:pt x="10144" y="11697"/>
                  </a:cubicBezTo>
                  <a:cubicBezTo>
                    <a:pt x="9716" y="11510"/>
                    <a:pt x="9341" y="11269"/>
                    <a:pt x="8967" y="11028"/>
                  </a:cubicBezTo>
                  <a:cubicBezTo>
                    <a:pt x="8191" y="10546"/>
                    <a:pt x="7495" y="9957"/>
                    <a:pt x="6852" y="9342"/>
                  </a:cubicBezTo>
                  <a:cubicBezTo>
                    <a:pt x="6210" y="8699"/>
                    <a:pt x="5675" y="8003"/>
                    <a:pt x="5193" y="7227"/>
                  </a:cubicBezTo>
                  <a:cubicBezTo>
                    <a:pt x="4711" y="6478"/>
                    <a:pt x="4310" y="5675"/>
                    <a:pt x="4042" y="4845"/>
                  </a:cubicBezTo>
                  <a:cubicBezTo>
                    <a:pt x="3747" y="4015"/>
                    <a:pt x="3587" y="3132"/>
                    <a:pt x="3480" y="2276"/>
                  </a:cubicBezTo>
                  <a:cubicBezTo>
                    <a:pt x="3453" y="1847"/>
                    <a:pt x="3399" y="1366"/>
                    <a:pt x="3453" y="937"/>
                  </a:cubicBezTo>
                  <a:cubicBezTo>
                    <a:pt x="3453" y="643"/>
                    <a:pt x="3480" y="322"/>
                    <a:pt x="3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6493;p41">
              <a:extLst>
                <a:ext uri="{FF2B5EF4-FFF2-40B4-BE49-F238E27FC236}">
                  <a16:creationId xmlns:a16="http://schemas.microsoft.com/office/drawing/2014/main" id="{D2A226B8-A413-0155-E61E-1223E6BC791D}"/>
                </a:ext>
              </a:extLst>
            </p:cNvPr>
            <p:cNvSpPr/>
            <p:nvPr/>
          </p:nvSpPr>
          <p:spPr>
            <a:xfrm>
              <a:off x="6995775" y="7319975"/>
              <a:ext cx="95025" cy="324575"/>
            </a:xfrm>
            <a:custGeom>
              <a:avLst/>
              <a:gdLst/>
              <a:ahLst/>
              <a:cxnLst/>
              <a:rect l="l" t="t" r="r" b="b"/>
              <a:pathLst>
                <a:path w="3801" h="12983" extrusionOk="0">
                  <a:moveTo>
                    <a:pt x="3533" y="1"/>
                  </a:moveTo>
                  <a:lnTo>
                    <a:pt x="3533" y="1"/>
                  </a:lnTo>
                  <a:cubicBezTo>
                    <a:pt x="3399" y="135"/>
                    <a:pt x="3266" y="295"/>
                    <a:pt x="3132" y="456"/>
                  </a:cubicBezTo>
                  <a:cubicBezTo>
                    <a:pt x="1606" y="2223"/>
                    <a:pt x="589" y="4444"/>
                    <a:pt x="188" y="6853"/>
                  </a:cubicBezTo>
                  <a:cubicBezTo>
                    <a:pt x="54" y="7683"/>
                    <a:pt x="0" y="8566"/>
                    <a:pt x="27" y="9396"/>
                  </a:cubicBezTo>
                  <a:cubicBezTo>
                    <a:pt x="161" y="9663"/>
                    <a:pt x="321" y="9931"/>
                    <a:pt x="455" y="10199"/>
                  </a:cubicBezTo>
                  <a:cubicBezTo>
                    <a:pt x="723" y="10654"/>
                    <a:pt x="1071" y="11109"/>
                    <a:pt x="1446" y="11537"/>
                  </a:cubicBezTo>
                  <a:cubicBezTo>
                    <a:pt x="1767" y="11938"/>
                    <a:pt x="2141" y="12340"/>
                    <a:pt x="2543" y="12741"/>
                  </a:cubicBezTo>
                  <a:cubicBezTo>
                    <a:pt x="2597" y="12795"/>
                    <a:pt x="2704" y="12875"/>
                    <a:pt x="2784" y="12982"/>
                  </a:cubicBezTo>
                  <a:cubicBezTo>
                    <a:pt x="2704" y="12741"/>
                    <a:pt x="2677" y="12474"/>
                    <a:pt x="2597" y="12233"/>
                  </a:cubicBezTo>
                  <a:cubicBezTo>
                    <a:pt x="2516" y="11564"/>
                    <a:pt x="2436" y="10895"/>
                    <a:pt x="2409" y="10225"/>
                  </a:cubicBezTo>
                  <a:cubicBezTo>
                    <a:pt x="2409" y="9904"/>
                    <a:pt x="2409" y="9583"/>
                    <a:pt x="2436" y="9262"/>
                  </a:cubicBezTo>
                  <a:cubicBezTo>
                    <a:pt x="2463" y="8967"/>
                    <a:pt x="2463" y="8646"/>
                    <a:pt x="2543" y="8352"/>
                  </a:cubicBezTo>
                  <a:cubicBezTo>
                    <a:pt x="2597" y="7790"/>
                    <a:pt x="2704" y="7174"/>
                    <a:pt x="2864" y="6639"/>
                  </a:cubicBezTo>
                  <a:cubicBezTo>
                    <a:pt x="3105" y="5782"/>
                    <a:pt x="3399" y="4899"/>
                    <a:pt x="3801" y="4069"/>
                  </a:cubicBezTo>
                  <a:cubicBezTo>
                    <a:pt x="3667" y="3507"/>
                    <a:pt x="3560" y="2892"/>
                    <a:pt x="3507" y="2330"/>
                  </a:cubicBezTo>
                  <a:cubicBezTo>
                    <a:pt x="3480" y="1875"/>
                    <a:pt x="3426" y="1420"/>
                    <a:pt x="3480" y="991"/>
                  </a:cubicBezTo>
                  <a:cubicBezTo>
                    <a:pt x="3480" y="590"/>
                    <a:pt x="3507" y="295"/>
                    <a:pt x="35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6494;p41">
              <a:extLst>
                <a:ext uri="{FF2B5EF4-FFF2-40B4-BE49-F238E27FC236}">
                  <a16:creationId xmlns:a16="http://schemas.microsoft.com/office/drawing/2014/main" id="{B5EB56A6-98AD-2F90-406C-07DF8FDB6E08}"/>
                </a:ext>
              </a:extLst>
            </p:cNvPr>
            <p:cNvSpPr/>
            <p:nvPr/>
          </p:nvSpPr>
          <p:spPr>
            <a:xfrm>
              <a:off x="6996450" y="7554850"/>
              <a:ext cx="354650" cy="283750"/>
            </a:xfrm>
            <a:custGeom>
              <a:avLst/>
              <a:gdLst/>
              <a:ahLst/>
              <a:cxnLst/>
              <a:rect l="l" t="t" r="r" b="b"/>
              <a:pathLst>
                <a:path w="14186" h="11350" extrusionOk="0">
                  <a:moveTo>
                    <a:pt x="0" y="1"/>
                  </a:moveTo>
                  <a:cubicBezTo>
                    <a:pt x="0" y="322"/>
                    <a:pt x="27" y="670"/>
                    <a:pt x="80" y="1045"/>
                  </a:cubicBezTo>
                  <a:cubicBezTo>
                    <a:pt x="214" y="2195"/>
                    <a:pt x="535" y="3346"/>
                    <a:pt x="1044" y="4417"/>
                  </a:cubicBezTo>
                  <a:cubicBezTo>
                    <a:pt x="1552" y="5488"/>
                    <a:pt x="2222" y="6478"/>
                    <a:pt x="3051" y="7334"/>
                  </a:cubicBezTo>
                  <a:cubicBezTo>
                    <a:pt x="3453" y="7736"/>
                    <a:pt x="3908" y="8137"/>
                    <a:pt x="4416" y="8539"/>
                  </a:cubicBezTo>
                  <a:cubicBezTo>
                    <a:pt x="4925" y="8887"/>
                    <a:pt x="5460" y="9235"/>
                    <a:pt x="6022" y="9556"/>
                  </a:cubicBezTo>
                  <a:cubicBezTo>
                    <a:pt x="6638" y="9904"/>
                    <a:pt x="7227" y="10198"/>
                    <a:pt x="7842" y="10466"/>
                  </a:cubicBezTo>
                  <a:cubicBezTo>
                    <a:pt x="8458" y="10734"/>
                    <a:pt x="9100" y="10948"/>
                    <a:pt x="9743" y="11108"/>
                  </a:cubicBezTo>
                  <a:cubicBezTo>
                    <a:pt x="10412" y="11269"/>
                    <a:pt x="11054" y="11349"/>
                    <a:pt x="11670" y="11349"/>
                  </a:cubicBezTo>
                  <a:lnTo>
                    <a:pt x="11723" y="11349"/>
                  </a:lnTo>
                  <a:cubicBezTo>
                    <a:pt x="12339" y="11349"/>
                    <a:pt x="12955" y="11242"/>
                    <a:pt x="13490" y="11082"/>
                  </a:cubicBezTo>
                  <a:cubicBezTo>
                    <a:pt x="13731" y="11001"/>
                    <a:pt x="13998" y="10868"/>
                    <a:pt x="14186" y="10734"/>
                  </a:cubicBezTo>
                  <a:cubicBezTo>
                    <a:pt x="14132" y="10734"/>
                    <a:pt x="14079" y="10760"/>
                    <a:pt x="14025" y="10760"/>
                  </a:cubicBezTo>
                  <a:cubicBezTo>
                    <a:pt x="13624" y="10841"/>
                    <a:pt x="13195" y="10894"/>
                    <a:pt x="12794" y="10894"/>
                  </a:cubicBezTo>
                  <a:cubicBezTo>
                    <a:pt x="12178" y="10894"/>
                    <a:pt x="11563" y="10841"/>
                    <a:pt x="10974" y="10680"/>
                  </a:cubicBezTo>
                  <a:cubicBezTo>
                    <a:pt x="10385" y="10493"/>
                    <a:pt x="9850" y="10279"/>
                    <a:pt x="9314" y="9958"/>
                  </a:cubicBezTo>
                  <a:cubicBezTo>
                    <a:pt x="8779" y="9636"/>
                    <a:pt x="8217" y="9262"/>
                    <a:pt x="7789" y="8807"/>
                  </a:cubicBezTo>
                  <a:cubicBezTo>
                    <a:pt x="7655" y="8700"/>
                    <a:pt x="7548" y="8566"/>
                    <a:pt x="7468" y="8432"/>
                  </a:cubicBezTo>
                  <a:cubicBezTo>
                    <a:pt x="7361" y="8325"/>
                    <a:pt x="7253" y="8191"/>
                    <a:pt x="7200" y="8084"/>
                  </a:cubicBezTo>
                  <a:cubicBezTo>
                    <a:pt x="6986" y="7870"/>
                    <a:pt x="6825" y="7602"/>
                    <a:pt x="6638" y="7361"/>
                  </a:cubicBezTo>
                  <a:cubicBezTo>
                    <a:pt x="6504" y="7201"/>
                    <a:pt x="6370" y="6987"/>
                    <a:pt x="6183" y="6826"/>
                  </a:cubicBezTo>
                  <a:lnTo>
                    <a:pt x="5969" y="6585"/>
                  </a:lnTo>
                  <a:cubicBezTo>
                    <a:pt x="5888" y="6532"/>
                    <a:pt x="5835" y="6451"/>
                    <a:pt x="5728" y="6398"/>
                  </a:cubicBezTo>
                  <a:cubicBezTo>
                    <a:pt x="5648" y="6317"/>
                    <a:pt x="5540" y="6291"/>
                    <a:pt x="5487" y="6210"/>
                  </a:cubicBezTo>
                  <a:cubicBezTo>
                    <a:pt x="5460" y="6184"/>
                    <a:pt x="5380" y="6157"/>
                    <a:pt x="5353" y="6157"/>
                  </a:cubicBezTo>
                  <a:cubicBezTo>
                    <a:pt x="5326" y="6103"/>
                    <a:pt x="5273" y="6103"/>
                    <a:pt x="5219" y="6077"/>
                  </a:cubicBezTo>
                  <a:cubicBezTo>
                    <a:pt x="5193" y="6050"/>
                    <a:pt x="5112" y="6050"/>
                    <a:pt x="5085" y="6023"/>
                  </a:cubicBezTo>
                  <a:cubicBezTo>
                    <a:pt x="5059" y="6023"/>
                    <a:pt x="5005" y="5969"/>
                    <a:pt x="4978" y="5969"/>
                  </a:cubicBezTo>
                  <a:lnTo>
                    <a:pt x="4711" y="5969"/>
                  </a:lnTo>
                  <a:cubicBezTo>
                    <a:pt x="4684" y="5969"/>
                    <a:pt x="4684" y="5969"/>
                    <a:pt x="4657" y="6023"/>
                  </a:cubicBezTo>
                  <a:cubicBezTo>
                    <a:pt x="4630" y="6023"/>
                    <a:pt x="4577" y="6050"/>
                    <a:pt x="4577" y="6050"/>
                  </a:cubicBezTo>
                  <a:cubicBezTo>
                    <a:pt x="4550" y="6077"/>
                    <a:pt x="4523" y="6077"/>
                    <a:pt x="4523" y="6103"/>
                  </a:cubicBezTo>
                  <a:cubicBezTo>
                    <a:pt x="4523" y="6157"/>
                    <a:pt x="4470" y="6157"/>
                    <a:pt x="4470" y="6184"/>
                  </a:cubicBezTo>
                  <a:cubicBezTo>
                    <a:pt x="4470" y="6184"/>
                    <a:pt x="4470" y="6210"/>
                    <a:pt x="4443" y="6210"/>
                  </a:cubicBezTo>
                  <a:cubicBezTo>
                    <a:pt x="4443" y="6264"/>
                    <a:pt x="4416" y="6264"/>
                    <a:pt x="4416" y="6291"/>
                  </a:cubicBezTo>
                  <a:lnTo>
                    <a:pt x="4416" y="6344"/>
                  </a:lnTo>
                  <a:lnTo>
                    <a:pt x="4416" y="6478"/>
                  </a:lnTo>
                  <a:lnTo>
                    <a:pt x="4416" y="6665"/>
                  </a:lnTo>
                  <a:cubicBezTo>
                    <a:pt x="4416" y="6719"/>
                    <a:pt x="4443" y="6826"/>
                    <a:pt x="4443" y="6879"/>
                  </a:cubicBezTo>
                  <a:cubicBezTo>
                    <a:pt x="4470" y="6960"/>
                    <a:pt x="4470" y="7013"/>
                    <a:pt x="4523" y="7094"/>
                  </a:cubicBezTo>
                  <a:lnTo>
                    <a:pt x="4604" y="7281"/>
                  </a:lnTo>
                  <a:cubicBezTo>
                    <a:pt x="4657" y="7361"/>
                    <a:pt x="4684" y="7388"/>
                    <a:pt x="4711" y="7468"/>
                  </a:cubicBezTo>
                  <a:lnTo>
                    <a:pt x="4711" y="7522"/>
                  </a:lnTo>
                  <a:lnTo>
                    <a:pt x="4684" y="7522"/>
                  </a:lnTo>
                  <a:cubicBezTo>
                    <a:pt x="4684" y="7522"/>
                    <a:pt x="4657" y="7522"/>
                    <a:pt x="4657" y="7495"/>
                  </a:cubicBezTo>
                  <a:cubicBezTo>
                    <a:pt x="4309" y="7067"/>
                    <a:pt x="4042" y="6585"/>
                    <a:pt x="3774" y="6077"/>
                  </a:cubicBezTo>
                  <a:cubicBezTo>
                    <a:pt x="3533" y="5621"/>
                    <a:pt x="3319" y="5140"/>
                    <a:pt x="3132" y="4658"/>
                  </a:cubicBezTo>
                  <a:cubicBezTo>
                    <a:pt x="2998" y="4256"/>
                    <a:pt x="2864" y="3801"/>
                    <a:pt x="2784" y="3373"/>
                  </a:cubicBezTo>
                  <a:cubicBezTo>
                    <a:pt x="2703" y="3320"/>
                    <a:pt x="2596" y="3239"/>
                    <a:pt x="2543" y="3132"/>
                  </a:cubicBezTo>
                  <a:cubicBezTo>
                    <a:pt x="2141" y="2731"/>
                    <a:pt x="1767" y="2329"/>
                    <a:pt x="1445" y="1928"/>
                  </a:cubicBezTo>
                  <a:cubicBezTo>
                    <a:pt x="1071" y="1500"/>
                    <a:pt x="776" y="1071"/>
                    <a:pt x="455" y="590"/>
                  </a:cubicBezTo>
                  <a:cubicBezTo>
                    <a:pt x="294" y="536"/>
                    <a:pt x="134" y="295"/>
                    <a:pt x="0" y="1"/>
                  </a:cubicBez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6495;p41">
              <a:extLst>
                <a:ext uri="{FF2B5EF4-FFF2-40B4-BE49-F238E27FC236}">
                  <a16:creationId xmlns:a16="http://schemas.microsoft.com/office/drawing/2014/main" id="{07CBB22A-6CEF-046D-A730-062A998A0E6A}"/>
                </a:ext>
              </a:extLst>
            </p:cNvPr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6496;p41">
              <a:extLst>
                <a:ext uri="{FF2B5EF4-FFF2-40B4-BE49-F238E27FC236}">
                  <a16:creationId xmlns:a16="http://schemas.microsoft.com/office/drawing/2014/main" id="{3FDD510B-00E2-550C-3499-082852C1A461}"/>
                </a:ext>
              </a:extLst>
            </p:cNvPr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6497;p41">
              <a:extLst>
                <a:ext uri="{FF2B5EF4-FFF2-40B4-BE49-F238E27FC236}">
                  <a16:creationId xmlns:a16="http://schemas.microsoft.com/office/drawing/2014/main" id="{1E0CA167-8B5A-9B0D-72AF-ABDAF6BC8C67}"/>
                </a:ext>
              </a:extLst>
            </p:cNvPr>
            <p:cNvSpPr/>
            <p:nvPr/>
          </p:nvSpPr>
          <p:spPr>
            <a:xfrm>
              <a:off x="7082750" y="7233675"/>
              <a:ext cx="165300" cy="186700"/>
            </a:xfrm>
            <a:custGeom>
              <a:avLst/>
              <a:gdLst/>
              <a:ahLst/>
              <a:cxnLst/>
              <a:rect l="l" t="t" r="r" b="b"/>
              <a:pathLst>
                <a:path w="6612" h="7468" extrusionOk="0">
                  <a:moveTo>
                    <a:pt x="5274" y="0"/>
                  </a:moveTo>
                  <a:cubicBezTo>
                    <a:pt x="4176" y="428"/>
                    <a:pt x="3132" y="964"/>
                    <a:pt x="2196" y="1633"/>
                  </a:cubicBezTo>
                  <a:cubicBezTo>
                    <a:pt x="1446" y="2168"/>
                    <a:pt x="723" y="2784"/>
                    <a:pt x="108" y="3453"/>
                  </a:cubicBezTo>
                  <a:cubicBezTo>
                    <a:pt x="54" y="3747"/>
                    <a:pt x="28" y="4042"/>
                    <a:pt x="28" y="4363"/>
                  </a:cubicBezTo>
                  <a:cubicBezTo>
                    <a:pt x="1" y="4818"/>
                    <a:pt x="28" y="5273"/>
                    <a:pt x="54" y="5701"/>
                  </a:cubicBezTo>
                  <a:cubicBezTo>
                    <a:pt x="135" y="6290"/>
                    <a:pt x="242" y="6879"/>
                    <a:pt x="375" y="7468"/>
                  </a:cubicBezTo>
                  <a:cubicBezTo>
                    <a:pt x="456" y="7254"/>
                    <a:pt x="563" y="7013"/>
                    <a:pt x="670" y="6825"/>
                  </a:cubicBezTo>
                  <a:cubicBezTo>
                    <a:pt x="1205" y="5808"/>
                    <a:pt x="1848" y="4845"/>
                    <a:pt x="2597" y="4015"/>
                  </a:cubicBezTo>
                  <a:cubicBezTo>
                    <a:pt x="3373" y="3132"/>
                    <a:pt x="4203" y="2329"/>
                    <a:pt x="5140" y="1660"/>
                  </a:cubicBezTo>
                  <a:cubicBezTo>
                    <a:pt x="5622" y="1338"/>
                    <a:pt x="6103" y="991"/>
                    <a:pt x="6612" y="696"/>
                  </a:cubicBezTo>
                  <a:cubicBezTo>
                    <a:pt x="6023" y="669"/>
                    <a:pt x="5407" y="643"/>
                    <a:pt x="4819" y="536"/>
                  </a:cubicBezTo>
                  <a:lnTo>
                    <a:pt x="5006" y="455"/>
                  </a:lnTo>
                  <a:cubicBezTo>
                    <a:pt x="5140" y="402"/>
                    <a:pt x="5274" y="375"/>
                    <a:pt x="5407" y="295"/>
                  </a:cubicBezTo>
                  <a:cubicBezTo>
                    <a:pt x="5461" y="295"/>
                    <a:pt x="5488" y="268"/>
                    <a:pt x="5488" y="214"/>
                  </a:cubicBezTo>
                  <a:lnTo>
                    <a:pt x="5488" y="107"/>
                  </a:lnTo>
                  <a:cubicBezTo>
                    <a:pt x="5461" y="27"/>
                    <a:pt x="5407" y="27"/>
                    <a:pt x="5354" y="27"/>
                  </a:cubicBezTo>
                  <a:cubicBezTo>
                    <a:pt x="5327" y="0"/>
                    <a:pt x="5274" y="0"/>
                    <a:pt x="52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6498;p41">
              <a:extLst>
                <a:ext uri="{FF2B5EF4-FFF2-40B4-BE49-F238E27FC236}">
                  <a16:creationId xmlns:a16="http://schemas.microsoft.com/office/drawing/2014/main" id="{9E8BCA4B-D152-58B8-B1A6-265E4A48C118}"/>
                </a:ext>
              </a:extLst>
            </p:cNvPr>
            <p:cNvSpPr/>
            <p:nvPr/>
          </p:nvSpPr>
          <p:spPr>
            <a:xfrm>
              <a:off x="7252050" y="7578275"/>
              <a:ext cx="65600" cy="112775"/>
            </a:xfrm>
            <a:custGeom>
              <a:avLst/>
              <a:gdLst/>
              <a:ahLst/>
              <a:cxnLst/>
              <a:rect l="l" t="t" r="r" b="b"/>
              <a:pathLst>
                <a:path w="2624" h="4511" extrusionOk="0">
                  <a:moveTo>
                    <a:pt x="108" y="1"/>
                  </a:moveTo>
                  <a:lnTo>
                    <a:pt x="54" y="54"/>
                  </a:lnTo>
                  <a:cubicBezTo>
                    <a:pt x="54" y="108"/>
                    <a:pt x="0" y="108"/>
                    <a:pt x="0" y="134"/>
                  </a:cubicBezTo>
                  <a:lnTo>
                    <a:pt x="0" y="188"/>
                  </a:lnTo>
                  <a:lnTo>
                    <a:pt x="0" y="375"/>
                  </a:lnTo>
                  <a:cubicBezTo>
                    <a:pt x="54" y="509"/>
                    <a:pt x="54" y="670"/>
                    <a:pt x="81" y="803"/>
                  </a:cubicBezTo>
                  <a:cubicBezTo>
                    <a:pt x="188" y="1178"/>
                    <a:pt x="241" y="1580"/>
                    <a:pt x="268" y="1981"/>
                  </a:cubicBezTo>
                  <a:cubicBezTo>
                    <a:pt x="322" y="2142"/>
                    <a:pt x="322" y="2276"/>
                    <a:pt x="348" y="2436"/>
                  </a:cubicBezTo>
                  <a:cubicBezTo>
                    <a:pt x="375" y="2704"/>
                    <a:pt x="455" y="2971"/>
                    <a:pt x="509" y="3266"/>
                  </a:cubicBezTo>
                  <a:cubicBezTo>
                    <a:pt x="589" y="3534"/>
                    <a:pt x="643" y="3721"/>
                    <a:pt x="750" y="3882"/>
                  </a:cubicBezTo>
                  <a:cubicBezTo>
                    <a:pt x="803" y="4042"/>
                    <a:pt x="911" y="4176"/>
                    <a:pt x="1044" y="4283"/>
                  </a:cubicBezTo>
                  <a:cubicBezTo>
                    <a:pt x="1178" y="4390"/>
                    <a:pt x="1312" y="4444"/>
                    <a:pt x="1446" y="4470"/>
                  </a:cubicBezTo>
                  <a:cubicBezTo>
                    <a:pt x="1513" y="4497"/>
                    <a:pt x="1580" y="4511"/>
                    <a:pt x="1647" y="4511"/>
                  </a:cubicBezTo>
                  <a:cubicBezTo>
                    <a:pt x="1713" y="4511"/>
                    <a:pt x="1780" y="4497"/>
                    <a:pt x="1847" y="4470"/>
                  </a:cubicBezTo>
                  <a:lnTo>
                    <a:pt x="1901" y="4470"/>
                  </a:lnTo>
                  <a:cubicBezTo>
                    <a:pt x="1981" y="4444"/>
                    <a:pt x="2088" y="4390"/>
                    <a:pt x="2195" y="4310"/>
                  </a:cubicBezTo>
                  <a:cubicBezTo>
                    <a:pt x="2490" y="4042"/>
                    <a:pt x="2570" y="3641"/>
                    <a:pt x="2597" y="3373"/>
                  </a:cubicBezTo>
                  <a:cubicBezTo>
                    <a:pt x="2624" y="2918"/>
                    <a:pt x="2516" y="2409"/>
                    <a:pt x="2329" y="1981"/>
                  </a:cubicBezTo>
                  <a:cubicBezTo>
                    <a:pt x="2115" y="1580"/>
                    <a:pt x="1794" y="1178"/>
                    <a:pt x="1419" y="830"/>
                  </a:cubicBezTo>
                  <a:cubicBezTo>
                    <a:pt x="1044" y="509"/>
                    <a:pt x="643" y="241"/>
                    <a:pt x="215" y="27"/>
                  </a:cubicBezTo>
                  <a:cubicBezTo>
                    <a:pt x="188" y="1"/>
                    <a:pt x="161" y="1"/>
                    <a:pt x="108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6499;p41">
              <a:extLst>
                <a:ext uri="{FF2B5EF4-FFF2-40B4-BE49-F238E27FC236}">
                  <a16:creationId xmlns:a16="http://schemas.microsoft.com/office/drawing/2014/main" id="{E0A2BF8C-DD91-9FEF-4947-FF55D6DE8810}"/>
                </a:ext>
              </a:extLst>
            </p:cNvPr>
            <p:cNvSpPr/>
            <p:nvPr/>
          </p:nvSpPr>
          <p:spPr>
            <a:xfrm>
              <a:off x="7264775" y="7703100"/>
              <a:ext cx="85000" cy="100700"/>
            </a:xfrm>
            <a:custGeom>
              <a:avLst/>
              <a:gdLst/>
              <a:ahLst/>
              <a:cxnLst/>
              <a:rect l="l" t="t" r="r" b="b"/>
              <a:pathLst>
                <a:path w="3400" h="4028" extrusionOk="0">
                  <a:moveTo>
                    <a:pt x="80" y="1"/>
                  </a:moveTo>
                  <a:cubicBezTo>
                    <a:pt x="71" y="1"/>
                    <a:pt x="62" y="4"/>
                    <a:pt x="54" y="13"/>
                  </a:cubicBezTo>
                  <a:cubicBezTo>
                    <a:pt x="0" y="66"/>
                    <a:pt x="0" y="93"/>
                    <a:pt x="0" y="93"/>
                  </a:cubicBezTo>
                  <a:lnTo>
                    <a:pt x="0" y="147"/>
                  </a:lnTo>
                  <a:lnTo>
                    <a:pt x="0" y="227"/>
                  </a:lnTo>
                  <a:cubicBezTo>
                    <a:pt x="54" y="280"/>
                    <a:pt x="54" y="334"/>
                    <a:pt x="80" y="387"/>
                  </a:cubicBezTo>
                  <a:cubicBezTo>
                    <a:pt x="134" y="521"/>
                    <a:pt x="161" y="655"/>
                    <a:pt x="241" y="789"/>
                  </a:cubicBezTo>
                  <a:cubicBezTo>
                    <a:pt x="455" y="1164"/>
                    <a:pt x="616" y="1538"/>
                    <a:pt x="749" y="1886"/>
                  </a:cubicBezTo>
                  <a:cubicBezTo>
                    <a:pt x="776" y="2020"/>
                    <a:pt x="830" y="2207"/>
                    <a:pt x="910" y="2341"/>
                  </a:cubicBezTo>
                  <a:cubicBezTo>
                    <a:pt x="1017" y="2555"/>
                    <a:pt x="1151" y="2823"/>
                    <a:pt x="1285" y="3091"/>
                  </a:cubicBezTo>
                  <a:cubicBezTo>
                    <a:pt x="1419" y="3332"/>
                    <a:pt x="1526" y="3492"/>
                    <a:pt x="1659" y="3626"/>
                  </a:cubicBezTo>
                  <a:cubicBezTo>
                    <a:pt x="1793" y="3760"/>
                    <a:pt x="1927" y="3867"/>
                    <a:pt x="2061" y="3947"/>
                  </a:cubicBezTo>
                  <a:cubicBezTo>
                    <a:pt x="2222" y="4001"/>
                    <a:pt x="2355" y="4028"/>
                    <a:pt x="2489" y="4028"/>
                  </a:cubicBezTo>
                  <a:cubicBezTo>
                    <a:pt x="2650" y="4028"/>
                    <a:pt x="2784" y="4001"/>
                    <a:pt x="2891" y="3947"/>
                  </a:cubicBezTo>
                  <a:cubicBezTo>
                    <a:pt x="2891" y="3894"/>
                    <a:pt x="2917" y="3894"/>
                    <a:pt x="2917" y="3894"/>
                  </a:cubicBezTo>
                  <a:cubicBezTo>
                    <a:pt x="3025" y="3840"/>
                    <a:pt x="3132" y="3733"/>
                    <a:pt x="3185" y="3626"/>
                  </a:cubicBezTo>
                  <a:cubicBezTo>
                    <a:pt x="3399" y="3305"/>
                    <a:pt x="3399" y="2903"/>
                    <a:pt x="3319" y="2636"/>
                  </a:cubicBezTo>
                  <a:cubicBezTo>
                    <a:pt x="3212" y="2154"/>
                    <a:pt x="3025" y="1726"/>
                    <a:pt x="2677" y="1351"/>
                  </a:cubicBezTo>
                  <a:cubicBezTo>
                    <a:pt x="2355" y="1030"/>
                    <a:pt x="1954" y="735"/>
                    <a:pt x="1526" y="494"/>
                  </a:cubicBezTo>
                  <a:cubicBezTo>
                    <a:pt x="1071" y="254"/>
                    <a:pt x="616" y="93"/>
                    <a:pt x="134" y="13"/>
                  </a:cubicBezTo>
                  <a:cubicBezTo>
                    <a:pt x="116" y="13"/>
                    <a:pt x="98" y="1"/>
                    <a:pt x="80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6500;p41">
              <a:extLst>
                <a:ext uri="{FF2B5EF4-FFF2-40B4-BE49-F238E27FC236}">
                  <a16:creationId xmlns:a16="http://schemas.microsoft.com/office/drawing/2014/main" id="{A6981AC9-D776-F37B-7D3D-31D5DEEE3C7B}"/>
                </a:ext>
              </a:extLst>
            </p:cNvPr>
            <p:cNvSpPr/>
            <p:nvPr/>
          </p:nvSpPr>
          <p:spPr>
            <a:xfrm>
              <a:off x="7253400" y="7580275"/>
              <a:ext cx="64700" cy="110450"/>
            </a:xfrm>
            <a:custGeom>
              <a:avLst/>
              <a:gdLst/>
              <a:ahLst/>
              <a:cxnLst/>
              <a:rect l="l" t="t" r="r" b="b"/>
              <a:pathLst>
                <a:path w="2588" h="4418" extrusionOk="0">
                  <a:moveTo>
                    <a:pt x="2462" y="2383"/>
                  </a:moveTo>
                  <a:cubicBezTo>
                    <a:pt x="2499" y="2492"/>
                    <a:pt x="2526" y="2598"/>
                    <a:pt x="2545" y="2701"/>
                  </a:cubicBezTo>
                  <a:lnTo>
                    <a:pt x="2545" y="2701"/>
                  </a:lnTo>
                  <a:cubicBezTo>
                    <a:pt x="2544" y="2686"/>
                    <a:pt x="2543" y="2669"/>
                    <a:pt x="2543" y="2651"/>
                  </a:cubicBezTo>
                  <a:cubicBezTo>
                    <a:pt x="2516" y="2544"/>
                    <a:pt x="2516" y="2490"/>
                    <a:pt x="2462" y="2383"/>
                  </a:cubicBezTo>
                  <a:close/>
                  <a:moveTo>
                    <a:pt x="27" y="1"/>
                  </a:moveTo>
                  <a:cubicBezTo>
                    <a:pt x="0" y="81"/>
                    <a:pt x="0" y="108"/>
                    <a:pt x="0" y="108"/>
                  </a:cubicBezTo>
                  <a:lnTo>
                    <a:pt x="0" y="295"/>
                  </a:lnTo>
                  <a:cubicBezTo>
                    <a:pt x="27" y="429"/>
                    <a:pt x="54" y="563"/>
                    <a:pt x="54" y="723"/>
                  </a:cubicBezTo>
                  <a:cubicBezTo>
                    <a:pt x="161" y="1125"/>
                    <a:pt x="187" y="1553"/>
                    <a:pt x="268" y="1901"/>
                  </a:cubicBezTo>
                  <a:lnTo>
                    <a:pt x="268" y="1981"/>
                  </a:lnTo>
                  <a:lnTo>
                    <a:pt x="268" y="2089"/>
                  </a:lnTo>
                  <a:cubicBezTo>
                    <a:pt x="268" y="2196"/>
                    <a:pt x="294" y="2249"/>
                    <a:pt x="294" y="2356"/>
                  </a:cubicBezTo>
                  <a:cubicBezTo>
                    <a:pt x="321" y="2624"/>
                    <a:pt x="401" y="2891"/>
                    <a:pt x="455" y="3186"/>
                  </a:cubicBezTo>
                  <a:cubicBezTo>
                    <a:pt x="535" y="3454"/>
                    <a:pt x="589" y="3614"/>
                    <a:pt x="696" y="3802"/>
                  </a:cubicBezTo>
                  <a:cubicBezTo>
                    <a:pt x="803" y="3962"/>
                    <a:pt x="910" y="4096"/>
                    <a:pt x="990" y="4203"/>
                  </a:cubicBezTo>
                  <a:cubicBezTo>
                    <a:pt x="1124" y="4283"/>
                    <a:pt x="1258" y="4364"/>
                    <a:pt x="1392" y="4390"/>
                  </a:cubicBezTo>
                  <a:cubicBezTo>
                    <a:pt x="1472" y="4417"/>
                    <a:pt x="1579" y="4417"/>
                    <a:pt x="1633" y="4417"/>
                  </a:cubicBezTo>
                  <a:cubicBezTo>
                    <a:pt x="1713" y="4417"/>
                    <a:pt x="1767" y="4417"/>
                    <a:pt x="1793" y="4390"/>
                  </a:cubicBezTo>
                  <a:lnTo>
                    <a:pt x="1847" y="4390"/>
                  </a:lnTo>
                  <a:cubicBezTo>
                    <a:pt x="1981" y="4364"/>
                    <a:pt x="2061" y="4310"/>
                    <a:pt x="2168" y="4230"/>
                  </a:cubicBezTo>
                  <a:cubicBezTo>
                    <a:pt x="2436" y="3962"/>
                    <a:pt x="2543" y="3561"/>
                    <a:pt x="2570" y="3293"/>
                  </a:cubicBezTo>
                  <a:cubicBezTo>
                    <a:pt x="2587" y="3098"/>
                    <a:pt x="2582" y="2904"/>
                    <a:pt x="2545" y="2701"/>
                  </a:cubicBezTo>
                  <a:lnTo>
                    <a:pt x="2545" y="2701"/>
                  </a:lnTo>
                  <a:cubicBezTo>
                    <a:pt x="2550" y="2778"/>
                    <a:pt x="2565" y="2830"/>
                    <a:pt x="2543" y="2918"/>
                  </a:cubicBezTo>
                  <a:cubicBezTo>
                    <a:pt x="2543" y="2999"/>
                    <a:pt x="2543" y="3079"/>
                    <a:pt x="2516" y="3159"/>
                  </a:cubicBezTo>
                  <a:cubicBezTo>
                    <a:pt x="2462" y="3266"/>
                    <a:pt x="2436" y="3347"/>
                    <a:pt x="2409" y="3427"/>
                  </a:cubicBezTo>
                  <a:cubicBezTo>
                    <a:pt x="2382" y="3480"/>
                    <a:pt x="2329" y="3561"/>
                    <a:pt x="2275" y="3587"/>
                  </a:cubicBezTo>
                  <a:lnTo>
                    <a:pt x="2168" y="3694"/>
                  </a:lnTo>
                  <a:cubicBezTo>
                    <a:pt x="2141" y="3721"/>
                    <a:pt x="2114" y="3748"/>
                    <a:pt x="2061" y="3748"/>
                  </a:cubicBezTo>
                  <a:cubicBezTo>
                    <a:pt x="2007" y="3802"/>
                    <a:pt x="1927" y="3828"/>
                    <a:pt x="1847" y="3828"/>
                  </a:cubicBezTo>
                  <a:cubicBezTo>
                    <a:pt x="1767" y="3828"/>
                    <a:pt x="1713" y="3802"/>
                    <a:pt x="1633" y="3748"/>
                  </a:cubicBezTo>
                  <a:cubicBezTo>
                    <a:pt x="1579" y="3721"/>
                    <a:pt x="1499" y="3668"/>
                    <a:pt x="1445" y="3587"/>
                  </a:cubicBezTo>
                  <a:cubicBezTo>
                    <a:pt x="1365" y="3534"/>
                    <a:pt x="1312" y="3454"/>
                    <a:pt x="1231" y="3347"/>
                  </a:cubicBezTo>
                  <a:cubicBezTo>
                    <a:pt x="1097" y="3159"/>
                    <a:pt x="964" y="2918"/>
                    <a:pt x="910" y="2677"/>
                  </a:cubicBezTo>
                  <a:lnTo>
                    <a:pt x="589" y="1874"/>
                  </a:lnTo>
                  <a:cubicBezTo>
                    <a:pt x="509" y="1607"/>
                    <a:pt x="428" y="1339"/>
                    <a:pt x="321" y="1071"/>
                  </a:cubicBezTo>
                  <a:lnTo>
                    <a:pt x="134" y="376"/>
                  </a:lnTo>
                  <a:cubicBezTo>
                    <a:pt x="107" y="268"/>
                    <a:pt x="54" y="215"/>
                    <a:pt x="54" y="108"/>
                  </a:cubicBezTo>
                  <a:cubicBezTo>
                    <a:pt x="54" y="81"/>
                    <a:pt x="27" y="54"/>
                    <a:pt x="2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6501;p41">
              <a:extLst>
                <a:ext uri="{FF2B5EF4-FFF2-40B4-BE49-F238E27FC236}">
                  <a16:creationId xmlns:a16="http://schemas.microsoft.com/office/drawing/2014/main" id="{34CB36B4-5CA7-6C0D-CCD0-2C9249A45C50}"/>
                </a:ext>
              </a:extLst>
            </p:cNvPr>
            <p:cNvSpPr/>
            <p:nvPr/>
          </p:nvSpPr>
          <p:spPr>
            <a:xfrm>
              <a:off x="7266775" y="7712775"/>
              <a:ext cx="83000" cy="91025"/>
            </a:xfrm>
            <a:custGeom>
              <a:avLst/>
              <a:gdLst/>
              <a:ahLst/>
              <a:cxnLst/>
              <a:rect l="l" t="t" r="r" b="b"/>
              <a:pathLst>
                <a:path w="3320" h="3641" extrusionOk="0">
                  <a:moveTo>
                    <a:pt x="0" y="0"/>
                  </a:moveTo>
                  <a:cubicBezTo>
                    <a:pt x="54" y="134"/>
                    <a:pt x="134" y="268"/>
                    <a:pt x="161" y="402"/>
                  </a:cubicBezTo>
                  <a:cubicBezTo>
                    <a:pt x="375" y="777"/>
                    <a:pt x="509" y="1151"/>
                    <a:pt x="669" y="1499"/>
                  </a:cubicBezTo>
                  <a:lnTo>
                    <a:pt x="669" y="1553"/>
                  </a:lnTo>
                  <a:cubicBezTo>
                    <a:pt x="723" y="1687"/>
                    <a:pt x="750" y="1820"/>
                    <a:pt x="830" y="1954"/>
                  </a:cubicBezTo>
                  <a:cubicBezTo>
                    <a:pt x="937" y="2168"/>
                    <a:pt x="1071" y="2436"/>
                    <a:pt x="1205" y="2704"/>
                  </a:cubicBezTo>
                  <a:cubicBezTo>
                    <a:pt x="1339" y="2945"/>
                    <a:pt x="1446" y="3105"/>
                    <a:pt x="1579" y="3239"/>
                  </a:cubicBezTo>
                  <a:cubicBezTo>
                    <a:pt x="1713" y="3373"/>
                    <a:pt x="1847" y="3480"/>
                    <a:pt x="1981" y="3560"/>
                  </a:cubicBezTo>
                  <a:cubicBezTo>
                    <a:pt x="2115" y="3614"/>
                    <a:pt x="2275" y="3641"/>
                    <a:pt x="2409" y="3641"/>
                  </a:cubicBezTo>
                  <a:cubicBezTo>
                    <a:pt x="2543" y="3641"/>
                    <a:pt x="2704" y="3614"/>
                    <a:pt x="2811" y="3560"/>
                  </a:cubicBezTo>
                  <a:cubicBezTo>
                    <a:pt x="2811" y="3560"/>
                    <a:pt x="2837" y="3560"/>
                    <a:pt x="2837" y="3507"/>
                  </a:cubicBezTo>
                  <a:cubicBezTo>
                    <a:pt x="2945" y="3453"/>
                    <a:pt x="3052" y="3346"/>
                    <a:pt x="3105" y="3239"/>
                  </a:cubicBezTo>
                  <a:cubicBezTo>
                    <a:pt x="3319" y="2918"/>
                    <a:pt x="3319" y="2516"/>
                    <a:pt x="3239" y="2249"/>
                  </a:cubicBezTo>
                  <a:cubicBezTo>
                    <a:pt x="3132" y="1767"/>
                    <a:pt x="2945" y="1339"/>
                    <a:pt x="2597" y="964"/>
                  </a:cubicBezTo>
                  <a:cubicBezTo>
                    <a:pt x="2382" y="696"/>
                    <a:pt x="2115" y="482"/>
                    <a:pt x="1794" y="268"/>
                  </a:cubicBezTo>
                  <a:lnTo>
                    <a:pt x="1794" y="268"/>
                  </a:lnTo>
                  <a:lnTo>
                    <a:pt x="1901" y="375"/>
                  </a:lnTo>
                  <a:cubicBezTo>
                    <a:pt x="1981" y="429"/>
                    <a:pt x="2035" y="536"/>
                    <a:pt x="2115" y="616"/>
                  </a:cubicBezTo>
                  <a:cubicBezTo>
                    <a:pt x="2195" y="750"/>
                    <a:pt x="2302" y="910"/>
                    <a:pt x="2409" y="1071"/>
                  </a:cubicBezTo>
                  <a:cubicBezTo>
                    <a:pt x="2463" y="1205"/>
                    <a:pt x="2570" y="1365"/>
                    <a:pt x="2650" y="1553"/>
                  </a:cubicBezTo>
                  <a:cubicBezTo>
                    <a:pt x="2677" y="1633"/>
                    <a:pt x="2704" y="1713"/>
                    <a:pt x="2730" y="1820"/>
                  </a:cubicBezTo>
                  <a:cubicBezTo>
                    <a:pt x="2784" y="1874"/>
                    <a:pt x="2784" y="1981"/>
                    <a:pt x="2784" y="2035"/>
                  </a:cubicBezTo>
                  <a:lnTo>
                    <a:pt x="2784" y="2168"/>
                  </a:lnTo>
                  <a:lnTo>
                    <a:pt x="2784" y="2275"/>
                  </a:lnTo>
                  <a:cubicBezTo>
                    <a:pt x="2784" y="2356"/>
                    <a:pt x="2730" y="2409"/>
                    <a:pt x="2704" y="2490"/>
                  </a:cubicBezTo>
                  <a:cubicBezTo>
                    <a:pt x="2677" y="2516"/>
                    <a:pt x="2677" y="2543"/>
                    <a:pt x="2650" y="2570"/>
                  </a:cubicBezTo>
                  <a:cubicBezTo>
                    <a:pt x="2597" y="2623"/>
                    <a:pt x="2570" y="2623"/>
                    <a:pt x="2543" y="2650"/>
                  </a:cubicBezTo>
                  <a:cubicBezTo>
                    <a:pt x="2463" y="2677"/>
                    <a:pt x="2436" y="2704"/>
                    <a:pt x="2382" y="2704"/>
                  </a:cubicBezTo>
                  <a:cubicBezTo>
                    <a:pt x="2329" y="2730"/>
                    <a:pt x="2275" y="2744"/>
                    <a:pt x="2222" y="2744"/>
                  </a:cubicBezTo>
                  <a:cubicBezTo>
                    <a:pt x="2168" y="2744"/>
                    <a:pt x="2115" y="2730"/>
                    <a:pt x="2061" y="2704"/>
                  </a:cubicBezTo>
                  <a:cubicBezTo>
                    <a:pt x="1981" y="2677"/>
                    <a:pt x="1874" y="2623"/>
                    <a:pt x="1767" y="2543"/>
                  </a:cubicBezTo>
                  <a:cubicBezTo>
                    <a:pt x="1660" y="2490"/>
                    <a:pt x="1579" y="2383"/>
                    <a:pt x="1472" y="2275"/>
                  </a:cubicBezTo>
                  <a:cubicBezTo>
                    <a:pt x="1258" y="2035"/>
                    <a:pt x="1071" y="1767"/>
                    <a:pt x="910" y="1499"/>
                  </a:cubicBezTo>
                  <a:cubicBezTo>
                    <a:pt x="723" y="1205"/>
                    <a:pt x="562" y="910"/>
                    <a:pt x="402" y="643"/>
                  </a:cubicBezTo>
                  <a:cubicBezTo>
                    <a:pt x="322" y="509"/>
                    <a:pt x="241" y="375"/>
                    <a:pt x="161" y="241"/>
                  </a:cubicBezTo>
                  <a:cubicBezTo>
                    <a:pt x="81" y="161"/>
                    <a:pt x="54" y="81"/>
                    <a:pt x="0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6502;p41">
              <a:extLst>
                <a:ext uri="{FF2B5EF4-FFF2-40B4-BE49-F238E27FC236}">
                  <a16:creationId xmlns:a16="http://schemas.microsoft.com/office/drawing/2014/main" id="{853FFB5E-32D3-4CCF-5AD9-BE3DF08A3BCB}"/>
                </a:ext>
              </a:extLst>
            </p:cNvPr>
            <p:cNvSpPr/>
            <p:nvPr/>
          </p:nvSpPr>
          <p:spPr>
            <a:xfrm>
              <a:off x="7331000" y="777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6503;p41">
              <a:extLst>
                <a:ext uri="{FF2B5EF4-FFF2-40B4-BE49-F238E27FC236}">
                  <a16:creationId xmlns:a16="http://schemas.microsoft.com/office/drawing/2014/main" id="{268D8B00-7D01-D80A-2A25-AB32EBC4848C}"/>
                </a:ext>
              </a:extLst>
            </p:cNvPr>
            <p:cNvSpPr/>
            <p:nvPr/>
          </p:nvSpPr>
          <p:spPr>
            <a:xfrm>
              <a:off x="7547150" y="7159400"/>
              <a:ext cx="194075" cy="78975"/>
            </a:xfrm>
            <a:custGeom>
              <a:avLst/>
              <a:gdLst/>
              <a:ahLst/>
              <a:cxnLst/>
              <a:rect l="l" t="t" r="r" b="b"/>
              <a:pathLst>
                <a:path w="7763" h="3159" extrusionOk="0">
                  <a:moveTo>
                    <a:pt x="5835" y="0"/>
                  </a:moveTo>
                  <a:cubicBezTo>
                    <a:pt x="5594" y="27"/>
                    <a:pt x="5353" y="54"/>
                    <a:pt x="5139" y="81"/>
                  </a:cubicBezTo>
                  <a:cubicBezTo>
                    <a:pt x="4631" y="188"/>
                    <a:pt x="4176" y="321"/>
                    <a:pt x="3694" y="536"/>
                  </a:cubicBezTo>
                  <a:cubicBezTo>
                    <a:pt x="3239" y="723"/>
                    <a:pt x="2757" y="964"/>
                    <a:pt x="2329" y="1205"/>
                  </a:cubicBezTo>
                  <a:cubicBezTo>
                    <a:pt x="1419" y="1686"/>
                    <a:pt x="669" y="2329"/>
                    <a:pt x="27" y="2998"/>
                  </a:cubicBezTo>
                  <a:cubicBezTo>
                    <a:pt x="0" y="3025"/>
                    <a:pt x="0" y="3105"/>
                    <a:pt x="27" y="3132"/>
                  </a:cubicBezTo>
                  <a:cubicBezTo>
                    <a:pt x="54" y="3159"/>
                    <a:pt x="54" y="3159"/>
                    <a:pt x="80" y="3159"/>
                  </a:cubicBezTo>
                  <a:cubicBezTo>
                    <a:pt x="134" y="3159"/>
                    <a:pt x="161" y="3159"/>
                    <a:pt x="161" y="3132"/>
                  </a:cubicBezTo>
                  <a:cubicBezTo>
                    <a:pt x="428" y="2837"/>
                    <a:pt x="696" y="2570"/>
                    <a:pt x="1017" y="2329"/>
                  </a:cubicBezTo>
                  <a:cubicBezTo>
                    <a:pt x="1633" y="1901"/>
                    <a:pt x="2302" y="1526"/>
                    <a:pt x="2998" y="1231"/>
                  </a:cubicBezTo>
                  <a:cubicBezTo>
                    <a:pt x="3908" y="857"/>
                    <a:pt x="4845" y="616"/>
                    <a:pt x="5835" y="482"/>
                  </a:cubicBezTo>
                  <a:lnTo>
                    <a:pt x="5889" y="482"/>
                  </a:lnTo>
                  <a:cubicBezTo>
                    <a:pt x="5915" y="696"/>
                    <a:pt x="5969" y="857"/>
                    <a:pt x="6022" y="1017"/>
                  </a:cubicBezTo>
                  <a:cubicBezTo>
                    <a:pt x="6076" y="1151"/>
                    <a:pt x="6103" y="1339"/>
                    <a:pt x="6183" y="1472"/>
                  </a:cubicBezTo>
                  <a:cubicBezTo>
                    <a:pt x="6290" y="1633"/>
                    <a:pt x="6370" y="1820"/>
                    <a:pt x="6477" y="2034"/>
                  </a:cubicBezTo>
                  <a:cubicBezTo>
                    <a:pt x="6584" y="2195"/>
                    <a:pt x="6745" y="2463"/>
                    <a:pt x="6906" y="2704"/>
                  </a:cubicBezTo>
                  <a:cubicBezTo>
                    <a:pt x="6959" y="2757"/>
                    <a:pt x="7013" y="2864"/>
                    <a:pt x="7093" y="2944"/>
                  </a:cubicBezTo>
                  <a:lnTo>
                    <a:pt x="7120" y="2971"/>
                  </a:lnTo>
                  <a:lnTo>
                    <a:pt x="7227" y="3078"/>
                  </a:lnTo>
                  <a:cubicBezTo>
                    <a:pt x="7254" y="3105"/>
                    <a:pt x="7280" y="3132"/>
                    <a:pt x="7307" y="3132"/>
                  </a:cubicBezTo>
                  <a:cubicBezTo>
                    <a:pt x="7340" y="3143"/>
                    <a:pt x="7378" y="3149"/>
                    <a:pt x="7415" y="3149"/>
                  </a:cubicBezTo>
                  <a:cubicBezTo>
                    <a:pt x="7467" y="3149"/>
                    <a:pt x="7517" y="3136"/>
                    <a:pt x="7548" y="3105"/>
                  </a:cubicBezTo>
                  <a:cubicBezTo>
                    <a:pt x="7655" y="3025"/>
                    <a:pt x="7655" y="2944"/>
                    <a:pt x="7682" y="2837"/>
                  </a:cubicBezTo>
                  <a:cubicBezTo>
                    <a:pt x="7762" y="2543"/>
                    <a:pt x="7709" y="2195"/>
                    <a:pt x="7548" y="1820"/>
                  </a:cubicBezTo>
                  <a:cubicBezTo>
                    <a:pt x="7441" y="1660"/>
                    <a:pt x="7387" y="1499"/>
                    <a:pt x="7254" y="1285"/>
                  </a:cubicBezTo>
                  <a:cubicBezTo>
                    <a:pt x="7147" y="1124"/>
                    <a:pt x="7013" y="964"/>
                    <a:pt x="6879" y="803"/>
                  </a:cubicBezTo>
                  <a:cubicBezTo>
                    <a:pt x="6825" y="723"/>
                    <a:pt x="6745" y="616"/>
                    <a:pt x="6692" y="562"/>
                  </a:cubicBezTo>
                  <a:cubicBezTo>
                    <a:pt x="6611" y="482"/>
                    <a:pt x="6558" y="428"/>
                    <a:pt x="6451" y="348"/>
                  </a:cubicBezTo>
                  <a:cubicBezTo>
                    <a:pt x="6317" y="214"/>
                    <a:pt x="6183" y="161"/>
                    <a:pt x="6049" y="54"/>
                  </a:cubicBezTo>
                  <a:cubicBezTo>
                    <a:pt x="5969" y="27"/>
                    <a:pt x="5915" y="0"/>
                    <a:pt x="5835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6504;p41">
              <a:extLst>
                <a:ext uri="{FF2B5EF4-FFF2-40B4-BE49-F238E27FC236}">
                  <a16:creationId xmlns:a16="http://schemas.microsoft.com/office/drawing/2014/main" id="{C94EDA52-CE18-C9AE-1A51-CD6C23EDFD5F}"/>
                </a:ext>
              </a:extLst>
            </p:cNvPr>
            <p:cNvSpPr/>
            <p:nvPr/>
          </p:nvSpPr>
          <p:spPr>
            <a:xfrm>
              <a:off x="7488250" y="7043575"/>
              <a:ext cx="163300" cy="136575"/>
            </a:xfrm>
            <a:custGeom>
              <a:avLst/>
              <a:gdLst/>
              <a:ahLst/>
              <a:cxnLst/>
              <a:rect l="l" t="t" r="r" b="b"/>
              <a:pathLst>
                <a:path w="6532" h="5463" extrusionOk="0">
                  <a:moveTo>
                    <a:pt x="4241" y="0"/>
                  </a:moveTo>
                  <a:cubicBezTo>
                    <a:pt x="4196" y="0"/>
                    <a:pt x="4153" y="9"/>
                    <a:pt x="4123" y="30"/>
                  </a:cubicBezTo>
                  <a:cubicBezTo>
                    <a:pt x="3775" y="190"/>
                    <a:pt x="3454" y="431"/>
                    <a:pt x="3079" y="725"/>
                  </a:cubicBezTo>
                  <a:cubicBezTo>
                    <a:pt x="2704" y="1047"/>
                    <a:pt x="2383" y="1368"/>
                    <a:pt x="2062" y="1716"/>
                  </a:cubicBezTo>
                  <a:cubicBezTo>
                    <a:pt x="1741" y="2117"/>
                    <a:pt x="1446" y="2465"/>
                    <a:pt x="1178" y="2867"/>
                  </a:cubicBezTo>
                  <a:cubicBezTo>
                    <a:pt x="911" y="3268"/>
                    <a:pt x="670" y="3723"/>
                    <a:pt x="456" y="4125"/>
                  </a:cubicBezTo>
                  <a:cubicBezTo>
                    <a:pt x="268" y="4553"/>
                    <a:pt x="108" y="4954"/>
                    <a:pt x="1" y="5356"/>
                  </a:cubicBezTo>
                  <a:cubicBezTo>
                    <a:pt x="1" y="5356"/>
                    <a:pt x="1" y="5383"/>
                    <a:pt x="28" y="5409"/>
                  </a:cubicBezTo>
                  <a:cubicBezTo>
                    <a:pt x="28" y="5463"/>
                    <a:pt x="54" y="5463"/>
                    <a:pt x="54" y="5463"/>
                  </a:cubicBezTo>
                  <a:cubicBezTo>
                    <a:pt x="108" y="5463"/>
                    <a:pt x="161" y="5409"/>
                    <a:pt x="161" y="5383"/>
                  </a:cubicBezTo>
                  <a:cubicBezTo>
                    <a:pt x="188" y="5222"/>
                    <a:pt x="268" y="5088"/>
                    <a:pt x="322" y="4874"/>
                  </a:cubicBezTo>
                  <a:cubicBezTo>
                    <a:pt x="563" y="4285"/>
                    <a:pt x="938" y="3723"/>
                    <a:pt x="1393" y="3081"/>
                  </a:cubicBezTo>
                  <a:cubicBezTo>
                    <a:pt x="1928" y="2385"/>
                    <a:pt x="2543" y="1743"/>
                    <a:pt x="3213" y="1234"/>
                  </a:cubicBezTo>
                  <a:cubicBezTo>
                    <a:pt x="3400" y="1073"/>
                    <a:pt x="3614" y="940"/>
                    <a:pt x="3775" y="833"/>
                  </a:cubicBezTo>
                  <a:cubicBezTo>
                    <a:pt x="3935" y="725"/>
                    <a:pt x="4149" y="645"/>
                    <a:pt x="4390" y="511"/>
                  </a:cubicBezTo>
                  <a:cubicBezTo>
                    <a:pt x="4417" y="592"/>
                    <a:pt x="4471" y="672"/>
                    <a:pt x="4524" y="779"/>
                  </a:cubicBezTo>
                  <a:cubicBezTo>
                    <a:pt x="4551" y="913"/>
                    <a:pt x="4604" y="1047"/>
                    <a:pt x="4685" y="1180"/>
                  </a:cubicBezTo>
                  <a:lnTo>
                    <a:pt x="4685" y="1207"/>
                  </a:lnTo>
                  <a:lnTo>
                    <a:pt x="4712" y="1314"/>
                  </a:lnTo>
                  <a:cubicBezTo>
                    <a:pt x="4819" y="1528"/>
                    <a:pt x="4926" y="1769"/>
                    <a:pt x="5059" y="2010"/>
                  </a:cubicBezTo>
                  <a:lnTo>
                    <a:pt x="5247" y="2305"/>
                  </a:lnTo>
                  <a:cubicBezTo>
                    <a:pt x="5327" y="2412"/>
                    <a:pt x="5381" y="2465"/>
                    <a:pt x="5461" y="2546"/>
                  </a:cubicBezTo>
                  <a:lnTo>
                    <a:pt x="5488" y="2572"/>
                  </a:lnTo>
                  <a:cubicBezTo>
                    <a:pt x="5622" y="2733"/>
                    <a:pt x="5755" y="2840"/>
                    <a:pt x="5889" y="2920"/>
                  </a:cubicBezTo>
                  <a:cubicBezTo>
                    <a:pt x="5996" y="2974"/>
                    <a:pt x="6130" y="3001"/>
                    <a:pt x="6264" y="3001"/>
                  </a:cubicBezTo>
                  <a:cubicBezTo>
                    <a:pt x="6291" y="3001"/>
                    <a:pt x="6317" y="2974"/>
                    <a:pt x="6371" y="2974"/>
                  </a:cubicBezTo>
                  <a:cubicBezTo>
                    <a:pt x="6398" y="2974"/>
                    <a:pt x="6398" y="2974"/>
                    <a:pt x="6425" y="2947"/>
                  </a:cubicBezTo>
                  <a:cubicBezTo>
                    <a:pt x="6505" y="2920"/>
                    <a:pt x="6532" y="2840"/>
                    <a:pt x="6532" y="2813"/>
                  </a:cubicBezTo>
                  <a:lnTo>
                    <a:pt x="6532" y="2706"/>
                  </a:lnTo>
                  <a:lnTo>
                    <a:pt x="6532" y="2599"/>
                  </a:lnTo>
                  <a:cubicBezTo>
                    <a:pt x="6532" y="2519"/>
                    <a:pt x="6505" y="2412"/>
                    <a:pt x="6451" y="2305"/>
                  </a:cubicBezTo>
                  <a:cubicBezTo>
                    <a:pt x="6398" y="2117"/>
                    <a:pt x="6291" y="1876"/>
                    <a:pt x="6184" y="1716"/>
                  </a:cubicBezTo>
                  <a:cubicBezTo>
                    <a:pt x="6023" y="1421"/>
                    <a:pt x="5782" y="1100"/>
                    <a:pt x="5568" y="886"/>
                  </a:cubicBezTo>
                  <a:cubicBezTo>
                    <a:pt x="5488" y="806"/>
                    <a:pt x="5434" y="752"/>
                    <a:pt x="5381" y="592"/>
                  </a:cubicBezTo>
                  <a:cubicBezTo>
                    <a:pt x="5193" y="431"/>
                    <a:pt x="5006" y="324"/>
                    <a:pt x="4845" y="244"/>
                  </a:cubicBezTo>
                  <a:cubicBezTo>
                    <a:pt x="4712" y="163"/>
                    <a:pt x="4658" y="137"/>
                    <a:pt x="4551" y="110"/>
                  </a:cubicBezTo>
                  <a:cubicBezTo>
                    <a:pt x="4524" y="110"/>
                    <a:pt x="4497" y="110"/>
                    <a:pt x="4444" y="56"/>
                  </a:cubicBezTo>
                  <a:cubicBezTo>
                    <a:pt x="4394" y="23"/>
                    <a:pt x="4314" y="0"/>
                    <a:pt x="4241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6505;p41">
              <a:extLst>
                <a:ext uri="{FF2B5EF4-FFF2-40B4-BE49-F238E27FC236}">
                  <a16:creationId xmlns:a16="http://schemas.microsoft.com/office/drawing/2014/main" id="{48C2A50E-F0C3-63B3-AC7F-29706EE6C073}"/>
                </a:ext>
              </a:extLst>
            </p:cNvPr>
            <p:cNvSpPr/>
            <p:nvPr/>
          </p:nvSpPr>
          <p:spPr>
            <a:xfrm>
              <a:off x="7595325" y="7044300"/>
              <a:ext cx="22100" cy="16075"/>
            </a:xfrm>
            <a:custGeom>
              <a:avLst/>
              <a:gdLst/>
              <a:ahLst/>
              <a:cxnLst/>
              <a:rect l="l" t="t" r="r" b="b"/>
              <a:pathLst>
                <a:path w="884" h="643" extrusionOk="0">
                  <a:moveTo>
                    <a:pt x="81" y="1"/>
                  </a:moveTo>
                  <a:cubicBezTo>
                    <a:pt x="27" y="1"/>
                    <a:pt x="0" y="1"/>
                    <a:pt x="0" y="54"/>
                  </a:cubicBezTo>
                  <a:cubicBezTo>
                    <a:pt x="0" y="81"/>
                    <a:pt x="0" y="108"/>
                    <a:pt x="27" y="108"/>
                  </a:cubicBezTo>
                  <a:lnTo>
                    <a:pt x="241" y="215"/>
                  </a:lnTo>
                  <a:cubicBezTo>
                    <a:pt x="295" y="241"/>
                    <a:pt x="321" y="268"/>
                    <a:pt x="402" y="322"/>
                  </a:cubicBezTo>
                  <a:cubicBezTo>
                    <a:pt x="429" y="348"/>
                    <a:pt x="509" y="402"/>
                    <a:pt x="562" y="456"/>
                  </a:cubicBezTo>
                  <a:cubicBezTo>
                    <a:pt x="643" y="482"/>
                    <a:pt x="669" y="509"/>
                    <a:pt x="750" y="589"/>
                  </a:cubicBezTo>
                  <a:lnTo>
                    <a:pt x="776" y="616"/>
                  </a:lnTo>
                  <a:cubicBezTo>
                    <a:pt x="776" y="643"/>
                    <a:pt x="803" y="643"/>
                    <a:pt x="803" y="643"/>
                  </a:cubicBezTo>
                  <a:lnTo>
                    <a:pt x="830" y="643"/>
                  </a:lnTo>
                  <a:cubicBezTo>
                    <a:pt x="884" y="643"/>
                    <a:pt x="884" y="616"/>
                    <a:pt x="884" y="616"/>
                  </a:cubicBezTo>
                  <a:lnTo>
                    <a:pt x="884" y="589"/>
                  </a:lnTo>
                  <a:cubicBezTo>
                    <a:pt x="830" y="536"/>
                    <a:pt x="830" y="536"/>
                    <a:pt x="776" y="429"/>
                  </a:cubicBezTo>
                  <a:lnTo>
                    <a:pt x="669" y="348"/>
                  </a:lnTo>
                  <a:cubicBezTo>
                    <a:pt x="616" y="322"/>
                    <a:pt x="536" y="241"/>
                    <a:pt x="482" y="215"/>
                  </a:cubicBezTo>
                  <a:lnTo>
                    <a:pt x="268" y="108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6506;p41">
              <a:extLst>
                <a:ext uri="{FF2B5EF4-FFF2-40B4-BE49-F238E27FC236}">
                  <a16:creationId xmlns:a16="http://schemas.microsoft.com/office/drawing/2014/main" id="{5A8538B3-F90F-590F-369C-C48FD3405493}"/>
                </a:ext>
              </a:extLst>
            </p:cNvPr>
            <p:cNvSpPr/>
            <p:nvPr/>
          </p:nvSpPr>
          <p:spPr>
            <a:xfrm>
              <a:off x="7594650" y="7045650"/>
              <a:ext cx="22775" cy="14725"/>
            </a:xfrm>
            <a:custGeom>
              <a:avLst/>
              <a:gdLst/>
              <a:ahLst/>
              <a:cxnLst/>
              <a:rect l="l" t="t" r="r" b="b"/>
              <a:pathLst>
                <a:path w="911" h="589" extrusionOk="0">
                  <a:moveTo>
                    <a:pt x="54" y="0"/>
                  </a:moveTo>
                  <a:cubicBezTo>
                    <a:pt x="27" y="0"/>
                    <a:pt x="0" y="0"/>
                    <a:pt x="0" y="27"/>
                  </a:cubicBezTo>
                  <a:cubicBezTo>
                    <a:pt x="0" y="54"/>
                    <a:pt x="0" y="80"/>
                    <a:pt x="27" y="80"/>
                  </a:cubicBezTo>
                  <a:cubicBezTo>
                    <a:pt x="134" y="134"/>
                    <a:pt x="188" y="161"/>
                    <a:pt x="268" y="187"/>
                  </a:cubicBezTo>
                  <a:cubicBezTo>
                    <a:pt x="295" y="214"/>
                    <a:pt x="375" y="268"/>
                    <a:pt x="429" y="294"/>
                  </a:cubicBezTo>
                  <a:cubicBezTo>
                    <a:pt x="509" y="321"/>
                    <a:pt x="536" y="348"/>
                    <a:pt x="589" y="402"/>
                  </a:cubicBezTo>
                  <a:cubicBezTo>
                    <a:pt x="670" y="428"/>
                    <a:pt x="696" y="455"/>
                    <a:pt x="723" y="482"/>
                  </a:cubicBezTo>
                  <a:lnTo>
                    <a:pt x="830" y="589"/>
                  </a:lnTo>
                  <a:lnTo>
                    <a:pt x="911" y="589"/>
                  </a:lnTo>
                  <a:lnTo>
                    <a:pt x="911" y="535"/>
                  </a:lnTo>
                  <a:lnTo>
                    <a:pt x="803" y="428"/>
                  </a:lnTo>
                  <a:cubicBezTo>
                    <a:pt x="777" y="402"/>
                    <a:pt x="777" y="348"/>
                    <a:pt x="723" y="348"/>
                  </a:cubicBezTo>
                  <a:cubicBezTo>
                    <a:pt x="670" y="321"/>
                    <a:pt x="589" y="268"/>
                    <a:pt x="536" y="214"/>
                  </a:cubicBezTo>
                  <a:cubicBezTo>
                    <a:pt x="429" y="161"/>
                    <a:pt x="375" y="134"/>
                    <a:pt x="295" y="80"/>
                  </a:cubicBezTo>
                  <a:cubicBezTo>
                    <a:pt x="188" y="54"/>
                    <a:pt x="134" y="27"/>
                    <a:pt x="54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6507;p41">
              <a:extLst>
                <a:ext uri="{FF2B5EF4-FFF2-40B4-BE49-F238E27FC236}">
                  <a16:creationId xmlns:a16="http://schemas.microsoft.com/office/drawing/2014/main" id="{0F74D07F-03C7-B291-94FB-C7BA6F64B80A}"/>
                </a:ext>
              </a:extLst>
            </p:cNvPr>
            <p:cNvSpPr/>
            <p:nvPr/>
          </p:nvSpPr>
          <p:spPr>
            <a:xfrm>
              <a:off x="7696350" y="7160050"/>
              <a:ext cx="16100" cy="14750"/>
            </a:xfrm>
            <a:custGeom>
              <a:avLst/>
              <a:gdLst/>
              <a:ahLst/>
              <a:cxnLst/>
              <a:rect l="l" t="t" r="r" b="b"/>
              <a:pathLst>
                <a:path w="644" h="590" extrusionOk="0">
                  <a:moveTo>
                    <a:pt x="54" y="1"/>
                  </a:moveTo>
                  <a:cubicBezTo>
                    <a:pt x="54" y="28"/>
                    <a:pt x="1" y="28"/>
                    <a:pt x="1" y="28"/>
                  </a:cubicBezTo>
                  <a:lnTo>
                    <a:pt x="1" y="55"/>
                  </a:lnTo>
                  <a:cubicBezTo>
                    <a:pt x="54" y="55"/>
                    <a:pt x="54" y="108"/>
                    <a:pt x="54" y="108"/>
                  </a:cubicBezTo>
                  <a:cubicBezTo>
                    <a:pt x="108" y="135"/>
                    <a:pt x="215" y="188"/>
                    <a:pt x="269" y="269"/>
                  </a:cubicBezTo>
                  <a:lnTo>
                    <a:pt x="483" y="456"/>
                  </a:lnTo>
                  <a:cubicBezTo>
                    <a:pt x="509" y="536"/>
                    <a:pt x="536" y="563"/>
                    <a:pt x="590" y="590"/>
                  </a:cubicBezTo>
                  <a:lnTo>
                    <a:pt x="643" y="590"/>
                  </a:lnTo>
                  <a:lnTo>
                    <a:pt x="643" y="536"/>
                  </a:lnTo>
                  <a:cubicBezTo>
                    <a:pt x="590" y="456"/>
                    <a:pt x="536" y="402"/>
                    <a:pt x="483" y="322"/>
                  </a:cubicBezTo>
                  <a:lnTo>
                    <a:pt x="376" y="242"/>
                  </a:lnTo>
                  <a:cubicBezTo>
                    <a:pt x="295" y="162"/>
                    <a:pt x="269" y="135"/>
                    <a:pt x="215" y="108"/>
                  </a:cubicBezTo>
                  <a:cubicBezTo>
                    <a:pt x="188" y="55"/>
                    <a:pt x="108" y="28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6508;p41">
              <a:extLst>
                <a:ext uri="{FF2B5EF4-FFF2-40B4-BE49-F238E27FC236}">
                  <a16:creationId xmlns:a16="http://schemas.microsoft.com/office/drawing/2014/main" id="{2D7F0F57-AA99-6B46-4C15-2B400ACEB6CD}"/>
                </a:ext>
              </a:extLst>
            </p:cNvPr>
            <p:cNvSpPr/>
            <p:nvPr/>
          </p:nvSpPr>
          <p:spPr>
            <a:xfrm>
              <a:off x="7705725" y="7168500"/>
              <a:ext cx="2700" cy="2950"/>
            </a:xfrm>
            <a:custGeom>
              <a:avLst/>
              <a:gdLst/>
              <a:ahLst/>
              <a:cxnLst/>
              <a:rect l="l" t="t" r="r" b="b"/>
              <a:pathLst>
                <a:path w="108" h="118" extrusionOk="0">
                  <a:moveTo>
                    <a:pt x="53" y="0"/>
                  </a:moveTo>
                  <a:cubicBezTo>
                    <a:pt x="38" y="0"/>
                    <a:pt x="27" y="14"/>
                    <a:pt x="27" y="38"/>
                  </a:cubicBezTo>
                  <a:lnTo>
                    <a:pt x="1" y="64"/>
                  </a:lnTo>
                  <a:lnTo>
                    <a:pt x="1" y="91"/>
                  </a:lnTo>
                  <a:lnTo>
                    <a:pt x="27" y="118"/>
                  </a:lnTo>
                  <a:lnTo>
                    <a:pt x="81" y="118"/>
                  </a:lnTo>
                  <a:lnTo>
                    <a:pt x="108" y="91"/>
                  </a:lnTo>
                  <a:lnTo>
                    <a:pt x="108" y="64"/>
                  </a:lnTo>
                  <a:cubicBezTo>
                    <a:pt x="108" y="54"/>
                    <a:pt x="103" y="48"/>
                    <a:pt x="100" y="45"/>
                  </a:cubicBezTo>
                  <a:lnTo>
                    <a:pt x="100" y="45"/>
                  </a:lnTo>
                  <a:cubicBezTo>
                    <a:pt x="86" y="14"/>
                    <a:pt x="67" y="0"/>
                    <a:pt x="53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6509;p41">
              <a:extLst>
                <a:ext uri="{FF2B5EF4-FFF2-40B4-BE49-F238E27FC236}">
                  <a16:creationId xmlns:a16="http://schemas.microsoft.com/office/drawing/2014/main" id="{09BF3546-D3D0-D20B-F29E-63EDBB26964C}"/>
                </a:ext>
              </a:extLst>
            </p:cNvPr>
            <p:cNvSpPr/>
            <p:nvPr/>
          </p:nvSpPr>
          <p:spPr>
            <a:xfrm>
              <a:off x="7163725" y="7129275"/>
              <a:ext cx="472425" cy="466425"/>
            </a:xfrm>
            <a:custGeom>
              <a:avLst/>
              <a:gdLst/>
              <a:ahLst/>
              <a:cxnLst/>
              <a:rect l="l" t="t" r="r" b="b"/>
              <a:pathLst>
                <a:path w="18897" h="18657" extrusionOk="0">
                  <a:moveTo>
                    <a:pt x="8458" y="1"/>
                  </a:moveTo>
                  <a:cubicBezTo>
                    <a:pt x="7655" y="1"/>
                    <a:pt x="6879" y="81"/>
                    <a:pt x="6183" y="322"/>
                  </a:cubicBezTo>
                  <a:cubicBezTo>
                    <a:pt x="5728" y="456"/>
                    <a:pt x="5246" y="670"/>
                    <a:pt x="4818" y="884"/>
                  </a:cubicBezTo>
                  <a:cubicBezTo>
                    <a:pt x="4390" y="1125"/>
                    <a:pt x="3988" y="1393"/>
                    <a:pt x="3614" y="1687"/>
                  </a:cubicBezTo>
                  <a:cubicBezTo>
                    <a:pt x="2838" y="2303"/>
                    <a:pt x="2168" y="3025"/>
                    <a:pt x="1606" y="3828"/>
                  </a:cubicBezTo>
                  <a:cubicBezTo>
                    <a:pt x="1044" y="4685"/>
                    <a:pt x="616" y="5568"/>
                    <a:pt x="375" y="6505"/>
                  </a:cubicBezTo>
                  <a:cubicBezTo>
                    <a:pt x="107" y="7522"/>
                    <a:pt x="0" y="8485"/>
                    <a:pt x="81" y="9422"/>
                  </a:cubicBezTo>
                  <a:cubicBezTo>
                    <a:pt x="161" y="10493"/>
                    <a:pt x="482" y="11537"/>
                    <a:pt x="964" y="12500"/>
                  </a:cubicBezTo>
                  <a:cubicBezTo>
                    <a:pt x="1473" y="13437"/>
                    <a:pt x="2115" y="14320"/>
                    <a:pt x="2945" y="15043"/>
                  </a:cubicBezTo>
                  <a:cubicBezTo>
                    <a:pt x="3721" y="15792"/>
                    <a:pt x="4631" y="16408"/>
                    <a:pt x="5594" y="16943"/>
                  </a:cubicBezTo>
                  <a:cubicBezTo>
                    <a:pt x="6451" y="17425"/>
                    <a:pt x="7441" y="17800"/>
                    <a:pt x="8458" y="18094"/>
                  </a:cubicBezTo>
                  <a:cubicBezTo>
                    <a:pt x="9502" y="18389"/>
                    <a:pt x="10519" y="18549"/>
                    <a:pt x="11483" y="18630"/>
                  </a:cubicBezTo>
                  <a:cubicBezTo>
                    <a:pt x="11724" y="18630"/>
                    <a:pt x="11911" y="18656"/>
                    <a:pt x="12152" y="18656"/>
                  </a:cubicBezTo>
                  <a:cubicBezTo>
                    <a:pt x="12446" y="18656"/>
                    <a:pt x="12741" y="18656"/>
                    <a:pt x="13009" y="18630"/>
                  </a:cubicBezTo>
                  <a:cubicBezTo>
                    <a:pt x="13544" y="18603"/>
                    <a:pt x="14052" y="18496"/>
                    <a:pt x="14481" y="18362"/>
                  </a:cubicBezTo>
                  <a:cubicBezTo>
                    <a:pt x="14989" y="18228"/>
                    <a:pt x="15471" y="18014"/>
                    <a:pt x="15899" y="17827"/>
                  </a:cubicBezTo>
                  <a:cubicBezTo>
                    <a:pt x="16140" y="17693"/>
                    <a:pt x="16327" y="17559"/>
                    <a:pt x="16542" y="17425"/>
                  </a:cubicBezTo>
                  <a:cubicBezTo>
                    <a:pt x="16809" y="17265"/>
                    <a:pt x="16970" y="17050"/>
                    <a:pt x="17130" y="16890"/>
                  </a:cubicBezTo>
                  <a:cubicBezTo>
                    <a:pt x="17211" y="16783"/>
                    <a:pt x="17291" y="16676"/>
                    <a:pt x="17371" y="16542"/>
                  </a:cubicBezTo>
                  <a:cubicBezTo>
                    <a:pt x="17425" y="16462"/>
                    <a:pt x="17505" y="16355"/>
                    <a:pt x="17532" y="16221"/>
                  </a:cubicBezTo>
                  <a:cubicBezTo>
                    <a:pt x="17639" y="15980"/>
                    <a:pt x="17693" y="15739"/>
                    <a:pt x="17773" y="15525"/>
                  </a:cubicBezTo>
                  <a:cubicBezTo>
                    <a:pt x="17880" y="14936"/>
                    <a:pt x="17880" y="14374"/>
                    <a:pt x="17826" y="13946"/>
                  </a:cubicBezTo>
                  <a:cubicBezTo>
                    <a:pt x="18228" y="13116"/>
                    <a:pt x="18549" y="12259"/>
                    <a:pt x="18683" y="11456"/>
                  </a:cubicBezTo>
                  <a:cubicBezTo>
                    <a:pt x="18843" y="10600"/>
                    <a:pt x="18897" y="9770"/>
                    <a:pt x="18843" y="8914"/>
                  </a:cubicBezTo>
                  <a:cubicBezTo>
                    <a:pt x="18817" y="8459"/>
                    <a:pt x="18736" y="7977"/>
                    <a:pt x="18629" y="7575"/>
                  </a:cubicBezTo>
                  <a:cubicBezTo>
                    <a:pt x="18549" y="7147"/>
                    <a:pt x="18362" y="6719"/>
                    <a:pt x="18201" y="6291"/>
                  </a:cubicBezTo>
                  <a:cubicBezTo>
                    <a:pt x="17826" y="5407"/>
                    <a:pt x="17345" y="4631"/>
                    <a:pt x="16702" y="3909"/>
                  </a:cubicBezTo>
                  <a:cubicBezTo>
                    <a:pt x="16568" y="3748"/>
                    <a:pt x="16408" y="3561"/>
                    <a:pt x="16220" y="3400"/>
                  </a:cubicBezTo>
                  <a:cubicBezTo>
                    <a:pt x="16060" y="3213"/>
                    <a:pt x="15872" y="3025"/>
                    <a:pt x="15632" y="2865"/>
                  </a:cubicBezTo>
                  <a:cubicBezTo>
                    <a:pt x="15257" y="2544"/>
                    <a:pt x="14855" y="2222"/>
                    <a:pt x="14454" y="1955"/>
                  </a:cubicBezTo>
                  <a:cubicBezTo>
                    <a:pt x="13624" y="1393"/>
                    <a:pt x="12741" y="964"/>
                    <a:pt x="11858" y="616"/>
                  </a:cubicBezTo>
                  <a:cubicBezTo>
                    <a:pt x="10921" y="295"/>
                    <a:pt x="9930" y="54"/>
                    <a:pt x="8994" y="28"/>
                  </a:cubicBezTo>
                  <a:cubicBezTo>
                    <a:pt x="8833" y="28"/>
                    <a:pt x="8646" y="1"/>
                    <a:pt x="84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6510;p41">
              <a:extLst>
                <a:ext uri="{FF2B5EF4-FFF2-40B4-BE49-F238E27FC236}">
                  <a16:creationId xmlns:a16="http://schemas.microsoft.com/office/drawing/2014/main" id="{918E2DF7-AD3B-711B-B663-98138769F30C}"/>
                </a:ext>
              </a:extLst>
            </p:cNvPr>
            <p:cNvSpPr/>
            <p:nvPr/>
          </p:nvSpPr>
          <p:spPr>
            <a:xfrm>
              <a:off x="7163050" y="7131275"/>
              <a:ext cx="371400" cy="465100"/>
            </a:xfrm>
            <a:custGeom>
              <a:avLst/>
              <a:gdLst/>
              <a:ahLst/>
              <a:cxnLst/>
              <a:rect l="l" t="t" r="r" b="b"/>
              <a:pathLst>
                <a:path w="14856" h="18604" extrusionOk="0">
                  <a:moveTo>
                    <a:pt x="7798" y="0"/>
                  </a:moveTo>
                  <a:cubicBezTo>
                    <a:pt x="7260" y="0"/>
                    <a:pt x="6722" y="107"/>
                    <a:pt x="6184" y="242"/>
                  </a:cubicBezTo>
                  <a:cubicBezTo>
                    <a:pt x="5728" y="376"/>
                    <a:pt x="5247" y="590"/>
                    <a:pt x="4818" y="804"/>
                  </a:cubicBezTo>
                  <a:cubicBezTo>
                    <a:pt x="4390" y="1045"/>
                    <a:pt x="3989" y="1313"/>
                    <a:pt x="3614" y="1607"/>
                  </a:cubicBezTo>
                  <a:cubicBezTo>
                    <a:pt x="2838" y="2223"/>
                    <a:pt x="2169" y="2945"/>
                    <a:pt x="1607" y="3748"/>
                  </a:cubicBezTo>
                  <a:cubicBezTo>
                    <a:pt x="1018" y="4605"/>
                    <a:pt x="589" y="5488"/>
                    <a:pt x="349" y="6425"/>
                  </a:cubicBezTo>
                  <a:cubicBezTo>
                    <a:pt x="108" y="7442"/>
                    <a:pt x="1" y="8405"/>
                    <a:pt x="54" y="9342"/>
                  </a:cubicBezTo>
                  <a:cubicBezTo>
                    <a:pt x="161" y="10413"/>
                    <a:pt x="456" y="11457"/>
                    <a:pt x="964" y="12420"/>
                  </a:cubicBezTo>
                  <a:cubicBezTo>
                    <a:pt x="1473" y="13357"/>
                    <a:pt x="2115" y="14240"/>
                    <a:pt x="2945" y="14990"/>
                  </a:cubicBezTo>
                  <a:cubicBezTo>
                    <a:pt x="3694" y="15739"/>
                    <a:pt x="4604" y="16382"/>
                    <a:pt x="5568" y="16917"/>
                  </a:cubicBezTo>
                  <a:cubicBezTo>
                    <a:pt x="6451" y="17372"/>
                    <a:pt x="7415" y="17747"/>
                    <a:pt x="8459" y="18041"/>
                  </a:cubicBezTo>
                  <a:cubicBezTo>
                    <a:pt x="9502" y="18336"/>
                    <a:pt x="10493" y="18523"/>
                    <a:pt x="11483" y="18576"/>
                  </a:cubicBezTo>
                  <a:cubicBezTo>
                    <a:pt x="11697" y="18576"/>
                    <a:pt x="11938" y="18603"/>
                    <a:pt x="12152" y="18603"/>
                  </a:cubicBezTo>
                  <a:cubicBezTo>
                    <a:pt x="12447" y="18603"/>
                    <a:pt x="12714" y="18603"/>
                    <a:pt x="13009" y="18576"/>
                  </a:cubicBezTo>
                  <a:cubicBezTo>
                    <a:pt x="13276" y="18550"/>
                    <a:pt x="13517" y="18523"/>
                    <a:pt x="13758" y="18469"/>
                  </a:cubicBezTo>
                  <a:lnTo>
                    <a:pt x="13758" y="18469"/>
                  </a:lnTo>
                  <a:cubicBezTo>
                    <a:pt x="13531" y="18496"/>
                    <a:pt x="13317" y="18509"/>
                    <a:pt x="13106" y="18509"/>
                  </a:cubicBezTo>
                  <a:cubicBezTo>
                    <a:pt x="12895" y="18509"/>
                    <a:pt x="12688" y="18496"/>
                    <a:pt x="12473" y="18469"/>
                  </a:cubicBezTo>
                  <a:cubicBezTo>
                    <a:pt x="11885" y="18443"/>
                    <a:pt x="11296" y="18336"/>
                    <a:pt x="10734" y="18175"/>
                  </a:cubicBezTo>
                  <a:cubicBezTo>
                    <a:pt x="10493" y="18121"/>
                    <a:pt x="10279" y="18014"/>
                    <a:pt x="10065" y="17934"/>
                  </a:cubicBezTo>
                  <a:cubicBezTo>
                    <a:pt x="9877" y="17881"/>
                    <a:pt x="9663" y="17800"/>
                    <a:pt x="9502" y="17720"/>
                  </a:cubicBezTo>
                  <a:cubicBezTo>
                    <a:pt x="9101" y="17533"/>
                    <a:pt x="8726" y="17372"/>
                    <a:pt x="8325" y="17185"/>
                  </a:cubicBezTo>
                  <a:cubicBezTo>
                    <a:pt x="7549" y="16783"/>
                    <a:pt x="6799" y="16301"/>
                    <a:pt x="6076" y="15766"/>
                  </a:cubicBezTo>
                  <a:cubicBezTo>
                    <a:pt x="5755" y="15498"/>
                    <a:pt x="5407" y="15231"/>
                    <a:pt x="5113" y="14936"/>
                  </a:cubicBezTo>
                  <a:cubicBezTo>
                    <a:pt x="4818" y="14642"/>
                    <a:pt x="4524" y="14294"/>
                    <a:pt x="4230" y="13973"/>
                  </a:cubicBezTo>
                  <a:cubicBezTo>
                    <a:pt x="3989" y="13625"/>
                    <a:pt x="3775" y="13304"/>
                    <a:pt x="3560" y="12929"/>
                  </a:cubicBezTo>
                  <a:cubicBezTo>
                    <a:pt x="3373" y="12554"/>
                    <a:pt x="3239" y="12179"/>
                    <a:pt x="3105" y="11778"/>
                  </a:cubicBezTo>
                  <a:cubicBezTo>
                    <a:pt x="2972" y="11376"/>
                    <a:pt x="2891" y="10948"/>
                    <a:pt x="2865" y="10547"/>
                  </a:cubicBezTo>
                  <a:lnTo>
                    <a:pt x="2865" y="9904"/>
                  </a:lnTo>
                  <a:cubicBezTo>
                    <a:pt x="2865" y="9717"/>
                    <a:pt x="2891" y="9503"/>
                    <a:pt x="2945" y="9289"/>
                  </a:cubicBezTo>
                  <a:cubicBezTo>
                    <a:pt x="3025" y="8513"/>
                    <a:pt x="3239" y="7736"/>
                    <a:pt x="3534" y="7014"/>
                  </a:cubicBezTo>
                  <a:cubicBezTo>
                    <a:pt x="3828" y="6291"/>
                    <a:pt x="4203" y="5675"/>
                    <a:pt x="4685" y="5060"/>
                  </a:cubicBezTo>
                  <a:cubicBezTo>
                    <a:pt x="5140" y="4498"/>
                    <a:pt x="5675" y="3962"/>
                    <a:pt x="6237" y="3534"/>
                  </a:cubicBezTo>
                  <a:cubicBezTo>
                    <a:pt x="6853" y="3079"/>
                    <a:pt x="7495" y="2678"/>
                    <a:pt x="8164" y="2410"/>
                  </a:cubicBezTo>
                  <a:cubicBezTo>
                    <a:pt x="8833" y="2116"/>
                    <a:pt x="9556" y="1928"/>
                    <a:pt x="10252" y="1794"/>
                  </a:cubicBezTo>
                  <a:cubicBezTo>
                    <a:pt x="10734" y="1714"/>
                    <a:pt x="11189" y="1687"/>
                    <a:pt x="11670" y="1687"/>
                  </a:cubicBezTo>
                  <a:cubicBezTo>
                    <a:pt x="11938" y="1687"/>
                    <a:pt x="12206" y="1687"/>
                    <a:pt x="12473" y="1714"/>
                  </a:cubicBezTo>
                  <a:cubicBezTo>
                    <a:pt x="13250" y="1794"/>
                    <a:pt x="13972" y="1955"/>
                    <a:pt x="14695" y="2249"/>
                  </a:cubicBezTo>
                  <a:cubicBezTo>
                    <a:pt x="14749" y="2276"/>
                    <a:pt x="14775" y="2276"/>
                    <a:pt x="14856" y="2330"/>
                  </a:cubicBezTo>
                  <a:lnTo>
                    <a:pt x="14454" y="2008"/>
                  </a:lnTo>
                  <a:cubicBezTo>
                    <a:pt x="13598" y="1446"/>
                    <a:pt x="12741" y="1018"/>
                    <a:pt x="11831" y="670"/>
                  </a:cubicBezTo>
                  <a:cubicBezTo>
                    <a:pt x="10894" y="349"/>
                    <a:pt x="9931" y="108"/>
                    <a:pt x="8994" y="81"/>
                  </a:cubicBezTo>
                  <a:cubicBezTo>
                    <a:pt x="8807" y="81"/>
                    <a:pt x="8619" y="55"/>
                    <a:pt x="8432" y="55"/>
                  </a:cubicBezTo>
                  <a:cubicBezTo>
                    <a:pt x="8221" y="17"/>
                    <a:pt x="8010" y="0"/>
                    <a:pt x="77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6511;p41">
              <a:extLst>
                <a:ext uri="{FF2B5EF4-FFF2-40B4-BE49-F238E27FC236}">
                  <a16:creationId xmlns:a16="http://schemas.microsoft.com/office/drawing/2014/main" id="{054E7A2B-55E0-8F2A-96FA-244D9E6907A5}"/>
                </a:ext>
              </a:extLst>
            </p:cNvPr>
            <p:cNvSpPr/>
            <p:nvPr/>
          </p:nvSpPr>
          <p:spPr>
            <a:xfrm>
              <a:off x="7336350" y="72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6512;p41">
              <a:extLst>
                <a:ext uri="{FF2B5EF4-FFF2-40B4-BE49-F238E27FC236}">
                  <a16:creationId xmlns:a16="http://schemas.microsoft.com/office/drawing/2014/main" id="{090318D0-566A-D5BE-EE88-0D2DA10AA7EE}"/>
                </a:ext>
              </a:extLst>
            </p:cNvPr>
            <p:cNvSpPr/>
            <p:nvPr/>
          </p:nvSpPr>
          <p:spPr>
            <a:xfrm>
              <a:off x="7404625" y="7452475"/>
              <a:ext cx="56225" cy="54225"/>
            </a:xfrm>
            <a:custGeom>
              <a:avLst/>
              <a:gdLst/>
              <a:ahLst/>
              <a:cxnLst/>
              <a:rect l="l" t="t" r="r" b="b"/>
              <a:pathLst>
                <a:path w="2249" h="2169" extrusionOk="0">
                  <a:moveTo>
                    <a:pt x="241" y="1"/>
                  </a:moveTo>
                  <a:cubicBezTo>
                    <a:pt x="161" y="1"/>
                    <a:pt x="107" y="81"/>
                    <a:pt x="107" y="108"/>
                  </a:cubicBezTo>
                  <a:cubicBezTo>
                    <a:pt x="0" y="884"/>
                    <a:pt x="294" y="1794"/>
                    <a:pt x="1071" y="2088"/>
                  </a:cubicBezTo>
                  <a:cubicBezTo>
                    <a:pt x="1231" y="2142"/>
                    <a:pt x="1365" y="2169"/>
                    <a:pt x="1552" y="2169"/>
                  </a:cubicBezTo>
                  <a:lnTo>
                    <a:pt x="1633" y="2169"/>
                  </a:lnTo>
                  <a:cubicBezTo>
                    <a:pt x="1740" y="2169"/>
                    <a:pt x="1820" y="2142"/>
                    <a:pt x="1900" y="2115"/>
                  </a:cubicBezTo>
                  <a:cubicBezTo>
                    <a:pt x="2007" y="2088"/>
                    <a:pt x="2061" y="2008"/>
                    <a:pt x="2141" y="1954"/>
                  </a:cubicBezTo>
                  <a:cubicBezTo>
                    <a:pt x="2222" y="1874"/>
                    <a:pt x="2248" y="1821"/>
                    <a:pt x="2248" y="1714"/>
                  </a:cubicBezTo>
                  <a:lnTo>
                    <a:pt x="2248" y="1553"/>
                  </a:lnTo>
                  <a:cubicBezTo>
                    <a:pt x="2248" y="1473"/>
                    <a:pt x="2248" y="1446"/>
                    <a:pt x="2195" y="1366"/>
                  </a:cubicBezTo>
                  <a:cubicBezTo>
                    <a:pt x="2168" y="1178"/>
                    <a:pt x="2061" y="964"/>
                    <a:pt x="1927" y="804"/>
                  </a:cubicBezTo>
                  <a:cubicBezTo>
                    <a:pt x="1767" y="616"/>
                    <a:pt x="1526" y="429"/>
                    <a:pt x="1258" y="295"/>
                  </a:cubicBezTo>
                  <a:cubicBezTo>
                    <a:pt x="1178" y="241"/>
                    <a:pt x="1044" y="215"/>
                    <a:pt x="910" y="161"/>
                  </a:cubicBezTo>
                  <a:cubicBezTo>
                    <a:pt x="696" y="108"/>
                    <a:pt x="535" y="81"/>
                    <a:pt x="375" y="81"/>
                  </a:cubicBezTo>
                  <a:lnTo>
                    <a:pt x="321" y="81"/>
                  </a:lnTo>
                  <a:cubicBezTo>
                    <a:pt x="348" y="54"/>
                    <a:pt x="294" y="54"/>
                    <a:pt x="241" y="1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6513;p41">
              <a:extLst>
                <a:ext uri="{FF2B5EF4-FFF2-40B4-BE49-F238E27FC236}">
                  <a16:creationId xmlns:a16="http://schemas.microsoft.com/office/drawing/2014/main" id="{7DF92B4B-55D3-E66C-0A23-14D462F011ED}"/>
                </a:ext>
              </a:extLst>
            </p:cNvPr>
            <p:cNvSpPr/>
            <p:nvPr/>
          </p:nvSpPr>
          <p:spPr>
            <a:xfrm>
              <a:off x="7331675" y="7283550"/>
              <a:ext cx="89700" cy="39975"/>
            </a:xfrm>
            <a:custGeom>
              <a:avLst/>
              <a:gdLst/>
              <a:ahLst/>
              <a:cxnLst/>
              <a:rect l="l" t="t" r="r" b="b"/>
              <a:pathLst>
                <a:path w="3588" h="1599" extrusionOk="0">
                  <a:moveTo>
                    <a:pt x="2042" y="0"/>
                  </a:moveTo>
                  <a:cubicBezTo>
                    <a:pt x="1944" y="0"/>
                    <a:pt x="1843" y="4"/>
                    <a:pt x="1740" y="13"/>
                  </a:cubicBezTo>
                  <a:cubicBezTo>
                    <a:pt x="777" y="66"/>
                    <a:pt x="1" y="521"/>
                    <a:pt x="54" y="923"/>
                  </a:cubicBezTo>
                  <a:cubicBezTo>
                    <a:pt x="79" y="1317"/>
                    <a:pt x="762" y="1598"/>
                    <a:pt x="1623" y="1598"/>
                  </a:cubicBezTo>
                  <a:cubicBezTo>
                    <a:pt x="1696" y="1598"/>
                    <a:pt x="1771" y="1596"/>
                    <a:pt x="1847" y="1592"/>
                  </a:cubicBezTo>
                  <a:cubicBezTo>
                    <a:pt x="2811" y="1512"/>
                    <a:pt x="3587" y="1110"/>
                    <a:pt x="3560" y="682"/>
                  </a:cubicBezTo>
                  <a:cubicBezTo>
                    <a:pt x="3536" y="298"/>
                    <a:pt x="2889" y="0"/>
                    <a:pt x="2042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6514;p41">
              <a:extLst>
                <a:ext uri="{FF2B5EF4-FFF2-40B4-BE49-F238E27FC236}">
                  <a16:creationId xmlns:a16="http://schemas.microsoft.com/office/drawing/2014/main" id="{94642CBB-EA7E-76D1-9917-60A34567FD24}"/>
                </a:ext>
              </a:extLst>
            </p:cNvPr>
            <p:cNvSpPr/>
            <p:nvPr/>
          </p:nvSpPr>
          <p:spPr>
            <a:xfrm>
              <a:off x="7537775" y="7332700"/>
              <a:ext cx="81650" cy="62925"/>
            </a:xfrm>
            <a:custGeom>
              <a:avLst/>
              <a:gdLst/>
              <a:ahLst/>
              <a:cxnLst/>
              <a:rect l="l" t="t" r="r" b="b"/>
              <a:pathLst>
                <a:path w="3266" h="2517" extrusionOk="0">
                  <a:moveTo>
                    <a:pt x="671" y="0"/>
                  </a:moveTo>
                  <a:cubicBezTo>
                    <a:pt x="493" y="0"/>
                    <a:pt x="353" y="51"/>
                    <a:pt x="268" y="161"/>
                  </a:cubicBezTo>
                  <a:cubicBezTo>
                    <a:pt x="0" y="482"/>
                    <a:pt x="375" y="1259"/>
                    <a:pt x="1125" y="1847"/>
                  </a:cubicBezTo>
                  <a:cubicBezTo>
                    <a:pt x="1639" y="2270"/>
                    <a:pt x="2192" y="2516"/>
                    <a:pt x="2583" y="2516"/>
                  </a:cubicBezTo>
                  <a:cubicBezTo>
                    <a:pt x="2761" y="2516"/>
                    <a:pt x="2906" y="2465"/>
                    <a:pt x="2998" y="2356"/>
                  </a:cubicBezTo>
                  <a:cubicBezTo>
                    <a:pt x="3266" y="2035"/>
                    <a:pt x="2918" y="1259"/>
                    <a:pt x="2142" y="643"/>
                  </a:cubicBezTo>
                  <a:cubicBezTo>
                    <a:pt x="1611" y="240"/>
                    <a:pt x="1055" y="0"/>
                    <a:pt x="671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6515;p41">
              <a:extLst>
                <a:ext uri="{FF2B5EF4-FFF2-40B4-BE49-F238E27FC236}">
                  <a16:creationId xmlns:a16="http://schemas.microsoft.com/office/drawing/2014/main" id="{9F476024-99C0-B9F4-E834-FECCADD66490}"/>
                </a:ext>
              </a:extLst>
            </p:cNvPr>
            <p:cNvSpPr/>
            <p:nvPr/>
          </p:nvSpPr>
          <p:spPr>
            <a:xfrm>
              <a:off x="7404625" y="7421700"/>
              <a:ext cx="95700" cy="87000"/>
            </a:xfrm>
            <a:custGeom>
              <a:avLst/>
              <a:gdLst/>
              <a:ahLst/>
              <a:cxnLst/>
              <a:rect l="l" t="t" r="r" b="b"/>
              <a:pathLst>
                <a:path w="3828" h="3480" extrusionOk="0">
                  <a:moveTo>
                    <a:pt x="214" y="1446"/>
                  </a:moveTo>
                  <a:cubicBezTo>
                    <a:pt x="375" y="1446"/>
                    <a:pt x="509" y="1472"/>
                    <a:pt x="642" y="1472"/>
                  </a:cubicBezTo>
                  <a:cubicBezTo>
                    <a:pt x="803" y="1499"/>
                    <a:pt x="1017" y="1580"/>
                    <a:pt x="1151" y="1633"/>
                  </a:cubicBezTo>
                  <a:cubicBezTo>
                    <a:pt x="1258" y="1713"/>
                    <a:pt x="1392" y="1767"/>
                    <a:pt x="1499" y="1874"/>
                  </a:cubicBezTo>
                  <a:cubicBezTo>
                    <a:pt x="1606" y="1981"/>
                    <a:pt x="1713" y="2035"/>
                    <a:pt x="1767" y="2142"/>
                  </a:cubicBezTo>
                  <a:cubicBezTo>
                    <a:pt x="1847" y="2249"/>
                    <a:pt x="1900" y="2382"/>
                    <a:pt x="1981" y="2516"/>
                  </a:cubicBezTo>
                  <a:cubicBezTo>
                    <a:pt x="2034" y="2650"/>
                    <a:pt x="2061" y="2811"/>
                    <a:pt x="2061" y="2971"/>
                  </a:cubicBezTo>
                  <a:lnTo>
                    <a:pt x="2061" y="3052"/>
                  </a:lnTo>
                  <a:lnTo>
                    <a:pt x="2061" y="3159"/>
                  </a:lnTo>
                  <a:lnTo>
                    <a:pt x="2061" y="3185"/>
                  </a:lnTo>
                  <a:lnTo>
                    <a:pt x="2034" y="3185"/>
                  </a:lnTo>
                  <a:cubicBezTo>
                    <a:pt x="2007" y="3185"/>
                    <a:pt x="1981" y="3212"/>
                    <a:pt x="1927" y="3212"/>
                  </a:cubicBezTo>
                  <a:cubicBezTo>
                    <a:pt x="1847" y="3239"/>
                    <a:pt x="1740" y="3293"/>
                    <a:pt x="1633" y="3293"/>
                  </a:cubicBezTo>
                  <a:lnTo>
                    <a:pt x="1365" y="3293"/>
                  </a:lnTo>
                  <a:cubicBezTo>
                    <a:pt x="1285" y="3293"/>
                    <a:pt x="1178" y="3239"/>
                    <a:pt x="1044" y="3185"/>
                  </a:cubicBezTo>
                  <a:cubicBezTo>
                    <a:pt x="937" y="3159"/>
                    <a:pt x="830" y="3078"/>
                    <a:pt x="749" y="3025"/>
                  </a:cubicBezTo>
                  <a:cubicBezTo>
                    <a:pt x="669" y="2945"/>
                    <a:pt x="562" y="2891"/>
                    <a:pt x="509" y="2784"/>
                  </a:cubicBezTo>
                  <a:cubicBezTo>
                    <a:pt x="428" y="2677"/>
                    <a:pt x="375" y="2570"/>
                    <a:pt x="294" y="2436"/>
                  </a:cubicBezTo>
                  <a:cubicBezTo>
                    <a:pt x="294" y="2302"/>
                    <a:pt x="268" y="2115"/>
                    <a:pt x="241" y="1901"/>
                  </a:cubicBezTo>
                  <a:cubicBezTo>
                    <a:pt x="241" y="1740"/>
                    <a:pt x="214" y="1606"/>
                    <a:pt x="214" y="1446"/>
                  </a:cubicBezTo>
                  <a:close/>
                  <a:moveTo>
                    <a:pt x="268" y="0"/>
                  </a:moveTo>
                  <a:cubicBezTo>
                    <a:pt x="161" y="295"/>
                    <a:pt x="80" y="643"/>
                    <a:pt x="27" y="1017"/>
                  </a:cubicBezTo>
                  <a:cubicBezTo>
                    <a:pt x="0" y="1419"/>
                    <a:pt x="0" y="1767"/>
                    <a:pt x="80" y="2115"/>
                  </a:cubicBezTo>
                  <a:cubicBezTo>
                    <a:pt x="107" y="2275"/>
                    <a:pt x="161" y="2436"/>
                    <a:pt x="241" y="2623"/>
                  </a:cubicBezTo>
                  <a:cubicBezTo>
                    <a:pt x="294" y="2784"/>
                    <a:pt x="402" y="2918"/>
                    <a:pt x="535" y="3052"/>
                  </a:cubicBezTo>
                  <a:cubicBezTo>
                    <a:pt x="642" y="3185"/>
                    <a:pt x="803" y="3293"/>
                    <a:pt x="964" y="3346"/>
                  </a:cubicBezTo>
                  <a:cubicBezTo>
                    <a:pt x="1178" y="3453"/>
                    <a:pt x="1365" y="3480"/>
                    <a:pt x="1579" y="3480"/>
                  </a:cubicBezTo>
                  <a:cubicBezTo>
                    <a:pt x="1820" y="3480"/>
                    <a:pt x="2034" y="3400"/>
                    <a:pt x="2302" y="3239"/>
                  </a:cubicBezTo>
                  <a:cubicBezTo>
                    <a:pt x="2409" y="3185"/>
                    <a:pt x="2516" y="3105"/>
                    <a:pt x="2650" y="2998"/>
                  </a:cubicBezTo>
                  <a:lnTo>
                    <a:pt x="2944" y="2704"/>
                  </a:lnTo>
                  <a:cubicBezTo>
                    <a:pt x="3105" y="2516"/>
                    <a:pt x="3239" y="2275"/>
                    <a:pt x="3399" y="2008"/>
                  </a:cubicBezTo>
                  <a:cubicBezTo>
                    <a:pt x="3480" y="1874"/>
                    <a:pt x="3533" y="1740"/>
                    <a:pt x="3613" y="1580"/>
                  </a:cubicBezTo>
                  <a:cubicBezTo>
                    <a:pt x="3694" y="1446"/>
                    <a:pt x="3720" y="1312"/>
                    <a:pt x="3774" y="1178"/>
                  </a:cubicBezTo>
                  <a:lnTo>
                    <a:pt x="3828" y="1071"/>
                  </a:lnTo>
                  <a:lnTo>
                    <a:pt x="3480" y="1071"/>
                  </a:lnTo>
                  <a:cubicBezTo>
                    <a:pt x="3346" y="1071"/>
                    <a:pt x="3212" y="1071"/>
                    <a:pt x="3078" y="1044"/>
                  </a:cubicBezTo>
                  <a:cubicBezTo>
                    <a:pt x="2730" y="991"/>
                    <a:pt x="2409" y="937"/>
                    <a:pt x="2034" y="803"/>
                  </a:cubicBezTo>
                  <a:cubicBezTo>
                    <a:pt x="1713" y="696"/>
                    <a:pt x="1338" y="536"/>
                    <a:pt x="1044" y="402"/>
                  </a:cubicBezTo>
                  <a:cubicBezTo>
                    <a:pt x="696" y="295"/>
                    <a:pt x="482" y="161"/>
                    <a:pt x="268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6516;p41">
              <a:extLst>
                <a:ext uri="{FF2B5EF4-FFF2-40B4-BE49-F238E27FC236}">
                  <a16:creationId xmlns:a16="http://schemas.microsoft.com/office/drawing/2014/main" id="{7ED73F2B-1CA7-ACDE-17B8-2CBE15E0CA6F}"/>
                </a:ext>
              </a:extLst>
            </p:cNvPr>
            <p:cNvSpPr/>
            <p:nvPr/>
          </p:nvSpPr>
          <p:spPr>
            <a:xfrm>
              <a:off x="7528400" y="7425700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45" y="1"/>
                  </a:moveTo>
                  <a:cubicBezTo>
                    <a:pt x="697" y="1"/>
                    <a:pt x="295" y="402"/>
                    <a:pt x="135" y="991"/>
                  </a:cubicBezTo>
                  <a:cubicBezTo>
                    <a:pt x="27" y="1286"/>
                    <a:pt x="1" y="1607"/>
                    <a:pt x="81" y="1875"/>
                  </a:cubicBezTo>
                  <a:cubicBezTo>
                    <a:pt x="135" y="2142"/>
                    <a:pt x="242" y="2330"/>
                    <a:pt x="429" y="2383"/>
                  </a:cubicBezTo>
                  <a:cubicBezTo>
                    <a:pt x="482" y="2383"/>
                    <a:pt x="509" y="2410"/>
                    <a:pt x="563" y="2410"/>
                  </a:cubicBezTo>
                  <a:cubicBezTo>
                    <a:pt x="911" y="2410"/>
                    <a:pt x="1312" y="2008"/>
                    <a:pt x="1473" y="1446"/>
                  </a:cubicBezTo>
                  <a:cubicBezTo>
                    <a:pt x="1580" y="1152"/>
                    <a:pt x="1607" y="804"/>
                    <a:pt x="1553" y="536"/>
                  </a:cubicBezTo>
                  <a:cubicBezTo>
                    <a:pt x="1473" y="269"/>
                    <a:pt x="1366" y="108"/>
                    <a:pt x="1178" y="54"/>
                  </a:cubicBezTo>
                  <a:cubicBezTo>
                    <a:pt x="1152" y="1"/>
                    <a:pt x="1098" y="1"/>
                    <a:pt x="1045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6517;p41">
              <a:extLst>
                <a:ext uri="{FF2B5EF4-FFF2-40B4-BE49-F238E27FC236}">
                  <a16:creationId xmlns:a16="http://schemas.microsoft.com/office/drawing/2014/main" id="{3DBEEAE4-02BB-CA1D-D7E4-328631667510}"/>
                </a:ext>
              </a:extLst>
            </p:cNvPr>
            <p:cNvSpPr/>
            <p:nvPr/>
          </p:nvSpPr>
          <p:spPr>
            <a:xfrm>
              <a:off x="7336350" y="7374175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18" y="1"/>
                  </a:moveTo>
                  <a:cubicBezTo>
                    <a:pt x="697" y="1"/>
                    <a:pt x="295" y="402"/>
                    <a:pt x="135" y="965"/>
                  </a:cubicBezTo>
                  <a:cubicBezTo>
                    <a:pt x="28" y="1259"/>
                    <a:pt x="1" y="1607"/>
                    <a:pt x="54" y="1875"/>
                  </a:cubicBezTo>
                  <a:cubicBezTo>
                    <a:pt x="135" y="2142"/>
                    <a:pt x="215" y="2303"/>
                    <a:pt x="429" y="2383"/>
                  </a:cubicBezTo>
                  <a:cubicBezTo>
                    <a:pt x="456" y="2383"/>
                    <a:pt x="483" y="2410"/>
                    <a:pt x="563" y="2410"/>
                  </a:cubicBezTo>
                  <a:cubicBezTo>
                    <a:pt x="884" y="2410"/>
                    <a:pt x="1286" y="2008"/>
                    <a:pt x="1473" y="1446"/>
                  </a:cubicBezTo>
                  <a:cubicBezTo>
                    <a:pt x="1553" y="1125"/>
                    <a:pt x="1607" y="804"/>
                    <a:pt x="1527" y="536"/>
                  </a:cubicBezTo>
                  <a:cubicBezTo>
                    <a:pt x="1473" y="269"/>
                    <a:pt x="1366" y="108"/>
                    <a:pt x="1152" y="28"/>
                  </a:cubicBezTo>
                  <a:cubicBezTo>
                    <a:pt x="1125" y="1"/>
                    <a:pt x="1072" y="1"/>
                    <a:pt x="1018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75" name="Graphic 174">
            <a:extLst>
              <a:ext uri="{FF2B5EF4-FFF2-40B4-BE49-F238E27FC236}">
                <a16:creationId xmlns:a16="http://schemas.microsoft.com/office/drawing/2014/main" id="{FDC7A558-9F7F-8640-6D28-8AEDBCCD71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67398" y="24474"/>
            <a:ext cx="2269402" cy="1956380"/>
          </a:xfrm>
          <a:prstGeom prst="rect">
            <a:avLst/>
          </a:prstGeom>
        </p:spPr>
      </p:pic>
      <p:grpSp>
        <p:nvGrpSpPr>
          <p:cNvPr id="113" name="Google Shape;6550;p42">
            <a:extLst>
              <a:ext uri="{FF2B5EF4-FFF2-40B4-BE49-F238E27FC236}">
                <a16:creationId xmlns:a16="http://schemas.microsoft.com/office/drawing/2014/main" id="{598DD188-6B0C-C4E1-7859-81FE3140E387}"/>
              </a:ext>
            </a:extLst>
          </p:cNvPr>
          <p:cNvGrpSpPr/>
          <p:nvPr/>
        </p:nvGrpSpPr>
        <p:grpSpPr>
          <a:xfrm>
            <a:off x="218420" y="702894"/>
            <a:ext cx="666918" cy="648331"/>
            <a:chOff x="4500050" y="484925"/>
            <a:chExt cx="1494425" cy="1452775"/>
          </a:xfrm>
        </p:grpSpPr>
        <p:sp>
          <p:nvSpPr>
            <p:cNvPr id="114" name="Google Shape;6551;p42">
              <a:extLst>
                <a:ext uri="{FF2B5EF4-FFF2-40B4-BE49-F238E27FC236}">
                  <a16:creationId xmlns:a16="http://schemas.microsoft.com/office/drawing/2014/main" id="{AEBBBFD6-064D-E047-4178-784D5D7DB7DC}"/>
                </a:ext>
              </a:extLst>
            </p:cNvPr>
            <p:cNvSpPr/>
            <p:nvPr/>
          </p:nvSpPr>
          <p:spPr>
            <a:xfrm>
              <a:off x="4500050" y="484925"/>
              <a:ext cx="1494425" cy="1452775"/>
            </a:xfrm>
            <a:custGeom>
              <a:avLst/>
              <a:gdLst/>
              <a:ahLst/>
              <a:cxnLst/>
              <a:rect l="l" t="t" r="r" b="b"/>
              <a:pathLst>
                <a:path w="59777" h="58111" extrusionOk="0">
                  <a:moveTo>
                    <a:pt x="16898" y="1"/>
                  </a:moveTo>
                  <a:cubicBezTo>
                    <a:pt x="16847" y="1"/>
                    <a:pt x="16797" y="1"/>
                    <a:pt x="16746" y="2"/>
                  </a:cubicBezTo>
                  <a:cubicBezTo>
                    <a:pt x="14411" y="2"/>
                    <a:pt x="12143" y="569"/>
                    <a:pt x="10174" y="1503"/>
                  </a:cubicBezTo>
                  <a:cubicBezTo>
                    <a:pt x="7539" y="2837"/>
                    <a:pt x="5571" y="4905"/>
                    <a:pt x="4470" y="7507"/>
                  </a:cubicBezTo>
                  <a:cubicBezTo>
                    <a:pt x="3169" y="10609"/>
                    <a:pt x="2903" y="14345"/>
                    <a:pt x="3837" y="18015"/>
                  </a:cubicBezTo>
                  <a:cubicBezTo>
                    <a:pt x="4103" y="19316"/>
                    <a:pt x="4537" y="20583"/>
                    <a:pt x="5071" y="21784"/>
                  </a:cubicBezTo>
                  <a:cubicBezTo>
                    <a:pt x="4804" y="21851"/>
                    <a:pt x="4504" y="21951"/>
                    <a:pt x="4204" y="22118"/>
                  </a:cubicBezTo>
                  <a:cubicBezTo>
                    <a:pt x="2102" y="23152"/>
                    <a:pt x="1268" y="25653"/>
                    <a:pt x="2235" y="27755"/>
                  </a:cubicBezTo>
                  <a:cubicBezTo>
                    <a:pt x="2235" y="27755"/>
                    <a:pt x="2202" y="27755"/>
                    <a:pt x="2202" y="27788"/>
                  </a:cubicBezTo>
                  <a:cubicBezTo>
                    <a:pt x="334" y="29256"/>
                    <a:pt x="1" y="31925"/>
                    <a:pt x="1435" y="33793"/>
                  </a:cubicBezTo>
                  <a:cubicBezTo>
                    <a:pt x="2275" y="34875"/>
                    <a:pt x="3524" y="35461"/>
                    <a:pt x="4806" y="35461"/>
                  </a:cubicBezTo>
                  <a:cubicBezTo>
                    <a:pt x="5459" y="35461"/>
                    <a:pt x="6120" y="35309"/>
                    <a:pt x="6739" y="34993"/>
                  </a:cubicBezTo>
                  <a:cubicBezTo>
                    <a:pt x="7006" y="34860"/>
                    <a:pt x="7239" y="34693"/>
                    <a:pt x="7439" y="34526"/>
                  </a:cubicBezTo>
                  <a:cubicBezTo>
                    <a:pt x="7539" y="34460"/>
                    <a:pt x="7673" y="34360"/>
                    <a:pt x="7739" y="34293"/>
                  </a:cubicBezTo>
                  <a:lnTo>
                    <a:pt x="8373" y="34526"/>
                  </a:lnTo>
                  <a:cubicBezTo>
                    <a:pt x="8773" y="34760"/>
                    <a:pt x="9174" y="34927"/>
                    <a:pt x="9541" y="35127"/>
                  </a:cubicBezTo>
                  <a:cubicBezTo>
                    <a:pt x="9541" y="35494"/>
                    <a:pt x="9541" y="35861"/>
                    <a:pt x="9574" y="36261"/>
                  </a:cubicBezTo>
                  <a:cubicBezTo>
                    <a:pt x="9674" y="36928"/>
                    <a:pt x="9774" y="37595"/>
                    <a:pt x="10008" y="38296"/>
                  </a:cubicBezTo>
                  <a:cubicBezTo>
                    <a:pt x="10375" y="39497"/>
                    <a:pt x="10908" y="40698"/>
                    <a:pt x="11742" y="42132"/>
                  </a:cubicBezTo>
                  <a:cubicBezTo>
                    <a:pt x="13443" y="44967"/>
                    <a:pt x="15678" y="47703"/>
                    <a:pt x="18747" y="50705"/>
                  </a:cubicBezTo>
                  <a:cubicBezTo>
                    <a:pt x="19014" y="50972"/>
                    <a:pt x="19248" y="51205"/>
                    <a:pt x="19514" y="51439"/>
                  </a:cubicBezTo>
                  <a:cubicBezTo>
                    <a:pt x="20882" y="52706"/>
                    <a:pt x="22150" y="53774"/>
                    <a:pt x="23351" y="54674"/>
                  </a:cubicBezTo>
                  <a:cubicBezTo>
                    <a:pt x="23417" y="54774"/>
                    <a:pt x="23551" y="54808"/>
                    <a:pt x="23617" y="54874"/>
                  </a:cubicBezTo>
                  <a:lnTo>
                    <a:pt x="23717" y="54941"/>
                  </a:lnTo>
                  <a:cubicBezTo>
                    <a:pt x="24184" y="55275"/>
                    <a:pt x="24585" y="55541"/>
                    <a:pt x="24952" y="55775"/>
                  </a:cubicBezTo>
                  <a:cubicBezTo>
                    <a:pt x="26620" y="56809"/>
                    <a:pt x="28221" y="57510"/>
                    <a:pt x="29755" y="57843"/>
                  </a:cubicBezTo>
                  <a:cubicBezTo>
                    <a:pt x="30489" y="58021"/>
                    <a:pt x="31208" y="58110"/>
                    <a:pt x="31912" y="58110"/>
                  </a:cubicBezTo>
                  <a:cubicBezTo>
                    <a:pt x="32264" y="58110"/>
                    <a:pt x="32613" y="58088"/>
                    <a:pt x="32957" y="58043"/>
                  </a:cubicBezTo>
                  <a:cubicBezTo>
                    <a:pt x="33925" y="57977"/>
                    <a:pt x="34925" y="57676"/>
                    <a:pt x="35793" y="57209"/>
                  </a:cubicBezTo>
                  <a:cubicBezTo>
                    <a:pt x="38194" y="56008"/>
                    <a:pt x="39729" y="53840"/>
                    <a:pt x="39929" y="51472"/>
                  </a:cubicBezTo>
                  <a:cubicBezTo>
                    <a:pt x="44099" y="51305"/>
                    <a:pt x="47935" y="50104"/>
                    <a:pt x="51471" y="47936"/>
                  </a:cubicBezTo>
                  <a:cubicBezTo>
                    <a:pt x="55307" y="45534"/>
                    <a:pt x="59777" y="41331"/>
                    <a:pt x="59310" y="34693"/>
                  </a:cubicBezTo>
                  <a:cubicBezTo>
                    <a:pt x="59076" y="31257"/>
                    <a:pt x="57108" y="28355"/>
                    <a:pt x="53739" y="26587"/>
                  </a:cubicBezTo>
                  <a:cubicBezTo>
                    <a:pt x="51371" y="25434"/>
                    <a:pt x="48449" y="24776"/>
                    <a:pt x="45518" y="24776"/>
                  </a:cubicBezTo>
                  <a:cubicBezTo>
                    <a:pt x="45312" y="24776"/>
                    <a:pt x="45106" y="24780"/>
                    <a:pt x="44899" y="24786"/>
                  </a:cubicBezTo>
                  <a:cubicBezTo>
                    <a:pt x="43665" y="24820"/>
                    <a:pt x="42531" y="24953"/>
                    <a:pt x="41497" y="25153"/>
                  </a:cubicBezTo>
                  <a:cubicBezTo>
                    <a:pt x="42531" y="18415"/>
                    <a:pt x="40763" y="11443"/>
                    <a:pt x="36660" y="6773"/>
                  </a:cubicBezTo>
                  <a:cubicBezTo>
                    <a:pt x="34191" y="3995"/>
                    <a:pt x="30464" y="2474"/>
                    <a:pt x="26380" y="2474"/>
                  </a:cubicBezTo>
                  <a:cubicBezTo>
                    <a:pt x="26050" y="2474"/>
                    <a:pt x="25719" y="2484"/>
                    <a:pt x="25385" y="2504"/>
                  </a:cubicBezTo>
                  <a:cubicBezTo>
                    <a:pt x="25319" y="2470"/>
                    <a:pt x="25252" y="2437"/>
                    <a:pt x="25185" y="2403"/>
                  </a:cubicBezTo>
                  <a:cubicBezTo>
                    <a:pt x="22599" y="865"/>
                    <a:pt x="19595" y="1"/>
                    <a:pt x="168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6552;p42">
              <a:extLst>
                <a:ext uri="{FF2B5EF4-FFF2-40B4-BE49-F238E27FC236}">
                  <a16:creationId xmlns:a16="http://schemas.microsoft.com/office/drawing/2014/main" id="{C4E86248-E651-764F-B085-83E3213F7338}"/>
                </a:ext>
              </a:extLst>
            </p:cNvPr>
            <p:cNvSpPr/>
            <p:nvPr/>
          </p:nvSpPr>
          <p:spPr>
            <a:xfrm>
              <a:off x="4646000" y="555000"/>
              <a:ext cx="542075" cy="787250"/>
            </a:xfrm>
            <a:custGeom>
              <a:avLst/>
              <a:gdLst/>
              <a:ahLst/>
              <a:cxnLst/>
              <a:rect l="l" t="t" r="r" b="b"/>
              <a:pathLst>
                <a:path w="21683" h="31490" extrusionOk="0">
                  <a:moveTo>
                    <a:pt x="10874" y="1"/>
                  </a:moveTo>
                  <a:cubicBezTo>
                    <a:pt x="6805" y="1"/>
                    <a:pt x="2835" y="1869"/>
                    <a:pt x="1168" y="5805"/>
                  </a:cubicBezTo>
                  <a:cubicBezTo>
                    <a:pt x="33" y="8507"/>
                    <a:pt x="0" y="11709"/>
                    <a:pt x="701" y="14544"/>
                  </a:cubicBezTo>
                  <a:cubicBezTo>
                    <a:pt x="2635" y="22484"/>
                    <a:pt x="8473" y="28154"/>
                    <a:pt x="15711" y="31490"/>
                  </a:cubicBezTo>
                  <a:lnTo>
                    <a:pt x="21682" y="6339"/>
                  </a:lnTo>
                  <a:cubicBezTo>
                    <a:pt x="21048" y="4471"/>
                    <a:pt x="19581" y="3003"/>
                    <a:pt x="17879" y="2002"/>
                  </a:cubicBezTo>
                  <a:cubicBezTo>
                    <a:pt x="15845" y="835"/>
                    <a:pt x="13243" y="1"/>
                    <a:pt x="108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6553;p42">
              <a:extLst>
                <a:ext uri="{FF2B5EF4-FFF2-40B4-BE49-F238E27FC236}">
                  <a16:creationId xmlns:a16="http://schemas.microsoft.com/office/drawing/2014/main" id="{072AD2A4-3CE5-263D-8902-14114330E566}"/>
                </a:ext>
              </a:extLst>
            </p:cNvPr>
            <p:cNvSpPr/>
            <p:nvPr/>
          </p:nvSpPr>
          <p:spPr>
            <a:xfrm>
              <a:off x="4725200" y="648750"/>
              <a:ext cx="370300" cy="535075"/>
            </a:xfrm>
            <a:custGeom>
              <a:avLst/>
              <a:gdLst/>
              <a:ahLst/>
              <a:cxnLst/>
              <a:rect l="l" t="t" r="r" b="b"/>
              <a:pathLst>
                <a:path w="14812" h="21403" extrusionOk="0">
                  <a:moveTo>
                    <a:pt x="8322" y="0"/>
                  </a:moveTo>
                  <a:cubicBezTo>
                    <a:pt x="7956" y="0"/>
                    <a:pt x="7592" y="68"/>
                    <a:pt x="7239" y="220"/>
                  </a:cubicBezTo>
                  <a:cubicBezTo>
                    <a:pt x="6205" y="654"/>
                    <a:pt x="5572" y="1755"/>
                    <a:pt x="5371" y="2822"/>
                  </a:cubicBezTo>
                  <a:cubicBezTo>
                    <a:pt x="5171" y="3956"/>
                    <a:pt x="5371" y="5090"/>
                    <a:pt x="5638" y="6158"/>
                  </a:cubicBezTo>
                  <a:cubicBezTo>
                    <a:pt x="4668" y="5530"/>
                    <a:pt x="3478" y="5195"/>
                    <a:pt x="2298" y="5195"/>
                  </a:cubicBezTo>
                  <a:cubicBezTo>
                    <a:pt x="2098" y="5195"/>
                    <a:pt x="1900" y="5205"/>
                    <a:pt x="1702" y="5224"/>
                  </a:cubicBezTo>
                  <a:cubicBezTo>
                    <a:pt x="1235" y="5257"/>
                    <a:pt x="802" y="5391"/>
                    <a:pt x="468" y="5724"/>
                  </a:cubicBezTo>
                  <a:cubicBezTo>
                    <a:pt x="68" y="6091"/>
                    <a:pt x="1" y="6725"/>
                    <a:pt x="1" y="7259"/>
                  </a:cubicBezTo>
                  <a:cubicBezTo>
                    <a:pt x="34" y="10294"/>
                    <a:pt x="1836" y="13063"/>
                    <a:pt x="3837" y="15398"/>
                  </a:cubicBezTo>
                  <a:cubicBezTo>
                    <a:pt x="5738" y="17599"/>
                    <a:pt x="7907" y="19634"/>
                    <a:pt x="10242" y="21402"/>
                  </a:cubicBezTo>
                  <a:lnTo>
                    <a:pt x="14812" y="7692"/>
                  </a:lnTo>
                  <a:cubicBezTo>
                    <a:pt x="14478" y="5324"/>
                    <a:pt x="13310" y="3122"/>
                    <a:pt x="11543" y="1488"/>
                  </a:cubicBezTo>
                  <a:cubicBezTo>
                    <a:pt x="10655" y="677"/>
                    <a:pt x="9479" y="0"/>
                    <a:pt x="8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6554;p42">
              <a:extLst>
                <a:ext uri="{FF2B5EF4-FFF2-40B4-BE49-F238E27FC236}">
                  <a16:creationId xmlns:a16="http://schemas.microsoft.com/office/drawing/2014/main" id="{94E8848F-E5C3-D129-3CEF-0607F744B913}"/>
                </a:ext>
              </a:extLst>
            </p:cNvPr>
            <p:cNvSpPr/>
            <p:nvPr/>
          </p:nvSpPr>
          <p:spPr>
            <a:xfrm>
              <a:off x="4630150" y="1252925"/>
              <a:ext cx="207675" cy="85250"/>
            </a:xfrm>
            <a:custGeom>
              <a:avLst/>
              <a:gdLst/>
              <a:ahLst/>
              <a:cxnLst/>
              <a:rect l="l" t="t" r="r" b="b"/>
              <a:pathLst>
                <a:path w="8307" h="3410" extrusionOk="0">
                  <a:moveTo>
                    <a:pt x="747" y="1"/>
                  </a:moveTo>
                  <a:cubicBezTo>
                    <a:pt x="271" y="1"/>
                    <a:pt x="0" y="79"/>
                    <a:pt x="0" y="104"/>
                  </a:cubicBezTo>
                  <a:cubicBezTo>
                    <a:pt x="0" y="204"/>
                    <a:pt x="501" y="204"/>
                    <a:pt x="1301" y="304"/>
                  </a:cubicBezTo>
                  <a:cubicBezTo>
                    <a:pt x="1701" y="404"/>
                    <a:pt x="2168" y="471"/>
                    <a:pt x="2669" y="638"/>
                  </a:cubicBezTo>
                  <a:cubicBezTo>
                    <a:pt x="3169" y="804"/>
                    <a:pt x="3703" y="1038"/>
                    <a:pt x="4303" y="1271"/>
                  </a:cubicBezTo>
                  <a:cubicBezTo>
                    <a:pt x="5437" y="1772"/>
                    <a:pt x="6371" y="2372"/>
                    <a:pt x="7105" y="2772"/>
                  </a:cubicBezTo>
                  <a:cubicBezTo>
                    <a:pt x="7730" y="3179"/>
                    <a:pt x="8151" y="3409"/>
                    <a:pt x="8256" y="3409"/>
                  </a:cubicBezTo>
                  <a:cubicBezTo>
                    <a:pt x="8263" y="3409"/>
                    <a:pt x="8269" y="3408"/>
                    <a:pt x="8273" y="3406"/>
                  </a:cubicBezTo>
                  <a:cubicBezTo>
                    <a:pt x="8306" y="3373"/>
                    <a:pt x="7939" y="3039"/>
                    <a:pt x="7272" y="2539"/>
                  </a:cubicBezTo>
                  <a:cubicBezTo>
                    <a:pt x="6605" y="2039"/>
                    <a:pt x="5638" y="1405"/>
                    <a:pt x="4470" y="904"/>
                  </a:cubicBezTo>
                  <a:cubicBezTo>
                    <a:pt x="3870" y="638"/>
                    <a:pt x="3303" y="437"/>
                    <a:pt x="2802" y="271"/>
                  </a:cubicBezTo>
                  <a:cubicBezTo>
                    <a:pt x="2269" y="137"/>
                    <a:pt x="1768" y="70"/>
                    <a:pt x="1335" y="37"/>
                  </a:cubicBezTo>
                  <a:cubicBezTo>
                    <a:pt x="1114" y="11"/>
                    <a:pt x="917" y="1"/>
                    <a:pt x="747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6555;p42">
              <a:extLst>
                <a:ext uri="{FF2B5EF4-FFF2-40B4-BE49-F238E27FC236}">
                  <a16:creationId xmlns:a16="http://schemas.microsoft.com/office/drawing/2014/main" id="{2D376745-0241-20E6-106B-F73E9DE73C79}"/>
                </a:ext>
              </a:extLst>
            </p:cNvPr>
            <p:cNvSpPr/>
            <p:nvPr/>
          </p:nvSpPr>
          <p:spPr>
            <a:xfrm>
              <a:off x="4651825" y="1134050"/>
              <a:ext cx="215175" cy="178200"/>
            </a:xfrm>
            <a:custGeom>
              <a:avLst/>
              <a:gdLst/>
              <a:ahLst/>
              <a:cxnLst/>
              <a:rect l="l" t="t" r="r" b="b"/>
              <a:pathLst>
                <a:path w="8607" h="7128" extrusionOk="0">
                  <a:moveTo>
                    <a:pt x="426" y="1"/>
                  </a:moveTo>
                  <a:cubicBezTo>
                    <a:pt x="152" y="1"/>
                    <a:pt x="1" y="39"/>
                    <a:pt x="1" y="55"/>
                  </a:cubicBezTo>
                  <a:cubicBezTo>
                    <a:pt x="1" y="155"/>
                    <a:pt x="668" y="155"/>
                    <a:pt x="1602" y="522"/>
                  </a:cubicBezTo>
                  <a:cubicBezTo>
                    <a:pt x="2569" y="889"/>
                    <a:pt x="3737" y="1690"/>
                    <a:pt x="4871" y="2724"/>
                  </a:cubicBezTo>
                  <a:cubicBezTo>
                    <a:pt x="7255" y="4843"/>
                    <a:pt x="8456" y="7127"/>
                    <a:pt x="8571" y="7127"/>
                  </a:cubicBezTo>
                  <a:cubicBezTo>
                    <a:pt x="8572" y="7127"/>
                    <a:pt x="8573" y="7127"/>
                    <a:pt x="8573" y="7127"/>
                  </a:cubicBezTo>
                  <a:cubicBezTo>
                    <a:pt x="8607" y="7060"/>
                    <a:pt x="8340" y="6493"/>
                    <a:pt x="7806" y="5559"/>
                  </a:cubicBezTo>
                  <a:cubicBezTo>
                    <a:pt x="7272" y="4692"/>
                    <a:pt x="6338" y="3525"/>
                    <a:pt x="5171" y="2457"/>
                  </a:cubicBezTo>
                  <a:cubicBezTo>
                    <a:pt x="4003" y="1356"/>
                    <a:pt x="2736" y="556"/>
                    <a:pt x="1735" y="222"/>
                  </a:cubicBezTo>
                  <a:cubicBezTo>
                    <a:pt x="1176" y="47"/>
                    <a:pt x="727" y="1"/>
                    <a:pt x="426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6556;p42">
              <a:extLst>
                <a:ext uri="{FF2B5EF4-FFF2-40B4-BE49-F238E27FC236}">
                  <a16:creationId xmlns:a16="http://schemas.microsoft.com/office/drawing/2014/main" id="{0855AA60-720B-C6C6-C5BC-2C9B406D33D1}"/>
                </a:ext>
              </a:extLst>
            </p:cNvPr>
            <p:cNvSpPr/>
            <p:nvPr/>
          </p:nvSpPr>
          <p:spPr>
            <a:xfrm>
              <a:off x="4578450" y="1227025"/>
              <a:ext cx="81750" cy="72825"/>
            </a:xfrm>
            <a:custGeom>
              <a:avLst/>
              <a:gdLst/>
              <a:ahLst/>
              <a:cxnLst/>
              <a:rect l="l" t="t" r="r" b="b"/>
              <a:pathLst>
                <a:path w="3270" h="2913" extrusionOk="0">
                  <a:moveTo>
                    <a:pt x="1608" y="1"/>
                  </a:moveTo>
                  <a:cubicBezTo>
                    <a:pt x="1303" y="1"/>
                    <a:pt x="996" y="99"/>
                    <a:pt x="734" y="306"/>
                  </a:cubicBezTo>
                  <a:cubicBezTo>
                    <a:pt x="100" y="806"/>
                    <a:pt x="0" y="1740"/>
                    <a:pt x="500" y="2341"/>
                  </a:cubicBezTo>
                  <a:cubicBezTo>
                    <a:pt x="775" y="2713"/>
                    <a:pt x="1210" y="2913"/>
                    <a:pt x="1651" y="2913"/>
                  </a:cubicBezTo>
                  <a:cubicBezTo>
                    <a:pt x="1961" y="2913"/>
                    <a:pt x="2274" y="2814"/>
                    <a:pt x="2535" y="2608"/>
                  </a:cubicBezTo>
                  <a:cubicBezTo>
                    <a:pt x="3169" y="2107"/>
                    <a:pt x="3269" y="1173"/>
                    <a:pt x="2769" y="573"/>
                  </a:cubicBezTo>
                  <a:cubicBezTo>
                    <a:pt x="2475" y="200"/>
                    <a:pt x="2043" y="1"/>
                    <a:pt x="16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6557;p42">
              <a:extLst>
                <a:ext uri="{FF2B5EF4-FFF2-40B4-BE49-F238E27FC236}">
                  <a16:creationId xmlns:a16="http://schemas.microsoft.com/office/drawing/2014/main" id="{1A4D91CC-33C6-D218-F038-D3F4A6DAA891}"/>
                </a:ext>
              </a:extLst>
            </p:cNvPr>
            <p:cNvSpPr/>
            <p:nvPr/>
          </p:nvSpPr>
          <p:spPr>
            <a:xfrm>
              <a:off x="4836950" y="616550"/>
              <a:ext cx="1081650" cy="1086750"/>
            </a:xfrm>
            <a:custGeom>
              <a:avLst/>
              <a:gdLst/>
              <a:ahLst/>
              <a:cxnLst/>
              <a:rect l="l" t="t" r="r" b="b"/>
              <a:pathLst>
                <a:path w="43266" h="43470" extrusionOk="0">
                  <a:moveTo>
                    <a:pt x="12921" y="0"/>
                  </a:moveTo>
                  <a:cubicBezTo>
                    <a:pt x="10355" y="0"/>
                    <a:pt x="7765" y="753"/>
                    <a:pt x="5705" y="2142"/>
                  </a:cubicBezTo>
                  <a:cubicBezTo>
                    <a:pt x="3203" y="3743"/>
                    <a:pt x="1335" y="6345"/>
                    <a:pt x="701" y="9247"/>
                  </a:cubicBezTo>
                  <a:cubicBezTo>
                    <a:pt x="1" y="12616"/>
                    <a:pt x="935" y="16085"/>
                    <a:pt x="2202" y="19254"/>
                  </a:cubicBezTo>
                  <a:cubicBezTo>
                    <a:pt x="3537" y="22723"/>
                    <a:pt x="5238" y="26026"/>
                    <a:pt x="7273" y="29095"/>
                  </a:cubicBezTo>
                  <a:lnTo>
                    <a:pt x="14011" y="41737"/>
                  </a:lnTo>
                  <a:cubicBezTo>
                    <a:pt x="16713" y="42438"/>
                    <a:pt x="19448" y="42938"/>
                    <a:pt x="22250" y="43271"/>
                  </a:cubicBezTo>
                  <a:cubicBezTo>
                    <a:pt x="23303" y="43402"/>
                    <a:pt x="24340" y="43469"/>
                    <a:pt x="25359" y="43469"/>
                  </a:cubicBezTo>
                  <a:cubicBezTo>
                    <a:pt x="29281" y="43469"/>
                    <a:pt x="32959" y="42480"/>
                    <a:pt x="36427" y="40336"/>
                  </a:cubicBezTo>
                  <a:cubicBezTo>
                    <a:pt x="40363" y="37901"/>
                    <a:pt x="43265" y="34499"/>
                    <a:pt x="42932" y="29695"/>
                  </a:cubicBezTo>
                  <a:cubicBezTo>
                    <a:pt x="42579" y="24342"/>
                    <a:pt x="36713" y="22347"/>
                    <a:pt x="32023" y="22347"/>
                  </a:cubicBezTo>
                  <a:cubicBezTo>
                    <a:pt x="31832" y="22347"/>
                    <a:pt x="31643" y="22350"/>
                    <a:pt x="31457" y="22357"/>
                  </a:cubicBezTo>
                  <a:cubicBezTo>
                    <a:pt x="28588" y="22423"/>
                    <a:pt x="25552" y="23024"/>
                    <a:pt x="23551" y="25025"/>
                  </a:cubicBezTo>
                  <a:cubicBezTo>
                    <a:pt x="26553" y="18187"/>
                    <a:pt x="26086" y="9147"/>
                    <a:pt x="21016" y="3376"/>
                  </a:cubicBezTo>
                  <a:cubicBezTo>
                    <a:pt x="18971" y="1060"/>
                    <a:pt x="15964" y="0"/>
                    <a:pt x="129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6558;p42">
              <a:extLst>
                <a:ext uri="{FF2B5EF4-FFF2-40B4-BE49-F238E27FC236}">
                  <a16:creationId xmlns:a16="http://schemas.microsoft.com/office/drawing/2014/main" id="{20E074D3-E0B0-266E-3C55-A951AFE4543B}"/>
                </a:ext>
              </a:extLst>
            </p:cNvPr>
            <p:cNvSpPr/>
            <p:nvPr/>
          </p:nvSpPr>
          <p:spPr>
            <a:xfrm>
              <a:off x="4609300" y="1097000"/>
              <a:ext cx="84250" cy="73225"/>
            </a:xfrm>
            <a:custGeom>
              <a:avLst/>
              <a:gdLst/>
              <a:ahLst/>
              <a:cxnLst/>
              <a:rect l="l" t="t" r="r" b="b"/>
              <a:pathLst>
                <a:path w="3370" h="2929" extrusionOk="0">
                  <a:moveTo>
                    <a:pt x="1662" y="0"/>
                  </a:moveTo>
                  <a:cubicBezTo>
                    <a:pt x="1452" y="0"/>
                    <a:pt x="1238" y="44"/>
                    <a:pt x="1034" y="136"/>
                  </a:cubicBezTo>
                  <a:cubicBezTo>
                    <a:pt x="301" y="503"/>
                    <a:pt x="0" y="1371"/>
                    <a:pt x="367" y="2104"/>
                  </a:cubicBezTo>
                  <a:cubicBezTo>
                    <a:pt x="628" y="2626"/>
                    <a:pt x="1158" y="2928"/>
                    <a:pt x="1694" y="2928"/>
                  </a:cubicBezTo>
                  <a:cubicBezTo>
                    <a:pt x="1913" y="2928"/>
                    <a:pt x="2132" y="2878"/>
                    <a:pt x="2335" y="2772"/>
                  </a:cubicBezTo>
                  <a:cubicBezTo>
                    <a:pt x="3103" y="2371"/>
                    <a:pt x="3369" y="1504"/>
                    <a:pt x="3002" y="804"/>
                  </a:cubicBezTo>
                  <a:cubicBezTo>
                    <a:pt x="2737" y="297"/>
                    <a:pt x="2211" y="0"/>
                    <a:pt x="16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6559;p42">
              <a:extLst>
                <a:ext uri="{FF2B5EF4-FFF2-40B4-BE49-F238E27FC236}">
                  <a16:creationId xmlns:a16="http://schemas.microsoft.com/office/drawing/2014/main" id="{CDAA0CBB-D097-A755-8B09-88A86D719398}"/>
                </a:ext>
              </a:extLst>
            </p:cNvPr>
            <p:cNvSpPr/>
            <p:nvPr/>
          </p:nvSpPr>
          <p:spPr>
            <a:xfrm>
              <a:off x="4945375" y="788925"/>
              <a:ext cx="346925" cy="521650"/>
            </a:xfrm>
            <a:custGeom>
              <a:avLst/>
              <a:gdLst/>
              <a:ahLst/>
              <a:cxnLst/>
              <a:rect l="l" t="t" r="r" b="b"/>
              <a:pathLst>
                <a:path w="13877" h="20866" extrusionOk="0">
                  <a:moveTo>
                    <a:pt x="11775" y="0"/>
                  </a:moveTo>
                  <a:cubicBezTo>
                    <a:pt x="11567" y="0"/>
                    <a:pt x="11358" y="34"/>
                    <a:pt x="11175" y="84"/>
                  </a:cubicBezTo>
                  <a:cubicBezTo>
                    <a:pt x="9540" y="451"/>
                    <a:pt x="8173" y="1618"/>
                    <a:pt x="7272" y="3019"/>
                  </a:cubicBezTo>
                  <a:cubicBezTo>
                    <a:pt x="6405" y="4454"/>
                    <a:pt x="6038" y="6121"/>
                    <a:pt x="5871" y="7789"/>
                  </a:cubicBezTo>
                  <a:cubicBezTo>
                    <a:pt x="5071" y="5654"/>
                    <a:pt x="4003" y="3653"/>
                    <a:pt x="2702" y="1818"/>
                  </a:cubicBezTo>
                  <a:cubicBezTo>
                    <a:pt x="2435" y="1485"/>
                    <a:pt x="2168" y="1085"/>
                    <a:pt x="1701" y="1085"/>
                  </a:cubicBezTo>
                  <a:cubicBezTo>
                    <a:pt x="1674" y="1082"/>
                    <a:pt x="1648" y="1080"/>
                    <a:pt x="1622" y="1080"/>
                  </a:cubicBezTo>
                  <a:cubicBezTo>
                    <a:pt x="1039" y="1080"/>
                    <a:pt x="727" y="1776"/>
                    <a:pt x="567" y="2319"/>
                  </a:cubicBezTo>
                  <a:cubicBezTo>
                    <a:pt x="0" y="4520"/>
                    <a:pt x="267" y="6855"/>
                    <a:pt x="834" y="9090"/>
                  </a:cubicBezTo>
                  <a:cubicBezTo>
                    <a:pt x="1935" y="13360"/>
                    <a:pt x="4269" y="17329"/>
                    <a:pt x="6838" y="20864"/>
                  </a:cubicBezTo>
                  <a:lnTo>
                    <a:pt x="6838" y="20864"/>
                  </a:lnTo>
                  <a:cubicBezTo>
                    <a:pt x="6790" y="20774"/>
                    <a:pt x="8707" y="18129"/>
                    <a:pt x="8873" y="17863"/>
                  </a:cubicBezTo>
                  <a:cubicBezTo>
                    <a:pt x="9607" y="16496"/>
                    <a:pt x="10508" y="15261"/>
                    <a:pt x="11175" y="13827"/>
                  </a:cubicBezTo>
                  <a:cubicBezTo>
                    <a:pt x="12042" y="11992"/>
                    <a:pt x="12843" y="10258"/>
                    <a:pt x="13343" y="8356"/>
                  </a:cubicBezTo>
                  <a:cubicBezTo>
                    <a:pt x="13677" y="7089"/>
                    <a:pt x="13877" y="5688"/>
                    <a:pt x="13777" y="4253"/>
                  </a:cubicBezTo>
                  <a:cubicBezTo>
                    <a:pt x="13777" y="3086"/>
                    <a:pt x="13610" y="684"/>
                    <a:pt x="12376" y="117"/>
                  </a:cubicBezTo>
                  <a:cubicBezTo>
                    <a:pt x="12192" y="34"/>
                    <a:pt x="11984" y="0"/>
                    <a:pt x="11775" y="0"/>
                  </a:cubicBezTo>
                  <a:close/>
                  <a:moveTo>
                    <a:pt x="6838" y="20864"/>
                  </a:moveTo>
                  <a:cubicBezTo>
                    <a:pt x="6838" y="20865"/>
                    <a:pt x="6838" y="20865"/>
                    <a:pt x="6838" y="20865"/>
                  </a:cubicBezTo>
                  <a:cubicBezTo>
                    <a:pt x="6838" y="20865"/>
                    <a:pt x="6838" y="20865"/>
                    <a:pt x="6838" y="208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6560;p42">
              <a:extLst>
                <a:ext uri="{FF2B5EF4-FFF2-40B4-BE49-F238E27FC236}">
                  <a16:creationId xmlns:a16="http://schemas.microsoft.com/office/drawing/2014/main" id="{96185936-A18C-48D2-11DE-3B5BD9DF2F06}"/>
                </a:ext>
              </a:extLst>
            </p:cNvPr>
            <p:cNvSpPr/>
            <p:nvPr/>
          </p:nvSpPr>
          <p:spPr>
            <a:xfrm>
              <a:off x="5145500" y="990550"/>
              <a:ext cx="260225" cy="356725"/>
            </a:xfrm>
            <a:custGeom>
              <a:avLst/>
              <a:gdLst/>
              <a:ahLst/>
              <a:cxnLst/>
              <a:rect l="l" t="t" r="r" b="b"/>
              <a:pathLst>
                <a:path w="10409" h="14269" extrusionOk="0">
                  <a:moveTo>
                    <a:pt x="9294" y="0"/>
                  </a:moveTo>
                  <a:cubicBezTo>
                    <a:pt x="9215" y="0"/>
                    <a:pt x="9131" y="18"/>
                    <a:pt x="9041" y="58"/>
                  </a:cubicBezTo>
                  <a:cubicBezTo>
                    <a:pt x="8507" y="258"/>
                    <a:pt x="8073" y="1359"/>
                    <a:pt x="7840" y="1859"/>
                  </a:cubicBezTo>
                  <a:cubicBezTo>
                    <a:pt x="7540" y="2460"/>
                    <a:pt x="7273" y="3127"/>
                    <a:pt x="7006" y="3761"/>
                  </a:cubicBezTo>
                  <a:cubicBezTo>
                    <a:pt x="6372" y="5062"/>
                    <a:pt x="5705" y="6296"/>
                    <a:pt x="4938" y="7563"/>
                  </a:cubicBezTo>
                  <a:cubicBezTo>
                    <a:pt x="4237" y="8764"/>
                    <a:pt x="3437" y="9965"/>
                    <a:pt x="2603" y="11099"/>
                  </a:cubicBezTo>
                  <a:cubicBezTo>
                    <a:pt x="1802" y="12233"/>
                    <a:pt x="868" y="13201"/>
                    <a:pt x="1" y="14268"/>
                  </a:cubicBezTo>
                  <a:cubicBezTo>
                    <a:pt x="1736" y="13634"/>
                    <a:pt x="3704" y="12700"/>
                    <a:pt x="5205" y="11533"/>
                  </a:cubicBezTo>
                  <a:cubicBezTo>
                    <a:pt x="6539" y="10465"/>
                    <a:pt x="7840" y="9231"/>
                    <a:pt x="8741" y="7763"/>
                  </a:cubicBezTo>
                  <a:cubicBezTo>
                    <a:pt x="9708" y="6229"/>
                    <a:pt x="10408" y="4561"/>
                    <a:pt x="10375" y="2726"/>
                  </a:cubicBezTo>
                  <a:cubicBezTo>
                    <a:pt x="10345" y="2146"/>
                    <a:pt x="10146" y="0"/>
                    <a:pt x="9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6561;p42">
              <a:extLst>
                <a:ext uri="{FF2B5EF4-FFF2-40B4-BE49-F238E27FC236}">
                  <a16:creationId xmlns:a16="http://schemas.microsoft.com/office/drawing/2014/main" id="{8C2962F4-2A6B-12DE-E857-0C839F890259}"/>
                </a:ext>
              </a:extLst>
            </p:cNvPr>
            <p:cNvSpPr/>
            <p:nvPr/>
          </p:nvSpPr>
          <p:spPr>
            <a:xfrm>
              <a:off x="5318125" y="774325"/>
              <a:ext cx="85925" cy="202675"/>
            </a:xfrm>
            <a:custGeom>
              <a:avLst/>
              <a:gdLst/>
              <a:ahLst/>
              <a:cxnLst/>
              <a:rect l="l" t="t" r="r" b="b"/>
              <a:pathLst>
                <a:path w="3437" h="8107" extrusionOk="0">
                  <a:moveTo>
                    <a:pt x="968" y="1"/>
                  </a:moveTo>
                  <a:cubicBezTo>
                    <a:pt x="168" y="1"/>
                    <a:pt x="435" y="2869"/>
                    <a:pt x="435" y="3436"/>
                  </a:cubicBezTo>
                  <a:cubicBezTo>
                    <a:pt x="368" y="5038"/>
                    <a:pt x="468" y="6572"/>
                    <a:pt x="1" y="8106"/>
                  </a:cubicBezTo>
                  <a:cubicBezTo>
                    <a:pt x="368" y="7940"/>
                    <a:pt x="701" y="7673"/>
                    <a:pt x="968" y="7339"/>
                  </a:cubicBezTo>
                  <a:cubicBezTo>
                    <a:pt x="2436" y="5538"/>
                    <a:pt x="3437" y="2903"/>
                    <a:pt x="1869" y="835"/>
                  </a:cubicBezTo>
                  <a:cubicBezTo>
                    <a:pt x="1702" y="601"/>
                    <a:pt x="1268" y="34"/>
                    <a:pt x="9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6562;p42">
              <a:extLst>
                <a:ext uri="{FF2B5EF4-FFF2-40B4-BE49-F238E27FC236}">
                  <a16:creationId xmlns:a16="http://schemas.microsoft.com/office/drawing/2014/main" id="{10E77BE4-D0EA-0F3B-1B40-AD6068449BBB}"/>
                </a:ext>
              </a:extLst>
            </p:cNvPr>
            <p:cNvSpPr/>
            <p:nvPr/>
          </p:nvSpPr>
          <p:spPr>
            <a:xfrm>
              <a:off x="5227225" y="1397500"/>
              <a:ext cx="494550" cy="195775"/>
            </a:xfrm>
            <a:custGeom>
              <a:avLst/>
              <a:gdLst/>
              <a:ahLst/>
              <a:cxnLst/>
              <a:rect l="l" t="t" r="r" b="b"/>
              <a:pathLst>
                <a:path w="19782" h="7831" extrusionOk="0">
                  <a:moveTo>
                    <a:pt x="10715" y="0"/>
                  </a:moveTo>
                  <a:cubicBezTo>
                    <a:pt x="9318" y="0"/>
                    <a:pt x="7931" y="160"/>
                    <a:pt x="6572" y="292"/>
                  </a:cubicBezTo>
                  <a:cubicBezTo>
                    <a:pt x="4667" y="497"/>
                    <a:pt x="2711" y="882"/>
                    <a:pt x="793" y="882"/>
                  </a:cubicBezTo>
                  <a:cubicBezTo>
                    <a:pt x="528" y="882"/>
                    <a:pt x="264" y="875"/>
                    <a:pt x="1" y="859"/>
                  </a:cubicBezTo>
                  <a:lnTo>
                    <a:pt x="1" y="859"/>
                  </a:lnTo>
                  <a:cubicBezTo>
                    <a:pt x="1102" y="1993"/>
                    <a:pt x="2436" y="2994"/>
                    <a:pt x="3737" y="3928"/>
                  </a:cubicBezTo>
                  <a:cubicBezTo>
                    <a:pt x="5138" y="4962"/>
                    <a:pt x="6739" y="5796"/>
                    <a:pt x="8340" y="6463"/>
                  </a:cubicBezTo>
                  <a:cubicBezTo>
                    <a:pt x="10075" y="7163"/>
                    <a:pt x="11843" y="7764"/>
                    <a:pt x="13744" y="7830"/>
                  </a:cubicBezTo>
                  <a:lnTo>
                    <a:pt x="14511" y="7830"/>
                  </a:lnTo>
                  <a:cubicBezTo>
                    <a:pt x="15779" y="7797"/>
                    <a:pt x="17147" y="7664"/>
                    <a:pt x="18214" y="6930"/>
                  </a:cubicBezTo>
                  <a:cubicBezTo>
                    <a:pt x="18848" y="6496"/>
                    <a:pt x="19782" y="5762"/>
                    <a:pt x="19748" y="4962"/>
                  </a:cubicBezTo>
                  <a:cubicBezTo>
                    <a:pt x="19682" y="4094"/>
                    <a:pt x="18914" y="3160"/>
                    <a:pt x="18314" y="2593"/>
                  </a:cubicBezTo>
                  <a:cubicBezTo>
                    <a:pt x="17480" y="1826"/>
                    <a:pt x="16513" y="1226"/>
                    <a:pt x="15479" y="859"/>
                  </a:cubicBezTo>
                  <a:cubicBezTo>
                    <a:pt x="14645" y="525"/>
                    <a:pt x="13777" y="325"/>
                    <a:pt x="12910" y="158"/>
                  </a:cubicBezTo>
                  <a:cubicBezTo>
                    <a:pt x="12177" y="44"/>
                    <a:pt x="11445" y="0"/>
                    <a:pt x="10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6563;p42">
              <a:extLst>
                <a:ext uri="{FF2B5EF4-FFF2-40B4-BE49-F238E27FC236}">
                  <a16:creationId xmlns:a16="http://schemas.microsoft.com/office/drawing/2014/main" id="{D36EA458-6EE9-F012-9487-61A0517818CA}"/>
                </a:ext>
              </a:extLst>
            </p:cNvPr>
            <p:cNvSpPr/>
            <p:nvPr/>
          </p:nvSpPr>
          <p:spPr>
            <a:xfrm>
              <a:off x="5680900" y="1282125"/>
              <a:ext cx="125950" cy="124100"/>
            </a:xfrm>
            <a:custGeom>
              <a:avLst/>
              <a:gdLst/>
              <a:ahLst/>
              <a:cxnLst/>
              <a:rect l="l" t="t" r="r" b="b"/>
              <a:pathLst>
                <a:path w="5038" h="4964" extrusionOk="0">
                  <a:moveTo>
                    <a:pt x="2515" y="0"/>
                  </a:moveTo>
                  <a:cubicBezTo>
                    <a:pt x="1318" y="0"/>
                    <a:pt x="124" y="760"/>
                    <a:pt x="34" y="2071"/>
                  </a:cubicBezTo>
                  <a:cubicBezTo>
                    <a:pt x="0" y="2905"/>
                    <a:pt x="300" y="3739"/>
                    <a:pt x="868" y="4306"/>
                  </a:cubicBezTo>
                  <a:cubicBezTo>
                    <a:pt x="1312" y="4726"/>
                    <a:pt x="1921" y="4963"/>
                    <a:pt x="2532" y="4963"/>
                  </a:cubicBezTo>
                  <a:cubicBezTo>
                    <a:pt x="2747" y="4963"/>
                    <a:pt x="2961" y="4934"/>
                    <a:pt x="3169" y="4873"/>
                  </a:cubicBezTo>
                  <a:cubicBezTo>
                    <a:pt x="3369" y="4773"/>
                    <a:pt x="3603" y="4707"/>
                    <a:pt x="3803" y="4573"/>
                  </a:cubicBezTo>
                  <a:cubicBezTo>
                    <a:pt x="4470" y="4140"/>
                    <a:pt x="4870" y="3406"/>
                    <a:pt x="4970" y="2638"/>
                  </a:cubicBezTo>
                  <a:cubicBezTo>
                    <a:pt x="5037" y="1805"/>
                    <a:pt x="4704" y="1037"/>
                    <a:pt x="4103" y="537"/>
                  </a:cubicBezTo>
                  <a:cubicBezTo>
                    <a:pt x="3652" y="172"/>
                    <a:pt x="3083" y="0"/>
                    <a:pt x="25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6564;p42">
              <a:extLst>
                <a:ext uri="{FF2B5EF4-FFF2-40B4-BE49-F238E27FC236}">
                  <a16:creationId xmlns:a16="http://schemas.microsoft.com/office/drawing/2014/main" id="{6D64B96F-AAA8-EC84-2A3F-A45637410226}"/>
                </a:ext>
              </a:extLst>
            </p:cNvPr>
            <p:cNvSpPr/>
            <p:nvPr/>
          </p:nvSpPr>
          <p:spPr>
            <a:xfrm>
              <a:off x="5320625" y="1255600"/>
              <a:ext cx="331100" cy="104175"/>
            </a:xfrm>
            <a:custGeom>
              <a:avLst/>
              <a:gdLst/>
              <a:ahLst/>
              <a:cxnLst/>
              <a:rect l="l" t="t" r="r" b="b"/>
              <a:pathLst>
                <a:path w="13244" h="4167" extrusionOk="0">
                  <a:moveTo>
                    <a:pt x="9714" y="0"/>
                  </a:moveTo>
                  <a:cubicBezTo>
                    <a:pt x="8548" y="0"/>
                    <a:pt x="7379" y="185"/>
                    <a:pt x="6272" y="531"/>
                  </a:cubicBezTo>
                  <a:cubicBezTo>
                    <a:pt x="5071" y="931"/>
                    <a:pt x="3870" y="1431"/>
                    <a:pt x="2770" y="2132"/>
                  </a:cubicBezTo>
                  <a:cubicBezTo>
                    <a:pt x="1836" y="2765"/>
                    <a:pt x="768" y="3299"/>
                    <a:pt x="1" y="4166"/>
                  </a:cubicBezTo>
                  <a:cubicBezTo>
                    <a:pt x="1002" y="3866"/>
                    <a:pt x="1936" y="3599"/>
                    <a:pt x="2936" y="3599"/>
                  </a:cubicBezTo>
                  <a:cubicBezTo>
                    <a:pt x="3670" y="3599"/>
                    <a:pt x="4419" y="3614"/>
                    <a:pt x="5153" y="3614"/>
                  </a:cubicBezTo>
                  <a:cubicBezTo>
                    <a:pt x="5520" y="3614"/>
                    <a:pt x="5883" y="3610"/>
                    <a:pt x="6239" y="3599"/>
                  </a:cubicBezTo>
                  <a:cubicBezTo>
                    <a:pt x="7706" y="3499"/>
                    <a:pt x="9174" y="3266"/>
                    <a:pt x="10475" y="2799"/>
                  </a:cubicBezTo>
                  <a:cubicBezTo>
                    <a:pt x="11476" y="2465"/>
                    <a:pt x="12443" y="1965"/>
                    <a:pt x="13077" y="1131"/>
                  </a:cubicBezTo>
                  <a:cubicBezTo>
                    <a:pt x="13144" y="998"/>
                    <a:pt x="13244" y="831"/>
                    <a:pt x="13210" y="697"/>
                  </a:cubicBezTo>
                  <a:cubicBezTo>
                    <a:pt x="13144" y="597"/>
                    <a:pt x="13044" y="531"/>
                    <a:pt x="12910" y="497"/>
                  </a:cubicBezTo>
                  <a:cubicBezTo>
                    <a:pt x="11882" y="160"/>
                    <a:pt x="10799" y="0"/>
                    <a:pt x="9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6565;p42">
              <a:extLst>
                <a:ext uri="{FF2B5EF4-FFF2-40B4-BE49-F238E27FC236}">
                  <a16:creationId xmlns:a16="http://schemas.microsoft.com/office/drawing/2014/main" id="{89E344E8-8064-ECFB-7120-FC60E33E318E}"/>
                </a:ext>
              </a:extLst>
            </p:cNvPr>
            <p:cNvSpPr/>
            <p:nvPr/>
          </p:nvSpPr>
          <p:spPr>
            <a:xfrm>
              <a:off x="4804425" y="1245325"/>
              <a:ext cx="624650" cy="622350"/>
            </a:xfrm>
            <a:custGeom>
              <a:avLst/>
              <a:gdLst/>
              <a:ahLst/>
              <a:cxnLst/>
              <a:rect l="l" t="t" r="r" b="b"/>
              <a:pathLst>
                <a:path w="24986" h="24894" extrusionOk="0">
                  <a:moveTo>
                    <a:pt x="4151" y="1"/>
                  </a:moveTo>
                  <a:cubicBezTo>
                    <a:pt x="3378" y="1"/>
                    <a:pt x="2571" y="292"/>
                    <a:pt x="1735" y="1008"/>
                  </a:cubicBezTo>
                  <a:cubicBezTo>
                    <a:pt x="435" y="2076"/>
                    <a:pt x="1" y="3910"/>
                    <a:pt x="134" y="5578"/>
                  </a:cubicBezTo>
                  <a:cubicBezTo>
                    <a:pt x="301" y="7246"/>
                    <a:pt x="1035" y="8847"/>
                    <a:pt x="1869" y="10248"/>
                  </a:cubicBezTo>
                  <a:cubicBezTo>
                    <a:pt x="3637" y="13217"/>
                    <a:pt x="5905" y="15852"/>
                    <a:pt x="8407" y="18254"/>
                  </a:cubicBezTo>
                  <a:cubicBezTo>
                    <a:pt x="10208" y="20022"/>
                    <a:pt x="12076" y="21623"/>
                    <a:pt x="14178" y="22957"/>
                  </a:cubicBezTo>
                  <a:cubicBezTo>
                    <a:pt x="15856" y="24006"/>
                    <a:pt x="17777" y="24894"/>
                    <a:pt x="19746" y="24894"/>
                  </a:cubicBezTo>
                  <a:cubicBezTo>
                    <a:pt x="19969" y="24894"/>
                    <a:pt x="20192" y="24882"/>
                    <a:pt x="20415" y="24859"/>
                  </a:cubicBezTo>
                  <a:cubicBezTo>
                    <a:pt x="22650" y="24625"/>
                    <a:pt x="24819" y="22924"/>
                    <a:pt x="24885" y="20722"/>
                  </a:cubicBezTo>
                  <a:cubicBezTo>
                    <a:pt x="24985" y="18854"/>
                    <a:pt x="24085" y="17854"/>
                    <a:pt x="22717" y="16886"/>
                  </a:cubicBezTo>
                  <a:cubicBezTo>
                    <a:pt x="22017" y="16419"/>
                    <a:pt x="21349" y="15852"/>
                    <a:pt x="20682" y="15218"/>
                  </a:cubicBezTo>
                  <a:cubicBezTo>
                    <a:pt x="19882" y="14451"/>
                    <a:pt x="19081" y="13684"/>
                    <a:pt x="18314" y="12917"/>
                  </a:cubicBezTo>
                  <a:cubicBezTo>
                    <a:pt x="15412" y="10081"/>
                    <a:pt x="12710" y="7079"/>
                    <a:pt x="9908" y="4110"/>
                  </a:cubicBezTo>
                  <a:cubicBezTo>
                    <a:pt x="8368" y="2472"/>
                    <a:pt x="6404" y="1"/>
                    <a:pt x="41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6566;p42">
              <a:extLst>
                <a:ext uri="{FF2B5EF4-FFF2-40B4-BE49-F238E27FC236}">
                  <a16:creationId xmlns:a16="http://schemas.microsoft.com/office/drawing/2014/main" id="{3C8370AF-4012-E64E-4264-CCA6FB0FEC8D}"/>
                </a:ext>
              </a:extLst>
            </p:cNvPr>
            <p:cNvSpPr/>
            <p:nvPr/>
          </p:nvSpPr>
          <p:spPr>
            <a:xfrm>
              <a:off x="4815275" y="1272175"/>
              <a:ext cx="168475" cy="159325"/>
            </a:xfrm>
            <a:custGeom>
              <a:avLst/>
              <a:gdLst/>
              <a:ahLst/>
              <a:cxnLst/>
              <a:rect l="l" t="t" r="r" b="b"/>
              <a:pathLst>
                <a:path w="6739" h="6373" extrusionOk="0">
                  <a:moveTo>
                    <a:pt x="6438" y="1"/>
                  </a:moveTo>
                  <a:cubicBezTo>
                    <a:pt x="5638" y="1102"/>
                    <a:pt x="4737" y="2169"/>
                    <a:pt x="3603" y="3203"/>
                  </a:cubicBezTo>
                  <a:cubicBezTo>
                    <a:pt x="2436" y="4337"/>
                    <a:pt x="1201" y="5271"/>
                    <a:pt x="1" y="6005"/>
                  </a:cubicBezTo>
                  <a:lnTo>
                    <a:pt x="134" y="6372"/>
                  </a:lnTo>
                  <a:cubicBezTo>
                    <a:pt x="1402" y="5605"/>
                    <a:pt x="2702" y="4671"/>
                    <a:pt x="3903" y="3503"/>
                  </a:cubicBezTo>
                  <a:cubicBezTo>
                    <a:pt x="4971" y="2469"/>
                    <a:pt x="5938" y="1335"/>
                    <a:pt x="6739" y="268"/>
                  </a:cubicBezTo>
                  <a:cubicBezTo>
                    <a:pt x="6639" y="168"/>
                    <a:pt x="6539" y="101"/>
                    <a:pt x="64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6567;p42">
              <a:extLst>
                <a:ext uri="{FF2B5EF4-FFF2-40B4-BE49-F238E27FC236}">
                  <a16:creationId xmlns:a16="http://schemas.microsoft.com/office/drawing/2014/main" id="{E9D350E8-B6F4-425B-21E4-BEE540F3CD77}"/>
                </a:ext>
              </a:extLst>
            </p:cNvPr>
            <p:cNvSpPr/>
            <p:nvPr/>
          </p:nvSpPr>
          <p:spPr>
            <a:xfrm>
              <a:off x="4870325" y="1358075"/>
              <a:ext cx="197650" cy="179325"/>
            </a:xfrm>
            <a:custGeom>
              <a:avLst/>
              <a:gdLst/>
              <a:ahLst/>
              <a:cxnLst/>
              <a:rect l="l" t="t" r="r" b="b"/>
              <a:pathLst>
                <a:path w="7906" h="7173" extrusionOk="0">
                  <a:moveTo>
                    <a:pt x="7672" y="1"/>
                  </a:moveTo>
                  <a:cubicBezTo>
                    <a:pt x="6872" y="1102"/>
                    <a:pt x="5871" y="2236"/>
                    <a:pt x="4737" y="3336"/>
                  </a:cubicBezTo>
                  <a:cubicBezTo>
                    <a:pt x="3169" y="4804"/>
                    <a:pt x="1501" y="6005"/>
                    <a:pt x="0" y="6872"/>
                  </a:cubicBezTo>
                  <a:cubicBezTo>
                    <a:pt x="67" y="6939"/>
                    <a:pt x="100" y="7072"/>
                    <a:pt x="200" y="7173"/>
                  </a:cubicBezTo>
                  <a:cubicBezTo>
                    <a:pt x="1768" y="6272"/>
                    <a:pt x="3436" y="5104"/>
                    <a:pt x="5037" y="3603"/>
                  </a:cubicBezTo>
                  <a:cubicBezTo>
                    <a:pt x="6171" y="2569"/>
                    <a:pt x="7105" y="1402"/>
                    <a:pt x="7906" y="268"/>
                  </a:cubicBezTo>
                  <a:cubicBezTo>
                    <a:pt x="7839" y="201"/>
                    <a:pt x="7739" y="67"/>
                    <a:pt x="76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6568;p42">
              <a:extLst>
                <a:ext uri="{FF2B5EF4-FFF2-40B4-BE49-F238E27FC236}">
                  <a16:creationId xmlns:a16="http://schemas.microsoft.com/office/drawing/2014/main" id="{3BE18044-086B-9EA9-A278-5F86AB4FF201}"/>
                </a:ext>
              </a:extLst>
            </p:cNvPr>
            <p:cNvSpPr/>
            <p:nvPr/>
          </p:nvSpPr>
          <p:spPr>
            <a:xfrm>
              <a:off x="4942875" y="1447300"/>
              <a:ext cx="208500" cy="183500"/>
            </a:xfrm>
            <a:custGeom>
              <a:avLst/>
              <a:gdLst/>
              <a:ahLst/>
              <a:cxnLst/>
              <a:rect l="l" t="t" r="r" b="b"/>
              <a:pathLst>
                <a:path w="8340" h="7340" extrusionOk="0">
                  <a:moveTo>
                    <a:pt x="8106" y="1"/>
                  </a:moveTo>
                  <a:cubicBezTo>
                    <a:pt x="7305" y="1135"/>
                    <a:pt x="6305" y="2269"/>
                    <a:pt x="5171" y="3337"/>
                  </a:cubicBezTo>
                  <a:cubicBezTo>
                    <a:pt x="3469" y="4971"/>
                    <a:pt x="1635" y="6205"/>
                    <a:pt x="0" y="7106"/>
                  </a:cubicBezTo>
                  <a:lnTo>
                    <a:pt x="267" y="7340"/>
                  </a:lnTo>
                  <a:cubicBezTo>
                    <a:pt x="1935" y="6472"/>
                    <a:pt x="3770" y="5205"/>
                    <a:pt x="5504" y="3604"/>
                  </a:cubicBezTo>
                  <a:cubicBezTo>
                    <a:pt x="6605" y="2536"/>
                    <a:pt x="7539" y="1435"/>
                    <a:pt x="8339" y="301"/>
                  </a:cubicBezTo>
                  <a:cubicBezTo>
                    <a:pt x="8273" y="201"/>
                    <a:pt x="8173" y="101"/>
                    <a:pt x="8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6569;p42">
              <a:extLst>
                <a:ext uri="{FF2B5EF4-FFF2-40B4-BE49-F238E27FC236}">
                  <a16:creationId xmlns:a16="http://schemas.microsoft.com/office/drawing/2014/main" id="{88AEE2D1-43BF-C031-D2B3-702CC12C9443}"/>
                </a:ext>
              </a:extLst>
            </p:cNvPr>
            <p:cNvSpPr/>
            <p:nvPr/>
          </p:nvSpPr>
          <p:spPr>
            <a:xfrm>
              <a:off x="5027100" y="1534875"/>
              <a:ext cx="208500" cy="184325"/>
            </a:xfrm>
            <a:custGeom>
              <a:avLst/>
              <a:gdLst/>
              <a:ahLst/>
              <a:cxnLst/>
              <a:rect l="l" t="t" r="r" b="b"/>
              <a:pathLst>
                <a:path w="8340" h="7373" extrusionOk="0">
                  <a:moveTo>
                    <a:pt x="8106" y="0"/>
                  </a:moveTo>
                  <a:cubicBezTo>
                    <a:pt x="7272" y="1135"/>
                    <a:pt x="6305" y="2302"/>
                    <a:pt x="5137" y="3436"/>
                  </a:cubicBezTo>
                  <a:cubicBezTo>
                    <a:pt x="3469" y="5037"/>
                    <a:pt x="1635" y="6272"/>
                    <a:pt x="0" y="7139"/>
                  </a:cubicBezTo>
                  <a:lnTo>
                    <a:pt x="267" y="7372"/>
                  </a:lnTo>
                  <a:cubicBezTo>
                    <a:pt x="1902" y="6505"/>
                    <a:pt x="3736" y="5304"/>
                    <a:pt x="5404" y="3703"/>
                  </a:cubicBezTo>
                  <a:cubicBezTo>
                    <a:pt x="6572" y="2602"/>
                    <a:pt x="7506" y="1435"/>
                    <a:pt x="8340" y="301"/>
                  </a:cubicBezTo>
                  <a:cubicBezTo>
                    <a:pt x="8273" y="201"/>
                    <a:pt x="8173" y="134"/>
                    <a:pt x="81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6570;p42">
              <a:extLst>
                <a:ext uri="{FF2B5EF4-FFF2-40B4-BE49-F238E27FC236}">
                  <a16:creationId xmlns:a16="http://schemas.microsoft.com/office/drawing/2014/main" id="{5C8E4A7B-D6E3-6160-332A-39FE7516D5C0}"/>
                </a:ext>
              </a:extLst>
            </p:cNvPr>
            <p:cNvSpPr/>
            <p:nvPr/>
          </p:nvSpPr>
          <p:spPr>
            <a:xfrm>
              <a:off x="5124675" y="1620775"/>
              <a:ext cx="197650" cy="180975"/>
            </a:xfrm>
            <a:custGeom>
              <a:avLst/>
              <a:gdLst/>
              <a:ahLst/>
              <a:cxnLst/>
              <a:rect l="l" t="t" r="r" b="b"/>
              <a:pathLst>
                <a:path w="7906" h="7239" extrusionOk="0">
                  <a:moveTo>
                    <a:pt x="7639" y="0"/>
                  </a:moveTo>
                  <a:cubicBezTo>
                    <a:pt x="6805" y="1168"/>
                    <a:pt x="5771" y="2402"/>
                    <a:pt x="4570" y="3569"/>
                  </a:cubicBezTo>
                  <a:cubicBezTo>
                    <a:pt x="3069" y="5004"/>
                    <a:pt x="1434" y="6138"/>
                    <a:pt x="0" y="6972"/>
                  </a:cubicBezTo>
                  <a:cubicBezTo>
                    <a:pt x="100" y="7072"/>
                    <a:pt x="200" y="7139"/>
                    <a:pt x="334" y="7239"/>
                  </a:cubicBezTo>
                  <a:cubicBezTo>
                    <a:pt x="1835" y="6405"/>
                    <a:pt x="3402" y="5271"/>
                    <a:pt x="4870" y="3870"/>
                  </a:cubicBezTo>
                  <a:cubicBezTo>
                    <a:pt x="6038" y="2702"/>
                    <a:pt x="7072" y="1435"/>
                    <a:pt x="7906" y="234"/>
                  </a:cubicBezTo>
                  <a:lnTo>
                    <a:pt x="7872" y="200"/>
                  </a:lnTo>
                  <a:cubicBezTo>
                    <a:pt x="7772" y="100"/>
                    <a:pt x="7706" y="67"/>
                    <a:pt x="7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6571;p42">
              <a:extLst>
                <a:ext uri="{FF2B5EF4-FFF2-40B4-BE49-F238E27FC236}">
                  <a16:creationId xmlns:a16="http://schemas.microsoft.com/office/drawing/2014/main" id="{93B61DE7-1A2D-AA97-CE52-165FDE1F7275}"/>
                </a:ext>
              </a:extLst>
            </p:cNvPr>
            <p:cNvSpPr/>
            <p:nvPr/>
          </p:nvSpPr>
          <p:spPr>
            <a:xfrm>
              <a:off x="5245575" y="1696650"/>
              <a:ext cx="167650" cy="166825"/>
            </a:xfrm>
            <a:custGeom>
              <a:avLst/>
              <a:gdLst/>
              <a:ahLst/>
              <a:cxnLst/>
              <a:rect l="l" t="t" r="r" b="b"/>
              <a:pathLst>
                <a:path w="6706" h="6673" extrusionOk="0">
                  <a:moveTo>
                    <a:pt x="6439" y="1"/>
                  </a:moveTo>
                  <a:cubicBezTo>
                    <a:pt x="5538" y="1368"/>
                    <a:pt x="4404" y="2736"/>
                    <a:pt x="3036" y="4070"/>
                  </a:cubicBezTo>
                  <a:cubicBezTo>
                    <a:pt x="2036" y="5038"/>
                    <a:pt x="1002" y="5838"/>
                    <a:pt x="1" y="6539"/>
                  </a:cubicBezTo>
                  <a:lnTo>
                    <a:pt x="501" y="6672"/>
                  </a:lnTo>
                  <a:cubicBezTo>
                    <a:pt x="1435" y="6005"/>
                    <a:pt x="2403" y="5238"/>
                    <a:pt x="3337" y="4371"/>
                  </a:cubicBezTo>
                  <a:cubicBezTo>
                    <a:pt x="4704" y="3070"/>
                    <a:pt x="5838" y="1669"/>
                    <a:pt x="6706" y="334"/>
                  </a:cubicBezTo>
                  <a:cubicBezTo>
                    <a:pt x="6606" y="201"/>
                    <a:pt x="6539" y="134"/>
                    <a:pt x="6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704621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7" name="Graphic 6686">
            <a:extLst>
              <a:ext uri="{FF2B5EF4-FFF2-40B4-BE49-F238E27FC236}">
                <a16:creationId xmlns:a16="http://schemas.microsoft.com/office/drawing/2014/main" id="{A69D4A56-DDAA-840E-37CA-BC47437493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808627" y="720892"/>
            <a:ext cx="5584140" cy="3706396"/>
          </a:xfrm>
          <a:prstGeom prst="rect">
            <a:avLst/>
          </a:prstGeom>
        </p:spPr>
      </p:pic>
      <p:pic>
        <p:nvPicPr>
          <p:cNvPr id="6597" name="Graphic 6596">
            <a:extLst>
              <a:ext uri="{FF2B5EF4-FFF2-40B4-BE49-F238E27FC236}">
                <a16:creationId xmlns:a16="http://schemas.microsoft.com/office/drawing/2014/main" id="{693D9548-5D5D-69D8-B9AB-A7EE61E486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-131708" y="1419606"/>
            <a:ext cx="5262701" cy="3722762"/>
          </a:xfrm>
          <a:prstGeom prst="rect">
            <a:avLst/>
          </a:prstGeom>
        </p:spPr>
      </p:pic>
      <p:grpSp>
        <p:nvGrpSpPr>
          <p:cNvPr id="6550" name="Google Shape;6550;p42"/>
          <p:cNvGrpSpPr/>
          <p:nvPr/>
        </p:nvGrpSpPr>
        <p:grpSpPr>
          <a:xfrm>
            <a:off x="1544489" y="4366683"/>
            <a:ext cx="714485" cy="694572"/>
            <a:chOff x="4500050" y="484925"/>
            <a:chExt cx="1494425" cy="1452775"/>
          </a:xfrm>
        </p:grpSpPr>
        <p:sp>
          <p:nvSpPr>
            <p:cNvPr id="6551" name="Google Shape;6551;p42"/>
            <p:cNvSpPr/>
            <p:nvPr/>
          </p:nvSpPr>
          <p:spPr>
            <a:xfrm>
              <a:off x="4500050" y="484925"/>
              <a:ext cx="1494425" cy="1452775"/>
            </a:xfrm>
            <a:custGeom>
              <a:avLst/>
              <a:gdLst/>
              <a:ahLst/>
              <a:cxnLst/>
              <a:rect l="l" t="t" r="r" b="b"/>
              <a:pathLst>
                <a:path w="59777" h="58111" extrusionOk="0">
                  <a:moveTo>
                    <a:pt x="16898" y="1"/>
                  </a:moveTo>
                  <a:cubicBezTo>
                    <a:pt x="16847" y="1"/>
                    <a:pt x="16797" y="1"/>
                    <a:pt x="16746" y="2"/>
                  </a:cubicBezTo>
                  <a:cubicBezTo>
                    <a:pt x="14411" y="2"/>
                    <a:pt x="12143" y="569"/>
                    <a:pt x="10174" y="1503"/>
                  </a:cubicBezTo>
                  <a:cubicBezTo>
                    <a:pt x="7539" y="2837"/>
                    <a:pt x="5571" y="4905"/>
                    <a:pt x="4470" y="7507"/>
                  </a:cubicBezTo>
                  <a:cubicBezTo>
                    <a:pt x="3169" y="10609"/>
                    <a:pt x="2903" y="14345"/>
                    <a:pt x="3837" y="18015"/>
                  </a:cubicBezTo>
                  <a:cubicBezTo>
                    <a:pt x="4103" y="19316"/>
                    <a:pt x="4537" y="20583"/>
                    <a:pt x="5071" y="21784"/>
                  </a:cubicBezTo>
                  <a:cubicBezTo>
                    <a:pt x="4804" y="21851"/>
                    <a:pt x="4504" y="21951"/>
                    <a:pt x="4204" y="22118"/>
                  </a:cubicBezTo>
                  <a:cubicBezTo>
                    <a:pt x="2102" y="23152"/>
                    <a:pt x="1268" y="25653"/>
                    <a:pt x="2235" y="27755"/>
                  </a:cubicBezTo>
                  <a:cubicBezTo>
                    <a:pt x="2235" y="27755"/>
                    <a:pt x="2202" y="27755"/>
                    <a:pt x="2202" y="27788"/>
                  </a:cubicBezTo>
                  <a:cubicBezTo>
                    <a:pt x="334" y="29256"/>
                    <a:pt x="1" y="31925"/>
                    <a:pt x="1435" y="33793"/>
                  </a:cubicBezTo>
                  <a:cubicBezTo>
                    <a:pt x="2275" y="34875"/>
                    <a:pt x="3524" y="35461"/>
                    <a:pt x="4806" y="35461"/>
                  </a:cubicBezTo>
                  <a:cubicBezTo>
                    <a:pt x="5459" y="35461"/>
                    <a:pt x="6120" y="35309"/>
                    <a:pt x="6739" y="34993"/>
                  </a:cubicBezTo>
                  <a:cubicBezTo>
                    <a:pt x="7006" y="34860"/>
                    <a:pt x="7239" y="34693"/>
                    <a:pt x="7439" y="34526"/>
                  </a:cubicBezTo>
                  <a:cubicBezTo>
                    <a:pt x="7539" y="34460"/>
                    <a:pt x="7673" y="34360"/>
                    <a:pt x="7739" y="34293"/>
                  </a:cubicBezTo>
                  <a:lnTo>
                    <a:pt x="8373" y="34526"/>
                  </a:lnTo>
                  <a:cubicBezTo>
                    <a:pt x="8773" y="34760"/>
                    <a:pt x="9174" y="34927"/>
                    <a:pt x="9541" y="35127"/>
                  </a:cubicBezTo>
                  <a:cubicBezTo>
                    <a:pt x="9541" y="35494"/>
                    <a:pt x="9541" y="35861"/>
                    <a:pt x="9574" y="36261"/>
                  </a:cubicBezTo>
                  <a:cubicBezTo>
                    <a:pt x="9674" y="36928"/>
                    <a:pt x="9774" y="37595"/>
                    <a:pt x="10008" y="38296"/>
                  </a:cubicBezTo>
                  <a:cubicBezTo>
                    <a:pt x="10375" y="39497"/>
                    <a:pt x="10908" y="40698"/>
                    <a:pt x="11742" y="42132"/>
                  </a:cubicBezTo>
                  <a:cubicBezTo>
                    <a:pt x="13443" y="44967"/>
                    <a:pt x="15678" y="47703"/>
                    <a:pt x="18747" y="50705"/>
                  </a:cubicBezTo>
                  <a:cubicBezTo>
                    <a:pt x="19014" y="50972"/>
                    <a:pt x="19248" y="51205"/>
                    <a:pt x="19514" y="51439"/>
                  </a:cubicBezTo>
                  <a:cubicBezTo>
                    <a:pt x="20882" y="52706"/>
                    <a:pt x="22150" y="53774"/>
                    <a:pt x="23351" y="54674"/>
                  </a:cubicBezTo>
                  <a:cubicBezTo>
                    <a:pt x="23417" y="54774"/>
                    <a:pt x="23551" y="54808"/>
                    <a:pt x="23617" y="54874"/>
                  </a:cubicBezTo>
                  <a:lnTo>
                    <a:pt x="23717" y="54941"/>
                  </a:lnTo>
                  <a:cubicBezTo>
                    <a:pt x="24184" y="55275"/>
                    <a:pt x="24585" y="55541"/>
                    <a:pt x="24952" y="55775"/>
                  </a:cubicBezTo>
                  <a:cubicBezTo>
                    <a:pt x="26620" y="56809"/>
                    <a:pt x="28221" y="57510"/>
                    <a:pt x="29755" y="57843"/>
                  </a:cubicBezTo>
                  <a:cubicBezTo>
                    <a:pt x="30489" y="58021"/>
                    <a:pt x="31208" y="58110"/>
                    <a:pt x="31912" y="58110"/>
                  </a:cubicBezTo>
                  <a:cubicBezTo>
                    <a:pt x="32264" y="58110"/>
                    <a:pt x="32613" y="58088"/>
                    <a:pt x="32957" y="58043"/>
                  </a:cubicBezTo>
                  <a:cubicBezTo>
                    <a:pt x="33925" y="57977"/>
                    <a:pt x="34925" y="57676"/>
                    <a:pt x="35793" y="57209"/>
                  </a:cubicBezTo>
                  <a:cubicBezTo>
                    <a:pt x="38194" y="56008"/>
                    <a:pt x="39729" y="53840"/>
                    <a:pt x="39929" y="51472"/>
                  </a:cubicBezTo>
                  <a:cubicBezTo>
                    <a:pt x="44099" y="51305"/>
                    <a:pt x="47935" y="50104"/>
                    <a:pt x="51471" y="47936"/>
                  </a:cubicBezTo>
                  <a:cubicBezTo>
                    <a:pt x="55307" y="45534"/>
                    <a:pt x="59777" y="41331"/>
                    <a:pt x="59310" y="34693"/>
                  </a:cubicBezTo>
                  <a:cubicBezTo>
                    <a:pt x="59076" y="31257"/>
                    <a:pt x="57108" y="28355"/>
                    <a:pt x="53739" y="26587"/>
                  </a:cubicBezTo>
                  <a:cubicBezTo>
                    <a:pt x="51371" y="25434"/>
                    <a:pt x="48449" y="24776"/>
                    <a:pt x="45518" y="24776"/>
                  </a:cubicBezTo>
                  <a:cubicBezTo>
                    <a:pt x="45312" y="24776"/>
                    <a:pt x="45106" y="24780"/>
                    <a:pt x="44899" y="24786"/>
                  </a:cubicBezTo>
                  <a:cubicBezTo>
                    <a:pt x="43665" y="24820"/>
                    <a:pt x="42531" y="24953"/>
                    <a:pt x="41497" y="25153"/>
                  </a:cubicBezTo>
                  <a:cubicBezTo>
                    <a:pt x="42531" y="18415"/>
                    <a:pt x="40763" y="11443"/>
                    <a:pt x="36660" y="6773"/>
                  </a:cubicBezTo>
                  <a:cubicBezTo>
                    <a:pt x="34191" y="3995"/>
                    <a:pt x="30464" y="2474"/>
                    <a:pt x="26380" y="2474"/>
                  </a:cubicBezTo>
                  <a:cubicBezTo>
                    <a:pt x="26050" y="2474"/>
                    <a:pt x="25719" y="2484"/>
                    <a:pt x="25385" y="2504"/>
                  </a:cubicBezTo>
                  <a:cubicBezTo>
                    <a:pt x="25319" y="2470"/>
                    <a:pt x="25252" y="2437"/>
                    <a:pt x="25185" y="2403"/>
                  </a:cubicBezTo>
                  <a:cubicBezTo>
                    <a:pt x="22599" y="865"/>
                    <a:pt x="19595" y="1"/>
                    <a:pt x="1689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2" name="Google Shape;6552;p42"/>
            <p:cNvSpPr/>
            <p:nvPr/>
          </p:nvSpPr>
          <p:spPr>
            <a:xfrm>
              <a:off x="4646000" y="555000"/>
              <a:ext cx="542075" cy="787250"/>
            </a:xfrm>
            <a:custGeom>
              <a:avLst/>
              <a:gdLst/>
              <a:ahLst/>
              <a:cxnLst/>
              <a:rect l="l" t="t" r="r" b="b"/>
              <a:pathLst>
                <a:path w="21683" h="31490" extrusionOk="0">
                  <a:moveTo>
                    <a:pt x="10874" y="1"/>
                  </a:moveTo>
                  <a:cubicBezTo>
                    <a:pt x="6805" y="1"/>
                    <a:pt x="2835" y="1869"/>
                    <a:pt x="1168" y="5805"/>
                  </a:cubicBezTo>
                  <a:cubicBezTo>
                    <a:pt x="33" y="8507"/>
                    <a:pt x="0" y="11709"/>
                    <a:pt x="701" y="14544"/>
                  </a:cubicBezTo>
                  <a:cubicBezTo>
                    <a:pt x="2635" y="22484"/>
                    <a:pt x="8473" y="28154"/>
                    <a:pt x="15711" y="31490"/>
                  </a:cubicBezTo>
                  <a:lnTo>
                    <a:pt x="21682" y="6339"/>
                  </a:lnTo>
                  <a:cubicBezTo>
                    <a:pt x="21048" y="4471"/>
                    <a:pt x="19581" y="3003"/>
                    <a:pt x="17879" y="2002"/>
                  </a:cubicBezTo>
                  <a:cubicBezTo>
                    <a:pt x="15845" y="835"/>
                    <a:pt x="13243" y="1"/>
                    <a:pt x="10874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3" name="Google Shape;6553;p42"/>
            <p:cNvSpPr/>
            <p:nvPr/>
          </p:nvSpPr>
          <p:spPr>
            <a:xfrm>
              <a:off x="4725200" y="648750"/>
              <a:ext cx="370300" cy="535075"/>
            </a:xfrm>
            <a:custGeom>
              <a:avLst/>
              <a:gdLst/>
              <a:ahLst/>
              <a:cxnLst/>
              <a:rect l="l" t="t" r="r" b="b"/>
              <a:pathLst>
                <a:path w="14812" h="21403" extrusionOk="0">
                  <a:moveTo>
                    <a:pt x="8322" y="0"/>
                  </a:moveTo>
                  <a:cubicBezTo>
                    <a:pt x="7956" y="0"/>
                    <a:pt x="7592" y="68"/>
                    <a:pt x="7239" y="220"/>
                  </a:cubicBezTo>
                  <a:cubicBezTo>
                    <a:pt x="6205" y="654"/>
                    <a:pt x="5572" y="1755"/>
                    <a:pt x="5371" y="2822"/>
                  </a:cubicBezTo>
                  <a:cubicBezTo>
                    <a:pt x="5171" y="3956"/>
                    <a:pt x="5371" y="5090"/>
                    <a:pt x="5638" y="6158"/>
                  </a:cubicBezTo>
                  <a:cubicBezTo>
                    <a:pt x="4668" y="5530"/>
                    <a:pt x="3478" y="5195"/>
                    <a:pt x="2298" y="5195"/>
                  </a:cubicBezTo>
                  <a:cubicBezTo>
                    <a:pt x="2098" y="5195"/>
                    <a:pt x="1900" y="5205"/>
                    <a:pt x="1702" y="5224"/>
                  </a:cubicBezTo>
                  <a:cubicBezTo>
                    <a:pt x="1235" y="5257"/>
                    <a:pt x="802" y="5391"/>
                    <a:pt x="468" y="5724"/>
                  </a:cubicBezTo>
                  <a:cubicBezTo>
                    <a:pt x="68" y="6091"/>
                    <a:pt x="1" y="6725"/>
                    <a:pt x="1" y="7259"/>
                  </a:cubicBezTo>
                  <a:cubicBezTo>
                    <a:pt x="34" y="10294"/>
                    <a:pt x="1836" y="13063"/>
                    <a:pt x="3837" y="15398"/>
                  </a:cubicBezTo>
                  <a:cubicBezTo>
                    <a:pt x="5738" y="17599"/>
                    <a:pt x="7907" y="19634"/>
                    <a:pt x="10242" y="21402"/>
                  </a:cubicBezTo>
                  <a:lnTo>
                    <a:pt x="14812" y="7692"/>
                  </a:lnTo>
                  <a:cubicBezTo>
                    <a:pt x="14478" y="5324"/>
                    <a:pt x="13310" y="3122"/>
                    <a:pt x="11543" y="1488"/>
                  </a:cubicBezTo>
                  <a:cubicBezTo>
                    <a:pt x="10655" y="677"/>
                    <a:pt x="9479" y="0"/>
                    <a:pt x="83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4" name="Google Shape;6554;p42"/>
            <p:cNvSpPr/>
            <p:nvPr/>
          </p:nvSpPr>
          <p:spPr>
            <a:xfrm>
              <a:off x="4630150" y="1252925"/>
              <a:ext cx="207675" cy="85250"/>
            </a:xfrm>
            <a:custGeom>
              <a:avLst/>
              <a:gdLst/>
              <a:ahLst/>
              <a:cxnLst/>
              <a:rect l="l" t="t" r="r" b="b"/>
              <a:pathLst>
                <a:path w="8307" h="3410" extrusionOk="0">
                  <a:moveTo>
                    <a:pt x="747" y="1"/>
                  </a:moveTo>
                  <a:cubicBezTo>
                    <a:pt x="271" y="1"/>
                    <a:pt x="0" y="79"/>
                    <a:pt x="0" y="104"/>
                  </a:cubicBezTo>
                  <a:cubicBezTo>
                    <a:pt x="0" y="204"/>
                    <a:pt x="501" y="204"/>
                    <a:pt x="1301" y="304"/>
                  </a:cubicBezTo>
                  <a:cubicBezTo>
                    <a:pt x="1701" y="404"/>
                    <a:pt x="2168" y="471"/>
                    <a:pt x="2669" y="638"/>
                  </a:cubicBezTo>
                  <a:cubicBezTo>
                    <a:pt x="3169" y="804"/>
                    <a:pt x="3703" y="1038"/>
                    <a:pt x="4303" y="1271"/>
                  </a:cubicBezTo>
                  <a:cubicBezTo>
                    <a:pt x="5437" y="1772"/>
                    <a:pt x="6371" y="2372"/>
                    <a:pt x="7105" y="2772"/>
                  </a:cubicBezTo>
                  <a:cubicBezTo>
                    <a:pt x="7730" y="3179"/>
                    <a:pt x="8151" y="3409"/>
                    <a:pt x="8256" y="3409"/>
                  </a:cubicBezTo>
                  <a:cubicBezTo>
                    <a:pt x="8263" y="3409"/>
                    <a:pt x="8269" y="3408"/>
                    <a:pt x="8273" y="3406"/>
                  </a:cubicBezTo>
                  <a:cubicBezTo>
                    <a:pt x="8306" y="3373"/>
                    <a:pt x="7939" y="3039"/>
                    <a:pt x="7272" y="2539"/>
                  </a:cubicBezTo>
                  <a:cubicBezTo>
                    <a:pt x="6605" y="2039"/>
                    <a:pt x="5638" y="1405"/>
                    <a:pt x="4470" y="904"/>
                  </a:cubicBezTo>
                  <a:cubicBezTo>
                    <a:pt x="3870" y="638"/>
                    <a:pt x="3303" y="437"/>
                    <a:pt x="2802" y="271"/>
                  </a:cubicBezTo>
                  <a:cubicBezTo>
                    <a:pt x="2269" y="137"/>
                    <a:pt x="1768" y="70"/>
                    <a:pt x="1335" y="37"/>
                  </a:cubicBezTo>
                  <a:cubicBezTo>
                    <a:pt x="1114" y="11"/>
                    <a:pt x="917" y="1"/>
                    <a:pt x="747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5" name="Google Shape;6555;p42"/>
            <p:cNvSpPr/>
            <p:nvPr/>
          </p:nvSpPr>
          <p:spPr>
            <a:xfrm>
              <a:off x="4651825" y="1134050"/>
              <a:ext cx="215175" cy="178200"/>
            </a:xfrm>
            <a:custGeom>
              <a:avLst/>
              <a:gdLst/>
              <a:ahLst/>
              <a:cxnLst/>
              <a:rect l="l" t="t" r="r" b="b"/>
              <a:pathLst>
                <a:path w="8607" h="7128" extrusionOk="0">
                  <a:moveTo>
                    <a:pt x="426" y="1"/>
                  </a:moveTo>
                  <a:cubicBezTo>
                    <a:pt x="152" y="1"/>
                    <a:pt x="1" y="39"/>
                    <a:pt x="1" y="55"/>
                  </a:cubicBezTo>
                  <a:cubicBezTo>
                    <a:pt x="1" y="155"/>
                    <a:pt x="668" y="155"/>
                    <a:pt x="1602" y="522"/>
                  </a:cubicBezTo>
                  <a:cubicBezTo>
                    <a:pt x="2569" y="889"/>
                    <a:pt x="3737" y="1690"/>
                    <a:pt x="4871" y="2724"/>
                  </a:cubicBezTo>
                  <a:cubicBezTo>
                    <a:pt x="7255" y="4843"/>
                    <a:pt x="8456" y="7127"/>
                    <a:pt x="8571" y="7127"/>
                  </a:cubicBezTo>
                  <a:cubicBezTo>
                    <a:pt x="8572" y="7127"/>
                    <a:pt x="8573" y="7127"/>
                    <a:pt x="8573" y="7127"/>
                  </a:cubicBezTo>
                  <a:cubicBezTo>
                    <a:pt x="8607" y="7060"/>
                    <a:pt x="8340" y="6493"/>
                    <a:pt x="7806" y="5559"/>
                  </a:cubicBezTo>
                  <a:cubicBezTo>
                    <a:pt x="7272" y="4692"/>
                    <a:pt x="6338" y="3525"/>
                    <a:pt x="5171" y="2457"/>
                  </a:cubicBezTo>
                  <a:cubicBezTo>
                    <a:pt x="4003" y="1356"/>
                    <a:pt x="2736" y="556"/>
                    <a:pt x="1735" y="222"/>
                  </a:cubicBezTo>
                  <a:cubicBezTo>
                    <a:pt x="1176" y="47"/>
                    <a:pt x="727" y="1"/>
                    <a:pt x="426" y="1"/>
                  </a:cubicBezTo>
                  <a:close/>
                </a:path>
              </a:pathLst>
            </a:custGeom>
            <a:solidFill>
              <a:srgbClr val="302F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6" name="Google Shape;6556;p42"/>
            <p:cNvSpPr/>
            <p:nvPr/>
          </p:nvSpPr>
          <p:spPr>
            <a:xfrm>
              <a:off x="4578450" y="1227025"/>
              <a:ext cx="81750" cy="72825"/>
            </a:xfrm>
            <a:custGeom>
              <a:avLst/>
              <a:gdLst/>
              <a:ahLst/>
              <a:cxnLst/>
              <a:rect l="l" t="t" r="r" b="b"/>
              <a:pathLst>
                <a:path w="3270" h="2913" extrusionOk="0">
                  <a:moveTo>
                    <a:pt x="1608" y="1"/>
                  </a:moveTo>
                  <a:cubicBezTo>
                    <a:pt x="1303" y="1"/>
                    <a:pt x="996" y="99"/>
                    <a:pt x="734" y="306"/>
                  </a:cubicBezTo>
                  <a:cubicBezTo>
                    <a:pt x="100" y="806"/>
                    <a:pt x="0" y="1740"/>
                    <a:pt x="500" y="2341"/>
                  </a:cubicBezTo>
                  <a:cubicBezTo>
                    <a:pt x="775" y="2713"/>
                    <a:pt x="1210" y="2913"/>
                    <a:pt x="1651" y="2913"/>
                  </a:cubicBezTo>
                  <a:cubicBezTo>
                    <a:pt x="1961" y="2913"/>
                    <a:pt x="2274" y="2814"/>
                    <a:pt x="2535" y="2608"/>
                  </a:cubicBezTo>
                  <a:cubicBezTo>
                    <a:pt x="3169" y="2107"/>
                    <a:pt x="3269" y="1173"/>
                    <a:pt x="2769" y="573"/>
                  </a:cubicBezTo>
                  <a:cubicBezTo>
                    <a:pt x="2475" y="200"/>
                    <a:pt x="2043" y="1"/>
                    <a:pt x="160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7" name="Google Shape;6557;p42"/>
            <p:cNvSpPr/>
            <p:nvPr/>
          </p:nvSpPr>
          <p:spPr>
            <a:xfrm>
              <a:off x="4836950" y="616550"/>
              <a:ext cx="1081650" cy="1086750"/>
            </a:xfrm>
            <a:custGeom>
              <a:avLst/>
              <a:gdLst/>
              <a:ahLst/>
              <a:cxnLst/>
              <a:rect l="l" t="t" r="r" b="b"/>
              <a:pathLst>
                <a:path w="43266" h="43470" extrusionOk="0">
                  <a:moveTo>
                    <a:pt x="12921" y="0"/>
                  </a:moveTo>
                  <a:cubicBezTo>
                    <a:pt x="10355" y="0"/>
                    <a:pt x="7765" y="753"/>
                    <a:pt x="5705" y="2142"/>
                  </a:cubicBezTo>
                  <a:cubicBezTo>
                    <a:pt x="3203" y="3743"/>
                    <a:pt x="1335" y="6345"/>
                    <a:pt x="701" y="9247"/>
                  </a:cubicBezTo>
                  <a:cubicBezTo>
                    <a:pt x="1" y="12616"/>
                    <a:pt x="935" y="16085"/>
                    <a:pt x="2202" y="19254"/>
                  </a:cubicBezTo>
                  <a:cubicBezTo>
                    <a:pt x="3537" y="22723"/>
                    <a:pt x="5238" y="26026"/>
                    <a:pt x="7273" y="29095"/>
                  </a:cubicBezTo>
                  <a:lnTo>
                    <a:pt x="14011" y="41737"/>
                  </a:lnTo>
                  <a:cubicBezTo>
                    <a:pt x="16713" y="42438"/>
                    <a:pt x="19448" y="42938"/>
                    <a:pt x="22250" y="43271"/>
                  </a:cubicBezTo>
                  <a:cubicBezTo>
                    <a:pt x="23303" y="43402"/>
                    <a:pt x="24340" y="43469"/>
                    <a:pt x="25359" y="43469"/>
                  </a:cubicBezTo>
                  <a:cubicBezTo>
                    <a:pt x="29281" y="43469"/>
                    <a:pt x="32959" y="42480"/>
                    <a:pt x="36427" y="40336"/>
                  </a:cubicBezTo>
                  <a:cubicBezTo>
                    <a:pt x="40363" y="37901"/>
                    <a:pt x="43265" y="34499"/>
                    <a:pt x="42932" y="29695"/>
                  </a:cubicBezTo>
                  <a:cubicBezTo>
                    <a:pt x="42579" y="24342"/>
                    <a:pt x="36713" y="22347"/>
                    <a:pt x="32023" y="22347"/>
                  </a:cubicBezTo>
                  <a:cubicBezTo>
                    <a:pt x="31832" y="22347"/>
                    <a:pt x="31643" y="22350"/>
                    <a:pt x="31457" y="22357"/>
                  </a:cubicBezTo>
                  <a:cubicBezTo>
                    <a:pt x="28588" y="22423"/>
                    <a:pt x="25552" y="23024"/>
                    <a:pt x="23551" y="25025"/>
                  </a:cubicBezTo>
                  <a:cubicBezTo>
                    <a:pt x="26553" y="18187"/>
                    <a:pt x="26086" y="9147"/>
                    <a:pt x="21016" y="3376"/>
                  </a:cubicBezTo>
                  <a:cubicBezTo>
                    <a:pt x="18971" y="1060"/>
                    <a:pt x="15964" y="0"/>
                    <a:pt x="1292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8" name="Google Shape;6558;p42"/>
            <p:cNvSpPr/>
            <p:nvPr/>
          </p:nvSpPr>
          <p:spPr>
            <a:xfrm>
              <a:off x="4609300" y="1097000"/>
              <a:ext cx="84250" cy="73225"/>
            </a:xfrm>
            <a:custGeom>
              <a:avLst/>
              <a:gdLst/>
              <a:ahLst/>
              <a:cxnLst/>
              <a:rect l="l" t="t" r="r" b="b"/>
              <a:pathLst>
                <a:path w="3370" h="2929" extrusionOk="0">
                  <a:moveTo>
                    <a:pt x="1662" y="0"/>
                  </a:moveTo>
                  <a:cubicBezTo>
                    <a:pt x="1452" y="0"/>
                    <a:pt x="1238" y="44"/>
                    <a:pt x="1034" y="136"/>
                  </a:cubicBezTo>
                  <a:cubicBezTo>
                    <a:pt x="301" y="503"/>
                    <a:pt x="0" y="1371"/>
                    <a:pt x="367" y="2104"/>
                  </a:cubicBezTo>
                  <a:cubicBezTo>
                    <a:pt x="628" y="2626"/>
                    <a:pt x="1158" y="2928"/>
                    <a:pt x="1694" y="2928"/>
                  </a:cubicBezTo>
                  <a:cubicBezTo>
                    <a:pt x="1913" y="2928"/>
                    <a:pt x="2132" y="2878"/>
                    <a:pt x="2335" y="2772"/>
                  </a:cubicBezTo>
                  <a:cubicBezTo>
                    <a:pt x="3103" y="2371"/>
                    <a:pt x="3369" y="1504"/>
                    <a:pt x="3002" y="804"/>
                  </a:cubicBezTo>
                  <a:cubicBezTo>
                    <a:pt x="2737" y="297"/>
                    <a:pt x="2211" y="0"/>
                    <a:pt x="166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9" name="Google Shape;6559;p42"/>
            <p:cNvSpPr/>
            <p:nvPr/>
          </p:nvSpPr>
          <p:spPr>
            <a:xfrm>
              <a:off x="4945375" y="788925"/>
              <a:ext cx="346925" cy="521650"/>
            </a:xfrm>
            <a:custGeom>
              <a:avLst/>
              <a:gdLst/>
              <a:ahLst/>
              <a:cxnLst/>
              <a:rect l="l" t="t" r="r" b="b"/>
              <a:pathLst>
                <a:path w="13877" h="20866" extrusionOk="0">
                  <a:moveTo>
                    <a:pt x="11775" y="0"/>
                  </a:moveTo>
                  <a:cubicBezTo>
                    <a:pt x="11567" y="0"/>
                    <a:pt x="11358" y="34"/>
                    <a:pt x="11175" y="84"/>
                  </a:cubicBezTo>
                  <a:cubicBezTo>
                    <a:pt x="9540" y="451"/>
                    <a:pt x="8173" y="1618"/>
                    <a:pt x="7272" y="3019"/>
                  </a:cubicBezTo>
                  <a:cubicBezTo>
                    <a:pt x="6405" y="4454"/>
                    <a:pt x="6038" y="6121"/>
                    <a:pt x="5871" y="7789"/>
                  </a:cubicBezTo>
                  <a:cubicBezTo>
                    <a:pt x="5071" y="5654"/>
                    <a:pt x="4003" y="3653"/>
                    <a:pt x="2702" y="1818"/>
                  </a:cubicBezTo>
                  <a:cubicBezTo>
                    <a:pt x="2435" y="1485"/>
                    <a:pt x="2168" y="1085"/>
                    <a:pt x="1701" y="1085"/>
                  </a:cubicBezTo>
                  <a:cubicBezTo>
                    <a:pt x="1674" y="1082"/>
                    <a:pt x="1648" y="1080"/>
                    <a:pt x="1622" y="1080"/>
                  </a:cubicBezTo>
                  <a:cubicBezTo>
                    <a:pt x="1039" y="1080"/>
                    <a:pt x="727" y="1776"/>
                    <a:pt x="567" y="2319"/>
                  </a:cubicBezTo>
                  <a:cubicBezTo>
                    <a:pt x="0" y="4520"/>
                    <a:pt x="267" y="6855"/>
                    <a:pt x="834" y="9090"/>
                  </a:cubicBezTo>
                  <a:cubicBezTo>
                    <a:pt x="1935" y="13360"/>
                    <a:pt x="4269" y="17329"/>
                    <a:pt x="6838" y="20864"/>
                  </a:cubicBezTo>
                  <a:lnTo>
                    <a:pt x="6838" y="20864"/>
                  </a:lnTo>
                  <a:cubicBezTo>
                    <a:pt x="6790" y="20774"/>
                    <a:pt x="8707" y="18129"/>
                    <a:pt x="8873" y="17863"/>
                  </a:cubicBezTo>
                  <a:cubicBezTo>
                    <a:pt x="9607" y="16496"/>
                    <a:pt x="10508" y="15261"/>
                    <a:pt x="11175" y="13827"/>
                  </a:cubicBezTo>
                  <a:cubicBezTo>
                    <a:pt x="12042" y="11992"/>
                    <a:pt x="12843" y="10258"/>
                    <a:pt x="13343" y="8356"/>
                  </a:cubicBezTo>
                  <a:cubicBezTo>
                    <a:pt x="13677" y="7089"/>
                    <a:pt x="13877" y="5688"/>
                    <a:pt x="13777" y="4253"/>
                  </a:cubicBezTo>
                  <a:cubicBezTo>
                    <a:pt x="13777" y="3086"/>
                    <a:pt x="13610" y="684"/>
                    <a:pt x="12376" y="117"/>
                  </a:cubicBezTo>
                  <a:cubicBezTo>
                    <a:pt x="12192" y="34"/>
                    <a:pt x="11984" y="0"/>
                    <a:pt x="11775" y="0"/>
                  </a:cubicBezTo>
                  <a:close/>
                  <a:moveTo>
                    <a:pt x="6838" y="20864"/>
                  </a:moveTo>
                  <a:cubicBezTo>
                    <a:pt x="6838" y="20865"/>
                    <a:pt x="6838" y="20865"/>
                    <a:pt x="6838" y="20865"/>
                  </a:cubicBezTo>
                  <a:cubicBezTo>
                    <a:pt x="6838" y="20865"/>
                    <a:pt x="6838" y="20865"/>
                    <a:pt x="6838" y="208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0" name="Google Shape;6560;p42"/>
            <p:cNvSpPr/>
            <p:nvPr/>
          </p:nvSpPr>
          <p:spPr>
            <a:xfrm>
              <a:off x="5145500" y="990550"/>
              <a:ext cx="260225" cy="356725"/>
            </a:xfrm>
            <a:custGeom>
              <a:avLst/>
              <a:gdLst/>
              <a:ahLst/>
              <a:cxnLst/>
              <a:rect l="l" t="t" r="r" b="b"/>
              <a:pathLst>
                <a:path w="10409" h="14269" extrusionOk="0">
                  <a:moveTo>
                    <a:pt x="9294" y="0"/>
                  </a:moveTo>
                  <a:cubicBezTo>
                    <a:pt x="9215" y="0"/>
                    <a:pt x="9131" y="18"/>
                    <a:pt x="9041" y="58"/>
                  </a:cubicBezTo>
                  <a:cubicBezTo>
                    <a:pt x="8507" y="258"/>
                    <a:pt x="8073" y="1359"/>
                    <a:pt x="7840" y="1859"/>
                  </a:cubicBezTo>
                  <a:cubicBezTo>
                    <a:pt x="7540" y="2460"/>
                    <a:pt x="7273" y="3127"/>
                    <a:pt x="7006" y="3761"/>
                  </a:cubicBezTo>
                  <a:cubicBezTo>
                    <a:pt x="6372" y="5062"/>
                    <a:pt x="5705" y="6296"/>
                    <a:pt x="4938" y="7563"/>
                  </a:cubicBezTo>
                  <a:cubicBezTo>
                    <a:pt x="4237" y="8764"/>
                    <a:pt x="3437" y="9965"/>
                    <a:pt x="2603" y="11099"/>
                  </a:cubicBezTo>
                  <a:cubicBezTo>
                    <a:pt x="1802" y="12233"/>
                    <a:pt x="868" y="13201"/>
                    <a:pt x="1" y="14268"/>
                  </a:cubicBezTo>
                  <a:cubicBezTo>
                    <a:pt x="1736" y="13634"/>
                    <a:pt x="3704" y="12700"/>
                    <a:pt x="5205" y="11533"/>
                  </a:cubicBezTo>
                  <a:cubicBezTo>
                    <a:pt x="6539" y="10465"/>
                    <a:pt x="7840" y="9231"/>
                    <a:pt x="8741" y="7763"/>
                  </a:cubicBezTo>
                  <a:cubicBezTo>
                    <a:pt x="9708" y="6229"/>
                    <a:pt x="10408" y="4561"/>
                    <a:pt x="10375" y="2726"/>
                  </a:cubicBezTo>
                  <a:cubicBezTo>
                    <a:pt x="10345" y="2146"/>
                    <a:pt x="10146" y="0"/>
                    <a:pt x="929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1" name="Google Shape;6561;p42"/>
            <p:cNvSpPr/>
            <p:nvPr/>
          </p:nvSpPr>
          <p:spPr>
            <a:xfrm>
              <a:off x="5318125" y="774325"/>
              <a:ext cx="85925" cy="202675"/>
            </a:xfrm>
            <a:custGeom>
              <a:avLst/>
              <a:gdLst/>
              <a:ahLst/>
              <a:cxnLst/>
              <a:rect l="l" t="t" r="r" b="b"/>
              <a:pathLst>
                <a:path w="3437" h="8107" extrusionOk="0">
                  <a:moveTo>
                    <a:pt x="968" y="1"/>
                  </a:moveTo>
                  <a:cubicBezTo>
                    <a:pt x="168" y="1"/>
                    <a:pt x="435" y="2869"/>
                    <a:pt x="435" y="3436"/>
                  </a:cubicBezTo>
                  <a:cubicBezTo>
                    <a:pt x="368" y="5038"/>
                    <a:pt x="468" y="6572"/>
                    <a:pt x="1" y="8106"/>
                  </a:cubicBezTo>
                  <a:cubicBezTo>
                    <a:pt x="368" y="7940"/>
                    <a:pt x="701" y="7673"/>
                    <a:pt x="968" y="7339"/>
                  </a:cubicBezTo>
                  <a:cubicBezTo>
                    <a:pt x="2436" y="5538"/>
                    <a:pt x="3437" y="2903"/>
                    <a:pt x="1869" y="835"/>
                  </a:cubicBezTo>
                  <a:cubicBezTo>
                    <a:pt x="1702" y="601"/>
                    <a:pt x="1268" y="34"/>
                    <a:pt x="9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2" name="Google Shape;6562;p42"/>
            <p:cNvSpPr/>
            <p:nvPr/>
          </p:nvSpPr>
          <p:spPr>
            <a:xfrm>
              <a:off x="5227225" y="1397500"/>
              <a:ext cx="494550" cy="195775"/>
            </a:xfrm>
            <a:custGeom>
              <a:avLst/>
              <a:gdLst/>
              <a:ahLst/>
              <a:cxnLst/>
              <a:rect l="l" t="t" r="r" b="b"/>
              <a:pathLst>
                <a:path w="19782" h="7831" extrusionOk="0">
                  <a:moveTo>
                    <a:pt x="10715" y="0"/>
                  </a:moveTo>
                  <a:cubicBezTo>
                    <a:pt x="9318" y="0"/>
                    <a:pt x="7931" y="160"/>
                    <a:pt x="6572" y="292"/>
                  </a:cubicBezTo>
                  <a:cubicBezTo>
                    <a:pt x="4667" y="497"/>
                    <a:pt x="2711" y="882"/>
                    <a:pt x="793" y="882"/>
                  </a:cubicBezTo>
                  <a:cubicBezTo>
                    <a:pt x="528" y="882"/>
                    <a:pt x="264" y="875"/>
                    <a:pt x="1" y="859"/>
                  </a:cubicBezTo>
                  <a:lnTo>
                    <a:pt x="1" y="859"/>
                  </a:lnTo>
                  <a:cubicBezTo>
                    <a:pt x="1102" y="1993"/>
                    <a:pt x="2436" y="2994"/>
                    <a:pt x="3737" y="3928"/>
                  </a:cubicBezTo>
                  <a:cubicBezTo>
                    <a:pt x="5138" y="4962"/>
                    <a:pt x="6739" y="5796"/>
                    <a:pt x="8340" y="6463"/>
                  </a:cubicBezTo>
                  <a:cubicBezTo>
                    <a:pt x="10075" y="7163"/>
                    <a:pt x="11843" y="7764"/>
                    <a:pt x="13744" y="7830"/>
                  </a:cubicBezTo>
                  <a:lnTo>
                    <a:pt x="14511" y="7830"/>
                  </a:lnTo>
                  <a:cubicBezTo>
                    <a:pt x="15779" y="7797"/>
                    <a:pt x="17147" y="7664"/>
                    <a:pt x="18214" y="6930"/>
                  </a:cubicBezTo>
                  <a:cubicBezTo>
                    <a:pt x="18848" y="6496"/>
                    <a:pt x="19782" y="5762"/>
                    <a:pt x="19748" y="4962"/>
                  </a:cubicBezTo>
                  <a:cubicBezTo>
                    <a:pt x="19682" y="4094"/>
                    <a:pt x="18914" y="3160"/>
                    <a:pt x="18314" y="2593"/>
                  </a:cubicBezTo>
                  <a:cubicBezTo>
                    <a:pt x="17480" y="1826"/>
                    <a:pt x="16513" y="1226"/>
                    <a:pt x="15479" y="859"/>
                  </a:cubicBezTo>
                  <a:cubicBezTo>
                    <a:pt x="14645" y="525"/>
                    <a:pt x="13777" y="325"/>
                    <a:pt x="12910" y="158"/>
                  </a:cubicBezTo>
                  <a:cubicBezTo>
                    <a:pt x="12177" y="44"/>
                    <a:pt x="11445" y="0"/>
                    <a:pt x="10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3" name="Google Shape;6563;p42"/>
            <p:cNvSpPr/>
            <p:nvPr/>
          </p:nvSpPr>
          <p:spPr>
            <a:xfrm>
              <a:off x="5680900" y="1282125"/>
              <a:ext cx="125950" cy="124100"/>
            </a:xfrm>
            <a:custGeom>
              <a:avLst/>
              <a:gdLst/>
              <a:ahLst/>
              <a:cxnLst/>
              <a:rect l="l" t="t" r="r" b="b"/>
              <a:pathLst>
                <a:path w="5038" h="4964" extrusionOk="0">
                  <a:moveTo>
                    <a:pt x="2515" y="0"/>
                  </a:moveTo>
                  <a:cubicBezTo>
                    <a:pt x="1318" y="0"/>
                    <a:pt x="124" y="760"/>
                    <a:pt x="34" y="2071"/>
                  </a:cubicBezTo>
                  <a:cubicBezTo>
                    <a:pt x="0" y="2905"/>
                    <a:pt x="300" y="3739"/>
                    <a:pt x="868" y="4306"/>
                  </a:cubicBezTo>
                  <a:cubicBezTo>
                    <a:pt x="1312" y="4726"/>
                    <a:pt x="1921" y="4963"/>
                    <a:pt x="2532" y="4963"/>
                  </a:cubicBezTo>
                  <a:cubicBezTo>
                    <a:pt x="2747" y="4963"/>
                    <a:pt x="2961" y="4934"/>
                    <a:pt x="3169" y="4873"/>
                  </a:cubicBezTo>
                  <a:cubicBezTo>
                    <a:pt x="3369" y="4773"/>
                    <a:pt x="3603" y="4707"/>
                    <a:pt x="3803" y="4573"/>
                  </a:cubicBezTo>
                  <a:cubicBezTo>
                    <a:pt x="4470" y="4140"/>
                    <a:pt x="4870" y="3406"/>
                    <a:pt x="4970" y="2638"/>
                  </a:cubicBezTo>
                  <a:cubicBezTo>
                    <a:pt x="5037" y="1805"/>
                    <a:pt x="4704" y="1037"/>
                    <a:pt x="4103" y="537"/>
                  </a:cubicBezTo>
                  <a:cubicBezTo>
                    <a:pt x="3652" y="172"/>
                    <a:pt x="3083" y="0"/>
                    <a:pt x="25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4" name="Google Shape;6564;p42"/>
            <p:cNvSpPr/>
            <p:nvPr/>
          </p:nvSpPr>
          <p:spPr>
            <a:xfrm>
              <a:off x="5320625" y="1255600"/>
              <a:ext cx="331100" cy="104175"/>
            </a:xfrm>
            <a:custGeom>
              <a:avLst/>
              <a:gdLst/>
              <a:ahLst/>
              <a:cxnLst/>
              <a:rect l="l" t="t" r="r" b="b"/>
              <a:pathLst>
                <a:path w="13244" h="4167" extrusionOk="0">
                  <a:moveTo>
                    <a:pt x="9714" y="0"/>
                  </a:moveTo>
                  <a:cubicBezTo>
                    <a:pt x="8548" y="0"/>
                    <a:pt x="7379" y="185"/>
                    <a:pt x="6272" y="531"/>
                  </a:cubicBezTo>
                  <a:cubicBezTo>
                    <a:pt x="5071" y="931"/>
                    <a:pt x="3870" y="1431"/>
                    <a:pt x="2770" y="2132"/>
                  </a:cubicBezTo>
                  <a:cubicBezTo>
                    <a:pt x="1836" y="2765"/>
                    <a:pt x="768" y="3299"/>
                    <a:pt x="1" y="4166"/>
                  </a:cubicBezTo>
                  <a:cubicBezTo>
                    <a:pt x="1002" y="3866"/>
                    <a:pt x="1936" y="3599"/>
                    <a:pt x="2936" y="3599"/>
                  </a:cubicBezTo>
                  <a:cubicBezTo>
                    <a:pt x="3670" y="3599"/>
                    <a:pt x="4419" y="3614"/>
                    <a:pt x="5153" y="3614"/>
                  </a:cubicBezTo>
                  <a:cubicBezTo>
                    <a:pt x="5520" y="3614"/>
                    <a:pt x="5883" y="3610"/>
                    <a:pt x="6239" y="3599"/>
                  </a:cubicBezTo>
                  <a:cubicBezTo>
                    <a:pt x="7706" y="3499"/>
                    <a:pt x="9174" y="3266"/>
                    <a:pt x="10475" y="2799"/>
                  </a:cubicBezTo>
                  <a:cubicBezTo>
                    <a:pt x="11476" y="2465"/>
                    <a:pt x="12443" y="1965"/>
                    <a:pt x="13077" y="1131"/>
                  </a:cubicBezTo>
                  <a:cubicBezTo>
                    <a:pt x="13144" y="998"/>
                    <a:pt x="13244" y="831"/>
                    <a:pt x="13210" y="697"/>
                  </a:cubicBezTo>
                  <a:cubicBezTo>
                    <a:pt x="13144" y="597"/>
                    <a:pt x="13044" y="531"/>
                    <a:pt x="12910" y="497"/>
                  </a:cubicBezTo>
                  <a:cubicBezTo>
                    <a:pt x="11882" y="160"/>
                    <a:pt x="10799" y="0"/>
                    <a:pt x="97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5" name="Google Shape;6565;p42"/>
            <p:cNvSpPr/>
            <p:nvPr/>
          </p:nvSpPr>
          <p:spPr>
            <a:xfrm>
              <a:off x="4804425" y="1245325"/>
              <a:ext cx="624650" cy="622350"/>
            </a:xfrm>
            <a:custGeom>
              <a:avLst/>
              <a:gdLst/>
              <a:ahLst/>
              <a:cxnLst/>
              <a:rect l="l" t="t" r="r" b="b"/>
              <a:pathLst>
                <a:path w="24986" h="24894" extrusionOk="0">
                  <a:moveTo>
                    <a:pt x="4151" y="1"/>
                  </a:moveTo>
                  <a:cubicBezTo>
                    <a:pt x="3378" y="1"/>
                    <a:pt x="2571" y="292"/>
                    <a:pt x="1735" y="1008"/>
                  </a:cubicBezTo>
                  <a:cubicBezTo>
                    <a:pt x="435" y="2076"/>
                    <a:pt x="1" y="3910"/>
                    <a:pt x="134" y="5578"/>
                  </a:cubicBezTo>
                  <a:cubicBezTo>
                    <a:pt x="301" y="7246"/>
                    <a:pt x="1035" y="8847"/>
                    <a:pt x="1869" y="10248"/>
                  </a:cubicBezTo>
                  <a:cubicBezTo>
                    <a:pt x="3637" y="13217"/>
                    <a:pt x="5905" y="15852"/>
                    <a:pt x="8407" y="18254"/>
                  </a:cubicBezTo>
                  <a:cubicBezTo>
                    <a:pt x="10208" y="20022"/>
                    <a:pt x="12076" y="21623"/>
                    <a:pt x="14178" y="22957"/>
                  </a:cubicBezTo>
                  <a:cubicBezTo>
                    <a:pt x="15856" y="24006"/>
                    <a:pt x="17777" y="24894"/>
                    <a:pt x="19746" y="24894"/>
                  </a:cubicBezTo>
                  <a:cubicBezTo>
                    <a:pt x="19969" y="24894"/>
                    <a:pt x="20192" y="24882"/>
                    <a:pt x="20415" y="24859"/>
                  </a:cubicBezTo>
                  <a:cubicBezTo>
                    <a:pt x="22650" y="24625"/>
                    <a:pt x="24819" y="22924"/>
                    <a:pt x="24885" y="20722"/>
                  </a:cubicBezTo>
                  <a:cubicBezTo>
                    <a:pt x="24985" y="18854"/>
                    <a:pt x="24085" y="17854"/>
                    <a:pt x="22717" y="16886"/>
                  </a:cubicBezTo>
                  <a:cubicBezTo>
                    <a:pt x="22017" y="16419"/>
                    <a:pt x="21349" y="15852"/>
                    <a:pt x="20682" y="15218"/>
                  </a:cubicBezTo>
                  <a:cubicBezTo>
                    <a:pt x="19882" y="14451"/>
                    <a:pt x="19081" y="13684"/>
                    <a:pt x="18314" y="12917"/>
                  </a:cubicBezTo>
                  <a:cubicBezTo>
                    <a:pt x="15412" y="10081"/>
                    <a:pt x="12710" y="7079"/>
                    <a:pt x="9908" y="4110"/>
                  </a:cubicBezTo>
                  <a:cubicBezTo>
                    <a:pt x="8368" y="2472"/>
                    <a:pt x="6404" y="1"/>
                    <a:pt x="41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6" name="Google Shape;6566;p42"/>
            <p:cNvSpPr/>
            <p:nvPr/>
          </p:nvSpPr>
          <p:spPr>
            <a:xfrm>
              <a:off x="4815275" y="1272175"/>
              <a:ext cx="168475" cy="159325"/>
            </a:xfrm>
            <a:custGeom>
              <a:avLst/>
              <a:gdLst/>
              <a:ahLst/>
              <a:cxnLst/>
              <a:rect l="l" t="t" r="r" b="b"/>
              <a:pathLst>
                <a:path w="6739" h="6373" extrusionOk="0">
                  <a:moveTo>
                    <a:pt x="6438" y="1"/>
                  </a:moveTo>
                  <a:cubicBezTo>
                    <a:pt x="5638" y="1102"/>
                    <a:pt x="4737" y="2169"/>
                    <a:pt x="3603" y="3203"/>
                  </a:cubicBezTo>
                  <a:cubicBezTo>
                    <a:pt x="2436" y="4337"/>
                    <a:pt x="1201" y="5271"/>
                    <a:pt x="1" y="6005"/>
                  </a:cubicBezTo>
                  <a:lnTo>
                    <a:pt x="134" y="6372"/>
                  </a:lnTo>
                  <a:cubicBezTo>
                    <a:pt x="1402" y="5605"/>
                    <a:pt x="2702" y="4671"/>
                    <a:pt x="3903" y="3503"/>
                  </a:cubicBezTo>
                  <a:cubicBezTo>
                    <a:pt x="4971" y="2469"/>
                    <a:pt x="5938" y="1335"/>
                    <a:pt x="6739" y="268"/>
                  </a:cubicBezTo>
                  <a:cubicBezTo>
                    <a:pt x="6639" y="168"/>
                    <a:pt x="6539" y="101"/>
                    <a:pt x="643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7" name="Google Shape;6567;p42"/>
            <p:cNvSpPr/>
            <p:nvPr/>
          </p:nvSpPr>
          <p:spPr>
            <a:xfrm>
              <a:off x="4870325" y="1358075"/>
              <a:ext cx="197650" cy="179325"/>
            </a:xfrm>
            <a:custGeom>
              <a:avLst/>
              <a:gdLst/>
              <a:ahLst/>
              <a:cxnLst/>
              <a:rect l="l" t="t" r="r" b="b"/>
              <a:pathLst>
                <a:path w="7906" h="7173" extrusionOk="0">
                  <a:moveTo>
                    <a:pt x="7672" y="1"/>
                  </a:moveTo>
                  <a:cubicBezTo>
                    <a:pt x="6872" y="1102"/>
                    <a:pt x="5871" y="2236"/>
                    <a:pt x="4737" y="3336"/>
                  </a:cubicBezTo>
                  <a:cubicBezTo>
                    <a:pt x="3169" y="4804"/>
                    <a:pt x="1501" y="6005"/>
                    <a:pt x="0" y="6872"/>
                  </a:cubicBezTo>
                  <a:cubicBezTo>
                    <a:pt x="67" y="6939"/>
                    <a:pt x="100" y="7072"/>
                    <a:pt x="200" y="7173"/>
                  </a:cubicBezTo>
                  <a:cubicBezTo>
                    <a:pt x="1768" y="6272"/>
                    <a:pt x="3436" y="5104"/>
                    <a:pt x="5037" y="3603"/>
                  </a:cubicBezTo>
                  <a:cubicBezTo>
                    <a:pt x="6171" y="2569"/>
                    <a:pt x="7105" y="1402"/>
                    <a:pt x="7906" y="268"/>
                  </a:cubicBezTo>
                  <a:cubicBezTo>
                    <a:pt x="7839" y="201"/>
                    <a:pt x="7739" y="67"/>
                    <a:pt x="767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8" name="Google Shape;6568;p42"/>
            <p:cNvSpPr/>
            <p:nvPr/>
          </p:nvSpPr>
          <p:spPr>
            <a:xfrm>
              <a:off x="4942875" y="1447300"/>
              <a:ext cx="208500" cy="183500"/>
            </a:xfrm>
            <a:custGeom>
              <a:avLst/>
              <a:gdLst/>
              <a:ahLst/>
              <a:cxnLst/>
              <a:rect l="l" t="t" r="r" b="b"/>
              <a:pathLst>
                <a:path w="8340" h="7340" extrusionOk="0">
                  <a:moveTo>
                    <a:pt x="8106" y="1"/>
                  </a:moveTo>
                  <a:cubicBezTo>
                    <a:pt x="7305" y="1135"/>
                    <a:pt x="6305" y="2269"/>
                    <a:pt x="5171" y="3337"/>
                  </a:cubicBezTo>
                  <a:cubicBezTo>
                    <a:pt x="3469" y="4971"/>
                    <a:pt x="1635" y="6205"/>
                    <a:pt x="0" y="7106"/>
                  </a:cubicBezTo>
                  <a:lnTo>
                    <a:pt x="267" y="7340"/>
                  </a:lnTo>
                  <a:cubicBezTo>
                    <a:pt x="1935" y="6472"/>
                    <a:pt x="3770" y="5205"/>
                    <a:pt x="5504" y="3604"/>
                  </a:cubicBezTo>
                  <a:cubicBezTo>
                    <a:pt x="6605" y="2536"/>
                    <a:pt x="7539" y="1435"/>
                    <a:pt x="8339" y="301"/>
                  </a:cubicBezTo>
                  <a:cubicBezTo>
                    <a:pt x="8273" y="201"/>
                    <a:pt x="8173" y="101"/>
                    <a:pt x="81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9" name="Google Shape;6569;p42"/>
            <p:cNvSpPr/>
            <p:nvPr/>
          </p:nvSpPr>
          <p:spPr>
            <a:xfrm>
              <a:off x="5027100" y="1534875"/>
              <a:ext cx="208500" cy="184325"/>
            </a:xfrm>
            <a:custGeom>
              <a:avLst/>
              <a:gdLst/>
              <a:ahLst/>
              <a:cxnLst/>
              <a:rect l="l" t="t" r="r" b="b"/>
              <a:pathLst>
                <a:path w="8340" h="7373" extrusionOk="0">
                  <a:moveTo>
                    <a:pt x="8106" y="0"/>
                  </a:moveTo>
                  <a:cubicBezTo>
                    <a:pt x="7272" y="1135"/>
                    <a:pt x="6305" y="2302"/>
                    <a:pt x="5137" y="3436"/>
                  </a:cubicBezTo>
                  <a:cubicBezTo>
                    <a:pt x="3469" y="5037"/>
                    <a:pt x="1635" y="6272"/>
                    <a:pt x="0" y="7139"/>
                  </a:cubicBezTo>
                  <a:lnTo>
                    <a:pt x="267" y="7372"/>
                  </a:lnTo>
                  <a:cubicBezTo>
                    <a:pt x="1902" y="6505"/>
                    <a:pt x="3736" y="5304"/>
                    <a:pt x="5404" y="3703"/>
                  </a:cubicBezTo>
                  <a:cubicBezTo>
                    <a:pt x="6572" y="2602"/>
                    <a:pt x="7506" y="1435"/>
                    <a:pt x="8340" y="301"/>
                  </a:cubicBezTo>
                  <a:cubicBezTo>
                    <a:pt x="8273" y="201"/>
                    <a:pt x="8173" y="134"/>
                    <a:pt x="81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0" name="Google Shape;6570;p42"/>
            <p:cNvSpPr/>
            <p:nvPr/>
          </p:nvSpPr>
          <p:spPr>
            <a:xfrm>
              <a:off x="5124675" y="1620775"/>
              <a:ext cx="197650" cy="180975"/>
            </a:xfrm>
            <a:custGeom>
              <a:avLst/>
              <a:gdLst/>
              <a:ahLst/>
              <a:cxnLst/>
              <a:rect l="l" t="t" r="r" b="b"/>
              <a:pathLst>
                <a:path w="7906" h="7239" extrusionOk="0">
                  <a:moveTo>
                    <a:pt x="7639" y="0"/>
                  </a:moveTo>
                  <a:cubicBezTo>
                    <a:pt x="6805" y="1168"/>
                    <a:pt x="5771" y="2402"/>
                    <a:pt x="4570" y="3569"/>
                  </a:cubicBezTo>
                  <a:cubicBezTo>
                    <a:pt x="3069" y="5004"/>
                    <a:pt x="1434" y="6138"/>
                    <a:pt x="0" y="6972"/>
                  </a:cubicBezTo>
                  <a:cubicBezTo>
                    <a:pt x="100" y="7072"/>
                    <a:pt x="200" y="7139"/>
                    <a:pt x="334" y="7239"/>
                  </a:cubicBezTo>
                  <a:cubicBezTo>
                    <a:pt x="1835" y="6405"/>
                    <a:pt x="3402" y="5271"/>
                    <a:pt x="4870" y="3870"/>
                  </a:cubicBezTo>
                  <a:cubicBezTo>
                    <a:pt x="6038" y="2702"/>
                    <a:pt x="7072" y="1435"/>
                    <a:pt x="7906" y="234"/>
                  </a:cubicBezTo>
                  <a:lnTo>
                    <a:pt x="7872" y="200"/>
                  </a:lnTo>
                  <a:cubicBezTo>
                    <a:pt x="7772" y="100"/>
                    <a:pt x="7706" y="67"/>
                    <a:pt x="76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1" name="Google Shape;6571;p42"/>
            <p:cNvSpPr/>
            <p:nvPr/>
          </p:nvSpPr>
          <p:spPr>
            <a:xfrm>
              <a:off x="5245575" y="1696650"/>
              <a:ext cx="167650" cy="166825"/>
            </a:xfrm>
            <a:custGeom>
              <a:avLst/>
              <a:gdLst/>
              <a:ahLst/>
              <a:cxnLst/>
              <a:rect l="l" t="t" r="r" b="b"/>
              <a:pathLst>
                <a:path w="6706" h="6673" extrusionOk="0">
                  <a:moveTo>
                    <a:pt x="6439" y="1"/>
                  </a:moveTo>
                  <a:cubicBezTo>
                    <a:pt x="5538" y="1368"/>
                    <a:pt x="4404" y="2736"/>
                    <a:pt x="3036" y="4070"/>
                  </a:cubicBezTo>
                  <a:cubicBezTo>
                    <a:pt x="2036" y="5038"/>
                    <a:pt x="1002" y="5838"/>
                    <a:pt x="1" y="6539"/>
                  </a:cubicBezTo>
                  <a:lnTo>
                    <a:pt x="501" y="6672"/>
                  </a:lnTo>
                  <a:cubicBezTo>
                    <a:pt x="1435" y="6005"/>
                    <a:pt x="2403" y="5238"/>
                    <a:pt x="3337" y="4371"/>
                  </a:cubicBezTo>
                  <a:cubicBezTo>
                    <a:pt x="4704" y="3070"/>
                    <a:pt x="5838" y="1669"/>
                    <a:pt x="6706" y="334"/>
                  </a:cubicBezTo>
                  <a:cubicBezTo>
                    <a:pt x="6606" y="201"/>
                    <a:pt x="6539" y="134"/>
                    <a:pt x="6439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Google Shape;701;p5">
            <a:extLst>
              <a:ext uri="{FF2B5EF4-FFF2-40B4-BE49-F238E27FC236}">
                <a16:creationId xmlns:a16="http://schemas.microsoft.com/office/drawing/2014/main" id="{E8A4E52C-D719-DA72-00EA-D4F994E89235}"/>
              </a:ext>
            </a:extLst>
          </p:cNvPr>
          <p:cNvSpPr/>
          <p:nvPr/>
        </p:nvSpPr>
        <p:spPr>
          <a:xfrm>
            <a:off x="153450" y="167387"/>
            <a:ext cx="762227" cy="372918"/>
          </a:xfrm>
          <a:custGeom>
            <a:avLst/>
            <a:gdLst/>
            <a:ahLst/>
            <a:cxnLst/>
            <a:rect l="l" t="t" r="r" b="b"/>
            <a:pathLst>
              <a:path w="26320" h="12877" extrusionOk="0">
                <a:moveTo>
                  <a:pt x="9173" y="0"/>
                </a:moveTo>
                <a:cubicBezTo>
                  <a:pt x="8306" y="34"/>
                  <a:pt x="7506" y="234"/>
                  <a:pt x="6705" y="634"/>
                </a:cubicBezTo>
                <a:cubicBezTo>
                  <a:pt x="6038" y="968"/>
                  <a:pt x="5404" y="1468"/>
                  <a:pt x="4870" y="2068"/>
                </a:cubicBezTo>
                <a:cubicBezTo>
                  <a:pt x="3870" y="3236"/>
                  <a:pt x="3336" y="4837"/>
                  <a:pt x="3303" y="6505"/>
                </a:cubicBezTo>
                <a:cubicBezTo>
                  <a:pt x="3303" y="7005"/>
                  <a:pt x="3336" y="7506"/>
                  <a:pt x="3403" y="8006"/>
                </a:cubicBezTo>
                <a:cubicBezTo>
                  <a:pt x="3303" y="7906"/>
                  <a:pt x="3069" y="7873"/>
                  <a:pt x="2902" y="7873"/>
                </a:cubicBezTo>
                <a:lnTo>
                  <a:pt x="2869" y="7873"/>
                </a:lnTo>
                <a:cubicBezTo>
                  <a:pt x="2369" y="7873"/>
                  <a:pt x="1868" y="8106"/>
                  <a:pt x="1368" y="8606"/>
                </a:cubicBezTo>
                <a:cubicBezTo>
                  <a:pt x="901" y="9040"/>
                  <a:pt x="534" y="9574"/>
                  <a:pt x="267" y="10241"/>
                </a:cubicBezTo>
                <a:cubicBezTo>
                  <a:pt x="167" y="10541"/>
                  <a:pt x="67" y="10875"/>
                  <a:pt x="34" y="11175"/>
                </a:cubicBezTo>
                <a:cubicBezTo>
                  <a:pt x="0" y="11342"/>
                  <a:pt x="0" y="11508"/>
                  <a:pt x="0" y="11675"/>
                </a:cubicBezTo>
                <a:cubicBezTo>
                  <a:pt x="0" y="11842"/>
                  <a:pt x="0" y="12042"/>
                  <a:pt x="34" y="12176"/>
                </a:cubicBezTo>
                <a:cubicBezTo>
                  <a:pt x="67" y="12409"/>
                  <a:pt x="167" y="12643"/>
                  <a:pt x="267" y="12876"/>
                </a:cubicBezTo>
                <a:lnTo>
                  <a:pt x="25719" y="12876"/>
                </a:lnTo>
                <a:cubicBezTo>
                  <a:pt x="25819" y="12743"/>
                  <a:pt x="25885" y="12643"/>
                  <a:pt x="25985" y="12543"/>
                </a:cubicBezTo>
                <a:cubicBezTo>
                  <a:pt x="26052" y="12409"/>
                  <a:pt x="26086" y="12309"/>
                  <a:pt x="26186" y="12142"/>
                </a:cubicBezTo>
                <a:cubicBezTo>
                  <a:pt x="26252" y="11875"/>
                  <a:pt x="26319" y="11575"/>
                  <a:pt x="26252" y="11342"/>
                </a:cubicBezTo>
                <a:cubicBezTo>
                  <a:pt x="26219" y="11075"/>
                  <a:pt x="26152" y="10841"/>
                  <a:pt x="26019" y="10641"/>
                </a:cubicBezTo>
                <a:cubicBezTo>
                  <a:pt x="25885" y="10408"/>
                  <a:pt x="25719" y="10241"/>
                  <a:pt x="25485" y="10074"/>
                </a:cubicBezTo>
                <a:cubicBezTo>
                  <a:pt x="25218" y="9907"/>
                  <a:pt x="24918" y="9807"/>
                  <a:pt x="24751" y="9707"/>
                </a:cubicBezTo>
                <a:cubicBezTo>
                  <a:pt x="24518" y="9640"/>
                  <a:pt x="24251" y="9540"/>
                  <a:pt x="23984" y="9507"/>
                </a:cubicBezTo>
                <a:cubicBezTo>
                  <a:pt x="23751" y="9474"/>
                  <a:pt x="23550" y="9474"/>
                  <a:pt x="23350" y="9474"/>
                </a:cubicBezTo>
                <a:lnTo>
                  <a:pt x="23217" y="9374"/>
                </a:lnTo>
                <a:cubicBezTo>
                  <a:pt x="23417" y="9207"/>
                  <a:pt x="23584" y="8973"/>
                  <a:pt x="23717" y="8706"/>
                </a:cubicBezTo>
                <a:cubicBezTo>
                  <a:pt x="23984" y="8306"/>
                  <a:pt x="24084" y="7839"/>
                  <a:pt x="24151" y="7339"/>
                </a:cubicBezTo>
                <a:cubicBezTo>
                  <a:pt x="24184" y="6905"/>
                  <a:pt x="24084" y="6505"/>
                  <a:pt x="23917" y="6071"/>
                </a:cubicBezTo>
                <a:cubicBezTo>
                  <a:pt x="23751" y="5671"/>
                  <a:pt x="23517" y="5304"/>
                  <a:pt x="23217" y="4970"/>
                </a:cubicBezTo>
                <a:cubicBezTo>
                  <a:pt x="22917" y="4637"/>
                  <a:pt x="22583" y="4337"/>
                  <a:pt x="22183" y="4070"/>
                </a:cubicBezTo>
                <a:cubicBezTo>
                  <a:pt x="21816" y="3836"/>
                  <a:pt x="21349" y="3636"/>
                  <a:pt x="20882" y="3469"/>
                </a:cubicBezTo>
                <a:cubicBezTo>
                  <a:pt x="20315" y="3236"/>
                  <a:pt x="19714" y="3169"/>
                  <a:pt x="19181" y="3169"/>
                </a:cubicBezTo>
                <a:cubicBezTo>
                  <a:pt x="18814" y="3169"/>
                  <a:pt x="18480" y="3203"/>
                  <a:pt x="18147" y="3303"/>
                </a:cubicBezTo>
                <a:cubicBezTo>
                  <a:pt x="17413" y="3469"/>
                  <a:pt x="16746" y="3870"/>
                  <a:pt x="16312" y="4403"/>
                </a:cubicBezTo>
                <a:cubicBezTo>
                  <a:pt x="16045" y="4737"/>
                  <a:pt x="15845" y="5071"/>
                  <a:pt x="15678" y="5504"/>
                </a:cubicBezTo>
                <a:cubicBezTo>
                  <a:pt x="15645" y="5638"/>
                  <a:pt x="15578" y="5838"/>
                  <a:pt x="15511" y="6005"/>
                </a:cubicBezTo>
                <a:cubicBezTo>
                  <a:pt x="15411" y="5871"/>
                  <a:pt x="15345" y="5738"/>
                  <a:pt x="15178" y="5638"/>
                </a:cubicBezTo>
                <a:cubicBezTo>
                  <a:pt x="14978" y="5471"/>
                  <a:pt x="14711" y="5337"/>
                  <a:pt x="14477" y="5304"/>
                </a:cubicBezTo>
                <a:lnTo>
                  <a:pt x="14010" y="5304"/>
                </a:lnTo>
                <a:cubicBezTo>
                  <a:pt x="14044" y="5037"/>
                  <a:pt x="14077" y="4804"/>
                  <a:pt x="14077" y="4537"/>
                </a:cubicBezTo>
                <a:cubicBezTo>
                  <a:pt x="14077" y="4170"/>
                  <a:pt x="14077" y="3803"/>
                  <a:pt x="14010" y="3369"/>
                </a:cubicBezTo>
                <a:cubicBezTo>
                  <a:pt x="13877" y="2669"/>
                  <a:pt x="13643" y="2002"/>
                  <a:pt x="13210" y="1501"/>
                </a:cubicBezTo>
                <a:cubicBezTo>
                  <a:pt x="13076" y="1368"/>
                  <a:pt x="13010" y="1234"/>
                  <a:pt x="12876" y="1134"/>
                </a:cubicBezTo>
                <a:cubicBezTo>
                  <a:pt x="12743" y="1001"/>
                  <a:pt x="12576" y="867"/>
                  <a:pt x="12476" y="801"/>
                </a:cubicBezTo>
                <a:cubicBezTo>
                  <a:pt x="12209" y="567"/>
                  <a:pt x="11909" y="400"/>
                  <a:pt x="11542" y="300"/>
                </a:cubicBezTo>
                <a:cubicBezTo>
                  <a:pt x="11208" y="167"/>
                  <a:pt x="10875" y="67"/>
                  <a:pt x="10408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C55ED28-9563-7DA2-CC62-80A9E3CC7940}"/>
              </a:ext>
            </a:extLst>
          </p:cNvPr>
          <p:cNvGrpSpPr/>
          <p:nvPr/>
        </p:nvGrpSpPr>
        <p:grpSpPr>
          <a:xfrm>
            <a:off x="-356405" y="3293244"/>
            <a:ext cx="2309730" cy="2202696"/>
            <a:chOff x="-356405" y="3293244"/>
            <a:chExt cx="2309730" cy="2202696"/>
          </a:xfrm>
        </p:grpSpPr>
        <p:grpSp>
          <p:nvGrpSpPr>
            <p:cNvPr id="6" name="Google Shape;568;p5">
              <a:extLst>
                <a:ext uri="{FF2B5EF4-FFF2-40B4-BE49-F238E27FC236}">
                  <a16:creationId xmlns:a16="http://schemas.microsoft.com/office/drawing/2014/main" id="{0DBEDCFF-6101-A00A-FBF0-6221CB0E210B}"/>
                </a:ext>
              </a:extLst>
            </p:cNvPr>
            <p:cNvGrpSpPr/>
            <p:nvPr/>
          </p:nvGrpSpPr>
          <p:grpSpPr>
            <a:xfrm>
              <a:off x="89891" y="3293244"/>
              <a:ext cx="1083850" cy="1919243"/>
              <a:chOff x="207725" y="2276150"/>
              <a:chExt cx="1299425" cy="2300975"/>
            </a:xfrm>
          </p:grpSpPr>
          <p:sp>
            <p:nvSpPr>
              <p:cNvPr id="52" name="Google Shape;569;p5">
                <a:extLst>
                  <a:ext uri="{FF2B5EF4-FFF2-40B4-BE49-F238E27FC236}">
                    <a16:creationId xmlns:a16="http://schemas.microsoft.com/office/drawing/2014/main" id="{DE58BBB7-75FE-C18C-2A12-89E1D98D68D6}"/>
                  </a:ext>
                </a:extLst>
              </p:cNvPr>
              <p:cNvSpPr/>
              <p:nvPr/>
            </p:nvSpPr>
            <p:spPr>
              <a:xfrm>
                <a:off x="892375" y="3285175"/>
                <a:ext cx="523600" cy="378650"/>
              </a:xfrm>
              <a:custGeom>
                <a:avLst/>
                <a:gdLst/>
                <a:ahLst/>
                <a:cxnLst/>
                <a:rect l="l" t="t" r="r" b="b"/>
                <a:pathLst>
                  <a:path w="20944" h="15146" extrusionOk="0">
                    <a:moveTo>
                      <a:pt x="19757" y="1"/>
                    </a:moveTo>
                    <a:cubicBezTo>
                      <a:pt x="15529" y="1"/>
                      <a:pt x="11320" y="1328"/>
                      <a:pt x="7873" y="3774"/>
                    </a:cubicBezTo>
                    <a:cubicBezTo>
                      <a:pt x="4104" y="6419"/>
                      <a:pt x="1308" y="10370"/>
                      <a:pt x="1" y="14808"/>
                    </a:cubicBezTo>
                    <a:cubicBezTo>
                      <a:pt x="1299" y="15033"/>
                      <a:pt x="2586" y="15145"/>
                      <a:pt x="3847" y="15145"/>
                    </a:cubicBezTo>
                    <a:cubicBezTo>
                      <a:pt x="7693" y="15145"/>
                      <a:pt x="11296" y="14102"/>
                      <a:pt x="14226" y="12042"/>
                    </a:cubicBezTo>
                    <a:cubicBezTo>
                      <a:pt x="18056" y="9276"/>
                      <a:pt x="20609" y="4747"/>
                      <a:pt x="20943" y="36"/>
                    </a:cubicBezTo>
                    <a:cubicBezTo>
                      <a:pt x="20548" y="12"/>
                      <a:pt x="20153" y="1"/>
                      <a:pt x="19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3" name="Google Shape;570;p5">
                <a:extLst>
                  <a:ext uri="{FF2B5EF4-FFF2-40B4-BE49-F238E27FC236}">
                    <a16:creationId xmlns:a16="http://schemas.microsoft.com/office/drawing/2014/main" id="{0F098BD9-9F58-FE06-DF47-D46F3C48D8AE}"/>
                  </a:ext>
                </a:extLst>
              </p:cNvPr>
              <p:cNvGrpSpPr/>
              <p:nvPr/>
            </p:nvGrpSpPr>
            <p:grpSpPr>
              <a:xfrm>
                <a:off x="207725" y="2276150"/>
                <a:ext cx="1299425" cy="2300975"/>
                <a:chOff x="207725" y="2276150"/>
                <a:chExt cx="1299425" cy="2300975"/>
              </a:xfrm>
            </p:grpSpPr>
            <p:sp>
              <p:nvSpPr>
                <p:cNvPr id="54" name="Google Shape;571;p5">
                  <a:extLst>
                    <a:ext uri="{FF2B5EF4-FFF2-40B4-BE49-F238E27FC236}">
                      <a16:creationId xmlns:a16="http://schemas.microsoft.com/office/drawing/2014/main" id="{5F509F36-6B91-352C-6259-1FCBB3A1F0DB}"/>
                    </a:ext>
                  </a:extLst>
                </p:cNvPr>
                <p:cNvSpPr/>
                <p:nvPr/>
              </p:nvSpPr>
              <p:spPr>
                <a:xfrm>
                  <a:off x="916700" y="2276150"/>
                  <a:ext cx="289550" cy="661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82" h="26446" extrusionOk="0">
                      <a:moveTo>
                        <a:pt x="7812" y="1"/>
                      </a:moveTo>
                      <a:cubicBezTo>
                        <a:pt x="5107" y="4044"/>
                        <a:pt x="2341" y="8147"/>
                        <a:pt x="1155" y="12858"/>
                      </a:cubicBezTo>
                      <a:cubicBezTo>
                        <a:pt x="0" y="17570"/>
                        <a:pt x="669" y="23041"/>
                        <a:pt x="4104" y="26445"/>
                      </a:cubicBezTo>
                      <a:cubicBezTo>
                        <a:pt x="8511" y="22190"/>
                        <a:pt x="10639" y="17782"/>
                        <a:pt x="11125" y="13193"/>
                      </a:cubicBezTo>
                      <a:cubicBezTo>
                        <a:pt x="11581" y="8603"/>
                        <a:pt x="10396" y="3831"/>
                        <a:pt x="781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72;p5">
                  <a:extLst>
                    <a:ext uri="{FF2B5EF4-FFF2-40B4-BE49-F238E27FC236}">
                      <a16:creationId xmlns:a16="http://schemas.microsoft.com/office/drawing/2014/main" id="{AA305F92-721B-EF8E-B8A6-4CD180D531CE}"/>
                    </a:ext>
                  </a:extLst>
                </p:cNvPr>
                <p:cNvSpPr/>
                <p:nvPr/>
              </p:nvSpPr>
              <p:spPr>
                <a:xfrm>
                  <a:off x="249500" y="3548225"/>
                  <a:ext cx="383775" cy="48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1" h="19484" extrusionOk="0">
                      <a:moveTo>
                        <a:pt x="1673" y="0"/>
                      </a:moveTo>
                      <a:cubicBezTo>
                        <a:pt x="1" y="4286"/>
                        <a:pt x="1490" y="8906"/>
                        <a:pt x="4256" y="12280"/>
                      </a:cubicBezTo>
                      <a:cubicBezTo>
                        <a:pt x="7022" y="15654"/>
                        <a:pt x="10943" y="17933"/>
                        <a:pt x="15016" y="19484"/>
                      </a:cubicBezTo>
                      <a:cubicBezTo>
                        <a:pt x="15351" y="15228"/>
                        <a:pt x="14196" y="10912"/>
                        <a:pt x="11825" y="7386"/>
                      </a:cubicBezTo>
                      <a:cubicBezTo>
                        <a:pt x="9424" y="3830"/>
                        <a:pt x="5776" y="1216"/>
                        <a:pt x="167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73;p5">
                  <a:extLst>
                    <a:ext uri="{FF2B5EF4-FFF2-40B4-BE49-F238E27FC236}">
                      <a16:creationId xmlns:a16="http://schemas.microsoft.com/office/drawing/2014/main" id="{A997CD6B-4319-2AC0-CAF5-B7C5780640E4}"/>
                    </a:ext>
                  </a:extLst>
                </p:cNvPr>
                <p:cNvSpPr/>
                <p:nvPr/>
              </p:nvSpPr>
              <p:spPr>
                <a:xfrm>
                  <a:off x="765475" y="3687275"/>
                  <a:ext cx="476475" cy="38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059" h="15467" extrusionOk="0">
                      <a:moveTo>
                        <a:pt x="19059" y="0"/>
                      </a:moveTo>
                      <a:cubicBezTo>
                        <a:pt x="14682" y="92"/>
                        <a:pt x="10366" y="1703"/>
                        <a:pt x="6961" y="4469"/>
                      </a:cubicBezTo>
                      <a:cubicBezTo>
                        <a:pt x="3527" y="7204"/>
                        <a:pt x="1064" y="11125"/>
                        <a:pt x="1" y="15381"/>
                      </a:cubicBezTo>
                      <a:cubicBezTo>
                        <a:pt x="650" y="15438"/>
                        <a:pt x="1292" y="15467"/>
                        <a:pt x="1923" y="15467"/>
                      </a:cubicBezTo>
                      <a:cubicBezTo>
                        <a:pt x="6288" y="15467"/>
                        <a:pt x="10196" y="14107"/>
                        <a:pt x="13223" y="11612"/>
                      </a:cubicBezTo>
                      <a:cubicBezTo>
                        <a:pt x="16627" y="8754"/>
                        <a:pt x="18846" y="4438"/>
                        <a:pt x="1905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74;p5">
                  <a:extLst>
                    <a:ext uri="{FF2B5EF4-FFF2-40B4-BE49-F238E27FC236}">
                      <a16:creationId xmlns:a16="http://schemas.microsoft.com/office/drawing/2014/main" id="{030C13D9-390D-7309-9C75-9BA14AEAEFC9}"/>
                    </a:ext>
                  </a:extLst>
                </p:cNvPr>
                <p:cNvSpPr/>
                <p:nvPr/>
              </p:nvSpPr>
              <p:spPr>
                <a:xfrm>
                  <a:off x="371100" y="3007175"/>
                  <a:ext cx="448350" cy="604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34" h="24165" extrusionOk="0">
                      <a:moveTo>
                        <a:pt x="1490" y="0"/>
                      </a:moveTo>
                      <a:lnTo>
                        <a:pt x="1490" y="0"/>
                      </a:lnTo>
                      <a:cubicBezTo>
                        <a:pt x="0" y="5198"/>
                        <a:pt x="730" y="11004"/>
                        <a:pt x="3435" y="15715"/>
                      </a:cubicBezTo>
                      <a:cubicBezTo>
                        <a:pt x="6079" y="20426"/>
                        <a:pt x="10760" y="23952"/>
                        <a:pt x="16414" y="24165"/>
                      </a:cubicBezTo>
                      <a:cubicBezTo>
                        <a:pt x="17934" y="19028"/>
                        <a:pt x="17174" y="13253"/>
                        <a:pt x="14377" y="8724"/>
                      </a:cubicBezTo>
                      <a:cubicBezTo>
                        <a:pt x="11551" y="4165"/>
                        <a:pt x="6718" y="882"/>
                        <a:pt x="14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75;p5">
                  <a:extLst>
                    <a:ext uri="{FF2B5EF4-FFF2-40B4-BE49-F238E27FC236}">
                      <a16:creationId xmlns:a16="http://schemas.microsoft.com/office/drawing/2014/main" id="{27042EBA-A94E-B41A-A381-02860607DE38}"/>
                    </a:ext>
                  </a:extLst>
                </p:cNvPr>
                <p:cNvSpPr/>
                <p:nvPr/>
              </p:nvSpPr>
              <p:spPr>
                <a:xfrm>
                  <a:off x="469875" y="2689550"/>
                  <a:ext cx="405800" cy="396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32" h="15874" extrusionOk="0">
                      <a:moveTo>
                        <a:pt x="396" y="0"/>
                      </a:moveTo>
                      <a:lnTo>
                        <a:pt x="396" y="0"/>
                      </a:lnTo>
                      <a:cubicBezTo>
                        <a:pt x="1" y="4255"/>
                        <a:pt x="1612" y="8632"/>
                        <a:pt x="4590" y="11642"/>
                      </a:cubicBezTo>
                      <a:cubicBezTo>
                        <a:pt x="7280" y="14304"/>
                        <a:pt x="11061" y="15873"/>
                        <a:pt x="14872" y="15873"/>
                      </a:cubicBezTo>
                      <a:cubicBezTo>
                        <a:pt x="15326" y="15873"/>
                        <a:pt x="15780" y="15851"/>
                        <a:pt x="16232" y="15806"/>
                      </a:cubicBezTo>
                      <a:cubicBezTo>
                        <a:pt x="15776" y="11763"/>
                        <a:pt x="13892" y="7903"/>
                        <a:pt x="11095" y="4985"/>
                      </a:cubicBezTo>
                      <a:cubicBezTo>
                        <a:pt x="8238" y="2097"/>
                        <a:pt x="4408" y="152"/>
                        <a:pt x="39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76;p5">
                  <a:extLst>
                    <a:ext uri="{FF2B5EF4-FFF2-40B4-BE49-F238E27FC236}">
                      <a16:creationId xmlns:a16="http://schemas.microsoft.com/office/drawing/2014/main" id="{A2C0A133-EBD9-CE31-5850-36E9281F32A1}"/>
                    </a:ext>
                  </a:extLst>
                </p:cNvPr>
                <p:cNvSpPr/>
                <p:nvPr/>
              </p:nvSpPr>
              <p:spPr>
                <a:xfrm>
                  <a:off x="1035250" y="2811925"/>
                  <a:ext cx="471900" cy="33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76" h="13314" extrusionOk="0">
                      <a:moveTo>
                        <a:pt x="16871" y="0"/>
                      </a:moveTo>
                      <a:cubicBezTo>
                        <a:pt x="13274" y="0"/>
                        <a:pt x="9635" y="602"/>
                        <a:pt x="6535" y="2370"/>
                      </a:cubicBezTo>
                      <a:cubicBezTo>
                        <a:pt x="2796" y="4467"/>
                        <a:pt x="0" y="8418"/>
                        <a:pt x="152" y="12674"/>
                      </a:cubicBezTo>
                      <a:cubicBezTo>
                        <a:pt x="1420" y="13111"/>
                        <a:pt x="2712" y="13314"/>
                        <a:pt x="3989" y="13314"/>
                      </a:cubicBezTo>
                      <a:cubicBezTo>
                        <a:pt x="6970" y="13314"/>
                        <a:pt x="9870" y="12212"/>
                        <a:pt x="12189" y="10424"/>
                      </a:cubicBezTo>
                      <a:cubicBezTo>
                        <a:pt x="15502" y="7871"/>
                        <a:pt x="17690" y="4072"/>
                        <a:pt x="18876" y="60"/>
                      </a:cubicBezTo>
                      <a:cubicBezTo>
                        <a:pt x="18211" y="21"/>
                        <a:pt x="17542" y="0"/>
                        <a:pt x="1687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577;p5">
                  <a:extLst>
                    <a:ext uri="{FF2B5EF4-FFF2-40B4-BE49-F238E27FC236}">
                      <a16:creationId xmlns:a16="http://schemas.microsoft.com/office/drawing/2014/main" id="{67AAE619-D7A7-A483-E18C-39D1105702C0}"/>
                    </a:ext>
                  </a:extLst>
                </p:cNvPr>
                <p:cNvSpPr/>
                <p:nvPr/>
              </p:nvSpPr>
              <p:spPr>
                <a:xfrm>
                  <a:off x="511675" y="2502600"/>
                  <a:ext cx="588950" cy="2074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58" h="82981" extrusionOk="0">
                      <a:moveTo>
                        <a:pt x="23436" y="1"/>
                      </a:moveTo>
                      <a:cubicBezTo>
                        <a:pt x="23405" y="1"/>
                        <a:pt x="23375" y="31"/>
                        <a:pt x="23375" y="62"/>
                      </a:cubicBezTo>
                      <a:cubicBezTo>
                        <a:pt x="22007" y="7144"/>
                        <a:pt x="20518" y="14135"/>
                        <a:pt x="18815" y="21126"/>
                      </a:cubicBezTo>
                      <a:cubicBezTo>
                        <a:pt x="17144" y="28117"/>
                        <a:pt x="15289" y="35077"/>
                        <a:pt x="13253" y="41947"/>
                      </a:cubicBezTo>
                      <a:cubicBezTo>
                        <a:pt x="11247" y="48816"/>
                        <a:pt x="8967" y="55625"/>
                        <a:pt x="6748" y="62464"/>
                      </a:cubicBezTo>
                      <a:cubicBezTo>
                        <a:pt x="5715" y="65868"/>
                        <a:pt x="4560" y="69272"/>
                        <a:pt x="3405" y="72677"/>
                      </a:cubicBezTo>
                      <a:lnTo>
                        <a:pt x="0" y="82890"/>
                      </a:lnTo>
                      <a:cubicBezTo>
                        <a:pt x="0" y="82950"/>
                        <a:pt x="0" y="82981"/>
                        <a:pt x="31" y="82981"/>
                      </a:cubicBezTo>
                      <a:cubicBezTo>
                        <a:pt x="92" y="82981"/>
                        <a:pt x="152" y="82981"/>
                        <a:pt x="152" y="82950"/>
                      </a:cubicBezTo>
                      <a:cubicBezTo>
                        <a:pt x="912" y="81309"/>
                        <a:pt x="1642" y="79637"/>
                        <a:pt x="2371" y="77996"/>
                      </a:cubicBezTo>
                      <a:cubicBezTo>
                        <a:pt x="3040" y="76354"/>
                        <a:pt x="3739" y="74683"/>
                        <a:pt x="4408" y="73011"/>
                      </a:cubicBezTo>
                      <a:cubicBezTo>
                        <a:pt x="5776" y="69667"/>
                        <a:pt x="6991" y="66294"/>
                        <a:pt x="8207" y="62920"/>
                      </a:cubicBezTo>
                      <a:cubicBezTo>
                        <a:pt x="10609" y="56111"/>
                        <a:pt x="12584" y="49211"/>
                        <a:pt x="14438" y="42251"/>
                      </a:cubicBezTo>
                      <a:cubicBezTo>
                        <a:pt x="16353" y="35290"/>
                        <a:pt x="18056" y="28299"/>
                        <a:pt x="19575" y="21278"/>
                      </a:cubicBezTo>
                      <a:cubicBezTo>
                        <a:pt x="21095" y="14226"/>
                        <a:pt x="22432" y="7174"/>
                        <a:pt x="23557" y="62"/>
                      </a:cubicBezTo>
                      <a:cubicBezTo>
                        <a:pt x="23557" y="31"/>
                        <a:pt x="23527" y="1"/>
                        <a:pt x="2343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578;p5">
                  <a:extLst>
                    <a:ext uri="{FF2B5EF4-FFF2-40B4-BE49-F238E27FC236}">
                      <a16:creationId xmlns:a16="http://schemas.microsoft.com/office/drawing/2014/main" id="{75601647-42FD-9113-0CE3-9532E2B5F44F}"/>
                    </a:ext>
                  </a:extLst>
                </p:cNvPr>
                <p:cNvSpPr/>
                <p:nvPr/>
              </p:nvSpPr>
              <p:spPr>
                <a:xfrm>
                  <a:off x="564875" y="2794400"/>
                  <a:ext cx="880725" cy="40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229" h="16151" extrusionOk="0">
                      <a:moveTo>
                        <a:pt x="0" y="1"/>
                      </a:moveTo>
                      <a:lnTo>
                        <a:pt x="0" y="31"/>
                      </a:lnTo>
                      <a:cubicBezTo>
                        <a:pt x="1520" y="1125"/>
                        <a:pt x="2949" y="2280"/>
                        <a:pt x="4377" y="3496"/>
                      </a:cubicBezTo>
                      <a:cubicBezTo>
                        <a:pt x="5775" y="4712"/>
                        <a:pt x="7143" y="5989"/>
                        <a:pt x="8389" y="7326"/>
                      </a:cubicBezTo>
                      <a:cubicBezTo>
                        <a:pt x="10973" y="9970"/>
                        <a:pt x="13253" y="12888"/>
                        <a:pt x="15259" y="16019"/>
                      </a:cubicBezTo>
                      <a:lnTo>
                        <a:pt x="15259" y="16050"/>
                      </a:lnTo>
                      <a:cubicBezTo>
                        <a:pt x="15294" y="16121"/>
                        <a:pt x="15361" y="16150"/>
                        <a:pt x="15423" y="16150"/>
                      </a:cubicBezTo>
                      <a:cubicBezTo>
                        <a:pt x="15466" y="16150"/>
                        <a:pt x="15507" y="16136"/>
                        <a:pt x="15532" y="16110"/>
                      </a:cubicBezTo>
                      <a:cubicBezTo>
                        <a:pt x="21611" y="10852"/>
                        <a:pt x="28238" y="6232"/>
                        <a:pt x="35229" y="2311"/>
                      </a:cubicBezTo>
                      <a:lnTo>
                        <a:pt x="35229" y="2220"/>
                      </a:lnTo>
                      <a:cubicBezTo>
                        <a:pt x="31703" y="4134"/>
                        <a:pt x="28268" y="6232"/>
                        <a:pt x="24925" y="8451"/>
                      </a:cubicBezTo>
                      <a:cubicBezTo>
                        <a:pt x="21645" y="10687"/>
                        <a:pt x="18512" y="13069"/>
                        <a:pt x="15496" y="15598"/>
                      </a:cubicBezTo>
                      <a:lnTo>
                        <a:pt x="15496" y="15598"/>
                      </a:lnTo>
                      <a:cubicBezTo>
                        <a:pt x="13577" y="12485"/>
                        <a:pt x="11310" y="9578"/>
                        <a:pt x="8724" y="6992"/>
                      </a:cubicBezTo>
                      <a:cubicBezTo>
                        <a:pt x="7417" y="5654"/>
                        <a:pt x="6049" y="4408"/>
                        <a:pt x="4590" y="3223"/>
                      </a:cubicBezTo>
                      <a:cubicBezTo>
                        <a:pt x="3161" y="2037"/>
                        <a:pt x="1581" y="973"/>
                        <a:pt x="3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579;p5">
                  <a:extLst>
                    <a:ext uri="{FF2B5EF4-FFF2-40B4-BE49-F238E27FC236}">
                      <a16:creationId xmlns:a16="http://schemas.microsoft.com/office/drawing/2014/main" id="{AA50E669-74E7-C190-075B-70D3625A058F}"/>
                    </a:ext>
                  </a:extLst>
                </p:cNvPr>
                <p:cNvSpPr/>
                <p:nvPr/>
              </p:nvSpPr>
              <p:spPr>
                <a:xfrm>
                  <a:off x="504825" y="3130275"/>
                  <a:ext cx="867825" cy="59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713" h="23851" extrusionOk="0">
                      <a:moveTo>
                        <a:pt x="92" y="1"/>
                      </a:moveTo>
                      <a:cubicBezTo>
                        <a:pt x="1" y="1"/>
                        <a:pt x="1" y="31"/>
                        <a:pt x="1" y="31"/>
                      </a:cubicBezTo>
                      <a:cubicBezTo>
                        <a:pt x="1217" y="1885"/>
                        <a:pt x="2341" y="3830"/>
                        <a:pt x="3405" y="5776"/>
                      </a:cubicBezTo>
                      <a:cubicBezTo>
                        <a:pt x="4469" y="7721"/>
                        <a:pt x="5472" y="9697"/>
                        <a:pt x="6475" y="11672"/>
                      </a:cubicBezTo>
                      <a:cubicBezTo>
                        <a:pt x="7509" y="13648"/>
                        <a:pt x="8451" y="15654"/>
                        <a:pt x="9393" y="17660"/>
                      </a:cubicBezTo>
                      <a:cubicBezTo>
                        <a:pt x="10335" y="19666"/>
                        <a:pt x="11247" y="21703"/>
                        <a:pt x="12098" y="23739"/>
                      </a:cubicBezTo>
                      <a:lnTo>
                        <a:pt x="12098" y="23800"/>
                      </a:lnTo>
                      <a:cubicBezTo>
                        <a:pt x="12116" y="23836"/>
                        <a:pt x="12165" y="23851"/>
                        <a:pt x="12215" y="23851"/>
                      </a:cubicBezTo>
                      <a:cubicBezTo>
                        <a:pt x="12250" y="23851"/>
                        <a:pt x="12286" y="23843"/>
                        <a:pt x="12311" y="23831"/>
                      </a:cubicBezTo>
                      <a:lnTo>
                        <a:pt x="17995" y="19910"/>
                      </a:lnTo>
                      <a:cubicBezTo>
                        <a:pt x="19849" y="18572"/>
                        <a:pt x="21734" y="17296"/>
                        <a:pt x="23618" y="15958"/>
                      </a:cubicBezTo>
                      <a:cubicBezTo>
                        <a:pt x="25472" y="14682"/>
                        <a:pt x="27327" y="13314"/>
                        <a:pt x="29181" y="11976"/>
                      </a:cubicBezTo>
                      <a:cubicBezTo>
                        <a:pt x="31005" y="10609"/>
                        <a:pt x="32889" y="9241"/>
                        <a:pt x="34713" y="7873"/>
                      </a:cubicBezTo>
                      <a:lnTo>
                        <a:pt x="34713" y="7812"/>
                      </a:lnTo>
                      <a:lnTo>
                        <a:pt x="34652" y="7812"/>
                      </a:lnTo>
                      <a:cubicBezTo>
                        <a:pt x="32767" y="9089"/>
                        <a:pt x="30853" y="10365"/>
                        <a:pt x="28968" y="11672"/>
                      </a:cubicBezTo>
                      <a:cubicBezTo>
                        <a:pt x="27053" y="12949"/>
                        <a:pt x="25169" y="14256"/>
                        <a:pt x="23314" y="15593"/>
                      </a:cubicBezTo>
                      <a:lnTo>
                        <a:pt x="17722" y="19575"/>
                      </a:lnTo>
                      <a:lnTo>
                        <a:pt x="12311" y="23427"/>
                      </a:lnTo>
                      <a:lnTo>
                        <a:pt x="12311" y="23427"/>
                      </a:lnTo>
                      <a:cubicBezTo>
                        <a:pt x="11484" y="21438"/>
                        <a:pt x="10575" y="19504"/>
                        <a:pt x="9667" y="17569"/>
                      </a:cubicBezTo>
                      <a:cubicBezTo>
                        <a:pt x="8724" y="15533"/>
                        <a:pt x="7721" y="13557"/>
                        <a:pt x="6688" y="11581"/>
                      </a:cubicBezTo>
                      <a:cubicBezTo>
                        <a:pt x="5685" y="9606"/>
                        <a:pt x="4651" y="7630"/>
                        <a:pt x="3557" y="5715"/>
                      </a:cubicBezTo>
                      <a:cubicBezTo>
                        <a:pt x="2433" y="3770"/>
                        <a:pt x="1338" y="1824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580;p5">
                  <a:extLst>
                    <a:ext uri="{FF2B5EF4-FFF2-40B4-BE49-F238E27FC236}">
                      <a16:creationId xmlns:a16="http://schemas.microsoft.com/office/drawing/2014/main" id="{175BB5F1-4074-D33A-14FC-E81C76C79223}"/>
                    </a:ext>
                  </a:extLst>
                </p:cNvPr>
                <p:cNvSpPr/>
                <p:nvPr/>
              </p:nvSpPr>
              <p:spPr>
                <a:xfrm>
                  <a:off x="281425" y="3558850"/>
                  <a:ext cx="949125" cy="56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65" h="22482" extrusionOk="0">
                      <a:moveTo>
                        <a:pt x="92" y="1"/>
                      </a:moveTo>
                      <a:cubicBezTo>
                        <a:pt x="61" y="1"/>
                        <a:pt x="61" y="31"/>
                        <a:pt x="1" y="31"/>
                      </a:cubicBezTo>
                      <a:cubicBezTo>
                        <a:pt x="5259" y="7660"/>
                        <a:pt x="10852" y="15016"/>
                        <a:pt x="16353" y="22402"/>
                      </a:cubicBezTo>
                      <a:cubicBezTo>
                        <a:pt x="16392" y="22460"/>
                        <a:pt x="16455" y="22481"/>
                        <a:pt x="16519" y="22481"/>
                      </a:cubicBezTo>
                      <a:cubicBezTo>
                        <a:pt x="16556" y="22481"/>
                        <a:pt x="16594" y="22474"/>
                        <a:pt x="16627" y="22463"/>
                      </a:cubicBezTo>
                      <a:cubicBezTo>
                        <a:pt x="18542" y="21278"/>
                        <a:pt x="20487" y="20031"/>
                        <a:pt x="22341" y="18724"/>
                      </a:cubicBezTo>
                      <a:cubicBezTo>
                        <a:pt x="24226" y="17387"/>
                        <a:pt x="26080" y="16019"/>
                        <a:pt x="27873" y="14621"/>
                      </a:cubicBezTo>
                      <a:cubicBezTo>
                        <a:pt x="29667" y="13192"/>
                        <a:pt x="31399" y="11733"/>
                        <a:pt x="33071" y="10183"/>
                      </a:cubicBezTo>
                      <a:cubicBezTo>
                        <a:pt x="34743" y="8633"/>
                        <a:pt x="36384" y="7022"/>
                        <a:pt x="37965" y="5381"/>
                      </a:cubicBezTo>
                      <a:lnTo>
                        <a:pt x="37965" y="5350"/>
                      </a:lnTo>
                      <a:lnTo>
                        <a:pt x="37934" y="5350"/>
                      </a:lnTo>
                      <a:cubicBezTo>
                        <a:pt x="36263" y="6900"/>
                        <a:pt x="34560" y="8420"/>
                        <a:pt x="32858" y="9910"/>
                      </a:cubicBezTo>
                      <a:cubicBezTo>
                        <a:pt x="31126" y="11399"/>
                        <a:pt x="29363" y="12828"/>
                        <a:pt x="27569" y="14256"/>
                      </a:cubicBezTo>
                      <a:cubicBezTo>
                        <a:pt x="25776" y="15654"/>
                        <a:pt x="23952" y="17022"/>
                        <a:pt x="22098" y="18299"/>
                      </a:cubicBezTo>
                      <a:cubicBezTo>
                        <a:pt x="20317" y="19605"/>
                        <a:pt x="18448" y="20825"/>
                        <a:pt x="16577" y="22014"/>
                      </a:cubicBezTo>
                      <a:lnTo>
                        <a:pt x="16577" y="22014"/>
                      </a:lnTo>
                      <a:cubicBezTo>
                        <a:pt x="11021" y="14707"/>
                        <a:pt x="5406" y="7459"/>
                        <a:pt x="9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28" name="Google Shape;581;p5">
                  <a:extLst>
                    <a:ext uri="{FF2B5EF4-FFF2-40B4-BE49-F238E27FC236}">
                      <a16:creationId xmlns:a16="http://schemas.microsoft.com/office/drawing/2014/main" id="{1F9E5D1B-C703-8D41-FB6D-DD9E123ECE16}"/>
                    </a:ext>
                  </a:extLst>
                </p:cNvPr>
                <p:cNvSpPr/>
                <p:nvPr/>
              </p:nvSpPr>
              <p:spPr>
                <a:xfrm>
                  <a:off x="207725" y="3847600"/>
                  <a:ext cx="327525" cy="53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1" h="21582" extrusionOk="0">
                      <a:moveTo>
                        <a:pt x="2432" y="1"/>
                      </a:moveTo>
                      <a:cubicBezTo>
                        <a:pt x="0" y="3922"/>
                        <a:pt x="578" y="8694"/>
                        <a:pt x="2705" y="12524"/>
                      </a:cubicBezTo>
                      <a:cubicBezTo>
                        <a:pt x="4833" y="16384"/>
                        <a:pt x="8237" y="19302"/>
                        <a:pt x="11976" y="21582"/>
                      </a:cubicBezTo>
                      <a:cubicBezTo>
                        <a:pt x="13101" y="17478"/>
                        <a:pt x="12766" y="12980"/>
                        <a:pt x="11064" y="9089"/>
                      </a:cubicBezTo>
                      <a:cubicBezTo>
                        <a:pt x="9362" y="5199"/>
                        <a:pt x="6231" y="1946"/>
                        <a:pt x="243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72" name="Google Shape;582;p5">
                  <a:extLst>
                    <a:ext uri="{FF2B5EF4-FFF2-40B4-BE49-F238E27FC236}">
                      <a16:creationId xmlns:a16="http://schemas.microsoft.com/office/drawing/2014/main" id="{6E473316-8C3C-1B22-6EE6-2A6F2479E653}"/>
                    </a:ext>
                  </a:extLst>
                </p:cNvPr>
                <p:cNvSpPr/>
                <p:nvPr/>
              </p:nvSpPr>
              <p:spPr>
                <a:xfrm>
                  <a:off x="639325" y="4151400"/>
                  <a:ext cx="539550" cy="316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2" h="12667" extrusionOk="0">
                      <a:moveTo>
                        <a:pt x="18555" y="1"/>
                      </a:moveTo>
                      <a:cubicBezTo>
                        <a:pt x="15162" y="1"/>
                        <a:pt x="11790" y="823"/>
                        <a:pt x="8816" y="2439"/>
                      </a:cubicBezTo>
                      <a:cubicBezTo>
                        <a:pt x="4955" y="4536"/>
                        <a:pt x="1825" y="7910"/>
                        <a:pt x="1" y="11892"/>
                      </a:cubicBezTo>
                      <a:cubicBezTo>
                        <a:pt x="1877" y="12410"/>
                        <a:pt x="3735" y="12666"/>
                        <a:pt x="5533" y="12666"/>
                      </a:cubicBezTo>
                      <a:cubicBezTo>
                        <a:pt x="8484" y="12666"/>
                        <a:pt x="11273" y="11975"/>
                        <a:pt x="13709" y="10615"/>
                      </a:cubicBezTo>
                      <a:cubicBezTo>
                        <a:pt x="17570" y="8427"/>
                        <a:pt x="20518" y="4567"/>
                        <a:pt x="21582" y="220"/>
                      </a:cubicBezTo>
                      <a:cubicBezTo>
                        <a:pt x="20578" y="74"/>
                        <a:pt x="19566" y="1"/>
                        <a:pt x="185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73" name="Google Shape;583;p5">
                  <a:extLst>
                    <a:ext uri="{FF2B5EF4-FFF2-40B4-BE49-F238E27FC236}">
                      <a16:creationId xmlns:a16="http://schemas.microsoft.com/office/drawing/2014/main" id="{DC099437-1F6F-6FA6-B116-D2870081D5AD}"/>
                    </a:ext>
                  </a:extLst>
                </p:cNvPr>
                <p:cNvSpPr/>
                <p:nvPr/>
              </p:nvSpPr>
              <p:spPr>
                <a:xfrm>
                  <a:off x="257875" y="3856725"/>
                  <a:ext cx="911125" cy="627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45" h="25103" extrusionOk="0">
                      <a:moveTo>
                        <a:pt x="91" y="1"/>
                      </a:moveTo>
                      <a:cubicBezTo>
                        <a:pt x="61" y="1"/>
                        <a:pt x="0" y="1"/>
                        <a:pt x="61" y="61"/>
                      </a:cubicBezTo>
                      <a:cubicBezTo>
                        <a:pt x="3769" y="8481"/>
                        <a:pt x="7964" y="16718"/>
                        <a:pt x="12098" y="25016"/>
                      </a:cubicBezTo>
                      <a:cubicBezTo>
                        <a:pt x="12119" y="25059"/>
                        <a:pt x="12186" y="25102"/>
                        <a:pt x="12245" y="25102"/>
                      </a:cubicBezTo>
                      <a:cubicBezTo>
                        <a:pt x="12270" y="25102"/>
                        <a:pt x="12293" y="25095"/>
                        <a:pt x="12311" y="25077"/>
                      </a:cubicBezTo>
                      <a:cubicBezTo>
                        <a:pt x="14469" y="24287"/>
                        <a:pt x="16566" y="23405"/>
                        <a:pt x="18663" y="22463"/>
                      </a:cubicBezTo>
                      <a:cubicBezTo>
                        <a:pt x="20761" y="21521"/>
                        <a:pt x="22797" y="20518"/>
                        <a:pt x="24803" y="19454"/>
                      </a:cubicBezTo>
                      <a:cubicBezTo>
                        <a:pt x="26840" y="18390"/>
                        <a:pt x="28815" y="17265"/>
                        <a:pt x="30730" y="16050"/>
                      </a:cubicBezTo>
                      <a:cubicBezTo>
                        <a:pt x="32676" y="14864"/>
                        <a:pt x="34591" y="13588"/>
                        <a:pt x="36445" y="12250"/>
                      </a:cubicBezTo>
                      <a:lnTo>
                        <a:pt x="36445" y="12220"/>
                      </a:lnTo>
                      <a:lnTo>
                        <a:pt x="36414" y="12220"/>
                      </a:lnTo>
                      <a:cubicBezTo>
                        <a:pt x="34469" y="13466"/>
                        <a:pt x="32524" y="14651"/>
                        <a:pt x="30548" y="15776"/>
                      </a:cubicBezTo>
                      <a:cubicBezTo>
                        <a:pt x="28572" y="16931"/>
                        <a:pt x="26566" y="18025"/>
                        <a:pt x="24560" y="19059"/>
                      </a:cubicBezTo>
                      <a:cubicBezTo>
                        <a:pt x="22524" y="20123"/>
                        <a:pt x="20517" y="21095"/>
                        <a:pt x="18420" y="22037"/>
                      </a:cubicBezTo>
                      <a:cubicBezTo>
                        <a:pt x="16436" y="22985"/>
                        <a:pt x="14394" y="23875"/>
                        <a:pt x="12323" y="24679"/>
                      </a:cubicBezTo>
                      <a:lnTo>
                        <a:pt x="12323" y="24679"/>
                      </a:lnTo>
                      <a:cubicBezTo>
                        <a:pt x="8154" y="16464"/>
                        <a:pt x="3928" y="8307"/>
                        <a:pt x="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7" name="Google Shape;584;p5">
              <a:extLst>
                <a:ext uri="{FF2B5EF4-FFF2-40B4-BE49-F238E27FC236}">
                  <a16:creationId xmlns:a16="http://schemas.microsoft.com/office/drawing/2014/main" id="{FC7AA134-526A-5391-E126-02E8E7BBA6A2}"/>
                </a:ext>
              </a:extLst>
            </p:cNvPr>
            <p:cNvGrpSpPr/>
            <p:nvPr/>
          </p:nvGrpSpPr>
          <p:grpSpPr>
            <a:xfrm rot="1734738">
              <a:off x="-204441" y="3869617"/>
              <a:ext cx="1428294" cy="1064074"/>
              <a:chOff x="5065700" y="3436875"/>
              <a:chExt cx="1984875" cy="1478725"/>
            </a:xfrm>
          </p:grpSpPr>
          <p:sp>
            <p:nvSpPr>
              <p:cNvPr id="43" name="Google Shape;585;p5">
                <a:extLst>
                  <a:ext uri="{FF2B5EF4-FFF2-40B4-BE49-F238E27FC236}">
                    <a16:creationId xmlns:a16="http://schemas.microsoft.com/office/drawing/2014/main" id="{647DBE45-5B95-795A-E085-B20732D3D463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86;p5">
                <a:extLst>
                  <a:ext uri="{FF2B5EF4-FFF2-40B4-BE49-F238E27FC236}">
                    <a16:creationId xmlns:a16="http://schemas.microsoft.com/office/drawing/2014/main" id="{E592D1F1-5DF7-7C23-EF5A-62799FFE453C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87;p5">
                <a:extLst>
                  <a:ext uri="{FF2B5EF4-FFF2-40B4-BE49-F238E27FC236}">
                    <a16:creationId xmlns:a16="http://schemas.microsoft.com/office/drawing/2014/main" id="{E67B4906-414E-4934-A35E-7A123F18765F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88;p5">
                <a:extLst>
                  <a:ext uri="{FF2B5EF4-FFF2-40B4-BE49-F238E27FC236}">
                    <a16:creationId xmlns:a16="http://schemas.microsoft.com/office/drawing/2014/main" id="{5C778EC8-9A4A-74E1-2140-F9C1671168DD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89;p5">
                <a:extLst>
                  <a:ext uri="{FF2B5EF4-FFF2-40B4-BE49-F238E27FC236}">
                    <a16:creationId xmlns:a16="http://schemas.microsoft.com/office/drawing/2014/main" id="{C4D217AC-9B8A-2880-B007-A7429AA6E761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90;p5">
                <a:extLst>
                  <a:ext uri="{FF2B5EF4-FFF2-40B4-BE49-F238E27FC236}">
                    <a16:creationId xmlns:a16="http://schemas.microsoft.com/office/drawing/2014/main" id="{BF6A698F-E2E6-47B6-31BA-4CB8BA6DE960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91;p5">
                <a:extLst>
                  <a:ext uri="{FF2B5EF4-FFF2-40B4-BE49-F238E27FC236}">
                    <a16:creationId xmlns:a16="http://schemas.microsoft.com/office/drawing/2014/main" id="{35CDB1C7-0D31-E0C3-5224-B6FBEC39217B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92;p5">
                <a:extLst>
                  <a:ext uri="{FF2B5EF4-FFF2-40B4-BE49-F238E27FC236}">
                    <a16:creationId xmlns:a16="http://schemas.microsoft.com/office/drawing/2014/main" id="{AC9805AB-1C54-6E73-39E2-238647E343B1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93;p5">
                <a:extLst>
                  <a:ext uri="{FF2B5EF4-FFF2-40B4-BE49-F238E27FC236}">
                    <a16:creationId xmlns:a16="http://schemas.microsoft.com/office/drawing/2014/main" id="{5140BD57-7969-264D-38B2-C2B3BFAA9151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594;p5">
              <a:extLst>
                <a:ext uri="{FF2B5EF4-FFF2-40B4-BE49-F238E27FC236}">
                  <a16:creationId xmlns:a16="http://schemas.microsoft.com/office/drawing/2014/main" id="{FA75794F-DA40-98E1-167B-5203CEF9BDAD}"/>
                </a:ext>
              </a:extLst>
            </p:cNvPr>
            <p:cNvGrpSpPr/>
            <p:nvPr/>
          </p:nvGrpSpPr>
          <p:grpSpPr>
            <a:xfrm rot="2164417">
              <a:off x="-356405" y="4496357"/>
              <a:ext cx="1198047" cy="613775"/>
              <a:chOff x="4976050" y="4611525"/>
              <a:chExt cx="1664950" cy="852975"/>
            </a:xfrm>
          </p:grpSpPr>
          <p:sp>
            <p:nvSpPr>
              <p:cNvPr id="41" name="Google Shape;595;p5">
                <a:extLst>
                  <a:ext uri="{FF2B5EF4-FFF2-40B4-BE49-F238E27FC236}">
                    <a16:creationId xmlns:a16="http://schemas.microsoft.com/office/drawing/2014/main" id="{EC4E314A-8C36-B803-BDCB-E47D768749A4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rgbClr val="8882B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96;p5">
                <a:extLst>
                  <a:ext uri="{FF2B5EF4-FFF2-40B4-BE49-F238E27FC236}">
                    <a16:creationId xmlns:a16="http://schemas.microsoft.com/office/drawing/2014/main" id="{B91E6008-E2AD-4853-CAC3-ED23EAC1646F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614;p5">
              <a:extLst>
                <a:ext uri="{FF2B5EF4-FFF2-40B4-BE49-F238E27FC236}">
                  <a16:creationId xmlns:a16="http://schemas.microsoft.com/office/drawing/2014/main" id="{DAF2EB0E-9399-B5D1-548B-E80745F3750F}"/>
                </a:ext>
              </a:extLst>
            </p:cNvPr>
            <p:cNvGrpSpPr/>
            <p:nvPr/>
          </p:nvGrpSpPr>
          <p:grpSpPr>
            <a:xfrm>
              <a:off x="359146" y="4519984"/>
              <a:ext cx="954154" cy="975956"/>
              <a:chOff x="1356975" y="1865675"/>
              <a:chExt cx="1024100" cy="1047500"/>
            </a:xfrm>
          </p:grpSpPr>
          <p:sp>
            <p:nvSpPr>
              <p:cNvPr id="13" name="Google Shape;615;p5">
                <a:extLst>
                  <a:ext uri="{FF2B5EF4-FFF2-40B4-BE49-F238E27FC236}">
                    <a16:creationId xmlns:a16="http://schemas.microsoft.com/office/drawing/2014/main" id="{22398561-8753-4057-65E2-C26DD2235787}"/>
                  </a:ext>
                </a:extLst>
              </p:cNvPr>
              <p:cNvSpPr/>
              <p:nvPr/>
            </p:nvSpPr>
            <p:spPr>
              <a:xfrm>
                <a:off x="1655525" y="1865675"/>
                <a:ext cx="306900" cy="499075"/>
              </a:xfrm>
              <a:custGeom>
                <a:avLst/>
                <a:gdLst/>
                <a:ahLst/>
                <a:cxnLst/>
                <a:rect l="l" t="t" r="r" b="b"/>
                <a:pathLst>
                  <a:path w="12276" h="19963" extrusionOk="0">
                    <a:moveTo>
                      <a:pt x="5425" y="0"/>
                    </a:moveTo>
                    <a:cubicBezTo>
                      <a:pt x="3840" y="0"/>
                      <a:pt x="2276" y="737"/>
                      <a:pt x="1401" y="2146"/>
                    </a:cubicBezTo>
                    <a:cubicBezTo>
                      <a:pt x="0" y="4548"/>
                      <a:pt x="734" y="7750"/>
                      <a:pt x="1868" y="10319"/>
                    </a:cubicBezTo>
                    <a:cubicBezTo>
                      <a:pt x="2936" y="12787"/>
                      <a:pt x="4337" y="15089"/>
                      <a:pt x="5938" y="17124"/>
                    </a:cubicBezTo>
                    <a:cubicBezTo>
                      <a:pt x="6605" y="17991"/>
                      <a:pt x="7372" y="18825"/>
                      <a:pt x="8273" y="19392"/>
                    </a:cubicBezTo>
                    <a:cubicBezTo>
                      <a:pt x="8898" y="19735"/>
                      <a:pt x="9581" y="19962"/>
                      <a:pt x="10295" y="19962"/>
                    </a:cubicBezTo>
                    <a:cubicBezTo>
                      <a:pt x="10344" y="19962"/>
                      <a:pt x="10392" y="19961"/>
                      <a:pt x="10441" y="19959"/>
                    </a:cubicBezTo>
                    <a:cubicBezTo>
                      <a:pt x="11075" y="19926"/>
                      <a:pt x="11609" y="19392"/>
                      <a:pt x="11675" y="18658"/>
                    </a:cubicBezTo>
                    <a:cubicBezTo>
                      <a:pt x="11775" y="16623"/>
                      <a:pt x="12076" y="14588"/>
                      <a:pt x="12176" y="12554"/>
                    </a:cubicBezTo>
                    <a:cubicBezTo>
                      <a:pt x="12276" y="10119"/>
                      <a:pt x="12209" y="7650"/>
                      <a:pt x="11442" y="5415"/>
                    </a:cubicBezTo>
                    <a:cubicBezTo>
                      <a:pt x="10708" y="3147"/>
                      <a:pt x="9207" y="1112"/>
                      <a:pt x="7172" y="311"/>
                    </a:cubicBezTo>
                    <a:cubicBezTo>
                      <a:pt x="6610" y="103"/>
                      <a:pt x="6016" y="0"/>
                      <a:pt x="542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616;p5">
                <a:extLst>
                  <a:ext uri="{FF2B5EF4-FFF2-40B4-BE49-F238E27FC236}">
                    <a16:creationId xmlns:a16="http://schemas.microsoft.com/office/drawing/2014/main" id="{042E821B-C434-E968-C58C-057F6DE79541}"/>
                  </a:ext>
                </a:extLst>
              </p:cNvPr>
              <p:cNvSpPr/>
              <p:nvPr/>
            </p:nvSpPr>
            <p:spPr>
              <a:xfrm>
                <a:off x="1356975" y="2109675"/>
                <a:ext cx="530400" cy="328125"/>
              </a:xfrm>
              <a:custGeom>
                <a:avLst/>
                <a:gdLst/>
                <a:ahLst/>
                <a:cxnLst/>
                <a:rect l="l" t="t" r="r" b="b"/>
                <a:pathLst>
                  <a:path w="21216" h="13125" extrusionOk="0">
                    <a:moveTo>
                      <a:pt x="5199" y="1"/>
                    </a:moveTo>
                    <a:cubicBezTo>
                      <a:pt x="3983" y="1"/>
                      <a:pt x="2806" y="300"/>
                      <a:pt x="1868" y="1159"/>
                    </a:cubicBezTo>
                    <a:cubicBezTo>
                      <a:pt x="434" y="2493"/>
                      <a:pt x="0" y="4895"/>
                      <a:pt x="634" y="6897"/>
                    </a:cubicBezTo>
                    <a:cubicBezTo>
                      <a:pt x="1268" y="8865"/>
                      <a:pt x="2702" y="10399"/>
                      <a:pt x="4437" y="11333"/>
                    </a:cubicBezTo>
                    <a:cubicBezTo>
                      <a:pt x="6105" y="12234"/>
                      <a:pt x="8006" y="12634"/>
                      <a:pt x="9841" y="12834"/>
                    </a:cubicBezTo>
                    <a:cubicBezTo>
                      <a:pt x="11428" y="13033"/>
                      <a:pt x="13028" y="13125"/>
                      <a:pt x="14625" y="13125"/>
                    </a:cubicBezTo>
                    <a:cubicBezTo>
                      <a:pt x="15712" y="13125"/>
                      <a:pt x="16799" y="13082"/>
                      <a:pt x="17880" y="13001"/>
                    </a:cubicBezTo>
                    <a:cubicBezTo>
                      <a:pt x="18680" y="12901"/>
                      <a:pt x="19548" y="12834"/>
                      <a:pt x="20182" y="12234"/>
                    </a:cubicBezTo>
                    <a:cubicBezTo>
                      <a:pt x="20782" y="11667"/>
                      <a:pt x="21216" y="10232"/>
                      <a:pt x="20515" y="9232"/>
                    </a:cubicBezTo>
                    <a:cubicBezTo>
                      <a:pt x="17313" y="4828"/>
                      <a:pt x="12710" y="1659"/>
                      <a:pt x="7773" y="359"/>
                    </a:cubicBezTo>
                    <a:cubicBezTo>
                      <a:pt x="6943" y="151"/>
                      <a:pt x="6061" y="1"/>
                      <a:pt x="519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617;p5">
                <a:extLst>
                  <a:ext uri="{FF2B5EF4-FFF2-40B4-BE49-F238E27FC236}">
                    <a16:creationId xmlns:a16="http://schemas.microsoft.com/office/drawing/2014/main" id="{C463DC3C-BCF8-2B92-0755-7A6E91F15A7E}"/>
                  </a:ext>
                </a:extLst>
              </p:cNvPr>
              <p:cNvSpPr/>
              <p:nvPr/>
            </p:nvSpPr>
            <p:spPr>
              <a:xfrm>
                <a:off x="1488725" y="2413475"/>
                <a:ext cx="412825" cy="350875"/>
              </a:xfrm>
              <a:custGeom>
                <a:avLst/>
                <a:gdLst/>
                <a:ahLst/>
                <a:cxnLst/>
                <a:rect l="l" t="t" r="r" b="b"/>
                <a:pathLst>
                  <a:path w="16513" h="14035" extrusionOk="0">
                    <a:moveTo>
                      <a:pt x="12243" y="0"/>
                    </a:moveTo>
                    <a:cubicBezTo>
                      <a:pt x="10317" y="0"/>
                      <a:pt x="8420" y="232"/>
                      <a:pt x="6606" y="916"/>
                    </a:cubicBezTo>
                    <a:cubicBezTo>
                      <a:pt x="3770" y="2016"/>
                      <a:pt x="1235" y="4418"/>
                      <a:pt x="435" y="7687"/>
                    </a:cubicBezTo>
                    <a:cubicBezTo>
                      <a:pt x="1" y="9588"/>
                      <a:pt x="334" y="11890"/>
                      <a:pt x="1702" y="13091"/>
                    </a:cubicBezTo>
                    <a:cubicBezTo>
                      <a:pt x="2410" y="13750"/>
                      <a:pt x="3333" y="14034"/>
                      <a:pt x="4261" y="14034"/>
                    </a:cubicBezTo>
                    <a:cubicBezTo>
                      <a:pt x="4601" y="14034"/>
                      <a:pt x="4941" y="13996"/>
                      <a:pt x="5271" y="13925"/>
                    </a:cubicBezTo>
                    <a:cubicBezTo>
                      <a:pt x="6539" y="13691"/>
                      <a:pt x="7673" y="13024"/>
                      <a:pt x="8707" y="12257"/>
                    </a:cubicBezTo>
                    <a:cubicBezTo>
                      <a:pt x="11109" y="10556"/>
                      <a:pt x="13277" y="8421"/>
                      <a:pt x="15112" y="5986"/>
                    </a:cubicBezTo>
                    <a:cubicBezTo>
                      <a:pt x="15612" y="5319"/>
                      <a:pt x="16079" y="4585"/>
                      <a:pt x="16346" y="3751"/>
                    </a:cubicBezTo>
                    <a:cubicBezTo>
                      <a:pt x="16513" y="2984"/>
                      <a:pt x="16413" y="1983"/>
                      <a:pt x="15512" y="182"/>
                    </a:cubicBezTo>
                    <a:cubicBezTo>
                      <a:pt x="14419" y="74"/>
                      <a:pt x="13326" y="0"/>
                      <a:pt x="1224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618;p5">
                <a:extLst>
                  <a:ext uri="{FF2B5EF4-FFF2-40B4-BE49-F238E27FC236}">
                    <a16:creationId xmlns:a16="http://schemas.microsoft.com/office/drawing/2014/main" id="{F5D50753-3409-9305-197F-774CFD7555FC}"/>
                  </a:ext>
                </a:extLst>
              </p:cNvPr>
              <p:cNvSpPr/>
              <p:nvPr/>
            </p:nvSpPr>
            <p:spPr>
              <a:xfrm>
                <a:off x="1830650" y="2424000"/>
                <a:ext cx="252700" cy="489175"/>
              </a:xfrm>
              <a:custGeom>
                <a:avLst/>
                <a:gdLst/>
                <a:ahLst/>
                <a:cxnLst/>
                <a:rect l="l" t="t" r="r" b="b"/>
                <a:pathLst>
                  <a:path w="10108" h="19567" extrusionOk="0">
                    <a:moveTo>
                      <a:pt x="3667" y="1"/>
                    </a:moveTo>
                    <a:cubicBezTo>
                      <a:pt x="3059" y="1"/>
                      <a:pt x="2479" y="380"/>
                      <a:pt x="2235" y="1062"/>
                    </a:cubicBezTo>
                    <a:cubicBezTo>
                      <a:pt x="868" y="4598"/>
                      <a:pt x="100" y="8434"/>
                      <a:pt x="34" y="12270"/>
                    </a:cubicBezTo>
                    <a:cubicBezTo>
                      <a:pt x="0" y="13971"/>
                      <a:pt x="100" y="15806"/>
                      <a:pt x="934" y="17273"/>
                    </a:cubicBezTo>
                    <a:cubicBezTo>
                      <a:pt x="1775" y="18722"/>
                      <a:pt x="3295" y="19567"/>
                      <a:pt x="4838" y="19567"/>
                    </a:cubicBezTo>
                    <a:cubicBezTo>
                      <a:pt x="5072" y="19567"/>
                      <a:pt x="5305" y="19548"/>
                      <a:pt x="5538" y="19508"/>
                    </a:cubicBezTo>
                    <a:cubicBezTo>
                      <a:pt x="7272" y="19241"/>
                      <a:pt x="8840" y="17807"/>
                      <a:pt x="9440" y="15972"/>
                    </a:cubicBezTo>
                    <a:cubicBezTo>
                      <a:pt x="10108" y="14071"/>
                      <a:pt x="9841" y="11936"/>
                      <a:pt x="9374" y="9935"/>
                    </a:cubicBezTo>
                    <a:cubicBezTo>
                      <a:pt x="8773" y="7500"/>
                      <a:pt x="7906" y="5165"/>
                      <a:pt x="6772" y="2996"/>
                    </a:cubicBezTo>
                    <a:cubicBezTo>
                      <a:pt x="6205" y="1929"/>
                      <a:pt x="5404" y="795"/>
                      <a:pt x="4337" y="161"/>
                    </a:cubicBezTo>
                    <a:cubicBezTo>
                      <a:pt x="4120" y="53"/>
                      <a:pt x="3892" y="1"/>
                      <a:pt x="366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619;p5">
                <a:extLst>
                  <a:ext uri="{FF2B5EF4-FFF2-40B4-BE49-F238E27FC236}">
                    <a16:creationId xmlns:a16="http://schemas.microsoft.com/office/drawing/2014/main" id="{7FC4FF6A-9E9A-716F-F222-2E870777A3F5}"/>
                  </a:ext>
                </a:extLst>
              </p:cNvPr>
              <p:cNvSpPr/>
              <p:nvPr/>
            </p:nvSpPr>
            <p:spPr>
              <a:xfrm>
                <a:off x="1918200" y="1947800"/>
                <a:ext cx="381975" cy="416350"/>
              </a:xfrm>
              <a:custGeom>
                <a:avLst/>
                <a:gdLst/>
                <a:ahLst/>
                <a:cxnLst/>
                <a:rect l="l" t="t" r="r" b="b"/>
                <a:pathLst>
                  <a:path w="15279" h="16654" extrusionOk="0">
                    <a:moveTo>
                      <a:pt x="11475" y="0"/>
                    </a:moveTo>
                    <a:cubicBezTo>
                      <a:pt x="10014" y="0"/>
                      <a:pt x="8497" y="981"/>
                      <a:pt x="7373" y="2130"/>
                    </a:cubicBezTo>
                    <a:cubicBezTo>
                      <a:pt x="3870" y="5633"/>
                      <a:pt x="2002" y="10636"/>
                      <a:pt x="234" y="15473"/>
                    </a:cubicBezTo>
                    <a:cubicBezTo>
                      <a:pt x="1" y="16140"/>
                      <a:pt x="901" y="16607"/>
                      <a:pt x="1535" y="16641"/>
                    </a:cubicBezTo>
                    <a:cubicBezTo>
                      <a:pt x="1616" y="16649"/>
                      <a:pt x="1697" y="16654"/>
                      <a:pt x="1778" y="16654"/>
                    </a:cubicBezTo>
                    <a:cubicBezTo>
                      <a:pt x="2305" y="16654"/>
                      <a:pt x="2850" y="16480"/>
                      <a:pt x="3370" y="16307"/>
                    </a:cubicBezTo>
                    <a:cubicBezTo>
                      <a:pt x="6105" y="15340"/>
                      <a:pt x="8907" y="14372"/>
                      <a:pt x="11209" y="12471"/>
                    </a:cubicBezTo>
                    <a:cubicBezTo>
                      <a:pt x="13477" y="10603"/>
                      <a:pt x="15278" y="7534"/>
                      <a:pt x="15045" y="4332"/>
                    </a:cubicBezTo>
                    <a:cubicBezTo>
                      <a:pt x="14911" y="2697"/>
                      <a:pt x="14211" y="1096"/>
                      <a:pt x="12910" y="362"/>
                    </a:cubicBezTo>
                    <a:cubicBezTo>
                      <a:pt x="12449" y="111"/>
                      <a:pt x="11965" y="0"/>
                      <a:pt x="1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620;p5">
                <a:extLst>
                  <a:ext uri="{FF2B5EF4-FFF2-40B4-BE49-F238E27FC236}">
                    <a16:creationId xmlns:a16="http://schemas.microsoft.com/office/drawing/2014/main" id="{DF01A4CB-80D6-E5AE-096F-AB71DA673858}"/>
                  </a:ext>
                </a:extLst>
              </p:cNvPr>
              <p:cNvSpPr/>
              <p:nvPr/>
            </p:nvSpPr>
            <p:spPr>
              <a:xfrm>
                <a:off x="1902375" y="2322900"/>
                <a:ext cx="478700" cy="270975"/>
              </a:xfrm>
              <a:custGeom>
                <a:avLst/>
                <a:gdLst/>
                <a:ahLst/>
                <a:cxnLst/>
                <a:rect l="l" t="t" r="r" b="b"/>
                <a:pathLst>
                  <a:path w="19148" h="10839" extrusionOk="0">
                    <a:moveTo>
                      <a:pt x="11198" y="0"/>
                    </a:moveTo>
                    <a:cubicBezTo>
                      <a:pt x="6786" y="0"/>
                      <a:pt x="774" y="669"/>
                      <a:pt x="467" y="1436"/>
                    </a:cubicBezTo>
                    <a:cubicBezTo>
                      <a:pt x="0" y="2437"/>
                      <a:pt x="300" y="3638"/>
                      <a:pt x="867" y="4505"/>
                    </a:cubicBezTo>
                    <a:cubicBezTo>
                      <a:pt x="1468" y="5439"/>
                      <a:pt x="2335" y="6106"/>
                      <a:pt x="3236" y="6673"/>
                    </a:cubicBezTo>
                    <a:cubicBezTo>
                      <a:pt x="5704" y="8441"/>
                      <a:pt x="8373" y="9976"/>
                      <a:pt x="11341" y="10610"/>
                    </a:cubicBezTo>
                    <a:cubicBezTo>
                      <a:pt x="11965" y="10751"/>
                      <a:pt x="12607" y="10839"/>
                      <a:pt x="13239" y="10839"/>
                    </a:cubicBezTo>
                    <a:cubicBezTo>
                      <a:pt x="14094" y="10839"/>
                      <a:pt x="14930" y="10679"/>
                      <a:pt x="15678" y="10276"/>
                    </a:cubicBezTo>
                    <a:cubicBezTo>
                      <a:pt x="17012" y="9509"/>
                      <a:pt x="17813" y="8108"/>
                      <a:pt x="18313" y="6673"/>
                    </a:cubicBezTo>
                    <a:cubicBezTo>
                      <a:pt x="18847" y="5172"/>
                      <a:pt x="19147" y="3371"/>
                      <a:pt x="18213" y="2037"/>
                    </a:cubicBezTo>
                    <a:cubicBezTo>
                      <a:pt x="17412" y="869"/>
                      <a:pt x="15978" y="469"/>
                      <a:pt x="14577" y="202"/>
                    </a:cubicBezTo>
                    <a:cubicBezTo>
                      <a:pt x="13736" y="62"/>
                      <a:pt x="12541" y="0"/>
                      <a:pt x="1119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621;p5">
                <a:extLst>
                  <a:ext uri="{FF2B5EF4-FFF2-40B4-BE49-F238E27FC236}">
                    <a16:creationId xmlns:a16="http://schemas.microsoft.com/office/drawing/2014/main" id="{4F888E23-3511-4BFE-765B-3A86780B7B00}"/>
                  </a:ext>
                </a:extLst>
              </p:cNvPr>
              <p:cNvSpPr/>
              <p:nvPr/>
            </p:nvSpPr>
            <p:spPr>
              <a:xfrm>
                <a:off x="1869700" y="2451250"/>
                <a:ext cx="96075" cy="331825"/>
              </a:xfrm>
              <a:custGeom>
                <a:avLst/>
                <a:gdLst/>
                <a:ahLst/>
                <a:cxnLst/>
                <a:rect l="l" t="t" r="r" b="b"/>
                <a:pathLst>
                  <a:path w="3843" h="13273" extrusionOk="0">
                    <a:moveTo>
                      <a:pt x="1330" y="0"/>
                    </a:moveTo>
                    <a:cubicBezTo>
                      <a:pt x="684" y="0"/>
                      <a:pt x="1" y="623"/>
                      <a:pt x="340" y="1406"/>
                    </a:cubicBezTo>
                    <a:cubicBezTo>
                      <a:pt x="1941" y="5075"/>
                      <a:pt x="3042" y="9045"/>
                      <a:pt x="3342" y="13148"/>
                    </a:cubicBezTo>
                    <a:cubicBezTo>
                      <a:pt x="3342" y="13231"/>
                      <a:pt x="3409" y="13273"/>
                      <a:pt x="3475" y="13273"/>
                    </a:cubicBezTo>
                    <a:cubicBezTo>
                      <a:pt x="3542" y="13273"/>
                      <a:pt x="3609" y="13231"/>
                      <a:pt x="3609" y="13148"/>
                    </a:cubicBezTo>
                    <a:cubicBezTo>
                      <a:pt x="3842" y="9011"/>
                      <a:pt x="3509" y="4742"/>
                      <a:pt x="2208" y="706"/>
                    </a:cubicBezTo>
                    <a:cubicBezTo>
                      <a:pt x="2061" y="206"/>
                      <a:pt x="1702" y="0"/>
                      <a:pt x="133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622;p5">
                <a:extLst>
                  <a:ext uri="{FF2B5EF4-FFF2-40B4-BE49-F238E27FC236}">
                    <a16:creationId xmlns:a16="http://schemas.microsoft.com/office/drawing/2014/main" id="{C5494E0C-695E-1E76-39EC-80944E09EAD9}"/>
                  </a:ext>
                </a:extLst>
              </p:cNvPr>
              <p:cNvSpPr/>
              <p:nvPr/>
            </p:nvSpPr>
            <p:spPr>
              <a:xfrm>
                <a:off x="1883925" y="2435975"/>
                <a:ext cx="127700" cy="283850"/>
              </a:xfrm>
              <a:custGeom>
                <a:avLst/>
                <a:gdLst/>
                <a:ahLst/>
                <a:cxnLst/>
                <a:rect l="l" t="t" r="r" b="b"/>
                <a:pathLst>
                  <a:path w="5108" h="11354" extrusionOk="0">
                    <a:moveTo>
                      <a:pt x="1536" y="1"/>
                    </a:moveTo>
                    <a:cubicBezTo>
                      <a:pt x="805" y="1"/>
                      <a:pt x="1" y="899"/>
                      <a:pt x="538" y="1583"/>
                    </a:cubicBezTo>
                    <a:cubicBezTo>
                      <a:pt x="2606" y="4352"/>
                      <a:pt x="4241" y="7654"/>
                      <a:pt x="4874" y="11257"/>
                    </a:cubicBezTo>
                    <a:cubicBezTo>
                      <a:pt x="4888" y="11324"/>
                      <a:pt x="4928" y="11354"/>
                      <a:pt x="4972" y="11354"/>
                    </a:cubicBezTo>
                    <a:cubicBezTo>
                      <a:pt x="5037" y="11354"/>
                      <a:pt x="5108" y="11290"/>
                      <a:pt x="5108" y="11190"/>
                    </a:cubicBezTo>
                    <a:cubicBezTo>
                      <a:pt x="5008" y="7521"/>
                      <a:pt x="4140" y="3752"/>
                      <a:pt x="2239" y="416"/>
                    </a:cubicBezTo>
                    <a:cubicBezTo>
                      <a:pt x="2060" y="121"/>
                      <a:pt x="1803" y="1"/>
                      <a:pt x="153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623;p5">
                <a:extLst>
                  <a:ext uri="{FF2B5EF4-FFF2-40B4-BE49-F238E27FC236}">
                    <a16:creationId xmlns:a16="http://schemas.microsoft.com/office/drawing/2014/main" id="{55F66C53-7829-6889-13A7-9C2D808D08EE}"/>
                  </a:ext>
                </a:extLst>
              </p:cNvPr>
              <p:cNvSpPr/>
              <p:nvPr/>
            </p:nvSpPr>
            <p:spPr>
              <a:xfrm>
                <a:off x="1866925" y="2472000"/>
                <a:ext cx="52150" cy="281900"/>
              </a:xfrm>
              <a:custGeom>
                <a:avLst/>
                <a:gdLst/>
                <a:ahLst/>
                <a:cxnLst/>
                <a:rect l="l" t="t" r="r" b="b"/>
                <a:pathLst>
                  <a:path w="2086" h="11276" extrusionOk="0">
                    <a:moveTo>
                      <a:pt x="1047" y="1"/>
                    </a:moveTo>
                    <a:cubicBezTo>
                      <a:pt x="526" y="1"/>
                      <a:pt x="0" y="293"/>
                      <a:pt x="50" y="876"/>
                    </a:cubicBezTo>
                    <a:cubicBezTo>
                      <a:pt x="251" y="4312"/>
                      <a:pt x="651" y="7714"/>
                      <a:pt x="918" y="11150"/>
                    </a:cubicBezTo>
                    <a:cubicBezTo>
                      <a:pt x="918" y="11234"/>
                      <a:pt x="976" y="11275"/>
                      <a:pt x="1034" y="11275"/>
                    </a:cubicBezTo>
                    <a:cubicBezTo>
                      <a:pt x="1093" y="11275"/>
                      <a:pt x="1151" y="11234"/>
                      <a:pt x="1151" y="11150"/>
                    </a:cubicBezTo>
                    <a:cubicBezTo>
                      <a:pt x="1451" y="7714"/>
                      <a:pt x="1818" y="4312"/>
                      <a:pt x="2018" y="876"/>
                    </a:cubicBezTo>
                    <a:cubicBezTo>
                      <a:pt x="2085" y="293"/>
                      <a:pt x="1568" y="1"/>
                      <a:pt x="104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624;p5">
                <a:extLst>
                  <a:ext uri="{FF2B5EF4-FFF2-40B4-BE49-F238E27FC236}">
                    <a16:creationId xmlns:a16="http://schemas.microsoft.com/office/drawing/2014/main" id="{AF50CDE5-4F37-E48A-A01A-FFBA9F20EBD8}"/>
                  </a:ext>
                </a:extLst>
              </p:cNvPr>
              <p:cNvSpPr/>
              <p:nvPr/>
            </p:nvSpPr>
            <p:spPr>
              <a:xfrm>
                <a:off x="1662925" y="2440750"/>
                <a:ext cx="226250" cy="182975"/>
              </a:xfrm>
              <a:custGeom>
                <a:avLst/>
                <a:gdLst/>
                <a:ahLst/>
                <a:cxnLst/>
                <a:rect l="l" t="t" r="r" b="b"/>
                <a:pathLst>
                  <a:path w="9050" h="7319" extrusionOk="0">
                    <a:moveTo>
                      <a:pt x="7780" y="0"/>
                    </a:moveTo>
                    <a:cubicBezTo>
                      <a:pt x="7685" y="0"/>
                      <a:pt x="7584" y="18"/>
                      <a:pt x="7477" y="58"/>
                    </a:cubicBezTo>
                    <a:cubicBezTo>
                      <a:pt x="4141" y="1426"/>
                      <a:pt x="1572" y="4094"/>
                      <a:pt x="71" y="7130"/>
                    </a:cubicBezTo>
                    <a:cubicBezTo>
                      <a:pt x="0" y="7224"/>
                      <a:pt x="96" y="7319"/>
                      <a:pt x="182" y="7319"/>
                    </a:cubicBezTo>
                    <a:cubicBezTo>
                      <a:pt x="218" y="7319"/>
                      <a:pt x="252" y="7302"/>
                      <a:pt x="271" y="7263"/>
                    </a:cubicBezTo>
                    <a:cubicBezTo>
                      <a:pt x="2239" y="4561"/>
                      <a:pt x="5142" y="2760"/>
                      <a:pt x="8110" y="1993"/>
                    </a:cubicBezTo>
                    <a:cubicBezTo>
                      <a:pt x="9050" y="1781"/>
                      <a:pt x="8723" y="0"/>
                      <a:pt x="778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625;p5">
                <a:extLst>
                  <a:ext uri="{FF2B5EF4-FFF2-40B4-BE49-F238E27FC236}">
                    <a16:creationId xmlns:a16="http://schemas.microsoft.com/office/drawing/2014/main" id="{99389C99-637F-3242-4DFA-9AFFA64C9EF1}"/>
                  </a:ext>
                </a:extLst>
              </p:cNvPr>
              <p:cNvSpPr/>
              <p:nvPr/>
            </p:nvSpPr>
            <p:spPr>
              <a:xfrm>
                <a:off x="1766975" y="2428350"/>
                <a:ext cx="161400" cy="174750"/>
              </a:xfrm>
              <a:custGeom>
                <a:avLst/>
                <a:gdLst/>
                <a:ahLst/>
                <a:cxnLst/>
                <a:rect l="l" t="t" r="r" b="b"/>
                <a:pathLst>
                  <a:path w="6456" h="6990" extrusionOk="0">
                    <a:moveTo>
                      <a:pt x="4804" y="0"/>
                    </a:moveTo>
                    <a:cubicBezTo>
                      <a:pt x="4634" y="0"/>
                      <a:pt x="4483" y="65"/>
                      <a:pt x="4382" y="221"/>
                    </a:cubicBezTo>
                    <a:cubicBezTo>
                      <a:pt x="2881" y="2389"/>
                      <a:pt x="1547" y="4624"/>
                      <a:pt x="79" y="6792"/>
                    </a:cubicBezTo>
                    <a:cubicBezTo>
                      <a:pt x="1" y="6870"/>
                      <a:pt x="127" y="6990"/>
                      <a:pt x="217" y="6990"/>
                    </a:cubicBezTo>
                    <a:cubicBezTo>
                      <a:pt x="242" y="6990"/>
                      <a:pt x="265" y="6980"/>
                      <a:pt x="279" y="6959"/>
                    </a:cubicBezTo>
                    <a:cubicBezTo>
                      <a:pt x="2147" y="5124"/>
                      <a:pt x="4115" y="3389"/>
                      <a:pt x="5950" y="1488"/>
                    </a:cubicBezTo>
                    <a:cubicBezTo>
                      <a:pt x="6455" y="1009"/>
                      <a:pt x="5476" y="0"/>
                      <a:pt x="480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626;p5">
                <a:extLst>
                  <a:ext uri="{FF2B5EF4-FFF2-40B4-BE49-F238E27FC236}">
                    <a16:creationId xmlns:a16="http://schemas.microsoft.com/office/drawing/2014/main" id="{7020C8B1-BC42-9540-9F89-866A25408777}"/>
                  </a:ext>
                </a:extLst>
              </p:cNvPr>
              <p:cNvSpPr/>
              <p:nvPr/>
            </p:nvSpPr>
            <p:spPr>
              <a:xfrm>
                <a:off x="1576750" y="2416975"/>
                <a:ext cx="313875" cy="164950"/>
              </a:xfrm>
              <a:custGeom>
                <a:avLst/>
                <a:gdLst/>
                <a:ahLst/>
                <a:cxnLst/>
                <a:rect l="l" t="t" r="r" b="b"/>
                <a:pathLst>
                  <a:path w="12555" h="6598" extrusionOk="0">
                    <a:moveTo>
                      <a:pt x="11160" y="0"/>
                    </a:moveTo>
                    <a:cubicBezTo>
                      <a:pt x="11035" y="0"/>
                      <a:pt x="10901" y="24"/>
                      <a:pt x="10757" y="75"/>
                    </a:cubicBezTo>
                    <a:cubicBezTo>
                      <a:pt x="6821" y="1509"/>
                      <a:pt x="3218" y="3744"/>
                      <a:pt x="82" y="6380"/>
                    </a:cubicBezTo>
                    <a:cubicBezTo>
                      <a:pt x="1" y="6489"/>
                      <a:pt x="52" y="6598"/>
                      <a:pt x="165" y="6598"/>
                    </a:cubicBezTo>
                    <a:cubicBezTo>
                      <a:pt x="190" y="6598"/>
                      <a:pt x="219" y="6592"/>
                      <a:pt x="249" y="6580"/>
                    </a:cubicBezTo>
                    <a:cubicBezTo>
                      <a:pt x="3685" y="4412"/>
                      <a:pt x="7521" y="2944"/>
                      <a:pt x="11357" y="2043"/>
                    </a:cubicBezTo>
                    <a:cubicBezTo>
                      <a:pt x="12554" y="1774"/>
                      <a:pt x="12248" y="0"/>
                      <a:pt x="1116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627;p5">
                <a:extLst>
                  <a:ext uri="{FF2B5EF4-FFF2-40B4-BE49-F238E27FC236}">
                    <a16:creationId xmlns:a16="http://schemas.microsoft.com/office/drawing/2014/main" id="{101EE2CD-EA22-5797-E159-ECD8E8FD4735}"/>
                  </a:ext>
                </a:extLst>
              </p:cNvPr>
              <p:cNvSpPr/>
              <p:nvPr/>
            </p:nvSpPr>
            <p:spPr>
              <a:xfrm>
                <a:off x="1658575" y="2411150"/>
                <a:ext cx="218875" cy="101050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4042" extrusionOk="0">
                    <a:moveTo>
                      <a:pt x="7370" y="1"/>
                    </a:moveTo>
                    <a:cubicBezTo>
                      <a:pt x="5899" y="1"/>
                      <a:pt x="4518" y="390"/>
                      <a:pt x="3281" y="1009"/>
                    </a:cubicBezTo>
                    <a:cubicBezTo>
                      <a:pt x="1980" y="1742"/>
                      <a:pt x="879" y="2676"/>
                      <a:pt x="78" y="3844"/>
                    </a:cubicBezTo>
                    <a:cubicBezTo>
                      <a:pt x="0" y="3922"/>
                      <a:pt x="106" y="4042"/>
                      <a:pt x="203" y="4042"/>
                    </a:cubicBezTo>
                    <a:cubicBezTo>
                      <a:pt x="230" y="4042"/>
                      <a:pt x="257" y="4032"/>
                      <a:pt x="279" y="4011"/>
                    </a:cubicBezTo>
                    <a:cubicBezTo>
                      <a:pt x="1246" y="3077"/>
                      <a:pt x="2480" y="2443"/>
                      <a:pt x="3748" y="2109"/>
                    </a:cubicBezTo>
                    <a:cubicBezTo>
                      <a:pt x="4420" y="1928"/>
                      <a:pt x="5111" y="1845"/>
                      <a:pt x="5791" y="1845"/>
                    </a:cubicBezTo>
                    <a:cubicBezTo>
                      <a:pt x="6359" y="1845"/>
                      <a:pt x="6919" y="1903"/>
                      <a:pt x="7450" y="2009"/>
                    </a:cubicBezTo>
                    <a:cubicBezTo>
                      <a:pt x="7493" y="2025"/>
                      <a:pt x="7535" y="2032"/>
                      <a:pt x="7577" y="2032"/>
                    </a:cubicBezTo>
                    <a:cubicBezTo>
                      <a:pt x="8252" y="2032"/>
                      <a:pt x="8754" y="102"/>
                      <a:pt x="7717" y="8"/>
                    </a:cubicBezTo>
                    <a:cubicBezTo>
                      <a:pt x="7601" y="3"/>
                      <a:pt x="7485" y="1"/>
                      <a:pt x="73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628;p5">
                <a:extLst>
                  <a:ext uri="{FF2B5EF4-FFF2-40B4-BE49-F238E27FC236}">
                    <a16:creationId xmlns:a16="http://schemas.microsoft.com/office/drawing/2014/main" id="{CDCF90F4-D465-0808-25B5-582543EB786F}"/>
                  </a:ext>
                </a:extLst>
              </p:cNvPr>
              <p:cNvSpPr/>
              <p:nvPr/>
            </p:nvSpPr>
            <p:spPr>
              <a:xfrm>
                <a:off x="1513750" y="2351700"/>
                <a:ext cx="371700" cy="91375"/>
              </a:xfrm>
              <a:custGeom>
                <a:avLst/>
                <a:gdLst/>
                <a:ahLst/>
                <a:cxnLst/>
                <a:rect l="l" t="t" r="r" b="b"/>
                <a:pathLst>
                  <a:path w="14868" h="3655" extrusionOk="0">
                    <a:moveTo>
                      <a:pt x="3659" y="1"/>
                    </a:moveTo>
                    <a:cubicBezTo>
                      <a:pt x="2496" y="1"/>
                      <a:pt x="1341" y="63"/>
                      <a:pt x="201" y="184"/>
                    </a:cubicBezTo>
                    <a:cubicBezTo>
                      <a:pt x="1" y="184"/>
                      <a:pt x="34" y="451"/>
                      <a:pt x="201" y="451"/>
                    </a:cubicBezTo>
                    <a:cubicBezTo>
                      <a:pt x="4604" y="518"/>
                      <a:pt x="8940" y="1685"/>
                      <a:pt x="12776" y="3520"/>
                    </a:cubicBezTo>
                    <a:cubicBezTo>
                      <a:pt x="12963" y="3614"/>
                      <a:pt x="13143" y="3655"/>
                      <a:pt x="13310" y="3655"/>
                    </a:cubicBezTo>
                    <a:cubicBezTo>
                      <a:pt x="14333" y="3655"/>
                      <a:pt x="14867" y="2111"/>
                      <a:pt x="13577" y="1652"/>
                    </a:cubicBezTo>
                    <a:cubicBezTo>
                      <a:pt x="10363" y="515"/>
                      <a:pt x="6985" y="1"/>
                      <a:pt x="365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629;p5">
                <a:extLst>
                  <a:ext uri="{FF2B5EF4-FFF2-40B4-BE49-F238E27FC236}">
                    <a16:creationId xmlns:a16="http://schemas.microsoft.com/office/drawing/2014/main" id="{1B735A8C-5E56-7DA6-36A3-EBD78F0147FD}"/>
                  </a:ext>
                </a:extLst>
              </p:cNvPr>
              <p:cNvSpPr/>
              <p:nvPr/>
            </p:nvSpPr>
            <p:spPr>
              <a:xfrm>
                <a:off x="1658275" y="2294500"/>
                <a:ext cx="248700" cy="137250"/>
              </a:xfrm>
              <a:custGeom>
                <a:avLst/>
                <a:gdLst/>
                <a:ahLst/>
                <a:cxnLst/>
                <a:rect l="l" t="t" r="r" b="b"/>
                <a:pathLst>
                  <a:path w="9948" h="5490" extrusionOk="0">
                    <a:moveTo>
                      <a:pt x="194" y="0"/>
                    </a:moveTo>
                    <a:cubicBezTo>
                      <a:pt x="77" y="0"/>
                      <a:pt x="0" y="178"/>
                      <a:pt x="124" y="271"/>
                    </a:cubicBezTo>
                    <a:cubicBezTo>
                      <a:pt x="2959" y="1638"/>
                      <a:pt x="5561" y="3440"/>
                      <a:pt x="7963" y="5341"/>
                    </a:cubicBezTo>
                    <a:cubicBezTo>
                      <a:pt x="8092" y="5444"/>
                      <a:pt x="8232" y="5489"/>
                      <a:pt x="8373" y="5489"/>
                    </a:cubicBezTo>
                    <a:cubicBezTo>
                      <a:pt x="9145" y="5489"/>
                      <a:pt x="9948" y="4147"/>
                      <a:pt x="9130" y="3640"/>
                    </a:cubicBezTo>
                    <a:cubicBezTo>
                      <a:pt x="6328" y="2005"/>
                      <a:pt x="3293" y="838"/>
                      <a:pt x="224" y="4"/>
                    </a:cubicBezTo>
                    <a:cubicBezTo>
                      <a:pt x="214" y="1"/>
                      <a:pt x="204" y="0"/>
                      <a:pt x="19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630;p5">
                <a:extLst>
                  <a:ext uri="{FF2B5EF4-FFF2-40B4-BE49-F238E27FC236}">
                    <a16:creationId xmlns:a16="http://schemas.microsoft.com/office/drawing/2014/main" id="{36F84B10-75A7-FA76-ED58-85EF018A040B}"/>
                  </a:ext>
                </a:extLst>
              </p:cNvPr>
              <p:cNvSpPr/>
              <p:nvPr/>
            </p:nvSpPr>
            <p:spPr>
              <a:xfrm>
                <a:off x="1654425" y="2238100"/>
                <a:ext cx="269025" cy="181900"/>
              </a:xfrm>
              <a:custGeom>
                <a:avLst/>
                <a:gdLst/>
                <a:ahLst/>
                <a:cxnLst/>
                <a:rect l="l" t="t" r="r" b="b"/>
                <a:pathLst>
                  <a:path w="10761" h="7276" extrusionOk="0">
                    <a:moveTo>
                      <a:pt x="166" y="1"/>
                    </a:moveTo>
                    <a:cubicBezTo>
                      <a:pt x="50" y="1"/>
                      <a:pt x="0" y="175"/>
                      <a:pt x="111" y="258"/>
                    </a:cubicBezTo>
                    <a:cubicBezTo>
                      <a:pt x="3213" y="2260"/>
                      <a:pt x="5982" y="4595"/>
                      <a:pt x="8617" y="7063"/>
                    </a:cubicBezTo>
                    <a:cubicBezTo>
                      <a:pt x="8778" y="7212"/>
                      <a:pt x="8960" y="7276"/>
                      <a:pt x="9142" y="7276"/>
                    </a:cubicBezTo>
                    <a:cubicBezTo>
                      <a:pt x="9943" y="7276"/>
                      <a:pt x="10760" y="6054"/>
                      <a:pt x="9918" y="5429"/>
                    </a:cubicBezTo>
                    <a:cubicBezTo>
                      <a:pt x="6883" y="3261"/>
                      <a:pt x="3580" y="1526"/>
                      <a:pt x="244" y="25"/>
                    </a:cubicBezTo>
                    <a:cubicBezTo>
                      <a:pt x="216" y="8"/>
                      <a:pt x="190" y="1"/>
                      <a:pt x="16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631;p5">
                <a:extLst>
                  <a:ext uri="{FF2B5EF4-FFF2-40B4-BE49-F238E27FC236}">
                    <a16:creationId xmlns:a16="http://schemas.microsoft.com/office/drawing/2014/main" id="{F79EB690-FD7D-22A7-443D-E5148AF2FD9E}"/>
                  </a:ext>
                </a:extLst>
              </p:cNvPr>
              <p:cNvSpPr/>
              <p:nvPr/>
            </p:nvSpPr>
            <p:spPr>
              <a:xfrm>
                <a:off x="1776825" y="2068350"/>
                <a:ext cx="136275" cy="348800"/>
              </a:xfrm>
              <a:custGeom>
                <a:avLst/>
                <a:gdLst/>
                <a:ahLst/>
                <a:cxnLst/>
                <a:rect l="l" t="t" r="r" b="b"/>
                <a:pathLst>
                  <a:path w="5451" h="13952" extrusionOk="0">
                    <a:moveTo>
                      <a:pt x="128" y="1"/>
                    </a:moveTo>
                    <a:cubicBezTo>
                      <a:pt x="62" y="1"/>
                      <a:pt x="0" y="52"/>
                      <a:pt x="18" y="144"/>
                    </a:cubicBezTo>
                    <a:cubicBezTo>
                      <a:pt x="752" y="4513"/>
                      <a:pt x="1720" y="8883"/>
                      <a:pt x="3154" y="13153"/>
                    </a:cubicBezTo>
                    <a:cubicBezTo>
                      <a:pt x="3355" y="13717"/>
                      <a:pt x="3763" y="13951"/>
                      <a:pt x="4160" y="13951"/>
                    </a:cubicBezTo>
                    <a:cubicBezTo>
                      <a:pt x="4820" y="13951"/>
                      <a:pt x="5451" y="13306"/>
                      <a:pt x="5055" y="12452"/>
                    </a:cubicBezTo>
                    <a:cubicBezTo>
                      <a:pt x="3221" y="8449"/>
                      <a:pt x="1520" y="4347"/>
                      <a:pt x="252" y="110"/>
                    </a:cubicBezTo>
                    <a:cubicBezTo>
                      <a:pt x="237" y="35"/>
                      <a:pt x="181" y="1"/>
                      <a:pt x="12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632;p5">
                <a:extLst>
                  <a:ext uri="{FF2B5EF4-FFF2-40B4-BE49-F238E27FC236}">
                    <a16:creationId xmlns:a16="http://schemas.microsoft.com/office/drawing/2014/main" id="{3BB33939-9C1B-B5F4-2271-04EFD04829AA}"/>
                  </a:ext>
                </a:extLst>
              </p:cNvPr>
              <p:cNvSpPr/>
              <p:nvPr/>
            </p:nvSpPr>
            <p:spPr>
              <a:xfrm>
                <a:off x="1835175" y="2088850"/>
                <a:ext cx="105500" cy="340575"/>
              </a:xfrm>
              <a:custGeom>
                <a:avLst/>
                <a:gdLst/>
                <a:ahLst/>
                <a:cxnLst/>
                <a:rect l="l" t="t" r="r" b="b"/>
                <a:pathLst>
                  <a:path w="4220" h="13623" extrusionOk="0">
                    <a:moveTo>
                      <a:pt x="135" y="1"/>
                    </a:moveTo>
                    <a:cubicBezTo>
                      <a:pt x="67" y="1"/>
                      <a:pt x="1" y="63"/>
                      <a:pt x="19" y="157"/>
                    </a:cubicBezTo>
                    <a:cubicBezTo>
                      <a:pt x="687" y="4360"/>
                      <a:pt x="1254" y="8563"/>
                      <a:pt x="1988" y="12733"/>
                    </a:cubicBezTo>
                    <a:cubicBezTo>
                      <a:pt x="2086" y="13354"/>
                      <a:pt x="2531" y="13623"/>
                      <a:pt x="2981" y="13623"/>
                    </a:cubicBezTo>
                    <a:cubicBezTo>
                      <a:pt x="3596" y="13623"/>
                      <a:pt x="4220" y="13122"/>
                      <a:pt x="3989" y="12333"/>
                    </a:cubicBezTo>
                    <a:cubicBezTo>
                      <a:pt x="2821" y="8230"/>
                      <a:pt x="1487" y="4194"/>
                      <a:pt x="253" y="124"/>
                    </a:cubicBezTo>
                    <a:cubicBezTo>
                      <a:pt x="238" y="37"/>
                      <a:pt x="186" y="1"/>
                      <a:pt x="13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633;p5">
                <a:extLst>
                  <a:ext uri="{FF2B5EF4-FFF2-40B4-BE49-F238E27FC236}">
                    <a16:creationId xmlns:a16="http://schemas.microsoft.com/office/drawing/2014/main" id="{7A1CA95D-7BD3-CE7E-B91B-C5BC50A24913}"/>
                  </a:ext>
                </a:extLst>
              </p:cNvPr>
              <p:cNvSpPr/>
              <p:nvPr/>
            </p:nvSpPr>
            <p:spPr>
              <a:xfrm>
                <a:off x="1890150" y="2113150"/>
                <a:ext cx="64750" cy="310975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12439" extrusionOk="0">
                    <a:moveTo>
                      <a:pt x="172" y="0"/>
                    </a:moveTo>
                    <a:cubicBezTo>
                      <a:pt x="88" y="0"/>
                      <a:pt x="1" y="80"/>
                      <a:pt x="22" y="186"/>
                    </a:cubicBezTo>
                    <a:cubicBezTo>
                      <a:pt x="789" y="3922"/>
                      <a:pt x="856" y="7725"/>
                      <a:pt x="522" y="11428"/>
                    </a:cubicBezTo>
                    <a:cubicBezTo>
                      <a:pt x="453" y="12086"/>
                      <a:pt x="1022" y="12438"/>
                      <a:pt x="1576" y="12438"/>
                    </a:cubicBezTo>
                    <a:cubicBezTo>
                      <a:pt x="2089" y="12438"/>
                      <a:pt x="2589" y="12136"/>
                      <a:pt x="2557" y="11494"/>
                    </a:cubicBezTo>
                    <a:cubicBezTo>
                      <a:pt x="2457" y="7558"/>
                      <a:pt x="1556" y="3689"/>
                      <a:pt x="289" y="86"/>
                    </a:cubicBezTo>
                    <a:cubicBezTo>
                      <a:pt x="265" y="26"/>
                      <a:pt x="219" y="0"/>
                      <a:pt x="17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634;p5">
                <a:extLst>
                  <a:ext uri="{FF2B5EF4-FFF2-40B4-BE49-F238E27FC236}">
                    <a16:creationId xmlns:a16="http://schemas.microsoft.com/office/drawing/2014/main" id="{66F771C1-5542-DEAC-7168-EA98F8888145}"/>
                  </a:ext>
                </a:extLst>
              </p:cNvPr>
              <p:cNvSpPr/>
              <p:nvPr/>
            </p:nvSpPr>
            <p:spPr>
              <a:xfrm>
                <a:off x="1906050" y="2108375"/>
                <a:ext cx="209275" cy="286675"/>
              </a:xfrm>
              <a:custGeom>
                <a:avLst/>
                <a:gdLst/>
                <a:ahLst/>
                <a:cxnLst/>
                <a:rect l="l" t="t" r="r" b="b"/>
                <a:pathLst>
                  <a:path w="8371" h="11467" extrusionOk="0">
                    <a:moveTo>
                      <a:pt x="8209" y="0"/>
                    </a:moveTo>
                    <a:cubicBezTo>
                      <a:pt x="8168" y="0"/>
                      <a:pt x="8125" y="23"/>
                      <a:pt x="8092" y="77"/>
                    </a:cubicBezTo>
                    <a:cubicBezTo>
                      <a:pt x="5657" y="3379"/>
                      <a:pt x="3055" y="6548"/>
                      <a:pt x="587" y="9884"/>
                    </a:cubicBezTo>
                    <a:cubicBezTo>
                      <a:pt x="1" y="10634"/>
                      <a:pt x="733" y="11467"/>
                      <a:pt x="1475" y="11467"/>
                    </a:cubicBezTo>
                    <a:cubicBezTo>
                      <a:pt x="1788" y="11467"/>
                      <a:pt x="2103" y="11318"/>
                      <a:pt x="2321" y="10951"/>
                    </a:cubicBezTo>
                    <a:cubicBezTo>
                      <a:pt x="4356" y="7416"/>
                      <a:pt x="6258" y="3780"/>
                      <a:pt x="8326" y="210"/>
                    </a:cubicBezTo>
                    <a:cubicBezTo>
                      <a:pt x="8371" y="98"/>
                      <a:pt x="8294" y="0"/>
                      <a:pt x="82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635;p5">
                <a:extLst>
                  <a:ext uri="{FF2B5EF4-FFF2-40B4-BE49-F238E27FC236}">
                    <a16:creationId xmlns:a16="http://schemas.microsoft.com/office/drawing/2014/main" id="{09BD2A9B-7202-8A6D-9F16-271A0C61B60C}"/>
                  </a:ext>
                </a:extLst>
              </p:cNvPr>
              <p:cNvSpPr/>
              <p:nvPr/>
            </p:nvSpPr>
            <p:spPr>
              <a:xfrm>
                <a:off x="1897500" y="2189475"/>
                <a:ext cx="242575" cy="246475"/>
              </a:xfrm>
              <a:custGeom>
                <a:avLst/>
                <a:gdLst/>
                <a:ahLst/>
                <a:cxnLst/>
                <a:rect l="l" t="t" r="r" b="b"/>
                <a:pathLst>
                  <a:path w="9703" h="9859" extrusionOk="0">
                    <a:moveTo>
                      <a:pt x="9505" y="0"/>
                    </a:moveTo>
                    <a:cubicBezTo>
                      <a:pt x="9471" y="0"/>
                      <a:pt x="9434" y="11"/>
                      <a:pt x="9402" y="35"/>
                    </a:cubicBezTo>
                    <a:cubicBezTo>
                      <a:pt x="6533" y="2771"/>
                      <a:pt x="3597" y="5372"/>
                      <a:pt x="762" y="8141"/>
                    </a:cubicBezTo>
                    <a:cubicBezTo>
                      <a:pt x="1" y="8826"/>
                      <a:pt x="764" y="9858"/>
                      <a:pt x="1555" y="9858"/>
                    </a:cubicBezTo>
                    <a:cubicBezTo>
                      <a:pt x="1804" y="9858"/>
                      <a:pt x="2056" y="9756"/>
                      <a:pt x="2263" y="9509"/>
                    </a:cubicBezTo>
                    <a:cubicBezTo>
                      <a:pt x="4765" y="6473"/>
                      <a:pt x="7167" y="3304"/>
                      <a:pt x="9602" y="202"/>
                    </a:cubicBezTo>
                    <a:cubicBezTo>
                      <a:pt x="9703" y="101"/>
                      <a:pt x="9613" y="0"/>
                      <a:pt x="950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636;p5">
                <a:extLst>
                  <a:ext uri="{FF2B5EF4-FFF2-40B4-BE49-F238E27FC236}">
                    <a16:creationId xmlns:a16="http://schemas.microsoft.com/office/drawing/2014/main" id="{25F0D0FF-412B-9154-B67E-589A43749080}"/>
                  </a:ext>
                </a:extLst>
              </p:cNvPr>
              <p:cNvSpPr/>
              <p:nvPr/>
            </p:nvSpPr>
            <p:spPr>
              <a:xfrm>
                <a:off x="1886375" y="2237950"/>
                <a:ext cx="267325" cy="198325"/>
              </a:xfrm>
              <a:custGeom>
                <a:avLst/>
                <a:gdLst/>
                <a:ahLst/>
                <a:cxnLst/>
                <a:rect l="l" t="t" r="r" b="b"/>
                <a:pathLst>
                  <a:path w="10693" h="7933" extrusionOk="0">
                    <a:moveTo>
                      <a:pt x="10517" y="0"/>
                    </a:moveTo>
                    <a:cubicBezTo>
                      <a:pt x="10493" y="0"/>
                      <a:pt x="10468" y="10"/>
                      <a:pt x="10447" y="31"/>
                    </a:cubicBezTo>
                    <a:cubicBezTo>
                      <a:pt x="7378" y="2233"/>
                      <a:pt x="4143" y="4167"/>
                      <a:pt x="940" y="6035"/>
                    </a:cubicBezTo>
                    <a:cubicBezTo>
                      <a:pt x="1" y="6560"/>
                      <a:pt x="664" y="7933"/>
                      <a:pt x="1507" y="7933"/>
                    </a:cubicBezTo>
                    <a:cubicBezTo>
                      <a:pt x="1681" y="7933"/>
                      <a:pt x="1864" y="7874"/>
                      <a:pt x="2041" y="7736"/>
                    </a:cubicBezTo>
                    <a:cubicBezTo>
                      <a:pt x="5110" y="5435"/>
                      <a:pt x="7879" y="2866"/>
                      <a:pt x="10614" y="231"/>
                    </a:cubicBezTo>
                    <a:cubicBezTo>
                      <a:pt x="10693" y="126"/>
                      <a:pt x="10606" y="0"/>
                      <a:pt x="1051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637;p5">
                <a:extLst>
                  <a:ext uri="{FF2B5EF4-FFF2-40B4-BE49-F238E27FC236}">
                    <a16:creationId xmlns:a16="http://schemas.microsoft.com/office/drawing/2014/main" id="{EA4357E6-B766-1A41-D681-6AB0D514E4A0}"/>
                  </a:ext>
                </a:extLst>
              </p:cNvPr>
              <p:cNvSpPr/>
              <p:nvPr/>
            </p:nvSpPr>
            <p:spPr>
              <a:xfrm>
                <a:off x="1892725" y="2371875"/>
                <a:ext cx="352400" cy="66200"/>
              </a:xfrm>
              <a:custGeom>
                <a:avLst/>
                <a:gdLst/>
                <a:ahLst/>
                <a:cxnLst/>
                <a:rect l="l" t="t" r="r" b="b"/>
                <a:pathLst>
                  <a:path w="14096" h="2648" extrusionOk="0">
                    <a:moveTo>
                      <a:pt x="7111" y="1"/>
                    </a:moveTo>
                    <a:cubicBezTo>
                      <a:pt x="5185" y="1"/>
                      <a:pt x="3242" y="206"/>
                      <a:pt x="1320" y="645"/>
                    </a:cubicBezTo>
                    <a:cubicBezTo>
                      <a:pt x="0" y="945"/>
                      <a:pt x="461" y="2648"/>
                      <a:pt x="1513" y="2648"/>
                    </a:cubicBezTo>
                    <a:cubicBezTo>
                      <a:pt x="1631" y="2648"/>
                      <a:pt x="1756" y="2627"/>
                      <a:pt x="1887" y="2580"/>
                    </a:cubicBezTo>
                    <a:cubicBezTo>
                      <a:pt x="4871" y="1567"/>
                      <a:pt x="8110" y="959"/>
                      <a:pt x="11400" y="959"/>
                    </a:cubicBezTo>
                    <a:cubicBezTo>
                      <a:pt x="12230" y="959"/>
                      <a:pt x="13063" y="998"/>
                      <a:pt x="13896" y="1079"/>
                    </a:cubicBezTo>
                    <a:cubicBezTo>
                      <a:pt x="14062" y="1079"/>
                      <a:pt x="14096" y="878"/>
                      <a:pt x="13929" y="845"/>
                    </a:cubicBezTo>
                    <a:cubicBezTo>
                      <a:pt x="11724" y="298"/>
                      <a:pt x="9430" y="1"/>
                      <a:pt x="71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638;p5">
                <a:extLst>
                  <a:ext uri="{FF2B5EF4-FFF2-40B4-BE49-F238E27FC236}">
                    <a16:creationId xmlns:a16="http://schemas.microsoft.com/office/drawing/2014/main" id="{029BADF7-2E61-8FE1-B4CA-90A1DFCBF387}"/>
                  </a:ext>
                </a:extLst>
              </p:cNvPr>
              <p:cNvSpPr/>
              <p:nvPr/>
            </p:nvSpPr>
            <p:spPr>
              <a:xfrm>
                <a:off x="1903150" y="2430675"/>
                <a:ext cx="303625" cy="52000"/>
              </a:xfrm>
              <a:custGeom>
                <a:avLst/>
                <a:gdLst/>
                <a:ahLst/>
                <a:cxnLst/>
                <a:rect l="l" t="t" r="r" b="b"/>
                <a:pathLst>
                  <a:path w="12145" h="2080" extrusionOk="0">
                    <a:moveTo>
                      <a:pt x="2381" y="1"/>
                    </a:moveTo>
                    <a:cubicBezTo>
                      <a:pt x="1989" y="1"/>
                      <a:pt x="1596" y="10"/>
                      <a:pt x="1203" y="27"/>
                    </a:cubicBezTo>
                    <a:cubicBezTo>
                      <a:pt x="0" y="122"/>
                      <a:pt x="239" y="2080"/>
                      <a:pt x="1265" y="2080"/>
                    </a:cubicBezTo>
                    <a:cubicBezTo>
                      <a:pt x="1320" y="2080"/>
                      <a:pt x="1377" y="2074"/>
                      <a:pt x="1437" y="2062"/>
                    </a:cubicBezTo>
                    <a:cubicBezTo>
                      <a:pt x="3498" y="1719"/>
                      <a:pt x="5609" y="1510"/>
                      <a:pt x="7746" y="1510"/>
                    </a:cubicBezTo>
                    <a:cubicBezTo>
                      <a:pt x="9136" y="1510"/>
                      <a:pt x="10538" y="1598"/>
                      <a:pt x="11944" y="1795"/>
                    </a:cubicBezTo>
                    <a:cubicBezTo>
                      <a:pt x="12111" y="1795"/>
                      <a:pt x="12144" y="1562"/>
                      <a:pt x="11978" y="1529"/>
                    </a:cubicBezTo>
                    <a:cubicBezTo>
                      <a:pt x="8910" y="605"/>
                      <a:pt x="5655" y="1"/>
                      <a:pt x="23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639;p5">
                <a:extLst>
                  <a:ext uri="{FF2B5EF4-FFF2-40B4-BE49-F238E27FC236}">
                    <a16:creationId xmlns:a16="http://schemas.microsoft.com/office/drawing/2014/main" id="{3FB8CCAD-2B69-EAA2-FDD2-B6130787C9EB}"/>
                  </a:ext>
                </a:extLst>
              </p:cNvPr>
              <p:cNvSpPr/>
              <p:nvPr/>
            </p:nvSpPr>
            <p:spPr>
              <a:xfrm>
                <a:off x="1896500" y="2399750"/>
                <a:ext cx="261075" cy="55550"/>
              </a:xfrm>
              <a:custGeom>
                <a:avLst/>
                <a:gdLst/>
                <a:ahLst/>
                <a:cxnLst/>
                <a:rect l="l" t="t" r="r" b="b"/>
                <a:pathLst>
                  <a:path w="10443" h="2222" extrusionOk="0">
                    <a:moveTo>
                      <a:pt x="4278" y="0"/>
                    </a:moveTo>
                    <a:cubicBezTo>
                      <a:pt x="3214" y="0"/>
                      <a:pt x="2143" y="70"/>
                      <a:pt x="1069" y="230"/>
                    </a:cubicBezTo>
                    <a:cubicBezTo>
                      <a:pt x="0" y="293"/>
                      <a:pt x="412" y="2221"/>
                      <a:pt x="1272" y="2221"/>
                    </a:cubicBezTo>
                    <a:cubicBezTo>
                      <a:pt x="1325" y="2221"/>
                      <a:pt x="1380" y="2214"/>
                      <a:pt x="1436" y="2198"/>
                    </a:cubicBezTo>
                    <a:cubicBezTo>
                      <a:pt x="4023" y="1429"/>
                      <a:pt x="6780" y="886"/>
                      <a:pt x="9577" y="886"/>
                    </a:cubicBezTo>
                    <a:cubicBezTo>
                      <a:pt x="9810" y="886"/>
                      <a:pt x="10042" y="890"/>
                      <a:pt x="10276" y="898"/>
                    </a:cubicBezTo>
                    <a:cubicBezTo>
                      <a:pt x="10409" y="898"/>
                      <a:pt x="10442" y="631"/>
                      <a:pt x="10309" y="631"/>
                    </a:cubicBezTo>
                    <a:cubicBezTo>
                      <a:pt x="8335" y="258"/>
                      <a:pt x="6319" y="0"/>
                      <a:pt x="42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640;p5">
                <a:extLst>
                  <a:ext uri="{FF2B5EF4-FFF2-40B4-BE49-F238E27FC236}">
                    <a16:creationId xmlns:a16="http://schemas.microsoft.com/office/drawing/2014/main" id="{7D54CF32-A005-EA71-C33C-4C26B26F210F}"/>
                  </a:ext>
                </a:extLst>
              </p:cNvPr>
              <p:cNvSpPr/>
              <p:nvPr/>
            </p:nvSpPr>
            <p:spPr>
              <a:xfrm>
                <a:off x="1881150" y="2440525"/>
                <a:ext cx="262825" cy="81850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3274" extrusionOk="0">
                    <a:moveTo>
                      <a:pt x="1123" y="0"/>
                    </a:moveTo>
                    <a:cubicBezTo>
                      <a:pt x="0" y="0"/>
                      <a:pt x="87" y="2103"/>
                      <a:pt x="1102" y="2103"/>
                    </a:cubicBezTo>
                    <a:cubicBezTo>
                      <a:pt x="1118" y="2103"/>
                      <a:pt x="1133" y="2103"/>
                      <a:pt x="1149" y="2102"/>
                    </a:cubicBezTo>
                    <a:cubicBezTo>
                      <a:pt x="1746" y="2062"/>
                      <a:pt x="2349" y="2041"/>
                      <a:pt x="2956" y="2041"/>
                    </a:cubicBezTo>
                    <a:cubicBezTo>
                      <a:pt x="5402" y="2041"/>
                      <a:pt x="7904" y="2387"/>
                      <a:pt x="10256" y="3269"/>
                    </a:cubicBezTo>
                    <a:cubicBezTo>
                      <a:pt x="10266" y="3272"/>
                      <a:pt x="10276" y="3273"/>
                      <a:pt x="10286" y="3273"/>
                    </a:cubicBezTo>
                    <a:cubicBezTo>
                      <a:pt x="10408" y="3273"/>
                      <a:pt x="10513" y="3095"/>
                      <a:pt x="10389" y="3003"/>
                    </a:cubicBezTo>
                    <a:cubicBezTo>
                      <a:pt x="7654" y="1435"/>
                      <a:pt x="4485" y="267"/>
                      <a:pt x="1149" y="0"/>
                    </a:cubicBezTo>
                    <a:cubicBezTo>
                      <a:pt x="1140" y="0"/>
                      <a:pt x="1132" y="0"/>
                      <a:pt x="112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641;p5">
                <a:extLst>
                  <a:ext uri="{FF2B5EF4-FFF2-40B4-BE49-F238E27FC236}">
                    <a16:creationId xmlns:a16="http://schemas.microsoft.com/office/drawing/2014/main" id="{4B9B8686-17DC-E08F-050A-2A5C4D2F0DB8}"/>
                  </a:ext>
                </a:extLst>
              </p:cNvPr>
              <p:cNvSpPr/>
              <p:nvPr/>
            </p:nvSpPr>
            <p:spPr>
              <a:xfrm>
                <a:off x="1778950" y="2225375"/>
                <a:ext cx="256250" cy="292100"/>
              </a:xfrm>
              <a:custGeom>
                <a:avLst/>
                <a:gdLst/>
                <a:ahLst/>
                <a:cxnLst/>
                <a:rect l="l" t="t" r="r" b="b"/>
                <a:pathLst>
                  <a:path w="10250" h="11684" extrusionOk="0">
                    <a:moveTo>
                      <a:pt x="4270" y="0"/>
                    </a:moveTo>
                    <a:cubicBezTo>
                      <a:pt x="3970" y="34"/>
                      <a:pt x="3836" y="401"/>
                      <a:pt x="3803" y="701"/>
                    </a:cubicBezTo>
                    <a:cubicBezTo>
                      <a:pt x="3696" y="1505"/>
                      <a:pt x="3739" y="2352"/>
                      <a:pt x="3951" y="3155"/>
                    </a:cubicBezTo>
                    <a:lnTo>
                      <a:pt x="3951" y="3155"/>
                    </a:lnTo>
                    <a:cubicBezTo>
                      <a:pt x="3665" y="2303"/>
                      <a:pt x="3417" y="1752"/>
                      <a:pt x="3169" y="1201"/>
                    </a:cubicBezTo>
                    <a:cubicBezTo>
                      <a:pt x="3020" y="962"/>
                      <a:pt x="2844" y="724"/>
                      <a:pt x="2618" y="724"/>
                    </a:cubicBezTo>
                    <a:cubicBezTo>
                      <a:pt x="2591" y="724"/>
                      <a:pt x="2563" y="727"/>
                      <a:pt x="2535" y="734"/>
                    </a:cubicBezTo>
                    <a:cubicBezTo>
                      <a:pt x="2369" y="767"/>
                      <a:pt x="2268" y="1034"/>
                      <a:pt x="2268" y="1234"/>
                    </a:cubicBezTo>
                    <a:cubicBezTo>
                      <a:pt x="2268" y="1435"/>
                      <a:pt x="2335" y="1635"/>
                      <a:pt x="2435" y="1868"/>
                    </a:cubicBezTo>
                    <a:cubicBezTo>
                      <a:pt x="2675" y="2396"/>
                      <a:pt x="2933" y="2907"/>
                      <a:pt x="3232" y="3401"/>
                    </a:cubicBezTo>
                    <a:lnTo>
                      <a:pt x="3232" y="3401"/>
                    </a:lnTo>
                    <a:cubicBezTo>
                      <a:pt x="2810" y="2773"/>
                      <a:pt x="2434" y="2329"/>
                      <a:pt x="1835" y="2068"/>
                    </a:cubicBezTo>
                    <a:cubicBezTo>
                      <a:pt x="1722" y="2021"/>
                      <a:pt x="1601" y="1998"/>
                      <a:pt x="1482" y="1998"/>
                    </a:cubicBezTo>
                    <a:cubicBezTo>
                      <a:pt x="1179" y="1998"/>
                      <a:pt x="887" y="2148"/>
                      <a:pt x="767" y="2435"/>
                    </a:cubicBezTo>
                    <a:cubicBezTo>
                      <a:pt x="601" y="2802"/>
                      <a:pt x="767" y="3236"/>
                      <a:pt x="968" y="3569"/>
                    </a:cubicBezTo>
                    <a:cubicBezTo>
                      <a:pt x="1435" y="4237"/>
                      <a:pt x="2102" y="4704"/>
                      <a:pt x="2769" y="5104"/>
                    </a:cubicBezTo>
                    <a:cubicBezTo>
                      <a:pt x="2437" y="4999"/>
                      <a:pt x="2088" y="4949"/>
                      <a:pt x="1739" y="4949"/>
                    </a:cubicBezTo>
                    <a:cubicBezTo>
                      <a:pt x="1421" y="4949"/>
                      <a:pt x="1103" y="4991"/>
                      <a:pt x="801" y="5071"/>
                    </a:cubicBezTo>
                    <a:cubicBezTo>
                      <a:pt x="534" y="5137"/>
                      <a:pt x="300" y="5237"/>
                      <a:pt x="167" y="5471"/>
                    </a:cubicBezTo>
                    <a:cubicBezTo>
                      <a:pt x="0" y="5871"/>
                      <a:pt x="200" y="6371"/>
                      <a:pt x="534" y="6538"/>
                    </a:cubicBezTo>
                    <a:cubicBezTo>
                      <a:pt x="864" y="6694"/>
                      <a:pt x="1318" y="6781"/>
                      <a:pt x="1785" y="6781"/>
                    </a:cubicBezTo>
                    <a:cubicBezTo>
                      <a:pt x="2109" y="6781"/>
                      <a:pt x="2438" y="6739"/>
                      <a:pt x="2737" y="6648"/>
                    </a:cubicBezTo>
                    <a:lnTo>
                      <a:pt x="2737" y="6648"/>
                    </a:lnTo>
                    <a:cubicBezTo>
                      <a:pt x="1983" y="6888"/>
                      <a:pt x="1329" y="7450"/>
                      <a:pt x="968" y="8239"/>
                    </a:cubicBezTo>
                    <a:cubicBezTo>
                      <a:pt x="834" y="8473"/>
                      <a:pt x="767" y="8773"/>
                      <a:pt x="834" y="9040"/>
                    </a:cubicBezTo>
                    <a:cubicBezTo>
                      <a:pt x="913" y="9328"/>
                      <a:pt x="1177" y="9472"/>
                      <a:pt x="1448" y="9472"/>
                    </a:cubicBezTo>
                    <a:cubicBezTo>
                      <a:pt x="1522" y="9472"/>
                      <a:pt x="1597" y="9462"/>
                      <a:pt x="1668" y="9440"/>
                    </a:cubicBezTo>
                    <a:cubicBezTo>
                      <a:pt x="2002" y="9374"/>
                      <a:pt x="2869" y="8706"/>
                      <a:pt x="3336" y="8206"/>
                    </a:cubicBezTo>
                    <a:lnTo>
                      <a:pt x="3336" y="8206"/>
                    </a:lnTo>
                    <a:cubicBezTo>
                      <a:pt x="3102" y="8840"/>
                      <a:pt x="2836" y="9540"/>
                      <a:pt x="2969" y="10208"/>
                    </a:cubicBezTo>
                    <a:cubicBezTo>
                      <a:pt x="3078" y="10781"/>
                      <a:pt x="3545" y="11288"/>
                      <a:pt x="4004" y="11288"/>
                    </a:cubicBezTo>
                    <a:cubicBezTo>
                      <a:pt x="4105" y="11288"/>
                      <a:pt x="4206" y="11263"/>
                      <a:pt x="4303" y="11208"/>
                    </a:cubicBezTo>
                    <a:cubicBezTo>
                      <a:pt x="4704" y="11008"/>
                      <a:pt x="4870" y="10408"/>
                      <a:pt x="4870" y="9874"/>
                    </a:cubicBezTo>
                    <a:cubicBezTo>
                      <a:pt x="4870" y="9340"/>
                      <a:pt x="4804" y="8773"/>
                      <a:pt x="4870" y="8273"/>
                    </a:cubicBezTo>
                    <a:cubicBezTo>
                      <a:pt x="4870" y="9240"/>
                      <a:pt x="5171" y="10208"/>
                      <a:pt x="5671" y="11008"/>
                    </a:cubicBezTo>
                    <a:cubicBezTo>
                      <a:pt x="5838" y="11242"/>
                      <a:pt x="6105" y="11508"/>
                      <a:pt x="6338" y="11609"/>
                    </a:cubicBezTo>
                    <a:cubicBezTo>
                      <a:pt x="6434" y="11657"/>
                      <a:pt x="6544" y="11683"/>
                      <a:pt x="6652" y="11683"/>
                    </a:cubicBezTo>
                    <a:cubicBezTo>
                      <a:pt x="6844" y="11683"/>
                      <a:pt x="7032" y="11600"/>
                      <a:pt x="7139" y="11408"/>
                    </a:cubicBezTo>
                    <a:cubicBezTo>
                      <a:pt x="7305" y="11108"/>
                      <a:pt x="7205" y="10741"/>
                      <a:pt x="7139" y="10408"/>
                    </a:cubicBezTo>
                    <a:cubicBezTo>
                      <a:pt x="6917" y="9688"/>
                      <a:pt x="6696" y="8992"/>
                      <a:pt x="6399" y="8319"/>
                    </a:cubicBezTo>
                    <a:lnTo>
                      <a:pt x="6399" y="8319"/>
                    </a:lnTo>
                    <a:cubicBezTo>
                      <a:pt x="6747" y="8958"/>
                      <a:pt x="7259" y="9464"/>
                      <a:pt x="7839" y="9741"/>
                    </a:cubicBezTo>
                    <a:cubicBezTo>
                      <a:pt x="7994" y="9811"/>
                      <a:pt x="8186" y="9858"/>
                      <a:pt x="8370" y="9858"/>
                    </a:cubicBezTo>
                    <a:cubicBezTo>
                      <a:pt x="8620" y="9858"/>
                      <a:pt x="8858" y="9771"/>
                      <a:pt x="8973" y="9540"/>
                    </a:cubicBezTo>
                    <a:cubicBezTo>
                      <a:pt x="9140" y="9240"/>
                      <a:pt x="9007" y="8907"/>
                      <a:pt x="8873" y="8606"/>
                    </a:cubicBezTo>
                    <a:cubicBezTo>
                      <a:pt x="8506" y="7839"/>
                      <a:pt x="8006" y="7072"/>
                      <a:pt x="7339" y="6538"/>
                    </a:cubicBezTo>
                    <a:lnTo>
                      <a:pt x="7339" y="6538"/>
                    </a:lnTo>
                    <a:cubicBezTo>
                      <a:pt x="7893" y="6672"/>
                      <a:pt x="8379" y="6735"/>
                      <a:pt x="8780" y="6735"/>
                    </a:cubicBezTo>
                    <a:cubicBezTo>
                      <a:pt x="9778" y="6735"/>
                      <a:pt x="10250" y="6347"/>
                      <a:pt x="9941" y="5704"/>
                    </a:cubicBezTo>
                    <a:cubicBezTo>
                      <a:pt x="9807" y="5504"/>
                      <a:pt x="9607" y="5371"/>
                      <a:pt x="9374" y="5271"/>
                    </a:cubicBezTo>
                    <a:cubicBezTo>
                      <a:pt x="8774" y="5031"/>
                      <a:pt x="8120" y="4899"/>
                      <a:pt x="7485" y="4899"/>
                    </a:cubicBezTo>
                    <a:cubicBezTo>
                      <a:pt x="7414" y="4899"/>
                      <a:pt x="7343" y="4900"/>
                      <a:pt x="7272" y="4904"/>
                    </a:cubicBezTo>
                    <a:cubicBezTo>
                      <a:pt x="8006" y="4737"/>
                      <a:pt x="8673" y="4337"/>
                      <a:pt x="9140" y="3670"/>
                    </a:cubicBezTo>
                    <a:cubicBezTo>
                      <a:pt x="9340" y="3336"/>
                      <a:pt x="9507" y="2869"/>
                      <a:pt x="9273" y="2602"/>
                    </a:cubicBezTo>
                    <a:cubicBezTo>
                      <a:pt x="9200" y="2514"/>
                      <a:pt x="9100" y="2484"/>
                      <a:pt x="8989" y="2484"/>
                    </a:cubicBezTo>
                    <a:cubicBezTo>
                      <a:pt x="8848" y="2484"/>
                      <a:pt x="8689" y="2531"/>
                      <a:pt x="8540" y="2569"/>
                    </a:cubicBezTo>
                    <a:cubicBezTo>
                      <a:pt x="7839" y="2869"/>
                      <a:pt x="7172" y="3369"/>
                      <a:pt x="6638" y="4003"/>
                    </a:cubicBezTo>
                    <a:cubicBezTo>
                      <a:pt x="7005" y="3236"/>
                      <a:pt x="7272" y="2369"/>
                      <a:pt x="7339" y="1501"/>
                    </a:cubicBezTo>
                    <a:cubicBezTo>
                      <a:pt x="7372" y="1168"/>
                      <a:pt x="7372" y="767"/>
                      <a:pt x="7139" y="601"/>
                    </a:cubicBezTo>
                    <a:cubicBezTo>
                      <a:pt x="7081" y="551"/>
                      <a:pt x="7013" y="530"/>
                      <a:pt x="6941" y="530"/>
                    </a:cubicBezTo>
                    <a:cubicBezTo>
                      <a:pt x="6720" y="530"/>
                      <a:pt x="6455" y="725"/>
                      <a:pt x="6305" y="901"/>
                    </a:cubicBezTo>
                    <a:cubicBezTo>
                      <a:pt x="5671" y="1601"/>
                      <a:pt x="5304" y="2535"/>
                      <a:pt x="5237" y="3503"/>
                    </a:cubicBezTo>
                    <a:cubicBezTo>
                      <a:pt x="5137" y="2535"/>
                      <a:pt x="5004" y="1568"/>
                      <a:pt x="4770" y="667"/>
                    </a:cubicBezTo>
                    <a:cubicBezTo>
                      <a:pt x="4737" y="334"/>
                      <a:pt x="4570" y="0"/>
                      <a:pt x="427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642;p5">
                <a:extLst>
                  <a:ext uri="{FF2B5EF4-FFF2-40B4-BE49-F238E27FC236}">
                    <a16:creationId xmlns:a16="http://schemas.microsoft.com/office/drawing/2014/main" id="{A8DA7384-3FA5-DCC4-01D5-0600F655ED97}"/>
                  </a:ext>
                </a:extLst>
              </p:cNvPr>
              <p:cNvSpPr/>
              <p:nvPr/>
            </p:nvSpPr>
            <p:spPr>
              <a:xfrm>
                <a:off x="1854000" y="2320150"/>
                <a:ext cx="101750" cy="105950"/>
              </a:xfrm>
              <a:custGeom>
                <a:avLst/>
                <a:gdLst/>
                <a:ahLst/>
                <a:cxnLst/>
                <a:rect l="l" t="t" r="r" b="b"/>
                <a:pathLst>
                  <a:path w="4070" h="4238" extrusionOk="0">
                    <a:moveTo>
                      <a:pt x="1725" y="1"/>
                    </a:moveTo>
                    <a:cubicBezTo>
                      <a:pt x="1624" y="1"/>
                      <a:pt x="1525" y="27"/>
                      <a:pt x="1435" y="79"/>
                    </a:cubicBezTo>
                    <a:cubicBezTo>
                      <a:pt x="1168" y="212"/>
                      <a:pt x="1001" y="479"/>
                      <a:pt x="1001" y="779"/>
                    </a:cubicBezTo>
                    <a:cubicBezTo>
                      <a:pt x="634" y="813"/>
                      <a:pt x="267" y="1146"/>
                      <a:pt x="134" y="1580"/>
                    </a:cubicBezTo>
                    <a:cubicBezTo>
                      <a:pt x="0" y="1980"/>
                      <a:pt x="134" y="2480"/>
                      <a:pt x="401" y="2781"/>
                    </a:cubicBezTo>
                    <a:cubicBezTo>
                      <a:pt x="267" y="3181"/>
                      <a:pt x="401" y="3748"/>
                      <a:pt x="734" y="3981"/>
                    </a:cubicBezTo>
                    <a:cubicBezTo>
                      <a:pt x="896" y="4111"/>
                      <a:pt x="1097" y="4178"/>
                      <a:pt x="1292" y="4178"/>
                    </a:cubicBezTo>
                    <a:cubicBezTo>
                      <a:pt x="1498" y="4178"/>
                      <a:pt x="1698" y="4103"/>
                      <a:pt x="1835" y="3948"/>
                    </a:cubicBezTo>
                    <a:cubicBezTo>
                      <a:pt x="2028" y="4141"/>
                      <a:pt x="2276" y="4238"/>
                      <a:pt x="2517" y="4238"/>
                    </a:cubicBezTo>
                    <a:cubicBezTo>
                      <a:pt x="2651" y="4238"/>
                      <a:pt x="2783" y="4208"/>
                      <a:pt x="2902" y="4148"/>
                    </a:cubicBezTo>
                    <a:cubicBezTo>
                      <a:pt x="3236" y="3981"/>
                      <a:pt x="3469" y="3581"/>
                      <a:pt x="3436" y="3114"/>
                    </a:cubicBezTo>
                    <a:cubicBezTo>
                      <a:pt x="3803" y="2914"/>
                      <a:pt x="4070" y="2480"/>
                      <a:pt x="4070" y="2080"/>
                    </a:cubicBezTo>
                    <a:cubicBezTo>
                      <a:pt x="4070" y="1613"/>
                      <a:pt x="3836" y="1213"/>
                      <a:pt x="3503" y="979"/>
                    </a:cubicBezTo>
                    <a:cubicBezTo>
                      <a:pt x="3503" y="712"/>
                      <a:pt x="3336" y="412"/>
                      <a:pt x="3136" y="279"/>
                    </a:cubicBezTo>
                    <a:cubicBezTo>
                      <a:pt x="3019" y="201"/>
                      <a:pt x="2867" y="168"/>
                      <a:pt x="2668" y="168"/>
                    </a:cubicBezTo>
                    <a:cubicBezTo>
                      <a:pt x="2527" y="168"/>
                      <a:pt x="2362" y="184"/>
                      <a:pt x="2169" y="212"/>
                    </a:cubicBezTo>
                    <a:cubicBezTo>
                      <a:pt x="2045" y="69"/>
                      <a:pt x="1885" y="1"/>
                      <a:pt x="172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674;p5">
              <a:extLst>
                <a:ext uri="{FF2B5EF4-FFF2-40B4-BE49-F238E27FC236}">
                  <a16:creationId xmlns:a16="http://schemas.microsoft.com/office/drawing/2014/main" id="{F65C89AD-A275-696E-7A72-4DF11FACEF30}"/>
                </a:ext>
              </a:extLst>
            </p:cNvPr>
            <p:cNvGrpSpPr/>
            <p:nvPr/>
          </p:nvGrpSpPr>
          <p:grpSpPr>
            <a:xfrm>
              <a:off x="1200675" y="4314750"/>
              <a:ext cx="752650" cy="753525"/>
              <a:chOff x="1200675" y="4314750"/>
              <a:chExt cx="752650" cy="753525"/>
            </a:xfrm>
          </p:grpSpPr>
          <p:sp>
            <p:nvSpPr>
              <p:cNvPr id="11" name="Google Shape;675;p5">
                <a:extLst>
                  <a:ext uri="{FF2B5EF4-FFF2-40B4-BE49-F238E27FC236}">
                    <a16:creationId xmlns:a16="http://schemas.microsoft.com/office/drawing/2014/main" id="{9BD64F2D-3105-FE73-D7F8-8F072D5EC84B}"/>
                  </a:ext>
                </a:extLst>
              </p:cNvPr>
              <p:cNvSpPr/>
              <p:nvPr/>
            </p:nvSpPr>
            <p:spPr>
              <a:xfrm>
                <a:off x="1200675" y="4314750"/>
                <a:ext cx="191400" cy="173775"/>
              </a:xfrm>
              <a:custGeom>
                <a:avLst/>
                <a:gdLst/>
                <a:ahLst/>
                <a:cxnLst/>
                <a:rect l="l" t="t" r="r" b="b"/>
                <a:pathLst>
                  <a:path w="7656" h="6951" extrusionOk="0">
                    <a:moveTo>
                      <a:pt x="4818" y="500"/>
                    </a:moveTo>
                    <a:cubicBezTo>
                      <a:pt x="4897" y="500"/>
                      <a:pt x="4978" y="518"/>
                      <a:pt x="5060" y="556"/>
                    </a:cubicBezTo>
                    <a:cubicBezTo>
                      <a:pt x="5515" y="771"/>
                      <a:pt x="5113" y="1681"/>
                      <a:pt x="4899" y="2055"/>
                    </a:cubicBezTo>
                    <a:cubicBezTo>
                      <a:pt x="4712" y="2323"/>
                      <a:pt x="4498" y="2564"/>
                      <a:pt x="4257" y="2778"/>
                    </a:cubicBezTo>
                    <a:cubicBezTo>
                      <a:pt x="4444" y="2858"/>
                      <a:pt x="4578" y="3019"/>
                      <a:pt x="4685" y="3233"/>
                    </a:cubicBezTo>
                    <a:cubicBezTo>
                      <a:pt x="4953" y="2965"/>
                      <a:pt x="5247" y="2724"/>
                      <a:pt x="5622" y="2617"/>
                    </a:cubicBezTo>
                    <a:cubicBezTo>
                      <a:pt x="5738" y="2585"/>
                      <a:pt x="5882" y="2567"/>
                      <a:pt x="6032" y="2567"/>
                    </a:cubicBezTo>
                    <a:cubicBezTo>
                      <a:pt x="6504" y="2567"/>
                      <a:pt x="7047" y="2746"/>
                      <a:pt x="7067" y="3233"/>
                    </a:cubicBezTo>
                    <a:cubicBezTo>
                      <a:pt x="7067" y="3701"/>
                      <a:pt x="6291" y="3801"/>
                      <a:pt x="5827" y="3801"/>
                    </a:cubicBezTo>
                    <a:cubicBezTo>
                      <a:pt x="5760" y="3801"/>
                      <a:pt x="5699" y="3799"/>
                      <a:pt x="5649" y="3795"/>
                    </a:cubicBezTo>
                    <a:cubicBezTo>
                      <a:pt x="5354" y="3768"/>
                      <a:pt x="5060" y="3688"/>
                      <a:pt x="4765" y="3581"/>
                    </a:cubicBezTo>
                    <a:cubicBezTo>
                      <a:pt x="4765" y="3795"/>
                      <a:pt x="4658" y="3982"/>
                      <a:pt x="4524" y="4170"/>
                    </a:cubicBezTo>
                    <a:cubicBezTo>
                      <a:pt x="4899" y="4250"/>
                      <a:pt x="5220" y="4437"/>
                      <a:pt x="5488" y="4705"/>
                    </a:cubicBezTo>
                    <a:cubicBezTo>
                      <a:pt x="5836" y="5026"/>
                      <a:pt x="6184" y="5936"/>
                      <a:pt x="5649" y="6231"/>
                    </a:cubicBezTo>
                    <a:cubicBezTo>
                      <a:pt x="5587" y="6267"/>
                      <a:pt x="5524" y="6283"/>
                      <a:pt x="5461" y="6283"/>
                    </a:cubicBezTo>
                    <a:cubicBezTo>
                      <a:pt x="5056" y="6283"/>
                      <a:pt x="4637" y="5618"/>
                      <a:pt x="4498" y="5294"/>
                    </a:cubicBezTo>
                    <a:cubicBezTo>
                      <a:pt x="4364" y="5000"/>
                      <a:pt x="4283" y="4705"/>
                      <a:pt x="4230" y="4411"/>
                    </a:cubicBezTo>
                    <a:cubicBezTo>
                      <a:pt x="4096" y="4464"/>
                      <a:pt x="3962" y="4491"/>
                      <a:pt x="3828" y="4491"/>
                    </a:cubicBezTo>
                    <a:cubicBezTo>
                      <a:pt x="3748" y="4491"/>
                      <a:pt x="3641" y="4491"/>
                      <a:pt x="3588" y="4464"/>
                    </a:cubicBezTo>
                    <a:lnTo>
                      <a:pt x="3588" y="4464"/>
                    </a:lnTo>
                    <a:cubicBezTo>
                      <a:pt x="3641" y="4839"/>
                      <a:pt x="3695" y="5240"/>
                      <a:pt x="3588" y="5615"/>
                    </a:cubicBezTo>
                    <a:cubicBezTo>
                      <a:pt x="3478" y="5989"/>
                      <a:pt x="3043" y="6561"/>
                      <a:pt x="2594" y="6561"/>
                    </a:cubicBezTo>
                    <a:cubicBezTo>
                      <a:pt x="2497" y="6561"/>
                      <a:pt x="2399" y="6534"/>
                      <a:pt x="2303" y="6472"/>
                    </a:cubicBezTo>
                    <a:cubicBezTo>
                      <a:pt x="1848" y="6204"/>
                      <a:pt x="2356" y="5348"/>
                      <a:pt x="2570" y="5000"/>
                    </a:cubicBezTo>
                    <a:cubicBezTo>
                      <a:pt x="2785" y="4732"/>
                      <a:pt x="3026" y="4491"/>
                      <a:pt x="3293" y="4304"/>
                    </a:cubicBezTo>
                    <a:cubicBezTo>
                      <a:pt x="3106" y="4170"/>
                      <a:pt x="2972" y="4009"/>
                      <a:pt x="2945" y="3768"/>
                    </a:cubicBezTo>
                    <a:cubicBezTo>
                      <a:pt x="2651" y="4036"/>
                      <a:pt x="2303" y="4277"/>
                      <a:pt x="1901" y="4330"/>
                    </a:cubicBezTo>
                    <a:cubicBezTo>
                      <a:pt x="1817" y="4350"/>
                      <a:pt x="1715" y="4361"/>
                      <a:pt x="1607" y="4361"/>
                    </a:cubicBezTo>
                    <a:cubicBezTo>
                      <a:pt x="1131" y="4361"/>
                      <a:pt x="515" y="4157"/>
                      <a:pt x="536" y="3635"/>
                    </a:cubicBezTo>
                    <a:cubicBezTo>
                      <a:pt x="557" y="3228"/>
                      <a:pt x="1149" y="3130"/>
                      <a:pt x="1608" y="3130"/>
                    </a:cubicBezTo>
                    <a:cubicBezTo>
                      <a:pt x="1753" y="3130"/>
                      <a:pt x="1885" y="3140"/>
                      <a:pt x="1982" y="3153"/>
                    </a:cubicBezTo>
                    <a:cubicBezTo>
                      <a:pt x="2303" y="3206"/>
                      <a:pt x="2624" y="3340"/>
                      <a:pt x="2945" y="3447"/>
                    </a:cubicBezTo>
                    <a:cubicBezTo>
                      <a:pt x="2972" y="3233"/>
                      <a:pt x="3052" y="3019"/>
                      <a:pt x="3213" y="2885"/>
                    </a:cubicBezTo>
                    <a:cubicBezTo>
                      <a:pt x="2811" y="2751"/>
                      <a:pt x="2490" y="2564"/>
                      <a:pt x="2223" y="2243"/>
                    </a:cubicBezTo>
                    <a:cubicBezTo>
                      <a:pt x="1901" y="1895"/>
                      <a:pt x="1607" y="985"/>
                      <a:pt x="2169" y="717"/>
                    </a:cubicBezTo>
                    <a:cubicBezTo>
                      <a:pt x="2228" y="689"/>
                      <a:pt x="2288" y="676"/>
                      <a:pt x="2346" y="676"/>
                    </a:cubicBezTo>
                    <a:cubicBezTo>
                      <a:pt x="2785" y="676"/>
                      <a:pt x="3175" y="1406"/>
                      <a:pt x="3293" y="1761"/>
                    </a:cubicBezTo>
                    <a:cubicBezTo>
                      <a:pt x="3427" y="2055"/>
                      <a:pt x="3454" y="2377"/>
                      <a:pt x="3481" y="2724"/>
                    </a:cubicBezTo>
                    <a:cubicBezTo>
                      <a:pt x="3588" y="2644"/>
                      <a:pt x="3721" y="2617"/>
                      <a:pt x="3855" y="2617"/>
                    </a:cubicBezTo>
                    <a:cubicBezTo>
                      <a:pt x="3882" y="2617"/>
                      <a:pt x="3909" y="2644"/>
                      <a:pt x="3962" y="2644"/>
                    </a:cubicBezTo>
                    <a:cubicBezTo>
                      <a:pt x="3855" y="2296"/>
                      <a:pt x="3748" y="1922"/>
                      <a:pt x="3855" y="1520"/>
                    </a:cubicBezTo>
                    <a:cubicBezTo>
                      <a:pt x="3947" y="1108"/>
                      <a:pt x="4352" y="500"/>
                      <a:pt x="4818" y="500"/>
                    </a:cubicBezTo>
                    <a:close/>
                    <a:moveTo>
                      <a:pt x="5004" y="0"/>
                    </a:moveTo>
                    <a:cubicBezTo>
                      <a:pt x="4467" y="0"/>
                      <a:pt x="3907" y="471"/>
                      <a:pt x="3668" y="878"/>
                    </a:cubicBezTo>
                    <a:cubicBezTo>
                      <a:pt x="3614" y="1011"/>
                      <a:pt x="3534" y="1199"/>
                      <a:pt x="3507" y="1333"/>
                    </a:cubicBezTo>
                    <a:cubicBezTo>
                      <a:pt x="3427" y="1145"/>
                      <a:pt x="3347" y="1011"/>
                      <a:pt x="3240" y="878"/>
                    </a:cubicBezTo>
                    <a:cubicBezTo>
                      <a:pt x="3031" y="606"/>
                      <a:pt x="2594" y="172"/>
                      <a:pt x="2196" y="172"/>
                    </a:cubicBezTo>
                    <a:cubicBezTo>
                      <a:pt x="2084" y="172"/>
                      <a:pt x="1975" y="206"/>
                      <a:pt x="1875" y="289"/>
                    </a:cubicBezTo>
                    <a:cubicBezTo>
                      <a:pt x="1366" y="690"/>
                      <a:pt x="1420" y="1520"/>
                      <a:pt x="1607" y="2029"/>
                    </a:cubicBezTo>
                    <a:cubicBezTo>
                      <a:pt x="1768" y="2350"/>
                      <a:pt x="2008" y="2617"/>
                      <a:pt x="2276" y="2832"/>
                    </a:cubicBezTo>
                    <a:cubicBezTo>
                      <a:pt x="2089" y="2785"/>
                      <a:pt x="1885" y="2756"/>
                      <a:pt x="1683" y="2756"/>
                    </a:cubicBezTo>
                    <a:cubicBezTo>
                      <a:pt x="1537" y="2756"/>
                      <a:pt x="1394" y="2771"/>
                      <a:pt x="1259" y="2805"/>
                    </a:cubicBezTo>
                    <a:cubicBezTo>
                      <a:pt x="831" y="2858"/>
                      <a:pt x="1" y="3099"/>
                      <a:pt x="108" y="3688"/>
                    </a:cubicBezTo>
                    <a:cubicBezTo>
                      <a:pt x="188" y="4277"/>
                      <a:pt x="965" y="4705"/>
                      <a:pt x="1500" y="4732"/>
                    </a:cubicBezTo>
                    <a:cubicBezTo>
                      <a:pt x="1548" y="4735"/>
                      <a:pt x="1596" y="4737"/>
                      <a:pt x="1643" y="4737"/>
                    </a:cubicBezTo>
                    <a:cubicBezTo>
                      <a:pt x="1958" y="4737"/>
                      <a:pt x="2237" y="4661"/>
                      <a:pt x="2517" y="4545"/>
                    </a:cubicBezTo>
                    <a:lnTo>
                      <a:pt x="2517" y="4545"/>
                    </a:lnTo>
                    <a:cubicBezTo>
                      <a:pt x="2276" y="4812"/>
                      <a:pt x="2062" y="5107"/>
                      <a:pt x="1928" y="5428"/>
                    </a:cubicBezTo>
                    <a:cubicBezTo>
                      <a:pt x="1794" y="5883"/>
                      <a:pt x="1634" y="6713"/>
                      <a:pt x="2196" y="6900"/>
                    </a:cubicBezTo>
                    <a:cubicBezTo>
                      <a:pt x="2292" y="6935"/>
                      <a:pt x="2390" y="6951"/>
                      <a:pt x="2490" y="6951"/>
                    </a:cubicBezTo>
                    <a:cubicBezTo>
                      <a:pt x="3001" y="6951"/>
                      <a:pt x="3528" y="6536"/>
                      <a:pt x="3775" y="6177"/>
                    </a:cubicBezTo>
                    <a:cubicBezTo>
                      <a:pt x="3989" y="5829"/>
                      <a:pt x="4043" y="5508"/>
                      <a:pt x="4069" y="5160"/>
                    </a:cubicBezTo>
                    <a:cubicBezTo>
                      <a:pt x="4203" y="5508"/>
                      <a:pt x="4391" y="5829"/>
                      <a:pt x="4605" y="6097"/>
                    </a:cubicBezTo>
                    <a:cubicBezTo>
                      <a:pt x="4845" y="6357"/>
                      <a:pt x="5279" y="6722"/>
                      <a:pt x="5662" y="6722"/>
                    </a:cubicBezTo>
                    <a:cubicBezTo>
                      <a:pt x="5792" y="6722"/>
                      <a:pt x="5915" y="6680"/>
                      <a:pt x="6023" y="6579"/>
                    </a:cubicBezTo>
                    <a:cubicBezTo>
                      <a:pt x="6452" y="6177"/>
                      <a:pt x="6398" y="5294"/>
                      <a:pt x="6130" y="4839"/>
                    </a:cubicBezTo>
                    <a:cubicBezTo>
                      <a:pt x="5943" y="4491"/>
                      <a:pt x="5675" y="4277"/>
                      <a:pt x="5381" y="4090"/>
                    </a:cubicBezTo>
                    <a:lnTo>
                      <a:pt x="5381" y="4090"/>
                    </a:lnTo>
                    <a:cubicBezTo>
                      <a:pt x="5555" y="4116"/>
                      <a:pt x="5729" y="4136"/>
                      <a:pt x="5906" y="4136"/>
                    </a:cubicBezTo>
                    <a:cubicBezTo>
                      <a:pt x="6083" y="4136"/>
                      <a:pt x="6264" y="4116"/>
                      <a:pt x="6452" y="4063"/>
                    </a:cubicBezTo>
                    <a:cubicBezTo>
                      <a:pt x="6853" y="3956"/>
                      <a:pt x="7656" y="3635"/>
                      <a:pt x="7522" y="3072"/>
                    </a:cubicBezTo>
                    <a:cubicBezTo>
                      <a:pt x="7388" y="2457"/>
                      <a:pt x="6585" y="2136"/>
                      <a:pt x="6050" y="2136"/>
                    </a:cubicBezTo>
                    <a:cubicBezTo>
                      <a:pt x="5675" y="2136"/>
                      <a:pt x="5354" y="2269"/>
                      <a:pt x="5060" y="2430"/>
                    </a:cubicBezTo>
                    <a:cubicBezTo>
                      <a:pt x="5301" y="2136"/>
                      <a:pt x="5461" y="1814"/>
                      <a:pt x="5541" y="1467"/>
                    </a:cubicBezTo>
                    <a:cubicBezTo>
                      <a:pt x="5675" y="1011"/>
                      <a:pt x="5756" y="155"/>
                      <a:pt x="5194" y="21"/>
                    </a:cubicBezTo>
                    <a:cubicBezTo>
                      <a:pt x="5131" y="7"/>
                      <a:pt x="5067" y="0"/>
                      <a:pt x="50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676;p5">
                <a:extLst>
                  <a:ext uri="{FF2B5EF4-FFF2-40B4-BE49-F238E27FC236}">
                    <a16:creationId xmlns:a16="http://schemas.microsoft.com/office/drawing/2014/main" id="{BFDBFE55-B2D2-2358-4109-59C60AF4A6B7}"/>
                  </a:ext>
                </a:extLst>
              </p:cNvPr>
              <p:cNvSpPr/>
              <p:nvPr/>
            </p:nvSpPr>
            <p:spPr>
              <a:xfrm>
                <a:off x="1677625" y="4820450"/>
                <a:ext cx="275700" cy="247825"/>
              </a:xfrm>
              <a:custGeom>
                <a:avLst/>
                <a:gdLst/>
                <a:ahLst/>
                <a:cxnLst/>
                <a:rect l="l" t="t" r="r" b="b"/>
                <a:pathLst>
                  <a:path w="11028" h="9913" extrusionOk="0">
                    <a:moveTo>
                      <a:pt x="6934" y="561"/>
                    </a:moveTo>
                    <a:cubicBezTo>
                      <a:pt x="7048" y="561"/>
                      <a:pt x="7164" y="587"/>
                      <a:pt x="7281" y="645"/>
                    </a:cubicBezTo>
                    <a:cubicBezTo>
                      <a:pt x="8003" y="966"/>
                      <a:pt x="7388" y="2278"/>
                      <a:pt x="7093" y="2786"/>
                    </a:cubicBezTo>
                    <a:cubicBezTo>
                      <a:pt x="6853" y="3161"/>
                      <a:pt x="6558" y="3509"/>
                      <a:pt x="6210" y="3830"/>
                    </a:cubicBezTo>
                    <a:cubicBezTo>
                      <a:pt x="6478" y="3964"/>
                      <a:pt x="6692" y="4178"/>
                      <a:pt x="6826" y="4446"/>
                    </a:cubicBezTo>
                    <a:cubicBezTo>
                      <a:pt x="7174" y="4098"/>
                      <a:pt x="7629" y="3750"/>
                      <a:pt x="8111" y="3616"/>
                    </a:cubicBezTo>
                    <a:cubicBezTo>
                      <a:pt x="8278" y="3569"/>
                      <a:pt x="8487" y="3542"/>
                      <a:pt x="8707" y="3542"/>
                    </a:cubicBezTo>
                    <a:cubicBezTo>
                      <a:pt x="9369" y="3542"/>
                      <a:pt x="10131" y="3783"/>
                      <a:pt x="10171" y="4446"/>
                    </a:cubicBezTo>
                    <a:cubicBezTo>
                      <a:pt x="10196" y="5156"/>
                      <a:pt x="9011" y="5306"/>
                      <a:pt x="8358" y="5306"/>
                    </a:cubicBezTo>
                    <a:cubicBezTo>
                      <a:pt x="8297" y="5306"/>
                      <a:pt x="8241" y="5304"/>
                      <a:pt x="8191" y="5302"/>
                    </a:cubicBezTo>
                    <a:cubicBezTo>
                      <a:pt x="7709" y="5249"/>
                      <a:pt x="7308" y="5168"/>
                      <a:pt x="6879" y="5035"/>
                    </a:cubicBezTo>
                    <a:cubicBezTo>
                      <a:pt x="6853" y="5356"/>
                      <a:pt x="6745" y="5623"/>
                      <a:pt x="6558" y="5864"/>
                    </a:cubicBezTo>
                    <a:cubicBezTo>
                      <a:pt x="7040" y="5998"/>
                      <a:pt x="7548" y="6212"/>
                      <a:pt x="7923" y="6587"/>
                    </a:cubicBezTo>
                    <a:cubicBezTo>
                      <a:pt x="8405" y="7096"/>
                      <a:pt x="8914" y="8353"/>
                      <a:pt x="8164" y="8809"/>
                    </a:cubicBezTo>
                    <a:cubicBezTo>
                      <a:pt x="8071" y="8864"/>
                      <a:pt x="7977" y="8889"/>
                      <a:pt x="7883" y="8889"/>
                    </a:cubicBezTo>
                    <a:cubicBezTo>
                      <a:pt x="7296" y="8889"/>
                      <a:pt x="6708" y="7931"/>
                      <a:pt x="6478" y="7470"/>
                    </a:cubicBezTo>
                    <a:cubicBezTo>
                      <a:pt x="6290" y="7069"/>
                      <a:pt x="6157" y="6614"/>
                      <a:pt x="6076" y="6185"/>
                    </a:cubicBezTo>
                    <a:cubicBezTo>
                      <a:pt x="5916" y="6293"/>
                      <a:pt x="5755" y="6319"/>
                      <a:pt x="5541" y="6319"/>
                    </a:cubicBezTo>
                    <a:cubicBezTo>
                      <a:pt x="5434" y="6319"/>
                      <a:pt x="5300" y="6319"/>
                      <a:pt x="5220" y="6293"/>
                    </a:cubicBezTo>
                    <a:lnTo>
                      <a:pt x="5220" y="6293"/>
                    </a:lnTo>
                    <a:cubicBezTo>
                      <a:pt x="5300" y="6828"/>
                      <a:pt x="5380" y="7363"/>
                      <a:pt x="5220" y="7898"/>
                    </a:cubicBezTo>
                    <a:cubicBezTo>
                      <a:pt x="5019" y="8456"/>
                      <a:pt x="4409" y="9293"/>
                      <a:pt x="3763" y="9293"/>
                    </a:cubicBezTo>
                    <a:cubicBezTo>
                      <a:pt x="3633" y="9293"/>
                      <a:pt x="3502" y="9259"/>
                      <a:pt x="3373" y="9183"/>
                    </a:cubicBezTo>
                    <a:cubicBezTo>
                      <a:pt x="2731" y="8755"/>
                      <a:pt x="3400" y="7524"/>
                      <a:pt x="3774" y="7069"/>
                    </a:cubicBezTo>
                    <a:cubicBezTo>
                      <a:pt x="4042" y="6694"/>
                      <a:pt x="4363" y="6400"/>
                      <a:pt x="4738" y="6078"/>
                    </a:cubicBezTo>
                    <a:cubicBezTo>
                      <a:pt x="4470" y="5918"/>
                      <a:pt x="4310" y="5650"/>
                      <a:pt x="4230" y="5356"/>
                    </a:cubicBezTo>
                    <a:cubicBezTo>
                      <a:pt x="3855" y="5730"/>
                      <a:pt x="3373" y="6052"/>
                      <a:pt x="2811" y="6159"/>
                    </a:cubicBezTo>
                    <a:cubicBezTo>
                      <a:pt x="2698" y="6181"/>
                      <a:pt x="2567" y="6193"/>
                      <a:pt x="2426" y="6193"/>
                    </a:cubicBezTo>
                    <a:cubicBezTo>
                      <a:pt x="1730" y="6193"/>
                      <a:pt x="808" y="5903"/>
                      <a:pt x="830" y="5168"/>
                    </a:cubicBezTo>
                    <a:cubicBezTo>
                      <a:pt x="850" y="4597"/>
                      <a:pt x="1624" y="4461"/>
                      <a:pt x="2267" y="4461"/>
                    </a:cubicBezTo>
                    <a:cubicBezTo>
                      <a:pt x="2496" y="4461"/>
                      <a:pt x="2709" y="4478"/>
                      <a:pt x="2864" y="4499"/>
                    </a:cubicBezTo>
                    <a:cubicBezTo>
                      <a:pt x="3346" y="4553"/>
                      <a:pt x="3801" y="4687"/>
                      <a:pt x="4256" y="4874"/>
                    </a:cubicBezTo>
                    <a:cubicBezTo>
                      <a:pt x="4283" y="4580"/>
                      <a:pt x="4444" y="4285"/>
                      <a:pt x="4658" y="4071"/>
                    </a:cubicBezTo>
                    <a:cubicBezTo>
                      <a:pt x="4122" y="3884"/>
                      <a:pt x="3614" y="3616"/>
                      <a:pt x="3239" y="3188"/>
                    </a:cubicBezTo>
                    <a:cubicBezTo>
                      <a:pt x="2757" y="2652"/>
                      <a:pt x="2383" y="1341"/>
                      <a:pt x="3186" y="966"/>
                    </a:cubicBezTo>
                    <a:cubicBezTo>
                      <a:pt x="3256" y="935"/>
                      <a:pt x="3326" y="921"/>
                      <a:pt x="3395" y="921"/>
                    </a:cubicBezTo>
                    <a:cubicBezTo>
                      <a:pt x="3990" y="921"/>
                      <a:pt x="4546" y="1956"/>
                      <a:pt x="4738" y="2412"/>
                    </a:cubicBezTo>
                    <a:cubicBezTo>
                      <a:pt x="4899" y="2840"/>
                      <a:pt x="5006" y="3322"/>
                      <a:pt x="5032" y="3777"/>
                    </a:cubicBezTo>
                    <a:cubicBezTo>
                      <a:pt x="5220" y="3723"/>
                      <a:pt x="5380" y="3696"/>
                      <a:pt x="5568" y="3696"/>
                    </a:cubicBezTo>
                    <a:lnTo>
                      <a:pt x="5702" y="3696"/>
                    </a:lnTo>
                    <a:cubicBezTo>
                      <a:pt x="5541" y="3161"/>
                      <a:pt x="5434" y="2572"/>
                      <a:pt x="5568" y="2037"/>
                    </a:cubicBezTo>
                    <a:cubicBezTo>
                      <a:pt x="5682" y="1465"/>
                      <a:pt x="6266" y="561"/>
                      <a:pt x="6934" y="561"/>
                    </a:cubicBezTo>
                    <a:close/>
                    <a:moveTo>
                      <a:pt x="7201" y="1"/>
                    </a:moveTo>
                    <a:cubicBezTo>
                      <a:pt x="6419" y="1"/>
                      <a:pt x="5609" y="687"/>
                      <a:pt x="5273" y="1287"/>
                    </a:cubicBezTo>
                    <a:cubicBezTo>
                      <a:pt x="5193" y="1475"/>
                      <a:pt x="5113" y="1689"/>
                      <a:pt x="5059" y="1876"/>
                    </a:cubicBezTo>
                    <a:cubicBezTo>
                      <a:pt x="4952" y="1689"/>
                      <a:pt x="4818" y="1475"/>
                      <a:pt x="4685" y="1287"/>
                    </a:cubicBezTo>
                    <a:cubicBezTo>
                      <a:pt x="4392" y="890"/>
                      <a:pt x="3773" y="264"/>
                      <a:pt x="3222" y="264"/>
                    </a:cubicBezTo>
                    <a:cubicBezTo>
                      <a:pt x="3068" y="264"/>
                      <a:pt x="2919" y="314"/>
                      <a:pt x="2784" y="431"/>
                    </a:cubicBezTo>
                    <a:cubicBezTo>
                      <a:pt x="2115" y="966"/>
                      <a:pt x="2115" y="2224"/>
                      <a:pt x="2409" y="2920"/>
                    </a:cubicBezTo>
                    <a:cubicBezTo>
                      <a:pt x="2597" y="3375"/>
                      <a:pt x="2945" y="3750"/>
                      <a:pt x="3346" y="4044"/>
                    </a:cubicBezTo>
                    <a:cubicBezTo>
                      <a:pt x="3028" y="3961"/>
                      <a:pt x="2711" y="3919"/>
                      <a:pt x="2386" y="3919"/>
                    </a:cubicBezTo>
                    <a:cubicBezTo>
                      <a:pt x="2192" y="3919"/>
                      <a:pt x="1995" y="3934"/>
                      <a:pt x="1794" y="3964"/>
                    </a:cubicBezTo>
                    <a:cubicBezTo>
                      <a:pt x="1178" y="4044"/>
                      <a:pt x="1" y="4419"/>
                      <a:pt x="134" y="5249"/>
                    </a:cubicBezTo>
                    <a:cubicBezTo>
                      <a:pt x="295" y="6132"/>
                      <a:pt x="1366" y="6694"/>
                      <a:pt x="2142" y="6774"/>
                    </a:cubicBezTo>
                    <a:cubicBezTo>
                      <a:pt x="2185" y="6777"/>
                      <a:pt x="2228" y="6778"/>
                      <a:pt x="2271" y="6778"/>
                    </a:cubicBezTo>
                    <a:cubicBezTo>
                      <a:pt x="2732" y="6778"/>
                      <a:pt x="3171" y="6649"/>
                      <a:pt x="3587" y="6453"/>
                    </a:cubicBezTo>
                    <a:lnTo>
                      <a:pt x="3587" y="6453"/>
                    </a:lnTo>
                    <a:cubicBezTo>
                      <a:pt x="3239" y="6828"/>
                      <a:pt x="2945" y="7256"/>
                      <a:pt x="2784" y="7765"/>
                    </a:cubicBezTo>
                    <a:cubicBezTo>
                      <a:pt x="2570" y="8327"/>
                      <a:pt x="2329" y="9558"/>
                      <a:pt x="3132" y="9852"/>
                    </a:cubicBezTo>
                    <a:cubicBezTo>
                      <a:pt x="3265" y="9894"/>
                      <a:pt x="3401" y="9913"/>
                      <a:pt x="3538" y="9913"/>
                    </a:cubicBezTo>
                    <a:cubicBezTo>
                      <a:pt x="4283" y="9913"/>
                      <a:pt x="5045" y="9351"/>
                      <a:pt x="5407" y="8809"/>
                    </a:cubicBezTo>
                    <a:cubicBezTo>
                      <a:pt x="5728" y="8380"/>
                      <a:pt x="5809" y="7898"/>
                      <a:pt x="5862" y="7390"/>
                    </a:cubicBezTo>
                    <a:cubicBezTo>
                      <a:pt x="6023" y="7898"/>
                      <a:pt x="6290" y="8327"/>
                      <a:pt x="6612" y="8728"/>
                    </a:cubicBezTo>
                    <a:cubicBezTo>
                      <a:pt x="6931" y="9087"/>
                      <a:pt x="7546" y="9609"/>
                      <a:pt x="8094" y="9609"/>
                    </a:cubicBezTo>
                    <a:cubicBezTo>
                      <a:pt x="8282" y="9609"/>
                      <a:pt x="8462" y="9548"/>
                      <a:pt x="8619" y="9397"/>
                    </a:cubicBezTo>
                    <a:cubicBezTo>
                      <a:pt x="9261" y="8835"/>
                      <a:pt x="9154" y="7604"/>
                      <a:pt x="8780" y="6935"/>
                    </a:cubicBezTo>
                    <a:cubicBezTo>
                      <a:pt x="8566" y="6453"/>
                      <a:pt x="8191" y="6132"/>
                      <a:pt x="7763" y="5864"/>
                    </a:cubicBezTo>
                    <a:lnTo>
                      <a:pt x="7763" y="5864"/>
                    </a:lnTo>
                    <a:cubicBezTo>
                      <a:pt x="8020" y="5893"/>
                      <a:pt x="8293" y="5922"/>
                      <a:pt x="8569" y="5922"/>
                    </a:cubicBezTo>
                    <a:cubicBezTo>
                      <a:pt x="8809" y="5922"/>
                      <a:pt x="9052" y="5900"/>
                      <a:pt x="9288" y="5838"/>
                    </a:cubicBezTo>
                    <a:cubicBezTo>
                      <a:pt x="9904" y="5704"/>
                      <a:pt x="11028" y="5222"/>
                      <a:pt x="10841" y="4392"/>
                    </a:cubicBezTo>
                    <a:cubicBezTo>
                      <a:pt x="10627" y="3562"/>
                      <a:pt x="9502" y="3054"/>
                      <a:pt x="8726" y="3054"/>
                    </a:cubicBezTo>
                    <a:cubicBezTo>
                      <a:pt x="8191" y="3054"/>
                      <a:pt x="7736" y="3214"/>
                      <a:pt x="7281" y="3455"/>
                    </a:cubicBezTo>
                    <a:cubicBezTo>
                      <a:pt x="7602" y="3054"/>
                      <a:pt x="7870" y="2572"/>
                      <a:pt x="8003" y="2090"/>
                    </a:cubicBezTo>
                    <a:cubicBezTo>
                      <a:pt x="8164" y="1475"/>
                      <a:pt x="8298" y="244"/>
                      <a:pt x="7468" y="29"/>
                    </a:cubicBezTo>
                    <a:cubicBezTo>
                      <a:pt x="7380" y="10"/>
                      <a:pt x="7290" y="1"/>
                      <a:pt x="720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574" name="Google Shape;6529;p42">
            <a:extLst>
              <a:ext uri="{FF2B5EF4-FFF2-40B4-BE49-F238E27FC236}">
                <a16:creationId xmlns:a16="http://schemas.microsoft.com/office/drawing/2014/main" id="{0E0CA458-8437-E243-AF20-CE7CF82FE38B}"/>
              </a:ext>
            </a:extLst>
          </p:cNvPr>
          <p:cNvGrpSpPr/>
          <p:nvPr/>
        </p:nvGrpSpPr>
        <p:grpSpPr>
          <a:xfrm flipH="1">
            <a:off x="2881610" y="4020049"/>
            <a:ext cx="764850" cy="875375"/>
            <a:chOff x="9115600" y="4660700"/>
            <a:chExt cx="764850" cy="875375"/>
          </a:xfrm>
        </p:grpSpPr>
        <p:sp>
          <p:nvSpPr>
            <p:cNvPr id="6575" name="Google Shape;6530;p42">
              <a:extLst>
                <a:ext uri="{FF2B5EF4-FFF2-40B4-BE49-F238E27FC236}">
                  <a16:creationId xmlns:a16="http://schemas.microsoft.com/office/drawing/2014/main" id="{1260F070-AE5D-EB40-1F5E-1D57313DFE2E}"/>
                </a:ext>
              </a:extLst>
            </p:cNvPr>
            <p:cNvSpPr/>
            <p:nvPr/>
          </p:nvSpPr>
          <p:spPr>
            <a:xfrm>
              <a:off x="9115600" y="4660700"/>
              <a:ext cx="764850" cy="875375"/>
            </a:xfrm>
            <a:custGeom>
              <a:avLst/>
              <a:gdLst/>
              <a:ahLst/>
              <a:cxnLst/>
              <a:rect l="l" t="t" r="r" b="b"/>
              <a:pathLst>
                <a:path w="30594" h="35015" extrusionOk="0">
                  <a:moveTo>
                    <a:pt x="15900" y="0"/>
                  </a:moveTo>
                  <a:cubicBezTo>
                    <a:pt x="14587" y="0"/>
                    <a:pt x="13311" y="502"/>
                    <a:pt x="12259" y="1397"/>
                  </a:cubicBezTo>
                  <a:cubicBezTo>
                    <a:pt x="10038" y="3271"/>
                    <a:pt x="9636" y="6483"/>
                    <a:pt x="9958" y="8704"/>
                  </a:cubicBezTo>
                  <a:cubicBezTo>
                    <a:pt x="7335" y="8999"/>
                    <a:pt x="5006" y="9962"/>
                    <a:pt x="3132" y="11595"/>
                  </a:cubicBezTo>
                  <a:cubicBezTo>
                    <a:pt x="1393" y="13147"/>
                    <a:pt x="376" y="15181"/>
                    <a:pt x="81" y="17697"/>
                  </a:cubicBezTo>
                  <a:lnTo>
                    <a:pt x="81" y="17805"/>
                  </a:lnTo>
                  <a:cubicBezTo>
                    <a:pt x="54" y="17992"/>
                    <a:pt x="54" y="18206"/>
                    <a:pt x="1" y="18420"/>
                  </a:cubicBezTo>
                  <a:lnTo>
                    <a:pt x="1" y="18661"/>
                  </a:lnTo>
                  <a:lnTo>
                    <a:pt x="1" y="19223"/>
                  </a:lnTo>
                  <a:lnTo>
                    <a:pt x="1" y="19277"/>
                  </a:lnTo>
                  <a:lnTo>
                    <a:pt x="1" y="19303"/>
                  </a:lnTo>
                  <a:lnTo>
                    <a:pt x="1" y="19464"/>
                  </a:lnTo>
                  <a:cubicBezTo>
                    <a:pt x="1" y="19678"/>
                    <a:pt x="1" y="19865"/>
                    <a:pt x="54" y="20080"/>
                  </a:cubicBezTo>
                  <a:lnTo>
                    <a:pt x="54" y="20213"/>
                  </a:lnTo>
                  <a:lnTo>
                    <a:pt x="54" y="20294"/>
                  </a:lnTo>
                  <a:cubicBezTo>
                    <a:pt x="81" y="20561"/>
                    <a:pt x="81" y="20883"/>
                    <a:pt x="108" y="21177"/>
                  </a:cubicBezTo>
                  <a:cubicBezTo>
                    <a:pt x="108" y="21231"/>
                    <a:pt x="135" y="21338"/>
                    <a:pt x="135" y="21418"/>
                  </a:cubicBezTo>
                  <a:cubicBezTo>
                    <a:pt x="456" y="23372"/>
                    <a:pt x="1473" y="25031"/>
                    <a:pt x="2651" y="26262"/>
                  </a:cubicBezTo>
                  <a:cubicBezTo>
                    <a:pt x="3079" y="26717"/>
                    <a:pt x="3534" y="27119"/>
                    <a:pt x="3962" y="27494"/>
                  </a:cubicBezTo>
                  <a:cubicBezTo>
                    <a:pt x="3802" y="28109"/>
                    <a:pt x="3748" y="28725"/>
                    <a:pt x="3802" y="29367"/>
                  </a:cubicBezTo>
                  <a:cubicBezTo>
                    <a:pt x="3828" y="30143"/>
                    <a:pt x="4016" y="30920"/>
                    <a:pt x="4390" y="31669"/>
                  </a:cubicBezTo>
                  <a:cubicBezTo>
                    <a:pt x="4658" y="32204"/>
                    <a:pt x="5006" y="32740"/>
                    <a:pt x="5434" y="33222"/>
                  </a:cubicBezTo>
                  <a:cubicBezTo>
                    <a:pt x="6773" y="34720"/>
                    <a:pt x="7843" y="34720"/>
                    <a:pt x="8218" y="34720"/>
                  </a:cubicBezTo>
                  <a:cubicBezTo>
                    <a:pt x="8941" y="34720"/>
                    <a:pt x="9636" y="34426"/>
                    <a:pt x="10145" y="33891"/>
                  </a:cubicBezTo>
                  <a:cubicBezTo>
                    <a:pt x="10761" y="34292"/>
                    <a:pt x="11323" y="34479"/>
                    <a:pt x="11912" y="34479"/>
                  </a:cubicBezTo>
                  <a:cubicBezTo>
                    <a:pt x="12768" y="34479"/>
                    <a:pt x="13571" y="34078"/>
                    <a:pt x="14053" y="33462"/>
                  </a:cubicBezTo>
                  <a:cubicBezTo>
                    <a:pt x="14267" y="33195"/>
                    <a:pt x="14535" y="32740"/>
                    <a:pt x="14642" y="32124"/>
                  </a:cubicBezTo>
                  <a:cubicBezTo>
                    <a:pt x="14775" y="32392"/>
                    <a:pt x="14909" y="32686"/>
                    <a:pt x="15097" y="32981"/>
                  </a:cubicBezTo>
                  <a:cubicBezTo>
                    <a:pt x="15659" y="33864"/>
                    <a:pt x="16515" y="34533"/>
                    <a:pt x="17398" y="34801"/>
                  </a:cubicBezTo>
                  <a:cubicBezTo>
                    <a:pt x="17853" y="34935"/>
                    <a:pt x="18308" y="35015"/>
                    <a:pt x="18790" y="35015"/>
                  </a:cubicBezTo>
                  <a:cubicBezTo>
                    <a:pt x="19085" y="35015"/>
                    <a:pt x="19379" y="34988"/>
                    <a:pt x="19674" y="34935"/>
                  </a:cubicBezTo>
                  <a:lnTo>
                    <a:pt x="19754" y="34935"/>
                  </a:lnTo>
                  <a:cubicBezTo>
                    <a:pt x="20958" y="34667"/>
                    <a:pt x="21761" y="34185"/>
                    <a:pt x="22216" y="33462"/>
                  </a:cubicBezTo>
                  <a:cubicBezTo>
                    <a:pt x="22270" y="33409"/>
                    <a:pt x="22270" y="33382"/>
                    <a:pt x="22297" y="33355"/>
                  </a:cubicBezTo>
                  <a:cubicBezTo>
                    <a:pt x="22698" y="33248"/>
                    <a:pt x="23019" y="33141"/>
                    <a:pt x="23207" y="33061"/>
                  </a:cubicBezTo>
                  <a:cubicBezTo>
                    <a:pt x="23635" y="32874"/>
                    <a:pt x="24063" y="32686"/>
                    <a:pt x="24465" y="32445"/>
                  </a:cubicBezTo>
                  <a:cubicBezTo>
                    <a:pt x="25616" y="31776"/>
                    <a:pt x="26178" y="31080"/>
                    <a:pt x="26365" y="30170"/>
                  </a:cubicBezTo>
                  <a:cubicBezTo>
                    <a:pt x="26472" y="29635"/>
                    <a:pt x="26445" y="29073"/>
                    <a:pt x="26231" y="28591"/>
                  </a:cubicBezTo>
                  <a:cubicBezTo>
                    <a:pt x="26472" y="28323"/>
                    <a:pt x="26713" y="28029"/>
                    <a:pt x="26954" y="27761"/>
                  </a:cubicBezTo>
                  <a:lnTo>
                    <a:pt x="27409" y="27735"/>
                  </a:lnTo>
                  <a:cubicBezTo>
                    <a:pt x="28747" y="27654"/>
                    <a:pt x="29898" y="26771"/>
                    <a:pt x="30246" y="25486"/>
                  </a:cubicBezTo>
                  <a:cubicBezTo>
                    <a:pt x="30594" y="24282"/>
                    <a:pt x="30139" y="22890"/>
                    <a:pt x="29068" y="22114"/>
                  </a:cubicBezTo>
                  <a:lnTo>
                    <a:pt x="28587" y="21793"/>
                  </a:lnTo>
                  <a:cubicBezTo>
                    <a:pt x="28479" y="20240"/>
                    <a:pt x="28051" y="18634"/>
                    <a:pt x="27355" y="17162"/>
                  </a:cubicBezTo>
                  <a:cubicBezTo>
                    <a:pt x="27007" y="16439"/>
                    <a:pt x="26552" y="15770"/>
                    <a:pt x="26044" y="15128"/>
                  </a:cubicBezTo>
                  <a:cubicBezTo>
                    <a:pt x="26044" y="15074"/>
                    <a:pt x="26017" y="15074"/>
                    <a:pt x="26017" y="15048"/>
                  </a:cubicBezTo>
                  <a:lnTo>
                    <a:pt x="25990" y="15021"/>
                  </a:lnTo>
                  <a:cubicBezTo>
                    <a:pt x="27596" y="13923"/>
                    <a:pt x="28694" y="12451"/>
                    <a:pt x="29175" y="10605"/>
                  </a:cubicBezTo>
                  <a:cubicBezTo>
                    <a:pt x="29711" y="8624"/>
                    <a:pt x="29497" y="6643"/>
                    <a:pt x="28506" y="5171"/>
                  </a:cubicBezTo>
                  <a:cubicBezTo>
                    <a:pt x="27676" y="3913"/>
                    <a:pt x="26311" y="3083"/>
                    <a:pt x="24705" y="2843"/>
                  </a:cubicBezTo>
                  <a:cubicBezTo>
                    <a:pt x="24438" y="2806"/>
                    <a:pt x="24173" y="2789"/>
                    <a:pt x="23911" y="2789"/>
                  </a:cubicBezTo>
                  <a:cubicBezTo>
                    <a:pt x="23021" y="2789"/>
                    <a:pt x="22166" y="2987"/>
                    <a:pt x="21360" y="3298"/>
                  </a:cubicBezTo>
                  <a:lnTo>
                    <a:pt x="21360" y="3271"/>
                  </a:lnTo>
                  <a:cubicBezTo>
                    <a:pt x="20182" y="1504"/>
                    <a:pt x="18469" y="327"/>
                    <a:pt x="16676" y="59"/>
                  </a:cubicBezTo>
                  <a:cubicBezTo>
                    <a:pt x="16417" y="19"/>
                    <a:pt x="16158" y="0"/>
                    <a:pt x="159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6" name="Google Shape;6531;p42">
              <a:extLst>
                <a:ext uri="{FF2B5EF4-FFF2-40B4-BE49-F238E27FC236}">
                  <a16:creationId xmlns:a16="http://schemas.microsoft.com/office/drawing/2014/main" id="{48043A53-D545-CE2D-715A-2E2F3BD4452F}"/>
                </a:ext>
              </a:extLst>
            </p:cNvPr>
            <p:cNvSpPr/>
            <p:nvPr/>
          </p:nvSpPr>
          <p:spPr>
            <a:xfrm>
              <a:off x="9424750" y="4728500"/>
              <a:ext cx="220175" cy="289675"/>
            </a:xfrm>
            <a:custGeom>
              <a:avLst/>
              <a:gdLst/>
              <a:ahLst/>
              <a:cxnLst/>
              <a:rect l="l" t="t" r="r" b="b"/>
              <a:pathLst>
                <a:path w="8807" h="11587" extrusionOk="0">
                  <a:moveTo>
                    <a:pt x="3572" y="0"/>
                  </a:moveTo>
                  <a:cubicBezTo>
                    <a:pt x="2926" y="0"/>
                    <a:pt x="2264" y="234"/>
                    <a:pt x="1633" y="773"/>
                  </a:cubicBezTo>
                  <a:cubicBezTo>
                    <a:pt x="322" y="1870"/>
                    <a:pt x="1" y="4092"/>
                    <a:pt x="241" y="5698"/>
                  </a:cubicBezTo>
                  <a:cubicBezTo>
                    <a:pt x="536" y="7866"/>
                    <a:pt x="1606" y="10141"/>
                    <a:pt x="3266" y="11586"/>
                  </a:cubicBezTo>
                  <a:lnTo>
                    <a:pt x="4979" y="11319"/>
                  </a:lnTo>
                  <a:cubicBezTo>
                    <a:pt x="7067" y="8829"/>
                    <a:pt x="8806" y="5109"/>
                    <a:pt x="6799" y="2084"/>
                  </a:cubicBezTo>
                  <a:cubicBezTo>
                    <a:pt x="6006" y="868"/>
                    <a:pt x="4818" y="0"/>
                    <a:pt x="3572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7" name="Google Shape;6532;p42">
              <a:extLst>
                <a:ext uri="{FF2B5EF4-FFF2-40B4-BE49-F238E27FC236}">
                  <a16:creationId xmlns:a16="http://schemas.microsoft.com/office/drawing/2014/main" id="{F8D3A011-34E4-DBCA-A4E2-B0BFB1A18FAF}"/>
                </a:ext>
              </a:extLst>
            </p:cNvPr>
            <p:cNvSpPr/>
            <p:nvPr/>
          </p:nvSpPr>
          <p:spPr>
            <a:xfrm>
              <a:off x="9558575" y="4797325"/>
              <a:ext cx="234900" cy="222175"/>
            </a:xfrm>
            <a:custGeom>
              <a:avLst/>
              <a:gdLst/>
              <a:ahLst/>
              <a:cxnLst/>
              <a:rect l="l" t="t" r="r" b="b"/>
              <a:pathLst>
                <a:path w="9396" h="8887" extrusionOk="0">
                  <a:moveTo>
                    <a:pt x="6187" y="1"/>
                  </a:moveTo>
                  <a:cubicBezTo>
                    <a:pt x="4717" y="1"/>
                    <a:pt x="3159" y="1033"/>
                    <a:pt x="2276" y="2088"/>
                  </a:cubicBezTo>
                  <a:cubicBezTo>
                    <a:pt x="964" y="3667"/>
                    <a:pt x="1" y="5809"/>
                    <a:pt x="27" y="7896"/>
                  </a:cubicBezTo>
                  <a:lnTo>
                    <a:pt x="1232" y="8887"/>
                  </a:lnTo>
                  <a:cubicBezTo>
                    <a:pt x="4283" y="8780"/>
                    <a:pt x="7950" y="7709"/>
                    <a:pt x="8860" y="4444"/>
                  </a:cubicBezTo>
                  <a:cubicBezTo>
                    <a:pt x="9395" y="2463"/>
                    <a:pt x="8833" y="349"/>
                    <a:pt x="6585" y="27"/>
                  </a:cubicBezTo>
                  <a:cubicBezTo>
                    <a:pt x="6453" y="9"/>
                    <a:pt x="6320" y="1"/>
                    <a:pt x="6187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8" name="Google Shape;6533;p42">
              <a:extLst>
                <a:ext uri="{FF2B5EF4-FFF2-40B4-BE49-F238E27FC236}">
                  <a16:creationId xmlns:a16="http://schemas.microsoft.com/office/drawing/2014/main" id="{C8136E8B-F0C2-6898-A889-25C45E23A0E1}"/>
                </a:ext>
              </a:extLst>
            </p:cNvPr>
            <p:cNvSpPr/>
            <p:nvPr/>
          </p:nvSpPr>
          <p:spPr>
            <a:xfrm>
              <a:off x="9720500" y="5227575"/>
              <a:ext cx="90375" cy="65600"/>
            </a:xfrm>
            <a:custGeom>
              <a:avLst/>
              <a:gdLst/>
              <a:ahLst/>
              <a:cxnLst/>
              <a:rect l="l" t="t" r="r" b="b"/>
              <a:pathLst>
                <a:path w="3615" h="2624" extrusionOk="0">
                  <a:moveTo>
                    <a:pt x="1072" y="1"/>
                  </a:moveTo>
                  <a:lnTo>
                    <a:pt x="1" y="2624"/>
                  </a:lnTo>
                  <a:lnTo>
                    <a:pt x="1" y="2624"/>
                  </a:lnTo>
                  <a:lnTo>
                    <a:pt x="3052" y="2463"/>
                  </a:lnTo>
                  <a:cubicBezTo>
                    <a:pt x="3480" y="2410"/>
                    <a:pt x="3614" y="1874"/>
                    <a:pt x="3293" y="1607"/>
                  </a:cubicBezTo>
                  <a:lnTo>
                    <a:pt x="107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9" name="Google Shape;6534;p42">
              <a:extLst>
                <a:ext uri="{FF2B5EF4-FFF2-40B4-BE49-F238E27FC236}">
                  <a16:creationId xmlns:a16="http://schemas.microsoft.com/office/drawing/2014/main" id="{E5AFC89F-10A1-8838-C5DF-512F72C00C40}"/>
                </a:ext>
              </a:extLst>
            </p:cNvPr>
            <p:cNvSpPr/>
            <p:nvPr/>
          </p:nvSpPr>
          <p:spPr>
            <a:xfrm>
              <a:off x="9275525" y="5322075"/>
              <a:ext cx="45525" cy="141950"/>
            </a:xfrm>
            <a:custGeom>
              <a:avLst/>
              <a:gdLst/>
              <a:ahLst/>
              <a:cxnLst/>
              <a:rect l="l" t="t" r="r" b="b"/>
              <a:pathLst>
                <a:path w="1821" h="5678" extrusionOk="0">
                  <a:moveTo>
                    <a:pt x="1613" y="0"/>
                  </a:moveTo>
                  <a:cubicBezTo>
                    <a:pt x="1568" y="0"/>
                    <a:pt x="1508" y="44"/>
                    <a:pt x="1393" y="102"/>
                  </a:cubicBezTo>
                  <a:cubicBezTo>
                    <a:pt x="1259" y="182"/>
                    <a:pt x="1018" y="343"/>
                    <a:pt x="804" y="584"/>
                  </a:cubicBezTo>
                  <a:cubicBezTo>
                    <a:pt x="590" y="825"/>
                    <a:pt x="376" y="1119"/>
                    <a:pt x="242" y="1520"/>
                  </a:cubicBezTo>
                  <a:cubicBezTo>
                    <a:pt x="108" y="1922"/>
                    <a:pt x="1" y="2377"/>
                    <a:pt x="54" y="2859"/>
                  </a:cubicBezTo>
                  <a:cubicBezTo>
                    <a:pt x="81" y="3367"/>
                    <a:pt x="215" y="3796"/>
                    <a:pt x="376" y="4170"/>
                  </a:cubicBezTo>
                  <a:cubicBezTo>
                    <a:pt x="536" y="4518"/>
                    <a:pt x="777" y="4839"/>
                    <a:pt x="991" y="5054"/>
                  </a:cubicBezTo>
                  <a:cubicBezTo>
                    <a:pt x="1372" y="5482"/>
                    <a:pt x="1669" y="5678"/>
                    <a:pt x="1767" y="5678"/>
                  </a:cubicBezTo>
                  <a:cubicBezTo>
                    <a:pt x="1779" y="5678"/>
                    <a:pt x="1788" y="5675"/>
                    <a:pt x="1794" y="5669"/>
                  </a:cubicBezTo>
                  <a:cubicBezTo>
                    <a:pt x="1821" y="5642"/>
                    <a:pt x="1553" y="5375"/>
                    <a:pt x="1205" y="4893"/>
                  </a:cubicBezTo>
                  <a:cubicBezTo>
                    <a:pt x="884" y="4438"/>
                    <a:pt x="483" y="3688"/>
                    <a:pt x="456" y="2832"/>
                  </a:cubicBezTo>
                  <a:cubicBezTo>
                    <a:pt x="376" y="1949"/>
                    <a:pt x="670" y="1172"/>
                    <a:pt x="1018" y="744"/>
                  </a:cubicBezTo>
                  <a:cubicBezTo>
                    <a:pt x="1178" y="503"/>
                    <a:pt x="1339" y="343"/>
                    <a:pt x="1473" y="236"/>
                  </a:cubicBezTo>
                  <a:cubicBezTo>
                    <a:pt x="1580" y="102"/>
                    <a:pt x="1660" y="48"/>
                    <a:pt x="1660" y="22"/>
                  </a:cubicBezTo>
                  <a:cubicBezTo>
                    <a:pt x="1645" y="7"/>
                    <a:pt x="1630" y="0"/>
                    <a:pt x="1613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0" name="Google Shape;6535;p42">
              <a:extLst>
                <a:ext uri="{FF2B5EF4-FFF2-40B4-BE49-F238E27FC236}">
                  <a16:creationId xmlns:a16="http://schemas.microsoft.com/office/drawing/2014/main" id="{78ACD806-EAD0-F0E1-0D2A-8EC7FE78398C}"/>
                </a:ext>
              </a:extLst>
            </p:cNvPr>
            <p:cNvSpPr/>
            <p:nvPr/>
          </p:nvSpPr>
          <p:spPr>
            <a:xfrm>
              <a:off x="9365875" y="5351775"/>
              <a:ext cx="48875" cy="106575"/>
            </a:xfrm>
            <a:custGeom>
              <a:avLst/>
              <a:gdLst/>
              <a:ahLst/>
              <a:cxnLst/>
              <a:rect l="l" t="t" r="r" b="b"/>
              <a:pathLst>
                <a:path w="1955" h="4263" extrusionOk="0">
                  <a:moveTo>
                    <a:pt x="933" y="1"/>
                  </a:moveTo>
                  <a:cubicBezTo>
                    <a:pt x="889" y="1"/>
                    <a:pt x="823" y="21"/>
                    <a:pt x="750" y="65"/>
                  </a:cubicBezTo>
                  <a:cubicBezTo>
                    <a:pt x="616" y="118"/>
                    <a:pt x="455" y="225"/>
                    <a:pt x="268" y="440"/>
                  </a:cubicBezTo>
                  <a:cubicBezTo>
                    <a:pt x="134" y="627"/>
                    <a:pt x="0" y="921"/>
                    <a:pt x="0" y="1269"/>
                  </a:cubicBezTo>
                  <a:cubicBezTo>
                    <a:pt x="0" y="1590"/>
                    <a:pt x="80" y="1965"/>
                    <a:pt x="214" y="2313"/>
                  </a:cubicBezTo>
                  <a:cubicBezTo>
                    <a:pt x="482" y="2982"/>
                    <a:pt x="883" y="3518"/>
                    <a:pt x="1258" y="3839"/>
                  </a:cubicBezTo>
                  <a:cubicBezTo>
                    <a:pt x="1541" y="4121"/>
                    <a:pt x="1771" y="4263"/>
                    <a:pt x="1875" y="4263"/>
                  </a:cubicBezTo>
                  <a:cubicBezTo>
                    <a:pt x="1900" y="4263"/>
                    <a:pt x="1917" y="4255"/>
                    <a:pt x="1927" y="4240"/>
                  </a:cubicBezTo>
                  <a:cubicBezTo>
                    <a:pt x="1954" y="4213"/>
                    <a:pt x="1740" y="3999"/>
                    <a:pt x="1472" y="3651"/>
                  </a:cubicBezTo>
                  <a:cubicBezTo>
                    <a:pt x="1205" y="3303"/>
                    <a:pt x="857" y="2768"/>
                    <a:pt x="616" y="2179"/>
                  </a:cubicBezTo>
                  <a:cubicBezTo>
                    <a:pt x="482" y="1858"/>
                    <a:pt x="402" y="1564"/>
                    <a:pt x="402" y="1296"/>
                  </a:cubicBezTo>
                  <a:cubicBezTo>
                    <a:pt x="402" y="1028"/>
                    <a:pt x="455" y="787"/>
                    <a:pt x="535" y="600"/>
                  </a:cubicBezTo>
                  <a:cubicBezTo>
                    <a:pt x="723" y="225"/>
                    <a:pt x="990" y="92"/>
                    <a:pt x="990" y="38"/>
                  </a:cubicBezTo>
                  <a:cubicBezTo>
                    <a:pt x="990" y="14"/>
                    <a:pt x="969" y="1"/>
                    <a:pt x="933" y="1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1" name="Google Shape;6536;p42">
              <a:extLst>
                <a:ext uri="{FF2B5EF4-FFF2-40B4-BE49-F238E27FC236}">
                  <a16:creationId xmlns:a16="http://schemas.microsoft.com/office/drawing/2014/main" id="{D0C58F0A-1301-D33D-EE45-6B0CBF5E9A83}"/>
                </a:ext>
              </a:extLst>
            </p:cNvPr>
            <p:cNvSpPr/>
            <p:nvPr/>
          </p:nvSpPr>
          <p:spPr>
            <a:xfrm>
              <a:off x="9529800" y="5382825"/>
              <a:ext cx="85000" cy="90025"/>
            </a:xfrm>
            <a:custGeom>
              <a:avLst/>
              <a:gdLst/>
              <a:ahLst/>
              <a:cxnLst/>
              <a:rect l="l" t="t" r="r" b="b"/>
              <a:pathLst>
                <a:path w="3400" h="3601" extrusionOk="0">
                  <a:moveTo>
                    <a:pt x="108" y="0"/>
                  </a:moveTo>
                  <a:cubicBezTo>
                    <a:pt x="27" y="0"/>
                    <a:pt x="1" y="322"/>
                    <a:pt x="27" y="830"/>
                  </a:cubicBezTo>
                  <a:cubicBezTo>
                    <a:pt x="81" y="1098"/>
                    <a:pt x="108" y="1392"/>
                    <a:pt x="242" y="1740"/>
                  </a:cubicBezTo>
                  <a:cubicBezTo>
                    <a:pt x="349" y="2061"/>
                    <a:pt x="483" y="2409"/>
                    <a:pt x="697" y="2757"/>
                  </a:cubicBezTo>
                  <a:cubicBezTo>
                    <a:pt x="938" y="3105"/>
                    <a:pt x="1285" y="3400"/>
                    <a:pt x="1607" y="3507"/>
                  </a:cubicBezTo>
                  <a:cubicBezTo>
                    <a:pt x="1794" y="3574"/>
                    <a:pt x="1968" y="3600"/>
                    <a:pt x="2129" y="3600"/>
                  </a:cubicBezTo>
                  <a:cubicBezTo>
                    <a:pt x="2289" y="3600"/>
                    <a:pt x="2436" y="3574"/>
                    <a:pt x="2570" y="3534"/>
                  </a:cubicBezTo>
                  <a:cubicBezTo>
                    <a:pt x="3132" y="3400"/>
                    <a:pt x="3400" y="3239"/>
                    <a:pt x="3400" y="3212"/>
                  </a:cubicBezTo>
                  <a:cubicBezTo>
                    <a:pt x="3400" y="3187"/>
                    <a:pt x="3365" y="3178"/>
                    <a:pt x="3302" y="3178"/>
                  </a:cubicBezTo>
                  <a:cubicBezTo>
                    <a:pt x="3166" y="3178"/>
                    <a:pt x="2899" y="3221"/>
                    <a:pt x="2570" y="3239"/>
                  </a:cubicBezTo>
                  <a:cubicBezTo>
                    <a:pt x="2356" y="3239"/>
                    <a:pt x="2062" y="3239"/>
                    <a:pt x="1767" y="3132"/>
                  </a:cubicBezTo>
                  <a:cubicBezTo>
                    <a:pt x="1500" y="3025"/>
                    <a:pt x="1285" y="2811"/>
                    <a:pt x="1071" y="2490"/>
                  </a:cubicBezTo>
                  <a:cubicBezTo>
                    <a:pt x="884" y="2195"/>
                    <a:pt x="750" y="1874"/>
                    <a:pt x="616" y="1553"/>
                  </a:cubicBezTo>
                  <a:cubicBezTo>
                    <a:pt x="509" y="1258"/>
                    <a:pt x="402" y="991"/>
                    <a:pt x="349" y="750"/>
                  </a:cubicBezTo>
                  <a:cubicBezTo>
                    <a:pt x="215" y="295"/>
                    <a:pt x="161" y="0"/>
                    <a:pt x="108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2" name="Google Shape;6537;p42">
              <a:extLst>
                <a:ext uri="{FF2B5EF4-FFF2-40B4-BE49-F238E27FC236}">
                  <a16:creationId xmlns:a16="http://schemas.microsoft.com/office/drawing/2014/main" id="{C0161EA4-946C-AE16-2A4F-D63977106072}"/>
                </a:ext>
              </a:extLst>
            </p:cNvPr>
            <p:cNvSpPr/>
            <p:nvPr/>
          </p:nvSpPr>
          <p:spPr>
            <a:xfrm>
              <a:off x="9601400" y="5369975"/>
              <a:ext cx="108425" cy="61550"/>
            </a:xfrm>
            <a:custGeom>
              <a:avLst/>
              <a:gdLst/>
              <a:ahLst/>
              <a:cxnLst/>
              <a:rect l="l" t="t" r="r" b="b"/>
              <a:pathLst>
                <a:path w="4337" h="2462" extrusionOk="0">
                  <a:moveTo>
                    <a:pt x="34" y="0"/>
                  </a:moveTo>
                  <a:cubicBezTo>
                    <a:pt x="32" y="0"/>
                    <a:pt x="29" y="2"/>
                    <a:pt x="27" y="6"/>
                  </a:cubicBezTo>
                  <a:cubicBezTo>
                    <a:pt x="1" y="6"/>
                    <a:pt x="1" y="327"/>
                    <a:pt x="134" y="862"/>
                  </a:cubicBezTo>
                  <a:cubicBezTo>
                    <a:pt x="188" y="1130"/>
                    <a:pt x="322" y="1425"/>
                    <a:pt x="563" y="1746"/>
                  </a:cubicBezTo>
                  <a:cubicBezTo>
                    <a:pt x="804" y="2040"/>
                    <a:pt x="1125" y="2335"/>
                    <a:pt x="1580" y="2442"/>
                  </a:cubicBezTo>
                  <a:cubicBezTo>
                    <a:pt x="1700" y="2455"/>
                    <a:pt x="1821" y="2462"/>
                    <a:pt x="1934" y="2462"/>
                  </a:cubicBezTo>
                  <a:cubicBezTo>
                    <a:pt x="2048" y="2462"/>
                    <a:pt x="2155" y="2455"/>
                    <a:pt x="2249" y="2442"/>
                  </a:cubicBezTo>
                  <a:cubicBezTo>
                    <a:pt x="2463" y="2415"/>
                    <a:pt x="2624" y="2335"/>
                    <a:pt x="2784" y="2281"/>
                  </a:cubicBezTo>
                  <a:cubicBezTo>
                    <a:pt x="3132" y="2147"/>
                    <a:pt x="3427" y="2013"/>
                    <a:pt x="3668" y="1880"/>
                  </a:cubicBezTo>
                  <a:cubicBezTo>
                    <a:pt x="4096" y="1585"/>
                    <a:pt x="4337" y="1344"/>
                    <a:pt x="4310" y="1317"/>
                  </a:cubicBezTo>
                  <a:cubicBezTo>
                    <a:pt x="4306" y="1309"/>
                    <a:pt x="4295" y="1306"/>
                    <a:pt x="4279" y="1306"/>
                  </a:cubicBezTo>
                  <a:cubicBezTo>
                    <a:pt x="4184" y="1306"/>
                    <a:pt x="3894" y="1430"/>
                    <a:pt x="3507" y="1612"/>
                  </a:cubicBezTo>
                  <a:cubicBezTo>
                    <a:pt x="3266" y="1719"/>
                    <a:pt x="2972" y="1799"/>
                    <a:pt x="2650" y="1906"/>
                  </a:cubicBezTo>
                  <a:cubicBezTo>
                    <a:pt x="2408" y="1987"/>
                    <a:pt x="2150" y="2068"/>
                    <a:pt x="1899" y="2068"/>
                  </a:cubicBezTo>
                  <a:cubicBezTo>
                    <a:pt x="1819" y="2068"/>
                    <a:pt x="1739" y="2060"/>
                    <a:pt x="1660" y="2040"/>
                  </a:cubicBezTo>
                  <a:cubicBezTo>
                    <a:pt x="1312" y="1960"/>
                    <a:pt x="1018" y="1746"/>
                    <a:pt x="830" y="1505"/>
                  </a:cubicBezTo>
                  <a:cubicBezTo>
                    <a:pt x="616" y="1264"/>
                    <a:pt x="482" y="996"/>
                    <a:pt x="375" y="755"/>
                  </a:cubicBezTo>
                  <a:cubicBezTo>
                    <a:pt x="201" y="331"/>
                    <a:pt x="73" y="0"/>
                    <a:pt x="34" y="0"/>
                  </a:cubicBezTo>
                  <a:close/>
                </a:path>
              </a:pathLst>
            </a:custGeom>
            <a:solidFill>
              <a:srgbClr val="6D35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3" name="Google Shape;6538;p42">
              <a:extLst>
                <a:ext uri="{FF2B5EF4-FFF2-40B4-BE49-F238E27FC236}">
                  <a16:creationId xmlns:a16="http://schemas.microsoft.com/office/drawing/2014/main" id="{C091CB3A-141D-0776-6DC0-C5C63B1301F6}"/>
                </a:ext>
              </a:extLst>
            </p:cNvPr>
            <p:cNvSpPr/>
            <p:nvPr/>
          </p:nvSpPr>
          <p:spPr>
            <a:xfrm>
              <a:off x="9175825" y="4944075"/>
              <a:ext cx="590200" cy="450300"/>
            </a:xfrm>
            <a:custGeom>
              <a:avLst/>
              <a:gdLst/>
              <a:ahLst/>
              <a:cxnLst/>
              <a:rect l="l" t="t" r="r" b="b"/>
              <a:pathLst>
                <a:path w="23608" h="18012" extrusionOk="0">
                  <a:moveTo>
                    <a:pt x="9112" y="1"/>
                  </a:moveTo>
                  <a:cubicBezTo>
                    <a:pt x="6699" y="1"/>
                    <a:pt x="4342" y="669"/>
                    <a:pt x="2463" y="2348"/>
                  </a:cubicBezTo>
                  <a:cubicBezTo>
                    <a:pt x="349" y="4221"/>
                    <a:pt x="1" y="6978"/>
                    <a:pt x="349" y="9655"/>
                  </a:cubicBezTo>
                  <a:cubicBezTo>
                    <a:pt x="590" y="11609"/>
                    <a:pt x="2062" y="13295"/>
                    <a:pt x="3561" y="14472"/>
                  </a:cubicBezTo>
                  <a:cubicBezTo>
                    <a:pt x="5862" y="16239"/>
                    <a:pt x="8405" y="17069"/>
                    <a:pt x="11216" y="17550"/>
                  </a:cubicBezTo>
                  <a:cubicBezTo>
                    <a:pt x="12527" y="17765"/>
                    <a:pt x="13892" y="17952"/>
                    <a:pt x="15230" y="18005"/>
                  </a:cubicBezTo>
                  <a:cubicBezTo>
                    <a:pt x="15343" y="18009"/>
                    <a:pt x="15456" y="18011"/>
                    <a:pt x="15569" y="18011"/>
                  </a:cubicBezTo>
                  <a:cubicBezTo>
                    <a:pt x="19299" y="18011"/>
                    <a:pt x="23215" y="15872"/>
                    <a:pt x="23501" y="11716"/>
                  </a:cubicBezTo>
                  <a:cubicBezTo>
                    <a:pt x="23608" y="10136"/>
                    <a:pt x="23233" y="8477"/>
                    <a:pt x="22537" y="7032"/>
                  </a:cubicBezTo>
                  <a:cubicBezTo>
                    <a:pt x="20985" y="3900"/>
                    <a:pt x="17505" y="2053"/>
                    <a:pt x="14374" y="956"/>
                  </a:cubicBezTo>
                  <a:cubicBezTo>
                    <a:pt x="12703" y="365"/>
                    <a:pt x="10892" y="1"/>
                    <a:pt x="911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4" name="Google Shape;6539;p42">
              <a:extLst>
                <a:ext uri="{FF2B5EF4-FFF2-40B4-BE49-F238E27FC236}">
                  <a16:creationId xmlns:a16="http://schemas.microsoft.com/office/drawing/2014/main" id="{6BDB6DFF-FDEA-4DDC-9E98-F0204519738F}"/>
                </a:ext>
              </a:extLst>
            </p:cNvPr>
            <p:cNvSpPr/>
            <p:nvPr/>
          </p:nvSpPr>
          <p:spPr>
            <a:xfrm>
              <a:off x="9549875" y="5028850"/>
              <a:ext cx="164650" cy="364825"/>
            </a:xfrm>
            <a:custGeom>
              <a:avLst/>
              <a:gdLst/>
              <a:ahLst/>
              <a:cxnLst/>
              <a:rect l="l" t="t" r="r" b="b"/>
              <a:pathLst>
                <a:path w="6586" h="14593" extrusionOk="0">
                  <a:moveTo>
                    <a:pt x="4363" y="0"/>
                  </a:moveTo>
                  <a:cubicBezTo>
                    <a:pt x="4337" y="830"/>
                    <a:pt x="4283" y="1713"/>
                    <a:pt x="4230" y="2650"/>
                  </a:cubicBezTo>
                  <a:cubicBezTo>
                    <a:pt x="4149" y="3453"/>
                    <a:pt x="4042" y="4283"/>
                    <a:pt x="3908" y="5113"/>
                  </a:cubicBezTo>
                  <a:cubicBezTo>
                    <a:pt x="3855" y="5541"/>
                    <a:pt x="3775" y="5942"/>
                    <a:pt x="3694" y="6397"/>
                  </a:cubicBezTo>
                  <a:cubicBezTo>
                    <a:pt x="3641" y="6585"/>
                    <a:pt x="3587" y="6826"/>
                    <a:pt x="3507" y="7013"/>
                  </a:cubicBezTo>
                  <a:cubicBezTo>
                    <a:pt x="3453" y="7227"/>
                    <a:pt x="3427" y="7468"/>
                    <a:pt x="3346" y="7655"/>
                  </a:cubicBezTo>
                  <a:cubicBezTo>
                    <a:pt x="3106" y="8485"/>
                    <a:pt x="2784" y="9315"/>
                    <a:pt x="2490" y="10091"/>
                  </a:cubicBezTo>
                  <a:cubicBezTo>
                    <a:pt x="2142" y="10867"/>
                    <a:pt x="1767" y="11590"/>
                    <a:pt x="1419" y="12259"/>
                  </a:cubicBezTo>
                  <a:cubicBezTo>
                    <a:pt x="937" y="13116"/>
                    <a:pt x="482" y="13865"/>
                    <a:pt x="1" y="14534"/>
                  </a:cubicBezTo>
                  <a:cubicBezTo>
                    <a:pt x="108" y="14534"/>
                    <a:pt x="215" y="14534"/>
                    <a:pt x="295" y="14588"/>
                  </a:cubicBezTo>
                  <a:cubicBezTo>
                    <a:pt x="402" y="14591"/>
                    <a:pt x="509" y="14593"/>
                    <a:pt x="616" y="14593"/>
                  </a:cubicBezTo>
                  <a:cubicBezTo>
                    <a:pt x="1365" y="14593"/>
                    <a:pt x="2108" y="14511"/>
                    <a:pt x="2811" y="14347"/>
                  </a:cubicBezTo>
                  <a:cubicBezTo>
                    <a:pt x="3025" y="14079"/>
                    <a:pt x="3213" y="13785"/>
                    <a:pt x="3427" y="13517"/>
                  </a:cubicBezTo>
                  <a:cubicBezTo>
                    <a:pt x="3882" y="12768"/>
                    <a:pt x="4363" y="12018"/>
                    <a:pt x="4765" y="11135"/>
                  </a:cubicBezTo>
                  <a:cubicBezTo>
                    <a:pt x="5166" y="10252"/>
                    <a:pt x="5514" y="9368"/>
                    <a:pt x="5836" y="8351"/>
                  </a:cubicBezTo>
                  <a:cubicBezTo>
                    <a:pt x="5889" y="8137"/>
                    <a:pt x="5969" y="7843"/>
                    <a:pt x="6023" y="7629"/>
                  </a:cubicBezTo>
                  <a:cubicBezTo>
                    <a:pt x="6103" y="7388"/>
                    <a:pt x="6157" y="7120"/>
                    <a:pt x="6184" y="6879"/>
                  </a:cubicBezTo>
                  <a:cubicBezTo>
                    <a:pt x="6291" y="6397"/>
                    <a:pt x="6371" y="5916"/>
                    <a:pt x="6424" y="5461"/>
                  </a:cubicBezTo>
                  <a:cubicBezTo>
                    <a:pt x="6532" y="4497"/>
                    <a:pt x="6585" y="3614"/>
                    <a:pt x="6585" y="2784"/>
                  </a:cubicBezTo>
                  <a:lnTo>
                    <a:pt x="6585" y="2035"/>
                  </a:lnTo>
                  <a:cubicBezTo>
                    <a:pt x="5943" y="1258"/>
                    <a:pt x="5193" y="589"/>
                    <a:pt x="436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5" name="Google Shape;6540;p42">
              <a:extLst>
                <a:ext uri="{FF2B5EF4-FFF2-40B4-BE49-F238E27FC236}">
                  <a16:creationId xmlns:a16="http://schemas.microsoft.com/office/drawing/2014/main" id="{39C27018-BF96-3B04-0402-8CEB7E264391}"/>
                </a:ext>
              </a:extLst>
            </p:cNvPr>
            <p:cNvSpPr/>
            <p:nvPr/>
          </p:nvSpPr>
          <p:spPr>
            <a:xfrm>
              <a:off x="9382600" y="4969300"/>
              <a:ext cx="206775" cy="410200"/>
            </a:xfrm>
            <a:custGeom>
              <a:avLst/>
              <a:gdLst/>
              <a:ahLst/>
              <a:cxnLst/>
              <a:rect l="l" t="t" r="r" b="b"/>
              <a:pathLst>
                <a:path w="8271" h="16408" extrusionOk="0">
                  <a:moveTo>
                    <a:pt x="6290" y="0"/>
                  </a:moveTo>
                  <a:cubicBezTo>
                    <a:pt x="6290" y="214"/>
                    <a:pt x="6263" y="402"/>
                    <a:pt x="6263" y="616"/>
                  </a:cubicBezTo>
                  <a:cubicBezTo>
                    <a:pt x="6210" y="1820"/>
                    <a:pt x="6076" y="3185"/>
                    <a:pt x="5755" y="4711"/>
                  </a:cubicBezTo>
                  <a:cubicBezTo>
                    <a:pt x="5460" y="6237"/>
                    <a:pt x="5005" y="7869"/>
                    <a:pt x="4336" y="9475"/>
                  </a:cubicBezTo>
                  <a:cubicBezTo>
                    <a:pt x="3667" y="11108"/>
                    <a:pt x="2757" y="12527"/>
                    <a:pt x="1820" y="13731"/>
                  </a:cubicBezTo>
                  <a:cubicBezTo>
                    <a:pt x="1339" y="14320"/>
                    <a:pt x="857" y="14882"/>
                    <a:pt x="375" y="15417"/>
                  </a:cubicBezTo>
                  <a:cubicBezTo>
                    <a:pt x="241" y="15551"/>
                    <a:pt x="134" y="15685"/>
                    <a:pt x="0" y="15819"/>
                  </a:cubicBezTo>
                  <a:cubicBezTo>
                    <a:pt x="776" y="16060"/>
                    <a:pt x="1579" y="16274"/>
                    <a:pt x="2382" y="16408"/>
                  </a:cubicBezTo>
                  <a:cubicBezTo>
                    <a:pt x="2784" y="16033"/>
                    <a:pt x="3185" y="15631"/>
                    <a:pt x="3587" y="15203"/>
                  </a:cubicBezTo>
                  <a:cubicBezTo>
                    <a:pt x="4765" y="13892"/>
                    <a:pt x="5862" y="12286"/>
                    <a:pt x="6638" y="10439"/>
                  </a:cubicBezTo>
                  <a:cubicBezTo>
                    <a:pt x="7441" y="8592"/>
                    <a:pt x="7869" y="6718"/>
                    <a:pt x="8084" y="5032"/>
                  </a:cubicBezTo>
                  <a:cubicBezTo>
                    <a:pt x="8271" y="3426"/>
                    <a:pt x="8217" y="1954"/>
                    <a:pt x="8084" y="696"/>
                  </a:cubicBezTo>
                  <a:cubicBezTo>
                    <a:pt x="7468" y="429"/>
                    <a:pt x="6879" y="214"/>
                    <a:pt x="629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6" name="Google Shape;6541;p42">
              <a:extLst>
                <a:ext uri="{FF2B5EF4-FFF2-40B4-BE49-F238E27FC236}">
                  <a16:creationId xmlns:a16="http://schemas.microsoft.com/office/drawing/2014/main" id="{E747CF1A-B67A-5E20-08D1-A8406E29CA6A}"/>
                </a:ext>
              </a:extLst>
            </p:cNvPr>
            <p:cNvSpPr/>
            <p:nvPr/>
          </p:nvSpPr>
          <p:spPr>
            <a:xfrm>
              <a:off x="9357825" y="5146800"/>
              <a:ext cx="106425" cy="93675"/>
            </a:xfrm>
            <a:custGeom>
              <a:avLst/>
              <a:gdLst/>
              <a:ahLst/>
              <a:cxnLst/>
              <a:rect l="l" t="t" r="r" b="b"/>
              <a:pathLst>
                <a:path w="4257" h="3747" extrusionOk="0">
                  <a:moveTo>
                    <a:pt x="2118" y="0"/>
                  </a:moveTo>
                  <a:cubicBezTo>
                    <a:pt x="1745" y="0"/>
                    <a:pt x="1368" y="112"/>
                    <a:pt x="1045" y="341"/>
                  </a:cubicBezTo>
                  <a:cubicBezTo>
                    <a:pt x="188" y="930"/>
                    <a:pt x="1" y="2108"/>
                    <a:pt x="590" y="2964"/>
                  </a:cubicBezTo>
                  <a:cubicBezTo>
                    <a:pt x="949" y="3470"/>
                    <a:pt x="1526" y="3747"/>
                    <a:pt x="2110" y="3747"/>
                  </a:cubicBezTo>
                  <a:cubicBezTo>
                    <a:pt x="2485" y="3747"/>
                    <a:pt x="2862" y="3633"/>
                    <a:pt x="3186" y="3392"/>
                  </a:cubicBezTo>
                  <a:cubicBezTo>
                    <a:pt x="4043" y="2804"/>
                    <a:pt x="4257" y="1626"/>
                    <a:pt x="3641" y="796"/>
                  </a:cubicBezTo>
                  <a:cubicBezTo>
                    <a:pt x="3282" y="274"/>
                    <a:pt x="2703" y="0"/>
                    <a:pt x="21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7" name="Google Shape;6542;p42">
              <a:extLst>
                <a:ext uri="{FF2B5EF4-FFF2-40B4-BE49-F238E27FC236}">
                  <a16:creationId xmlns:a16="http://schemas.microsoft.com/office/drawing/2014/main" id="{E02C6715-F961-E198-180E-A565EC5F8F12}"/>
                </a:ext>
              </a:extLst>
            </p:cNvPr>
            <p:cNvSpPr/>
            <p:nvPr/>
          </p:nvSpPr>
          <p:spPr>
            <a:xfrm>
              <a:off x="9180525" y="5110475"/>
              <a:ext cx="57550" cy="93050"/>
            </a:xfrm>
            <a:custGeom>
              <a:avLst/>
              <a:gdLst/>
              <a:ahLst/>
              <a:cxnLst/>
              <a:rect l="l" t="t" r="r" b="b"/>
              <a:pathLst>
                <a:path w="2302" h="3722" extrusionOk="0">
                  <a:moveTo>
                    <a:pt x="428" y="1"/>
                  </a:moveTo>
                  <a:cubicBezTo>
                    <a:pt x="321" y="1"/>
                    <a:pt x="187" y="1"/>
                    <a:pt x="107" y="54"/>
                  </a:cubicBezTo>
                  <a:cubicBezTo>
                    <a:pt x="0" y="991"/>
                    <a:pt x="27" y="1982"/>
                    <a:pt x="134" y="2945"/>
                  </a:cubicBezTo>
                  <a:cubicBezTo>
                    <a:pt x="161" y="3213"/>
                    <a:pt x="241" y="3480"/>
                    <a:pt x="294" y="3721"/>
                  </a:cubicBezTo>
                  <a:lnTo>
                    <a:pt x="428" y="3721"/>
                  </a:lnTo>
                  <a:cubicBezTo>
                    <a:pt x="1472" y="3721"/>
                    <a:pt x="2302" y="2892"/>
                    <a:pt x="2302" y="1848"/>
                  </a:cubicBezTo>
                  <a:cubicBezTo>
                    <a:pt x="2302" y="857"/>
                    <a:pt x="1472" y="1"/>
                    <a:pt x="42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8" name="Google Shape;6543;p42">
              <a:extLst>
                <a:ext uri="{FF2B5EF4-FFF2-40B4-BE49-F238E27FC236}">
                  <a16:creationId xmlns:a16="http://schemas.microsoft.com/office/drawing/2014/main" id="{BF7D1349-AF75-6DC2-CCA0-5D5D3942E6C8}"/>
                </a:ext>
              </a:extLst>
            </p:cNvPr>
            <p:cNvSpPr/>
            <p:nvPr/>
          </p:nvSpPr>
          <p:spPr>
            <a:xfrm>
              <a:off x="9181175" y="5143275"/>
              <a:ext cx="582850" cy="251100"/>
            </a:xfrm>
            <a:custGeom>
              <a:avLst/>
              <a:gdLst/>
              <a:ahLst/>
              <a:cxnLst/>
              <a:rect l="l" t="t" r="r" b="b"/>
              <a:pathLst>
                <a:path w="23314" h="10044" extrusionOk="0">
                  <a:moveTo>
                    <a:pt x="1" y="0"/>
                  </a:moveTo>
                  <a:cubicBezTo>
                    <a:pt x="1" y="536"/>
                    <a:pt x="28" y="1098"/>
                    <a:pt x="108" y="1633"/>
                  </a:cubicBezTo>
                  <a:cubicBezTo>
                    <a:pt x="322" y="3614"/>
                    <a:pt x="1794" y="5273"/>
                    <a:pt x="3320" y="6451"/>
                  </a:cubicBezTo>
                  <a:cubicBezTo>
                    <a:pt x="5622" y="8244"/>
                    <a:pt x="8164" y="9074"/>
                    <a:pt x="10975" y="9529"/>
                  </a:cubicBezTo>
                  <a:cubicBezTo>
                    <a:pt x="12313" y="9797"/>
                    <a:pt x="13678" y="9984"/>
                    <a:pt x="15016" y="10037"/>
                  </a:cubicBezTo>
                  <a:cubicBezTo>
                    <a:pt x="15129" y="10041"/>
                    <a:pt x="15242" y="10043"/>
                    <a:pt x="15355" y="10043"/>
                  </a:cubicBezTo>
                  <a:cubicBezTo>
                    <a:pt x="19085" y="10043"/>
                    <a:pt x="23001" y="7904"/>
                    <a:pt x="23287" y="3748"/>
                  </a:cubicBezTo>
                  <a:cubicBezTo>
                    <a:pt x="23287" y="3560"/>
                    <a:pt x="23314" y="3319"/>
                    <a:pt x="23287" y="3078"/>
                  </a:cubicBezTo>
                  <a:cubicBezTo>
                    <a:pt x="20744" y="3962"/>
                    <a:pt x="18228" y="5059"/>
                    <a:pt x="15605" y="5354"/>
                  </a:cubicBezTo>
                  <a:cubicBezTo>
                    <a:pt x="15074" y="5413"/>
                    <a:pt x="14542" y="5441"/>
                    <a:pt x="14011" y="5441"/>
                  </a:cubicBezTo>
                  <a:cubicBezTo>
                    <a:pt x="11915" y="5441"/>
                    <a:pt x="9823" y="5009"/>
                    <a:pt x="7816" y="4390"/>
                  </a:cubicBezTo>
                  <a:cubicBezTo>
                    <a:pt x="4979" y="3507"/>
                    <a:pt x="2115" y="2088"/>
                    <a:pt x="1" y="0"/>
                  </a:cubicBezTo>
                  <a:close/>
                </a:path>
              </a:pathLst>
            </a:custGeom>
            <a:solidFill>
              <a:srgbClr val="434343">
                <a:alpha val="102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9" name="Google Shape;6544;p42">
              <a:extLst>
                <a:ext uri="{FF2B5EF4-FFF2-40B4-BE49-F238E27FC236}">
                  <a16:creationId xmlns:a16="http://schemas.microsoft.com/office/drawing/2014/main" id="{24DBC45D-C727-33D9-579E-3CB0AE40104A}"/>
                </a:ext>
              </a:extLst>
            </p:cNvPr>
            <p:cNvSpPr/>
            <p:nvPr/>
          </p:nvSpPr>
          <p:spPr>
            <a:xfrm>
              <a:off x="9311000" y="5123875"/>
              <a:ext cx="54900" cy="32350"/>
            </a:xfrm>
            <a:custGeom>
              <a:avLst/>
              <a:gdLst/>
              <a:ahLst/>
              <a:cxnLst/>
              <a:rect l="l" t="t" r="r" b="b"/>
              <a:pathLst>
                <a:path w="2196" h="1294" extrusionOk="0">
                  <a:moveTo>
                    <a:pt x="1258" y="0"/>
                  </a:moveTo>
                  <a:cubicBezTo>
                    <a:pt x="991" y="0"/>
                    <a:pt x="803" y="27"/>
                    <a:pt x="589" y="107"/>
                  </a:cubicBezTo>
                  <a:cubicBezTo>
                    <a:pt x="429" y="161"/>
                    <a:pt x="295" y="241"/>
                    <a:pt x="188" y="375"/>
                  </a:cubicBezTo>
                  <a:lnTo>
                    <a:pt x="81" y="482"/>
                  </a:lnTo>
                  <a:cubicBezTo>
                    <a:pt x="54" y="509"/>
                    <a:pt x="27" y="535"/>
                    <a:pt x="27" y="562"/>
                  </a:cubicBezTo>
                  <a:cubicBezTo>
                    <a:pt x="0" y="643"/>
                    <a:pt x="0" y="696"/>
                    <a:pt x="0" y="776"/>
                  </a:cubicBezTo>
                  <a:lnTo>
                    <a:pt x="81" y="991"/>
                  </a:lnTo>
                  <a:cubicBezTo>
                    <a:pt x="161" y="1017"/>
                    <a:pt x="188" y="1071"/>
                    <a:pt x="268" y="1098"/>
                  </a:cubicBezTo>
                  <a:cubicBezTo>
                    <a:pt x="295" y="1098"/>
                    <a:pt x="295" y="1151"/>
                    <a:pt x="322" y="1151"/>
                  </a:cubicBezTo>
                  <a:cubicBezTo>
                    <a:pt x="455" y="1205"/>
                    <a:pt x="562" y="1231"/>
                    <a:pt x="696" y="1285"/>
                  </a:cubicBezTo>
                  <a:cubicBezTo>
                    <a:pt x="746" y="1291"/>
                    <a:pt x="794" y="1294"/>
                    <a:pt x="843" y="1294"/>
                  </a:cubicBezTo>
                  <a:cubicBezTo>
                    <a:pt x="1447" y="1294"/>
                    <a:pt x="1945" y="842"/>
                    <a:pt x="2168" y="321"/>
                  </a:cubicBezTo>
                  <a:cubicBezTo>
                    <a:pt x="2195" y="268"/>
                    <a:pt x="2168" y="214"/>
                    <a:pt x="2142" y="188"/>
                  </a:cubicBezTo>
                  <a:cubicBezTo>
                    <a:pt x="2126" y="156"/>
                    <a:pt x="2101" y="143"/>
                    <a:pt x="2072" y="143"/>
                  </a:cubicBezTo>
                  <a:cubicBezTo>
                    <a:pt x="2052" y="143"/>
                    <a:pt x="2030" y="150"/>
                    <a:pt x="2008" y="161"/>
                  </a:cubicBezTo>
                  <a:lnTo>
                    <a:pt x="1954" y="161"/>
                  </a:lnTo>
                  <a:cubicBezTo>
                    <a:pt x="1874" y="107"/>
                    <a:pt x="1740" y="80"/>
                    <a:pt x="1553" y="27"/>
                  </a:cubicBezTo>
                  <a:cubicBezTo>
                    <a:pt x="1472" y="27"/>
                    <a:pt x="1365" y="0"/>
                    <a:pt x="1258" y="0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0" name="Google Shape;6545;p42">
              <a:extLst>
                <a:ext uri="{FF2B5EF4-FFF2-40B4-BE49-F238E27FC236}">
                  <a16:creationId xmlns:a16="http://schemas.microsoft.com/office/drawing/2014/main" id="{AD76F227-3A2A-8EB5-3304-3AC1BAC4D509}"/>
                </a:ext>
              </a:extLst>
            </p:cNvPr>
            <p:cNvSpPr/>
            <p:nvPr/>
          </p:nvSpPr>
          <p:spPr>
            <a:xfrm>
              <a:off x="9415375" y="5014575"/>
              <a:ext cx="62925" cy="47775"/>
            </a:xfrm>
            <a:custGeom>
              <a:avLst/>
              <a:gdLst/>
              <a:ahLst/>
              <a:cxnLst/>
              <a:rect l="l" t="t" r="r" b="b"/>
              <a:pathLst>
                <a:path w="2517" h="1911" extrusionOk="0">
                  <a:moveTo>
                    <a:pt x="500" y="1"/>
                  </a:moveTo>
                  <a:cubicBezTo>
                    <a:pt x="316" y="1"/>
                    <a:pt x="176" y="56"/>
                    <a:pt x="108" y="170"/>
                  </a:cubicBezTo>
                  <a:cubicBezTo>
                    <a:pt x="1" y="304"/>
                    <a:pt x="28" y="545"/>
                    <a:pt x="215" y="759"/>
                  </a:cubicBezTo>
                  <a:cubicBezTo>
                    <a:pt x="322" y="1000"/>
                    <a:pt x="590" y="1267"/>
                    <a:pt x="911" y="1481"/>
                  </a:cubicBezTo>
                  <a:cubicBezTo>
                    <a:pt x="964" y="1535"/>
                    <a:pt x="1045" y="1562"/>
                    <a:pt x="1098" y="1615"/>
                  </a:cubicBezTo>
                  <a:cubicBezTo>
                    <a:pt x="1430" y="1805"/>
                    <a:pt x="1770" y="1910"/>
                    <a:pt x="2027" y="1910"/>
                  </a:cubicBezTo>
                  <a:cubicBezTo>
                    <a:pt x="2206" y="1910"/>
                    <a:pt x="2344" y="1859"/>
                    <a:pt x="2410" y="1749"/>
                  </a:cubicBezTo>
                  <a:cubicBezTo>
                    <a:pt x="2517" y="1615"/>
                    <a:pt x="2463" y="1374"/>
                    <a:pt x="2303" y="1134"/>
                  </a:cubicBezTo>
                  <a:cubicBezTo>
                    <a:pt x="2169" y="893"/>
                    <a:pt x="1901" y="625"/>
                    <a:pt x="1607" y="438"/>
                  </a:cubicBezTo>
                  <a:cubicBezTo>
                    <a:pt x="1553" y="411"/>
                    <a:pt x="1500" y="357"/>
                    <a:pt x="1419" y="304"/>
                  </a:cubicBezTo>
                  <a:cubicBezTo>
                    <a:pt x="1080" y="103"/>
                    <a:pt x="750" y="1"/>
                    <a:pt x="500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1" name="Google Shape;6546;p42">
              <a:extLst>
                <a:ext uri="{FF2B5EF4-FFF2-40B4-BE49-F238E27FC236}">
                  <a16:creationId xmlns:a16="http://schemas.microsoft.com/office/drawing/2014/main" id="{E807162C-5EF6-8D19-C49D-D58B878784BB}"/>
                </a:ext>
              </a:extLst>
            </p:cNvPr>
            <p:cNvSpPr/>
            <p:nvPr/>
          </p:nvSpPr>
          <p:spPr>
            <a:xfrm>
              <a:off x="9250100" y="4983625"/>
              <a:ext cx="68275" cy="32500"/>
            </a:xfrm>
            <a:custGeom>
              <a:avLst/>
              <a:gdLst/>
              <a:ahLst/>
              <a:cxnLst/>
              <a:rect l="l" t="t" r="r" b="b"/>
              <a:pathLst>
                <a:path w="2731" h="1300" extrusionOk="0">
                  <a:moveTo>
                    <a:pt x="1775" y="0"/>
                  </a:moveTo>
                  <a:cubicBezTo>
                    <a:pt x="1610" y="0"/>
                    <a:pt x="1434" y="15"/>
                    <a:pt x="1259" y="43"/>
                  </a:cubicBezTo>
                  <a:cubicBezTo>
                    <a:pt x="723" y="123"/>
                    <a:pt x="268" y="337"/>
                    <a:pt x="54" y="605"/>
                  </a:cubicBezTo>
                  <a:cubicBezTo>
                    <a:pt x="1" y="712"/>
                    <a:pt x="1" y="766"/>
                    <a:pt x="1" y="873"/>
                  </a:cubicBezTo>
                  <a:cubicBezTo>
                    <a:pt x="1" y="980"/>
                    <a:pt x="54" y="1060"/>
                    <a:pt x="188" y="1140"/>
                  </a:cubicBezTo>
                  <a:cubicBezTo>
                    <a:pt x="375" y="1252"/>
                    <a:pt x="678" y="1299"/>
                    <a:pt x="1018" y="1299"/>
                  </a:cubicBezTo>
                  <a:cubicBezTo>
                    <a:pt x="1165" y="1299"/>
                    <a:pt x="1319" y="1290"/>
                    <a:pt x="1473" y="1274"/>
                  </a:cubicBezTo>
                  <a:cubicBezTo>
                    <a:pt x="1981" y="1167"/>
                    <a:pt x="2463" y="980"/>
                    <a:pt x="2650" y="712"/>
                  </a:cubicBezTo>
                  <a:cubicBezTo>
                    <a:pt x="2731" y="605"/>
                    <a:pt x="2731" y="525"/>
                    <a:pt x="2731" y="444"/>
                  </a:cubicBezTo>
                  <a:cubicBezTo>
                    <a:pt x="2731" y="337"/>
                    <a:pt x="2624" y="230"/>
                    <a:pt x="2543" y="177"/>
                  </a:cubicBezTo>
                  <a:cubicBezTo>
                    <a:pt x="2368" y="54"/>
                    <a:pt x="2090" y="0"/>
                    <a:pt x="1775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2" name="Google Shape;6547;p42">
              <a:extLst>
                <a:ext uri="{FF2B5EF4-FFF2-40B4-BE49-F238E27FC236}">
                  <a16:creationId xmlns:a16="http://schemas.microsoft.com/office/drawing/2014/main" id="{0A9AB8B3-65BC-A8FB-6AD6-63D311C0CE15}"/>
                </a:ext>
              </a:extLst>
            </p:cNvPr>
            <p:cNvSpPr/>
            <p:nvPr/>
          </p:nvSpPr>
          <p:spPr>
            <a:xfrm>
              <a:off x="9302975" y="5089075"/>
              <a:ext cx="73625" cy="67225"/>
            </a:xfrm>
            <a:custGeom>
              <a:avLst/>
              <a:gdLst/>
              <a:ahLst/>
              <a:cxnLst/>
              <a:rect l="l" t="t" r="r" b="b"/>
              <a:pathLst>
                <a:path w="2945" h="2689" extrusionOk="0">
                  <a:moveTo>
                    <a:pt x="1713" y="1446"/>
                  </a:moveTo>
                  <a:lnTo>
                    <a:pt x="2115" y="1526"/>
                  </a:lnTo>
                  <a:cubicBezTo>
                    <a:pt x="2222" y="1580"/>
                    <a:pt x="2329" y="1606"/>
                    <a:pt x="2436" y="1660"/>
                  </a:cubicBezTo>
                  <a:cubicBezTo>
                    <a:pt x="2356" y="1794"/>
                    <a:pt x="2302" y="1901"/>
                    <a:pt x="2222" y="2008"/>
                  </a:cubicBezTo>
                  <a:lnTo>
                    <a:pt x="1927" y="2302"/>
                  </a:lnTo>
                  <a:cubicBezTo>
                    <a:pt x="1820" y="2329"/>
                    <a:pt x="1767" y="2409"/>
                    <a:pt x="1660" y="2436"/>
                  </a:cubicBezTo>
                  <a:cubicBezTo>
                    <a:pt x="1553" y="2463"/>
                    <a:pt x="1499" y="2516"/>
                    <a:pt x="1392" y="2516"/>
                  </a:cubicBezTo>
                  <a:lnTo>
                    <a:pt x="1124" y="2516"/>
                  </a:lnTo>
                  <a:cubicBezTo>
                    <a:pt x="1017" y="2516"/>
                    <a:pt x="910" y="2463"/>
                    <a:pt x="857" y="2436"/>
                  </a:cubicBezTo>
                  <a:cubicBezTo>
                    <a:pt x="857" y="2436"/>
                    <a:pt x="830" y="2409"/>
                    <a:pt x="776" y="2409"/>
                  </a:cubicBezTo>
                  <a:cubicBezTo>
                    <a:pt x="750" y="2383"/>
                    <a:pt x="723" y="2383"/>
                    <a:pt x="696" y="2329"/>
                  </a:cubicBezTo>
                  <a:cubicBezTo>
                    <a:pt x="616" y="2302"/>
                    <a:pt x="589" y="2249"/>
                    <a:pt x="509" y="2168"/>
                  </a:cubicBezTo>
                  <a:cubicBezTo>
                    <a:pt x="482" y="2168"/>
                    <a:pt x="455" y="2142"/>
                    <a:pt x="455" y="2115"/>
                  </a:cubicBezTo>
                  <a:lnTo>
                    <a:pt x="482" y="2061"/>
                  </a:lnTo>
                  <a:lnTo>
                    <a:pt x="509" y="2008"/>
                  </a:lnTo>
                  <a:lnTo>
                    <a:pt x="535" y="1927"/>
                  </a:lnTo>
                  <a:lnTo>
                    <a:pt x="535" y="1981"/>
                  </a:lnTo>
                  <a:cubicBezTo>
                    <a:pt x="616" y="1874"/>
                    <a:pt x="723" y="1767"/>
                    <a:pt x="803" y="1713"/>
                  </a:cubicBezTo>
                  <a:cubicBezTo>
                    <a:pt x="883" y="1633"/>
                    <a:pt x="991" y="1580"/>
                    <a:pt x="1071" y="1526"/>
                  </a:cubicBezTo>
                  <a:cubicBezTo>
                    <a:pt x="1178" y="1472"/>
                    <a:pt x="1285" y="1472"/>
                    <a:pt x="1392" y="1446"/>
                  </a:cubicBezTo>
                  <a:close/>
                  <a:moveTo>
                    <a:pt x="134" y="0"/>
                  </a:moveTo>
                  <a:lnTo>
                    <a:pt x="107" y="107"/>
                  </a:lnTo>
                  <a:cubicBezTo>
                    <a:pt x="80" y="188"/>
                    <a:pt x="54" y="295"/>
                    <a:pt x="54" y="429"/>
                  </a:cubicBezTo>
                  <a:cubicBezTo>
                    <a:pt x="0" y="562"/>
                    <a:pt x="0" y="670"/>
                    <a:pt x="0" y="803"/>
                  </a:cubicBezTo>
                  <a:cubicBezTo>
                    <a:pt x="0" y="1071"/>
                    <a:pt x="0" y="1258"/>
                    <a:pt x="54" y="1472"/>
                  </a:cubicBezTo>
                  <a:cubicBezTo>
                    <a:pt x="54" y="1606"/>
                    <a:pt x="80" y="1713"/>
                    <a:pt x="107" y="1794"/>
                  </a:cubicBezTo>
                  <a:cubicBezTo>
                    <a:pt x="134" y="1927"/>
                    <a:pt x="214" y="2008"/>
                    <a:pt x="241" y="2115"/>
                  </a:cubicBezTo>
                  <a:cubicBezTo>
                    <a:pt x="348" y="2302"/>
                    <a:pt x="482" y="2436"/>
                    <a:pt x="643" y="2543"/>
                  </a:cubicBezTo>
                  <a:cubicBezTo>
                    <a:pt x="776" y="2597"/>
                    <a:pt x="937" y="2677"/>
                    <a:pt x="1124" y="2677"/>
                  </a:cubicBezTo>
                  <a:cubicBezTo>
                    <a:pt x="1171" y="2685"/>
                    <a:pt x="1216" y="2688"/>
                    <a:pt x="1259" y="2688"/>
                  </a:cubicBezTo>
                  <a:cubicBezTo>
                    <a:pt x="1363" y="2688"/>
                    <a:pt x="1458" y="2669"/>
                    <a:pt x="1553" y="2650"/>
                  </a:cubicBezTo>
                  <a:cubicBezTo>
                    <a:pt x="1686" y="2597"/>
                    <a:pt x="1820" y="2543"/>
                    <a:pt x="1927" y="2463"/>
                  </a:cubicBezTo>
                  <a:cubicBezTo>
                    <a:pt x="2034" y="2409"/>
                    <a:pt x="2115" y="2302"/>
                    <a:pt x="2222" y="2195"/>
                  </a:cubicBezTo>
                  <a:cubicBezTo>
                    <a:pt x="2436" y="2008"/>
                    <a:pt x="2543" y="1767"/>
                    <a:pt x="2704" y="1472"/>
                  </a:cubicBezTo>
                  <a:cubicBezTo>
                    <a:pt x="2784" y="1205"/>
                    <a:pt x="2891" y="937"/>
                    <a:pt x="2944" y="643"/>
                  </a:cubicBezTo>
                  <a:lnTo>
                    <a:pt x="2329" y="643"/>
                  </a:lnTo>
                  <a:cubicBezTo>
                    <a:pt x="2008" y="643"/>
                    <a:pt x="1740" y="589"/>
                    <a:pt x="1446" y="536"/>
                  </a:cubicBezTo>
                  <a:cubicBezTo>
                    <a:pt x="1151" y="455"/>
                    <a:pt x="883" y="375"/>
                    <a:pt x="643" y="268"/>
                  </a:cubicBezTo>
                  <a:cubicBezTo>
                    <a:pt x="535" y="241"/>
                    <a:pt x="455" y="188"/>
                    <a:pt x="348" y="134"/>
                  </a:cubicBezTo>
                  <a:cubicBezTo>
                    <a:pt x="321" y="107"/>
                    <a:pt x="268" y="107"/>
                    <a:pt x="241" y="54"/>
                  </a:cubicBezTo>
                  <a:cubicBezTo>
                    <a:pt x="214" y="27"/>
                    <a:pt x="188" y="27"/>
                    <a:pt x="134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3" name="Google Shape;6548;p42">
              <a:extLst>
                <a:ext uri="{FF2B5EF4-FFF2-40B4-BE49-F238E27FC236}">
                  <a16:creationId xmlns:a16="http://schemas.microsoft.com/office/drawing/2014/main" id="{EDED71F5-6963-6684-23A7-790279467F7F}"/>
                </a:ext>
              </a:extLst>
            </p:cNvPr>
            <p:cNvSpPr/>
            <p:nvPr/>
          </p:nvSpPr>
          <p:spPr>
            <a:xfrm>
              <a:off x="9252100" y="5050800"/>
              <a:ext cx="32150" cy="48500"/>
            </a:xfrm>
            <a:custGeom>
              <a:avLst/>
              <a:gdLst/>
              <a:ahLst/>
              <a:cxnLst/>
              <a:rect l="l" t="t" r="r" b="b"/>
              <a:pathLst>
                <a:path w="1286" h="1940" extrusionOk="0">
                  <a:moveTo>
                    <a:pt x="804" y="1"/>
                  </a:moveTo>
                  <a:cubicBezTo>
                    <a:pt x="677" y="1"/>
                    <a:pt x="519" y="80"/>
                    <a:pt x="402" y="220"/>
                  </a:cubicBezTo>
                  <a:cubicBezTo>
                    <a:pt x="269" y="380"/>
                    <a:pt x="188" y="595"/>
                    <a:pt x="108" y="862"/>
                  </a:cubicBezTo>
                  <a:cubicBezTo>
                    <a:pt x="1" y="1317"/>
                    <a:pt x="108" y="1772"/>
                    <a:pt x="349" y="1906"/>
                  </a:cubicBezTo>
                  <a:cubicBezTo>
                    <a:pt x="376" y="1906"/>
                    <a:pt x="402" y="1933"/>
                    <a:pt x="456" y="1933"/>
                  </a:cubicBezTo>
                  <a:cubicBezTo>
                    <a:pt x="473" y="1937"/>
                    <a:pt x="492" y="1939"/>
                    <a:pt x="512" y="1939"/>
                  </a:cubicBezTo>
                  <a:cubicBezTo>
                    <a:pt x="621" y="1939"/>
                    <a:pt x="772" y="1876"/>
                    <a:pt x="884" y="1719"/>
                  </a:cubicBezTo>
                  <a:cubicBezTo>
                    <a:pt x="1018" y="1558"/>
                    <a:pt x="1125" y="1371"/>
                    <a:pt x="1179" y="1103"/>
                  </a:cubicBezTo>
                  <a:cubicBezTo>
                    <a:pt x="1286" y="621"/>
                    <a:pt x="1179" y="193"/>
                    <a:pt x="938" y="59"/>
                  </a:cubicBezTo>
                  <a:cubicBezTo>
                    <a:pt x="911" y="59"/>
                    <a:pt x="884" y="6"/>
                    <a:pt x="857" y="6"/>
                  </a:cubicBezTo>
                  <a:cubicBezTo>
                    <a:pt x="840" y="2"/>
                    <a:pt x="823" y="1"/>
                    <a:pt x="804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4" name="Google Shape;6549;p42">
              <a:extLst>
                <a:ext uri="{FF2B5EF4-FFF2-40B4-BE49-F238E27FC236}">
                  <a16:creationId xmlns:a16="http://schemas.microsoft.com/office/drawing/2014/main" id="{AAAB987E-7867-FFDD-C280-03D987ADBD8C}"/>
                </a:ext>
              </a:extLst>
            </p:cNvPr>
            <p:cNvSpPr/>
            <p:nvPr/>
          </p:nvSpPr>
          <p:spPr>
            <a:xfrm>
              <a:off x="9406025" y="5092250"/>
              <a:ext cx="32125" cy="47875"/>
            </a:xfrm>
            <a:custGeom>
              <a:avLst/>
              <a:gdLst/>
              <a:ahLst/>
              <a:cxnLst/>
              <a:rect l="l" t="t" r="r" b="b"/>
              <a:pathLst>
                <a:path w="1285" h="1915" extrusionOk="0">
                  <a:moveTo>
                    <a:pt x="772" y="1"/>
                  </a:moveTo>
                  <a:cubicBezTo>
                    <a:pt x="663" y="1"/>
                    <a:pt x="514" y="60"/>
                    <a:pt x="402" y="195"/>
                  </a:cubicBezTo>
                  <a:cubicBezTo>
                    <a:pt x="268" y="382"/>
                    <a:pt x="161" y="569"/>
                    <a:pt x="107" y="837"/>
                  </a:cubicBezTo>
                  <a:cubicBezTo>
                    <a:pt x="0" y="1319"/>
                    <a:pt x="107" y="1747"/>
                    <a:pt x="348" y="1881"/>
                  </a:cubicBezTo>
                  <a:cubicBezTo>
                    <a:pt x="375" y="1881"/>
                    <a:pt x="402" y="1908"/>
                    <a:pt x="428" y="1908"/>
                  </a:cubicBezTo>
                  <a:cubicBezTo>
                    <a:pt x="450" y="1912"/>
                    <a:pt x="473" y="1914"/>
                    <a:pt x="497" y="1914"/>
                  </a:cubicBezTo>
                  <a:cubicBezTo>
                    <a:pt x="622" y="1914"/>
                    <a:pt x="771" y="1855"/>
                    <a:pt x="883" y="1720"/>
                  </a:cubicBezTo>
                  <a:cubicBezTo>
                    <a:pt x="1017" y="1533"/>
                    <a:pt x="1097" y="1345"/>
                    <a:pt x="1178" y="1078"/>
                  </a:cubicBezTo>
                  <a:cubicBezTo>
                    <a:pt x="1285" y="596"/>
                    <a:pt x="1178" y="168"/>
                    <a:pt x="937" y="34"/>
                  </a:cubicBezTo>
                  <a:cubicBezTo>
                    <a:pt x="910" y="34"/>
                    <a:pt x="883" y="7"/>
                    <a:pt x="830" y="7"/>
                  </a:cubicBezTo>
                  <a:cubicBezTo>
                    <a:pt x="812" y="3"/>
                    <a:pt x="793" y="1"/>
                    <a:pt x="772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98" name="TextBox 6597">
            <a:extLst>
              <a:ext uri="{FF2B5EF4-FFF2-40B4-BE49-F238E27FC236}">
                <a16:creationId xmlns:a16="http://schemas.microsoft.com/office/drawing/2014/main" id="{BE9E243B-84F1-D310-7A53-1C3DCC90E7EB}"/>
              </a:ext>
            </a:extLst>
          </p:cNvPr>
          <p:cNvSpPr txBox="1"/>
          <p:nvPr/>
        </p:nvSpPr>
        <p:spPr>
          <a:xfrm>
            <a:off x="4958304" y="271046"/>
            <a:ext cx="3951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</a:t>
            </a:r>
          </a:p>
          <a:p>
            <a:pPr algn="justLow" rtl="1">
              <a:lnSpc>
                <a:spcPct val="150000"/>
              </a:lnSpc>
            </a:pPr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6599" name="TextBox 6598">
            <a:extLst>
              <a:ext uri="{FF2B5EF4-FFF2-40B4-BE49-F238E27FC236}">
                <a16:creationId xmlns:a16="http://schemas.microsoft.com/office/drawing/2014/main" id="{B11B0208-16DC-D347-1276-1D2944EC04E0}"/>
              </a:ext>
            </a:extLst>
          </p:cNvPr>
          <p:cNvSpPr txBox="1"/>
          <p:nvPr/>
        </p:nvSpPr>
        <p:spPr>
          <a:xfrm>
            <a:off x="4046483" y="1372041"/>
            <a:ext cx="4891822" cy="2569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ea typeface="Arial"/>
              <a:cs typeface="RabieW05-Extralight" panose="01000000000000000000" pitchFamily="2" charset="-78"/>
            </a:endParaRPr>
          </a:p>
        </p:txBody>
      </p:sp>
      <p:grpSp>
        <p:nvGrpSpPr>
          <p:cNvPr id="6600" name="Google Shape;6578;p43">
            <a:extLst>
              <a:ext uri="{FF2B5EF4-FFF2-40B4-BE49-F238E27FC236}">
                <a16:creationId xmlns:a16="http://schemas.microsoft.com/office/drawing/2014/main" id="{38E0295B-E7EC-BC3E-29EC-8AFDDF0C83AA}"/>
              </a:ext>
            </a:extLst>
          </p:cNvPr>
          <p:cNvGrpSpPr/>
          <p:nvPr/>
        </p:nvGrpSpPr>
        <p:grpSpPr>
          <a:xfrm>
            <a:off x="1719929" y="558086"/>
            <a:ext cx="718472" cy="870552"/>
            <a:chOff x="7579250" y="4405875"/>
            <a:chExt cx="916750" cy="1110800"/>
          </a:xfrm>
        </p:grpSpPr>
        <p:sp>
          <p:nvSpPr>
            <p:cNvPr id="6601" name="Google Shape;6579;p43">
              <a:extLst>
                <a:ext uri="{FF2B5EF4-FFF2-40B4-BE49-F238E27FC236}">
                  <a16:creationId xmlns:a16="http://schemas.microsoft.com/office/drawing/2014/main" id="{470C8AAE-CEC0-769B-BEDD-5B7397B5B004}"/>
                </a:ext>
              </a:extLst>
            </p:cNvPr>
            <p:cNvSpPr/>
            <p:nvPr/>
          </p:nvSpPr>
          <p:spPr>
            <a:xfrm>
              <a:off x="7579250" y="4405875"/>
              <a:ext cx="916750" cy="1110800"/>
            </a:xfrm>
            <a:custGeom>
              <a:avLst/>
              <a:gdLst/>
              <a:ahLst/>
              <a:cxnLst/>
              <a:rect l="l" t="t" r="r" b="b"/>
              <a:pathLst>
                <a:path w="36670" h="44432" extrusionOk="0">
                  <a:moveTo>
                    <a:pt x="19326" y="1"/>
                  </a:moveTo>
                  <a:cubicBezTo>
                    <a:pt x="16944" y="1"/>
                    <a:pt x="15043" y="1928"/>
                    <a:pt x="15043" y="4283"/>
                  </a:cubicBezTo>
                  <a:cubicBezTo>
                    <a:pt x="15043" y="4738"/>
                    <a:pt x="15097" y="5220"/>
                    <a:pt x="15257" y="5675"/>
                  </a:cubicBezTo>
                  <a:cubicBezTo>
                    <a:pt x="15231" y="5755"/>
                    <a:pt x="15231" y="5809"/>
                    <a:pt x="15204" y="5836"/>
                  </a:cubicBezTo>
                  <a:lnTo>
                    <a:pt x="14535" y="5836"/>
                  </a:lnTo>
                  <a:cubicBezTo>
                    <a:pt x="14160" y="5836"/>
                    <a:pt x="13839" y="5836"/>
                    <a:pt x="13464" y="5889"/>
                  </a:cubicBezTo>
                  <a:cubicBezTo>
                    <a:pt x="13464" y="5836"/>
                    <a:pt x="13437" y="5809"/>
                    <a:pt x="13437" y="5782"/>
                  </a:cubicBezTo>
                  <a:cubicBezTo>
                    <a:pt x="13518" y="5407"/>
                    <a:pt x="13598" y="5006"/>
                    <a:pt x="13598" y="4604"/>
                  </a:cubicBezTo>
                  <a:cubicBezTo>
                    <a:pt x="13598" y="2222"/>
                    <a:pt x="11644" y="322"/>
                    <a:pt x="9315" y="322"/>
                  </a:cubicBezTo>
                  <a:cubicBezTo>
                    <a:pt x="6960" y="322"/>
                    <a:pt x="5033" y="2276"/>
                    <a:pt x="5033" y="4604"/>
                  </a:cubicBezTo>
                  <a:cubicBezTo>
                    <a:pt x="5033" y="5969"/>
                    <a:pt x="5702" y="7227"/>
                    <a:pt x="6692" y="8030"/>
                  </a:cubicBezTo>
                  <a:cubicBezTo>
                    <a:pt x="5809" y="8566"/>
                    <a:pt x="4953" y="9235"/>
                    <a:pt x="4230" y="9931"/>
                  </a:cubicBezTo>
                  <a:cubicBezTo>
                    <a:pt x="3668" y="10520"/>
                    <a:pt x="3132" y="11162"/>
                    <a:pt x="2677" y="11831"/>
                  </a:cubicBezTo>
                  <a:cubicBezTo>
                    <a:pt x="2249" y="12527"/>
                    <a:pt x="1848" y="13303"/>
                    <a:pt x="1553" y="14186"/>
                  </a:cubicBezTo>
                  <a:cubicBezTo>
                    <a:pt x="1045" y="15578"/>
                    <a:pt x="777" y="17024"/>
                    <a:pt x="590" y="18282"/>
                  </a:cubicBezTo>
                  <a:lnTo>
                    <a:pt x="509" y="18603"/>
                  </a:lnTo>
                  <a:cubicBezTo>
                    <a:pt x="456" y="18924"/>
                    <a:pt x="402" y="19218"/>
                    <a:pt x="349" y="19566"/>
                  </a:cubicBezTo>
                  <a:cubicBezTo>
                    <a:pt x="269" y="19888"/>
                    <a:pt x="215" y="20235"/>
                    <a:pt x="188" y="20530"/>
                  </a:cubicBezTo>
                  <a:cubicBezTo>
                    <a:pt x="81" y="21279"/>
                    <a:pt x="1" y="21895"/>
                    <a:pt x="1" y="22537"/>
                  </a:cubicBezTo>
                  <a:cubicBezTo>
                    <a:pt x="1" y="23287"/>
                    <a:pt x="81" y="23983"/>
                    <a:pt x="242" y="24625"/>
                  </a:cubicBezTo>
                  <a:cubicBezTo>
                    <a:pt x="402" y="25348"/>
                    <a:pt x="670" y="26044"/>
                    <a:pt x="1018" y="26686"/>
                  </a:cubicBezTo>
                  <a:cubicBezTo>
                    <a:pt x="1393" y="27355"/>
                    <a:pt x="1848" y="27998"/>
                    <a:pt x="2410" y="28560"/>
                  </a:cubicBezTo>
                  <a:cubicBezTo>
                    <a:pt x="2945" y="29095"/>
                    <a:pt x="3587" y="29603"/>
                    <a:pt x="4364" y="30058"/>
                  </a:cubicBezTo>
                  <a:cubicBezTo>
                    <a:pt x="4819" y="30326"/>
                    <a:pt x="5327" y="30594"/>
                    <a:pt x="5863" y="30861"/>
                  </a:cubicBezTo>
                  <a:cubicBezTo>
                    <a:pt x="5809" y="30968"/>
                    <a:pt x="5729" y="31076"/>
                    <a:pt x="5622" y="31156"/>
                  </a:cubicBezTo>
                  <a:cubicBezTo>
                    <a:pt x="5274" y="31718"/>
                    <a:pt x="4926" y="32200"/>
                    <a:pt x="4685" y="32708"/>
                  </a:cubicBezTo>
                  <a:cubicBezTo>
                    <a:pt x="4551" y="33003"/>
                    <a:pt x="4417" y="33324"/>
                    <a:pt x="4364" y="33592"/>
                  </a:cubicBezTo>
                  <a:cubicBezTo>
                    <a:pt x="4257" y="33913"/>
                    <a:pt x="4123" y="34394"/>
                    <a:pt x="4096" y="34876"/>
                  </a:cubicBezTo>
                  <a:cubicBezTo>
                    <a:pt x="4069" y="35412"/>
                    <a:pt x="4123" y="35920"/>
                    <a:pt x="4257" y="36348"/>
                  </a:cubicBezTo>
                  <a:cubicBezTo>
                    <a:pt x="4283" y="36455"/>
                    <a:pt x="4337" y="36563"/>
                    <a:pt x="4364" y="36616"/>
                  </a:cubicBezTo>
                  <a:lnTo>
                    <a:pt x="4364" y="36670"/>
                  </a:lnTo>
                  <a:cubicBezTo>
                    <a:pt x="4390" y="36723"/>
                    <a:pt x="4417" y="36830"/>
                    <a:pt x="4471" y="36884"/>
                  </a:cubicBezTo>
                  <a:cubicBezTo>
                    <a:pt x="4685" y="37365"/>
                    <a:pt x="5006" y="37767"/>
                    <a:pt x="5408" y="38088"/>
                  </a:cubicBezTo>
                  <a:cubicBezTo>
                    <a:pt x="5836" y="38463"/>
                    <a:pt x="6344" y="38704"/>
                    <a:pt x="6906" y="38864"/>
                  </a:cubicBezTo>
                  <a:lnTo>
                    <a:pt x="6960" y="38864"/>
                  </a:lnTo>
                  <a:cubicBezTo>
                    <a:pt x="7308" y="38945"/>
                    <a:pt x="7602" y="38998"/>
                    <a:pt x="7950" y="38998"/>
                  </a:cubicBezTo>
                  <a:cubicBezTo>
                    <a:pt x="8138" y="38998"/>
                    <a:pt x="8352" y="38998"/>
                    <a:pt x="8539" y="38971"/>
                  </a:cubicBezTo>
                  <a:lnTo>
                    <a:pt x="8619" y="38971"/>
                  </a:lnTo>
                  <a:cubicBezTo>
                    <a:pt x="9101" y="38891"/>
                    <a:pt x="9583" y="38731"/>
                    <a:pt x="10038" y="38490"/>
                  </a:cubicBezTo>
                  <a:cubicBezTo>
                    <a:pt x="10225" y="38757"/>
                    <a:pt x="10413" y="39025"/>
                    <a:pt x="10573" y="39266"/>
                  </a:cubicBezTo>
                  <a:cubicBezTo>
                    <a:pt x="11216" y="40096"/>
                    <a:pt x="11912" y="40845"/>
                    <a:pt x="12688" y="41487"/>
                  </a:cubicBezTo>
                  <a:cubicBezTo>
                    <a:pt x="13036" y="41755"/>
                    <a:pt x="13357" y="41969"/>
                    <a:pt x="13705" y="42210"/>
                  </a:cubicBezTo>
                  <a:cubicBezTo>
                    <a:pt x="13732" y="42237"/>
                    <a:pt x="13785" y="42290"/>
                    <a:pt x="13839" y="42317"/>
                  </a:cubicBezTo>
                  <a:cubicBezTo>
                    <a:pt x="13865" y="42344"/>
                    <a:pt x="13892" y="42344"/>
                    <a:pt x="13919" y="42371"/>
                  </a:cubicBezTo>
                  <a:cubicBezTo>
                    <a:pt x="14374" y="42638"/>
                    <a:pt x="14829" y="42879"/>
                    <a:pt x="15338" y="43120"/>
                  </a:cubicBezTo>
                  <a:cubicBezTo>
                    <a:pt x="15605" y="43227"/>
                    <a:pt x="15873" y="43307"/>
                    <a:pt x="16167" y="43415"/>
                  </a:cubicBezTo>
                  <a:cubicBezTo>
                    <a:pt x="16676" y="43977"/>
                    <a:pt x="17372" y="44325"/>
                    <a:pt x="18175" y="44325"/>
                  </a:cubicBezTo>
                  <a:cubicBezTo>
                    <a:pt x="18683" y="44325"/>
                    <a:pt x="19192" y="44191"/>
                    <a:pt x="19593" y="43923"/>
                  </a:cubicBezTo>
                  <a:cubicBezTo>
                    <a:pt x="19915" y="43923"/>
                    <a:pt x="20289" y="43870"/>
                    <a:pt x="20610" y="43843"/>
                  </a:cubicBezTo>
                  <a:cubicBezTo>
                    <a:pt x="21735" y="44244"/>
                    <a:pt x="22832" y="44432"/>
                    <a:pt x="23929" y="44432"/>
                  </a:cubicBezTo>
                  <a:lnTo>
                    <a:pt x="24063" y="44432"/>
                  </a:lnTo>
                  <a:cubicBezTo>
                    <a:pt x="24491" y="44432"/>
                    <a:pt x="24946" y="44378"/>
                    <a:pt x="25348" y="44325"/>
                  </a:cubicBezTo>
                  <a:cubicBezTo>
                    <a:pt x="25776" y="44244"/>
                    <a:pt x="26178" y="44137"/>
                    <a:pt x="26606" y="43977"/>
                  </a:cubicBezTo>
                  <a:cubicBezTo>
                    <a:pt x="27114" y="43816"/>
                    <a:pt x="27516" y="43602"/>
                    <a:pt x="27944" y="43388"/>
                  </a:cubicBezTo>
                  <a:cubicBezTo>
                    <a:pt x="28372" y="43120"/>
                    <a:pt x="28747" y="42772"/>
                    <a:pt x="29015" y="42451"/>
                  </a:cubicBezTo>
                  <a:cubicBezTo>
                    <a:pt x="29095" y="42371"/>
                    <a:pt x="29122" y="42317"/>
                    <a:pt x="29175" y="42237"/>
                  </a:cubicBezTo>
                  <a:cubicBezTo>
                    <a:pt x="29443" y="41835"/>
                    <a:pt x="29657" y="41380"/>
                    <a:pt x="29764" y="40872"/>
                  </a:cubicBezTo>
                  <a:lnTo>
                    <a:pt x="29764" y="40791"/>
                  </a:lnTo>
                  <a:cubicBezTo>
                    <a:pt x="29791" y="40631"/>
                    <a:pt x="29791" y="40497"/>
                    <a:pt x="29791" y="40336"/>
                  </a:cubicBezTo>
                  <a:cubicBezTo>
                    <a:pt x="30246" y="40122"/>
                    <a:pt x="30701" y="39855"/>
                    <a:pt x="31129" y="39560"/>
                  </a:cubicBezTo>
                  <a:cubicBezTo>
                    <a:pt x="31531" y="39266"/>
                    <a:pt x="31906" y="38971"/>
                    <a:pt x="32200" y="38597"/>
                  </a:cubicBezTo>
                  <a:cubicBezTo>
                    <a:pt x="32361" y="38383"/>
                    <a:pt x="32521" y="38168"/>
                    <a:pt x="32655" y="37901"/>
                  </a:cubicBezTo>
                  <a:cubicBezTo>
                    <a:pt x="32789" y="37633"/>
                    <a:pt x="32896" y="37312"/>
                    <a:pt x="32976" y="37018"/>
                  </a:cubicBezTo>
                  <a:cubicBezTo>
                    <a:pt x="33030" y="36750"/>
                    <a:pt x="33056" y="36482"/>
                    <a:pt x="33030" y="36215"/>
                  </a:cubicBezTo>
                  <a:cubicBezTo>
                    <a:pt x="33030" y="36054"/>
                    <a:pt x="33030" y="35920"/>
                    <a:pt x="33003" y="35760"/>
                  </a:cubicBezTo>
                  <a:cubicBezTo>
                    <a:pt x="32896" y="35224"/>
                    <a:pt x="32708" y="34716"/>
                    <a:pt x="32361" y="34234"/>
                  </a:cubicBezTo>
                  <a:lnTo>
                    <a:pt x="32361" y="34207"/>
                  </a:lnTo>
                  <a:cubicBezTo>
                    <a:pt x="32762" y="33351"/>
                    <a:pt x="32923" y="32307"/>
                    <a:pt x="32762" y="31290"/>
                  </a:cubicBezTo>
                  <a:cubicBezTo>
                    <a:pt x="32735" y="31022"/>
                    <a:pt x="32655" y="30754"/>
                    <a:pt x="32601" y="30540"/>
                  </a:cubicBezTo>
                  <a:cubicBezTo>
                    <a:pt x="32521" y="30273"/>
                    <a:pt x="32387" y="30005"/>
                    <a:pt x="32253" y="29737"/>
                  </a:cubicBezTo>
                  <a:cubicBezTo>
                    <a:pt x="32200" y="29603"/>
                    <a:pt x="32120" y="29470"/>
                    <a:pt x="32039" y="29336"/>
                  </a:cubicBezTo>
                  <a:cubicBezTo>
                    <a:pt x="32494" y="28934"/>
                    <a:pt x="32976" y="28533"/>
                    <a:pt x="33404" y="28078"/>
                  </a:cubicBezTo>
                  <a:cubicBezTo>
                    <a:pt x="33859" y="27623"/>
                    <a:pt x="34261" y="27114"/>
                    <a:pt x="34636" y="26659"/>
                  </a:cubicBezTo>
                  <a:cubicBezTo>
                    <a:pt x="35064" y="26070"/>
                    <a:pt x="35412" y="25508"/>
                    <a:pt x="35679" y="24946"/>
                  </a:cubicBezTo>
                  <a:cubicBezTo>
                    <a:pt x="36375" y="23581"/>
                    <a:pt x="36670" y="22136"/>
                    <a:pt x="36590" y="20798"/>
                  </a:cubicBezTo>
                  <a:cubicBezTo>
                    <a:pt x="36509" y="20021"/>
                    <a:pt x="36322" y="19272"/>
                    <a:pt x="36001" y="18522"/>
                  </a:cubicBezTo>
                  <a:cubicBezTo>
                    <a:pt x="35840" y="18121"/>
                    <a:pt x="35653" y="17800"/>
                    <a:pt x="35439" y="17452"/>
                  </a:cubicBezTo>
                  <a:cubicBezTo>
                    <a:pt x="35278" y="17157"/>
                    <a:pt x="35037" y="16890"/>
                    <a:pt x="34796" y="16595"/>
                  </a:cubicBezTo>
                  <a:cubicBezTo>
                    <a:pt x="34769" y="16542"/>
                    <a:pt x="34743" y="16488"/>
                    <a:pt x="34662" y="16462"/>
                  </a:cubicBezTo>
                  <a:cubicBezTo>
                    <a:pt x="34100" y="15819"/>
                    <a:pt x="33431" y="15257"/>
                    <a:pt x="32655" y="14775"/>
                  </a:cubicBezTo>
                  <a:cubicBezTo>
                    <a:pt x="31959" y="14374"/>
                    <a:pt x="31183" y="14053"/>
                    <a:pt x="30353" y="13865"/>
                  </a:cubicBezTo>
                  <a:cubicBezTo>
                    <a:pt x="29791" y="13731"/>
                    <a:pt x="29175" y="13678"/>
                    <a:pt x="28560" y="13678"/>
                  </a:cubicBezTo>
                  <a:cubicBezTo>
                    <a:pt x="28319" y="13678"/>
                    <a:pt x="28051" y="13678"/>
                    <a:pt x="27810" y="13705"/>
                  </a:cubicBezTo>
                  <a:cubicBezTo>
                    <a:pt x="27516" y="12928"/>
                    <a:pt x="27141" y="12259"/>
                    <a:pt x="26767" y="11644"/>
                  </a:cubicBezTo>
                  <a:cubicBezTo>
                    <a:pt x="26338" y="10975"/>
                    <a:pt x="25830" y="10332"/>
                    <a:pt x="25241" y="9717"/>
                  </a:cubicBezTo>
                  <a:cubicBezTo>
                    <a:pt x="24946" y="9449"/>
                    <a:pt x="24625" y="9181"/>
                    <a:pt x="24304" y="8914"/>
                  </a:cubicBezTo>
                  <a:cubicBezTo>
                    <a:pt x="23688" y="8432"/>
                    <a:pt x="23046" y="8057"/>
                    <a:pt x="22538" y="7763"/>
                  </a:cubicBezTo>
                  <a:cubicBezTo>
                    <a:pt x="22484" y="7709"/>
                    <a:pt x="22430" y="7709"/>
                    <a:pt x="22404" y="7682"/>
                  </a:cubicBezTo>
                  <a:cubicBezTo>
                    <a:pt x="22297" y="7629"/>
                    <a:pt x="22216" y="7575"/>
                    <a:pt x="22136" y="7522"/>
                  </a:cubicBezTo>
                  <a:cubicBezTo>
                    <a:pt x="23019" y="6719"/>
                    <a:pt x="23608" y="5568"/>
                    <a:pt x="23608" y="4283"/>
                  </a:cubicBezTo>
                  <a:cubicBezTo>
                    <a:pt x="23608" y="1901"/>
                    <a:pt x="21654" y="1"/>
                    <a:pt x="193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chemeClr val="dk1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2" name="Google Shape;6580;p43">
              <a:extLst>
                <a:ext uri="{FF2B5EF4-FFF2-40B4-BE49-F238E27FC236}">
                  <a16:creationId xmlns:a16="http://schemas.microsoft.com/office/drawing/2014/main" id="{C6A997DB-A6F4-90E8-48AD-4A4A363A3657}"/>
                </a:ext>
              </a:extLst>
            </p:cNvPr>
            <p:cNvSpPr/>
            <p:nvPr/>
          </p:nvSpPr>
          <p:spPr>
            <a:xfrm>
              <a:off x="8034275" y="4821425"/>
              <a:ext cx="387450" cy="465725"/>
            </a:xfrm>
            <a:custGeom>
              <a:avLst/>
              <a:gdLst/>
              <a:ahLst/>
              <a:cxnLst/>
              <a:rect l="l" t="t" r="r" b="b"/>
              <a:pathLst>
                <a:path w="15498" h="18629" extrusionOk="0">
                  <a:moveTo>
                    <a:pt x="10091" y="0"/>
                  </a:moveTo>
                  <a:cubicBezTo>
                    <a:pt x="9422" y="0"/>
                    <a:pt x="8753" y="107"/>
                    <a:pt x="8084" y="321"/>
                  </a:cubicBezTo>
                  <a:cubicBezTo>
                    <a:pt x="7843" y="402"/>
                    <a:pt x="7575" y="535"/>
                    <a:pt x="7281" y="669"/>
                  </a:cubicBezTo>
                  <a:cubicBezTo>
                    <a:pt x="7013" y="803"/>
                    <a:pt x="6772" y="910"/>
                    <a:pt x="6531" y="1071"/>
                  </a:cubicBezTo>
                  <a:cubicBezTo>
                    <a:pt x="6076" y="1365"/>
                    <a:pt x="5621" y="1713"/>
                    <a:pt x="5193" y="2115"/>
                  </a:cubicBezTo>
                  <a:cubicBezTo>
                    <a:pt x="4899" y="2409"/>
                    <a:pt x="4604" y="2784"/>
                    <a:pt x="4283" y="3212"/>
                  </a:cubicBezTo>
                  <a:cubicBezTo>
                    <a:pt x="3989" y="3613"/>
                    <a:pt x="3721" y="4042"/>
                    <a:pt x="3453" y="4550"/>
                  </a:cubicBezTo>
                  <a:lnTo>
                    <a:pt x="3453" y="4577"/>
                  </a:lnTo>
                  <a:lnTo>
                    <a:pt x="3453" y="4604"/>
                  </a:lnTo>
                  <a:cubicBezTo>
                    <a:pt x="3159" y="5059"/>
                    <a:pt x="2864" y="5487"/>
                    <a:pt x="2597" y="5889"/>
                  </a:cubicBezTo>
                  <a:cubicBezTo>
                    <a:pt x="2088" y="6665"/>
                    <a:pt x="1687" y="7414"/>
                    <a:pt x="1312" y="8190"/>
                  </a:cubicBezTo>
                  <a:cubicBezTo>
                    <a:pt x="911" y="9020"/>
                    <a:pt x="616" y="9823"/>
                    <a:pt x="375" y="10626"/>
                  </a:cubicBezTo>
                  <a:cubicBezTo>
                    <a:pt x="134" y="11483"/>
                    <a:pt x="1" y="12286"/>
                    <a:pt x="1" y="13008"/>
                  </a:cubicBezTo>
                  <a:cubicBezTo>
                    <a:pt x="1" y="13784"/>
                    <a:pt x="134" y="14561"/>
                    <a:pt x="402" y="15176"/>
                  </a:cubicBezTo>
                  <a:cubicBezTo>
                    <a:pt x="589" y="15551"/>
                    <a:pt x="750" y="15899"/>
                    <a:pt x="991" y="16167"/>
                  </a:cubicBezTo>
                  <a:cubicBezTo>
                    <a:pt x="1205" y="16488"/>
                    <a:pt x="1526" y="16755"/>
                    <a:pt x="1821" y="17023"/>
                  </a:cubicBezTo>
                  <a:cubicBezTo>
                    <a:pt x="2490" y="17558"/>
                    <a:pt x="3346" y="17960"/>
                    <a:pt x="4390" y="18308"/>
                  </a:cubicBezTo>
                  <a:cubicBezTo>
                    <a:pt x="4818" y="18442"/>
                    <a:pt x="5273" y="18495"/>
                    <a:pt x="5621" y="18575"/>
                  </a:cubicBezTo>
                  <a:cubicBezTo>
                    <a:pt x="6023" y="18629"/>
                    <a:pt x="6478" y="18629"/>
                    <a:pt x="6906" y="18629"/>
                  </a:cubicBezTo>
                  <a:cubicBezTo>
                    <a:pt x="7361" y="18629"/>
                    <a:pt x="7816" y="18602"/>
                    <a:pt x="8244" y="18522"/>
                  </a:cubicBezTo>
                  <a:cubicBezTo>
                    <a:pt x="8753" y="18468"/>
                    <a:pt x="9181" y="18361"/>
                    <a:pt x="9583" y="18228"/>
                  </a:cubicBezTo>
                  <a:cubicBezTo>
                    <a:pt x="10252" y="17987"/>
                    <a:pt x="11081" y="17558"/>
                    <a:pt x="11483" y="16729"/>
                  </a:cubicBezTo>
                  <a:cubicBezTo>
                    <a:pt x="11697" y="16327"/>
                    <a:pt x="11751" y="15819"/>
                    <a:pt x="11697" y="15364"/>
                  </a:cubicBezTo>
                  <a:cubicBezTo>
                    <a:pt x="11644" y="15230"/>
                    <a:pt x="11644" y="15096"/>
                    <a:pt x="11590" y="14989"/>
                  </a:cubicBezTo>
                  <a:cubicBezTo>
                    <a:pt x="11563" y="14882"/>
                    <a:pt x="11483" y="14748"/>
                    <a:pt x="11429" y="14614"/>
                  </a:cubicBezTo>
                  <a:cubicBezTo>
                    <a:pt x="11322" y="14427"/>
                    <a:pt x="11189" y="14213"/>
                    <a:pt x="10974" y="14025"/>
                  </a:cubicBezTo>
                  <a:cubicBezTo>
                    <a:pt x="10814" y="13838"/>
                    <a:pt x="10626" y="13677"/>
                    <a:pt x="10386" y="13517"/>
                  </a:cubicBezTo>
                  <a:cubicBezTo>
                    <a:pt x="10171" y="13383"/>
                    <a:pt x="9957" y="13276"/>
                    <a:pt x="9690" y="13142"/>
                  </a:cubicBezTo>
                  <a:cubicBezTo>
                    <a:pt x="9422" y="13008"/>
                    <a:pt x="9101" y="12901"/>
                    <a:pt x="8780" y="12848"/>
                  </a:cubicBezTo>
                  <a:cubicBezTo>
                    <a:pt x="9368" y="12580"/>
                    <a:pt x="9984" y="12232"/>
                    <a:pt x="10573" y="11884"/>
                  </a:cubicBezTo>
                  <a:cubicBezTo>
                    <a:pt x="11483" y="11295"/>
                    <a:pt x="12286" y="10626"/>
                    <a:pt x="13035" y="9903"/>
                  </a:cubicBezTo>
                  <a:cubicBezTo>
                    <a:pt x="13383" y="9529"/>
                    <a:pt x="13731" y="9127"/>
                    <a:pt x="14026" y="8726"/>
                  </a:cubicBezTo>
                  <a:cubicBezTo>
                    <a:pt x="14374" y="8297"/>
                    <a:pt x="14641" y="7869"/>
                    <a:pt x="14829" y="7414"/>
                  </a:cubicBezTo>
                  <a:cubicBezTo>
                    <a:pt x="15310" y="6477"/>
                    <a:pt x="15498" y="5541"/>
                    <a:pt x="15444" y="4684"/>
                  </a:cubicBezTo>
                  <a:cubicBezTo>
                    <a:pt x="15391" y="4202"/>
                    <a:pt x="15257" y="3747"/>
                    <a:pt x="15070" y="3319"/>
                  </a:cubicBezTo>
                  <a:cubicBezTo>
                    <a:pt x="14963" y="3051"/>
                    <a:pt x="14829" y="2811"/>
                    <a:pt x="14695" y="2596"/>
                  </a:cubicBezTo>
                  <a:cubicBezTo>
                    <a:pt x="14561" y="2409"/>
                    <a:pt x="14400" y="2168"/>
                    <a:pt x="14160" y="1927"/>
                  </a:cubicBezTo>
                  <a:cubicBezTo>
                    <a:pt x="13758" y="1499"/>
                    <a:pt x="13330" y="1124"/>
                    <a:pt x="12794" y="803"/>
                  </a:cubicBezTo>
                  <a:cubicBezTo>
                    <a:pt x="12313" y="535"/>
                    <a:pt x="11831" y="321"/>
                    <a:pt x="11242" y="187"/>
                  </a:cubicBezTo>
                  <a:cubicBezTo>
                    <a:pt x="10894" y="27"/>
                    <a:pt x="10493" y="0"/>
                    <a:pt x="10091" y="0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3" name="Google Shape;6581;p43">
              <a:extLst>
                <a:ext uri="{FF2B5EF4-FFF2-40B4-BE49-F238E27FC236}">
                  <a16:creationId xmlns:a16="http://schemas.microsoft.com/office/drawing/2014/main" id="{078E057D-5CAD-316C-1D25-58A6B7A0A9EF}"/>
                </a:ext>
              </a:extLst>
            </p:cNvPr>
            <p:cNvSpPr/>
            <p:nvPr/>
          </p:nvSpPr>
          <p:spPr>
            <a:xfrm>
              <a:off x="8193525" y="4870925"/>
              <a:ext cx="228200" cy="415575"/>
            </a:xfrm>
            <a:custGeom>
              <a:avLst/>
              <a:gdLst/>
              <a:ahLst/>
              <a:cxnLst/>
              <a:rect l="l" t="t" r="r" b="b"/>
              <a:pathLst>
                <a:path w="9128" h="16623" extrusionOk="0">
                  <a:moveTo>
                    <a:pt x="7897" y="1"/>
                  </a:moveTo>
                  <a:cubicBezTo>
                    <a:pt x="7950" y="135"/>
                    <a:pt x="8004" y="295"/>
                    <a:pt x="8057" y="456"/>
                  </a:cubicBezTo>
                  <a:cubicBezTo>
                    <a:pt x="8084" y="670"/>
                    <a:pt x="8137" y="857"/>
                    <a:pt x="8164" y="1018"/>
                  </a:cubicBezTo>
                  <a:cubicBezTo>
                    <a:pt x="8191" y="1232"/>
                    <a:pt x="8191" y="1419"/>
                    <a:pt x="8164" y="1633"/>
                  </a:cubicBezTo>
                  <a:cubicBezTo>
                    <a:pt x="8164" y="1821"/>
                    <a:pt x="8137" y="2062"/>
                    <a:pt x="8084" y="2276"/>
                  </a:cubicBezTo>
                  <a:cubicBezTo>
                    <a:pt x="8030" y="2704"/>
                    <a:pt x="7897" y="3132"/>
                    <a:pt x="7763" y="3534"/>
                  </a:cubicBezTo>
                  <a:cubicBezTo>
                    <a:pt x="7602" y="3962"/>
                    <a:pt x="7388" y="4417"/>
                    <a:pt x="7120" y="4819"/>
                  </a:cubicBezTo>
                  <a:cubicBezTo>
                    <a:pt x="6585" y="5702"/>
                    <a:pt x="5889" y="6478"/>
                    <a:pt x="5113" y="7227"/>
                  </a:cubicBezTo>
                  <a:cubicBezTo>
                    <a:pt x="4337" y="7923"/>
                    <a:pt x="3480" y="8566"/>
                    <a:pt x="2570" y="9155"/>
                  </a:cubicBezTo>
                  <a:cubicBezTo>
                    <a:pt x="1741" y="9717"/>
                    <a:pt x="857" y="10225"/>
                    <a:pt x="1" y="10734"/>
                  </a:cubicBezTo>
                  <a:cubicBezTo>
                    <a:pt x="402" y="10787"/>
                    <a:pt x="750" y="10921"/>
                    <a:pt x="1125" y="11109"/>
                  </a:cubicBezTo>
                  <a:cubicBezTo>
                    <a:pt x="1339" y="11189"/>
                    <a:pt x="1526" y="11296"/>
                    <a:pt x="1714" y="11430"/>
                  </a:cubicBezTo>
                  <a:lnTo>
                    <a:pt x="2196" y="11831"/>
                  </a:lnTo>
                  <a:cubicBezTo>
                    <a:pt x="2490" y="12126"/>
                    <a:pt x="2731" y="12474"/>
                    <a:pt x="2838" y="12875"/>
                  </a:cubicBezTo>
                  <a:cubicBezTo>
                    <a:pt x="2918" y="13062"/>
                    <a:pt x="2945" y="13277"/>
                    <a:pt x="2945" y="13517"/>
                  </a:cubicBezTo>
                  <a:cubicBezTo>
                    <a:pt x="2945" y="13705"/>
                    <a:pt x="2891" y="13946"/>
                    <a:pt x="2865" y="14133"/>
                  </a:cubicBezTo>
                  <a:cubicBezTo>
                    <a:pt x="2811" y="14481"/>
                    <a:pt x="2677" y="14802"/>
                    <a:pt x="2463" y="15070"/>
                  </a:cubicBezTo>
                  <a:cubicBezTo>
                    <a:pt x="2303" y="15337"/>
                    <a:pt x="2062" y="15605"/>
                    <a:pt x="1821" y="15846"/>
                  </a:cubicBezTo>
                  <a:cubicBezTo>
                    <a:pt x="1553" y="16087"/>
                    <a:pt x="1285" y="16274"/>
                    <a:pt x="991" y="16408"/>
                  </a:cubicBezTo>
                  <a:cubicBezTo>
                    <a:pt x="857" y="16488"/>
                    <a:pt x="697" y="16542"/>
                    <a:pt x="563" y="16622"/>
                  </a:cubicBezTo>
                  <a:cubicBezTo>
                    <a:pt x="991" y="16622"/>
                    <a:pt x="1473" y="16595"/>
                    <a:pt x="1874" y="16515"/>
                  </a:cubicBezTo>
                  <a:cubicBezTo>
                    <a:pt x="2356" y="16462"/>
                    <a:pt x="2838" y="16355"/>
                    <a:pt x="3213" y="16221"/>
                  </a:cubicBezTo>
                  <a:cubicBezTo>
                    <a:pt x="3882" y="15980"/>
                    <a:pt x="4711" y="15552"/>
                    <a:pt x="5113" y="14722"/>
                  </a:cubicBezTo>
                  <a:cubicBezTo>
                    <a:pt x="5300" y="14320"/>
                    <a:pt x="5381" y="13812"/>
                    <a:pt x="5300" y="13330"/>
                  </a:cubicBezTo>
                  <a:cubicBezTo>
                    <a:pt x="5274" y="13196"/>
                    <a:pt x="5274" y="13062"/>
                    <a:pt x="5220" y="12982"/>
                  </a:cubicBezTo>
                  <a:cubicBezTo>
                    <a:pt x="5167" y="12875"/>
                    <a:pt x="5113" y="12741"/>
                    <a:pt x="5059" y="12607"/>
                  </a:cubicBezTo>
                  <a:cubicBezTo>
                    <a:pt x="4952" y="12393"/>
                    <a:pt x="4819" y="12206"/>
                    <a:pt x="4604" y="11992"/>
                  </a:cubicBezTo>
                  <a:cubicBezTo>
                    <a:pt x="4444" y="11831"/>
                    <a:pt x="4256" y="11671"/>
                    <a:pt x="4016" y="11483"/>
                  </a:cubicBezTo>
                  <a:cubicBezTo>
                    <a:pt x="3801" y="11376"/>
                    <a:pt x="3587" y="11269"/>
                    <a:pt x="3320" y="11135"/>
                  </a:cubicBezTo>
                  <a:cubicBezTo>
                    <a:pt x="3052" y="11001"/>
                    <a:pt x="2731" y="10894"/>
                    <a:pt x="2410" y="10814"/>
                  </a:cubicBezTo>
                  <a:cubicBezTo>
                    <a:pt x="2972" y="10600"/>
                    <a:pt x="3614" y="10252"/>
                    <a:pt x="4203" y="9851"/>
                  </a:cubicBezTo>
                  <a:cubicBezTo>
                    <a:pt x="5113" y="9288"/>
                    <a:pt x="5916" y="8619"/>
                    <a:pt x="6639" y="7897"/>
                  </a:cubicBezTo>
                  <a:cubicBezTo>
                    <a:pt x="7013" y="7522"/>
                    <a:pt x="7361" y="7120"/>
                    <a:pt x="7656" y="6719"/>
                  </a:cubicBezTo>
                  <a:cubicBezTo>
                    <a:pt x="7977" y="6291"/>
                    <a:pt x="8245" y="5836"/>
                    <a:pt x="8459" y="5407"/>
                  </a:cubicBezTo>
                  <a:cubicBezTo>
                    <a:pt x="8914" y="4471"/>
                    <a:pt x="9128" y="3534"/>
                    <a:pt x="9048" y="2677"/>
                  </a:cubicBezTo>
                  <a:cubicBezTo>
                    <a:pt x="9021" y="2196"/>
                    <a:pt x="8887" y="1741"/>
                    <a:pt x="8700" y="1259"/>
                  </a:cubicBezTo>
                  <a:cubicBezTo>
                    <a:pt x="8593" y="991"/>
                    <a:pt x="8459" y="750"/>
                    <a:pt x="8325" y="563"/>
                  </a:cubicBezTo>
                  <a:cubicBezTo>
                    <a:pt x="8191" y="349"/>
                    <a:pt x="8057" y="188"/>
                    <a:pt x="7897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4" name="Google Shape;6582;p43">
              <a:extLst>
                <a:ext uri="{FF2B5EF4-FFF2-40B4-BE49-F238E27FC236}">
                  <a16:creationId xmlns:a16="http://schemas.microsoft.com/office/drawing/2014/main" id="{55204539-04AC-D74C-CB8B-E4C5FA2C57CE}"/>
                </a:ext>
              </a:extLst>
            </p:cNvPr>
            <p:cNvSpPr/>
            <p:nvPr/>
          </p:nvSpPr>
          <p:spPr>
            <a:xfrm>
              <a:off x="8198225" y="4901575"/>
              <a:ext cx="177325" cy="197550"/>
            </a:xfrm>
            <a:custGeom>
              <a:avLst/>
              <a:gdLst/>
              <a:ahLst/>
              <a:cxnLst/>
              <a:rect l="l" t="t" r="r" b="b"/>
              <a:pathLst>
                <a:path w="7093" h="7902" extrusionOk="0">
                  <a:moveTo>
                    <a:pt x="5460" y="3004"/>
                  </a:moveTo>
                  <a:cubicBezTo>
                    <a:pt x="5460" y="3004"/>
                    <a:pt x="5460" y="3004"/>
                    <a:pt x="5460" y="3004"/>
                  </a:cubicBezTo>
                  <a:lnTo>
                    <a:pt x="5460" y="3004"/>
                  </a:lnTo>
                  <a:cubicBezTo>
                    <a:pt x="5460" y="3004"/>
                    <a:pt x="5460" y="3004"/>
                    <a:pt x="5460" y="3004"/>
                  </a:cubicBezTo>
                  <a:close/>
                  <a:moveTo>
                    <a:pt x="6711" y="1"/>
                  </a:moveTo>
                  <a:cubicBezTo>
                    <a:pt x="6578" y="1"/>
                    <a:pt x="6470" y="77"/>
                    <a:pt x="6424" y="193"/>
                  </a:cubicBezTo>
                  <a:cubicBezTo>
                    <a:pt x="6397" y="515"/>
                    <a:pt x="6344" y="809"/>
                    <a:pt x="6263" y="1077"/>
                  </a:cubicBezTo>
                  <a:cubicBezTo>
                    <a:pt x="6081" y="1753"/>
                    <a:pt x="5772" y="2379"/>
                    <a:pt x="5460" y="3004"/>
                  </a:cubicBezTo>
                  <a:lnTo>
                    <a:pt x="5460" y="3004"/>
                  </a:lnTo>
                  <a:cubicBezTo>
                    <a:pt x="5440" y="3004"/>
                    <a:pt x="5435" y="3034"/>
                    <a:pt x="5434" y="3049"/>
                  </a:cubicBezTo>
                  <a:lnTo>
                    <a:pt x="5434" y="3049"/>
                  </a:lnTo>
                  <a:cubicBezTo>
                    <a:pt x="5443" y="3034"/>
                    <a:pt x="5452" y="3019"/>
                    <a:pt x="5460" y="3004"/>
                  </a:cubicBezTo>
                  <a:lnTo>
                    <a:pt x="5460" y="3004"/>
                  </a:lnTo>
                  <a:cubicBezTo>
                    <a:pt x="5451" y="3022"/>
                    <a:pt x="5442" y="3039"/>
                    <a:pt x="5434" y="3057"/>
                  </a:cubicBezTo>
                  <a:cubicBezTo>
                    <a:pt x="5434" y="3057"/>
                    <a:pt x="5434" y="3054"/>
                    <a:pt x="5434" y="3049"/>
                  </a:cubicBezTo>
                  <a:lnTo>
                    <a:pt x="5434" y="3049"/>
                  </a:lnTo>
                  <a:cubicBezTo>
                    <a:pt x="4930" y="3915"/>
                    <a:pt x="4323" y="4702"/>
                    <a:pt x="3587" y="5386"/>
                  </a:cubicBezTo>
                  <a:cubicBezTo>
                    <a:pt x="3212" y="5734"/>
                    <a:pt x="2864" y="6055"/>
                    <a:pt x="2489" y="6349"/>
                  </a:cubicBezTo>
                  <a:cubicBezTo>
                    <a:pt x="2115" y="6644"/>
                    <a:pt x="1713" y="6912"/>
                    <a:pt x="1285" y="7152"/>
                  </a:cubicBezTo>
                  <a:cubicBezTo>
                    <a:pt x="910" y="7367"/>
                    <a:pt x="509" y="7554"/>
                    <a:pt x="80" y="7688"/>
                  </a:cubicBezTo>
                  <a:cubicBezTo>
                    <a:pt x="0" y="7741"/>
                    <a:pt x="0" y="7768"/>
                    <a:pt x="0" y="7822"/>
                  </a:cubicBezTo>
                  <a:cubicBezTo>
                    <a:pt x="54" y="7902"/>
                    <a:pt x="80" y="7902"/>
                    <a:pt x="134" y="7902"/>
                  </a:cubicBezTo>
                  <a:cubicBezTo>
                    <a:pt x="1071" y="7581"/>
                    <a:pt x="1954" y="7126"/>
                    <a:pt x="2757" y="6564"/>
                  </a:cubicBezTo>
                  <a:cubicBezTo>
                    <a:pt x="3185" y="6242"/>
                    <a:pt x="3587" y="5921"/>
                    <a:pt x="3988" y="5546"/>
                  </a:cubicBezTo>
                  <a:cubicBezTo>
                    <a:pt x="4390" y="5172"/>
                    <a:pt x="4764" y="4770"/>
                    <a:pt x="5086" y="4369"/>
                  </a:cubicBezTo>
                  <a:cubicBezTo>
                    <a:pt x="5594" y="3780"/>
                    <a:pt x="6022" y="3111"/>
                    <a:pt x="6370" y="2442"/>
                  </a:cubicBezTo>
                  <a:cubicBezTo>
                    <a:pt x="6531" y="2094"/>
                    <a:pt x="6665" y="1773"/>
                    <a:pt x="6799" y="1425"/>
                  </a:cubicBezTo>
                  <a:cubicBezTo>
                    <a:pt x="6932" y="1077"/>
                    <a:pt x="6986" y="702"/>
                    <a:pt x="7066" y="327"/>
                  </a:cubicBezTo>
                  <a:cubicBezTo>
                    <a:pt x="7093" y="167"/>
                    <a:pt x="6959" y="6"/>
                    <a:pt x="6799" y="6"/>
                  </a:cubicBezTo>
                  <a:lnTo>
                    <a:pt x="6772" y="6"/>
                  </a:lnTo>
                  <a:cubicBezTo>
                    <a:pt x="6751" y="3"/>
                    <a:pt x="6731" y="1"/>
                    <a:pt x="67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5" name="Google Shape;6583;p43">
              <a:extLst>
                <a:ext uri="{FF2B5EF4-FFF2-40B4-BE49-F238E27FC236}">
                  <a16:creationId xmlns:a16="http://schemas.microsoft.com/office/drawing/2014/main" id="{B08B6DCE-3973-8FD1-50E0-1849CFC27F93}"/>
                </a:ext>
              </a:extLst>
            </p:cNvPr>
            <p:cNvSpPr/>
            <p:nvPr/>
          </p:nvSpPr>
          <p:spPr>
            <a:xfrm>
              <a:off x="8269825" y="4858225"/>
              <a:ext cx="68925" cy="150175"/>
            </a:xfrm>
            <a:custGeom>
              <a:avLst/>
              <a:gdLst/>
              <a:ahLst/>
              <a:cxnLst/>
              <a:rect l="l" t="t" r="r" b="b"/>
              <a:pathLst>
                <a:path w="2757" h="6007" extrusionOk="0">
                  <a:moveTo>
                    <a:pt x="2302" y="0"/>
                  </a:moveTo>
                  <a:cubicBezTo>
                    <a:pt x="2329" y="107"/>
                    <a:pt x="2329" y="107"/>
                    <a:pt x="2302" y="107"/>
                  </a:cubicBezTo>
                  <a:cubicBezTo>
                    <a:pt x="2222" y="107"/>
                    <a:pt x="2141" y="134"/>
                    <a:pt x="2088" y="188"/>
                  </a:cubicBezTo>
                  <a:cubicBezTo>
                    <a:pt x="2061" y="241"/>
                    <a:pt x="2034" y="295"/>
                    <a:pt x="2034" y="321"/>
                  </a:cubicBezTo>
                  <a:cubicBezTo>
                    <a:pt x="2034" y="402"/>
                    <a:pt x="2034" y="428"/>
                    <a:pt x="2061" y="509"/>
                  </a:cubicBezTo>
                  <a:cubicBezTo>
                    <a:pt x="2168" y="857"/>
                    <a:pt x="2195" y="1231"/>
                    <a:pt x="2195" y="1606"/>
                  </a:cubicBezTo>
                  <a:cubicBezTo>
                    <a:pt x="2195" y="2034"/>
                    <a:pt x="2115" y="2463"/>
                    <a:pt x="2034" y="2864"/>
                  </a:cubicBezTo>
                  <a:cubicBezTo>
                    <a:pt x="1954" y="3105"/>
                    <a:pt x="1900" y="3346"/>
                    <a:pt x="1793" y="3587"/>
                  </a:cubicBezTo>
                  <a:cubicBezTo>
                    <a:pt x="1686" y="3801"/>
                    <a:pt x="1552" y="4042"/>
                    <a:pt x="1419" y="4283"/>
                  </a:cubicBezTo>
                  <a:lnTo>
                    <a:pt x="1445" y="4256"/>
                  </a:lnTo>
                  <a:lnTo>
                    <a:pt x="1445" y="4256"/>
                  </a:lnTo>
                  <a:cubicBezTo>
                    <a:pt x="1204" y="4684"/>
                    <a:pt x="857" y="5086"/>
                    <a:pt x="482" y="5460"/>
                  </a:cubicBezTo>
                  <a:cubicBezTo>
                    <a:pt x="348" y="5594"/>
                    <a:pt x="214" y="5728"/>
                    <a:pt x="54" y="5808"/>
                  </a:cubicBezTo>
                  <a:cubicBezTo>
                    <a:pt x="27" y="5862"/>
                    <a:pt x="0" y="5915"/>
                    <a:pt x="27" y="5942"/>
                  </a:cubicBezTo>
                  <a:cubicBezTo>
                    <a:pt x="46" y="5981"/>
                    <a:pt x="80" y="6006"/>
                    <a:pt x="118" y="6006"/>
                  </a:cubicBezTo>
                  <a:cubicBezTo>
                    <a:pt x="132" y="6006"/>
                    <a:pt x="146" y="6003"/>
                    <a:pt x="161" y="5996"/>
                  </a:cubicBezTo>
                  <a:cubicBezTo>
                    <a:pt x="964" y="5380"/>
                    <a:pt x="1633" y="4550"/>
                    <a:pt x="2088" y="3640"/>
                  </a:cubicBezTo>
                  <a:cubicBezTo>
                    <a:pt x="2222" y="3399"/>
                    <a:pt x="2329" y="3185"/>
                    <a:pt x="2382" y="2944"/>
                  </a:cubicBezTo>
                  <a:cubicBezTo>
                    <a:pt x="2489" y="2704"/>
                    <a:pt x="2570" y="2436"/>
                    <a:pt x="2623" y="2168"/>
                  </a:cubicBezTo>
                  <a:cubicBezTo>
                    <a:pt x="2730" y="1660"/>
                    <a:pt x="2757" y="1124"/>
                    <a:pt x="2703" y="643"/>
                  </a:cubicBezTo>
                  <a:cubicBezTo>
                    <a:pt x="2703" y="509"/>
                    <a:pt x="2677" y="402"/>
                    <a:pt x="2623" y="268"/>
                  </a:cubicBezTo>
                  <a:cubicBezTo>
                    <a:pt x="2623" y="241"/>
                    <a:pt x="2623" y="241"/>
                    <a:pt x="2596" y="188"/>
                  </a:cubicBezTo>
                  <a:cubicBezTo>
                    <a:pt x="2570" y="134"/>
                    <a:pt x="2516" y="107"/>
                    <a:pt x="2489" y="54"/>
                  </a:cubicBezTo>
                  <a:cubicBezTo>
                    <a:pt x="2436" y="27"/>
                    <a:pt x="2355" y="0"/>
                    <a:pt x="23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6" name="Google Shape;6584;p43">
              <a:extLst>
                <a:ext uri="{FF2B5EF4-FFF2-40B4-BE49-F238E27FC236}">
                  <a16:creationId xmlns:a16="http://schemas.microsoft.com/office/drawing/2014/main" id="{87EA1907-4721-57E5-160A-9E5B2B5D44D9}"/>
                </a:ext>
              </a:extLst>
            </p:cNvPr>
            <p:cNvSpPr/>
            <p:nvPr/>
          </p:nvSpPr>
          <p:spPr>
            <a:xfrm>
              <a:off x="8203575" y="5154925"/>
              <a:ext cx="51550" cy="61975"/>
            </a:xfrm>
            <a:custGeom>
              <a:avLst/>
              <a:gdLst/>
              <a:ahLst/>
              <a:cxnLst/>
              <a:rect l="l" t="t" r="r" b="b"/>
              <a:pathLst>
                <a:path w="2062" h="2479" extrusionOk="0">
                  <a:moveTo>
                    <a:pt x="45" y="1"/>
                  </a:moveTo>
                  <a:cubicBezTo>
                    <a:pt x="37" y="1"/>
                    <a:pt x="27" y="27"/>
                    <a:pt x="27" y="43"/>
                  </a:cubicBezTo>
                  <a:cubicBezTo>
                    <a:pt x="0" y="70"/>
                    <a:pt x="27" y="150"/>
                    <a:pt x="54" y="177"/>
                  </a:cubicBezTo>
                  <a:cubicBezTo>
                    <a:pt x="241" y="230"/>
                    <a:pt x="375" y="311"/>
                    <a:pt x="509" y="418"/>
                  </a:cubicBezTo>
                  <a:cubicBezTo>
                    <a:pt x="669" y="525"/>
                    <a:pt x="830" y="685"/>
                    <a:pt x="964" y="792"/>
                  </a:cubicBezTo>
                  <a:cubicBezTo>
                    <a:pt x="1098" y="980"/>
                    <a:pt x="1231" y="1167"/>
                    <a:pt x="1339" y="1381"/>
                  </a:cubicBezTo>
                  <a:cubicBezTo>
                    <a:pt x="1419" y="1595"/>
                    <a:pt x="1526" y="1863"/>
                    <a:pt x="1606" y="2131"/>
                  </a:cubicBezTo>
                  <a:lnTo>
                    <a:pt x="1606" y="2238"/>
                  </a:lnTo>
                  <a:lnTo>
                    <a:pt x="1606" y="2318"/>
                  </a:lnTo>
                  <a:cubicBezTo>
                    <a:pt x="1606" y="2345"/>
                    <a:pt x="1633" y="2372"/>
                    <a:pt x="1660" y="2425"/>
                  </a:cubicBezTo>
                  <a:cubicBezTo>
                    <a:pt x="1713" y="2452"/>
                    <a:pt x="1767" y="2479"/>
                    <a:pt x="1847" y="2479"/>
                  </a:cubicBezTo>
                  <a:cubicBezTo>
                    <a:pt x="1901" y="2479"/>
                    <a:pt x="1981" y="2452"/>
                    <a:pt x="2008" y="2425"/>
                  </a:cubicBezTo>
                  <a:cubicBezTo>
                    <a:pt x="2034" y="2372"/>
                    <a:pt x="2061" y="2291"/>
                    <a:pt x="2061" y="2238"/>
                  </a:cubicBezTo>
                  <a:lnTo>
                    <a:pt x="1981" y="1836"/>
                  </a:lnTo>
                  <a:cubicBezTo>
                    <a:pt x="1927" y="1702"/>
                    <a:pt x="1874" y="1569"/>
                    <a:pt x="1794" y="1462"/>
                  </a:cubicBezTo>
                  <a:cubicBezTo>
                    <a:pt x="1713" y="1247"/>
                    <a:pt x="1526" y="1033"/>
                    <a:pt x="1339" y="873"/>
                  </a:cubicBezTo>
                  <a:lnTo>
                    <a:pt x="1071" y="605"/>
                  </a:lnTo>
                  <a:cubicBezTo>
                    <a:pt x="964" y="525"/>
                    <a:pt x="857" y="444"/>
                    <a:pt x="776" y="364"/>
                  </a:cubicBezTo>
                  <a:cubicBezTo>
                    <a:pt x="562" y="230"/>
                    <a:pt x="321" y="96"/>
                    <a:pt x="107" y="43"/>
                  </a:cubicBezTo>
                  <a:lnTo>
                    <a:pt x="54" y="43"/>
                  </a:lnTo>
                  <a:cubicBezTo>
                    <a:pt x="54" y="11"/>
                    <a:pt x="50" y="1"/>
                    <a:pt x="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7" name="Google Shape;6585;p43">
              <a:extLst>
                <a:ext uri="{FF2B5EF4-FFF2-40B4-BE49-F238E27FC236}">
                  <a16:creationId xmlns:a16="http://schemas.microsoft.com/office/drawing/2014/main" id="{AE9EE89D-F9EB-5472-F420-254655D25CA6}"/>
                </a:ext>
              </a:extLst>
            </p:cNvPr>
            <p:cNvSpPr/>
            <p:nvPr/>
          </p:nvSpPr>
          <p:spPr>
            <a:xfrm>
              <a:off x="7739850" y="5160400"/>
              <a:ext cx="135200" cy="160875"/>
            </a:xfrm>
            <a:custGeom>
              <a:avLst/>
              <a:gdLst/>
              <a:ahLst/>
              <a:cxnLst/>
              <a:rect l="l" t="t" r="r" b="b"/>
              <a:pathLst>
                <a:path w="5408" h="6435" extrusionOk="0">
                  <a:moveTo>
                    <a:pt x="4363" y="1"/>
                  </a:moveTo>
                  <a:cubicBezTo>
                    <a:pt x="4353" y="1"/>
                    <a:pt x="4344" y="4"/>
                    <a:pt x="4337" y="11"/>
                  </a:cubicBezTo>
                  <a:cubicBezTo>
                    <a:pt x="3721" y="306"/>
                    <a:pt x="3186" y="680"/>
                    <a:pt x="2597" y="1189"/>
                  </a:cubicBezTo>
                  <a:cubicBezTo>
                    <a:pt x="1981" y="1724"/>
                    <a:pt x="1473" y="2286"/>
                    <a:pt x="1044" y="2875"/>
                  </a:cubicBezTo>
                  <a:cubicBezTo>
                    <a:pt x="777" y="3250"/>
                    <a:pt x="536" y="3598"/>
                    <a:pt x="375" y="3973"/>
                  </a:cubicBezTo>
                  <a:cubicBezTo>
                    <a:pt x="268" y="4160"/>
                    <a:pt x="215" y="4347"/>
                    <a:pt x="134" y="4508"/>
                  </a:cubicBezTo>
                  <a:cubicBezTo>
                    <a:pt x="81" y="4695"/>
                    <a:pt x="1" y="4909"/>
                    <a:pt x="1" y="5097"/>
                  </a:cubicBezTo>
                  <a:cubicBezTo>
                    <a:pt x="1" y="5311"/>
                    <a:pt x="54" y="5471"/>
                    <a:pt x="81" y="5632"/>
                  </a:cubicBezTo>
                  <a:cubicBezTo>
                    <a:pt x="81" y="5686"/>
                    <a:pt x="108" y="5686"/>
                    <a:pt x="108" y="5712"/>
                  </a:cubicBezTo>
                  <a:cubicBezTo>
                    <a:pt x="188" y="5873"/>
                    <a:pt x="268" y="6034"/>
                    <a:pt x="402" y="6141"/>
                  </a:cubicBezTo>
                  <a:cubicBezTo>
                    <a:pt x="611" y="6328"/>
                    <a:pt x="884" y="6435"/>
                    <a:pt x="1184" y="6435"/>
                  </a:cubicBezTo>
                  <a:cubicBezTo>
                    <a:pt x="1270" y="6435"/>
                    <a:pt x="1357" y="6426"/>
                    <a:pt x="1446" y="6408"/>
                  </a:cubicBezTo>
                  <a:cubicBezTo>
                    <a:pt x="1660" y="6382"/>
                    <a:pt x="1847" y="6301"/>
                    <a:pt x="2062" y="6221"/>
                  </a:cubicBezTo>
                  <a:lnTo>
                    <a:pt x="2650" y="5819"/>
                  </a:lnTo>
                  <a:cubicBezTo>
                    <a:pt x="3025" y="5552"/>
                    <a:pt x="3346" y="5204"/>
                    <a:pt x="3694" y="4776"/>
                  </a:cubicBezTo>
                  <a:cubicBezTo>
                    <a:pt x="4096" y="4267"/>
                    <a:pt x="4470" y="3705"/>
                    <a:pt x="4792" y="3170"/>
                  </a:cubicBezTo>
                  <a:cubicBezTo>
                    <a:pt x="4952" y="2902"/>
                    <a:pt x="5166" y="2634"/>
                    <a:pt x="5327" y="2367"/>
                  </a:cubicBezTo>
                  <a:cubicBezTo>
                    <a:pt x="5354" y="2367"/>
                    <a:pt x="5407" y="2340"/>
                    <a:pt x="5407" y="2286"/>
                  </a:cubicBezTo>
                  <a:lnTo>
                    <a:pt x="5407" y="2206"/>
                  </a:lnTo>
                  <a:cubicBezTo>
                    <a:pt x="5140" y="1751"/>
                    <a:pt x="4926" y="1296"/>
                    <a:pt x="4738" y="787"/>
                  </a:cubicBezTo>
                  <a:cubicBezTo>
                    <a:pt x="4658" y="600"/>
                    <a:pt x="4631" y="413"/>
                    <a:pt x="4551" y="225"/>
                  </a:cubicBezTo>
                  <a:lnTo>
                    <a:pt x="4551" y="199"/>
                  </a:lnTo>
                  <a:lnTo>
                    <a:pt x="4551" y="145"/>
                  </a:lnTo>
                  <a:cubicBezTo>
                    <a:pt x="4551" y="118"/>
                    <a:pt x="4551" y="118"/>
                    <a:pt x="4524" y="92"/>
                  </a:cubicBezTo>
                  <a:cubicBezTo>
                    <a:pt x="4524" y="65"/>
                    <a:pt x="4497" y="65"/>
                    <a:pt x="4470" y="65"/>
                  </a:cubicBezTo>
                  <a:cubicBezTo>
                    <a:pt x="4431" y="26"/>
                    <a:pt x="4392" y="1"/>
                    <a:pt x="436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8" name="Google Shape;6586;p43">
              <a:extLst>
                <a:ext uri="{FF2B5EF4-FFF2-40B4-BE49-F238E27FC236}">
                  <a16:creationId xmlns:a16="http://schemas.microsoft.com/office/drawing/2014/main" id="{DE86F153-418F-6176-D2F5-9EC1816420C8}"/>
                </a:ext>
              </a:extLst>
            </p:cNvPr>
            <p:cNvSpPr/>
            <p:nvPr/>
          </p:nvSpPr>
          <p:spPr>
            <a:xfrm>
              <a:off x="7743200" y="5206850"/>
              <a:ext cx="130500" cy="113775"/>
            </a:xfrm>
            <a:custGeom>
              <a:avLst/>
              <a:gdLst/>
              <a:ahLst/>
              <a:cxnLst/>
              <a:rect l="l" t="t" r="r" b="b"/>
              <a:pathLst>
                <a:path w="5220" h="4551" extrusionOk="0">
                  <a:moveTo>
                    <a:pt x="5059" y="0"/>
                  </a:moveTo>
                  <a:cubicBezTo>
                    <a:pt x="4899" y="375"/>
                    <a:pt x="4658" y="776"/>
                    <a:pt x="4417" y="1098"/>
                  </a:cubicBezTo>
                  <a:cubicBezTo>
                    <a:pt x="4122" y="1553"/>
                    <a:pt x="3801" y="1954"/>
                    <a:pt x="3426" y="2302"/>
                  </a:cubicBezTo>
                  <a:cubicBezTo>
                    <a:pt x="3052" y="2677"/>
                    <a:pt x="2650" y="2971"/>
                    <a:pt x="2195" y="3292"/>
                  </a:cubicBezTo>
                  <a:cubicBezTo>
                    <a:pt x="2008" y="3373"/>
                    <a:pt x="1821" y="3480"/>
                    <a:pt x="1606" y="3587"/>
                  </a:cubicBezTo>
                  <a:cubicBezTo>
                    <a:pt x="1419" y="3694"/>
                    <a:pt x="1178" y="3774"/>
                    <a:pt x="937" y="3854"/>
                  </a:cubicBezTo>
                  <a:cubicBezTo>
                    <a:pt x="803" y="3881"/>
                    <a:pt x="696" y="3908"/>
                    <a:pt x="563" y="3961"/>
                  </a:cubicBezTo>
                  <a:cubicBezTo>
                    <a:pt x="482" y="3961"/>
                    <a:pt x="375" y="3988"/>
                    <a:pt x="268" y="3988"/>
                  </a:cubicBezTo>
                  <a:cubicBezTo>
                    <a:pt x="188" y="3988"/>
                    <a:pt x="81" y="3988"/>
                    <a:pt x="0" y="3961"/>
                  </a:cubicBezTo>
                  <a:lnTo>
                    <a:pt x="0" y="3961"/>
                  </a:lnTo>
                  <a:cubicBezTo>
                    <a:pt x="81" y="4068"/>
                    <a:pt x="188" y="4229"/>
                    <a:pt x="268" y="4283"/>
                  </a:cubicBezTo>
                  <a:cubicBezTo>
                    <a:pt x="482" y="4443"/>
                    <a:pt x="777" y="4550"/>
                    <a:pt x="1071" y="4550"/>
                  </a:cubicBezTo>
                  <a:lnTo>
                    <a:pt x="1312" y="4550"/>
                  </a:lnTo>
                  <a:cubicBezTo>
                    <a:pt x="1526" y="4524"/>
                    <a:pt x="1713" y="4443"/>
                    <a:pt x="1901" y="4363"/>
                  </a:cubicBezTo>
                  <a:cubicBezTo>
                    <a:pt x="2115" y="4256"/>
                    <a:pt x="2329" y="4122"/>
                    <a:pt x="2516" y="3961"/>
                  </a:cubicBezTo>
                  <a:cubicBezTo>
                    <a:pt x="2891" y="3694"/>
                    <a:pt x="3212" y="3346"/>
                    <a:pt x="3560" y="2918"/>
                  </a:cubicBezTo>
                  <a:cubicBezTo>
                    <a:pt x="3962" y="2409"/>
                    <a:pt x="4310" y="1847"/>
                    <a:pt x="4658" y="1312"/>
                  </a:cubicBezTo>
                  <a:lnTo>
                    <a:pt x="4684" y="1231"/>
                  </a:lnTo>
                  <a:cubicBezTo>
                    <a:pt x="4845" y="1017"/>
                    <a:pt x="5032" y="723"/>
                    <a:pt x="5166" y="509"/>
                  </a:cubicBezTo>
                  <a:cubicBezTo>
                    <a:pt x="5193" y="509"/>
                    <a:pt x="5220" y="455"/>
                    <a:pt x="5220" y="428"/>
                  </a:cubicBezTo>
                  <a:lnTo>
                    <a:pt x="5220" y="348"/>
                  </a:lnTo>
                  <a:cubicBezTo>
                    <a:pt x="5166" y="241"/>
                    <a:pt x="5086" y="107"/>
                    <a:pt x="5059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9" name="Google Shape;6587;p43">
              <a:extLst>
                <a:ext uri="{FF2B5EF4-FFF2-40B4-BE49-F238E27FC236}">
                  <a16:creationId xmlns:a16="http://schemas.microsoft.com/office/drawing/2014/main" id="{2D488287-0D64-C9BD-3FFA-41A7A17B1976}"/>
                </a:ext>
              </a:extLst>
            </p:cNvPr>
            <p:cNvSpPr/>
            <p:nvPr/>
          </p:nvSpPr>
          <p:spPr>
            <a:xfrm>
              <a:off x="8083125" y="5275750"/>
              <a:ext cx="250950" cy="180700"/>
            </a:xfrm>
            <a:custGeom>
              <a:avLst/>
              <a:gdLst/>
              <a:ahLst/>
              <a:cxnLst/>
              <a:rect l="l" t="t" r="r" b="b"/>
              <a:pathLst>
                <a:path w="10038" h="7228" extrusionOk="0">
                  <a:moveTo>
                    <a:pt x="5862" y="1"/>
                  </a:moveTo>
                  <a:cubicBezTo>
                    <a:pt x="5621" y="55"/>
                    <a:pt x="5461" y="135"/>
                    <a:pt x="5327" y="215"/>
                  </a:cubicBezTo>
                  <a:cubicBezTo>
                    <a:pt x="5193" y="322"/>
                    <a:pt x="5059" y="429"/>
                    <a:pt x="4899" y="590"/>
                  </a:cubicBezTo>
                  <a:cubicBezTo>
                    <a:pt x="4818" y="724"/>
                    <a:pt x="4711" y="857"/>
                    <a:pt x="4604" y="1072"/>
                  </a:cubicBezTo>
                  <a:lnTo>
                    <a:pt x="4417" y="1553"/>
                  </a:lnTo>
                  <a:cubicBezTo>
                    <a:pt x="4310" y="1928"/>
                    <a:pt x="4283" y="2330"/>
                    <a:pt x="4310" y="2704"/>
                  </a:cubicBezTo>
                  <a:cubicBezTo>
                    <a:pt x="4336" y="3025"/>
                    <a:pt x="4444" y="3320"/>
                    <a:pt x="4604" y="3614"/>
                  </a:cubicBezTo>
                  <a:cubicBezTo>
                    <a:pt x="4524" y="3614"/>
                    <a:pt x="4417" y="3561"/>
                    <a:pt x="4310" y="3561"/>
                  </a:cubicBezTo>
                  <a:cubicBezTo>
                    <a:pt x="4203" y="3561"/>
                    <a:pt x="4149" y="3641"/>
                    <a:pt x="4149" y="3695"/>
                  </a:cubicBezTo>
                  <a:cubicBezTo>
                    <a:pt x="4149" y="3775"/>
                    <a:pt x="4176" y="3828"/>
                    <a:pt x="4229" y="3855"/>
                  </a:cubicBezTo>
                  <a:cubicBezTo>
                    <a:pt x="4149" y="3828"/>
                    <a:pt x="4069" y="3802"/>
                    <a:pt x="3988" y="3775"/>
                  </a:cubicBezTo>
                  <a:lnTo>
                    <a:pt x="3908" y="3775"/>
                  </a:lnTo>
                  <a:cubicBezTo>
                    <a:pt x="3828" y="3775"/>
                    <a:pt x="3774" y="3802"/>
                    <a:pt x="3774" y="3855"/>
                  </a:cubicBezTo>
                  <a:lnTo>
                    <a:pt x="3774" y="3936"/>
                  </a:lnTo>
                  <a:cubicBezTo>
                    <a:pt x="3560" y="3962"/>
                    <a:pt x="3373" y="3989"/>
                    <a:pt x="3132" y="4043"/>
                  </a:cubicBezTo>
                  <a:cubicBezTo>
                    <a:pt x="2731" y="4123"/>
                    <a:pt x="2383" y="4310"/>
                    <a:pt x="2008" y="4471"/>
                  </a:cubicBezTo>
                  <a:cubicBezTo>
                    <a:pt x="1633" y="4658"/>
                    <a:pt x="1312" y="4899"/>
                    <a:pt x="991" y="5167"/>
                  </a:cubicBezTo>
                  <a:cubicBezTo>
                    <a:pt x="696" y="5461"/>
                    <a:pt x="455" y="5782"/>
                    <a:pt x="322" y="6104"/>
                  </a:cubicBezTo>
                  <a:lnTo>
                    <a:pt x="161" y="6104"/>
                  </a:lnTo>
                  <a:cubicBezTo>
                    <a:pt x="81" y="6104"/>
                    <a:pt x="27" y="6157"/>
                    <a:pt x="27" y="6211"/>
                  </a:cubicBezTo>
                  <a:cubicBezTo>
                    <a:pt x="0" y="6291"/>
                    <a:pt x="27" y="6371"/>
                    <a:pt x="134" y="6425"/>
                  </a:cubicBezTo>
                  <a:cubicBezTo>
                    <a:pt x="1258" y="6960"/>
                    <a:pt x="2409" y="7228"/>
                    <a:pt x="3480" y="7228"/>
                  </a:cubicBezTo>
                  <a:lnTo>
                    <a:pt x="3560" y="7228"/>
                  </a:lnTo>
                  <a:cubicBezTo>
                    <a:pt x="3881" y="7228"/>
                    <a:pt x="4176" y="7174"/>
                    <a:pt x="4470" y="7147"/>
                  </a:cubicBezTo>
                  <a:cubicBezTo>
                    <a:pt x="4738" y="7121"/>
                    <a:pt x="5032" y="7014"/>
                    <a:pt x="5354" y="6907"/>
                  </a:cubicBezTo>
                  <a:cubicBezTo>
                    <a:pt x="5648" y="6826"/>
                    <a:pt x="5889" y="6719"/>
                    <a:pt x="6076" y="6585"/>
                  </a:cubicBezTo>
                  <a:cubicBezTo>
                    <a:pt x="6290" y="6451"/>
                    <a:pt x="6424" y="6344"/>
                    <a:pt x="6504" y="6184"/>
                  </a:cubicBezTo>
                  <a:cubicBezTo>
                    <a:pt x="6585" y="6077"/>
                    <a:pt x="6638" y="5943"/>
                    <a:pt x="6638" y="5836"/>
                  </a:cubicBezTo>
                  <a:cubicBezTo>
                    <a:pt x="6692" y="5756"/>
                    <a:pt x="6638" y="5622"/>
                    <a:pt x="6612" y="5488"/>
                  </a:cubicBezTo>
                  <a:cubicBezTo>
                    <a:pt x="6504" y="5220"/>
                    <a:pt x="6290" y="4979"/>
                    <a:pt x="6103" y="4846"/>
                  </a:cubicBezTo>
                  <a:cubicBezTo>
                    <a:pt x="5889" y="4631"/>
                    <a:pt x="5648" y="4498"/>
                    <a:pt x="5273" y="4310"/>
                  </a:cubicBezTo>
                  <a:cubicBezTo>
                    <a:pt x="5113" y="4203"/>
                    <a:pt x="4899" y="4150"/>
                    <a:pt x="4738" y="4069"/>
                  </a:cubicBezTo>
                  <a:cubicBezTo>
                    <a:pt x="4577" y="4016"/>
                    <a:pt x="4417" y="3936"/>
                    <a:pt x="4283" y="3909"/>
                  </a:cubicBezTo>
                  <a:lnTo>
                    <a:pt x="4283" y="3909"/>
                  </a:lnTo>
                  <a:cubicBezTo>
                    <a:pt x="4577" y="3936"/>
                    <a:pt x="4872" y="3936"/>
                    <a:pt x="5166" y="3936"/>
                  </a:cubicBezTo>
                  <a:cubicBezTo>
                    <a:pt x="5434" y="3936"/>
                    <a:pt x="5675" y="3936"/>
                    <a:pt x="5942" y="3909"/>
                  </a:cubicBezTo>
                  <a:cubicBezTo>
                    <a:pt x="6504" y="3882"/>
                    <a:pt x="7093" y="3748"/>
                    <a:pt x="7629" y="3561"/>
                  </a:cubicBezTo>
                  <a:cubicBezTo>
                    <a:pt x="8164" y="3400"/>
                    <a:pt x="8699" y="3133"/>
                    <a:pt x="9154" y="2811"/>
                  </a:cubicBezTo>
                  <a:cubicBezTo>
                    <a:pt x="9395" y="2624"/>
                    <a:pt x="9556" y="2463"/>
                    <a:pt x="9690" y="2303"/>
                  </a:cubicBezTo>
                  <a:cubicBezTo>
                    <a:pt x="9770" y="2223"/>
                    <a:pt x="9797" y="2169"/>
                    <a:pt x="9850" y="2062"/>
                  </a:cubicBezTo>
                  <a:cubicBezTo>
                    <a:pt x="9904" y="2008"/>
                    <a:pt x="9930" y="1928"/>
                    <a:pt x="9957" y="1821"/>
                  </a:cubicBezTo>
                  <a:cubicBezTo>
                    <a:pt x="10038" y="1607"/>
                    <a:pt x="9930" y="1339"/>
                    <a:pt x="9716" y="1125"/>
                  </a:cubicBezTo>
                  <a:cubicBezTo>
                    <a:pt x="9636" y="1018"/>
                    <a:pt x="9529" y="965"/>
                    <a:pt x="9395" y="857"/>
                  </a:cubicBezTo>
                  <a:cubicBezTo>
                    <a:pt x="9261" y="804"/>
                    <a:pt x="9101" y="697"/>
                    <a:pt x="8887" y="617"/>
                  </a:cubicBezTo>
                  <a:cubicBezTo>
                    <a:pt x="8726" y="563"/>
                    <a:pt x="8565" y="536"/>
                    <a:pt x="8325" y="456"/>
                  </a:cubicBezTo>
                  <a:cubicBezTo>
                    <a:pt x="8164" y="429"/>
                    <a:pt x="7950" y="402"/>
                    <a:pt x="7789" y="349"/>
                  </a:cubicBezTo>
                  <a:lnTo>
                    <a:pt x="7575" y="322"/>
                  </a:lnTo>
                  <a:cubicBezTo>
                    <a:pt x="7120" y="215"/>
                    <a:pt x="6612" y="162"/>
                    <a:pt x="6183" y="55"/>
                  </a:cubicBezTo>
                  <a:lnTo>
                    <a:pt x="6023" y="28"/>
                  </a:lnTo>
                  <a:cubicBezTo>
                    <a:pt x="5942" y="28"/>
                    <a:pt x="5916" y="1"/>
                    <a:pt x="586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0" name="Google Shape;6588;p43">
              <a:extLst>
                <a:ext uri="{FF2B5EF4-FFF2-40B4-BE49-F238E27FC236}">
                  <a16:creationId xmlns:a16="http://schemas.microsoft.com/office/drawing/2014/main" id="{A124DC54-5A49-5E8D-AF62-358864CFB659}"/>
                </a:ext>
              </a:extLst>
            </p:cNvPr>
            <p:cNvSpPr/>
            <p:nvPr/>
          </p:nvSpPr>
          <p:spPr>
            <a:xfrm>
              <a:off x="8204225" y="5275750"/>
              <a:ext cx="127850" cy="38850"/>
            </a:xfrm>
            <a:custGeom>
              <a:avLst/>
              <a:gdLst/>
              <a:ahLst/>
              <a:cxnLst/>
              <a:rect l="l" t="t" r="r" b="b"/>
              <a:pathLst>
                <a:path w="5114" h="1554" extrusionOk="0">
                  <a:moveTo>
                    <a:pt x="965" y="1"/>
                  </a:moveTo>
                  <a:cubicBezTo>
                    <a:pt x="777" y="28"/>
                    <a:pt x="617" y="135"/>
                    <a:pt x="483" y="215"/>
                  </a:cubicBezTo>
                  <a:cubicBezTo>
                    <a:pt x="349" y="322"/>
                    <a:pt x="215" y="429"/>
                    <a:pt x="55" y="590"/>
                  </a:cubicBezTo>
                  <a:cubicBezTo>
                    <a:pt x="28" y="617"/>
                    <a:pt x="28" y="670"/>
                    <a:pt x="1" y="670"/>
                  </a:cubicBezTo>
                  <a:cubicBezTo>
                    <a:pt x="108" y="670"/>
                    <a:pt x="162" y="697"/>
                    <a:pt x="269" y="697"/>
                  </a:cubicBezTo>
                  <a:cubicBezTo>
                    <a:pt x="643" y="750"/>
                    <a:pt x="965" y="804"/>
                    <a:pt x="1339" y="831"/>
                  </a:cubicBezTo>
                  <a:cubicBezTo>
                    <a:pt x="1848" y="857"/>
                    <a:pt x="2303" y="884"/>
                    <a:pt x="2811" y="938"/>
                  </a:cubicBezTo>
                  <a:cubicBezTo>
                    <a:pt x="3186" y="965"/>
                    <a:pt x="3534" y="965"/>
                    <a:pt x="3909" y="1072"/>
                  </a:cubicBezTo>
                  <a:cubicBezTo>
                    <a:pt x="4069" y="1098"/>
                    <a:pt x="4283" y="1125"/>
                    <a:pt x="4444" y="1205"/>
                  </a:cubicBezTo>
                  <a:cubicBezTo>
                    <a:pt x="4605" y="1259"/>
                    <a:pt x="4739" y="1312"/>
                    <a:pt x="4872" y="1393"/>
                  </a:cubicBezTo>
                  <a:cubicBezTo>
                    <a:pt x="4953" y="1473"/>
                    <a:pt x="5060" y="1500"/>
                    <a:pt x="5113" y="1553"/>
                  </a:cubicBezTo>
                  <a:cubicBezTo>
                    <a:pt x="5086" y="1393"/>
                    <a:pt x="5006" y="1259"/>
                    <a:pt x="4872" y="1125"/>
                  </a:cubicBezTo>
                  <a:cubicBezTo>
                    <a:pt x="4792" y="1018"/>
                    <a:pt x="4685" y="965"/>
                    <a:pt x="4551" y="857"/>
                  </a:cubicBezTo>
                  <a:cubicBezTo>
                    <a:pt x="4417" y="804"/>
                    <a:pt x="4257" y="697"/>
                    <a:pt x="4043" y="617"/>
                  </a:cubicBezTo>
                  <a:cubicBezTo>
                    <a:pt x="3882" y="563"/>
                    <a:pt x="3721" y="536"/>
                    <a:pt x="3481" y="456"/>
                  </a:cubicBezTo>
                  <a:cubicBezTo>
                    <a:pt x="3320" y="429"/>
                    <a:pt x="3133" y="402"/>
                    <a:pt x="2945" y="349"/>
                  </a:cubicBezTo>
                  <a:lnTo>
                    <a:pt x="2731" y="322"/>
                  </a:lnTo>
                  <a:cubicBezTo>
                    <a:pt x="2276" y="269"/>
                    <a:pt x="1794" y="162"/>
                    <a:pt x="1339" y="55"/>
                  </a:cubicBezTo>
                  <a:lnTo>
                    <a:pt x="1179" y="28"/>
                  </a:lnTo>
                  <a:cubicBezTo>
                    <a:pt x="1098" y="28"/>
                    <a:pt x="1072" y="1"/>
                    <a:pt x="965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1" name="Google Shape;6589;p43">
              <a:extLst>
                <a:ext uri="{FF2B5EF4-FFF2-40B4-BE49-F238E27FC236}">
                  <a16:creationId xmlns:a16="http://schemas.microsoft.com/office/drawing/2014/main" id="{A1860E63-C9B1-43E4-C118-918365A5F1A6}"/>
                </a:ext>
              </a:extLst>
            </p:cNvPr>
            <p:cNvSpPr/>
            <p:nvPr/>
          </p:nvSpPr>
          <p:spPr>
            <a:xfrm>
              <a:off x="7826175" y="5058950"/>
              <a:ext cx="417575" cy="384800"/>
            </a:xfrm>
            <a:custGeom>
              <a:avLst/>
              <a:gdLst/>
              <a:ahLst/>
              <a:cxnLst/>
              <a:rect l="l" t="t" r="r" b="b"/>
              <a:pathLst>
                <a:path w="16703" h="15392" extrusionOk="0">
                  <a:moveTo>
                    <a:pt x="6317" y="1"/>
                  </a:moveTo>
                  <a:cubicBezTo>
                    <a:pt x="5862" y="1"/>
                    <a:pt x="5327" y="28"/>
                    <a:pt x="4818" y="135"/>
                  </a:cubicBezTo>
                  <a:cubicBezTo>
                    <a:pt x="4042" y="269"/>
                    <a:pt x="3319" y="456"/>
                    <a:pt x="2650" y="804"/>
                  </a:cubicBezTo>
                  <a:cubicBezTo>
                    <a:pt x="2035" y="1072"/>
                    <a:pt x="1499" y="1419"/>
                    <a:pt x="1098" y="1794"/>
                  </a:cubicBezTo>
                  <a:cubicBezTo>
                    <a:pt x="830" y="2062"/>
                    <a:pt x="562" y="2356"/>
                    <a:pt x="402" y="2677"/>
                  </a:cubicBezTo>
                  <a:cubicBezTo>
                    <a:pt x="402" y="2624"/>
                    <a:pt x="429" y="2570"/>
                    <a:pt x="429" y="2544"/>
                  </a:cubicBezTo>
                  <a:lnTo>
                    <a:pt x="429" y="2570"/>
                  </a:lnTo>
                  <a:cubicBezTo>
                    <a:pt x="429" y="2517"/>
                    <a:pt x="482" y="2437"/>
                    <a:pt x="482" y="2383"/>
                  </a:cubicBezTo>
                  <a:lnTo>
                    <a:pt x="482" y="2249"/>
                  </a:lnTo>
                  <a:cubicBezTo>
                    <a:pt x="429" y="2196"/>
                    <a:pt x="402" y="2169"/>
                    <a:pt x="375" y="2169"/>
                  </a:cubicBezTo>
                  <a:lnTo>
                    <a:pt x="348" y="2169"/>
                  </a:lnTo>
                  <a:cubicBezTo>
                    <a:pt x="295" y="2169"/>
                    <a:pt x="295" y="2169"/>
                    <a:pt x="268" y="2196"/>
                  </a:cubicBezTo>
                  <a:cubicBezTo>
                    <a:pt x="241" y="2249"/>
                    <a:pt x="215" y="2276"/>
                    <a:pt x="215" y="2303"/>
                  </a:cubicBezTo>
                  <a:cubicBezTo>
                    <a:pt x="27" y="3106"/>
                    <a:pt x="0" y="3935"/>
                    <a:pt x="27" y="4792"/>
                  </a:cubicBezTo>
                  <a:cubicBezTo>
                    <a:pt x="81" y="5622"/>
                    <a:pt x="215" y="6451"/>
                    <a:pt x="402" y="7281"/>
                  </a:cubicBezTo>
                  <a:cubicBezTo>
                    <a:pt x="803" y="8941"/>
                    <a:pt x="1580" y="10493"/>
                    <a:pt x="2570" y="11805"/>
                  </a:cubicBezTo>
                  <a:cubicBezTo>
                    <a:pt x="3078" y="12474"/>
                    <a:pt x="3641" y="13036"/>
                    <a:pt x="4256" y="13544"/>
                  </a:cubicBezTo>
                  <a:cubicBezTo>
                    <a:pt x="4577" y="13812"/>
                    <a:pt x="4899" y="14053"/>
                    <a:pt x="5220" y="14240"/>
                  </a:cubicBezTo>
                  <a:cubicBezTo>
                    <a:pt x="5568" y="14454"/>
                    <a:pt x="5889" y="14615"/>
                    <a:pt x="6290" y="14776"/>
                  </a:cubicBezTo>
                  <a:cubicBezTo>
                    <a:pt x="7040" y="15097"/>
                    <a:pt x="7789" y="15284"/>
                    <a:pt x="8565" y="15364"/>
                  </a:cubicBezTo>
                  <a:cubicBezTo>
                    <a:pt x="8780" y="15391"/>
                    <a:pt x="8967" y="15391"/>
                    <a:pt x="9154" y="15391"/>
                  </a:cubicBezTo>
                  <a:cubicBezTo>
                    <a:pt x="9797" y="15391"/>
                    <a:pt x="10439" y="15311"/>
                    <a:pt x="11081" y="15150"/>
                  </a:cubicBezTo>
                  <a:cubicBezTo>
                    <a:pt x="11510" y="15043"/>
                    <a:pt x="11938" y="14883"/>
                    <a:pt x="12420" y="14722"/>
                  </a:cubicBezTo>
                  <a:cubicBezTo>
                    <a:pt x="12848" y="14561"/>
                    <a:pt x="13276" y="14321"/>
                    <a:pt x="13651" y="14080"/>
                  </a:cubicBezTo>
                  <a:cubicBezTo>
                    <a:pt x="14052" y="13839"/>
                    <a:pt x="14400" y="13571"/>
                    <a:pt x="14722" y="13277"/>
                  </a:cubicBezTo>
                  <a:cubicBezTo>
                    <a:pt x="15069" y="12982"/>
                    <a:pt x="15337" y="12688"/>
                    <a:pt x="15605" y="12313"/>
                  </a:cubicBezTo>
                  <a:cubicBezTo>
                    <a:pt x="16087" y="11617"/>
                    <a:pt x="16461" y="10814"/>
                    <a:pt x="16595" y="9958"/>
                  </a:cubicBezTo>
                  <a:cubicBezTo>
                    <a:pt x="16675" y="9529"/>
                    <a:pt x="16702" y="9074"/>
                    <a:pt x="16702" y="8593"/>
                  </a:cubicBezTo>
                  <a:cubicBezTo>
                    <a:pt x="16702" y="8352"/>
                    <a:pt x="16675" y="8138"/>
                    <a:pt x="16622" y="7870"/>
                  </a:cubicBezTo>
                  <a:cubicBezTo>
                    <a:pt x="16595" y="7602"/>
                    <a:pt x="16568" y="7388"/>
                    <a:pt x="16488" y="7147"/>
                  </a:cubicBezTo>
                  <a:cubicBezTo>
                    <a:pt x="16408" y="6746"/>
                    <a:pt x="16194" y="6344"/>
                    <a:pt x="16006" y="5996"/>
                  </a:cubicBezTo>
                  <a:cubicBezTo>
                    <a:pt x="15792" y="5648"/>
                    <a:pt x="15524" y="5354"/>
                    <a:pt x="15230" y="5086"/>
                  </a:cubicBezTo>
                  <a:cubicBezTo>
                    <a:pt x="14614" y="4524"/>
                    <a:pt x="13919" y="4069"/>
                    <a:pt x="13249" y="3668"/>
                  </a:cubicBezTo>
                  <a:lnTo>
                    <a:pt x="12875" y="3480"/>
                  </a:lnTo>
                  <a:cubicBezTo>
                    <a:pt x="12206" y="3106"/>
                    <a:pt x="11536" y="2704"/>
                    <a:pt x="10921" y="2196"/>
                  </a:cubicBezTo>
                  <a:lnTo>
                    <a:pt x="10867" y="2196"/>
                  </a:lnTo>
                  <a:cubicBezTo>
                    <a:pt x="10814" y="2169"/>
                    <a:pt x="10787" y="2142"/>
                    <a:pt x="10733" y="2062"/>
                  </a:cubicBezTo>
                  <a:lnTo>
                    <a:pt x="10733" y="2035"/>
                  </a:lnTo>
                  <a:lnTo>
                    <a:pt x="10733" y="1901"/>
                  </a:lnTo>
                  <a:lnTo>
                    <a:pt x="10439" y="1500"/>
                  </a:lnTo>
                  <a:cubicBezTo>
                    <a:pt x="10332" y="1393"/>
                    <a:pt x="10198" y="1259"/>
                    <a:pt x="10064" y="1179"/>
                  </a:cubicBezTo>
                  <a:cubicBezTo>
                    <a:pt x="10011" y="1098"/>
                    <a:pt x="9930" y="1072"/>
                    <a:pt x="9877" y="991"/>
                  </a:cubicBezTo>
                  <a:lnTo>
                    <a:pt x="9770" y="831"/>
                  </a:lnTo>
                  <a:cubicBezTo>
                    <a:pt x="9716" y="724"/>
                    <a:pt x="9636" y="670"/>
                    <a:pt x="9609" y="563"/>
                  </a:cubicBezTo>
                  <a:cubicBezTo>
                    <a:pt x="9583" y="536"/>
                    <a:pt x="9583" y="509"/>
                    <a:pt x="9502" y="509"/>
                  </a:cubicBezTo>
                  <a:lnTo>
                    <a:pt x="9475" y="509"/>
                  </a:lnTo>
                  <a:cubicBezTo>
                    <a:pt x="9449" y="509"/>
                    <a:pt x="9395" y="509"/>
                    <a:pt x="9395" y="536"/>
                  </a:cubicBezTo>
                  <a:cubicBezTo>
                    <a:pt x="9368" y="563"/>
                    <a:pt x="9342" y="590"/>
                    <a:pt x="9342" y="643"/>
                  </a:cubicBezTo>
                  <a:lnTo>
                    <a:pt x="9342" y="697"/>
                  </a:lnTo>
                  <a:lnTo>
                    <a:pt x="9315" y="670"/>
                  </a:lnTo>
                  <a:lnTo>
                    <a:pt x="9261" y="643"/>
                  </a:lnTo>
                  <a:cubicBezTo>
                    <a:pt x="8672" y="322"/>
                    <a:pt x="7977" y="162"/>
                    <a:pt x="7200" y="54"/>
                  </a:cubicBezTo>
                  <a:cubicBezTo>
                    <a:pt x="6852" y="1"/>
                    <a:pt x="6585" y="1"/>
                    <a:pt x="63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2" name="Google Shape;6590;p43">
              <a:extLst>
                <a:ext uri="{FF2B5EF4-FFF2-40B4-BE49-F238E27FC236}">
                  <a16:creationId xmlns:a16="http://schemas.microsoft.com/office/drawing/2014/main" id="{5A80727D-0694-5351-F68F-65B3C78F1A6D}"/>
                </a:ext>
              </a:extLst>
            </p:cNvPr>
            <p:cNvSpPr/>
            <p:nvPr/>
          </p:nvSpPr>
          <p:spPr>
            <a:xfrm>
              <a:off x="7832875" y="5129225"/>
              <a:ext cx="368050" cy="281050"/>
            </a:xfrm>
            <a:custGeom>
              <a:avLst/>
              <a:gdLst/>
              <a:ahLst/>
              <a:cxnLst/>
              <a:rect l="l" t="t" r="r" b="b"/>
              <a:pathLst>
                <a:path w="14722" h="11242" extrusionOk="0">
                  <a:moveTo>
                    <a:pt x="11616" y="0"/>
                  </a:moveTo>
                  <a:cubicBezTo>
                    <a:pt x="11375" y="536"/>
                    <a:pt x="11001" y="991"/>
                    <a:pt x="10599" y="1392"/>
                  </a:cubicBezTo>
                  <a:cubicBezTo>
                    <a:pt x="10037" y="2008"/>
                    <a:pt x="9368" y="2516"/>
                    <a:pt x="8672" y="2918"/>
                  </a:cubicBezTo>
                  <a:cubicBezTo>
                    <a:pt x="7923" y="3346"/>
                    <a:pt x="7120" y="3721"/>
                    <a:pt x="6317" y="3935"/>
                  </a:cubicBezTo>
                  <a:cubicBezTo>
                    <a:pt x="5487" y="4203"/>
                    <a:pt x="4657" y="4390"/>
                    <a:pt x="3828" y="4470"/>
                  </a:cubicBezTo>
                  <a:cubicBezTo>
                    <a:pt x="3454" y="4505"/>
                    <a:pt x="3085" y="4525"/>
                    <a:pt x="2719" y="4525"/>
                  </a:cubicBezTo>
                  <a:cubicBezTo>
                    <a:pt x="2247" y="4525"/>
                    <a:pt x="1779" y="4492"/>
                    <a:pt x="1312" y="4417"/>
                  </a:cubicBezTo>
                  <a:cubicBezTo>
                    <a:pt x="910" y="4336"/>
                    <a:pt x="535" y="4283"/>
                    <a:pt x="134" y="4149"/>
                  </a:cubicBezTo>
                  <a:cubicBezTo>
                    <a:pt x="107" y="4149"/>
                    <a:pt x="80" y="4122"/>
                    <a:pt x="0" y="4122"/>
                  </a:cubicBezTo>
                  <a:cubicBezTo>
                    <a:pt x="27" y="4203"/>
                    <a:pt x="27" y="4310"/>
                    <a:pt x="80" y="4417"/>
                  </a:cubicBezTo>
                  <a:cubicBezTo>
                    <a:pt x="482" y="6049"/>
                    <a:pt x="1231" y="7629"/>
                    <a:pt x="2248" y="8940"/>
                  </a:cubicBezTo>
                  <a:cubicBezTo>
                    <a:pt x="2757" y="9609"/>
                    <a:pt x="3319" y="10171"/>
                    <a:pt x="3908" y="10680"/>
                  </a:cubicBezTo>
                  <a:cubicBezTo>
                    <a:pt x="4175" y="10867"/>
                    <a:pt x="4443" y="11081"/>
                    <a:pt x="4684" y="11242"/>
                  </a:cubicBezTo>
                  <a:cubicBezTo>
                    <a:pt x="4818" y="11242"/>
                    <a:pt x="4952" y="11188"/>
                    <a:pt x="5086" y="11188"/>
                  </a:cubicBezTo>
                  <a:cubicBezTo>
                    <a:pt x="5648" y="11135"/>
                    <a:pt x="6236" y="11081"/>
                    <a:pt x="6772" y="10921"/>
                  </a:cubicBezTo>
                  <a:cubicBezTo>
                    <a:pt x="7307" y="10814"/>
                    <a:pt x="7842" y="10626"/>
                    <a:pt x="8324" y="10439"/>
                  </a:cubicBezTo>
                  <a:cubicBezTo>
                    <a:pt x="8806" y="10225"/>
                    <a:pt x="9315" y="10037"/>
                    <a:pt x="9743" y="9797"/>
                  </a:cubicBezTo>
                  <a:cubicBezTo>
                    <a:pt x="10171" y="9556"/>
                    <a:pt x="10599" y="9288"/>
                    <a:pt x="11001" y="8994"/>
                  </a:cubicBezTo>
                  <a:lnTo>
                    <a:pt x="12018" y="8191"/>
                  </a:lnTo>
                  <a:cubicBezTo>
                    <a:pt x="12312" y="7896"/>
                    <a:pt x="12607" y="7602"/>
                    <a:pt x="12874" y="7254"/>
                  </a:cubicBezTo>
                  <a:cubicBezTo>
                    <a:pt x="13115" y="6959"/>
                    <a:pt x="13329" y="6665"/>
                    <a:pt x="13517" y="6344"/>
                  </a:cubicBezTo>
                  <a:cubicBezTo>
                    <a:pt x="13731" y="6049"/>
                    <a:pt x="13891" y="5728"/>
                    <a:pt x="14025" y="5380"/>
                  </a:cubicBezTo>
                  <a:cubicBezTo>
                    <a:pt x="14159" y="5059"/>
                    <a:pt x="14293" y="4711"/>
                    <a:pt x="14400" y="4390"/>
                  </a:cubicBezTo>
                  <a:cubicBezTo>
                    <a:pt x="14480" y="4042"/>
                    <a:pt x="14587" y="3721"/>
                    <a:pt x="14614" y="3346"/>
                  </a:cubicBezTo>
                  <a:cubicBezTo>
                    <a:pt x="14694" y="2998"/>
                    <a:pt x="14721" y="2704"/>
                    <a:pt x="14721" y="2382"/>
                  </a:cubicBezTo>
                  <a:lnTo>
                    <a:pt x="14721" y="2008"/>
                  </a:lnTo>
                  <a:cubicBezTo>
                    <a:pt x="14159" y="1499"/>
                    <a:pt x="13490" y="1098"/>
                    <a:pt x="12874" y="723"/>
                  </a:cubicBezTo>
                  <a:lnTo>
                    <a:pt x="12526" y="536"/>
                  </a:lnTo>
                  <a:cubicBezTo>
                    <a:pt x="12205" y="375"/>
                    <a:pt x="11911" y="188"/>
                    <a:pt x="116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3" name="Google Shape;6591;p43">
              <a:extLst>
                <a:ext uri="{FF2B5EF4-FFF2-40B4-BE49-F238E27FC236}">
                  <a16:creationId xmlns:a16="http://schemas.microsoft.com/office/drawing/2014/main" id="{C2667337-7B6A-C724-9D8B-90B2EE6D68C7}"/>
                </a:ext>
              </a:extLst>
            </p:cNvPr>
            <p:cNvSpPr/>
            <p:nvPr/>
          </p:nvSpPr>
          <p:spPr>
            <a:xfrm>
              <a:off x="8100525" y="5130550"/>
              <a:ext cx="99725" cy="112450"/>
            </a:xfrm>
            <a:custGeom>
              <a:avLst/>
              <a:gdLst/>
              <a:ahLst/>
              <a:cxnLst/>
              <a:rect l="l" t="t" r="r" b="b"/>
              <a:pathLst>
                <a:path w="3989" h="4498" extrusionOk="0">
                  <a:moveTo>
                    <a:pt x="964" y="1"/>
                  </a:moveTo>
                  <a:cubicBezTo>
                    <a:pt x="696" y="483"/>
                    <a:pt x="375" y="884"/>
                    <a:pt x="0" y="1286"/>
                  </a:cubicBezTo>
                  <a:cubicBezTo>
                    <a:pt x="429" y="1580"/>
                    <a:pt x="884" y="1874"/>
                    <a:pt x="1285" y="2196"/>
                  </a:cubicBezTo>
                  <a:cubicBezTo>
                    <a:pt x="1446" y="2329"/>
                    <a:pt x="1633" y="2463"/>
                    <a:pt x="1820" y="2597"/>
                  </a:cubicBezTo>
                  <a:cubicBezTo>
                    <a:pt x="2008" y="2731"/>
                    <a:pt x="2222" y="2892"/>
                    <a:pt x="2382" y="3025"/>
                  </a:cubicBezTo>
                  <a:cubicBezTo>
                    <a:pt x="2784" y="3347"/>
                    <a:pt x="3105" y="3721"/>
                    <a:pt x="3426" y="4150"/>
                  </a:cubicBezTo>
                  <a:cubicBezTo>
                    <a:pt x="3480" y="4257"/>
                    <a:pt x="3560" y="4390"/>
                    <a:pt x="3614" y="4497"/>
                  </a:cubicBezTo>
                  <a:cubicBezTo>
                    <a:pt x="3614" y="4444"/>
                    <a:pt x="3640" y="4417"/>
                    <a:pt x="3640" y="4390"/>
                  </a:cubicBezTo>
                  <a:cubicBezTo>
                    <a:pt x="3748" y="4069"/>
                    <a:pt x="3855" y="3694"/>
                    <a:pt x="3881" y="3347"/>
                  </a:cubicBezTo>
                  <a:cubicBezTo>
                    <a:pt x="3962" y="3052"/>
                    <a:pt x="3988" y="2731"/>
                    <a:pt x="3988" y="2383"/>
                  </a:cubicBezTo>
                  <a:lnTo>
                    <a:pt x="3988" y="2008"/>
                  </a:lnTo>
                  <a:cubicBezTo>
                    <a:pt x="3426" y="1473"/>
                    <a:pt x="2704" y="1071"/>
                    <a:pt x="2115" y="750"/>
                  </a:cubicBezTo>
                  <a:lnTo>
                    <a:pt x="1740" y="536"/>
                  </a:lnTo>
                  <a:cubicBezTo>
                    <a:pt x="1553" y="349"/>
                    <a:pt x="1285" y="188"/>
                    <a:pt x="964" y="1"/>
                  </a:cubicBezTo>
                  <a:close/>
                </a:path>
              </a:pathLst>
            </a:custGeom>
            <a:solidFill>
              <a:srgbClr val="FDC7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4" name="Google Shape;6592;p43">
              <a:extLst>
                <a:ext uri="{FF2B5EF4-FFF2-40B4-BE49-F238E27FC236}">
                  <a16:creationId xmlns:a16="http://schemas.microsoft.com/office/drawing/2014/main" id="{E0342CA7-6DAE-F72A-E60E-A06D45A177D8}"/>
                </a:ext>
              </a:extLst>
            </p:cNvPr>
            <p:cNvSpPr/>
            <p:nvPr/>
          </p:nvSpPr>
          <p:spPr>
            <a:xfrm>
              <a:off x="8002150" y="5056950"/>
              <a:ext cx="122475" cy="105075"/>
            </a:xfrm>
            <a:custGeom>
              <a:avLst/>
              <a:gdLst/>
              <a:ahLst/>
              <a:cxnLst/>
              <a:rect l="l" t="t" r="r" b="b"/>
              <a:pathLst>
                <a:path w="4899" h="4203" extrusionOk="0">
                  <a:moveTo>
                    <a:pt x="1" y="1"/>
                  </a:moveTo>
                  <a:cubicBezTo>
                    <a:pt x="1" y="242"/>
                    <a:pt x="54" y="402"/>
                    <a:pt x="161" y="536"/>
                  </a:cubicBezTo>
                  <a:cubicBezTo>
                    <a:pt x="322" y="804"/>
                    <a:pt x="483" y="1044"/>
                    <a:pt x="670" y="1285"/>
                  </a:cubicBezTo>
                  <a:cubicBezTo>
                    <a:pt x="1286" y="2115"/>
                    <a:pt x="2088" y="2784"/>
                    <a:pt x="2891" y="3427"/>
                  </a:cubicBezTo>
                  <a:cubicBezTo>
                    <a:pt x="3239" y="3694"/>
                    <a:pt x="3614" y="3935"/>
                    <a:pt x="3935" y="4203"/>
                  </a:cubicBezTo>
                  <a:cubicBezTo>
                    <a:pt x="4310" y="3801"/>
                    <a:pt x="4631" y="3400"/>
                    <a:pt x="4899" y="2918"/>
                  </a:cubicBezTo>
                  <a:cubicBezTo>
                    <a:pt x="4471" y="2650"/>
                    <a:pt x="4149" y="2410"/>
                    <a:pt x="3882" y="2195"/>
                  </a:cubicBezTo>
                  <a:lnTo>
                    <a:pt x="3828" y="2195"/>
                  </a:lnTo>
                  <a:lnTo>
                    <a:pt x="3801" y="2142"/>
                  </a:lnTo>
                  <a:lnTo>
                    <a:pt x="3694" y="2035"/>
                  </a:lnTo>
                  <a:lnTo>
                    <a:pt x="3694" y="2008"/>
                  </a:lnTo>
                  <a:lnTo>
                    <a:pt x="3694" y="1874"/>
                  </a:lnTo>
                  <a:cubicBezTo>
                    <a:pt x="3614" y="1714"/>
                    <a:pt x="3507" y="1607"/>
                    <a:pt x="3400" y="1473"/>
                  </a:cubicBezTo>
                  <a:cubicBezTo>
                    <a:pt x="3293" y="1366"/>
                    <a:pt x="3159" y="1259"/>
                    <a:pt x="3025" y="1152"/>
                  </a:cubicBezTo>
                  <a:cubicBezTo>
                    <a:pt x="2972" y="1071"/>
                    <a:pt x="2891" y="1044"/>
                    <a:pt x="2838" y="991"/>
                  </a:cubicBezTo>
                  <a:lnTo>
                    <a:pt x="2731" y="804"/>
                  </a:lnTo>
                  <a:lnTo>
                    <a:pt x="2704" y="750"/>
                  </a:lnTo>
                  <a:lnTo>
                    <a:pt x="2677" y="670"/>
                  </a:lnTo>
                  <a:cubicBezTo>
                    <a:pt x="2624" y="616"/>
                    <a:pt x="2597" y="589"/>
                    <a:pt x="2570" y="509"/>
                  </a:cubicBezTo>
                  <a:cubicBezTo>
                    <a:pt x="2544" y="482"/>
                    <a:pt x="2544" y="456"/>
                    <a:pt x="2463" y="456"/>
                  </a:cubicBezTo>
                  <a:lnTo>
                    <a:pt x="2436" y="456"/>
                  </a:lnTo>
                  <a:cubicBezTo>
                    <a:pt x="2410" y="456"/>
                    <a:pt x="2356" y="456"/>
                    <a:pt x="2356" y="482"/>
                  </a:cubicBezTo>
                  <a:cubicBezTo>
                    <a:pt x="2329" y="509"/>
                    <a:pt x="2303" y="536"/>
                    <a:pt x="2303" y="589"/>
                  </a:cubicBezTo>
                  <a:lnTo>
                    <a:pt x="2303" y="643"/>
                  </a:lnTo>
                  <a:lnTo>
                    <a:pt x="2276" y="616"/>
                  </a:lnTo>
                  <a:lnTo>
                    <a:pt x="2222" y="589"/>
                  </a:lnTo>
                  <a:cubicBezTo>
                    <a:pt x="1633" y="268"/>
                    <a:pt x="938" y="108"/>
                    <a:pt x="161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5" name="Google Shape;6593;p43">
              <a:extLst>
                <a:ext uri="{FF2B5EF4-FFF2-40B4-BE49-F238E27FC236}">
                  <a16:creationId xmlns:a16="http://schemas.microsoft.com/office/drawing/2014/main" id="{34BDB3DD-39A8-CE90-7342-A4402C13548C}"/>
                </a:ext>
              </a:extLst>
            </p:cNvPr>
            <p:cNvSpPr/>
            <p:nvPr/>
          </p:nvSpPr>
          <p:spPr>
            <a:xfrm>
              <a:off x="8033600" y="5180750"/>
              <a:ext cx="210150" cy="262325"/>
            </a:xfrm>
            <a:custGeom>
              <a:avLst/>
              <a:gdLst/>
              <a:ahLst/>
              <a:cxnLst/>
              <a:rect l="l" t="t" r="r" b="b"/>
              <a:pathLst>
                <a:path w="8406" h="10493" extrusionOk="0">
                  <a:moveTo>
                    <a:pt x="6772" y="0"/>
                  </a:moveTo>
                  <a:lnTo>
                    <a:pt x="6772" y="375"/>
                  </a:lnTo>
                  <a:cubicBezTo>
                    <a:pt x="6719" y="723"/>
                    <a:pt x="6692" y="1017"/>
                    <a:pt x="6665" y="1339"/>
                  </a:cubicBezTo>
                  <a:cubicBezTo>
                    <a:pt x="6585" y="1686"/>
                    <a:pt x="6532" y="2061"/>
                    <a:pt x="6425" y="2382"/>
                  </a:cubicBezTo>
                  <a:cubicBezTo>
                    <a:pt x="6425" y="2409"/>
                    <a:pt x="6398" y="2463"/>
                    <a:pt x="6398" y="2489"/>
                  </a:cubicBezTo>
                  <a:cubicBezTo>
                    <a:pt x="6558" y="2784"/>
                    <a:pt x="6719" y="3132"/>
                    <a:pt x="6826" y="3453"/>
                  </a:cubicBezTo>
                  <a:cubicBezTo>
                    <a:pt x="6960" y="3935"/>
                    <a:pt x="7067" y="4390"/>
                    <a:pt x="7040" y="4872"/>
                  </a:cubicBezTo>
                  <a:cubicBezTo>
                    <a:pt x="7040" y="5353"/>
                    <a:pt x="6906" y="5862"/>
                    <a:pt x="6719" y="6344"/>
                  </a:cubicBezTo>
                  <a:cubicBezTo>
                    <a:pt x="6639" y="6558"/>
                    <a:pt x="6532" y="6825"/>
                    <a:pt x="6398" y="7040"/>
                  </a:cubicBezTo>
                  <a:cubicBezTo>
                    <a:pt x="6264" y="7227"/>
                    <a:pt x="6157" y="7441"/>
                    <a:pt x="5996" y="7628"/>
                  </a:cubicBezTo>
                  <a:cubicBezTo>
                    <a:pt x="5729" y="8003"/>
                    <a:pt x="5381" y="8351"/>
                    <a:pt x="5059" y="8646"/>
                  </a:cubicBezTo>
                  <a:cubicBezTo>
                    <a:pt x="4712" y="8940"/>
                    <a:pt x="4364" y="9208"/>
                    <a:pt x="3962" y="9422"/>
                  </a:cubicBezTo>
                  <a:cubicBezTo>
                    <a:pt x="3159" y="9850"/>
                    <a:pt x="2276" y="10144"/>
                    <a:pt x="1366" y="10278"/>
                  </a:cubicBezTo>
                  <a:cubicBezTo>
                    <a:pt x="911" y="10359"/>
                    <a:pt x="483" y="10385"/>
                    <a:pt x="1" y="10412"/>
                  </a:cubicBezTo>
                  <a:cubicBezTo>
                    <a:pt x="108" y="10412"/>
                    <a:pt x="161" y="10439"/>
                    <a:pt x="268" y="10439"/>
                  </a:cubicBezTo>
                  <a:cubicBezTo>
                    <a:pt x="483" y="10492"/>
                    <a:pt x="670" y="10492"/>
                    <a:pt x="857" y="10492"/>
                  </a:cubicBezTo>
                  <a:cubicBezTo>
                    <a:pt x="1500" y="10492"/>
                    <a:pt x="2142" y="10412"/>
                    <a:pt x="2784" y="10251"/>
                  </a:cubicBezTo>
                  <a:cubicBezTo>
                    <a:pt x="3213" y="10144"/>
                    <a:pt x="3641" y="9984"/>
                    <a:pt x="4123" y="9823"/>
                  </a:cubicBezTo>
                  <a:cubicBezTo>
                    <a:pt x="4551" y="9636"/>
                    <a:pt x="4979" y="9422"/>
                    <a:pt x="5354" y="9181"/>
                  </a:cubicBezTo>
                  <a:cubicBezTo>
                    <a:pt x="5729" y="8940"/>
                    <a:pt x="6103" y="8672"/>
                    <a:pt x="6425" y="8378"/>
                  </a:cubicBezTo>
                  <a:cubicBezTo>
                    <a:pt x="6719" y="8083"/>
                    <a:pt x="7040" y="7762"/>
                    <a:pt x="7308" y="7414"/>
                  </a:cubicBezTo>
                  <a:cubicBezTo>
                    <a:pt x="7790" y="6692"/>
                    <a:pt x="8164" y="5889"/>
                    <a:pt x="8298" y="5059"/>
                  </a:cubicBezTo>
                  <a:cubicBezTo>
                    <a:pt x="8378" y="4631"/>
                    <a:pt x="8405" y="4149"/>
                    <a:pt x="8405" y="3694"/>
                  </a:cubicBezTo>
                  <a:cubicBezTo>
                    <a:pt x="8405" y="3453"/>
                    <a:pt x="8378" y="3185"/>
                    <a:pt x="8325" y="2944"/>
                  </a:cubicBezTo>
                  <a:cubicBezTo>
                    <a:pt x="8298" y="2677"/>
                    <a:pt x="8245" y="2489"/>
                    <a:pt x="8191" y="2249"/>
                  </a:cubicBezTo>
                  <a:cubicBezTo>
                    <a:pt x="8111" y="1847"/>
                    <a:pt x="7897" y="1446"/>
                    <a:pt x="7709" y="1071"/>
                  </a:cubicBezTo>
                  <a:cubicBezTo>
                    <a:pt x="7495" y="750"/>
                    <a:pt x="7227" y="455"/>
                    <a:pt x="6933" y="188"/>
                  </a:cubicBezTo>
                  <a:cubicBezTo>
                    <a:pt x="6853" y="81"/>
                    <a:pt x="6826" y="54"/>
                    <a:pt x="6772" y="0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6" name="Google Shape;6594;p43">
              <a:extLst>
                <a:ext uri="{FF2B5EF4-FFF2-40B4-BE49-F238E27FC236}">
                  <a16:creationId xmlns:a16="http://schemas.microsoft.com/office/drawing/2014/main" id="{49FA850A-E602-CB52-50E9-6EDB1975367D}"/>
                </a:ext>
              </a:extLst>
            </p:cNvPr>
            <p:cNvSpPr/>
            <p:nvPr/>
          </p:nvSpPr>
          <p:spPr>
            <a:xfrm>
              <a:off x="7928550" y="5178725"/>
              <a:ext cx="141875" cy="168000"/>
            </a:xfrm>
            <a:custGeom>
              <a:avLst/>
              <a:gdLst/>
              <a:ahLst/>
              <a:cxnLst/>
              <a:rect l="l" t="t" r="r" b="b"/>
              <a:pathLst>
                <a:path w="5675" h="6720" extrusionOk="0">
                  <a:moveTo>
                    <a:pt x="3105" y="1"/>
                  </a:moveTo>
                  <a:cubicBezTo>
                    <a:pt x="3079" y="1"/>
                    <a:pt x="3025" y="28"/>
                    <a:pt x="2998" y="28"/>
                  </a:cubicBezTo>
                  <a:cubicBezTo>
                    <a:pt x="2972" y="54"/>
                    <a:pt x="2972" y="81"/>
                    <a:pt x="2945" y="135"/>
                  </a:cubicBezTo>
                  <a:cubicBezTo>
                    <a:pt x="2731" y="402"/>
                    <a:pt x="2490" y="670"/>
                    <a:pt x="2276" y="965"/>
                  </a:cubicBezTo>
                  <a:cubicBezTo>
                    <a:pt x="1821" y="1500"/>
                    <a:pt x="1366" y="2062"/>
                    <a:pt x="964" y="2678"/>
                  </a:cubicBezTo>
                  <a:cubicBezTo>
                    <a:pt x="616" y="3159"/>
                    <a:pt x="402" y="3641"/>
                    <a:pt x="215" y="4096"/>
                  </a:cubicBezTo>
                  <a:cubicBezTo>
                    <a:pt x="134" y="4337"/>
                    <a:pt x="54" y="4605"/>
                    <a:pt x="27" y="4872"/>
                  </a:cubicBezTo>
                  <a:cubicBezTo>
                    <a:pt x="1" y="5113"/>
                    <a:pt x="1" y="5354"/>
                    <a:pt x="27" y="5568"/>
                  </a:cubicBezTo>
                  <a:cubicBezTo>
                    <a:pt x="81" y="6023"/>
                    <a:pt x="322" y="6344"/>
                    <a:pt x="670" y="6559"/>
                  </a:cubicBezTo>
                  <a:cubicBezTo>
                    <a:pt x="830" y="6639"/>
                    <a:pt x="1018" y="6719"/>
                    <a:pt x="1232" y="6719"/>
                  </a:cubicBezTo>
                  <a:lnTo>
                    <a:pt x="1285" y="6719"/>
                  </a:lnTo>
                  <a:cubicBezTo>
                    <a:pt x="1473" y="6719"/>
                    <a:pt x="1660" y="6692"/>
                    <a:pt x="1874" y="6585"/>
                  </a:cubicBezTo>
                  <a:cubicBezTo>
                    <a:pt x="2062" y="6505"/>
                    <a:pt x="2276" y="6344"/>
                    <a:pt x="2463" y="6237"/>
                  </a:cubicBezTo>
                  <a:cubicBezTo>
                    <a:pt x="2624" y="6157"/>
                    <a:pt x="2757" y="6023"/>
                    <a:pt x="2972" y="5836"/>
                  </a:cubicBezTo>
                  <a:cubicBezTo>
                    <a:pt x="3266" y="5541"/>
                    <a:pt x="3560" y="5220"/>
                    <a:pt x="3882" y="4765"/>
                  </a:cubicBezTo>
                  <a:cubicBezTo>
                    <a:pt x="4337" y="4150"/>
                    <a:pt x="4738" y="3400"/>
                    <a:pt x="5086" y="2570"/>
                  </a:cubicBezTo>
                  <a:cubicBezTo>
                    <a:pt x="5407" y="1767"/>
                    <a:pt x="5621" y="1072"/>
                    <a:pt x="5675" y="349"/>
                  </a:cubicBezTo>
                  <a:cubicBezTo>
                    <a:pt x="5675" y="295"/>
                    <a:pt x="5648" y="269"/>
                    <a:pt x="5621" y="215"/>
                  </a:cubicBezTo>
                  <a:cubicBezTo>
                    <a:pt x="5621" y="188"/>
                    <a:pt x="5568" y="162"/>
                    <a:pt x="5541" y="162"/>
                  </a:cubicBezTo>
                  <a:cubicBezTo>
                    <a:pt x="5514" y="135"/>
                    <a:pt x="5488" y="135"/>
                    <a:pt x="5434" y="135"/>
                  </a:cubicBezTo>
                  <a:lnTo>
                    <a:pt x="4711" y="135"/>
                  </a:lnTo>
                  <a:cubicBezTo>
                    <a:pt x="4176" y="135"/>
                    <a:pt x="3614" y="81"/>
                    <a:pt x="310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7" name="Google Shape;6595;p43">
              <a:extLst>
                <a:ext uri="{FF2B5EF4-FFF2-40B4-BE49-F238E27FC236}">
                  <a16:creationId xmlns:a16="http://schemas.microsoft.com/office/drawing/2014/main" id="{51767EF3-B92A-584C-D0AA-88B9E8360408}"/>
                </a:ext>
              </a:extLst>
            </p:cNvPr>
            <p:cNvSpPr/>
            <p:nvPr/>
          </p:nvSpPr>
          <p:spPr>
            <a:xfrm>
              <a:off x="7937925" y="5184750"/>
              <a:ext cx="132500" cy="161975"/>
            </a:xfrm>
            <a:custGeom>
              <a:avLst/>
              <a:gdLst/>
              <a:ahLst/>
              <a:cxnLst/>
              <a:rect l="l" t="t" r="r" b="b"/>
              <a:pathLst>
                <a:path w="5300" h="6479" extrusionOk="0">
                  <a:moveTo>
                    <a:pt x="5273" y="1"/>
                  </a:moveTo>
                  <a:lnTo>
                    <a:pt x="5273" y="161"/>
                  </a:lnTo>
                  <a:cubicBezTo>
                    <a:pt x="5193" y="429"/>
                    <a:pt x="5113" y="697"/>
                    <a:pt x="4979" y="938"/>
                  </a:cubicBezTo>
                  <a:cubicBezTo>
                    <a:pt x="4872" y="1232"/>
                    <a:pt x="4738" y="1446"/>
                    <a:pt x="4604" y="1687"/>
                  </a:cubicBezTo>
                  <a:lnTo>
                    <a:pt x="4202" y="2383"/>
                  </a:lnTo>
                  <a:cubicBezTo>
                    <a:pt x="3908" y="2892"/>
                    <a:pt x="3533" y="3400"/>
                    <a:pt x="3159" y="3855"/>
                  </a:cubicBezTo>
                  <a:cubicBezTo>
                    <a:pt x="2864" y="4230"/>
                    <a:pt x="2516" y="4605"/>
                    <a:pt x="2142" y="4926"/>
                  </a:cubicBezTo>
                  <a:lnTo>
                    <a:pt x="1553" y="5434"/>
                  </a:lnTo>
                  <a:cubicBezTo>
                    <a:pt x="1339" y="5568"/>
                    <a:pt x="1151" y="5702"/>
                    <a:pt x="910" y="5836"/>
                  </a:cubicBezTo>
                  <a:cubicBezTo>
                    <a:pt x="723" y="5943"/>
                    <a:pt x="482" y="6023"/>
                    <a:pt x="241" y="6077"/>
                  </a:cubicBezTo>
                  <a:cubicBezTo>
                    <a:pt x="188" y="6077"/>
                    <a:pt x="107" y="6103"/>
                    <a:pt x="0" y="6103"/>
                  </a:cubicBezTo>
                  <a:cubicBezTo>
                    <a:pt x="81" y="6157"/>
                    <a:pt x="188" y="6264"/>
                    <a:pt x="268" y="6291"/>
                  </a:cubicBezTo>
                  <a:cubicBezTo>
                    <a:pt x="455" y="6398"/>
                    <a:pt x="643" y="6478"/>
                    <a:pt x="857" y="6478"/>
                  </a:cubicBezTo>
                  <a:lnTo>
                    <a:pt x="910" y="6478"/>
                  </a:lnTo>
                  <a:cubicBezTo>
                    <a:pt x="1098" y="6478"/>
                    <a:pt x="1285" y="6425"/>
                    <a:pt x="1499" y="6344"/>
                  </a:cubicBezTo>
                  <a:cubicBezTo>
                    <a:pt x="1687" y="6264"/>
                    <a:pt x="1901" y="6130"/>
                    <a:pt x="2088" y="5996"/>
                  </a:cubicBezTo>
                  <a:cubicBezTo>
                    <a:pt x="2249" y="5916"/>
                    <a:pt x="2382" y="5782"/>
                    <a:pt x="2597" y="5595"/>
                  </a:cubicBezTo>
                  <a:cubicBezTo>
                    <a:pt x="2891" y="5300"/>
                    <a:pt x="3185" y="4979"/>
                    <a:pt x="3507" y="4524"/>
                  </a:cubicBezTo>
                  <a:cubicBezTo>
                    <a:pt x="3962" y="3909"/>
                    <a:pt x="4363" y="3159"/>
                    <a:pt x="4711" y="2329"/>
                  </a:cubicBezTo>
                  <a:cubicBezTo>
                    <a:pt x="5032" y="1526"/>
                    <a:pt x="5246" y="831"/>
                    <a:pt x="5300" y="108"/>
                  </a:cubicBezTo>
                  <a:cubicBezTo>
                    <a:pt x="5300" y="81"/>
                    <a:pt x="5300" y="54"/>
                    <a:pt x="5273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8" name="Google Shape;6596;p43">
              <a:extLst>
                <a:ext uri="{FF2B5EF4-FFF2-40B4-BE49-F238E27FC236}">
                  <a16:creationId xmlns:a16="http://schemas.microsoft.com/office/drawing/2014/main" id="{7D7B13B7-A827-9AB1-5183-0EB2BFFFC3A1}"/>
                </a:ext>
              </a:extLst>
            </p:cNvPr>
            <p:cNvSpPr/>
            <p:nvPr/>
          </p:nvSpPr>
          <p:spPr>
            <a:xfrm>
              <a:off x="7935250" y="5179400"/>
              <a:ext cx="71625" cy="104425"/>
            </a:xfrm>
            <a:custGeom>
              <a:avLst/>
              <a:gdLst/>
              <a:ahLst/>
              <a:cxnLst/>
              <a:rect l="l" t="t" r="r" b="b"/>
              <a:pathLst>
                <a:path w="2865" h="4177" extrusionOk="0">
                  <a:moveTo>
                    <a:pt x="2757" y="1"/>
                  </a:moveTo>
                  <a:cubicBezTo>
                    <a:pt x="2222" y="643"/>
                    <a:pt x="1660" y="1232"/>
                    <a:pt x="1205" y="1901"/>
                  </a:cubicBezTo>
                  <a:cubicBezTo>
                    <a:pt x="964" y="2249"/>
                    <a:pt x="723" y="2570"/>
                    <a:pt x="536" y="2918"/>
                  </a:cubicBezTo>
                  <a:cubicBezTo>
                    <a:pt x="428" y="3079"/>
                    <a:pt x="348" y="3266"/>
                    <a:pt x="268" y="3453"/>
                  </a:cubicBezTo>
                  <a:cubicBezTo>
                    <a:pt x="161" y="3641"/>
                    <a:pt x="54" y="3882"/>
                    <a:pt x="0" y="4123"/>
                  </a:cubicBezTo>
                  <a:cubicBezTo>
                    <a:pt x="0" y="4149"/>
                    <a:pt x="0" y="4176"/>
                    <a:pt x="27" y="4176"/>
                  </a:cubicBezTo>
                  <a:cubicBezTo>
                    <a:pt x="54" y="4176"/>
                    <a:pt x="80" y="4176"/>
                    <a:pt x="80" y="4149"/>
                  </a:cubicBezTo>
                  <a:cubicBezTo>
                    <a:pt x="161" y="3989"/>
                    <a:pt x="214" y="3855"/>
                    <a:pt x="295" y="3668"/>
                  </a:cubicBezTo>
                  <a:cubicBezTo>
                    <a:pt x="348" y="3507"/>
                    <a:pt x="455" y="3346"/>
                    <a:pt x="536" y="3186"/>
                  </a:cubicBezTo>
                  <a:cubicBezTo>
                    <a:pt x="616" y="2998"/>
                    <a:pt x="696" y="2865"/>
                    <a:pt x="803" y="2704"/>
                  </a:cubicBezTo>
                  <a:cubicBezTo>
                    <a:pt x="991" y="2410"/>
                    <a:pt x="1205" y="2115"/>
                    <a:pt x="1419" y="1794"/>
                  </a:cubicBezTo>
                  <a:cubicBezTo>
                    <a:pt x="1874" y="1205"/>
                    <a:pt x="2329" y="670"/>
                    <a:pt x="2837" y="108"/>
                  </a:cubicBezTo>
                  <a:cubicBezTo>
                    <a:pt x="2864" y="54"/>
                    <a:pt x="2837" y="27"/>
                    <a:pt x="2837" y="27"/>
                  </a:cubicBezTo>
                  <a:cubicBezTo>
                    <a:pt x="2811" y="1"/>
                    <a:pt x="2757" y="1"/>
                    <a:pt x="2757" y="1"/>
                  </a:cubicBez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9" name="Google Shape;6597;p43">
              <a:extLst>
                <a:ext uri="{FF2B5EF4-FFF2-40B4-BE49-F238E27FC236}">
                  <a16:creationId xmlns:a16="http://schemas.microsoft.com/office/drawing/2014/main" id="{4CC23F81-B6DE-AE31-036C-27CCA0F04188}"/>
                </a:ext>
              </a:extLst>
            </p:cNvPr>
            <p:cNvSpPr/>
            <p:nvPr/>
          </p:nvSpPr>
          <p:spPr>
            <a:xfrm>
              <a:off x="7811450" y="4539875"/>
              <a:ext cx="50875" cy="120300"/>
            </a:xfrm>
            <a:custGeom>
              <a:avLst/>
              <a:gdLst/>
              <a:ahLst/>
              <a:cxnLst/>
              <a:rect l="l" t="t" r="r" b="b"/>
              <a:pathLst>
                <a:path w="2035" h="4812" extrusionOk="0">
                  <a:moveTo>
                    <a:pt x="168" y="0"/>
                  </a:moveTo>
                  <a:cubicBezTo>
                    <a:pt x="161" y="0"/>
                    <a:pt x="148" y="7"/>
                    <a:pt x="134" y="21"/>
                  </a:cubicBezTo>
                  <a:cubicBezTo>
                    <a:pt x="27" y="74"/>
                    <a:pt x="1" y="208"/>
                    <a:pt x="54" y="288"/>
                  </a:cubicBezTo>
                  <a:cubicBezTo>
                    <a:pt x="295" y="609"/>
                    <a:pt x="482" y="984"/>
                    <a:pt x="643" y="1359"/>
                  </a:cubicBezTo>
                  <a:cubicBezTo>
                    <a:pt x="777" y="1734"/>
                    <a:pt x="911" y="2055"/>
                    <a:pt x="991" y="2456"/>
                  </a:cubicBezTo>
                  <a:lnTo>
                    <a:pt x="1098" y="3072"/>
                  </a:lnTo>
                  <a:cubicBezTo>
                    <a:pt x="1125" y="3259"/>
                    <a:pt x="1151" y="3473"/>
                    <a:pt x="1178" y="3687"/>
                  </a:cubicBezTo>
                  <a:cubicBezTo>
                    <a:pt x="1232" y="3928"/>
                    <a:pt x="1259" y="4169"/>
                    <a:pt x="1259" y="4437"/>
                  </a:cubicBezTo>
                  <a:cubicBezTo>
                    <a:pt x="1259" y="4544"/>
                    <a:pt x="1285" y="4624"/>
                    <a:pt x="1366" y="4705"/>
                  </a:cubicBezTo>
                  <a:cubicBezTo>
                    <a:pt x="1419" y="4758"/>
                    <a:pt x="1526" y="4812"/>
                    <a:pt x="1633" y="4812"/>
                  </a:cubicBezTo>
                  <a:cubicBezTo>
                    <a:pt x="1714" y="4812"/>
                    <a:pt x="1821" y="4758"/>
                    <a:pt x="1901" y="4705"/>
                  </a:cubicBezTo>
                  <a:cubicBezTo>
                    <a:pt x="1954" y="4624"/>
                    <a:pt x="2035" y="4544"/>
                    <a:pt x="1981" y="4437"/>
                  </a:cubicBezTo>
                  <a:cubicBezTo>
                    <a:pt x="1928" y="4035"/>
                    <a:pt x="1901" y="3661"/>
                    <a:pt x="1794" y="3286"/>
                  </a:cubicBezTo>
                  <a:cubicBezTo>
                    <a:pt x="1767" y="3099"/>
                    <a:pt x="1687" y="2938"/>
                    <a:pt x="1633" y="2724"/>
                  </a:cubicBezTo>
                  <a:cubicBezTo>
                    <a:pt x="1553" y="2537"/>
                    <a:pt x="1499" y="2349"/>
                    <a:pt x="1419" y="2162"/>
                  </a:cubicBezTo>
                  <a:cubicBezTo>
                    <a:pt x="1125" y="1466"/>
                    <a:pt x="777" y="743"/>
                    <a:pt x="322" y="128"/>
                  </a:cubicBezTo>
                  <a:cubicBezTo>
                    <a:pt x="295" y="47"/>
                    <a:pt x="215" y="21"/>
                    <a:pt x="161" y="21"/>
                  </a:cubicBezTo>
                  <a:cubicBezTo>
                    <a:pt x="175" y="7"/>
                    <a:pt x="175" y="0"/>
                    <a:pt x="16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0" name="Google Shape;6598;p43">
              <a:extLst>
                <a:ext uri="{FF2B5EF4-FFF2-40B4-BE49-F238E27FC236}">
                  <a16:creationId xmlns:a16="http://schemas.microsoft.com/office/drawing/2014/main" id="{57BB06B8-3B4A-E3D6-7497-DB3E5D7A89B5}"/>
                </a:ext>
              </a:extLst>
            </p:cNvPr>
            <p:cNvSpPr/>
            <p:nvPr/>
          </p:nvSpPr>
          <p:spPr>
            <a:xfrm>
              <a:off x="8005500" y="4532350"/>
              <a:ext cx="42175" cy="123150"/>
            </a:xfrm>
            <a:custGeom>
              <a:avLst/>
              <a:gdLst/>
              <a:ahLst/>
              <a:cxnLst/>
              <a:rect l="l" t="t" r="r" b="b"/>
              <a:pathLst>
                <a:path w="1687" h="4926" extrusionOk="0">
                  <a:moveTo>
                    <a:pt x="1499" y="0"/>
                  </a:moveTo>
                  <a:cubicBezTo>
                    <a:pt x="1419" y="27"/>
                    <a:pt x="1392" y="27"/>
                    <a:pt x="1366" y="81"/>
                  </a:cubicBezTo>
                  <a:cubicBezTo>
                    <a:pt x="1259" y="241"/>
                    <a:pt x="1152" y="429"/>
                    <a:pt x="1071" y="562"/>
                  </a:cubicBezTo>
                  <a:cubicBezTo>
                    <a:pt x="964" y="723"/>
                    <a:pt x="857" y="884"/>
                    <a:pt x="804" y="1044"/>
                  </a:cubicBezTo>
                  <a:cubicBezTo>
                    <a:pt x="589" y="1419"/>
                    <a:pt x="429" y="1794"/>
                    <a:pt x="295" y="2195"/>
                  </a:cubicBezTo>
                  <a:cubicBezTo>
                    <a:pt x="161" y="2597"/>
                    <a:pt x="81" y="2998"/>
                    <a:pt x="27" y="3426"/>
                  </a:cubicBezTo>
                  <a:cubicBezTo>
                    <a:pt x="1" y="3828"/>
                    <a:pt x="1" y="4256"/>
                    <a:pt x="134" y="4658"/>
                  </a:cubicBezTo>
                  <a:cubicBezTo>
                    <a:pt x="161" y="4818"/>
                    <a:pt x="322" y="4925"/>
                    <a:pt x="482" y="4925"/>
                  </a:cubicBezTo>
                  <a:cubicBezTo>
                    <a:pt x="589" y="4925"/>
                    <a:pt x="697" y="4898"/>
                    <a:pt x="750" y="4818"/>
                  </a:cubicBezTo>
                  <a:cubicBezTo>
                    <a:pt x="830" y="4765"/>
                    <a:pt x="857" y="4658"/>
                    <a:pt x="857" y="4551"/>
                  </a:cubicBezTo>
                  <a:cubicBezTo>
                    <a:pt x="884" y="4256"/>
                    <a:pt x="884" y="3962"/>
                    <a:pt x="884" y="3667"/>
                  </a:cubicBezTo>
                  <a:cubicBezTo>
                    <a:pt x="884" y="3346"/>
                    <a:pt x="937" y="3025"/>
                    <a:pt x="991" y="2730"/>
                  </a:cubicBezTo>
                  <a:cubicBezTo>
                    <a:pt x="1098" y="1981"/>
                    <a:pt x="1259" y="1258"/>
                    <a:pt x="1526" y="536"/>
                  </a:cubicBezTo>
                  <a:cubicBezTo>
                    <a:pt x="1553" y="455"/>
                    <a:pt x="1633" y="348"/>
                    <a:pt x="1660" y="268"/>
                  </a:cubicBezTo>
                  <a:cubicBezTo>
                    <a:pt x="1687" y="188"/>
                    <a:pt x="1687" y="81"/>
                    <a:pt x="1607" y="54"/>
                  </a:cubicBezTo>
                  <a:cubicBezTo>
                    <a:pt x="1553" y="54"/>
                    <a:pt x="1526" y="0"/>
                    <a:pt x="149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1" name="Google Shape;6599;p43">
              <a:extLst>
                <a:ext uri="{FF2B5EF4-FFF2-40B4-BE49-F238E27FC236}">
                  <a16:creationId xmlns:a16="http://schemas.microsoft.com/office/drawing/2014/main" id="{304B1681-97ED-4BD5-8293-9C732E4655C4}"/>
                </a:ext>
              </a:extLst>
            </p:cNvPr>
            <p:cNvSpPr/>
            <p:nvPr/>
          </p:nvSpPr>
          <p:spPr>
            <a:xfrm>
              <a:off x="7762600" y="4488175"/>
              <a:ext cx="80325" cy="80325"/>
            </a:xfrm>
            <a:custGeom>
              <a:avLst/>
              <a:gdLst/>
              <a:ahLst/>
              <a:cxnLst/>
              <a:rect l="l" t="t" r="r" b="b"/>
              <a:pathLst>
                <a:path w="3213" h="3213" extrusionOk="0">
                  <a:moveTo>
                    <a:pt x="1607" y="1"/>
                  </a:moveTo>
                  <a:cubicBezTo>
                    <a:pt x="750" y="1"/>
                    <a:pt x="1" y="724"/>
                    <a:pt x="1" y="1607"/>
                  </a:cubicBezTo>
                  <a:cubicBezTo>
                    <a:pt x="1" y="2490"/>
                    <a:pt x="750" y="3213"/>
                    <a:pt x="1607" y="3213"/>
                  </a:cubicBezTo>
                  <a:cubicBezTo>
                    <a:pt x="2463" y="3213"/>
                    <a:pt x="3213" y="2490"/>
                    <a:pt x="3213" y="1607"/>
                  </a:cubicBezTo>
                  <a:cubicBezTo>
                    <a:pt x="3213" y="750"/>
                    <a:pt x="2463" y="1"/>
                    <a:pt x="16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2" name="Google Shape;6600;p43">
              <a:extLst>
                <a:ext uri="{FF2B5EF4-FFF2-40B4-BE49-F238E27FC236}">
                  <a16:creationId xmlns:a16="http://schemas.microsoft.com/office/drawing/2014/main" id="{99789B0A-5CB5-F3AC-1FF0-992BFBCFFF10}"/>
                </a:ext>
              </a:extLst>
            </p:cNvPr>
            <p:cNvSpPr/>
            <p:nvPr/>
          </p:nvSpPr>
          <p:spPr>
            <a:xfrm>
              <a:off x="8014200" y="4480125"/>
              <a:ext cx="80325" cy="80350"/>
            </a:xfrm>
            <a:custGeom>
              <a:avLst/>
              <a:gdLst/>
              <a:ahLst/>
              <a:cxnLst/>
              <a:rect l="l" t="t" r="r" b="b"/>
              <a:pathLst>
                <a:path w="3213" h="3214" extrusionOk="0">
                  <a:moveTo>
                    <a:pt x="1560" y="1"/>
                  </a:moveTo>
                  <a:cubicBezTo>
                    <a:pt x="723" y="1"/>
                    <a:pt x="1" y="714"/>
                    <a:pt x="1" y="1608"/>
                  </a:cubicBezTo>
                  <a:cubicBezTo>
                    <a:pt x="1" y="2464"/>
                    <a:pt x="750" y="3214"/>
                    <a:pt x="1606" y="3214"/>
                  </a:cubicBezTo>
                  <a:cubicBezTo>
                    <a:pt x="2490" y="3214"/>
                    <a:pt x="3212" y="2464"/>
                    <a:pt x="3212" y="1608"/>
                  </a:cubicBezTo>
                  <a:cubicBezTo>
                    <a:pt x="3212" y="724"/>
                    <a:pt x="2490" y="2"/>
                    <a:pt x="1606" y="2"/>
                  </a:cubicBezTo>
                  <a:cubicBezTo>
                    <a:pt x="1591" y="1"/>
                    <a:pt x="1576" y="1"/>
                    <a:pt x="15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3" name="Google Shape;6601;p43">
              <a:extLst>
                <a:ext uri="{FF2B5EF4-FFF2-40B4-BE49-F238E27FC236}">
                  <a16:creationId xmlns:a16="http://schemas.microsoft.com/office/drawing/2014/main" id="{A9908A73-A7ED-F5D4-E2A2-1C21E17B3059}"/>
                </a:ext>
              </a:extLst>
            </p:cNvPr>
            <p:cNvSpPr/>
            <p:nvPr/>
          </p:nvSpPr>
          <p:spPr>
            <a:xfrm>
              <a:off x="7636800" y="4625350"/>
              <a:ext cx="591550" cy="530650"/>
            </a:xfrm>
            <a:custGeom>
              <a:avLst/>
              <a:gdLst/>
              <a:ahLst/>
              <a:cxnLst/>
              <a:rect l="l" t="t" r="r" b="b"/>
              <a:pathLst>
                <a:path w="23662" h="21226" extrusionOk="0">
                  <a:moveTo>
                    <a:pt x="12527" y="1"/>
                  </a:moveTo>
                  <a:lnTo>
                    <a:pt x="12474" y="54"/>
                  </a:lnTo>
                  <a:lnTo>
                    <a:pt x="11885" y="54"/>
                  </a:lnTo>
                  <a:cubicBezTo>
                    <a:pt x="11189" y="54"/>
                    <a:pt x="10493" y="108"/>
                    <a:pt x="9743" y="215"/>
                  </a:cubicBezTo>
                  <a:cubicBezTo>
                    <a:pt x="8539" y="402"/>
                    <a:pt x="7415" y="777"/>
                    <a:pt x="6344" y="1312"/>
                  </a:cubicBezTo>
                  <a:cubicBezTo>
                    <a:pt x="5247" y="1848"/>
                    <a:pt x="4256" y="2517"/>
                    <a:pt x="3453" y="3320"/>
                  </a:cubicBezTo>
                  <a:cubicBezTo>
                    <a:pt x="3025" y="3748"/>
                    <a:pt x="2624" y="4257"/>
                    <a:pt x="2276" y="4765"/>
                  </a:cubicBezTo>
                  <a:cubicBezTo>
                    <a:pt x="1955" y="5300"/>
                    <a:pt x="1660" y="5889"/>
                    <a:pt x="1419" y="6612"/>
                  </a:cubicBezTo>
                  <a:cubicBezTo>
                    <a:pt x="991" y="7763"/>
                    <a:pt x="777" y="9048"/>
                    <a:pt x="536" y="10252"/>
                  </a:cubicBezTo>
                  <a:lnTo>
                    <a:pt x="483" y="10546"/>
                  </a:lnTo>
                  <a:lnTo>
                    <a:pt x="268" y="11564"/>
                  </a:lnTo>
                  <a:cubicBezTo>
                    <a:pt x="215" y="11858"/>
                    <a:pt x="188" y="12152"/>
                    <a:pt x="135" y="12420"/>
                  </a:cubicBezTo>
                  <a:cubicBezTo>
                    <a:pt x="54" y="13036"/>
                    <a:pt x="1" y="13571"/>
                    <a:pt x="1" y="14026"/>
                  </a:cubicBezTo>
                  <a:cubicBezTo>
                    <a:pt x="1" y="14561"/>
                    <a:pt x="81" y="15070"/>
                    <a:pt x="188" y="15525"/>
                  </a:cubicBezTo>
                  <a:cubicBezTo>
                    <a:pt x="268" y="16033"/>
                    <a:pt x="456" y="16462"/>
                    <a:pt x="670" y="16917"/>
                  </a:cubicBezTo>
                  <a:cubicBezTo>
                    <a:pt x="911" y="17345"/>
                    <a:pt x="1259" y="17773"/>
                    <a:pt x="1607" y="18148"/>
                  </a:cubicBezTo>
                  <a:cubicBezTo>
                    <a:pt x="2008" y="18549"/>
                    <a:pt x="2490" y="18924"/>
                    <a:pt x="3052" y="19245"/>
                  </a:cubicBezTo>
                  <a:cubicBezTo>
                    <a:pt x="4149" y="19914"/>
                    <a:pt x="5434" y="20423"/>
                    <a:pt x="6799" y="20744"/>
                  </a:cubicBezTo>
                  <a:cubicBezTo>
                    <a:pt x="8084" y="21065"/>
                    <a:pt x="9449" y="21226"/>
                    <a:pt x="10841" y="21226"/>
                  </a:cubicBezTo>
                  <a:cubicBezTo>
                    <a:pt x="11456" y="21226"/>
                    <a:pt x="12099" y="21199"/>
                    <a:pt x="12795" y="21119"/>
                  </a:cubicBezTo>
                  <a:cubicBezTo>
                    <a:pt x="13357" y="21065"/>
                    <a:pt x="13919" y="20985"/>
                    <a:pt x="14508" y="20878"/>
                  </a:cubicBezTo>
                  <a:cubicBezTo>
                    <a:pt x="15712" y="20691"/>
                    <a:pt x="16810" y="20343"/>
                    <a:pt x="17800" y="19941"/>
                  </a:cubicBezTo>
                  <a:cubicBezTo>
                    <a:pt x="18924" y="19486"/>
                    <a:pt x="19888" y="18924"/>
                    <a:pt x="20691" y="18175"/>
                  </a:cubicBezTo>
                  <a:cubicBezTo>
                    <a:pt x="21119" y="17800"/>
                    <a:pt x="21494" y="17372"/>
                    <a:pt x="21868" y="16917"/>
                  </a:cubicBezTo>
                  <a:cubicBezTo>
                    <a:pt x="22189" y="16435"/>
                    <a:pt x="22537" y="15900"/>
                    <a:pt x="22752" y="15364"/>
                  </a:cubicBezTo>
                  <a:cubicBezTo>
                    <a:pt x="23260" y="14294"/>
                    <a:pt x="23528" y="13089"/>
                    <a:pt x="23608" y="11724"/>
                  </a:cubicBezTo>
                  <a:cubicBezTo>
                    <a:pt x="23662" y="10493"/>
                    <a:pt x="23528" y="9181"/>
                    <a:pt x="23233" y="7897"/>
                  </a:cubicBezTo>
                  <a:cubicBezTo>
                    <a:pt x="23099" y="7308"/>
                    <a:pt x="22885" y="6692"/>
                    <a:pt x="22671" y="6103"/>
                  </a:cubicBezTo>
                  <a:cubicBezTo>
                    <a:pt x="22404" y="5461"/>
                    <a:pt x="22136" y="4926"/>
                    <a:pt x="21815" y="4471"/>
                  </a:cubicBezTo>
                  <a:cubicBezTo>
                    <a:pt x="21520" y="3962"/>
                    <a:pt x="21119" y="3480"/>
                    <a:pt x="20691" y="3052"/>
                  </a:cubicBezTo>
                  <a:cubicBezTo>
                    <a:pt x="20450" y="2811"/>
                    <a:pt x="20209" y="2624"/>
                    <a:pt x="19941" y="2410"/>
                  </a:cubicBezTo>
                  <a:cubicBezTo>
                    <a:pt x="19513" y="2062"/>
                    <a:pt x="19004" y="1741"/>
                    <a:pt x="18549" y="1473"/>
                  </a:cubicBezTo>
                  <a:cubicBezTo>
                    <a:pt x="18549" y="1473"/>
                    <a:pt x="18523" y="1473"/>
                    <a:pt x="18523" y="1446"/>
                  </a:cubicBezTo>
                  <a:cubicBezTo>
                    <a:pt x="18282" y="1312"/>
                    <a:pt x="18041" y="1178"/>
                    <a:pt x="17773" y="1071"/>
                  </a:cubicBezTo>
                  <a:cubicBezTo>
                    <a:pt x="17746" y="1045"/>
                    <a:pt x="17720" y="1045"/>
                    <a:pt x="17666" y="1045"/>
                  </a:cubicBezTo>
                  <a:cubicBezTo>
                    <a:pt x="17452" y="911"/>
                    <a:pt x="17184" y="804"/>
                    <a:pt x="16943" y="750"/>
                  </a:cubicBezTo>
                  <a:cubicBezTo>
                    <a:pt x="16729" y="670"/>
                    <a:pt x="16542" y="616"/>
                    <a:pt x="16328" y="590"/>
                  </a:cubicBezTo>
                  <a:cubicBezTo>
                    <a:pt x="16194" y="536"/>
                    <a:pt x="16114" y="509"/>
                    <a:pt x="16007" y="483"/>
                  </a:cubicBezTo>
                  <a:cubicBezTo>
                    <a:pt x="15873" y="456"/>
                    <a:pt x="15712" y="402"/>
                    <a:pt x="15525" y="376"/>
                  </a:cubicBezTo>
                  <a:cubicBezTo>
                    <a:pt x="15043" y="242"/>
                    <a:pt x="14508" y="135"/>
                    <a:pt x="13892" y="108"/>
                  </a:cubicBezTo>
                  <a:cubicBezTo>
                    <a:pt x="13517" y="54"/>
                    <a:pt x="13169" y="1"/>
                    <a:pt x="126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4" name="Google Shape;6602;p43">
              <a:extLst>
                <a:ext uri="{FF2B5EF4-FFF2-40B4-BE49-F238E27FC236}">
                  <a16:creationId xmlns:a16="http://schemas.microsoft.com/office/drawing/2014/main" id="{5F88A4B2-E685-4236-A273-3499C7D3DB30}"/>
                </a:ext>
              </a:extLst>
            </p:cNvPr>
            <p:cNvSpPr/>
            <p:nvPr/>
          </p:nvSpPr>
          <p:spPr>
            <a:xfrm>
              <a:off x="7761925" y="4643425"/>
              <a:ext cx="469100" cy="513250"/>
            </a:xfrm>
            <a:custGeom>
              <a:avLst/>
              <a:gdLst/>
              <a:ahLst/>
              <a:cxnLst/>
              <a:rect l="l" t="t" r="r" b="b"/>
              <a:pathLst>
                <a:path w="18764" h="20530" extrusionOk="0">
                  <a:moveTo>
                    <a:pt x="11858" y="0"/>
                  </a:moveTo>
                  <a:cubicBezTo>
                    <a:pt x="12099" y="161"/>
                    <a:pt x="12367" y="322"/>
                    <a:pt x="12608" y="455"/>
                  </a:cubicBezTo>
                  <a:cubicBezTo>
                    <a:pt x="13491" y="1018"/>
                    <a:pt x="14294" y="1660"/>
                    <a:pt x="14990" y="2409"/>
                  </a:cubicBezTo>
                  <a:cubicBezTo>
                    <a:pt x="15686" y="3132"/>
                    <a:pt x="16328" y="3962"/>
                    <a:pt x="16836" y="4872"/>
                  </a:cubicBezTo>
                  <a:cubicBezTo>
                    <a:pt x="17318" y="5782"/>
                    <a:pt x="17693" y="6745"/>
                    <a:pt x="17934" y="7762"/>
                  </a:cubicBezTo>
                  <a:cubicBezTo>
                    <a:pt x="18041" y="8244"/>
                    <a:pt x="18121" y="8780"/>
                    <a:pt x="18175" y="9288"/>
                  </a:cubicBezTo>
                  <a:cubicBezTo>
                    <a:pt x="18202" y="9823"/>
                    <a:pt x="18202" y="10386"/>
                    <a:pt x="18175" y="10921"/>
                  </a:cubicBezTo>
                  <a:cubicBezTo>
                    <a:pt x="18121" y="11429"/>
                    <a:pt x="18041" y="11965"/>
                    <a:pt x="17934" y="12473"/>
                  </a:cubicBezTo>
                  <a:cubicBezTo>
                    <a:pt x="17800" y="12982"/>
                    <a:pt x="17666" y="13437"/>
                    <a:pt x="17425" y="13919"/>
                  </a:cubicBezTo>
                  <a:cubicBezTo>
                    <a:pt x="17238" y="14374"/>
                    <a:pt x="16997" y="14802"/>
                    <a:pt x="16703" y="15257"/>
                  </a:cubicBezTo>
                  <a:cubicBezTo>
                    <a:pt x="16435" y="15685"/>
                    <a:pt x="16087" y="16060"/>
                    <a:pt x="15766" y="16408"/>
                  </a:cubicBezTo>
                  <a:cubicBezTo>
                    <a:pt x="15016" y="17184"/>
                    <a:pt x="14187" y="17853"/>
                    <a:pt x="13250" y="18362"/>
                  </a:cubicBezTo>
                  <a:cubicBezTo>
                    <a:pt x="12153" y="18951"/>
                    <a:pt x="10975" y="19406"/>
                    <a:pt x="9770" y="19700"/>
                  </a:cubicBezTo>
                  <a:cubicBezTo>
                    <a:pt x="8566" y="19994"/>
                    <a:pt x="7335" y="20155"/>
                    <a:pt x="6077" y="20155"/>
                  </a:cubicBezTo>
                  <a:cubicBezTo>
                    <a:pt x="5859" y="20164"/>
                    <a:pt x="5640" y="20169"/>
                    <a:pt x="5420" y="20169"/>
                  </a:cubicBezTo>
                  <a:cubicBezTo>
                    <a:pt x="4400" y="20169"/>
                    <a:pt x="3365" y="20073"/>
                    <a:pt x="2330" y="19941"/>
                  </a:cubicBezTo>
                  <a:cubicBezTo>
                    <a:pt x="1527" y="19834"/>
                    <a:pt x="777" y="19673"/>
                    <a:pt x="1" y="19459"/>
                  </a:cubicBezTo>
                  <a:lnTo>
                    <a:pt x="1" y="19459"/>
                  </a:lnTo>
                  <a:cubicBezTo>
                    <a:pt x="590" y="19700"/>
                    <a:pt x="1232" y="19887"/>
                    <a:pt x="1874" y="20075"/>
                  </a:cubicBezTo>
                  <a:cubicBezTo>
                    <a:pt x="3132" y="20369"/>
                    <a:pt x="4524" y="20530"/>
                    <a:pt x="5916" y="20530"/>
                  </a:cubicBezTo>
                  <a:cubicBezTo>
                    <a:pt x="6532" y="20530"/>
                    <a:pt x="7147" y="20503"/>
                    <a:pt x="7870" y="20423"/>
                  </a:cubicBezTo>
                  <a:cubicBezTo>
                    <a:pt x="8432" y="20369"/>
                    <a:pt x="8994" y="20289"/>
                    <a:pt x="9556" y="20209"/>
                  </a:cubicBezTo>
                  <a:cubicBezTo>
                    <a:pt x="10761" y="19994"/>
                    <a:pt x="11912" y="19673"/>
                    <a:pt x="12875" y="19272"/>
                  </a:cubicBezTo>
                  <a:cubicBezTo>
                    <a:pt x="13973" y="18790"/>
                    <a:pt x="14963" y="18228"/>
                    <a:pt x="15766" y="17478"/>
                  </a:cubicBezTo>
                  <a:cubicBezTo>
                    <a:pt x="16194" y="17130"/>
                    <a:pt x="16569" y="16675"/>
                    <a:pt x="16917" y="16220"/>
                  </a:cubicBezTo>
                  <a:cubicBezTo>
                    <a:pt x="17292" y="15739"/>
                    <a:pt x="17586" y="15203"/>
                    <a:pt x="17854" y="14668"/>
                  </a:cubicBezTo>
                  <a:cubicBezTo>
                    <a:pt x="18362" y="13597"/>
                    <a:pt x="18630" y="12366"/>
                    <a:pt x="18710" y="11028"/>
                  </a:cubicBezTo>
                  <a:cubicBezTo>
                    <a:pt x="18764" y="9797"/>
                    <a:pt x="18630" y="8485"/>
                    <a:pt x="18335" y="7227"/>
                  </a:cubicBezTo>
                  <a:cubicBezTo>
                    <a:pt x="18202" y="6612"/>
                    <a:pt x="17987" y="6023"/>
                    <a:pt x="17747" y="5407"/>
                  </a:cubicBezTo>
                  <a:cubicBezTo>
                    <a:pt x="17532" y="4765"/>
                    <a:pt x="17211" y="4229"/>
                    <a:pt x="16917" y="3774"/>
                  </a:cubicBezTo>
                  <a:cubicBezTo>
                    <a:pt x="16596" y="3266"/>
                    <a:pt x="16221" y="2811"/>
                    <a:pt x="15793" y="2356"/>
                  </a:cubicBezTo>
                  <a:cubicBezTo>
                    <a:pt x="15552" y="2142"/>
                    <a:pt x="15311" y="1928"/>
                    <a:pt x="15043" y="1740"/>
                  </a:cubicBezTo>
                  <a:cubicBezTo>
                    <a:pt x="14615" y="1366"/>
                    <a:pt x="14106" y="1071"/>
                    <a:pt x="13651" y="803"/>
                  </a:cubicBezTo>
                  <a:cubicBezTo>
                    <a:pt x="13651" y="803"/>
                    <a:pt x="13598" y="803"/>
                    <a:pt x="13598" y="750"/>
                  </a:cubicBezTo>
                  <a:cubicBezTo>
                    <a:pt x="13384" y="616"/>
                    <a:pt x="13143" y="482"/>
                    <a:pt x="12875" y="402"/>
                  </a:cubicBezTo>
                  <a:lnTo>
                    <a:pt x="12768" y="348"/>
                  </a:lnTo>
                  <a:cubicBezTo>
                    <a:pt x="12527" y="215"/>
                    <a:pt x="12260" y="134"/>
                    <a:pt x="12045" y="54"/>
                  </a:cubicBezTo>
                  <a:cubicBezTo>
                    <a:pt x="11965" y="27"/>
                    <a:pt x="11912" y="27"/>
                    <a:pt x="1185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5" name="Google Shape;6603;p43">
              <a:extLst>
                <a:ext uri="{FF2B5EF4-FFF2-40B4-BE49-F238E27FC236}">
                  <a16:creationId xmlns:a16="http://schemas.microsoft.com/office/drawing/2014/main" id="{95586809-209A-584B-C6D2-6CA916C82A55}"/>
                </a:ext>
              </a:extLst>
            </p:cNvPr>
            <p:cNvSpPr/>
            <p:nvPr/>
          </p:nvSpPr>
          <p:spPr>
            <a:xfrm>
              <a:off x="8189525" y="478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2727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6" name="Google Shape;6604;p43">
              <a:extLst>
                <a:ext uri="{FF2B5EF4-FFF2-40B4-BE49-F238E27FC236}">
                  <a16:creationId xmlns:a16="http://schemas.microsoft.com/office/drawing/2014/main" id="{0C1D8841-F5A9-BD2F-CC0B-A8A7A3F88D37}"/>
                </a:ext>
              </a:extLst>
            </p:cNvPr>
            <p:cNvSpPr/>
            <p:nvPr/>
          </p:nvSpPr>
          <p:spPr>
            <a:xfrm>
              <a:off x="7665575" y="4655475"/>
              <a:ext cx="531325" cy="475100"/>
            </a:xfrm>
            <a:custGeom>
              <a:avLst/>
              <a:gdLst/>
              <a:ahLst/>
              <a:cxnLst/>
              <a:rect l="l" t="t" r="r" b="b"/>
              <a:pathLst>
                <a:path w="21253" h="19004" extrusionOk="0">
                  <a:moveTo>
                    <a:pt x="10600" y="0"/>
                  </a:moveTo>
                  <a:cubicBezTo>
                    <a:pt x="9984" y="0"/>
                    <a:pt x="9342" y="81"/>
                    <a:pt x="8699" y="188"/>
                  </a:cubicBezTo>
                  <a:cubicBezTo>
                    <a:pt x="7629" y="348"/>
                    <a:pt x="6585" y="669"/>
                    <a:pt x="5621" y="1151"/>
                  </a:cubicBezTo>
                  <a:cubicBezTo>
                    <a:pt x="4631" y="1606"/>
                    <a:pt x="3748" y="2249"/>
                    <a:pt x="3052" y="2944"/>
                  </a:cubicBezTo>
                  <a:cubicBezTo>
                    <a:pt x="2650" y="3346"/>
                    <a:pt x="2302" y="3774"/>
                    <a:pt x="2008" y="4256"/>
                  </a:cubicBezTo>
                  <a:cubicBezTo>
                    <a:pt x="1714" y="4711"/>
                    <a:pt x="1446" y="5300"/>
                    <a:pt x="1205" y="5889"/>
                  </a:cubicBezTo>
                  <a:cubicBezTo>
                    <a:pt x="830" y="6959"/>
                    <a:pt x="643" y="8057"/>
                    <a:pt x="429" y="9181"/>
                  </a:cubicBezTo>
                  <a:lnTo>
                    <a:pt x="402" y="9449"/>
                  </a:lnTo>
                  <a:cubicBezTo>
                    <a:pt x="322" y="9743"/>
                    <a:pt x="295" y="10037"/>
                    <a:pt x="242" y="10332"/>
                  </a:cubicBezTo>
                  <a:cubicBezTo>
                    <a:pt x="161" y="10599"/>
                    <a:pt x="134" y="10867"/>
                    <a:pt x="108" y="11108"/>
                  </a:cubicBezTo>
                  <a:cubicBezTo>
                    <a:pt x="27" y="11643"/>
                    <a:pt x="1" y="12125"/>
                    <a:pt x="1" y="12553"/>
                  </a:cubicBezTo>
                  <a:cubicBezTo>
                    <a:pt x="1" y="13008"/>
                    <a:pt x="27" y="13490"/>
                    <a:pt x="134" y="13892"/>
                  </a:cubicBezTo>
                  <a:cubicBezTo>
                    <a:pt x="242" y="14320"/>
                    <a:pt x="402" y="14721"/>
                    <a:pt x="616" y="15123"/>
                  </a:cubicBezTo>
                  <a:cubicBezTo>
                    <a:pt x="804" y="15524"/>
                    <a:pt x="1098" y="15899"/>
                    <a:pt x="1446" y="16220"/>
                  </a:cubicBezTo>
                  <a:cubicBezTo>
                    <a:pt x="1821" y="16595"/>
                    <a:pt x="2195" y="16889"/>
                    <a:pt x="2758" y="17237"/>
                  </a:cubicBezTo>
                  <a:cubicBezTo>
                    <a:pt x="3721" y="17826"/>
                    <a:pt x="4845" y="18281"/>
                    <a:pt x="6130" y="18602"/>
                  </a:cubicBezTo>
                  <a:cubicBezTo>
                    <a:pt x="7254" y="18870"/>
                    <a:pt x="8512" y="19004"/>
                    <a:pt x="9743" y="19004"/>
                  </a:cubicBezTo>
                  <a:cubicBezTo>
                    <a:pt x="10279" y="19004"/>
                    <a:pt x="10841" y="18977"/>
                    <a:pt x="11456" y="18897"/>
                  </a:cubicBezTo>
                  <a:cubicBezTo>
                    <a:pt x="11938" y="18870"/>
                    <a:pt x="12473" y="18763"/>
                    <a:pt x="12982" y="18709"/>
                  </a:cubicBezTo>
                  <a:cubicBezTo>
                    <a:pt x="14053" y="18495"/>
                    <a:pt x="15070" y="18228"/>
                    <a:pt x="15953" y="17880"/>
                  </a:cubicBezTo>
                  <a:cubicBezTo>
                    <a:pt x="16917" y="17478"/>
                    <a:pt x="17800" y="16943"/>
                    <a:pt x="18549" y="16301"/>
                  </a:cubicBezTo>
                  <a:cubicBezTo>
                    <a:pt x="18897" y="15953"/>
                    <a:pt x="19272" y="15605"/>
                    <a:pt x="19566" y="15150"/>
                  </a:cubicBezTo>
                  <a:cubicBezTo>
                    <a:pt x="19888" y="14748"/>
                    <a:pt x="20182" y="14293"/>
                    <a:pt x="20423" y="13785"/>
                  </a:cubicBezTo>
                  <a:cubicBezTo>
                    <a:pt x="20851" y="12848"/>
                    <a:pt x="21119" y="11750"/>
                    <a:pt x="21172" y="10546"/>
                  </a:cubicBezTo>
                  <a:cubicBezTo>
                    <a:pt x="21253" y="9449"/>
                    <a:pt x="21119" y="8271"/>
                    <a:pt x="20851" y="7120"/>
                  </a:cubicBezTo>
                  <a:cubicBezTo>
                    <a:pt x="20717" y="6585"/>
                    <a:pt x="20557" y="6049"/>
                    <a:pt x="20316" y="5514"/>
                  </a:cubicBezTo>
                  <a:cubicBezTo>
                    <a:pt x="20075" y="4952"/>
                    <a:pt x="19834" y="4497"/>
                    <a:pt x="19566" y="4042"/>
                  </a:cubicBezTo>
                  <a:cubicBezTo>
                    <a:pt x="19272" y="3587"/>
                    <a:pt x="18924" y="3185"/>
                    <a:pt x="18576" y="2811"/>
                  </a:cubicBezTo>
                  <a:cubicBezTo>
                    <a:pt x="18201" y="2436"/>
                    <a:pt x="17800" y="2141"/>
                    <a:pt x="17318" y="1847"/>
                  </a:cubicBezTo>
                  <a:cubicBezTo>
                    <a:pt x="16515" y="1339"/>
                    <a:pt x="15578" y="910"/>
                    <a:pt x="14427" y="589"/>
                  </a:cubicBezTo>
                  <a:cubicBezTo>
                    <a:pt x="14186" y="509"/>
                    <a:pt x="13946" y="455"/>
                    <a:pt x="13651" y="375"/>
                  </a:cubicBezTo>
                  <a:cubicBezTo>
                    <a:pt x="13276" y="268"/>
                    <a:pt x="13009" y="241"/>
                    <a:pt x="12741" y="214"/>
                  </a:cubicBezTo>
                  <a:cubicBezTo>
                    <a:pt x="12447" y="161"/>
                    <a:pt x="12179" y="134"/>
                    <a:pt x="11831" y="107"/>
                  </a:cubicBezTo>
                  <a:cubicBezTo>
                    <a:pt x="11456" y="0"/>
                    <a:pt x="11055" y="0"/>
                    <a:pt x="106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7" name="Google Shape;6605;p43">
              <a:extLst>
                <a:ext uri="{FF2B5EF4-FFF2-40B4-BE49-F238E27FC236}">
                  <a16:creationId xmlns:a16="http://schemas.microsoft.com/office/drawing/2014/main" id="{ECD86B65-900F-1915-633A-31A1553FC071}"/>
                </a:ext>
              </a:extLst>
            </p:cNvPr>
            <p:cNvSpPr/>
            <p:nvPr/>
          </p:nvSpPr>
          <p:spPr>
            <a:xfrm>
              <a:off x="7949975" y="4655475"/>
              <a:ext cx="56225" cy="16075"/>
            </a:xfrm>
            <a:custGeom>
              <a:avLst/>
              <a:gdLst/>
              <a:ahLst/>
              <a:cxnLst/>
              <a:rect l="l" t="t" r="r" b="b"/>
              <a:pathLst>
                <a:path w="2249" h="643" extrusionOk="0">
                  <a:moveTo>
                    <a:pt x="134" y="0"/>
                  </a:moveTo>
                  <a:cubicBezTo>
                    <a:pt x="134" y="54"/>
                    <a:pt x="107" y="54"/>
                    <a:pt x="80" y="54"/>
                  </a:cubicBezTo>
                  <a:cubicBezTo>
                    <a:pt x="27" y="81"/>
                    <a:pt x="0" y="107"/>
                    <a:pt x="0" y="134"/>
                  </a:cubicBezTo>
                  <a:cubicBezTo>
                    <a:pt x="0" y="188"/>
                    <a:pt x="0" y="214"/>
                    <a:pt x="27" y="241"/>
                  </a:cubicBezTo>
                  <a:cubicBezTo>
                    <a:pt x="80" y="268"/>
                    <a:pt x="107" y="321"/>
                    <a:pt x="134" y="321"/>
                  </a:cubicBezTo>
                  <a:cubicBezTo>
                    <a:pt x="803" y="348"/>
                    <a:pt x="1445" y="455"/>
                    <a:pt x="2088" y="643"/>
                  </a:cubicBezTo>
                  <a:cubicBezTo>
                    <a:pt x="2115" y="643"/>
                    <a:pt x="2141" y="643"/>
                    <a:pt x="2168" y="616"/>
                  </a:cubicBezTo>
                  <a:cubicBezTo>
                    <a:pt x="2195" y="589"/>
                    <a:pt x="2248" y="536"/>
                    <a:pt x="2248" y="509"/>
                  </a:cubicBezTo>
                  <a:cubicBezTo>
                    <a:pt x="2248" y="482"/>
                    <a:pt x="2248" y="455"/>
                    <a:pt x="2195" y="402"/>
                  </a:cubicBezTo>
                  <a:cubicBezTo>
                    <a:pt x="2168" y="375"/>
                    <a:pt x="2141" y="348"/>
                    <a:pt x="2115" y="348"/>
                  </a:cubicBezTo>
                  <a:cubicBezTo>
                    <a:pt x="1472" y="134"/>
                    <a:pt x="803" y="54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8" name="Google Shape;6606;p43">
              <a:extLst>
                <a:ext uri="{FF2B5EF4-FFF2-40B4-BE49-F238E27FC236}">
                  <a16:creationId xmlns:a16="http://schemas.microsoft.com/office/drawing/2014/main" id="{4DD773C0-FFDD-ACD8-82B9-396F8E90A94C}"/>
                </a:ext>
              </a:extLst>
            </p:cNvPr>
            <p:cNvSpPr/>
            <p:nvPr/>
          </p:nvSpPr>
          <p:spPr>
            <a:xfrm>
              <a:off x="7933900" y="4655475"/>
              <a:ext cx="59575" cy="13825"/>
            </a:xfrm>
            <a:custGeom>
              <a:avLst/>
              <a:gdLst/>
              <a:ahLst/>
              <a:cxnLst/>
              <a:rect l="l" t="t" r="r" b="b"/>
              <a:pathLst>
                <a:path w="2383" h="553" extrusionOk="0">
                  <a:moveTo>
                    <a:pt x="108" y="0"/>
                  </a:moveTo>
                  <a:cubicBezTo>
                    <a:pt x="81" y="0"/>
                    <a:pt x="1" y="107"/>
                    <a:pt x="54" y="188"/>
                  </a:cubicBezTo>
                  <a:cubicBezTo>
                    <a:pt x="54" y="214"/>
                    <a:pt x="81" y="241"/>
                    <a:pt x="81" y="268"/>
                  </a:cubicBezTo>
                  <a:cubicBezTo>
                    <a:pt x="108" y="321"/>
                    <a:pt x="134" y="321"/>
                    <a:pt x="188" y="321"/>
                  </a:cubicBezTo>
                  <a:cubicBezTo>
                    <a:pt x="456" y="321"/>
                    <a:pt x="750" y="321"/>
                    <a:pt x="1018" y="348"/>
                  </a:cubicBezTo>
                  <a:lnTo>
                    <a:pt x="991" y="348"/>
                  </a:lnTo>
                  <a:cubicBezTo>
                    <a:pt x="1392" y="375"/>
                    <a:pt x="1821" y="455"/>
                    <a:pt x="2222" y="536"/>
                  </a:cubicBezTo>
                  <a:cubicBezTo>
                    <a:pt x="2234" y="547"/>
                    <a:pt x="2248" y="553"/>
                    <a:pt x="2263" y="553"/>
                  </a:cubicBezTo>
                  <a:cubicBezTo>
                    <a:pt x="2318" y="553"/>
                    <a:pt x="2383" y="485"/>
                    <a:pt x="2383" y="402"/>
                  </a:cubicBezTo>
                  <a:cubicBezTo>
                    <a:pt x="2383" y="375"/>
                    <a:pt x="2383" y="348"/>
                    <a:pt x="2356" y="321"/>
                  </a:cubicBezTo>
                  <a:cubicBezTo>
                    <a:pt x="2329" y="268"/>
                    <a:pt x="2276" y="241"/>
                    <a:pt x="2249" y="241"/>
                  </a:cubicBezTo>
                  <a:cubicBezTo>
                    <a:pt x="1553" y="54"/>
                    <a:pt x="857" y="0"/>
                    <a:pt x="10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9" name="Google Shape;6607;p43">
              <a:extLst>
                <a:ext uri="{FF2B5EF4-FFF2-40B4-BE49-F238E27FC236}">
                  <a16:creationId xmlns:a16="http://schemas.microsoft.com/office/drawing/2014/main" id="{7E2781AA-35C7-8A8D-75E7-163A37680FE0}"/>
                </a:ext>
              </a:extLst>
            </p:cNvPr>
            <p:cNvSpPr/>
            <p:nvPr/>
          </p:nvSpPr>
          <p:spPr>
            <a:xfrm>
              <a:off x="7929900" y="4655475"/>
              <a:ext cx="62925" cy="13825"/>
            </a:xfrm>
            <a:custGeom>
              <a:avLst/>
              <a:gdLst/>
              <a:ahLst/>
              <a:cxnLst/>
              <a:rect l="l" t="t" r="r" b="b"/>
              <a:pathLst>
                <a:path w="2517" h="553" extrusionOk="0">
                  <a:moveTo>
                    <a:pt x="134" y="0"/>
                  </a:moveTo>
                  <a:cubicBezTo>
                    <a:pt x="80" y="0"/>
                    <a:pt x="0" y="81"/>
                    <a:pt x="0" y="188"/>
                  </a:cubicBezTo>
                  <a:cubicBezTo>
                    <a:pt x="0" y="268"/>
                    <a:pt x="80" y="321"/>
                    <a:pt x="161" y="321"/>
                  </a:cubicBezTo>
                  <a:cubicBezTo>
                    <a:pt x="509" y="321"/>
                    <a:pt x="830" y="321"/>
                    <a:pt x="1178" y="348"/>
                  </a:cubicBezTo>
                  <a:cubicBezTo>
                    <a:pt x="1579" y="375"/>
                    <a:pt x="1954" y="455"/>
                    <a:pt x="2355" y="536"/>
                  </a:cubicBezTo>
                  <a:cubicBezTo>
                    <a:pt x="2367" y="547"/>
                    <a:pt x="2381" y="553"/>
                    <a:pt x="2397" y="553"/>
                  </a:cubicBezTo>
                  <a:cubicBezTo>
                    <a:pt x="2451" y="553"/>
                    <a:pt x="2516" y="485"/>
                    <a:pt x="2516" y="402"/>
                  </a:cubicBezTo>
                  <a:cubicBezTo>
                    <a:pt x="2516" y="375"/>
                    <a:pt x="2516" y="348"/>
                    <a:pt x="2489" y="321"/>
                  </a:cubicBezTo>
                  <a:cubicBezTo>
                    <a:pt x="2436" y="268"/>
                    <a:pt x="2409" y="241"/>
                    <a:pt x="2382" y="241"/>
                  </a:cubicBezTo>
                  <a:cubicBezTo>
                    <a:pt x="1713" y="54"/>
                    <a:pt x="1044" y="0"/>
                    <a:pt x="34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0" name="Google Shape;6608;p43">
              <a:extLst>
                <a:ext uri="{FF2B5EF4-FFF2-40B4-BE49-F238E27FC236}">
                  <a16:creationId xmlns:a16="http://schemas.microsoft.com/office/drawing/2014/main" id="{0DA4C248-C85B-7308-9C8C-206297E58EA8}"/>
                </a:ext>
              </a:extLst>
            </p:cNvPr>
            <p:cNvSpPr/>
            <p:nvPr/>
          </p:nvSpPr>
          <p:spPr>
            <a:xfrm>
              <a:off x="7929900" y="4655475"/>
              <a:ext cx="57550" cy="12900"/>
            </a:xfrm>
            <a:custGeom>
              <a:avLst/>
              <a:gdLst/>
              <a:ahLst/>
              <a:cxnLst/>
              <a:rect l="l" t="t" r="r" b="b"/>
              <a:pathLst>
                <a:path w="2302" h="516" extrusionOk="0">
                  <a:moveTo>
                    <a:pt x="80" y="0"/>
                  </a:moveTo>
                  <a:cubicBezTo>
                    <a:pt x="80" y="0"/>
                    <a:pt x="0" y="107"/>
                    <a:pt x="0" y="188"/>
                  </a:cubicBezTo>
                  <a:cubicBezTo>
                    <a:pt x="0" y="214"/>
                    <a:pt x="27" y="241"/>
                    <a:pt x="27" y="268"/>
                  </a:cubicBezTo>
                  <a:cubicBezTo>
                    <a:pt x="80" y="321"/>
                    <a:pt x="107" y="321"/>
                    <a:pt x="134" y="321"/>
                  </a:cubicBezTo>
                  <a:cubicBezTo>
                    <a:pt x="509" y="321"/>
                    <a:pt x="830" y="321"/>
                    <a:pt x="1205" y="348"/>
                  </a:cubicBezTo>
                  <a:lnTo>
                    <a:pt x="1178" y="348"/>
                  </a:lnTo>
                  <a:cubicBezTo>
                    <a:pt x="1499" y="375"/>
                    <a:pt x="1820" y="402"/>
                    <a:pt x="2115" y="509"/>
                  </a:cubicBezTo>
                  <a:cubicBezTo>
                    <a:pt x="2124" y="513"/>
                    <a:pt x="2135" y="516"/>
                    <a:pt x="2146" y="516"/>
                  </a:cubicBezTo>
                  <a:cubicBezTo>
                    <a:pt x="2202" y="516"/>
                    <a:pt x="2275" y="464"/>
                    <a:pt x="2275" y="375"/>
                  </a:cubicBezTo>
                  <a:cubicBezTo>
                    <a:pt x="2302" y="268"/>
                    <a:pt x="2248" y="214"/>
                    <a:pt x="2141" y="214"/>
                  </a:cubicBezTo>
                  <a:cubicBezTo>
                    <a:pt x="1472" y="54"/>
                    <a:pt x="776" y="54"/>
                    <a:pt x="80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1" name="Google Shape;6609;p43">
              <a:extLst>
                <a:ext uri="{FF2B5EF4-FFF2-40B4-BE49-F238E27FC236}">
                  <a16:creationId xmlns:a16="http://schemas.microsoft.com/office/drawing/2014/main" id="{F0AD87B9-AF95-7929-1ABF-E931EED98341}"/>
                </a:ext>
              </a:extLst>
            </p:cNvPr>
            <p:cNvSpPr/>
            <p:nvPr/>
          </p:nvSpPr>
          <p:spPr>
            <a:xfrm>
              <a:off x="7937250" y="4654800"/>
              <a:ext cx="63600" cy="16375"/>
            </a:xfrm>
            <a:custGeom>
              <a:avLst/>
              <a:gdLst/>
              <a:ahLst/>
              <a:cxnLst/>
              <a:rect l="l" t="t" r="r" b="b"/>
              <a:pathLst>
                <a:path w="2544" h="655" extrusionOk="0">
                  <a:moveTo>
                    <a:pt x="215" y="0"/>
                  </a:moveTo>
                  <a:cubicBezTo>
                    <a:pt x="81" y="0"/>
                    <a:pt x="54" y="27"/>
                    <a:pt x="54" y="81"/>
                  </a:cubicBezTo>
                  <a:cubicBezTo>
                    <a:pt x="0" y="108"/>
                    <a:pt x="0" y="134"/>
                    <a:pt x="0" y="161"/>
                  </a:cubicBezTo>
                  <a:cubicBezTo>
                    <a:pt x="0" y="215"/>
                    <a:pt x="54" y="241"/>
                    <a:pt x="54" y="268"/>
                  </a:cubicBezTo>
                  <a:cubicBezTo>
                    <a:pt x="81" y="295"/>
                    <a:pt x="108" y="295"/>
                    <a:pt x="134" y="295"/>
                  </a:cubicBezTo>
                  <a:cubicBezTo>
                    <a:pt x="375" y="295"/>
                    <a:pt x="589" y="348"/>
                    <a:pt x="803" y="348"/>
                  </a:cubicBezTo>
                  <a:lnTo>
                    <a:pt x="777" y="348"/>
                  </a:lnTo>
                  <a:cubicBezTo>
                    <a:pt x="1258" y="375"/>
                    <a:pt x="1740" y="429"/>
                    <a:pt x="2222" y="616"/>
                  </a:cubicBezTo>
                  <a:cubicBezTo>
                    <a:pt x="2249" y="616"/>
                    <a:pt x="2249" y="616"/>
                    <a:pt x="2276" y="643"/>
                  </a:cubicBezTo>
                  <a:cubicBezTo>
                    <a:pt x="2311" y="643"/>
                    <a:pt x="2335" y="655"/>
                    <a:pt x="2363" y="655"/>
                  </a:cubicBezTo>
                  <a:cubicBezTo>
                    <a:pt x="2377" y="655"/>
                    <a:pt x="2392" y="652"/>
                    <a:pt x="2409" y="643"/>
                  </a:cubicBezTo>
                  <a:cubicBezTo>
                    <a:pt x="2463" y="643"/>
                    <a:pt x="2490" y="616"/>
                    <a:pt x="2516" y="563"/>
                  </a:cubicBezTo>
                  <a:cubicBezTo>
                    <a:pt x="2543" y="536"/>
                    <a:pt x="2543" y="509"/>
                    <a:pt x="2516" y="429"/>
                  </a:cubicBezTo>
                  <a:cubicBezTo>
                    <a:pt x="2516" y="402"/>
                    <a:pt x="2490" y="375"/>
                    <a:pt x="2436" y="348"/>
                  </a:cubicBezTo>
                  <a:cubicBezTo>
                    <a:pt x="2276" y="268"/>
                    <a:pt x="2088" y="215"/>
                    <a:pt x="1901" y="161"/>
                  </a:cubicBezTo>
                  <a:cubicBezTo>
                    <a:pt x="1714" y="134"/>
                    <a:pt x="1499" y="108"/>
                    <a:pt x="1339" y="81"/>
                  </a:cubicBezTo>
                  <a:cubicBezTo>
                    <a:pt x="964" y="27"/>
                    <a:pt x="563" y="0"/>
                    <a:pt x="21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2" name="Google Shape;6610;p43">
              <a:extLst>
                <a:ext uri="{FF2B5EF4-FFF2-40B4-BE49-F238E27FC236}">
                  <a16:creationId xmlns:a16="http://schemas.microsoft.com/office/drawing/2014/main" id="{778D1A55-9A9B-04EA-5B13-EE67060CF97E}"/>
                </a:ext>
              </a:extLst>
            </p:cNvPr>
            <p:cNvSpPr/>
            <p:nvPr/>
          </p:nvSpPr>
          <p:spPr>
            <a:xfrm>
              <a:off x="7938600" y="4655475"/>
              <a:ext cx="56225" cy="14000"/>
            </a:xfrm>
            <a:custGeom>
              <a:avLst/>
              <a:gdLst/>
              <a:ahLst/>
              <a:cxnLst/>
              <a:rect l="l" t="t" r="r" b="b"/>
              <a:pathLst>
                <a:path w="2249" h="560" extrusionOk="0">
                  <a:moveTo>
                    <a:pt x="134" y="0"/>
                  </a:moveTo>
                  <a:cubicBezTo>
                    <a:pt x="54" y="0"/>
                    <a:pt x="0" y="81"/>
                    <a:pt x="0" y="188"/>
                  </a:cubicBezTo>
                  <a:cubicBezTo>
                    <a:pt x="0" y="268"/>
                    <a:pt x="54" y="321"/>
                    <a:pt x="161" y="321"/>
                  </a:cubicBezTo>
                  <a:cubicBezTo>
                    <a:pt x="428" y="321"/>
                    <a:pt x="696" y="321"/>
                    <a:pt x="937" y="348"/>
                  </a:cubicBezTo>
                  <a:lnTo>
                    <a:pt x="883" y="348"/>
                  </a:lnTo>
                  <a:cubicBezTo>
                    <a:pt x="1285" y="375"/>
                    <a:pt x="1660" y="455"/>
                    <a:pt x="2034" y="536"/>
                  </a:cubicBezTo>
                  <a:cubicBezTo>
                    <a:pt x="2052" y="536"/>
                    <a:pt x="2070" y="559"/>
                    <a:pt x="2088" y="559"/>
                  </a:cubicBezTo>
                  <a:cubicBezTo>
                    <a:pt x="2097" y="559"/>
                    <a:pt x="2106" y="553"/>
                    <a:pt x="2115" y="536"/>
                  </a:cubicBezTo>
                  <a:cubicBezTo>
                    <a:pt x="2168" y="536"/>
                    <a:pt x="2195" y="509"/>
                    <a:pt x="2222" y="482"/>
                  </a:cubicBezTo>
                  <a:cubicBezTo>
                    <a:pt x="2248" y="455"/>
                    <a:pt x="2248" y="402"/>
                    <a:pt x="2222" y="348"/>
                  </a:cubicBezTo>
                  <a:cubicBezTo>
                    <a:pt x="2222" y="321"/>
                    <a:pt x="2195" y="268"/>
                    <a:pt x="2168" y="241"/>
                  </a:cubicBezTo>
                  <a:cubicBezTo>
                    <a:pt x="1981" y="188"/>
                    <a:pt x="1820" y="134"/>
                    <a:pt x="1660" y="107"/>
                  </a:cubicBezTo>
                  <a:cubicBezTo>
                    <a:pt x="1499" y="81"/>
                    <a:pt x="1312" y="54"/>
                    <a:pt x="1151" y="54"/>
                  </a:cubicBezTo>
                  <a:cubicBezTo>
                    <a:pt x="830" y="0"/>
                    <a:pt x="509" y="0"/>
                    <a:pt x="18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3" name="Google Shape;6611;p43">
              <a:extLst>
                <a:ext uri="{FF2B5EF4-FFF2-40B4-BE49-F238E27FC236}">
                  <a16:creationId xmlns:a16="http://schemas.microsoft.com/office/drawing/2014/main" id="{AA5D5521-F87A-D438-8FE2-ECB77978B992}"/>
                </a:ext>
              </a:extLst>
            </p:cNvPr>
            <p:cNvSpPr/>
            <p:nvPr/>
          </p:nvSpPr>
          <p:spPr>
            <a:xfrm>
              <a:off x="7925200" y="4654800"/>
              <a:ext cx="60925" cy="11825"/>
            </a:xfrm>
            <a:custGeom>
              <a:avLst/>
              <a:gdLst/>
              <a:ahLst/>
              <a:cxnLst/>
              <a:rect l="l" t="t" r="r" b="b"/>
              <a:pathLst>
                <a:path w="2437" h="473" extrusionOk="0">
                  <a:moveTo>
                    <a:pt x="938" y="0"/>
                  </a:moveTo>
                  <a:cubicBezTo>
                    <a:pt x="616" y="0"/>
                    <a:pt x="349" y="27"/>
                    <a:pt x="135" y="81"/>
                  </a:cubicBezTo>
                  <a:cubicBezTo>
                    <a:pt x="54" y="81"/>
                    <a:pt x="1" y="134"/>
                    <a:pt x="1" y="241"/>
                  </a:cubicBezTo>
                  <a:cubicBezTo>
                    <a:pt x="1" y="289"/>
                    <a:pt x="43" y="379"/>
                    <a:pt x="128" y="379"/>
                  </a:cubicBezTo>
                  <a:cubicBezTo>
                    <a:pt x="139" y="379"/>
                    <a:pt x="150" y="378"/>
                    <a:pt x="161" y="375"/>
                  </a:cubicBezTo>
                  <a:cubicBezTo>
                    <a:pt x="438" y="357"/>
                    <a:pt x="715" y="326"/>
                    <a:pt x="992" y="326"/>
                  </a:cubicBezTo>
                  <a:cubicBezTo>
                    <a:pt x="1117" y="326"/>
                    <a:pt x="1241" y="332"/>
                    <a:pt x="1366" y="348"/>
                  </a:cubicBezTo>
                  <a:lnTo>
                    <a:pt x="1339" y="348"/>
                  </a:lnTo>
                  <a:cubicBezTo>
                    <a:pt x="1633" y="375"/>
                    <a:pt x="1928" y="402"/>
                    <a:pt x="2222" y="455"/>
                  </a:cubicBezTo>
                  <a:cubicBezTo>
                    <a:pt x="2240" y="468"/>
                    <a:pt x="2260" y="473"/>
                    <a:pt x="2279" y="473"/>
                  </a:cubicBezTo>
                  <a:cubicBezTo>
                    <a:pt x="2345" y="473"/>
                    <a:pt x="2410" y="411"/>
                    <a:pt x="2410" y="348"/>
                  </a:cubicBezTo>
                  <a:cubicBezTo>
                    <a:pt x="2436" y="241"/>
                    <a:pt x="2356" y="161"/>
                    <a:pt x="2276" y="161"/>
                  </a:cubicBezTo>
                  <a:cubicBezTo>
                    <a:pt x="1928" y="54"/>
                    <a:pt x="1553" y="27"/>
                    <a:pt x="123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4" name="Google Shape;6612;p43">
              <a:extLst>
                <a:ext uri="{FF2B5EF4-FFF2-40B4-BE49-F238E27FC236}">
                  <a16:creationId xmlns:a16="http://schemas.microsoft.com/office/drawing/2014/main" id="{EC08DC76-8EA3-EC78-18A5-FF2204CC944A}"/>
                </a:ext>
              </a:extLst>
            </p:cNvPr>
            <p:cNvSpPr/>
            <p:nvPr/>
          </p:nvSpPr>
          <p:spPr>
            <a:xfrm>
              <a:off x="8042975" y="4677550"/>
              <a:ext cx="28125" cy="15300"/>
            </a:xfrm>
            <a:custGeom>
              <a:avLst/>
              <a:gdLst/>
              <a:ahLst/>
              <a:cxnLst/>
              <a:rect l="l" t="t" r="r" b="b"/>
              <a:pathLst>
                <a:path w="1125" h="612" extrusionOk="0">
                  <a:moveTo>
                    <a:pt x="161" y="1"/>
                  </a:moveTo>
                  <a:cubicBezTo>
                    <a:pt x="134" y="1"/>
                    <a:pt x="108" y="27"/>
                    <a:pt x="54" y="27"/>
                  </a:cubicBezTo>
                  <a:cubicBezTo>
                    <a:pt x="27" y="54"/>
                    <a:pt x="0" y="108"/>
                    <a:pt x="0" y="134"/>
                  </a:cubicBezTo>
                  <a:cubicBezTo>
                    <a:pt x="0" y="161"/>
                    <a:pt x="0" y="188"/>
                    <a:pt x="27" y="241"/>
                  </a:cubicBezTo>
                  <a:cubicBezTo>
                    <a:pt x="54" y="268"/>
                    <a:pt x="108" y="295"/>
                    <a:pt x="134" y="295"/>
                  </a:cubicBezTo>
                  <a:cubicBezTo>
                    <a:pt x="161" y="322"/>
                    <a:pt x="215" y="322"/>
                    <a:pt x="268" y="375"/>
                  </a:cubicBezTo>
                  <a:cubicBezTo>
                    <a:pt x="455" y="429"/>
                    <a:pt x="696" y="536"/>
                    <a:pt x="884" y="589"/>
                  </a:cubicBezTo>
                  <a:cubicBezTo>
                    <a:pt x="907" y="605"/>
                    <a:pt x="933" y="612"/>
                    <a:pt x="958" y="612"/>
                  </a:cubicBezTo>
                  <a:cubicBezTo>
                    <a:pt x="1020" y="612"/>
                    <a:pt x="1079" y="574"/>
                    <a:pt x="1098" y="536"/>
                  </a:cubicBezTo>
                  <a:cubicBezTo>
                    <a:pt x="1125" y="456"/>
                    <a:pt x="1098" y="375"/>
                    <a:pt x="1018" y="322"/>
                  </a:cubicBezTo>
                  <a:cubicBezTo>
                    <a:pt x="750" y="188"/>
                    <a:pt x="455" y="108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5" name="Google Shape;6613;p43">
              <a:extLst>
                <a:ext uri="{FF2B5EF4-FFF2-40B4-BE49-F238E27FC236}">
                  <a16:creationId xmlns:a16="http://schemas.microsoft.com/office/drawing/2014/main" id="{BD4868EF-74E1-8096-C636-154BAD55E3E8}"/>
                </a:ext>
              </a:extLst>
            </p:cNvPr>
            <p:cNvSpPr/>
            <p:nvPr/>
          </p:nvSpPr>
          <p:spPr>
            <a:xfrm>
              <a:off x="8033600" y="4674200"/>
              <a:ext cx="44200" cy="21275"/>
            </a:xfrm>
            <a:custGeom>
              <a:avLst/>
              <a:gdLst/>
              <a:ahLst/>
              <a:cxnLst/>
              <a:rect l="l" t="t" r="r" b="b"/>
              <a:pathLst>
                <a:path w="1768" h="851" extrusionOk="0">
                  <a:moveTo>
                    <a:pt x="242" y="1"/>
                  </a:moveTo>
                  <a:cubicBezTo>
                    <a:pt x="135" y="1"/>
                    <a:pt x="81" y="54"/>
                    <a:pt x="28" y="135"/>
                  </a:cubicBezTo>
                  <a:cubicBezTo>
                    <a:pt x="1" y="242"/>
                    <a:pt x="81" y="295"/>
                    <a:pt x="161" y="295"/>
                  </a:cubicBezTo>
                  <a:cubicBezTo>
                    <a:pt x="402" y="375"/>
                    <a:pt x="616" y="402"/>
                    <a:pt x="830" y="509"/>
                  </a:cubicBezTo>
                  <a:cubicBezTo>
                    <a:pt x="1071" y="590"/>
                    <a:pt x="1312" y="697"/>
                    <a:pt x="1500" y="830"/>
                  </a:cubicBezTo>
                  <a:cubicBezTo>
                    <a:pt x="1526" y="844"/>
                    <a:pt x="1546" y="850"/>
                    <a:pt x="1567" y="850"/>
                  </a:cubicBezTo>
                  <a:cubicBezTo>
                    <a:pt x="1587" y="850"/>
                    <a:pt x="1607" y="844"/>
                    <a:pt x="1633" y="830"/>
                  </a:cubicBezTo>
                  <a:cubicBezTo>
                    <a:pt x="1687" y="830"/>
                    <a:pt x="1714" y="804"/>
                    <a:pt x="1741" y="777"/>
                  </a:cubicBezTo>
                  <a:cubicBezTo>
                    <a:pt x="1767" y="723"/>
                    <a:pt x="1767" y="697"/>
                    <a:pt x="1741" y="643"/>
                  </a:cubicBezTo>
                  <a:cubicBezTo>
                    <a:pt x="1741" y="590"/>
                    <a:pt x="1714" y="563"/>
                    <a:pt x="1660" y="536"/>
                  </a:cubicBezTo>
                  <a:cubicBezTo>
                    <a:pt x="1232" y="268"/>
                    <a:pt x="777" y="108"/>
                    <a:pt x="26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6" name="Google Shape;6614;p43">
              <a:extLst>
                <a:ext uri="{FF2B5EF4-FFF2-40B4-BE49-F238E27FC236}">
                  <a16:creationId xmlns:a16="http://schemas.microsoft.com/office/drawing/2014/main" id="{13EB20ED-4B26-98DC-1795-D75B68879AF9}"/>
                </a:ext>
              </a:extLst>
            </p:cNvPr>
            <p:cNvSpPr/>
            <p:nvPr/>
          </p:nvSpPr>
          <p:spPr>
            <a:xfrm>
              <a:off x="8030925" y="4672200"/>
              <a:ext cx="48875" cy="22600"/>
            </a:xfrm>
            <a:custGeom>
              <a:avLst/>
              <a:gdLst/>
              <a:ahLst/>
              <a:cxnLst/>
              <a:rect l="l" t="t" r="r" b="b"/>
              <a:pathLst>
                <a:path w="1955" h="904" extrusionOk="0">
                  <a:moveTo>
                    <a:pt x="215" y="0"/>
                  </a:moveTo>
                  <a:cubicBezTo>
                    <a:pt x="81" y="54"/>
                    <a:pt x="1" y="81"/>
                    <a:pt x="1" y="134"/>
                  </a:cubicBezTo>
                  <a:cubicBezTo>
                    <a:pt x="1" y="215"/>
                    <a:pt x="54" y="322"/>
                    <a:pt x="135" y="322"/>
                  </a:cubicBezTo>
                  <a:cubicBezTo>
                    <a:pt x="456" y="375"/>
                    <a:pt x="750" y="455"/>
                    <a:pt x="1018" y="536"/>
                  </a:cubicBezTo>
                  <a:cubicBezTo>
                    <a:pt x="1259" y="616"/>
                    <a:pt x="1473" y="750"/>
                    <a:pt x="1687" y="884"/>
                  </a:cubicBezTo>
                  <a:cubicBezTo>
                    <a:pt x="1700" y="897"/>
                    <a:pt x="1714" y="904"/>
                    <a:pt x="1734" y="904"/>
                  </a:cubicBezTo>
                  <a:cubicBezTo>
                    <a:pt x="1754" y="904"/>
                    <a:pt x="1781" y="897"/>
                    <a:pt x="1821" y="884"/>
                  </a:cubicBezTo>
                  <a:cubicBezTo>
                    <a:pt x="1848" y="884"/>
                    <a:pt x="1874" y="857"/>
                    <a:pt x="1928" y="803"/>
                  </a:cubicBezTo>
                  <a:cubicBezTo>
                    <a:pt x="1955" y="777"/>
                    <a:pt x="1955" y="750"/>
                    <a:pt x="1928" y="670"/>
                  </a:cubicBezTo>
                  <a:cubicBezTo>
                    <a:pt x="1928" y="643"/>
                    <a:pt x="1874" y="616"/>
                    <a:pt x="1848" y="589"/>
                  </a:cubicBezTo>
                  <a:cubicBezTo>
                    <a:pt x="1393" y="268"/>
                    <a:pt x="777" y="107"/>
                    <a:pt x="24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7" name="Google Shape;6615;p43">
              <a:extLst>
                <a:ext uri="{FF2B5EF4-FFF2-40B4-BE49-F238E27FC236}">
                  <a16:creationId xmlns:a16="http://schemas.microsoft.com/office/drawing/2014/main" id="{7CE4EBBC-EA0D-664D-21EA-E086D01B6761}"/>
                </a:ext>
              </a:extLst>
            </p:cNvPr>
            <p:cNvSpPr/>
            <p:nvPr/>
          </p:nvSpPr>
          <p:spPr>
            <a:xfrm>
              <a:off x="8012200" y="4667525"/>
              <a:ext cx="64250" cy="25325"/>
            </a:xfrm>
            <a:custGeom>
              <a:avLst/>
              <a:gdLst/>
              <a:ahLst/>
              <a:cxnLst/>
              <a:rect l="l" t="t" r="r" b="b"/>
              <a:pathLst>
                <a:path w="2570" h="1013" extrusionOk="0">
                  <a:moveTo>
                    <a:pt x="188" y="0"/>
                  </a:moveTo>
                  <a:cubicBezTo>
                    <a:pt x="54" y="0"/>
                    <a:pt x="0" y="54"/>
                    <a:pt x="0" y="134"/>
                  </a:cubicBezTo>
                  <a:cubicBezTo>
                    <a:pt x="0" y="187"/>
                    <a:pt x="27" y="294"/>
                    <a:pt x="134" y="294"/>
                  </a:cubicBezTo>
                  <a:cubicBezTo>
                    <a:pt x="589" y="402"/>
                    <a:pt x="1044" y="509"/>
                    <a:pt x="1499" y="642"/>
                  </a:cubicBezTo>
                  <a:lnTo>
                    <a:pt x="1526" y="642"/>
                  </a:lnTo>
                  <a:cubicBezTo>
                    <a:pt x="1794" y="723"/>
                    <a:pt x="2061" y="857"/>
                    <a:pt x="2329" y="990"/>
                  </a:cubicBezTo>
                  <a:cubicBezTo>
                    <a:pt x="2352" y="1006"/>
                    <a:pt x="2376" y="1013"/>
                    <a:pt x="2399" y="1013"/>
                  </a:cubicBezTo>
                  <a:cubicBezTo>
                    <a:pt x="2454" y="1013"/>
                    <a:pt x="2505" y="975"/>
                    <a:pt x="2543" y="937"/>
                  </a:cubicBezTo>
                  <a:cubicBezTo>
                    <a:pt x="2570" y="857"/>
                    <a:pt x="2543" y="776"/>
                    <a:pt x="2463" y="723"/>
                  </a:cubicBezTo>
                  <a:cubicBezTo>
                    <a:pt x="1767" y="321"/>
                    <a:pt x="991" y="134"/>
                    <a:pt x="214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8" name="Google Shape;6616;p43">
              <a:extLst>
                <a:ext uri="{FF2B5EF4-FFF2-40B4-BE49-F238E27FC236}">
                  <a16:creationId xmlns:a16="http://schemas.microsoft.com/office/drawing/2014/main" id="{870D62F2-7BB3-9556-2C5D-50BAEE822D3F}"/>
                </a:ext>
              </a:extLst>
            </p:cNvPr>
            <p:cNvSpPr/>
            <p:nvPr/>
          </p:nvSpPr>
          <p:spPr>
            <a:xfrm>
              <a:off x="8000150" y="4663500"/>
              <a:ext cx="64250" cy="24375"/>
            </a:xfrm>
            <a:custGeom>
              <a:avLst/>
              <a:gdLst/>
              <a:ahLst/>
              <a:cxnLst/>
              <a:rect l="l" t="t" r="r" b="b"/>
              <a:pathLst>
                <a:path w="2570" h="975" extrusionOk="0">
                  <a:moveTo>
                    <a:pt x="134" y="0"/>
                  </a:moveTo>
                  <a:cubicBezTo>
                    <a:pt x="81" y="0"/>
                    <a:pt x="0" y="54"/>
                    <a:pt x="0" y="134"/>
                  </a:cubicBezTo>
                  <a:cubicBezTo>
                    <a:pt x="0" y="188"/>
                    <a:pt x="27" y="295"/>
                    <a:pt x="134" y="295"/>
                  </a:cubicBezTo>
                  <a:cubicBezTo>
                    <a:pt x="643" y="348"/>
                    <a:pt x="1151" y="455"/>
                    <a:pt x="1606" y="616"/>
                  </a:cubicBezTo>
                  <a:cubicBezTo>
                    <a:pt x="1874" y="723"/>
                    <a:pt x="2115" y="830"/>
                    <a:pt x="2356" y="964"/>
                  </a:cubicBezTo>
                  <a:cubicBezTo>
                    <a:pt x="2369" y="971"/>
                    <a:pt x="2386" y="974"/>
                    <a:pt x="2404" y="974"/>
                  </a:cubicBezTo>
                  <a:cubicBezTo>
                    <a:pt x="2458" y="974"/>
                    <a:pt x="2523" y="944"/>
                    <a:pt x="2543" y="884"/>
                  </a:cubicBezTo>
                  <a:cubicBezTo>
                    <a:pt x="2570" y="857"/>
                    <a:pt x="2570" y="830"/>
                    <a:pt x="2543" y="803"/>
                  </a:cubicBezTo>
                  <a:cubicBezTo>
                    <a:pt x="2543" y="750"/>
                    <a:pt x="2516" y="723"/>
                    <a:pt x="2490" y="696"/>
                  </a:cubicBezTo>
                  <a:cubicBezTo>
                    <a:pt x="2142" y="482"/>
                    <a:pt x="1767" y="322"/>
                    <a:pt x="1366" y="215"/>
                  </a:cubicBezTo>
                  <a:cubicBezTo>
                    <a:pt x="964" y="134"/>
                    <a:pt x="563" y="27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9" name="Google Shape;6617;p43">
              <a:extLst>
                <a:ext uri="{FF2B5EF4-FFF2-40B4-BE49-F238E27FC236}">
                  <a16:creationId xmlns:a16="http://schemas.microsoft.com/office/drawing/2014/main" id="{DBD81D87-60B5-3008-FB9A-9F848770ABE0}"/>
                </a:ext>
              </a:extLst>
            </p:cNvPr>
            <p:cNvSpPr/>
            <p:nvPr/>
          </p:nvSpPr>
          <p:spPr>
            <a:xfrm>
              <a:off x="7976725" y="4660150"/>
              <a:ext cx="87025" cy="27725"/>
            </a:xfrm>
            <a:custGeom>
              <a:avLst/>
              <a:gdLst/>
              <a:ahLst/>
              <a:cxnLst/>
              <a:rect l="l" t="t" r="r" b="b"/>
              <a:pathLst>
                <a:path w="3481" h="1109" extrusionOk="0">
                  <a:moveTo>
                    <a:pt x="161" y="1"/>
                  </a:moveTo>
                  <a:cubicBezTo>
                    <a:pt x="81" y="1"/>
                    <a:pt x="1" y="27"/>
                    <a:pt x="1" y="81"/>
                  </a:cubicBezTo>
                  <a:cubicBezTo>
                    <a:pt x="1" y="161"/>
                    <a:pt x="27" y="268"/>
                    <a:pt x="135" y="268"/>
                  </a:cubicBezTo>
                  <a:cubicBezTo>
                    <a:pt x="964" y="402"/>
                    <a:pt x="1821" y="563"/>
                    <a:pt x="2624" y="830"/>
                  </a:cubicBezTo>
                  <a:cubicBezTo>
                    <a:pt x="2811" y="884"/>
                    <a:pt x="3052" y="991"/>
                    <a:pt x="3239" y="1098"/>
                  </a:cubicBezTo>
                  <a:cubicBezTo>
                    <a:pt x="3259" y="1105"/>
                    <a:pt x="3281" y="1108"/>
                    <a:pt x="3303" y="1108"/>
                  </a:cubicBezTo>
                  <a:cubicBezTo>
                    <a:pt x="3368" y="1108"/>
                    <a:pt x="3433" y="1078"/>
                    <a:pt x="3453" y="1018"/>
                  </a:cubicBezTo>
                  <a:cubicBezTo>
                    <a:pt x="3480" y="964"/>
                    <a:pt x="3453" y="857"/>
                    <a:pt x="3373" y="830"/>
                  </a:cubicBezTo>
                  <a:cubicBezTo>
                    <a:pt x="2891" y="589"/>
                    <a:pt x="2383" y="429"/>
                    <a:pt x="1848" y="295"/>
                  </a:cubicBezTo>
                  <a:cubicBezTo>
                    <a:pt x="1312" y="161"/>
                    <a:pt x="750" y="54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0" name="Google Shape;6618;p43">
              <a:extLst>
                <a:ext uri="{FF2B5EF4-FFF2-40B4-BE49-F238E27FC236}">
                  <a16:creationId xmlns:a16="http://schemas.microsoft.com/office/drawing/2014/main" id="{8C915FF7-0136-0C41-A99B-2CE2D520F7C9}"/>
                </a:ext>
              </a:extLst>
            </p:cNvPr>
            <p:cNvSpPr/>
            <p:nvPr/>
          </p:nvSpPr>
          <p:spPr>
            <a:xfrm>
              <a:off x="7968700" y="4658150"/>
              <a:ext cx="71625" cy="22350"/>
            </a:xfrm>
            <a:custGeom>
              <a:avLst/>
              <a:gdLst/>
              <a:ahLst/>
              <a:cxnLst/>
              <a:rect l="l" t="t" r="r" b="b"/>
              <a:pathLst>
                <a:path w="2865" h="894" extrusionOk="0">
                  <a:moveTo>
                    <a:pt x="108" y="0"/>
                  </a:moveTo>
                  <a:cubicBezTo>
                    <a:pt x="81" y="27"/>
                    <a:pt x="81" y="27"/>
                    <a:pt x="54" y="27"/>
                  </a:cubicBezTo>
                  <a:cubicBezTo>
                    <a:pt x="27" y="81"/>
                    <a:pt x="0" y="107"/>
                    <a:pt x="0" y="134"/>
                  </a:cubicBezTo>
                  <a:cubicBezTo>
                    <a:pt x="0" y="161"/>
                    <a:pt x="0" y="214"/>
                    <a:pt x="27" y="241"/>
                  </a:cubicBezTo>
                  <a:cubicBezTo>
                    <a:pt x="54" y="268"/>
                    <a:pt x="81" y="295"/>
                    <a:pt x="108" y="295"/>
                  </a:cubicBezTo>
                  <a:cubicBezTo>
                    <a:pt x="830" y="375"/>
                    <a:pt x="1526" y="482"/>
                    <a:pt x="2195" y="696"/>
                  </a:cubicBezTo>
                  <a:cubicBezTo>
                    <a:pt x="2356" y="777"/>
                    <a:pt x="2490" y="803"/>
                    <a:pt x="2624" y="884"/>
                  </a:cubicBezTo>
                  <a:cubicBezTo>
                    <a:pt x="2644" y="890"/>
                    <a:pt x="2664" y="894"/>
                    <a:pt x="2683" y="894"/>
                  </a:cubicBezTo>
                  <a:cubicBezTo>
                    <a:pt x="2742" y="894"/>
                    <a:pt x="2797" y="863"/>
                    <a:pt x="2838" y="803"/>
                  </a:cubicBezTo>
                  <a:cubicBezTo>
                    <a:pt x="2864" y="750"/>
                    <a:pt x="2838" y="643"/>
                    <a:pt x="2757" y="616"/>
                  </a:cubicBezTo>
                  <a:cubicBezTo>
                    <a:pt x="1954" y="241"/>
                    <a:pt x="1044" y="81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1" name="Google Shape;6619;p43">
              <a:extLst>
                <a:ext uri="{FF2B5EF4-FFF2-40B4-BE49-F238E27FC236}">
                  <a16:creationId xmlns:a16="http://schemas.microsoft.com/office/drawing/2014/main" id="{940EDF06-CF56-BF65-0C09-16228181ACE7}"/>
                </a:ext>
              </a:extLst>
            </p:cNvPr>
            <p:cNvSpPr/>
            <p:nvPr/>
          </p:nvSpPr>
          <p:spPr>
            <a:xfrm>
              <a:off x="7959325" y="4656800"/>
              <a:ext cx="75650" cy="21750"/>
            </a:xfrm>
            <a:custGeom>
              <a:avLst/>
              <a:gdLst/>
              <a:ahLst/>
              <a:cxnLst/>
              <a:rect l="l" t="t" r="r" b="b"/>
              <a:pathLst>
                <a:path w="3026" h="870" extrusionOk="0">
                  <a:moveTo>
                    <a:pt x="188" y="1"/>
                  </a:moveTo>
                  <a:cubicBezTo>
                    <a:pt x="108" y="28"/>
                    <a:pt x="54" y="28"/>
                    <a:pt x="54" y="54"/>
                  </a:cubicBezTo>
                  <a:cubicBezTo>
                    <a:pt x="28" y="81"/>
                    <a:pt x="1" y="135"/>
                    <a:pt x="1" y="161"/>
                  </a:cubicBezTo>
                  <a:cubicBezTo>
                    <a:pt x="1" y="188"/>
                    <a:pt x="1" y="215"/>
                    <a:pt x="28" y="268"/>
                  </a:cubicBezTo>
                  <a:cubicBezTo>
                    <a:pt x="54" y="295"/>
                    <a:pt x="108" y="322"/>
                    <a:pt x="135" y="322"/>
                  </a:cubicBezTo>
                  <a:cubicBezTo>
                    <a:pt x="938" y="402"/>
                    <a:pt x="1714" y="536"/>
                    <a:pt x="2463" y="750"/>
                  </a:cubicBezTo>
                  <a:lnTo>
                    <a:pt x="2758" y="857"/>
                  </a:lnTo>
                  <a:cubicBezTo>
                    <a:pt x="2793" y="857"/>
                    <a:pt x="2817" y="869"/>
                    <a:pt x="2845" y="869"/>
                  </a:cubicBezTo>
                  <a:cubicBezTo>
                    <a:pt x="2859" y="869"/>
                    <a:pt x="2874" y="866"/>
                    <a:pt x="2891" y="857"/>
                  </a:cubicBezTo>
                  <a:cubicBezTo>
                    <a:pt x="2945" y="857"/>
                    <a:pt x="2972" y="831"/>
                    <a:pt x="2999" y="804"/>
                  </a:cubicBezTo>
                  <a:cubicBezTo>
                    <a:pt x="3025" y="723"/>
                    <a:pt x="2999" y="616"/>
                    <a:pt x="2945" y="590"/>
                  </a:cubicBezTo>
                  <a:cubicBezTo>
                    <a:pt x="2490" y="429"/>
                    <a:pt x="2062" y="295"/>
                    <a:pt x="1633" y="188"/>
                  </a:cubicBezTo>
                  <a:cubicBezTo>
                    <a:pt x="1152" y="81"/>
                    <a:pt x="697" y="54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2" name="Google Shape;6620;p43">
              <a:extLst>
                <a:ext uri="{FF2B5EF4-FFF2-40B4-BE49-F238E27FC236}">
                  <a16:creationId xmlns:a16="http://schemas.microsoft.com/office/drawing/2014/main" id="{03ADE114-100D-397B-AA37-4CC5BBA32149}"/>
                </a:ext>
              </a:extLst>
            </p:cNvPr>
            <p:cNvSpPr/>
            <p:nvPr/>
          </p:nvSpPr>
          <p:spPr>
            <a:xfrm>
              <a:off x="7959325" y="4657650"/>
              <a:ext cx="76325" cy="21825"/>
            </a:xfrm>
            <a:custGeom>
              <a:avLst/>
              <a:gdLst/>
              <a:ahLst/>
              <a:cxnLst/>
              <a:rect l="l" t="t" r="r" b="b"/>
              <a:pathLst>
                <a:path w="3053" h="873" extrusionOk="0">
                  <a:moveTo>
                    <a:pt x="115" y="0"/>
                  </a:moveTo>
                  <a:cubicBezTo>
                    <a:pt x="101" y="0"/>
                    <a:pt x="81" y="7"/>
                    <a:pt x="54" y="20"/>
                  </a:cubicBezTo>
                  <a:cubicBezTo>
                    <a:pt x="28" y="47"/>
                    <a:pt x="1" y="101"/>
                    <a:pt x="1" y="127"/>
                  </a:cubicBezTo>
                  <a:cubicBezTo>
                    <a:pt x="1" y="154"/>
                    <a:pt x="1" y="181"/>
                    <a:pt x="28" y="234"/>
                  </a:cubicBezTo>
                  <a:cubicBezTo>
                    <a:pt x="54" y="261"/>
                    <a:pt x="108" y="288"/>
                    <a:pt x="135" y="288"/>
                  </a:cubicBezTo>
                  <a:cubicBezTo>
                    <a:pt x="938" y="395"/>
                    <a:pt x="1741" y="449"/>
                    <a:pt x="2463" y="716"/>
                  </a:cubicBezTo>
                  <a:cubicBezTo>
                    <a:pt x="2570" y="770"/>
                    <a:pt x="2704" y="823"/>
                    <a:pt x="2811" y="850"/>
                  </a:cubicBezTo>
                  <a:cubicBezTo>
                    <a:pt x="2827" y="866"/>
                    <a:pt x="2847" y="872"/>
                    <a:pt x="2869" y="872"/>
                  </a:cubicBezTo>
                  <a:cubicBezTo>
                    <a:pt x="2921" y="872"/>
                    <a:pt x="2980" y="834"/>
                    <a:pt x="2999" y="797"/>
                  </a:cubicBezTo>
                  <a:cubicBezTo>
                    <a:pt x="3052" y="716"/>
                    <a:pt x="2999" y="636"/>
                    <a:pt x="2945" y="582"/>
                  </a:cubicBezTo>
                  <a:cubicBezTo>
                    <a:pt x="2490" y="395"/>
                    <a:pt x="2035" y="261"/>
                    <a:pt x="1553" y="181"/>
                  </a:cubicBezTo>
                  <a:cubicBezTo>
                    <a:pt x="1098" y="101"/>
                    <a:pt x="616" y="47"/>
                    <a:pt x="161" y="20"/>
                  </a:cubicBezTo>
                  <a:lnTo>
                    <a:pt x="135" y="20"/>
                  </a:lnTo>
                  <a:cubicBezTo>
                    <a:pt x="135" y="7"/>
                    <a:pt x="128" y="0"/>
                    <a:pt x="11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3" name="Google Shape;6621;p43">
              <a:extLst>
                <a:ext uri="{FF2B5EF4-FFF2-40B4-BE49-F238E27FC236}">
                  <a16:creationId xmlns:a16="http://schemas.microsoft.com/office/drawing/2014/main" id="{51128112-56CC-D218-FE74-0AD34F561FD2}"/>
                </a:ext>
              </a:extLst>
            </p:cNvPr>
            <p:cNvSpPr/>
            <p:nvPr/>
          </p:nvSpPr>
          <p:spPr>
            <a:xfrm>
              <a:off x="7959325" y="4656800"/>
              <a:ext cx="81000" cy="22675"/>
            </a:xfrm>
            <a:custGeom>
              <a:avLst/>
              <a:gdLst/>
              <a:ahLst/>
              <a:cxnLst/>
              <a:rect l="l" t="t" r="r" b="b"/>
              <a:pathLst>
                <a:path w="3240" h="907" extrusionOk="0">
                  <a:moveTo>
                    <a:pt x="161" y="1"/>
                  </a:moveTo>
                  <a:cubicBezTo>
                    <a:pt x="54" y="28"/>
                    <a:pt x="1" y="81"/>
                    <a:pt x="1" y="161"/>
                  </a:cubicBezTo>
                  <a:cubicBezTo>
                    <a:pt x="1" y="188"/>
                    <a:pt x="28" y="215"/>
                    <a:pt x="54" y="268"/>
                  </a:cubicBezTo>
                  <a:cubicBezTo>
                    <a:pt x="108" y="295"/>
                    <a:pt x="135" y="295"/>
                    <a:pt x="161" y="295"/>
                  </a:cubicBezTo>
                  <a:cubicBezTo>
                    <a:pt x="295" y="295"/>
                    <a:pt x="456" y="295"/>
                    <a:pt x="643" y="322"/>
                  </a:cubicBezTo>
                  <a:lnTo>
                    <a:pt x="590" y="322"/>
                  </a:lnTo>
                  <a:cubicBezTo>
                    <a:pt x="1232" y="349"/>
                    <a:pt x="1874" y="483"/>
                    <a:pt x="2463" y="697"/>
                  </a:cubicBezTo>
                  <a:lnTo>
                    <a:pt x="2517" y="697"/>
                  </a:lnTo>
                  <a:lnTo>
                    <a:pt x="2999" y="884"/>
                  </a:lnTo>
                  <a:cubicBezTo>
                    <a:pt x="3022" y="900"/>
                    <a:pt x="3048" y="906"/>
                    <a:pt x="3073" y="906"/>
                  </a:cubicBezTo>
                  <a:cubicBezTo>
                    <a:pt x="3135" y="906"/>
                    <a:pt x="3194" y="868"/>
                    <a:pt x="3213" y="831"/>
                  </a:cubicBezTo>
                  <a:cubicBezTo>
                    <a:pt x="3239" y="750"/>
                    <a:pt x="3213" y="670"/>
                    <a:pt x="3132" y="616"/>
                  </a:cubicBezTo>
                  <a:cubicBezTo>
                    <a:pt x="2196" y="188"/>
                    <a:pt x="1205" y="28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4" name="Google Shape;6622;p43">
              <a:extLst>
                <a:ext uri="{FF2B5EF4-FFF2-40B4-BE49-F238E27FC236}">
                  <a16:creationId xmlns:a16="http://schemas.microsoft.com/office/drawing/2014/main" id="{DE8CA19F-93AA-4858-A505-8C0865FAB2CE}"/>
                </a:ext>
              </a:extLst>
            </p:cNvPr>
            <p:cNvSpPr/>
            <p:nvPr/>
          </p:nvSpPr>
          <p:spPr>
            <a:xfrm>
              <a:off x="7976725" y="4658825"/>
              <a:ext cx="63600" cy="20675"/>
            </a:xfrm>
            <a:custGeom>
              <a:avLst/>
              <a:gdLst/>
              <a:ahLst/>
              <a:cxnLst/>
              <a:rect l="l" t="t" r="r" b="b"/>
              <a:pathLst>
                <a:path w="2544" h="827" extrusionOk="0">
                  <a:moveTo>
                    <a:pt x="135" y="0"/>
                  </a:moveTo>
                  <a:cubicBezTo>
                    <a:pt x="108" y="80"/>
                    <a:pt x="81" y="80"/>
                    <a:pt x="27" y="107"/>
                  </a:cubicBezTo>
                  <a:cubicBezTo>
                    <a:pt x="1" y="134"/>
                    <a:pt x="1" y="187"/>
                    <a:pt x="1" y="214"/>
                  </a:cubicBezTo>
                  <a:cubicBezTo>
                    <a:pt x="1" y="241"/>
                    <a:pt x="27" y="268"/>
                    <a:pt x="27" y="321"/>
                  </a:cubicBezTo>
                  <a:cubicBezTo>
                    <a:pt x="81" y="348"/>
                    <a:pt x="108" y="348"/>
                    <a:pt x="135" y="348"/>
                  </a:cubicBezTo>
                  <a:cubicBezTo>
                    <a:pt x="804" y="375"/>
                    <a:pt x="1473" y="509"/>
                    <a:pt x="2115" y="750"/>
                  </a:cubicBezTo>
                  <a:cubicBezTo>
                    <a:pt x="2169" y="776"/>
                    <a:pt x="2195" y="776"/>
                    <a:pt x="2276" y="803"/>
                  </a:cubicBezTo>
                  <a:cubicBezTo>
                    <a:pt x="2294" y="803"/>
                    <a:pt x="2323" y="827"/>
                    <a:pt x="2357" y="827"/>
                  </a:cubicBezTo>
                  <a:cubicBezTo>
                    <a:pt x="2374" y="827"/>
                    <a:pt x="2392" y="821"/>
                    <a:pt x="2410" y="803"/>
                  </a:cubicBezTo>
                  <a:cubicBezTo>
                    <a:pt x="2436" y="803"/>
                    <a:pt x="2463" y="776"/>
                    <a:pt x="2517" y="750"/>
                  </a:cubicBezTo>
                  <a:cubicBezTo>
                    <a:pt x="2543" y="723"/>
                    <a:pt x="2543" y="669"/>
                    <a:pt x="2517" y="616"/>
                  </a:cubicBezTo>
                  <a:cubicBezTo>
                    <a:pt x="2517" y="589"/>
                    <a:pt x="2463" y="535"/>
                    <a:pt x="2436" y="509"/>
                  </a:cubicBezTo>
                  <a:cubicBezTo>
                    <a:pt x="2062" y="375"/>
                    <a:pt x="1714" y="268"/>
                    <a:pt x="1312" y="187"/>
                  </a:cubicBezTo>
                  <a:cubicBezTo>
                    <a:pt x="937" y="107"/>
                    <a:pt x="536" y="54"/>
                    <a:pt x="135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5" name="Google Shape;6623;p43">
              <a:extLst>
                <a:ext uri="{FF2B5EF4-FFF2-40B4-BE49-F238E27FC236}">
                  <a16:creationId xmlns:a16="http://schemas.microsoft.com/office/drawing/2014/main" id="{8A0326D4-CD43-A26D-6584-771F772515F9}"/>
                </a:ext>
              </a:extLst>
            </p:cNvPr>
            <p:cNvSpPr/>
            <p:nvPr/>
          </p:nvSpPr>
          <p:spPr>
            <a:xfrm>
              <a:off x="7996125" y="4662150"/>
              <a:ext cx="54225" cy="20675"/>
            </a:xfrm>
            <a:custGeom>
              <a:avLst/>
              <a:gdLst/>
              <a:ahLst/>
              <a:cxnLst/>
              <a:rect l="l" t="t" r="r" b="b"/>
              <a:pathLst>
                <a:path w="2169" h="827" extrusionOk="0">
                  <a:moveTo>
                    <a:pt x="54" y="1"/>
                  </a:moveTo>
                  <a:cubicBezTo>
                    <a:pt x="28" y="54"/>
                    <a:pt x="1" y="81"/>
                    <a:pt x="1" y="108"/>
                  </a:cubicBezTo>
                  <a:cubicBezTo>
                    <a:pt x="1" y="135"/>
                    <a:pt x="1" y="188"/>
                    <a:pt x="28" y="215"/>
                  </a:cubicBezTo>
                  <a:cubicBezTo>
                    <a:pt x="54" y="242"/>
                    <a:pt x="108" y="269"/>
                    <a:pt x="135" y="269"/>
                  </a:cubicBezTo>
                  <a:cubicBezTo>
                    <a:pt x="536" y="322"/>
                    <a:pt x="938" y="402"/>
                    <a:pt x="1339" y="536"/>
                  </a:cubicBezTo>
                  <a:cubicBezTo>
                    <a:pt x="1527" y="617"/>
                    <a:pt x="1741" y="724"/>
                    <a:pt x="1928" y="804"/>
                  </a:cubicBezTo>
                  <a:cubicBezTo>
                    <a:pt x="1952" y="820"/>
                    <a:pt x="1977" y="826"/>
                    <a:pt x="2003" y="826"/>
                  </a:cubicBezTo>
                  <a:cubicBezTo>
                    <a:pt x="2064" y="826"/>
                    <a:pt x="2123" y="788"/>
                    <a:pt x="2142" y="750"/>
                  </a:cubicBezTo>
                  <a:cubicBezTo>
                    <a:pt x="2169" y="670"/>
                    <a:pt x="2142" y="590"/>
                    <a:pt x="2062" y="536"/>
                  </a:cubicBezTo>
                  <a:cubicBezTo>
                    <a:pt x="1767" y="376"/>
                    <a:pt x="1473" y="269"/>
                    <a:pt x="1152" y="188"/>
                  </a:cubicBezTo>
                  <a:cubicBezTo>
                    <a:pt x="857" y="81"/>
                    <a:pt x="536" y="54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6" name="Google Shape;6624;p43">
              <a:extLst>
                <a:ext uri="{FF2B5EF4-FFF2-40B4-BE49-F238E27FC236}">
                  <a16:creationId xmlns:a16="http://schemas.microsoft.com/office/drawing/2014/main" id="{BDFDC539-1B3E-596F-BC64-111D32153825}"/>
                </a:ext>
              </a:extLst>
            </p:cNvPr>
            <p:cNvSpPr/>
            <p:nvPr/>
          </p:nvSpPr>
          <p:spPr>
            <a:xfrm>
              <a:off x="7995475" y="4660825"/>
              <a:ext cx="54225" cy="19675"/>
            </a:xfrm>
            <a:custGeom>
              <a:avLst/>
              <a:gdLst/>
              <a:ahLst/>
              <a:cxnLst/>
              <a:rect l="l" t="t" r="r" b="b"/>
              <a:pathLst>
                <a:path w="2169" h="787" extrusionOk="0">
                  <a:moveTo>
                    <a:pt x="161" y="0"/>
                  </a:moveTo>
                  <a:cubicBezTo>
                    <a:pt x="54" y="27"/>
                    <a:pt x="0" y="54"/>
                    <a:pt x="0" y="134"/>
                  </a:cubicBezTo>
                  <a:cubicBezTo>
                    <a:pt x="0" y="188"/>
                    <a:pt x="27" y="295"/>
                    <a:pt x="134" y="295"/>
                  </a:cubicBezTo>
                  <a:cubicBezTo>
                    <a:pt x="589" y="375"/>
                    <a:pt x="1098" y="455"/>
                    <a:pt x="1553" y="643"/>
                  </a:cubicBezTo>
                  <a:cubicBezTo>
                    <a:pt x="1686" y="670"/>
                    <a:pt x="1793" y="723"/>
                    <a:pt x="1927" y="777"/>
                  </a:cubicBezTo>
                  <a:cubicBezTo>
                    <a:pt x="1947" y="783"/>
                    <a:pt x="1967" y="787"/>
                    <a:pt x="1987" y="787"/>
                  </a:cubicBezTo>
                  <a:cubicBezTo>
                    <a:pt x="2046" y="787"/>
                    <a:pt x="2101" y="756"/>
                    <a:pt x="2141" y="696"/>
                  </a:cubicBezTo>
                  <a:cubicBezTo>
                    <a:pt x="2168" y="643"/>
                    <a:pt x="2141" y="536"/>
                    <a:pt x="2061" y="482"/>
                  </a:cubicBezTo>
                  <a:cubicBezTo>
                    <a:pt x="1472" y="214"/>
                    <a:pt x="830" y="107"/>
                    <a:pt x="18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7" name="Google Shape;6625;p43">
              <a:extLst>
                <a:ext uri="{FF2B5EF4-FFF2-40B4-BE49-F238E27FC236}">
                  <a16:creationId xmlns:a16="http://schemas.microsoft.com/office/drawing/2014/main" id="{4D654D75-FF29-42DF-E106-EC96D55638BE}"/>
                </a:ext>
              </a:extLst>
            </p:cNvPr>
            <p:cNvSpPr/>
            <p:nvPr/>
          </p:nvSpPr>
          <p:spPr>
            <a:xfrm>
              <a:off x="7962675" y="4656800"/>
              <a:ext cx="78325" cy="22675"/>
            </a:xfrm>
            <a:custGeom>
              <a:avLst/>
              <a:gdLst/>
              <a:ahLst/>
              <a:cxnLst/>
              <a:rect l="l" t="t" r="r" b="b"/>
              <a:pathLst>
                <a:path w="3133" h="907" extrusionOk="0">
                  <a:moveTo>
                    <a:pt x="134" y="1"/>
                  </a:moveTo>
                  <a:lnTo>
                    <a:pt x="27" y="81"/>
                  </a:lnTo>
                  <a:cubicBezTo>
                    <a:pt x="1" y="135"/>
                    <a:pt x="1" y="161"/>
                    <a:pt x="1" y="188"/>
                  </a:cubicBezTo>
                  <a:cubicBezTo>
                    <a:pt x="1" y="215"/>
                    <a:pt x="27" y="268"/>
                    <a:pt x="27" y="295"/>
                  </a:cubicBezTo>
                  <a:cubicBezTo>
                    <a:pt x="54" y="322"/>
                    <a:pt x="108" y="322"/>
                    <a:pt x="134" y="322"/>
                  </a:cubicBezTo>
                  <a:cubicBezTo>
                    <a:pt x="937" y="402"/>
                    <a:pt x="1714" y="483"/>
                    <a:pt x="2463" y="723"/>
                  </a:cubicBezTo>
                  <a:cubicBezTo>
                    <a:pt x="2597" y="804"/>
                    <a:pt x="2784" y="831"/>
                    <a:pt x="2918" y="884"/>
                  </a:cubicBezTo>
                  <a:cubicBezTo>
                    <a:pt x="2934" y="900"/>
                    <a:pt x="2954" y="906"/>
                    <a:pt x="2975" y="906"/>
                  </a:cubicBezTo>
                  <a:cubicBezTo>
                    <a:pt x="3027" y="906"/>
                    <a:pt x="3086" y="868"/>
                    <a:pt x="3105" y="831"/>
                  </a:cubicBezTo>
                  <a:cubicBezTo>
                    <a:pt x="3132" y="750"/>
                    <a:pt x="3105" y="670"/>
                    <a:pt x="3025" y="616"/>
                  </a:cubicBezTo>
                  <a:cubicBezTo>
                    <a:pt x="2142" y="188"/>
                    <a:pt x="1098" y="81"/>
                    <a:pt x="134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8" name="Google Shape;6626;p43">
              <a:extLst>
                <a:ext uri="{FF2B5EF4-FFF2-40B4-BE49-F238E27FC236}">
                  <a16:creationId xmlns:a16="http://schemas.microsoft.com/office/drawing/2014/main" id="{235F3FED-EC8F-738D-7F50-5547C56AF7E3}"/>
                </a:ext>
              </a:extLst>
            </p:cNvPr>
            <p:cNvSpPr/>
            <p:nvPr/>
          </p:nvSpPr>
          <p:spPr>
            <a:xfrm>
              <a:off x="7943275" y="4655475"/>
              <a:ext cx="70275" cy="18325"/>
            </a:xfrm>
            <a:custGeom>
              <a:avLst/>
              <a:gdLst/>
              <a:ahLst/>
              <a:cxnLst/>
              <a:rect l="l" t="t" r="r" b="b"/>
              <a:pathLst>
                <a:path w="2811" h="733" extrusionOk="0">
                  <a:moveTo>
                    <a:pt x="107" y="0"/>
                  </a:moveTo>
                  <a:cubicBezTo>
                    <a:pt x="107" y="0"/>
                    <a:pt x="27" y="54"/>
                    <a:pt x="27" y="81"/>
                  </a:cubicBezTo>
                  <a:cubicBezTo>
                    <a:pt x="0" y="107"/>
                    <a:pt x="0" y="134"/>
                    <a:pt x="0" y="188"/>
                  </a:cubicBezTo>
                  <a:cubicBezTo>
                    <a:pt x="0" y="214"/>
                    <a:pt x="27" y="241"/>
                    <a:pt x="27" y="268"/>
                  </a:cubicBezTo>
                  <a:cubicBezTo>
                    <a:pt x="81" y="321"/>
                    <a:pt x="107" y="321"/>
                    <a:pt x="134" y="321"/>
                  </a:cubicBezTo>
                  <a:cubicBezTo>
                    <a:pt x="402" y="321"/>
                    <a:pt x="670" y="348"/>
                    <a:pt x="910" y="348"/>
                  </a:cubicBezTo>
                  <a:lnTo>
                    <a:pt x="857" y="348"/>
                  </a:lnTo>
                  <a:cubicBezTo>
                    <a:pt x="1365" y="375"/>
                    <a:pt x="1847" y="455"/>
                    <a:pt x="2329" y="616"/>
                  </a:cubicBezTo>
                  <a:cubicBezTo>
                    <a:pt x="2409" y="643"/>
                    <a:pt x="2516" y="669"/>
                    <a:pt x="2570" y="723"/>
                  </a:cubicBezTo>
                  <a:cubicBezTo>
                    <a:pt x="2590" y="730"/>
                    <a:pt x="2610" y="733"/>
                    <a:pt x="2630" y="733"/>
                  </a:cubicBezTo>
                  <a:cubicBezTo>
                    <a:pt x="2689" y="733"/>
                    <a:pt x="2744" y="703"/>
                    <a:pt x="2784" y="643"/>
                  </a:cubicBezTo>
                  <a:cubicBezTo>
                    <a:pt x="2811" y="589"/>
                    <a:pt x="2784" y="482"/>
                    <a:pt x="2704" y="455"/>
                  </a:cubicBezTo>
                  <a:cubicBezTo>
                    <a:pt x="1901" y="81"/>
                    <a:pt x="964" y="54"/>
                    <a:pt x="10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9" name="Google Shape;6627;p43">
              <a:extLst>
                <a:ext uri="{FF2B5EF4-FFF2-40B4-BE49-F238E27FC236}">
                  <a16:creationId xmlns:a16="http://schemas.microsoft.com/office/drawing/2014/main" id="{50B4C51E-25A5-4E6A-5F48-2A4331BFFCF6}"/>
                </a:ext>
              </a:extLst>
            </p:cNvPr>
            <p:cNvSpPr/>
            <p:nvPr/>
          </p:nvSpPr>
          <p:spPr>
            <a:xfrm>
              <a:off x="7931900" y="4655475"/>
              <a:ext cx="68950" cy="15400"/>
            </a:xfrm>
            <a:custGeom>
              <a:avLst/>
              <a:gdLst/>
              <a:ahLst/>
              <a:cxnLst/>
              <a:rect l="l" t="t" r="r" b="b"/>
              <a:pathLst>
                <a:path w="2758" h="616" extrusionOk="0">
                  <a:moveTo>
                    <a:pt x="134" y="0"/>
                  </a:moveTo>
                  <a:cubicBezTo>
                    <a:pt x="54" y="0"/>
                    <a:pt x="0" y="81"/>
                    <a:pt x="0" y="188"/>
                  </a:cubicBezTo>
                  <a:cubicBezTo>
                    <a:pt x="0" y="268"/>
                    <a:pt x="54" y="321"/>
                    <a:pt x="161" y="321"/>
                  </a:cubicBezTo>
                  <a:cubicBezTo>
                    <a:pt x="482" y="321"/>
                    <a:pt x="830" y="321"/>
                    <a:pt x="1125" y="348"/>
                  </a:cubicBezTo>
                  <a:lnTo>
                    <a:pt x="1098" y="348"/>
                  </a:lnTo>
                  <a:cubicBezTo>
                    <a:pt x="1606" y="375"/>
                    <a:pt x="2142" y="482"/>
                    <a:pt x="2597" y="616"/>
                  </a:cubicBezTo>
                  <a:cubicBezTo>
                    <a:pt x="2623" y="616"/>
                    <a:pt x="2704" y="616"/>
                    <a:pt x="2704" y="589"/>
                  </a:cubicBezTo>
                  <a:cubicBezTo>
                    <a:pt x="2730" y="536"/>
                    <a:pt x="2757" y="509"/>
                    <a:pt x="2757" y="482"/>
                  </a:cubicBezTo>
                  <a:cubicBezTo>
                    <a:pt x="2757" y="428"/>
                    <a:pt x="2757" y="402"/>
                    <a:pt x="2730" y="375"/>
                  </a:cubicBezTo>
                  <a:cubicBezTo>
                    <a:pt x="2704" y="348"/>
                    <a:pt x="2677" y="321"/>
                    <a:pt x="2623" y="321"/>
                  </a:cubicBezTo>
                  <a:cubicBezTo>
                    <a:pt x="1901" y="81"/>
                    <a:pt x="1151" y="0"/>
                    <a:pt x="40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0" name="Google Shape;6628;p43">
              <a:extLst>
                <a:ext uri="{FF2B5EF4-FFF2-40B4-BE49-F238E27FC236}">
                  <a16:creationId xmlns:a16="http://schemas.microsoft.com/office/drawing/2014/main" id="{0E43EE49-E6C3-9053-3A56-E477233ABB55}"/>
                </a:ext>
              </a:extLst>
            </p:cNvPr>
            <p:cNvSpPr/>
            <p:nvPr/>
          </p:nvSpPr>
          <p:spPr>
            <a:xfrm>
              <a:off x="7931900" y="4655175"/>
              <a:ext cx="68275" cy="15700"/>
            </a:xfrm>
            <a:custGeom>
              <a:avLst/>
              <a:gdLst/>
              <a:ahLst/>
              <a:cxnLst/>
              <a:rect l="l" t="t" r="r" b="b"/>
              <a:pathLst>
                <a:path w="2731" h="628" extrusionOk="0">
                  <a:moveTo>
                    <a:pt x="342" y="0"/>
                  </a:moveTo>
                  <a:cubicBezTo>
                    <a:pt x="265" y="0"/>
                    <a:pt x="188" y="12"/>
                    <a:pt x="134" y="12"/>
                  </a:cubicBezTo>
                  <a:cubicBezTo>
                    <a:pt x="54" y="12"/>
                    <a:pt x="0" y="93"/>
                    <a:pt x="0" y="200"/>
                  </a:cubicBezTo>
                  <a:cubicBezTo>
                    <a:pt x="0" y="280"/>
                    <a:pt x="54" y="333"/>
                    <a:pt x="161" y="333"/>
                  </a:cubicBezTo>
                  <a:cubicBezTo>
                    <a:pt x="482" y="333"/>
                    <a:pt x="857" y="333"/>
                    <a:pt x="1205" y="360"/>
                  </a:cubicBezTo>
                  <a:lnTo>
                    <a:pt x="1151" y="360"/>
                  </a:lnTo>
                  <a:cubicBezTo>
                    <a:pt x="1633" y="387"/>
                    <a:pt x="2142" y="467"/>
                    <a:pt x="2570" y="628"/>
                  </a:cubicBezTo>
                  <a:cubicBezTo>
                    <a:pt x="2597" y="628"/>
                    <a:pt x="2677" y="628"/>
                    <a:pt x="2677" y="601"/>
                  </a:cubicBezTo>
                  <a:cubicBezTo>
                    <a:pt x="2704" y="548"/>
                    <a:pt x="2730" y="521"/>
                    <a:pt x="2730" y="494"/>
                  </a:cubicBezTo>
                  <a:cubicBezTo>
                    <a:pt x="2730" y="440"/>
                    <a:pt x="2730" y="414"/>
                    <a:pt x="2704" y="387"/>
                  </a:cubicBezTo>
                  <a:cubicBezTo>
                    <a:pt x="2677" y="360"/>
                    <a:pt x="2623" y="333"/>
                    <a:pt x="2597" y="333"/>
                  </a:cubicBezTo>
                  <a:cubicBezTo>
                    <a:pt x="1928" y="93"/>
                    <a:pt x="1205" y="12"/>
                    <a:pt x="455" y="12"/>
                  </a:cubicBezTo>
                  <a:cubicBezTo>
                    <a:pt x="420" y="3"/>
                    <a:pt x="381" y="0"/>
                    <a:pt x="34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1" name="Google Shape;6629;p43">
              <a:extLst>
                <a:ext uri="{FF2B5EF4-FFF2-40B4-BE49-F238E27FC236}">
                  <a16:creationId xmlns:a16="http://schemas.microsoft.com/office/drawing/2014/main" id="{FAFE34AB-E003-97C1-D275-678D2A974F14}"/>
                </a:ext>
              </a:extLst>
            </p:cNvPr>
            <p:cNvSpPr/>
            <p:nvPr/>
          </p:nvSpPr>
          <p:spPr>
            <a:xfrm>
              <a:off x="7933900" y="4655475"/>
              <a:ext cx="63600" cy="13825"/>
            </a:xfrm>
            <a:custGeom>
              <a:avLst/>
              <a:gdLst/>
              <a:ahLst/>
              <a:cxnLst/>
              <a:rect l="l" t="t" r="r" b="b"/>
              <a:pathLst>
                <a:path w="2544" h="553" extrusionOk="0">
                  <a:moveTo>
                    <a:pt x="134" y="0"/>
                  </a:moveTo>
                  <a:cubicBezTo>
                    <a:pt x="81" y="0"/>
                    <a:pt x="1" y="81"/>
                    <a:pt x="1" y="188"/>
                  </a:cubicBezTo>
                  <a:cubicBezTo>
                    <a:pt x="1" y="268"/>
                    <a:pt x="81" y="321"/>
                    <a:pt x="188" y="321"/>
                  </a:cubicBezTo>
                  <a:lnTo>
                    <a:pt x="1045" y="321"/>
                  </a:lnTo>
                  <a:cubicBezTo>
                    <a:pt x="1473" y="348"/>
                    <a:pt x="1955" y="402"/>
                    <a:pt x="2383" y="536"/>
                  </a:cubicBezTo>
                  <a:cubicBezTo>
                    <a:pt x="2400" y="547"/>
                    <a:pt x="2418" y="553"/>
                    <a:pt x="2435" y="553"/>
                  </a:cubicBezTo>
                  <a:cubicBezTo>
                    <a:pt x="2494" y="553"/>
                    <a:pt x="2543" y="485"/>
                    <a:pt x="2543" y="402"/>
                  </a:cubicBezTo>
                  <a:cubicBezTo>
                    <a:pt x="2543" y="375"/>
                    <a:pt x="2543" y="348"/>
                    <a:pt x="2517" y="321"/>
                  </a:cubicBezTo>
                  <a:cubicBezTo>
                    <a:pt x="2490" y="268"/>
                    <a:pt x="2463" y="241"/>
                    <a:pt x="2410" y="241"/>
                  </a:cubicBezTo>
                  <a:cubicBezTo>
                    <a:pt x="1794" y="27"/>
                    <a:pt x="1125" y="0"/>
                    <a:pt x="482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2" name="Google Shape;6630;p43">
              <a:extLst>
                <a:ext uri="{FF2B5EF4-FFF2-40B4-BE49-F238E27FC236}">
                  <a16:creationId xmlns:a16="http://schemas.microsoft.com/office/drawing/2014/main" id="{3A916072-B602-984C-791D-AF354C1824AB}"/>
                </a:ext>
              </a:extLst>
            </p:cNvPr>
            <p:cNvSpPr/>
            <p:nvPr/>
          </p:nvSpPr>
          <p:spPr>
            <a:xfrm>
              <a:off x="7933900" y="4655175"/>
              <a:ext cx="61600" cy="13700"/>
            </a:xfrm>
            <a:custGeom>
              <a:avLst/>
              <a:gdLst/>
              <a:ahLst/>
              <a:cxnLst/>
              <a:rect l="l" t="t" r="r" b="b"/>
              <a:pathLst>
                <a:path w="2464" h="548" extrusionOk="0">
                  <a:moveTo>
                    <a:pt x="368" y="0"/>
                  </a:moveTo>
                  <a:cubicBezTo>
                    <a:pt x="289" y="0"/>
                    <a:pt x="206" y="12"/>
                    <a:pt x="134" y="12"/>
                  </a:cubicBezTo>
                  <a:cubicBezTo>
                    <a:pt x="81" y="12"/>
                    <a:pt x="1" y="93"/>
                    <a:pt x="1" y="200"/>
                  </a:cubicBezTo>
                  <a:cubicBezTo>
                    <a:pt x="1" y="280"/>
                    <a:pt x="81" y="333"/>
                    <a:pt x="188" y="333"/>
                  </a:cubicBezTo>
                  <a:lnTo>
                    <a:pt x="1152" y="333"/>
                  </a:lnTo>
                  <a:cubicBezTo>
                    <a:pt x="1526" y="360"/>
                    <a:pt x="1928" y="414"/>
                    <a:pt x="2276" y="548"/>
                  </a:cubicBezTo>
                  <a:cubicBezTo>
                    <a:pt x="2329" y="548"/>
                    <a:pt x="2383" y="548"/>
                    <a:pt x="2383" y="521"/>
                  </a:cubicBezTo>
                  <a:cubicBezTo>
                    <a:pt x="2410" y="494"/>
                    <a:pt x="2463" y="440"/>
                    <a:pt x="2463" y="414"/>
                  </a:cubicBezTo>
                  <a:cubicBezTo>
                    <a:pt x="2463" y="387"/>
                    <a:pt x="2463" y="360"/>
                    <a:pt x="2410" y="307"/>
                  </a:cubicBezTo>
                  <a:cubicBezTo>
                    <a:pt x="2383" y="280"/>
                    <a:pt x="2356" y="253"/>
                    <a:pt x="2329" y="253"/>
                  </a:cubicBezTo>
                  <a:cubicBezTo>
                    <a:pt x="1714" y="39"/>
                    <a:pt x="1125" y="12"/>
                    <a:pt x="482" y="12"/>
                  </a:cubicBezTo>
                  <a:cubicBezTo>
                    <a:pt x="447" y="3"/>
                    <a:pt x="408" y="0"/>
                    <a:pt x="36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3" name="Google Shape;6631;p43">
              <a:extLst>
                <a:ext uri="{FF2B5EF4-FFF2-40B4-BE49-F238E27FC236}">
                  <a16:creationId xmlns:a16="http://schemas.microsoft.com/office/drawing/2014/main" id="{66AD9F94-CC01-E25C-2EE7-745E5620FF3B}"/>
                </a:ext>
              </a:extLst>
            </p:cNvPr>
            <p:cNvSpPr/>
            <p:nvPr/>
          </p:nvSpPr>
          <p:spPr>
            <a:xfrm>
              <a:off x="7918525" y="4655475"/>
              <a:ext cx="75625" cy="12900"/>
            </a:xfrm>
            <a:custGeom>
              <a:avLst/>
              <a:gdLst/>
              <a:ahLst/>
              <a:cxnLst/>
              <a:rect l="l" t="t" r="r" b="b"/>
              <a:pathLst>
                <a:path w="3025" h="516" extrusionOk="0">
                  <a:moveTo>
                    <a:pt x="990" y="0"/>
                  </a:moveTo>
                  <a:cubicBezTo>
                    <a:pt x="696" y="0"/>
                    <a:pt x="402" y="0"/>
                    <a:pt x="134" y="54"/>
                  </a:cubicBezTo>
                  <a:cubicBezTo>
                    <a:pt x="54" y="54"/>
                    <a:pt x="0" y="107"/>
                    <a:pt x="0" y="214"/>
                  </a:cubicBezTo>
                  <a:cubicBezTo>
                    <a:pt x="0" y="321"/>
                    <a:pt x="54" y="348"/>
                    <a:pt x="161" y="348"/>
                  </a:cubicBezTo>
                  <a:cubicBezTo>
                    <a:pt x="415" y="335"/>
                    <a:pt x="676" y="328"/>
                    <a:pt x="934" y="328"/>
                  </a:cubicBezTo>
                  <a:cubicBezTo>
                    <a:pt x="1191" y="328"/>
                    <a:pt x="1445" y="335"/>
                    <a:pt x="1686" y="348"/>
                  </a:cubicBezTo>
                  <a:cubicBezTo>
                    <a:pt x="2088" y="375"/>
                    <a:pt x="2463" y="455"/>
                    <a:pt x="2837" y="509"/>
                  </a:cubicBezTo>
                  <a:cubicBezTo>
                    <a:pt x="2846" y="513"/>
                    <a:pt x="2857" y="516"/>
                    <a:pt x="2869" y="516"/>
                  </a:cubicBezTo>
                  <a:cubicBezTo>
                    <a:pt x="2924" y="516"/>
                    <a:pt x="2998" y="464"/>
                    <a:pt x="2998" y="375"/>
                  </a:cubicBezTo>
                  <a:cubicBezTo>
                    <a:pt x="3025" y="268"/>
                    <a:pt x="2971" y="214"/>
                    <a:pt x="2864" y="214"/>
                  </a:cubicBezTo>
                  <a:cubicBezTo>
                    <a:pt x="2275" y="54"/>
                    <a:pt x="1633" y="0"/>
                    <a:pt x="990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4" name="Google Shape;6632;p43">
              <a:extLst>
                <a:ext uri="{FF2B5EF4-FFF2-40B4-BE49-F238E27FC236}">
                  <a16:creationId xmlns:a16="http://schemas.microsoft.com/office/drawing/2014/main" id="{54E93F8A-AAFE-4ACE-A4FD-B7C3B572C1E3}"/>
                </a:ext>
              </a:extLst>
            </p:cNvPr>
            <p:cNvSpPr/>
            <p:nvPr/>
          </p:nvSpPr>
          <p:spPr>
            <a:xfrm>
              <a:off x="7895775" y="4654800"/>
              <a:ext cx="77625" cy="11150"/>
            </a:xfrm>
            <a:custGeom>
              <a:avLst/>
              <a:gdLst/>
              <a:ahLst/>
              <a:cxnLst/>
              <a:rect l="l" t="t" r="r" b="b"/>
              <a:pathLst>
                <a:path w="3105" h="446" extrusionOk="0">
                  <a:moveTo>
                    <a:pt x="1713" y="0"/>
                  </a:moveTo>
                  <a:cubicBezTo>
                    <a:pt x="1178" y="27"/>
                    <a:pt x="669" y="81"/>
                    <a:pt x="134" y="134"/>
                  </a:cubicBezTo>
                  <a:cubicBezTo>
                    <a:pt x="54" y="134"/>
                    <a:pt x="0" y="215"/>
                    <a:pt x="0" y="295"/>
                  </a:cubicBezTo>
                  <a:cubicBezTo>
                    <a:pt x="0" y="360"/>
                    <a:pt x="35" y="443"/>
                    <a:pt x="106" y="443"/>
                  </a:cubicBezTo>
                  <a:cubicBezTo>
                    <a:pt x="122" y="443"/>
                    <a:pt x="141" y="439"/>
                    <a:pt x="161" y="429"/>
                  </a:cubicBezTo>
                  <a:cubicBezTo>
                    <a:pt x="634" y="372"/>
                    <a:pt x="1107" y="315"/>
                    <a:pt x="1580" y="315"/>
                  </a:cubicBezTo>
                  <a:cubicBezTo>
                    <a:pt x="1776" y="315"/>
                    <a:pt x="1972" y="325"/>
                    <a:pt x="2168" y="348"/>
                  </a:cubicBezTo>
                  <a:lnTo>
                    <a:pt x="2141" y="348"/>
                  </a:lnTo>
                  <a:lnTo>
                    <a:pt x="2944" y="429"/>
                  </a:lnTo>
                  <a:cubicBezTo>
                    <a:pt x="2956" y="440"/>
                    <a:pt x="2970" y="446"/>
                    <a:pt x="2985" y="446"/>
                  </a:cubicBezTo>
                  <a:cubicBezTo>
                    <a:pt x="3040" y="446"/>
                    <a:pt x="3105" y="378"/>
                    <a:pt x="3105" y="295"/>
                  </a:cubicBezTo>
                  <a:cubicBezTo>
                    <a:pt x="3105" y="241"/>
                    <a:pt x="3078" y="134"/>
                    <a:pt x="2971" y="134"/>
                  </a:cubicBezTo>
                  <a:cubicBezTo>
                    <a:pt x="2543" y="27"/>
                    <a:pt x="2115" y="0"/>
                    <a:pt x="1713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5" name="Google Shape;6633;p43">
              <a:extLst>
                <a:ext uri="{FF2B5EF4-FFF2-40B4-BE49-F238E27FC236}">
                  <a16:creationId xmlns:a16="http://schemas.microsoft.com/office/drawing/2014/main" id="{D6F74E8E-8064-A6AC-74FF-2FFF51C766E9}"/>
                </a:ext>
              </a:extLst>
            </p:cNvPr>
            <p:cNvSpPr/>
            <p:nvPr/>
          </p:nvSpPr>
          <p:spPr>
            <a:xfrm>
              <a:off x="7895100" y="4654800"/>
              <a:ext cx="68950" cy="12175"/>
            </a:xfrm>
            <a:custGeom>
              <a:avLst/>
              <a:gdLst/>
              <a:ahLst/>
              <a:cxnLst/>
              <a:rect l="l" t="t" r="r" b="b"/>
              <a:pathLst>
                <a:path w="2758" h="487" extrusionOk="0">
                  <a:moveTo>
                    <a:pt x="1713" y="0"/>
                  </a:moveTo>
                  <a:cubicBezTo>
                    <a:pt x="1205" y="27"/>
                    <a:pt x="669" y="108"/>
                    <a:pt x="134" y="215"/>
                  </a:cubicBezTo>
                  <a:cubicBezTo>
                    <a:pt x="81" y="215"/>
                    <a:pt x="54" y="241"/>
                    <a:pt x="27" y="241"/>
                  </a:cubicBezTo>
                  <a:cubicBezTo>
                    <a:pt x="0" y="268"/>
                    <a:pt x="0" y="295"/>
                    <a:pt x="0" y="348"/>
                  </a:cubicBezTo>
                  <a:cubicBezTo>
                    <a:pt x="0" y="396"/>
                    <a:pt x="43" y="486"/>
                    <a:pt x="128" y="486"/>
                  </a:cubicBezTo>
                  <a:cubicBezTo>
                    <a:pt x="138" y="486"/>
                    <a:pt x="149" y="485"/>
                    <a:pt x="161" y="482"/>
                  </a:cubicBezTo>
                  <a:cubicBezTo>
                    <a:pt x="662" y="399"/>
                    <a:pt x="1148" y="331"/>
                    <a:pt x="1655" y="331"/>
                  </a:cubicBezTo>
                  <a:cubicBezTo>
                    <a:pt x="1797" y="331"/>
                    <a:pt x="1941" y="337"/>
                    <a:pt x="2088" y="348"/>
                  </a:cubicBezTo>
                  <a:lnTo>
                    <a:pt x="2061" y="348"/>
                  </a:lnTo>
                  <a:cubicBezTo>
                    <a:pt x="2222" y="348"/>
                    <a:pt x="2382" y="375"/>
                    <a:pt x="2597" y="402"/>
                  </a:cubicBezTo>
                  <a:cubicBezTo>
                    <a:pt x="2677" y="402"/>
                    <a:pt x="2757" y="375"/>
                    <a:pt x="2757" y="268"/>
                  </a:cubicBezTo>
                  <a:cubicBezTo>
                    <a:pt x="2757" y="215"/>
                    <a:pt x="2730" y="108"/>
                    <a:pt x="2623" y="108"/>
                  </a:cubicBezTo>
                  <a:cubicBezTo>
                    <a:pt x="2329" y="27"/>
                    <a:pt x="2034" y="0"/>
                    <a:pt x="1713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6" name="Google Shape;6634;p43">
              <a:extLst>
                <a:ext uri="{FF2B5EF4-FFF2-40B4-BE49-F238E27FC236}">
                  <a16:creationId xmlns:a16="http://schemas.microsoft.com/office/drawing/2014/main" id="{9B4DC1D0-8A85-A487-2E64-259A3F3DA5F1}"/>
                </a:ext>
              </a:extLst>
            </p:cNvPr>
            <p:cNvSpPr/>
            <p:nvPr/>
          </p:nvSpPr>
          <p:spPr>
            <a:xfrm>
              <a:off x="8047000" y="4680225"/>
              <a:ext cx="46850" cy="26000"/>
            </a:xfrm>
            <a:custGeom>
              <a:avLst/>
              <a:gdLst/>
              <a:ahLst/>
              <a:cxnLst/>
              <a:rect l="l" t="t" r="r" b="b"/>
              <a:pathLst>
                <a:path w="1874" h="1040" extrusionOk="0">
                  <a:moveTo>
                    <a:pt x="134" y="1"/>
                  </a:moveTo>
                  <a:cubicBezTo>
                    <a:pt x="107" y="1"/>
                    <a:pt x="80" y="27"/>
                    <a:pt x="27" y="54"/>
                  </a:cubicBezTo>
                  <a:cubicBezTo>
                    <a:pt x="0" y="81"/>
                    <a:pt x="0" y="134"/>
                    <a:pt x="27" y="188"/>
                  </a:cubicBezTo>
                  <a:cubicBezTo>
                    <a:pt x="27" y="215"/>
                    <a:pt x="80" y="268"/>
                    <a:pt x="107" y="295"/>
                  </a:cubicBezTo>
                  <a:cubicBezTo>
                    <a:pt x="642" y="482"/>
                    <a:pt x="1151" y="723"/>
                    <a:pt x="1633" y="1018"/>
                  </a:cubicBezTo>
                  <a:cubicBezTo>
                    <a:pt x="1656" y="1033"/>
                    <a:pt x="1682" y="1040"/>
                    <a:pt x="1708" y="1040"/>
                  </a:cubicBezTo>
                  <a:cubicBezTo>
                    <a:pt x="1769" y="1040"/>
                    <a:pt x="1828" y="1002"/>
                    <a:pt x="1847" y="964"/>
                  </a:cubicBezTo>
                  <a:cubicBezTo>
                    <a:pt x="1874" y="884"/>
                    <a:pt x="1847" y="804"/>
                    <a:pt x="1767" y="750"/>
                  </a:cubicBezTo>
                  <a:cubicBezTo>
                    <a:pt x="1285" y="456"/>
                    <a:pt x="776" y="215"/>
                    <a:pt x="241" y="27"/>
                  </a:cubicBezTo>
                  <a:lnTo>
                    <a:pt x="161" y="27"/>
                  </a:lnTo>
                  <a:lnTo>
                    <a:pt x="134" y="1"/>
                  </a:ln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7" name="Google Shape;6635;p43">
              <a:extLst>
                <a:ext uri="{FF2B5EF4-FFF2-40B4-BE49-F238E27FC236}">
                  <a16:creationId xmlns:a16="http://schemas.microsoft.com/office/drawing/2014/main" id="{5ED7FEF2-FAC8-99ED-2092-1B7C1607CA45}"/>
                </a:ext>
              </a:extLst>
            </p:cNvPr>
            <p:cNvSpPr/>
            <p:nvPr/>
          </p:nvSpPr>
          <p:spPr>
            <a:xfrm>
              <a:off x="8039625" y="4676450"/>
              <a:ext cx="53550" cy="28150"/>
            </a:xfrm>
            <a:custGeom>
              <a:avLst/>
              <a:gdLst/>
              <a:ahLst/>
              <a:cxnLst/>
              <a:rect l="l" t="t" r="r" b="b"/>
              <a:pathLst>
                <a:path w="2142" h="1126" extrusionOk="0">
                  <a:moveTo>
                    <a:pt x="159" y="0"/>
                  </a:moveTo>
                  <a:cubicBezTo>
                    <a:pt x="156" y="0"/>
                    <a:pt x="150" y="18"/>
                    <a:pt x="134" y="18"/>
                  </a:cubicBezTo>
                  <a:cubicBezTo>
                    <a:pt x="108" y="18"/>
                    <a:pt x="54" y="45"/>
                    <a:pt x="27" y="71"/>
                  </a:cubicBezTo>
                  <a:cubicBezTo>
                    <a:pt x="1" y="98"/>
                    <a:pt x="1" y="152"/>
                    <a:pt x="27" y="205"/>
                  </a:cubicBezTo>
                  <a:cubicBezTo>
                    <a:pt x="27" y="232"/>
                    <a:pt x="54" y="259"/>
                    <a:pt x="108" y="312"/>
                  </a:cubicBezTo>
                  <a:cubicBezTo>
                    <a:pt x="723" y="526"/>
                    <a:pt x="1339" y="767"/>
                    <a:pt x="1901" y="1115"/>
                  </a:cubicBezTo>
                  <a:cubicBezTo>
                    <a:pt x="1921" y="1122"/>
                    <a:pt x="1941" y="1125"/>
                    <a:pt x="1961" y="1125"/>
                  </a:cubicBezTo>
                  <a:cubicBezTo>
                    <a:pt x="2020" y="1125"/>
                    <a:pt x="2075" y="1095"/>
                    <a:pt x="2115" y="1035"/>
                  </a:cubicBezTo>
                  <a:cubicBezTo>
                    <a:pt x="2142" y="981"/>
                    <a:pt x="2115" y="874"/>
                    <a:pt x="2035" y="847"/>
                  </a:cubicBezTo>
                  <a:cubicBezTo>
                    <a:pt x="1473" y="500"/>
                    <a:pt x="857" y="232"/>
                    <a:pt x="242" y="45"/>
                  </a:cubicBezTo>
                  <a:lnTo>
                    <a:pt x="161" y="45"/>
                  </a:lnTo>
                  <a:cubicBezTo>
                    <a:pt x="161" y="10"/>
                    <a:pt x="161" y="0"/>
                    <a:pt x="159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8" name="Google Shape;6636;p43">
              <a:extLst>
                <a:ext uri="{FF2B5EF4-FFF2-40B4-BE49-F238E27FC236}">
                  <a16:creationId xmlns:a16="http://schemas.microsoft.com/office/drawing/2014/main" id="{4F315BC9-ADD9-C623-3295-12D1F0C7A627}"/>
                </a:ext>
              </a:extLst>
            </p:cNvPr>
            <p:cNvSpPr/>
            <p:nvPr/>
          </p:nvSpPr>
          <p:spPr>
            <a:xfrm>
              <a:off x="8037625" y="4673525"/>
              <a:ext cx="56900" cy="29800"/>
            </a:xfrm>
            <a:custGeom>
              <a:avLst/>
              <a:gdLst/>
              <a:ahLst/>
              <a:cxnLst/>
              <a:rect l="l" t="t" r="r" b="b"/>
              <a:pathLst>
                <a:path w="2276" h="1192" extrusionOk="0">
                  <a:moveTo>
                    <a:pt x="214" y="1"/>
                  </a:moveTo>
                  <a:cubicBezTo>
                    <a:pt x="107" y="54"/>
                    <a:pt x="81" y="54"/>
                    <a:pt x="81" y="54"/>
                  </a:cubicBezTo>
                  <a:cubicBezTo>
                    <a:pt x="54" y="81"/>
                    <a:pt x="0" y="135"/>
                    <a:pt x="0" y="162"/>
                  </a:cubicBezTo>
                  <a:cubicBezTo>
                    <a:pt x="0" y="188"/>
                    <a:pt x="0" y="215"/>
                    <a:pt x="54" y="269"/>
                  </a:cubicBezTo>
                  <a:cubicBezTo>
                    <a:pt x="81" y="295"/>
                    <a:pt x="107" y="322"/>
                    <a:pt x="134" y="322"/>
                  </a:cubicBezTo>
                  <a:lnTo>
                    <a:pt x="455" y="429"/>
                  </a:lnTo>
                  <a:lnTo>
                    <a:pt x="482" y="429"/>
                  </a:lnTo>
                  <a:cubicBezTo>
                    <a:pt x="1017" y="617"/>
                    <a:pt x="1526" y="857"/>
                    <a:pt x="2008" y="1152"/>
                  </a:cubicBezTo>
                  <a:cubicBezTo>
                    <a:pt x="2035" y="1179"/>
                    <a:pt x="2055" y="1192"/>
                    <a:pt x="2075" y="1192"/>
                  </a:cubicBezTo>
                  <a:cubicBezTo>
                    <a:pt x="2095" y="1192"/>
                    <a:pt x="2115" y="1179"/>
                    <a:pt x="2142" y="1152"/>
                  </a:cubicBezTo>
                  <a:cubicBezTo>
                    <a:pt x="2195" y="1152"/>
                    <a:pt x="2222" y="1125"/>
                    <a:pt x="2249" y="1098"/>
                  </a:cubicBezTo>
                  <a:cubicBezTo>
                    <a:pt x="2275" y="1072"/>
                    <a:pt x="2275" y="1018"/>
                    <a:pt x="2249" y="964"/>
                  </a:cubicBezTo>
                  <a:cubicBezTo>
                    <a:pt x="2249" y="938"/>
                    <a:pt x="2222" y="884"/>
                    <a:pt x="2168" y="857"/>
                  </a:cubicBezTo>
                  <a:cubicBezTo>
                    <a:pt x="1580" y="456"/>
                    <a:pt x="910" y="188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9" name="Google Shape;6637;p43">
              <a:extLst>
                <a:ext uri="{FF2B5EF4-FFF2-40B4-BE49-F238E27FC236}">
                  <a16:creationId xmlns:a16="http://schemas.microsoft.com/office/drawing/2014/main" id="{0FE900D6-8E97-CF2A-046B-0E597D1EAD9B}"/>
                </a:ext>
              </a:extLst>
            </p:cNvPr>
            <p:cNvSpPr/>
            <p:nvPr/>
          </p:nvSpPr>
          <p:spPr>
            <a:xfrm>
              <a:off x="8033600" y="4673100"/>
              <a:ext cx="58925" cy="32250"/>
            </a:xfrm>
            <a:custGeom>
              <a:avLst/>
              <a:gdLst/>
              <a:ahLst/>
              <a:cxnLst/>
              <a:rect l="l" t="t" r="r" b="b"/>
              <a:pathLst>
                <a:path w="2357" h="1290" extrusionOk="0">
                  <a:moveTo>
                    <a:pt x="127" y="0"/>
                  </a:moveTo>
                  <a:cubicBezTo>
                    <a:pt x="112" y="0"/>
                    <a:pt x="96" y="18"/>
                    <a:pt x="81" y="18"/>
                  </a:cubicBezTo>
                  <a:cubicBezTo>
                    <a:pt x="28" y="45"/>
                    <a:pt x="1" y="71"/>
                    <a:pt x="1" y="98"/>
                  </a:cubicBezTo>
                  <a:cubicBezTo>
                    <a:pt x="1" y="152"/>
                    <a:pt x="1" y="179"/>
                    <a:pt x="28" y="205"/>
                  </a:cubicBezTo>
                  <a:cubicBezTo>
                    <a:pt x="81" y="232"/>
                    <a:pt x="108" y="286"/>
                    <a:pt x="135" y="286"/>
                  </a:cubicBezTo>
                  <a:cubicBezTo>
                    <a:pt x="349" y="339"/>
                    <a:pt x="509" y="419"/>
                    <a:pt x="697" y="473"/>
                  </a:cubicBezTo>
                  <a:cubicBezTo>
                    <a:pt x="1071" y="607"/>
                    <a:pt x="1473" y="767"/>
                    <a:pt x="1821" y="1008"/>
                  </a:cubicBezTo>
                  <a:cubicBezTo>
                    <a:pt x="1901" y="1089"/>
                    <a:pt x="2008" y="1142"/>
                    <a:pt x="2088" y="1249"/>
                  </a:cubicBezTo>
                  <a:cubicBezTo>
                    <a:pt x="2115" y="1276"/>
                    <a:pt x="2155" y="1289"/>
                    <a:pt x="2192" y="1289"/>
                  </a:cubicBezTo>
                  <a:cubicBezTo>
                    <a:pt x="2229" y="1289"/>
                    <a:pt x="2262" y="1276"/>
                    <a:pt x="2276" y="1249"/>
                  </a:cubicBezTo>
                  <a:cubicBezTo>
                    <a:pt x="2356" y="1169"/>
                    <a:pt x="2356" y="1089"/>
                    <a:pt x="2276" y="1035"/>
                  </a:cubicBezTo>
                  <a:cubicBezTo>
                    <a:pt x="1981" y="767"/>
                    <a:pt x="1633" y="607"/>
                    <a:pt x="1312" y="446"/>
                  </a:cubicBezTo>
                  <a:cubicBezTo>
                    <a:pt x="938" y="286"/>
                    <a:pt x="563" y="179"/>
                    <a:pt x="215" y="45"/>
                  </a:cubicBezTo>
                  <a:lnTo>
                    <a:pt x="161" y="45"/>
                  </a:lnTo>
                  <a:cubicBezTo>
                    <a:pt x="150" y="10"/>
                    <a:pt x="138" y="0"/>
                    <a:pt x="127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0" name="Google Shape;6638;p43">
              <a:extLst>
                <a:ext uri="{FF2B5EF4-FFF2-40B4-BE49-F238E27FC236}">
                  <a16:creationId xmlns:a16="http://schemas.microsoft.com/office/drawing/2014/main" id="{1B2FAA0C-517A-C6FA-DBCA-8AC759318A54}"/>
                </a:ext>
              </a:extLst>
            </p:cNvPr>
            <p:cNvSpPr/>
            <p:nvPr/>
          </p:nvSpPr>
          <p:spPr>
            <a:xfrm>
              <a:off x="8032275" y="4670850"/>
              <a:ext cx="62250" cy="33500"/>
            </a:xfrm>
            <a:custGeom>
              <a:avLst/>
              <a:gdLst/>
              <a:ahLst/>
              <a:cxnLst/>
              <a:rect l="l" t="t" r="r" b="b"/>
              <a:pathLst>
                <a:path w="2490" h="1340" extrusionOk="0">
                  <a:moveTo>
                    <a:pt x="107" y="1"/>
                  </a:moveTo>
                  <a:cubicBezTo>
                    <a:pt x="134" y="28"/>
                    <a:pt x="81" y="28"/>
                    <a:pt x="54" y="28"/>
                  </a:cubicBezTo>
                  <a:cubicBezTo>
                    <a:pt x="27" y="54"/>
                    <a:pt x="0" y="108"/>
                    <a:pt x="0" y="135"/>
                  </a:cubicBezTo>
                  <a:cubicBezTo>
                    <a:pt x="0" y="161"/>
                    <a:pt x="0" y="188"/>
                    <a:pt x="27" y="242"/>
                  </a:cubicBezTo>
                  <a:cubicBezTo>
                    <a:pt x="54" y="269"/>
                    <a:pt x="81" y="295"/>
                    <a:pt x="134" y="295"/>
                  </a:cubicBezTo>
                  <a:cubicBezTo>
                    <a:pt x="214" y="322"/>
                    <a:pt x="348" y="376"/>
                    <a:pt x="455" y="402"/>
                  </a:cubicBezTo>
                  <a:cubicBezTo>
                    <a:pt x="1044" y="590"/>
                    <a:pt x="1633" y="857"/>
                    <a:pt x="2141" y="1205"/>
                  </a:cubicBezTo>
                  <a:cubicBezTo>
                    <a:pt x="2168" y="1232"/>
                    <a:pt x="2222" y="1259"/>
                    <a:pt x="2249" y="1312"/>
                  </a:cubicBezTo>
                  <a:cubicBezTo>
                    <a:pt x="2302" y="1339"/>
                    <a:pt x="2329" y="1339"/>
                    <a:pt x="2356" y="1339"/>
                  </a:cubicBezTo>
                  <a:cubicBezTo>
                    <a:pt x="2382" y="1339"/>
                    <a:pt x="2436" y="1312"/>
                    <a:pt x="2463" y="1312"/>
                  </a:cubicBezTo>
                  <a:cubicBezTo>
                    <a:pt x="2489" y="1259"/>
                    <a:pt x="2489" y="1232"/>
                    <a:pt x="2489" y="1205"/>
                  </a:cubicBezTo>
                  <a:cubicBezTo>
                    <a:pt x="2489" y="1179"/>
                    <a:pt x="2463" y="1125"/>
                    <a:pt x="2436" y="1098"/>
                  </a:cubicBezTo>
                  <a:cubicBezTo>
                    <a:pt x="2088" y="857"/>
                    <a:pt x="1713" y="643"/>
                    <a:pt x="1365" y="456"/>
                  </a:cubicBezTo>
                  <a:cubicBezTo>
                    <a:pt x="964" y="295"/>
                    <a:pt x="562" y="135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1" name="Google Shape;6639;p43">
              <a:extLst>
                <a:ext uri="{FF2B5EF4-FFF2-40B4-BE49-F238E27FC236}">
                  <a16:creationId xmlns:a16="http://schemas.microsoft.com/office/drawing/2014/main" id="{D9614007-AF56-78C0-8EED-AA5C10D7F50C}"/>
                </a:ext>
              </a:extLst>
            </p:cNvPr>
            <p:cNvSpPr/>
            <p:nvPr/>
          </p:nvSpPr>
          <p:spPr>
            <a:xfrm>
              <a:off x="8026250" y="4670200"/>
              <a:ext cx="66275" cy="31975"/>
            </a:xfrm>
            <a:custGeom>
              <a:avLst/>
              <a:gdLst/>
              <a:ahLst/>
              <a:cxnLst/>
              <a:rect l="l" t="t" r="r" b="b"/>
              <a:pathLst>
                <a:path w="2651" h="1279" extrusionOk="0">
                  <a:moveTo>
                    <a:pt x="214" y="0"/>
                  </a:moveTo>
                  <a:cubicBezTo>
                    <a:pt x="134" y="27"/>
                    <a:pt x="54" y="80"/>
                    <a:pt x="27" y="161"/>
                  </a:cubicBezTo>
                  <a:cubicBezTo>
                    <a:pt x="0" y="268"/>
                    <a:pt x="54" y="321"/>
                    <a:pt x="161" y="321"/>
                  </a:cubicBezTo>
                  <a:lnTo>
                    <a:pt x="857" y="535"/>
                  </a:lnTo>
                  <a:cubicBezTo>
                    <a:pt x="1392" y="723"/>
                    <a:pt x="1901" y="964"/>
                    <a:pt x="2382" y="1258"/>
                  </a:cubicBezTo>
                  <a:cubicBezTo>
                    <a:pt x="2396" y="1271"/>
                    <a:pt x="2409" y="1278"/>
                    <a:pt x="2429" y="1278"/>
                  </a:cubicBezTo>
                  <a:cubicBezTo>
                    <a:pt x="2449" y="1278"/>
                    <a:pt x="2476" y="1271"/>
                    <a:pt x="2516" y="1258"/>
                  </a:cubicBezTo>
                  <a:cubicBezTo>
                    <a:pt x="2543" y="1258"/>
                    <a:pt x="2570" y="1231"/>
                    <a:pt x="2597" y="1205"/>
                  </a:cubicBezTo>
                  <a:cubicBezTo>
                    <a:pt x="2650" y="1151"/>
                    <a:pt x="2650" y="1124"/>
                    <a:pt x="2597" y="1071"/>
                  </a:cubicBezTo>
                  <a:cubicBezTo>
                    <a:pt x="2597" y="1017"/>
                    <a:pt x="2570" y="990"/>
                    <a:pt x="2543" y="964"/>
                  </a:cubicBezTo>
                  <a:cubicBezTo>
                    <a:pt x="2195" y="723"/>
                    <a:pt x="1820" y="535"/>
                    <a:pt x="1472" y="402"/>
                  </a:cubicBezTo>
                  <a:cubicBezTo>
                    <a:pt x="1071" y="214"/>
                    <a:pt x="669" y="80"/>
                    <a:pt x="26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2" name="Google Shape;6640;p43">
              <a:extLst>
                <a:ext uri="{FF2B5EF4-FFF2-40B4-BE49-F238E27FC236}">
                  <a16:creationId xmlns:a16="http://schemas.microsoft.com/office/drawing/2014/main" id="{D3585CE0-147D-A342-FEF3-61794E90C2D6}"/>
                </a:ext>
              </a:extLst>
            </p:cNvPr>
            <p:cNvSpPr/>
            <p:nvPr/>
          </p:nvSpPr>
          <p:spPr>
            <a:xfrm>
              <a:off x="8029600" y="4671525"/>
              <a:ext cx="56225" cy="28975"/>
            </a:xfrm>
            <a:custGeom>
              <a:avLst/>
              <a:gdLst/>
              <a:ahLst/>
              <a:cxnLst/>
              <a:rect l="l" t="t" r="r" b="b"/>
              <a:pathLst>
                <a:path w="2249" h="1159" extrusionOk="0">
                  <a:moveTo>
                    <a:pt x="134" y="1"/>
                  </a:moveTo>
                  <a:cubicBezTo>
                    <a:pt x="54" y="1"/>
                    <a:pt x="0" y="27"/>
                    <a:pt x="0" y="108"/>
                  </a:cubicBezTo>
                  <a:cubicBezTo>
                    <a:pt x="0" y="161"/>
                    <a:pt x="27" y="268"/>
                    <a:pt x="134" y="268"/>
                  </a:cubicBezTo>
                  <a:cubicBezTo>
                    <a:pt x="375" y="295"/>
                    <a:pt x="562" y="375"/>
                    <a:pt x="776" y="429"/>
                  </a:cubicBezTo>
                  <a:cubicBezTo>
                    <a:pt x="1098" y="563"/>
                    <a:pt x="1446" y="697"/>
                    <a:pt x="1740" y="937"/>
                  </a:cubicBezTo>
                  <a:cubicBezTo>
                    <a:pt x="1793" y="1018"/>
                    <a:pt x="1901" y="1044"/>
                    <a:pt x="1981" y="1098"/>
                  </a:cubicBezTo>
                  <a:cubicBezTo>
                    <a:pt x="2008" y="1138"/>
                    <a:pt x="2048" y="1158"/>
                    <a:pt x="2085" y="1158"/>
                  </a:cubicBezTo>
                  <a:cubicBezTo>
                    <a:pt x="2121" y="1158"/>
                    <a:pt x="2155" y="1138"/>
                    <a:pt x="2168" y="1098"/>
                  </a:cubicBezTo>
                  <a:cubicBezTo>
                    <a:pt x="2248" y="1044"/>
                    <a:pt x="2248" y="937"/>
                    <a:pt x="2168" y="911"/>
                  </a:cubicBezTo>
                  <a:cubicBezTo>
                    <a:pt x="1874" y="670"/>
                    <a:pt x="1579" y="456"/>
                    <a:pt x="1231" y="349"/>
                  </a:cubicBezTo>
                  <a:cubicBezTo>
                    <a:pt x="910" y="161"/>
                    <a:pt x="535" y="54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3" name="Google Shape;6641;p43">
              <a:extLst>
                <a:ext uri="{FF2B5EF4-FFF2-40B4-BE49-F238E27FC236}">
                  <a16:creationId xmlns:a16="http://schemas.microsoft.com/office/drawing/2014/main" id="{CACCE2FF-7BB4-499C-F9B1-B3C37AC9F0F5}"/>
                </a:ext>
              </a:extLst>
            </p:cNvPr>
            <p:cNvSpPr/>
            <p:nvPr/>
          </p:nvSpPr>
          <p:spPr>
            <a:xfrm>
              <a:off x="8044325" y="4677550"/>
              <a:ext cx="58225" cy="32475"/>
            </a:xfrm>
            <a:custGeom>
              <a:avLst/>
              <a:gdLst/>
              <a:ahLst/>
              <a:cxnLst/>
              <a:rect l="l" t="t" r="r" b="b"/>
              <a:pathLst>
                <a:path w="2329" h="1299" extrusionOk="0">
                  <a:moveTo>
                    <a:pt x="134" y="1"/>
                  </a:moveTo>
                  <a:cubicBezTo>
                    <a:pt x="107" y="1"/>
                    <a:pt x="80" y="27"/>
                    <a:pt x="54" y="54"/>
                  </a:cubicBezTo>
                  <a:cubicBezTo>
                    <a:pt x="0" y="108"/>
                    <a:pt x="0" y="134"/>
                    <a:pt x="54" y="188"/>
                  </a:cubicBezTo>
                  <a:cubicBezTo>
                    <a:pt x="54" y="241"/>
                    <a:pt x="80" y="268"/>
                    <a:pt x="107" y="295"/>
                  </a:cubicBezTo>
                  <a:cubicBezTo>
                    <a:pt x="803" y="536"/>
                    <a:pt x="1445" y="857"/>
                    <a:pt x="2061" y="1258"/>
                  </a:cubicBezTo>
                  <a:cubicBezTo>
                    <a:pt x="2074" y="1285"/>
                    <a:pt x="2088" y="1299"/>
                    <a:pt x="2108" y="1299"/>
                  </a:cubicBezTo>
                  <a:cubicBezTo>
                    <a:pt x="2128" y="1299"/>
                    <a:pt x="2155" y="1285"/>
                    <a:pt x="2195" y="1258"/>
                  </a:cubicBezTo>
                  <a:cubicBezTo>
                    <a:pt x="2222" y="1258"/>
                    <a:pt x="2248" y="1232"/>
                    <a:pt x="2275" y="1205"/>
                  </a:cubicBezTo>
                  <a:cubicBezTo>
                    <a:pt x="2329" y="1151"/>
                    <a:pt x="2329" y="1125"/>
                    <a:pt x="2275" y="1071"/>
                  </a:cubicBezTo>
                  <a:cubicBezTo>
                    <a:pt x="2275" y="1044"/>
                    <a:pt x="2248" y="991"/>
                    <a:pt x="2222" y="964"/>
                  </a:cubicBezTo>
                  <a:cubicBezTo>
                    <a:pt x="1606" y="563"/>
                    <a:pt x="937" y="241"/>
                    <a:pt x="26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4" name="Google Shape;6642;p43">
              <a:extLst>
                <a:ext uri="{FF2B5EF4-FFF2-40B4-BE49-F238E27FC236}">
                  <a16:creationId xmlns:a16="http://schemas.microsoft.com/office/drawing/2014/main" id="{7D36966C-A988-C0D7-20BB-8BC8C5AEE8AA}"/>
                </a:ext>
              </a:extLst>
            </p:cNvPr>
            <p:cNvSpPr/>
            <p:nvPr/>
          </p:nvSpPr>
          <p:spPr>
            <a:xfrm>
              <a:off x="8054350" y="4680225"/>
              <a:ext cx="48875" cy="27975"/>
            </a:xfrm>
            <a:custGeom>
              <a:avLst/>
              <a:gdLst/>
              <a:ahLst/>
              <a:cxnLst/>
              <a:rect l="l" t="t" r="r" b="b"/>
              <a:pathLst>
                <a:path w="1955" h="1119" extrusionOk="0">
                  <a:moveTo>
                    <a:pt x="215" y="1"/>
                  </a:moveTo>
                  <a:cubicBezTo>
                    <a:pt x="134" y="27"/>
                    <a:pt x="108" y="27"/>
                    <a:pt x="81" y="54"/>
                  </a:cubicBezTo>
                  <a:cubicBezTo>
                    <a:pt x="54" y="81"/>
                    <a:pt x="0" y="134"/>
                    <a:pt x="0" y="161"/>
                  </a:cubicBezTo>
                  <a:cubicBezTo>
                    <a:pt x="0" y="188"/>
                    <a:pt x="0" y="215"/>
                    <a:pt x="54" y="268"/>
                  </a:cubicBezTo>
                  <a:cubicBezTo>
                    <a:pt x="81" y="295"/>
                    <a:pt x="108" y="322"/>
                    <a:pt x="134" y="322"/>
                  </a:cubicBezTo>
                  <a:lnTo>
                    <a:pt x="188" y="322"/>
                  </a:lnTo>
                  <a:cubicBezTo>
                    <a:pt x="723" y="536"/>
                    <a:pt x="1205" y="804"/>
                    <a:pt x="1687" y="1098"/>
                  </a:cubicBezTo>
                  <a:cubicBezTo>
                    <a:pt x="1700" y="1111"/>
                    <a:pt x="1713" y="1118"/>
                    <a:pt x="1734" y="1118"/>
                  </a:cubicBezTo>
                  <a:cubicBezTo>
                    <a:pt x="1754" y="1118"/>
                    <a:pt x="1780" y="1111"/>
                    <a:pt x="1821" y="1098"/>
                  </a:cubicBezTo>
                  <a:cubicBezTo>
                    <a:pt x="1847" y="1098"/>
                    <a:pt x="1874" y="1071"/>
                    <a:pt x="1928" y="1018"/>
                  </a:cubicBezTo>
                  <a:cubicBezTo>
                    <a:pt x="1954" y="991"/>
                    <a:pt x="1954" y="964"/>
                    <a:pt x="1928" y="937"/>
                  </a:cubicBezTo>
                  <a:cubicBezTo>
                    <a:pt x="1928" y="884"/>
                    <a:pt x="1874" y="857"/>
                    <a:pt x="1847" y="830"/>
                  </a:cubicBezTo>
                  <a:cubicBezTo>
                    <a:pt x="1580" y="670"/>
                    <a:pt x="1339" y="482"/>
                    <a:pt x="1071" y="349"/>
                  </a:cubicBezTo>
                  <a:cubicBezTo>
                    <a:pt x="803" y="215"/>
                    <a:pt x="536" y="81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5" name="Google Shape;6643;p43">
              <a:extLst>
                <a:ext uri="{FF2B5EF4-FFF2-40B4-BE49-F238E27FC236}">
                  <a16:creationId xmlns:a16="http://schemas.microsoft.com/office/drawing/2014/main" id="{DC774635-835D-ACA8-DCDD-F9BC76501CEE}"/>
                </a:ext>
              </a:extLst>
            </p:cNvPr>
            <p:cNvSpPr/>
            <p:nvPr/>
          </p:nvSpPr>
          <p:spPr>
            <a:xfrm>
              <a:off x="8034275" y="4671525"/>
              <a:ext cx="63600" cy="33475"/>
            </a:xfrm>
            <a:custGeom>
              <a:avLst/>
              <a:gdLst/>
              <a:ahLst/>
              <a:cxnLst/>
              <a:rect l="l" t="t" r="r" b="b"/>
              <a:pathLst>
                <a:path w="2544" h="1339" extrusionOk="0">
                  <a:moveTo>
                    <a:pt x="2169" y="1205"/>
                  </a:moveTo>
                  <a:cubicBezTo>
                    <a:pt x="2169" y="1224"/>
                    <a:pt x="2195" y="1229"/>
                    <a:pt x="2211" y="1231"/>
                  </a:cubicBezTo>
                  <a:lnTo>
                    <a:pt x="2211" y="1231"/>
                  </a:lnTo>
                  <a:cubicBezTo>
                    <a:pt x="2197" y="1221"/>
                    <a:pt x="2183" y="1212"/>
                    <a:pt x="2169" y="1205"/>
                  </a:cubicBezTo>
                  <a:close/>
                  <a:moveTo>
                    <a:pt x="134" y="1"/>
                  </a:moveTo>
                  <a:cubicBezTo>
                    <a:pt x="134" y="81"/>
                    <a:pt x="108" y="81"/>
                    <a:pt x="81" y="81"/>
                  </a:cubicBezTo>
                  <a:cubicBezTo>
                    <a:pt x="54" y="108"/>
                    <a:pt x="1" y="134"/>
                    <a:pt x="1" y="161"/>
                  </a:cubicBezTo>
                  <a:cubicBezTo>
                    <a:pt x="1" y="215"/>
                    <a:pt x="1" y="242"/>
                    <a:pt x="54" y="268"/>
                  </a:cubicBezTo>
                  <a:cubicBezTo>
                    <a:pt x="81" y="295"/>
                    <a:pt x="108" y="349"/>
                    <a:pt x="134" y="349"/>
                  </a:cubicBezTo>
                  <a:cubicBezTo>
                    <a:pt x="268" y="375"/>
                    <a:pt x="429" y="429"/>
                    <a:pt x="563" y="482"/>
                  </a:cubicBezTo>
                  <a:lnTo>
                    <a:pt x="616" y="482"/>
                  </a:lnTo>
                  <a:cubicBezTo>
                    <a:pt x="1178" y="670"/>
                    <a:pt x="1714" y="911"/>
                    <a:pt x="2222" y="1232"/>
                  </a:cubicBezTo>
                  <a:cubicBezTo>
                    <a:pt x="2222" y="1232"/>
                    <a:pt x="2217" y="1232"/>
                    <a:pt x="2211" y="1231"/>
                  </a:cubicBezTo>
                  <a:lnTo>
                    <a:pt x="2211" y="1231"/>
                  </a:lnTo>
                  <a:cubicBezTo>
                    <a:pt x="2249" y="1258"/>
                    <a:pt x="2283" y="1292"/>
                    <a:pt x="2302" y="1312"/>
                  </a:cubicBezTo>
                  <a:cubicBezTo>
                    <a:pt x="2356" y="1339"/>
                    <a:pt x="2383" y="1339"/>
                    <a:pt x="2409" y="1339"/>
                  </a:cubicBezTo>
                  <a:cubicBezTo>
                    <a:pt x="2436" y="1339"/>
                    <a:pt x="2490" y="1312"/>
                    <a:pt x="2516" y="1285"/>
                  </a:cubicBezTo>
                  <a:cubicBezTo>
                    <a:pt x="2543" y="1232"/>
                    <a:pt x="2543" y="1205"/>
                    <a:pt x="2543" y="1178"/>
                  </a:cubicBezTo>
                  <a:cubicBezTo>
                    <a:pt x="2543" y="1152"/>
                    <a:pt x="2516" y="1098"/>
                    <a:pt x="2490" y="1071"/>
                  </a:cubicBezTo>
                  <a:cubicBezTo>
                    <a:pt x="2142" y="830"/>
                    <a:pt x="1767" y="616"/>
                    <a:pt x="1366" y="429"/>
                  </a:cubicBezTo>
                  <a:cubicBezTo>
                    <a:pt x="964" y="268"/>
                    <a:pt x="563" y="108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6" name="Google Shape;6644;p43">
              <a:extLst>
                <a:ext uri="{FF2B5EF4-FFF2-40B4-BE49-F238E27FC236}">
                  <a16:creationId xmlns:a16="http://schemas.microsoft.com/office/drawing/2014/main" id="{C3D39ADB-9675-06AE-FCA7-868FA22A2ACC}"/>
                </a:ext>
              </a:extLst>
            </p:cNvPr>
            <p:cNvSpPr/>
            <p:nvPr/>
          </p:nvSpPr>
          <p:spPr>
            <a:xfrm>
              <a:off x="8032275" y="4672725"/>
              <a:ext cx="65600" cy="33300"/>
            </a:xfrm>
            <a:custGeom>
              <a:avLst/>
              <a:gdLst/>
              <a:ahLst/>
              <a:cxnLst/>
              <a:rect l="l" t="t" r="r" b="b"/>
              <a:pathLst>
                <a:path w="2624" h="1332" extrusionOk="0">
                  <a:moveTo>
                    <a:pt x="120" y="1"/>
                  </a:moveTo>
                  <a:cubicBezTo>
                    <a:pt x="40" y="1"/>
                    <a:pt x="0" y="67"/>
                    <a:pt x="0" y="113"/>
                  </a:cubicBezTo>
                  <a:cubicBezTo>
                    <a:pt x="0" y="167"/>
                    <a:pt x="0" y="194"/>
                    <a:pt x="27" y="220"/>
                  </a:cubicBezTo>
                  <a:cubicBezTo>
                    <a:pt x="54" y="247"/>
                    <a:pt x="81" y="301"/>
                    <a:pt x="134" y="301"/>
                  </a:cubicBezTo>
                  <a:cubicBezTo>
                    <a:pt x="348" y="354"/>
                    <a:pt x="616" y="434"/>
                    <a:pt x="857" y="515"/>
                  </a:cubicBezTo>
                  <a:cubicBezTo>
                    <a:pt x="1339" y="702"/>
                    <a:pt x="1767" y="889"/>
                    <a:pt x="2168" y="1157"/>
                  </a:cubicBezTo>
                  <a:lnTo>
                    <a:pt x="2195" y="1157"/>
                  </a:lnTo>
                  <a:cubicBezTo>
                    <a:pt x="2275" y="1184"/>
                    <a:pt x="2329" y="1264"/>
                    <a:pt x="2356" y="1291"/>
                  </a:cubicBezTo>
                  <a:cubicBezTo>
                    <a:pt x="2396" y="1318"/>
                    <a:pt x="2443" y="1331"/>
                    <a:pt x="2483" y="1331"/>
                  </a:cubicBezTo>
                  <a:cubicBezTo>
                    <a:pt x="2523" y="1331"/>
                    <a:pt x="2556" y="1318"/>
                    <a:pt x="2570" y="1291"/>
                  </a:cubicBezTo>
                  <a:cubicBezTo>
                    <a:pt x="2623" y="1237"/>
                    <a:pt x="2623" y="1130"/>
                    <a:pt x="2570" y="1077"/>
                  </a:cubicBezTo>
                  <a:cubicBezTo>
                    <a:pt x="2222" y="809"/>
                    <a:pt x="1874" y="622"/>
                    <a:pt x="1472" y="461"/>
                  </a:cubicBezTo>
                  <a:cubicBezTo>
                    <a:pt x="1071" y="301"/>
                    <a:pt x="616" y="167"/>
                    <a:pt x="188" y="6"/>
                  </a:cubicBezTo>
                  <a:lnTo>
                    <a:pt x="161" y="6"/>
                  </a:lnTo>
                  <a:cubicBezTo>
                    <a:pt x="146" y="2"/>
                    <a:pt x="133" y="1"/>
                    <a:pt x="120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7" name="Google Shape;6645;p43">
              <a:extLst>
                <a:ext uri="{FF2B5EF4-FFF2-40B4-BE49-F238E27FC236}">
                  <a16:creationId xmlns:a16="http://schemas.microsoft.com/office/drawing/2014/main" id="{80E6346D-D1F9-B275-B63E-91710C0CFBD5}"/>
                </a:ext>
              </a:extLst>
            </p:cNvPr>
            <p:cNvSpPr/>
            <p:nvPr/>
          </p:nvSpPr>
          <p:spPr>
            <a:xfrm>
              <a:off x="8029600" y="4671525"/>
              <a:ext cx="64925" cy="32325"/>
            </a:xfrm>
            <a:custGeom>
              <a:avLst/>
              <a:gdLst/>
              <a:ahLst/>
              <a:cxnLst/>
              <a:rect l="l" t="t" r="r" b="b"/>
              <a:pathLst>
                <a:path w="2597" h="1293" extrusionOk="0">
                  <a:moveTo>
                    <a:pt x="188" y="1"/>
                  </a:moveTo>
                  <a:cubicBezTo>
                    <a:pt x="107" y="1"/>
                    <a:pt x="27" y="27"/>
                    <a:pt x="27" y="108"/>
                  </a:cubicBezTo>
                  <a:cubicBezTo>
                    <a:pt x="0" y="161"/>
                    <a:pt x="54" y="268"/>
                    <a:pt x="161" y="268"/>
                  </a:cubicBezTo>
                  <a:cubicBezTo>
                    <a:pt x="428" y="349"/>
                    <a:pt x="696" y="402"/>
                    <a:pt x="964" y="509"/>
                  </a:cubicBezTo>
                  <a:cubicBezTo>
                    <a:pt x="1365" y="643"/>
                    <a:pt x="1740" y="804"/>
                    <a:pt x="2061" y="1044"/>
                  </a:cubicBezTo>
                  <a:cubicBezTo>
                    <a:pt x="2168" y="1098"/>
                    <a:pt x="2248" y="1178"/>
                    <a:pt x="2329" y="1232"/>
                  </a:cubicBezTo>
                  <a:cubicBezTo>
                    <a:pt x="2369" y="1272"/>
                    <a:pt x="2409" y="1292"/>
                    <a:pt x="2446" y="1292"/>
                  </a:cubicBezTo>
                  <a:cubicBezTo>
                    <a:pt x="2483" y="1292"/>
                    <a:pt x="2516" y="1272"/>
                    <a:pt x="2543" y="1232"/>
                  </a:cubicBezTo>
                  <a:cubicBezTo>
                    <a:pt x="2596" y="1178"/>
                    <a:pt x="2596" y="1071"/>
                    <a:pt x="2543" y="1044"/>
                  </a:cubicBezTo>
                  <a:cubicBezTo>
                    <a:pt x="1874" y="509"/>
                    <a:pt x="1071" y="161"/>
                    <a:pt x="24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8" name="Google Shape;6646;p43">
              <a:extLst>
                <a:ext uri="{FF2B5EF4-FFF2-40B4-BE49-F238E27FC236}">
                  <a16:creationId xmlns:a16="http://schemas.microsoft.com/office/drawing/2014/main" id="{CAA0FCDB-C3F3-A847-33C6-69E06FA36A6F}"/>
                </a:ext>
              </a:extLst>
            </p:cNvPr>
            <p:cNvSpPr/>
            <p:nvPr/>
          </p:nvSpPr>
          <p:spPr>
            <a:xfrm>
              <a:off x="8032275" y="4671525"/>
              <a:ext cx="63575" cy="33150"/>
            </a:xfrm>
            <a:custGeom>
              <a:avLst/>
              <a:gdLst/>
              <a:ahLst/>
              <a:cxnLst/>
              <a:rect l="l" t="t" r="r" b="b"/>
              <a:pathLst>
                <a:path w="2543" h="1326" extrusionOk="0">
                  <a:moveTo>
                    <a:pt x="2034" y="1152"/>
                  </a:moveTo>
                  <a:cubicBezTo>
                    <a:pt x="2034" y="1165"/>
                    <a:pt x="2041" y="1172"/>
                    <a:pt x="2044" y="1172"/>
                  </a:cubicBezTo>
                  <a:cubicBezTo>
                    <a:pt x="2048" y="1172"/>
                    <a:pt x="2048" y="1165"/>
                    <a:pt x="2034" y="1152"/>
                  </a:cubicBezTo>
                  <a:close/>
                  <a:moveTo>
                    <a:pt x="161" y="1"/>
                  </a:moveTo>
                  <a:cubicBezTo>
                    <a:pt x="54" y="1"/>
                    <a:pt x="0" y="27"/>
                    <a:pt x="0" y="108"/>
                  </a:cubicBezTo>
                  <a:cubicBezTo>
                    <a:pt x="0" y="134"/>
                    <a:pt x="0" y="161"/>
                    <a:pt x="27" y="215"/>
                  </a:cubicBezTo>
                  <a:cubicBezTo>
                    <a:pt x="54" y="242"/>
                    <a:pt x="81" y="268"/>
                    <a:pt x="134" y="268"/>
                  </a:cubicBezTo>
                  <a:cubicBezTo>
                    <a:pt x="295" y="349"/>
                    <a:pt x="455" y="375"/>
                    <a:pt x="616" y="429"/>
                  </a:cubicBezTo>
                  <a:cubicBezTo>
                    <a:pt x="1124" y="616"/>
                    <a:pt x="1633" y="830"/>
                    <a:pt x="2061" y="1152"/>
                  </a:cubicBezTo>
                  <a:cubicBezTo>
                    <a:pt x="2141" y="1178"/>
                    <a:pt x="2195" y="1232"/>
                    <a:pt x="2249" y="1285"/>
                  </a:cubicBezTo>
                  <a:cubicBezTo>
                    <a:pt x="2289" y="1312"/>
                    <a:pt x="2336" y="1326"/>
                    <a:pt x="2376" y="1326"/>
                  </a:cubicBezTo>
                  <a:cubicBezTo>
                    <a:pt x="2416" y="1326"/>
                    <a:pt x="2449" y="1312"/>
                    <a:pt x="2463" y="1285"/>
                  </a:cubicBezTo>
                  <a:cubicBezTo>
                    <a:pt x="2543" y="1205"/>
                    <a:pt x="2543" y="1098"/>
                    <a:pt x="2463" y="1071"/>
                  </a:cubicBezTo>
                  <a:cubicBezTo>
                    <a:pt x="2141" y="804"/>
                    <a:pt x="1767" y="616"/>
                    <a:pt x="1392" y="429"/>
                  </a:cubicBezTo>
                  <a:cubicBezTo>
                    <a:pt x="1017" y="268"/>
                    <a:pt x="616" y="134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9" name="Google Shape;6647;p43">
              <a:extLst>
                <a:ext uri="{FF2B5EF4-FFF2-40B4-BE49-F238E27FC236}">
                  <a16:creationId xmlns:a16="http://schemas.microsoft.com/office/drawing/2014/main" id="{87A494E6-FC94-2B8C-C5C8-45E3E9BD0989}"/>
                </a:ext>
              </a:extLst>
            </p:cNvPr>
            <p:cNvSpPr/>
            <p:nvPr/>
          </p:nvSpPr>
          <p:spPr>
            <a:xfrm>
              <a:off x="8007500" y="4664825"/>
              <a:ext cx="69625" cy="29825"/>
            </a:xfrm>
            <a:custGeom>
              <a:avLst/>
              <a:gdLst/>
              <a:ahLst/>
              <a:cxnLst/>
              <a:rect l="l" t="t" r="r" b="b"/>
              <a:pathLst>
                <a:path w="2785" h="1193" extrusionOk="0">
                  <a:moveTo>
                    <a:pt x="188" y="1"/>
                  </a:moveTo>
                  <a:cubicBezTo>
                    <a:pt x="108" y="1"/>
                    <a:pt x="54" y="28"/>
                    <a:pt x="1" y="108"/>
                  </a:cubicBezTo>
                  <a:cubicBezTo>
                    <a:pt x="1" y="162"/>
                    <a:pt x="54" y="269"/>
                    <a:pt x="135" y="269"/>
                  </a:cubicBezTo>
                  <a:cubicBezTo>
                    <a:pt x="617" y="349"/>
                    <a:pt x="1045" y="429"/>
                    <a:pt x="1473" y="617"/>
                  </a:cubicBezTo>
                  <a:cubicBezTo>
                    <a:pt x="1794" y="697"/>
                    <a:pt x="2115" y="884"/>
                    <a:pt x="2383" y="1045"/>
                  </a:cubicBezTo>
                  <a:cubicBezTo>
                    <a:pt x="2410" y="1072"/>
                    <a:pt x="2490" y="1098"/>
                    <a:pt x="2517" y="1152"/>
                  </a:cubicBezTo>
                  <a:cubicBezTo>
                    <a:pt x="2557" y="1179"/>
                    <a:pt x="2597" y="1192"/>
                    <a:pt x="2634" y="1192"/>
                  </a:cubicBezTo>
                  <a:cubicBezTo>
                    <a:pt x="2671" y="1192"/>
                    <a:pt x="2704" y="1179"/>
                    <a:pt x="2731" y="1152"/>
                  </a:cubicBezTo>
                  <a:cubicBezTo>
                    <a:pt x="2785" y="1072"/>
                    <a:pt x="2785" y="965"/>
                    <a:pt x="2731" y="938"/>
                  </a:cubicBezTo>
                  <a:cubicBezTo>
                    <a:pt x="2544" y="804"/>
                    <a:pt x="2356" y="697"/>
                    <a:pt x="2196" y="617"/>
                  </a:cubicBezTo>
                  <a:cubicBezTo>
                    <a:pt x="1982" y="510"/>
                    <a:pt x="1741" y="402"/>
                    <a:pt x="1553" y="349"/>
                  </a:cubicBezTo>
                  <a:cubicBezTo>
                    <a:pt x="1125" y="215"/>
                    <a:pt x="670" y="108"/>
                    <a:pt x="21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0" name="Google Shape;6648;p43">
              <a:extLst>
                <a:ext uri="{FF2B5EF4-FFF2-40B4-BE49-F238E27FC236}">
                  <a16:creationId xmlns:a16="http://schemas.microsoft.com/office/drawing/2014/main" id="{471A4FFF-FC4B-43FC-625D-57ED9EAB0347}"/>
                </a:ext>
              </a:extLst>
            </p:cNvPr>
            <p:cNvSpPr/>
            <p:nvPr/>
          </p:nvSpPr>
          <p:spPr>
            <a:xfrm>
              <a:off x="8044325" y="4675875"/>
              <a:ext cx="14725" cy="10275"/>
            </a:xfrm>
            <a:custGeom>
              <a:avLst/>
              <a:gdLst/>
              <a:ahLst/>
              <a:cxnLst/>
              <a:rect l="l" t="t" r="r" b="b"/>
              <a:pathLst>
                <a:path w="589" h="411" extrusionOk="0">
                  <a:moveTo>
                    <a:pt x="181" y="1"/>
                  </a:moveTo>
                  <a:cubicBezTo>
                    <a:pt x="174" y="1"/>
                    <a:pt x="161" y="14"/>
                    <a:pt x="134" y="41"/>
                  </a:cubicBezTo>
                  <a:cubicBezTo>
                    <a:pt x="107" y="41"/>
                    <a:pt x="80" y="68"/>
                    <a:pt x="54" y="94"/>
                  </a:cubicBezTo>
                  <a:cubicBezTo>
                    <a:pt x="0" y="175"/>
                    <a:pt x="54" y="255"/>
                    <a:pt x="107" y="308"/>
                  </a:cubicBezTo>
                  <a:cubicBezTo>
                    <a:pt x="187" y="335"/>
                    <a:pt x="268" y="362"/>
                    <a:pt x="348" y="389"/>
                  </a:cubicBezTo>
                  <a:cubicBezTo>
                    <a:pt x="364" y="404"/>
                    <a:pt x="384" y="411"/>
                    <a:pt x="405" y="411"/>
                  </a:cubicBezTo>
                  <a:cubicBezTo>
                    <a:pt x="457" y="411"/>
                    <a:pt x="516" y="373"/>
                    <a:pt x="535" y="335"/>
                  </a:cubicBezTo>
                  <a:cubicBezTo>
                    <a:pt x="589" y="255"/>
                    <a:pt x="535" y="175"/>
                    <a:pt x="482" y="121"/>
                  </a:cubicBezTo>
                  <a:cubicBezTo>
                    <a:pt x="401" y="94"/>
                    <a:pt x="321" y="68"/>
                    <a:pt x="241" y="41"/>
                  </a:cubicBezTo>
                  <a:lnTo>
                    <a:pt x="187" y="41"/>
                  </a:lnTo>
                  <a:cubicBezTo>
                    <a:pt x="187" y="14"/>
                    <a:pt x="187" y="1"/>
                    <a:pt x="18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1" name="Google Shape;6649;p43">
              <a:extLst>
                <a:ext uri="{FF2B5EF4-FFF2-40B4-BE49-F238E27FC236}">
                  <a16:creationId xmlns:a16="http://schemas.microsoft.com/office/drawing/2014/main" id="{21F18C30-CE34-BAFE-007B-FC79356271B7}"/>
                </a:ext>
              </a:extLst>
            </p:cNvPr>
            <p:cNvSpPr/>
            <p:nvPr/>
          </p:nvSpPr>
          <p:spPr>
            <a:xfrm>
              <a:off x="7996125" y="4660825"/>
              <a:ext cx="61600" cy="25325"/>
            </a:xfrm>
            <a:custGeom>
              <a:avLst/>
              <a:gdLst/>
              <a:ahLst/>
              <a:cxnLst/>
              <a:rect l="l" t="t" r="r" b="b"/>
              <a:pathLst>
                <a:path w="2464" h="1013" extrusionOk="0">
                  <a:moveTo>
                    <a:pt x="161" y="0"/>
                  </a:moveTo>
                  <a:cubicBezTo>
                    <a:pt x="108" y="0"/>
                    <a:pt x="28" y="54"/>
                    <a:pt x="1" y="134"/>
                  </a:cubicBezTo>
                  <a:cubicBezTo>
                    <a:pt x="1" y="188"/>
                    <a:pt x="28" y="295"/>
                    <a:pt x="135" y="295"/>
                  </a:cubicBezTo>
                  <a:cubicBezTo>
                    <a:pt x="563" y="402"/>
                    <a:pt x="991" y="509"/>
                    <a:pt x="1393" y="643"/>
                  </a:cubicBezTo>
                  <a:lnTo>
                    <a:pt x="1446" y="643"/>
                  </a:lnTo>
                  <a:cubicBezTo>
                    <a:pt x="1687" y="723"/>
                    <a:pt x="1982" y="830"/>
                    <a:pt x="2249" y="991"/>
                  </a:cubicBezTo>
                  <a:cubicBezTo>
                    <a:pt x="2265" y="1006"/>
                    <a:pt x="2285" y="1013"/>
                    <a:pt x="2307" y="1013"/>
                  </a:cubicBezTo>
                  <a:cubicBezTo>
                    <a:pt x="2359" y="1013"/>
                    <a:pt x="2418" y="975"/>
                    <a:pt x="2437" y="937"/>
                  </a:cubicBezTo>
                  <a:cubicBezTo>
                    <a:pt x="2463" y="857"/>
                    <a:pt x="2437" y="777"/>
                    <a:pt x="2356" y="723"/>
                  </a:cubicBezTo>
                  <a:cubicBezTo>
                    <a:pt x="1687" y="375"/>
                    <a:pt x="938" y="161"/>
                    <a:pt x="188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2" name="Google Shape;6650;p43">
              <a:extLst>
                <a:ext uri="{FF2B5EF4-FFF2-40B4-BE49-F238E27FC236}">
                  <a16:creationId xmlns:a16="http://schemas.microsoft.com/office/drawing/2014/main" id="{459D1E02-D83B-38C4-EE7C-B414135FAE89}"/>
                </a:ext>
              </a:extLst>
            </p:cNvPr>
            <p:cNvSpPr/>
            <p:nvPr/>
          </p:nvSpPr>
          <p:spPr>
            <a:xfrm>
              <a:off x="8087150" y="4698975"/>
              <a:ext cx="36825" cy="29800"/>
            </a:xfrm>
            <a:custGeom>
              <a:avLst/>
              <a:gdLst/>
              <a:ahLst/>
              <a:cxnLst/>
              <a:rect l="l" t="t" r="r" b="b"/>
              <a:pathLst>
                <a:path w="1473" h="1192" extrusionOk="0">
                  <a:moveTo>
                    <a:pt x="161" y="0"/>
                  </a:moveTo>
                  <a:cubicBezTo>
                    <a:pt x="107" y="0"/>
                    <a:pt x="80" y="0"/>
                    <a:pt x="27" y="80"/>
                  </a:cubicBezTo>
                  <a:cubicBezTo>
                    <a:pt x="0" y="134"/>
                    <a:pt x="0" y="241"/>
                    <a:pt x="107" y="268"/>
                  </a:cubicBezTo>
                  <a:cubicBezTo>
                    <a:pt x="375" y="401"/>
                    <a:pt x="616" y="589"/>
                    <a:pt x="830" y="749"/>
                  </a:cubicBezTo>
                  <a:cubicBezTo>
                    <a:pt x="964" y="857"/>
                    <a:pt x="1097" y="990"/>
                    <a:pt x="1231" y="1151"/>
                  </a:cubicBezTo>
                  <a:cubicBezTo>
                    <a:pt x="1271" y="1178"/>
                    <a:pt x="1318" y="1191"/>
                    <a:pt x="1358" y="1191"/>
                  </a:cubicBezTo>
                  <a:cubicBezTo>
                    <a:pt x="1399" y="1191"/>
                    <a:pt x="1432" y="1178"/>
                    <a:pt x="1445" y="1151"/>
                  </a:cubicBezTo>
                  <a:cubicBezTo>
                    <a:pt x="1472" y="1124"/>
                    <a:pt x="1472" y="1071"/>
                    <a:pt x="1472" y="1044"/>
                  </a:cubicBezTo>
                  <a:cubicBezTo>
                    <a:pt x="1472" y="1017"/>
                    <a:pt x="1472" y="990"/>
                    <a:pt x="1445" y="937"/>
                  </a:cubicBezTo>
                  <a:cubicBezTo>
                    <a:pt x="1097" y="535"/>
                    <a:pt x="669" y="268"/>
                    <a:pt x="241" y="54"/>
                  </a:cubicBezTo>
                  <a:cubicBezTo>
                    <a:pt x="214" y="54"/>
                    <a:pt x="161" y="0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3" name="Google Shape;6651;p43">
              <a:extLst>
                <a:ext uri="{FF2B5EF4-FFF2-40B4-BE49-F238E27FC236}">
                  <a16:creationId xmlns:a16="http://schemas.microsoft.com/office/drawing/2014/main" id="{2D23227D-8774-74A1-C9CB-7D51CB7174C1}"/>
                </a:ext>
              </a:extLst>
            </p:cNvPr>
            <p:cNvSpPr/>
            <p:nvPr/>
          </p:nvSpPr>
          <p:spPr>
            <a:xfrm>
              <a:off x="8077100" y="4691350"/>
              <a:ext cx="45525" cy="35250"/>
            </a:xfrm>
            <a:custGeom>
              <a:avLst/>
              <a:gdLst/>
              <a:ahLst/>
              <a:cxnLst/>
              <a:rect l="l" t="t" r="r" b="b"/>
              <a:pathLst>
                <a:path w="1821" h="1410" extrusionOk="0">
                  <a:moveTo>
                    <a:pt x="125" y="1"/>
                  </a:moveTo>
                  <a:cubicBezTo>
                    <a:pt x="93" y="1"/>
                    <a:pt x="67" y="31"/>
                    <a:pt x="27" y="91"/>
                  </a:cubicBezTo>
                  <a:cubicBezTo>
                    <a:pt x="1" y="144"/>
                    <a:pt x="27" y="251"/>
                    <a:pt x="108" y="278"/>
                  </a:cubicBezTo>
                  <a:cubicBezTo>
                    <a:pt x="429" y="519"/>
                    <a:pt x="803" y="706"/>
                    <a:pt x="1098" y="947"/>
                  </a:cubicBezTo>
                  <a:cubicBezTo>
                    <a:pt x="1285" y="1081"/>
                    <a:pt x="1419" y="1188"/>
                    <a:pt x="1553" y="1349"/>
                  </a:cubicBezTo>
                  <a:cubicBezTo>
                    <a:pt x="1580" y="1389"/>
                    <a:pt x="1620" y="1409"/>
                    <a:pt x="1657" y="1409"/>
                  </a:cubicBezTo>
                  <a:cubicBezTo>
                    <a:pt x="1693" y="1409"/>
                    <a:pt x="1727" y="1389"/>
                    <a:pt x="1740" y="1349"/>
                  </a:cubicBezTo>
                  <a:cubicBezTo>
                    <a:pt x="1821" y="1295"/>
                    <a:pt x="1821" y="1188"/>
                    <a:pt x="1740" y="1162"/>
                  </a:cubicBezTo>
                  <a:cubicBezTo>
                    <a:pt x="1312" y="680"/>
                    <a:pt x="777" y="385"/>
                    <a:pt x="241" y="37"/>
                  </a:cubicBezTo>
                  <a:cubicBezTo>
                    <a:pt x="215" y="37"/>
                    <a:pt x="215" y="11"/>
                    <a:pt x="161" y="11"/>
                  </a:cubicBezTo>
                  <a:cubicBezTo>
                    <a:pt x="148" y="4"/>
                    <a:pt x="136" y="1"/>
                    <a:pt x="125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4" name="Google Shape;6652;p43">
              <a:extLst>
                <a:ext uri="{FF2B5EF4-FFF2-40B4-BE49-F238E27FC236}">
                  <a16:creationId xmlns:a16="http://schemas.microsoft.com/office/drawing/2014/main" id="{CE2C668B-DB65-2F65-FED2-580BCDA68C34}"/>
                </a:ext>
              </a:extLst>
            </p:cNvPr>
            <p:cNvSpPr/>
            <p:nvPr/>
          </p:nvSpPr>
          <p:spPr>
            <a:xfrm>
              <a:off x="8073750" y="4688925"/>
              <a:ext cx="48875" cy="35000"/>
            </a:xfrm>
            <a:custGeom>
              <a:avLst/>
              <a:gdLst/>
              <a:ahLst/>
              <a:cxnLst/>
              <a:rect l="l" t="t" r="r" b="b"/>
              <a:pathLst>
                <a:path w="1955" h="1400" extrusionOk="0">
                  <a:moveTo>
                    <a:pt x="161" y="1"/>
                  </a:moveTo>
                  <a:cubicBezTo>
                    <a:pt x="135" y="54"/>
                    <a:pt x="81" y="54"/>
                    <a:pt x="27" y="108"/>
                  </a:cubicBezTo>
                  <a:cubicBezTo>
                    <a:pt x="1" y="188"/>
                    <a:pt x="1" y="268"/>
                    <a:pt x="108" y="322"/>
                  </a:cubicBezTo>
                  <a:cubicBezTo>
                    <a:pt x="536" y="536"/>
                    <a:pt x="964" y="777"/>
                    <a:pt x="1339" y="1071"/>
                  </a:cubicBezTo>
                  <a:cubicBezTo>
                    <a:pt x="1446" y="1178"/>
                    <a:pt x="1580" y="1259"/>
                    <a:pt x="1687" y="1339"/>
                  </a:cubicBezTo>
                  <a:cubicBezTo>
                    <a:pt x="1714" y="1379"/>
                    <a:pt x="1754" y="1399"/>
                    <a:pt x="1791" y="1399"/>
                  </a:cubicBezTo>
                  <a:cubicBezTo>
                    <a:pt x="1827" y="1399"/>
                    <a:pt x="1861" y="1379"/>
                    <a:pt x="1874" y="1339"/>
                  </a:cubicBezTo>
                  <a:cubicBezTo>
                    <a:pt x="1955" y="1285"/>
                    <a:pt x="1955" y="1178"/>
                    <a:pt x="1874" y="1151"/>
                  </a:cubicBezTo>
                  <a:cubicBezTo>
                    <a:pt x="1419" y="670"/>
                    <a:pt x="804" y="375"/>
                    <a:pt x="242" y="54"/>
                  </a:cubicBezTo>
                  <a:cubicBezTo>
                    <a:pt x="215" y="54"/>
                    <a:pt x="161" y="1"/>
                    <a:pt x="161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5" name="Google Shape;6653;p43">
              <a:extLst>
                <a:ext uri="{FF2B5EF4-FFF2-40B4-BE49-F238E27FC236}">
                  <a16:creationId xmlns:a16="http://schemas.microsoft.com/office/drawing/2014/main" id="{75C5E0A6-33EA-0197-4246-3C3141544F27}"/>
                </a:ext>
              </a:extLst>
            </p:cNvPr>
            <p:cNvSpPr/>
            <p:nvPr/>
          </p:nvSpPr>
          <p:spPr>
            <a:xfrm>
              <a:off x="8075750" y="4688925"/>
              <a:ext cx="47550" cy="36500"/>
            </a:xfrm>
            <a:custGeom>
              <a:avLst/>
              <a:gdLst/>
              <a:ahLst/>
              <a:cxnLst/>
              <a:rect l="l" t="t" r="r" b="b"/>
              <a:pathLst>
                <a:path w="1902" h="1460" extrusionOk="0">
                  <a:moveTo>
                    <a:pt x="1099" y="916"/>
                  </a:moveTo>
                  <a:lnTo>
                    <a:pt x="1099" y="916"/>
                  </a:lnTo>
                  <a:cubicBezTo>
                    <a:pt x="1102" y="937"/>
                    <a:pt x="1125" y="937"/>
                    <a:pt x="1125" y="937"/>
                  </a:cubicBezTo>
                  <a:cubicBezTo>
                    <a:pt x="1116" y="930"/>
                    <a:pt x="1108" y="923"/>
                    <a:pt x="1099" y="916"/>
                  </a:cubicBezTo>
                  <a:close/>
                  <a:moveTo>
                    <a:pt x="162" y="1"/>
                  </a:moveTo>
                  <a:cubicBezTo>
                    <a:pt x="81" y="1"/>
                    <a:pt x="55" y="54"/>
                    <a:pt x="28" y="81"/>
                  </a:cubicBezTo>
                  <a:cubicBezTo>
                    <a:pt x="1" y="134"/>
                    <a:pt x="1" y="241"/>
                    <a:pt x="81" y="268"/>
                  </a:cubicBezTo>
                  <a:cubicBezTo>
                    <a:pt x="446" y="476"/>
                    <a:pt x="785" y="659"/>
                    <a:pt x="1099" y="916"/>
                  </a:cubicBezTo>
                  <a:lnTo>
                    <a:pt x="1099" y="916"/>
                  </a:lnTo>
                  <a:cubicBezTo>
                    <a:pt x="1098" y="914"/>
                    <a:pt x="1098" y="912"/>
                    <a:pt x="1098" y="911"/>
                  </a:cubicBezTo>
                  <a:lnTo>
                    <a:pt x="1098" y="911"/>
                  </a:lnTo>
                  <a:cubicBezTo>
                    <a:pt x="1286" y="1044"/>
                    <a:pt x="1473" y="1205"/>
                    <a:pt x="1634" y="1419"/>
                  </a:cubicBezTo>
                  <a:cubicBezTo>
                    <a:pt x="1660" y="1446"/>
                    <a:pt x="1701" y="1459"/>
                    <a:pt x="1737" y="1459"/>
                  </a:cubicBezTo>
                  <a:cubicBezTo>
                    <a:pt x="1774" y="1459"/>
                    <a:pt x="1808" y="1446"/>
                    <a:pt x="1821" y="1419"/>
                  </a:cubicBezTo>
                  <a:cubicBezTo>
                    <a:pt x="1901" y="1339"/>
                    <a:pt x="1901" y="1259"/>
                    <a:pt x="1821" y="1205"/>
                  </a:cubicBezTo>
                  <a:cubicBezTo>
                    <a:pt x="1393" y="696"/>
                    <a:pt x="831" y="348"/>
                    <a:pt x="215" y="27"/>
                  </a:cubicBezTo>
                  <a:cubicBezTo>
                    <a:pt x="188" y="27"/>
                    <a:pt x="162" y="1"/>
                    <a:pt x="162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6" name="Google Shape;6654;p43">
              <a:extLst>
                <a:ext uri="{FF2B5EF4-FFF2-40B4-BE49-F238E27FC236}">
                  <a16:creationId xmlns:a16="http://schemas.microsoft.com/office/drawing/2014/main" id="{F8383DE7-BC3B-4F18-8778-39020B8FF857}"/>
                </a:ext>
              </a:extLst>
            </p:cNvPr>
            <p:cNvSpPr/>
            <p:nvPr/>
          </p:nvSpPr>
          <p:spPr>
            <a:xfrm>
              <a:off x="8062375" y="4683575"/>
              <a:ext cx="60250" cy="41175"/>
            </a:xfrm>
            <a:custGeom>
              <a:avLst/>
              <a:gdLst/>
              <a:ahLst/>
              <a:cxnLst/>
              <a:rect l="l" t="t" r="r" b="b"/>
              <a:pathLst>
                <a:path w="2410" h="1647" extrusionOk="0">
                  <a:moveTo>
                    <a:pt x="161" y="0"/>
                  </a:moveTo>
                  <a:lnTo>
                    <a:pt x="135" y="27"/>
                  </a:lnTo>
                  <a:cubicBezTo>
                    <a:pt x="81" y="27"/>
                    <a:pt x="54" y="54"/>
                    <a:pt x="27" y="81"/>
                  </a:cubicBezTo>
                  <a:cubicBezTo>
                    <a:pt x="1" y="161"/>
                    <a:pt x="1" y="268"/>
                    <a:pt x="81" y="295"/>
                  </a:cubicBezTo>
                  <a:cubicBezTo>
                    <a:pt x="670" y="562"/>
                    <a:pt x="1205" y="857"/>
                    <a:pt x="1687" y="1232"/>
                  </a:cubicBezTo>
                  <a:cubicBezTo>
                    <a:pt x="1874" y="1365"/>
                    <a:pt x="2008" y="1473"/>
                    <a:pt x="2142" y="1606"/>
                  </a:cubicBezTo>
                  <a:cubicBezTo>
                    <a:pt x="2169" y="1633"/>
                    <a:pt x="2209" y="1646"/>
                    <a:pt x="2246" y="1646"/>
                  </a:cubicBezTo>
                  <a:cubicBezTo>
                    <a:pt x="2282" y="1646"/>
                    <a:pt x="2316" y="1633"/>
                    <a:pt x="2329" y="1606"/>
                  </a:cubicBezTo>
                  <a:cubicBezTo>
                    <a:pt x="2410" y="1526"/>
                    <a:pt x="2410" y="1419"/>
                    <a:pt x="2329" y="1392"/>
                  </a:cubicBezTo>
                  <a:cubicBezTo>
                    <a:pt x="1740" y="803"/>
                    <a:pt x="991" y="402"/>
                    <a:pt x="215" y="27"/>
                  </a:cubicBezTo>
                  <a:cubicBezTo>
                    <a:pt x="188" y="27"/>
                    <a:pt x="161" y="0"/>
                    <a:pt x="161" y="0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7" name="Google Shape;6655;p43">
              <a:extLst>
                <a:ext uri="{FF2B5EF4-FFF2-40B4-BE49-F238E27FC236}">
                  <a16:creationId xmlns:a16="http://schemas.microsoft.com/office/drawing/2014/main" id="{D52088B7-E4A5-BECC-1A6B-4C1E43B00E39}"/>
                </a:ext>
              </a:extLst>
            </p:cNvPr>
            <p:cNvSpPr/>
            <p:nvPr/>
          </p:nvSpPr>
          <p:spPr>
            <a:xfrm>
              <a:off x="8083125" y="4694275"/>
              <a:ext cx="18100" cy="15300"/>
            </a:xfrm>
            <a:custGeom>
              <a:avLst/>
              <a:gdLst/>
              <a:ahLst/>
              <a:cxnLst/>
              <a:rect l="l" t="t" r="r" b="b"/>
              <a:pathLst>
                <a:path w="724" h="612" extrusionOk="0">
                  <a:moveTo>
                    <a:pt x="188" y="1"/>
                  </a:moveTo>
                  <a:cubicBezTo>
                    <a:pt x="107" y="27"/>
                    <a:pt x="27" y="54"/>
                    <a:pt x="27" y="108"/>
                  </a:cubicBezTo>
                  <a:cubicBezTo>
                    <a:pt x="0" y="161"/>
                    <a:pt x="27" y="268"/>
                    <a:pt x="107" y="295"/>
                  </a:cubicBezTo>
                  <a:lnTo>
                    <a:pt x="509" y="589"/>
                  </a:lnTo>
                  <a:cubicBezTo>
                    <a:pt x="525" y="605"/>
                    <a:pt x="545" y="612"/>
                    <a:pt x="566" y="612"/>
                  </a:cubicBezTo>
                  <a:cubicBezTo>
                    <a:pt x="618" y="612"/>
                    <a:pt x="677" y="574"/>
                    <a:pt x="696" y="536"/>
                  </a:cubicBezTo>
                  <a:cubicBezTo>
                    <a:pt x="723" y="509"/>
                    <a:pt x="723" y="456"/>
                    <a:pt x="723" y="429"/>
                  </a:cubicBezTo>
                  <a:cubicBezTo>
                    <a:pt x="723" y="402"/>
                    <a:pt x="696" y="375"/>
                    <a:pt x="670" y="322"/>
                  </a:cubicBezTo>
                  <a:lnTo>
                    <a:pt x="268" y="27"/>
                  </a:lnTo>
                  <a:cubicBezTo>
                    <a:pt x="241" y="27"/>
                    <a:pt x="241" y="1"/>
                    <a:pt x="188" y="1"/>
                  </a:cubicBezTo>
                  <a:close/>
                </a:path>
              </a:pathLst>
            </a:custGeom>
            <a:solidFill>
              <a:srgbClr val="FFD1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8" name="Google Shape;6656;p43">
              <a:extLst>
                <a:ext uri="{FF2B5EF4-FFF2-40B4-BE49-F238E27FC236}">
                  <a16:creationId xmlns:a16="http://schemas.microsoft.com/office/drawing/2014/main" id="{93F021AA-52D0-ACCB-0D6D-67780929E9BE}"/>
                </a:ext>
              </a:extLst>
            </p:cNvPr>
            <p:cNvSpPr/>
            <p:nvPr/>
          </p:nvSpPr>
          <p:spPr>
            <a:xfrm>
              <a:off x="7759250" y="4654800"/>
              <a:ext cx="437650" cy="477125"/>
            </a:xfrm>
            <a:custGeom>
              <a:avLst/>
              <a:gdLst/>
              <a:ahLst/>
              <a:cxnLst/>
              <a:rect l="l" t="t" r="r" b="b"/>
              <a:pathLst>
                <a:path w="17506" h="19085" extrusionOk="0">
                  <a:moveTo>
                    <a:pt x="6291" y="0"/>
                  </a:moveTo>
                  <a:cubicBezTo>
                    <a:pt x="6585" y="0"/>
                    <a:pt x="6906" y="27"/>
                    <a:pt x="7201" y="81"/>
                  </a:cubicBezTo>
                  <a:cubicBezTo>
                    <a:pt x="8057" y="161"/>
                    <a:pt x="8941" y="295"/>
                    <a:pt x="9770" y="536"/>
                  </a:cubicBezTo>
                  <a:cubicBezTo>
                    <a:pt x="10573" y="777"/>
                    <a:pt x="11376" y="1071"/>
                    <a:pt x="12126" y="1499"/>
                  </a:cubicBezTo>
                  <a:cubicBezTo>
                    <a:pt x="12822" y="1901"/>
                    <a:pt x="13491" y="2409"/>
                    <a:pt x="14026" y="3052"/>
                  </a:cubicBezTo>
                  <a:cubicBezTo>
                    <a:pt x="14294" y="3346"/>
                    <a:pt x="14561" y="3694"/>
                    <a:pt x="14749" y="4042"/>
                  </a:cubicBezTo>
                  <a:cubicBezTo>
                    <a:pt x="14883" y="4256"/>
                    <a:pt x="14990" y="4444"/>
                    <a:pt x="15097" y="4658"/>
                  </a:cubicBezTo>
                  <a:cubicBezTo>
                    <a:pt x="15204" y="4899"/>
                    <a:pt x="15284" y="5086"/>
                    <a:pt x="15391" y="5327"/>
                  </a:cubicBezTo>
                  <a:cubicBezTo>
                    <a:pt x="15766" y="6183"/>
                    <a:pt x="16033" y="7120"/>
                    <a:pt x="16141" y="8110"/>
                  </a:cubicBezTo>
                  <a:cubicBezTo>
                    <a:pt x="16221" y="8994"/>
                    <a:pt x="16221" y="9931"/>
                    <a:pt x="16087" y="10841"/>
                  </a:cubicBezTo>
                  <a:cubicBezTo>
                    <a:pt x="16033" y="11269"/>
                    <a:pt x="15900" y="11724"/>
                    <a:pt x="15766" y="12152"/>
                  </a:cubicBezTo>
                  <a:cubicBezTo>
                    <a:pt x="15632" y="12580"/>
                    <a:pt x="15418" y="12982"/>
                    <a:pt x="15230" y="13383"/>
                  </a:cubicBezTo>
                  <a:cubicBezTo>
                    <a:pt x="14802" y="14213"/>
                    <a:pt x="14187" y="14962"/>
                    <a:pt x="13491" y="15605"/>
                  </a:cubicBezTo>
                  <a:cubicBezTo>
                    <a:pt x="12741" y="16301"/>
                    <a:pt x="11885" y="16863"/>
                    <a:pt x="10948" y="17291"/>
                  </a:cubicBezTo>
                  <a:cubicBezTo>
                    <a:pt x="10466" y="17505"/>
                    <a:pt x="10011" y="17693"/>
                    <a:pt x="9503" y="17826"/>
                  </a:cubicBezTo>
                  <a:cubicBezTo>
                    <a:pt x="8994" y="17960"/>
                    <a:pt x="8512" y="18094"/>
                    <a:pt x="8004" y="18201"/>
                  </a:cubicBezTo>
                  <a:cubicBezTo>
                    <a:pt x="6960" y="18362"/>
                    <a:pt x="5889" y="18442"/>
                    <a:pt x="4845" y="18442"/>
                  </a:cubicBezTo>
                  <a:cubicBezTo>
                    <a:pt x="3775" y="18415"/>
                    <a:pt x="2758" y="18308"/>
                    <a:pt x="1687" y="18148"/>
                  </a:cubicBezTo>
                  <a:cubicBezTo>
                    <a:pt x="1098" y="18041"/>
                    <a:pt x="536" y="17933"/>
                    <a:pt x="1" y="17800"/>
                  </a:cubicBezTo>
                  <a:lnTo>
                    <a:pt x="1" y="17800"/>
                  </a:lnTo>
                  <a:cubicBezTo>
                    <a:pt x="750" y="18148"/>
                    <a:pt x="1500" y="18415"/>
                    <a:pt x="2383" y="18629"/>
                  </a:cubicBezTo>
                  <a:cubicBezTo>
                    <a:pt x="3507" y="18897"/>
                    <a:pt x="4765" y="19084"/>
                    <a:pt x="5996" y="19084"/>
                  </a:cubicBezTo>
                  <a:cubicBezTo>
                    <a:pt x="6532" y="19084"/>
                    <a:pt x="7094" y="19031"/>
                    <a:pt x="7709" y="18977"/>
                  </a:cubicBezTo>
                  <a:cubicBezTo>
                    <a:pt x="8191" y="18897"/>
                    <a:pt x="8726" y="18843"/>
                    <a:pt x="9235" y="18763"/>
                  </a:cubicBezTo>
                  <a:cubicBezTo>
                    <a:pt x="10306" y="18576"/>
                    <a:pt x="11323" y="18308"/>
                    <a:pt x="12206" y="17933"/>
                  </a:cubicBezTo>
                  <a:cubicBezTo>
                    <a:pt x="13196" y="17532"/>
                    <a:pt x="14053" y="16997"/>
                    <a:pt x="14802" y="16354"/>
                  </a:cubicBezTo>
                  <a:cubicBezTo>
                    <a:pt x="15150" y="16033"/>
                    <a:pt x="15525" y="15658"/>
                    <a:pt x="15819" y="15230"/>
                  </a:cubicBezTo>
                  <a:cubicBezTo>
                    <a:pt x="16141" y="14829"/>
                    <a:pt x="16435" y="14347"/>
                    <a:pt x="16676" y="13812"/>
                  </a:cubicBezTo>
                  <a:cubicBezTo>
                    <a:pt x="17104" y="12848"/>
                    <a:pt x="17372" y="11777"/>
                    <a:pt x="17425" y="10573"/>
                  </a:cubicBezTo>
                  <a:cubicBezTo>
                    <a:pt x="17506" y="9476"/>
                    <a:pt x="17372" y="8298"/>
                    <a:pt x="17104" y="7174"/>
                  </a:cubicBezTo>
                  <a:cubicBezTo>
                    <a:pt x="16970" y="6638"/>
                    <a:pt x="16810" y="6103"/>
                    <a:pt x="16569" y="5568"/>
                  </a:cubicBezTo>
                  <a:cubicBezTo>
                    <a:pt x="16328" y="4979"/>
                    <a:pt x="16087" y="4524"/>
                    <a:pt x="15819" y="4096"/>
                  </a:cubicBezTo>
                  <a:cubicBezTo>
                    <a:pt x="15552" y="3641"/>
                    <a:pt x="15204" y="3212"/>
                    <a:pt x="14829" y="2811"/>
                  </a:cubicBezTo>
                  <a:cubicBezTo>
                    <a:pt x="14615" y="2624"/>
                    <a:pt x="14401" y="2409"/>
                    <a:pt x="14160" y="2249"/>
                  </a:cubicBezTo>
                  <a:cubicBezTo>
                    <a:pt x="13785" y="1901"/>
                    <a:pt x="13330" y="1633"/>
                    <a:pt x="12929" y="1419"/>
                  </a:cubicBezTo>
                  <a:lnTo>
                    <a:pt x="12875" y="1419"/>
                  </a:lnTo>
                  <a:cubicBezTo>
                    <a:pt x="12688" y="1285"/>
                    <a:pt x="12447" y="1178"/>
                    <a:pt x="12206" y="1071"/>
                  </a:cubicBezTo>
                  <a:cubicBezTo>
                    <a:pt x="12179" y="1071"/>
                    <a:pt x="12152" y="1044"/>
                    <a:pt x="12126" y="1044"/>
                  </a:cubicBezTo>
                  <a:cubicBezTo>
                    <a:pt x="11885" y="937"/>
                    <a:pt x="11671" y="830"/>
                    <a:pt x="11483" y="777"/>
                  </a:cubicBezTo>
                  <a:cubicBezTo>
                    <a:pt x="11323" y="696"/>
                    <a:pt x="11109" y="670"/>
                    <a:pt x="10948" y="616"/>
                  </a:cubicBezTo>
                  <a:lnTo>
                    <a:pt x="10654" y="509"/>
                  </a:lnTo>
                  <a:lnTo>
                    <a:pt x="10252" y="402"/>
                  </a:lnTo>
                  <a:cubicBezTo>
                    <a:pt x="9797" y="268"/>
                    <a:pt x="9315" y="215"/>
                    <a:pt x="8807" y="134"/>
                  </a:cubicBezTo>
                  <a:cubicBezTo>
                    <a:pt x="8512" y="81"/>
                    <a:pt x="8138" y="27"/>
                    <a:pt x="7709" y="27"/>
                  </a:cubicBezTo>
                  <a:lnTo>
                    <a:pt x="7388" y="27"/>
                  </a:lnTo>
                  <a:cubicBezTo>
                    <a:pt x="7254" y="0"/>
                    <a:pt x="7120" y="0"/>
                    <a:pt x="7040" y="0"/>
                  </a:cubicBezTo>
                  <a:close/>
                </a:path>
              </a:pathLst>
            </a:custGeom>
            <a:solidFill>
              <a:srgbClr val="FDC7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9" name="Google Shape;6657;p43">
              <a:extLst>
                <a:ext uri="{FF2B5EF4-FFF2-40B4-BE49-F238E27FC236}">
                  <a16:creationId xmlns:a16="http://schemas.microsoft.com/office/drawing/2014/main" id="{CE764A8E-F649-597A-ECA0-6D3D47E16E8B}"/>
                </a:ext>
              </a:extLst>
            </p:cNvPr>
            <p:cNvSpPr/>
            <p:nvPr/>
          </p:nvSpPr>
          <p:spPr>
            <a:xfrm>
              <a:off x="7869675" y="4952575"/>
              <a:ext cx="47525" cy="31325"/>
            </a:xfrm>
            <a:custGeom>
              <a:avLst/>
              <a:gdLst/>
              <a:ahLst/>
              <a:cxnLst/>
              <a:rect l="l" t="t" r="r" b="b"/>
              <a:pathLst>
                <a:path w="1901" h="1253" extrusionOk="0">
                  <a:moveTo>
                    <a:pt x="964" y="0"/>
                  </a:moveTo>
                  <a:cubicBezTo>
                    <a:pt x="830" y="27"/>
                    <a:pt x="750" y="80"/>
                    <a:pt x="616" y="134"/>
                  </a:cubicBezTo>
                  <a:cubicBezTo>
                    <a:pt x="535" y="161"/>
                    <a:pt x="482" y="241"/>
                    <a:pt x="402" y="268"/>
                  </a:cubicBezTo>
                  <a:cubicBezTo>
                    <a:pt x="375" y="295"/>
                    <a:pt x="295" y="348"/>
                    <a:pt x="268" y="375"/>
                  </a:cubicBezTo>
                  <a:cubicBezTo>
                    <a:pt x="241" y="375"/>
                    <a:pt x="241" y="402"/>
                    <a:pt x="134" y="428"/>
                  </a:cubicBezTo>
                  <a:cubicBezTo>
                    <a:pt x="134" y="428"/>
                    <a:pt x="107" y="482"/>
                    <a:pt x="107" y="509"/>
                  </a:cubicBezTo>
                  <a:cubicBezTo>
                    <a:pt x="107" y="535"/>
                    <a:pt x="54" y="535"/>
                    <a:pt x="54" y="562"/>
                  </a:cubicBezTo>
                  <a:cubicBezTo>
                    <a:pt x="54" y="616"/>
                    <a:pt x="27" y="643"/>
                    <a:pt x="27" y="669"/>
                  </a:cubicBezTo>
                  <a:lnTo>
                    <a:pt x="27" y="696"/>
                  </a:lnTo>
                  <a:lnTo>
                    <a:pt x="27" y="776"/>
                  </a:lnTo>
                  <a:cubicBezTo>
                    <a:pt x="0" y="803"/>
                    <a:pt x="0" y="830"/>
                    <a:pt x="0" y="910"/>
                  </a:cubicBezTo>
                  <a:cubicBezTo>
                    <a:pt x="0" y="937"/>
                    <a:pt x="27" y="1017"/>
                    <a:pt x="54" y="1044"/>
                  </a:cubicBezTo>
                  <a:cubicBezTo>
                    <a:pt x="54" y="1071"/>
                    <a:pt x="107" y="1071"/>
                    <a:pt x="134" y="1071"/>
                  </a:cubicBezTo>
                  <a:cubicBezTo>
                    <a:pt x="161" y="1098"/>
                    <a:pt x="188" y="1098"/>
                    <a:pt x="241" y="1151"/>
                  </a:cubicBezTo>
                  <a:cubicBezTo>
                    <a:pt x="357" y="1209"/>
                    <a:pt x="500" y="1253"/>
                    <a:pt x="642" y="1253"/>
                  </a:cubicBezTo>
                  <a:cubicBezTo>
                    <a:pt x="696" y="1253"/>
                    <a:pt x="751" y="1246"/>
                    <a:pt x="803" y="1231"/>
                  </a:cubicBezTo>
                  <a:cubicBezTo>
                    <a:pt x="1231" y="1151"/>
                    <a:pt x="1606" y="803"/>
                    <a:pt x="1874" y="375"/>
                  </a:cubicBezTo>
                  <a:cubicBezTo>
                    <a:pt x="1901" y="295"/>
                    <a:pt x="1901" y="214"/>
                    <a:pt x="1847" y="134"/>
                  </a:cubicBezTo>
                  <a:cubicBezTo>
                    <a:pt x="1814" y="123"/>
                    <a:pt x="1780" y="116"/>
                    <a:pt x="1749" y="116"/>
                  </a:cubicBezTo>
                  <a:cubicBezTo>
                    <a:pt x="1705" y="116"/>
                    <a:pt x="1664" y="129"/>
                    <a:pt x="1633" y="161"/>
                  </a:cubicBezTo>
                  <a:cubicBezTo>
                    <a:pt x="1606" y="80"/>
                    <a:pt x="1472" y="0"/>
                    <a:pt x="1365" y="0"/>
                  </a:cubicBezTo>
                  <a:close/>
                </a:path>
              </a:pathLst>
            </a:custGeom>
            <a:solidFill>
              <a:srgbClr val="FF6D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0" name="Google Shape;6658;p43">
              <a:extLst>
                <a:ext uri="{FF2B5EF4-FFF2-40B4-BE49-F238E27FC236}">
                  <a16:creationId xmlns:a16="http://schemas.microsoft.com/office/drawing/2014/main" id="{B0A16C2F-818C-E2A9-42B4-E11361E79FDF}"/>
                </a:ext>
              </a:extLst>
            </p:cNvPr>
            <p:cNvSpPr/>
            <p:nvPr/>
          </p:nvSpPr>
          <p:spPr>
            <a:xfrm>
              <a:off x="7848250" y="4911750"/>
              <a:ext cx="81675" cy="76575"/>
            </a:xfrm>
            <a:custGeom>
              <a:avLst/>
              <a:gdLst/>
              <a:ahLst/>
              <a:cxnLst/>
              <a:rect l="l" t="t" r="r" b="b"/>
              <a:pathLst>
                <a:path w="3267" h="3063" extrusionOk="0">
                  <a:moveTo>
                    <a:pt x="1981" y="1720"/>
                  </a:moveTo>
                  <a:cubicBezTo>
                    <a:pt x="2042" y="1720"/>
                    <a:pt x="2102" y="1727"/>
                    <a:pt x="2169" y="1740"/>
                  </a:cubicBezTo>
                  <a:cubicBezTo>
                    <a:pt x="2276" y="1767"/>
                    <a:pt x="2329" y="1767"/>
                    <a:pt x="2436" y="1847"/>
                  </a:cubicBezTo>
                  <a:cubicBezTo>
                    <a:pt x="2490" y="1874"/>
                    <a:pt x="2570" y="1901"/>
                    <a:pt x="2597" y="1981"/>
                  </a:cubicBezTo>
                  <a:cubicBezTo>
                    <a:pt x="2570" y="2035"/>
                    <a:pt x="2543" y="2061"/>
                    <a:pt x="2490" y="2142"/>
                  </a:cubicBezTo>
                  <a:cubicBezTo>
                    <a:pt x="2436" y="2249"/>
                    <a:pt x="2356" y="2302"/>
                    <a:pt x="2276" y="2409"/>
                  </a:cubicBezTo>
                  <a:lnTo>
                    <a:pt x="2195" y="2463"/>
                  </a:lnTo>
                  <a:cubicBezTo>
                    <a:pt x="2088" y="2543"/>
                    <a:pt x="2008" y="2597"/>
                    <a:pt x="1901" y="2650"/>
                  </a:cubicBezTo>
                  <a:cubicBezTo>
                    <a:pt x="1794" y="2677"/>
                    <a:pt x="1660" y="2704"/>
                    <a:pt x="1553" y="2704"/>
                  </a:cubicBezTo>
                  <a:cubicBezTo>
                    <a:pt x="1473" y="2704"/>
                    <a:pt x="1366" y="2704"/>
                    <a:pt x="1232" y="2677"/>
                  </a:cubicBezTo>
                  <a:cubicBezTo>
                    <a:pt x="1125" y="2624"/>
                    <a:pt x="1018" y="2597"/>
                    <a:pt x="964" y="2543"/>
                  </a:cubicBezTo>
                  <a:lnTo>
                    <a:pt x="991" y="2543"/>
                  </a:lnTo>
                  <a:lnTo>
                    <a:pt x="964" y="2490"/>
                  </a:lnTo>
                  <a:lnTo>
                    <a:pt x="937" y="2490"/>
                  </a:lnTo>
                  <a:cubicBezTo>
                    <a:pt x="937" y="2490"/>
                    <a:pt x="964" y="2463"/>
                    <a:pt x="964" y="2409"/>
                  </a:cubicBezTo>
                  <a:cubicBezTo>
                    <a:pt x="991" y="2329"/>
                    <a:pt x="991" y="2276"/>
                    <a:pt x="1018" y="2222"/>
                  </a:cubicBezTo>
                  <a:cubicBezTo>
                    <a:pt x="1071" y="2168"/>
                    <a:pt x="1125" y="2115"/>
                    <a:pt x="1152" y="2061"/>
                  </a:cubicBezTo>
                  <a:lnTo>
                    <a:pt x="1205" y="2035"/>
                  </a:lnTo>
                  <a:cubicBezTo>
                    <a:pt x="1259" y="1954"/>
                    <a:pt x="1339" y="1928"/>
                    <a:pt x="1392" y="1874"/>
                  </a:cubicBezTo>
                  <a:cubicBezTo>
                    <a:pt x="1553" y="1794"/>
                    <a:pt x="1660" y="1767"/>
                    <a:pt x="1794" y="1740"/>
                  </a:cubicBezTo>
                  <a:cubicBezTo>
                    <a:pt x="1861" y="1727"/>
                    <a:pt x="1921" y="1720"/>
                    <a:pt x="1981" y="1720"/>
                  </a:cubicBezTo>
                  <a:close/>
                  <a:moveTo>
                    <a:pt x="81" y="0"/>
                  </a:moveTo>
                  <a:lnTo>
                    <a:pt x="81" y="27"/>
                  </a:lnTo>
                  <a:cubicBezTo>
                    <a:pt x="1" y="696"/>
                    <a:pt x="27" y="1312"/>
                    <a:pt x="161" y="1794"/>
                  </a:cubicBezTo>
                  <a:cubicBezTo>
                    <a:pt x="295" y="2249"/>
                    <a:pt x="536" y="2597"/>
                    <a:pt x="804" y="2811"/>
                  </a:cubicBezTo>
                  <a:cubicBezTo>
                    <a:pt x="857" y="2838"/>
                    <a:pt x="937" y="2918"/>
                    <a:pt x="991" y="2945"/>
                  </a:cubicBezTo>
                  <a:cubicBezTo>
                    <a:pt x="1071" y="2971"/>
                    <a:pt x="1125" y="2998"/>
                    <a:pt x="1205" y="2998"/>
                  </a:cubicBezTo>
                  <a:cubicBezTo>
                    <a:pt x="1303" y="3037"/>
                    <a:pt x="1401" y="3062"/>
                    <a:pt x="1499" y="3062"/>
                  </a:cubicBezTo>
                  <a:cubicBezTo>
                    <a:pt x="1535" y="3062"/>
                    <a:pt x="1571" y="3059"/>
                    <a:pt x="1607" y="3052"/>
                  </a:cubicBezTo>
                  <a:cubicBezTo>
                    <a:pt x="1874" y="2998"/>
                    <a:pt x="2169" y="2918"/>
                    <a:pt x="2410" y="2677"/>
                  </a:cubicBezTo>
                  <a:lnTo>
                    <a:pt x="2436" y="2650"/>
                  </a:lnTo>
                  <a:cubicBezTo>
                    <a:pt x="2677" y="2409"/>
                    <a:pt x="2865" y="2115"/>
                    <a:pt x="2998" y="1740"/>
                  </a:cubicBezTo>
                  <a:cubicBezTo>
                    <a:pt x="3079" y="1526"/>
                    <a:pt x="3132" y="1312"/>
                    <a:pt x="3159" y="1071"/>
                  </a:cubicBezTo>
                  <a:cubicBezTo>
                    <a:pt x="3239" y="857"/>
                    <a:pt x="3266" y="643"/>
                    <a:pt x="3239" y="322"/>
                  </a:cubicBezTo>
                  <a:cubicBezTo>
                    <a:pt x="2195" y="188"/>
                    <a:pt x="1125" y="134"/>
                    <a:pt x="81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1" name="Google Shape;6659;p43">
              <a:extLst>
                <a:ext uri="{FF2B5EF4-FFF2-40B4-BE49-F238E27FC236}">
                  <a16:creationId xmlns:a16="http://schemas.microsoft.com/office/drawing/2014/main" id="{F7DAB870-1526-6F01-F479-379C3CD69CC3}"/>
                </a:ext>
              </a:extLst>
            </p:cNvPr>
            <p:cNvSpPr/>
            <p:nvPr/>
          </p:nvSpPr>
          <p:spPr>
            <a:xfrm>
              <a:off x="8025575" y="4878950"/>
              <a:ext cx="38175" cy="60925"/>
            </a:xfrm>
            <a:custGeom>
              <a:avLst/>
              <a:gdLst/>
              <a:ahLst/>
              <a:cxnLst/>
              <a:rect l="l" t="t" r="r" b="b"/>
              <a:pathLst>
                <a:path w="1527" h="2437" extrusionOk="0">
                  <a:moveTo>
                    <a:pt x="723" y="1"/>
                  </a:moveTo>
                  <a:cubicBezTo>
                    <a:pt x="322" y="1"/>
                    <a:pt x="1" y="563"/>
                    <a:pt x="27" y="1232"/>
                  </a:cubicBezTo>
                  <a:cubicBezTo>
                    <a:pt x="54" y="1901"/>
                    <a:pt x="402" y="2437"/>
                    <a:pt x="804" y="2437"/>
                  </a:cubicBezTo>
                  <a:cubicBezTo>
                    <a:pt x="1205" y="2437"/>
                    <a:pt x="1526" y="1875"/>
                    <a:pt x="1499" y="1205"/>
                  </a:cubicBezTo>
                  <a:cubicBezTo>
                    <a:pt x="1473" y="536"/>
                    <a:pt x="1125" y="1"/>
                    <a:pt x="723" y="1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2" name="Google Shape;6660;p43">
              <a:extLst>
                <a:ext uri="{FF2B5EF4-FFF2-40B4-BE49-F238E27FC236}">
                  <a16:creationId xmlns:a16="http://schemas.microsoft.com/office/drawing/2014/main" id="{D55A3772-0EFD-86C3-4500-A70CB1483EC5}"/>
                </a:ext>
              </a:extLst>
            </p:cNvPr>
            <p:cNvSpPr/>
            <p:nvPr/>
          </p:nvSpPr>
          <p:spPr>
            <a:xfrm>
              <a:off x="7748550" y="4872950"/>
              <a:ext cx="37500" cy="61575"/>
            </a:xfrm>
            <a:custGeom>
              <a:avLst/>
              <a:gdLst/>
              <a:ahLst/>
              <a:cxnLst/>
              <a:rect l="l" t="t" r="r" b="b"/>
              <a:pathLst>
                <a:path w="1500" h="2463" extrusionOk="0">
                  <a:moveTo>
                    <a:pt x="696" y="0"/>
                  </a:moveTo>
                  <a:cubicBezTo>
                    <a:pt x="295" y="0"/>
                    <a:pt x="1" y="589"/>
                    <a:pt x="1" y="1258"/>
                  </a:cubicBezTo>
                  <a:cubicBezTo>
                    <a:pt x="27" y="1927"/>
                    <a:pt x="375" y="2463"/>
                    <a:pt x="777" y="2463"/>
                  </a:cubicBezTo>
                  <a:cubicBezTo>
                    <a:pt x="1178" y="2463"/>
                    <a:pt x="1499" y="1874"/>
                    <a:pt x="1473" y="1205"/>
                  </a:cubicBezTo>
                  <a:cubicBezTo>
                    <a:pt x="1446" y="535"/>
                    <a:pt x="1098" y="0"/>
                    <a:pt x="696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3" name="Google Shape;6661;p43">
              <a:extLst>
                <a:ext uri="{FF2B5EF4-FFF2-40B4-BE49-F238E27FC236}">
                  <a16:creationId xmlns:a16="http://schemas.microsoft.com/office/drawing/2014/main" id="{23C45DC9-B3C4-8F2A-847D-C6FF6C8569A4}"/>
                </a:ext>
              </a:extLst>
            </p:cNvPr>
            <p:cNvSpPr/>
            <p:nvPr/>
          </p:nvSpPr>
          <p:spPr>
            <a:xfrm>
              <a:off x="8019550" y="4802175"/>
              <a:ext cx="74300" cy="43050"/>
            </a:xfrm>
            <a:custGeom>
              <a:avLst/>
              <a:gdLst/>
              <a:ahLst/>
              <a:cxnLst/>
              <a:rect l="l" t="t" r="r" b="b"/>
              <a:pathLst>
                <a:path w="2972" h="1722" extrusionOk="0">
                  <a:moveTo>
                    <a:pt x="856" y="1"/>
                  </a:moveTo>
                  <a:cubicBezTo>
                    <a:pt x="490" y="1"/>
                    <a:pt x="212" y="113"/>
                    <a:pt x="135" y="315"/>
                  </a:cubicBezTo>
                  <a:cubicBezTo>
                    <a:pt x="1" y="690"/>
                    <a:pt x="509" y="1225"/>
                    <a:pt x="1232" y="1520"/>
                  </a:cubicBezTo>
                  <a:cubicBezTo>
                    <a:pt x="1555" y="1658"/>
                    <a:pt x="1873" y="1722"/>
                    <a:pt x="2141" y="1722"/>
                  </a:cubicBezTo>
                  <a:cubicBezTo>
                    <a:pt x="2495" y="1722"/>
                    <a:pt x="2762" y="1610"/>
                    <a:pt x="2838" y="1412"/>
                  </a:cubicBezTo>
                  <a:cubicBezTo>
                    <a:pt x="2972" y="1038"/>
                    <a:pt x="2463" y="502"/>
                    <a:pt x="1740" y="181"/>
                  </a:cubicBezTo>
                  <a:cubicBezTo>
                    <a:pt x="1427" y="58"/>
                    <a:pt x="1119" y="1"/>
                    <a:pt x="856" y="1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4" name="Google Shape;6662;p43">
              <a:extLst>
                <a:ext uri="{FF2B5EF4-FFF2-40B4-BE49-F238E27FC236}">
                  <a16:creationId xmlns:a16="http://schemas.microsoft.com/office/drawing/2014/main" id="{D7F309B6-4E69-A947-1E6B-E11FE022EC98}"/>
                </a:ext>
              </a:extLst>
            </p:cNvPr>
            <p:cNvSpPr/>
            <p:nvPr/>
          </p:nvSpPr>
          <p:spPr>
            <a:xfrm>
              <a:off x="7732500" y="4800150"/>
              <a:ext cx="75625" cy="40150"/>
            </a:xfrm>
            <a:custGeom>
              <a:avLst/>
              <a:gdLst/>
              <a:ahLst/>
              <a:cxnLst/>
              <a:rect l="l" t="t" r="r" b="b"/>
              <a:pathLst>
                <a:path w="3025" h="1606" extrusionOk="0">
                  <a:moveTo>
                    <a:pt x="2033" y="0"/>
                  </a:moveTo>
                  <a:cubicBezTo>
                    <a:pt x="1814" y="0"/>
                    <a:pt x="1568" y="33"/>
                    <a:pt x="1312" y="102"/>
                  </a:cubicBezTo>
                  <a:cubicBezTo>
                    <a:pt x="536" y="343"/>
                    <a:pt x="0" y="851"/>
                    <a:pt x="107" y="1226"/>
                  </a:cubicBezTo>
                  <a:cubicBezTo>
                    <a:pt x="181" y="1467"/>
                    <a:pt x="551" y="1605"/>
                    <a:pt x="1029" y="1605"/>
                  </a:cubicBezTo>
                  <a:cubicBezTo>
                    <a:pt x="1241" y="1605"/>
                    <a:pt x="1475" y="1578"/>
                    <a:pt x="1713" y="1520"/>
                  </a:cubicBezTo>
                  <a:cubicBezTo>
                    <a:pt x="2489" y="1279"/>
                    <a:pt x="3025" y="771"/>
                    <a:pt x="2918" y="423"/>
                  </a:cubicBezTo>
                  <a:cubicBezTo>
                    <a:pt x="2845" y="150"/>
                    <a:pt x="2499" y="0"/>
                    <a:pt x="2033" y="0"/>
                  </a:cubicBezTo>
                  <a:close/>
                </a:path>
              </a:pathLst>
            </a:custGeom>
            <a:solidFill>
              <a:srgbClr val="3E3E3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5" name="Google Shape;6663;p43">
              <a:extLst>
                <a:ext uri="{FF2B5EF4-FFF2-40B4-BE49-F238E27FC236}">
                  <a16:creationId xmlns:a16="http://schemas.microsoft.com/office/drawing/2014/main" id="{28E665CD-CB33-2A64-BE61-A432801A163A}"/>
                </a:ext>
              </a:extLst>
            </p:cNvPr>
            <p:cNvSpPr/>
            <p:nvPr/>
          </p:nvSpPr>
          <p:spPr>
            <a:xfrm>
              <a:off x="8049675" y="4940650"/>
              <a:ext cx="56225" cy="55000"/>
            </a:xfrm>
            <a:custGeom>
              <a:avLst/>
              <a:gdLst/>
              <a:ahLst/>
              <a:cxnLst/>
              <a:rect l="l" t="t" r="r" b="b"/>
              <a:pathLst>
                <a:path w="2249" h="2200" extrusionOk="0">
                  <a:moveTo>
                    <a:pt x="1031" y="1"/>
                  </a:moveTo>
                  <a:cubicBezTo>
                    <a:pt x="888" y="1"/>
                    <a:pt x="758" y="45"/>
                    <a:pt x="643" y="102"/>
                  </a:cubicBezTo>
                  <a:cubicBezTo>
                    <a:pt x="535" y="183"/>
                    <a:pt x="455" y="210"/>
                    <a:pt x="402" y="290"/>
                  </a:cubicBezTo>
                  <a:cubicBezTo>
                    <a:pt x="161" y="424"/>
                    <a:pt x="27" y="745"/>
                    <a:pt x="27" y="1012"/>
                  </a:cubicBezTo>
                  <a:cubicBezTo>
                    <a:pt x="0" y="1307"/>
                    <a:pt x="80" y="1575"/>
                    <a:pt x="295" y="1815"/>
                  </a:cubicBezTo>
                  <a:cubicBezTo>
                    <a:pt x="455" y="2056"/>
                    <a:pt x="723" y="2163"/>
                    <a:pt x="1017" y="2190"/>
                  </a:cubicBezTo>
                  <a:cubicBezTo>
                    <a:pt x="1068" y="2196"/>
                    <a:pt x="1118" y="2200"/>
                    <a:pt x="1168" y="2200"/>
                  </a:cubicBezTo>
                  <a:cubicBezTo>
                    <a:pt x="1329" y="2200"/>
                    <a:pt x="1483" y="2165"/>
                    <a:pt x="1606" y="2083"/>
                  </a:cubicBezTo>
                  <a:cubicBezTo>
                    <a:pt x="1660" y="2030"/>
                    <a:pt x="1767" y="1976"/>
                    <a:pt x="1847" y="1923"/>
                  </a:cubicBezTo>
                  <a:cubicBezTo>
                    <a:pt x="2061" y="1789"/>
                    <a:pt x="2195" y="1441"/>
                    <a:pt x="2195" y="1173"/>
                  </a:cubicBezTo>
                  <a:cubicBezTo>
                    <a:pt x="2248" y="879"/>
                    <a:pt x="2141" y="611"/>
                    <a:pt x="1927" y="370"/>
                  </a:cubicBezTo>
                  <a:cubicBezTo>
                    <a:pt x="1767" y="156"/>
                    <a:pt x="1499" y="49"/>
                    <a:pt x="1205" y="22"/>
                  </a:cubicBezTo>
                  <a:cubicBezTo>
                    <a:pt x="1145" y="7"/>
                    <a:pt x="1087" y="1"/>
                    <a:pt x="10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6" name="Google Shape;6664;p43">
              <a:extLst>
                <a:ext uri="{FF2B5EF4-FFF2-40B4-BE49-F238E27FC236}">
                  <a16:creationId xmlns:a16="http://schemas.microsoft.com/office/drawing/2014/main" id="{280A645B-DE62-67D9-C3EA-95B5F05E354C}"/>
                </a:ext>
              </a:extLst>
            </p:cNvPr>
            <p:cNvSpPr/>
            <p:nvPr/>
          </p:nvSpPr>
          <p:spPr>
            <a:xfrm>
              <a:off x="7701700" y="4923925"/>
              <a:ext cx="56250" cy="55000"/>
            </a:xfrm>
            <a:custGeom>
              <a:avLst/>
              <a:gdLst/>
              <a:ahLst/>
              <a:cxnLst/>
              <a:rect l="l" t="t" r="r" b="b"/>
              <a:pathLst>
                <a:path w="2250" h="2200" extrusionOk="0">
                  <a:moveTo>
                    <a:pt x="1032" y="0"/>
                  </a:moveTo>
                  <a:cubicBezTo>
                    <a:pt x="889" y="0"/>
                    <a:pt x="759" y="44"/>
                    <a:pt x="643" y="102"/>
                  </a:cubicBezTo>
                  <a:cubicBezTo>
                    <a:pt x="536" y="183"/>
                    <a:pt x="456" y="209"/>
                    <a:pt x="402" y="290"/>
                  </a:cubicBezTo>
                  <a:cubicBezTo>
                    <a:pt x="162" y="424"/>
                    <a:pt x="28" y="745"/>
                    <a:pt x="28" y="1012"/>
                  </a:cubicBezTo>
                  <a:cubicBezTo>
                    <a:pt x="1" y="1307"/>
                    <a:pt x="81" y="1574"/>
                    <a:pt x="295" y="1815"/>
                  </a:cubicBezTo>
                  <a:cubicBezTo>
                    <a:pt x="456" y="2056"/>
                    <a:pt x="724" y="2163"/>
                    <a:pt x="1045" y="2190"/>
                  </a:cubicBezTo>
                  <a:cubicBezTo>
                    <a:pt x="1089" y="2196"/>
                    <a:pt x="1135" y="2200"/>
                    <a:pt x="1181" y="2200"/>
                  </a:cubicBezTo>
                  <a:cubicBezTo>
                    <a:pt x="1330" y="2200"/>
                    <a:pt x="1484" y="2165"/>
                    <a:pt x="1607" y="2083"/>
                  </a:cubicBezTo>
                  <a:cubicBezTo>
                    <a:pt x="1660" y="2029"/>
                    <a:pt x="1768" y="1976"/>
                    <a:pt x="1848" y="1922"/>
                  </a:cubicBezTo>
                  <a:cubicBezTo>
                    <a:pt x="2062" y="1789"/>
                    <a:pt x="2196" y="1441"/>
                    <a:pt x="2196" y="1173"/>
                  </a:cubicBezTo>
                  <a:cubicBezTo>
                    <a:pt x="2249" y="879"/>
                    <a:pt x="2142" y="611"/>
                    <a:pt x="1928" y="370"/>
                  </a:cubicBezTo>
                  <a:cubicBezTo>
                    <a:pt x="1768" y="156"/>
                    <a:pt x="1500" y="49"/>
                    <a:pt x="1205" y="22"/>
                  </a:cubicBezTo>
                  <a:cubicBezTo>
                    <a:pt x="1146" y="7"/>
                    <a:pt x="1088" y="0"/>
                    <a:pt x="10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8" grpId="0"/>
      <p:bldP spid="65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6" name="Google Shape;6426;p41"/>
          <p:cNvGrpSpPr/>
          <p:nvPr/>
        </p:nvGrpSpPr>
        <p:grpSpPr>
          <a:xfrm>
            <a:off x="7116050" y="2889100"/>
            <a:ext cx="1197775" cy="1040525"/>
            <a:chOff x="8263800" y="5524025"/>
            <a:chExt cx="1197775" cy="1040525"/>
          </a:xfrm>
        </p:grpSpPr>
        <p:sp>
          <p:nvSpPr>
            <p:cNvPr id="6427" name="Google Shape;6427;p41"/>
            <p:cNvSpPr/>
            <p:nvPr/>
          </p:nvSpPr>
          <p:spPr>
            <a:xfrm>
              <a:off x="8263800" y="5524025"/>
              <a:ext cx="1197775" cy="1040525"/>
            </a:xfrm>
            <a:custGeom>
              <a:avLst/>
              <a:gdLst/>
              <a:ahLst/>
              <a:cxnLst/>
              <a:rect l="l" t="t" r="r" b="b"/>
              <a:pathLst>
                <a:path w="47911" h="41621" extrusionOk="0">
                  <a:moveTo>
                    <a:pt x="18468" y="0"/>
                  </a:moveTo>
                  <a:cubicBezTo>
                    <a:pt x="17960" y="27"/>
                    <a:pt x="17425" y="161"/>
                    <a:pt x="16862" y="402"/>
                  </a:cubicBezTo>
                  <a:cubicBezTo>
                    <a:pt x="16327" y="589"/>
                    <a:pt x="15819" y="910"/>
                    <a:pt x="15310" y="1231"/>
                  </a:cubicBezTo>
                  <a:cubicBezTo>
                    <a:pt x="14909" y="1526"/>
                    <a:pt x="14480" y="1874"/>
                    <a:pt x="14052" y="2302"/>
                  </a:cubicBezTo>
                  <a:cubicBezTo>
                    <a:pt x="13677" y="2677"/>
                    <a:pt x="13329" y="3078"/>
                    <a:pt x="12981" y="3506"/>
                  </a:cubicBezTo>
                  <a:cubicBezTo>
                    <a:pt x="12366" y="4309"/>
                    <a:pt x="11804" y="5193"/>
                    <a:pt x="11242" y="6210"/>
                  </a:cubicBezTo>
                  <a:cubicBezTo>
                    <a:pt x="10760" y="7093"/>
                    <a:pt x="10332" y="8030"/>
                    <a:pt x="9957" y="8993"/>
                  </a:cubicBezTo>
                  <a:cubicBezTo>
                    <a:pt x="9796" y="9422"/>
                    <a:pt x="9663" y="9877"/>
                    <a:pt x="9529" y="10278"/>
                  </a:cubicBezTo>
                  <a:lnTo>
                    <a:pt x="9502" y="10278"/>
                  </a:lnTo>
                  <a:cubicBezTo>
                    <a:pt x="8886" y="10305"/>
                    <a:pt x="8378" y="10358"/>
                    <a:pt x="7923" y="10492"/>
                  </a:cubicBezTo>
                  <a:cubicBezTo>
                    <a:pt x="7575" y="10572"/>
                    <a:pt x="7280" y="10706"/>
                    <a:pt x="6986" y="10840"/>
                  </a:cubicBezTo>
                  <a:cubicBezTo>
                    <a:pt x="6611" y="11001"/>
                    <a:pt x="6237" y="11268"/>
                    <a:pt x="5942" y="11563"/>
                  </a:cubicBezTo>
                  <a:lnTo>
                    <a:pt x="5808" y="11697"/>
                  </a:lnTo>
                  <a:cubicBezTo>
                    <a:pt x="5782" y="11750"/>
                    <a:pt x="5755" y="11750"/>
                    <a:pt x="5701" y="11750"/>
                  </a:cubicBezTo>
                  <a:cubicBezTo>
                    <a:pt x="5541" y="11777"/>
                    <a:pt x="5353" y="11830"/>
                    <a:pt x="5139" y="11911"/>
                  </a:cubicBezTo>
                  <a:cubicBezTo>
                    <a:pt x="4738" y="12045"/>
                    <a:pt x="4336" y="12205"/>
                    <a:pt x="3908" y="12419"/>
                  </a:cubicBezTo>
                  <a:cubicBezTo>
                    <a:pt x="3373" y="12687"/>
                    <a:pt x="2971" y="12955"/>
                    <a:pt x="2570" y="13249"/>
                  </a:cubicBezTo>
                  <a:cubicBezTo>
                    <a:pt x="2302" y="13436"/>
                    <a:pt x="2061" y="13677"/>
                    <a:pt x="1820" y="13918"/>
                  </a:cubicBezTo>
                  <a:cubicBezTo>
                    <a:pt x="1553" y="14239"/>
                    <a:pt x="1338" y="14614"/>
                    <a:pt x="1151" y="15016"/>
                  </a:cubicBezTo>
                  <a:cubicBezTo>
                    <a:pt x="964" y="15578"/>
                    <a:pt x="857" y="16193"/>
                    <a:pt x="964" y="16755"/>
                  </a:cubicBezTo>
                  <a:cubicBezTo>
                    <a:pt x="1017" y="17371"/>
                    <a:pt x="1285" y="17933"/>
                    <a:pt x="1686" y="18388"/>
                  </a:cubicBezTo>
                  <a:cubicBezTo>
                    <a:pt x="1900" y="18629"/>
                    <a:pt x="2141" y="18870"/>
                    <a:pt x="2409" y="19030"/>
                  </a:cubicBezTo>
                  <a:cubicBezTo>
                    <a:pt x="2677" y="19191"/>
                    <a:pt x="2944" y="19325"/>
                    <a:pt x="3266" y="19432"/>
                  </a:cubicBezTo>
                  <a:lnTo>
                    <a:pt x="3346" y="19432"/>
                  </a:lnTo>
                  <a:cubicBezTo>
                    <a:pt x="3640" y="19485"/>
                    <a:pt x="3908" y="19539"/>
                    <a:pt x="4202" y="19539"/>
                  </a:cubicBezTo>
                  <a:cubicBezTo>
                    <a:pt x="4363" y="19539"/>
                    <a:pt x="4497" y="19539"/>
                    <a:pt x="4684" y="19485"/>
                  </a:cubicBezTo>
                  <a:lnTo>
                    <a:pt x="4684" y="19485"/>
                  </a:lnTo>
                  <a:cubicBezTo>
                    <a:pt x="4443" y="19700"/>
                    <a:pt x="4229" y="19940"/>
                    <a:pt x="4042" y="20128"/>
                  </a:cubicBezTo>
                  <a:cubicBezTo>
                    <a:pt x="3640" y="20556"/>
                    <a:pt x="3239" y="21038"/>
                    <a:pt x="2891" y="21573"/>
                  </a:cubicBezTo>
                  <a:cubicBezTo>
                    <a:pt x="2302" y="22483"/>
                    <a:pt x="1793" y="23500"/>
                    <a:pt x="1472" y="24624"/>
                  </a:cubicBezTo>
                  <a:cubicBezTo>
                    <a:pt x="1205" y="25454"/>
                    <a:pt x="1017" y="26364"/>
                    <a:pt x="937" y="27301"/>
                  </a:cubicBezTo>
                  <a:cubicBezTo>
                    <a:pt x="696" y="27702"/>
                    <a:pt x="455" y="28184"/>
                    <a:pt x="295" y="28720"/>
                  </a:cubicBezTo>
                  <a:cubicBezTo>
                    <a:pt x="161" y="29175"/>
                    <a:pt x="54" y="29630"/>
                    <a:pt x="27" y="30058"/>
                  </a:cubicBezTo>
                  <a:cubicBezTo>
                    <a:pt x="0" y="30299"/>
                    <a:pt x="0" y="30540"/>
                    <a:pt x="0" y="30780"/>
                  </a:cubicBezTo>
                  <a:cubicBezTo>
                    <a:pt x="27" y="31102"/>
                    <a:pt x="54" y="31396"/>
                    <a:pt x="80" y="31583"/>
                  </a:cubicBezTo>
                  <a:cubicBezTo>
                    <a:pt x="187" y="32038"/>
                    <a:pt x="348" y="32547"/>
                    <a:pt x="589" y="33056"/>
                  </a:cubicBezTo>
                  <a:cubicBezTo>
                    <a:pt x="723" y="33377"/>
                    <a:pt x="937" y="33671"/>
                    <a:pt x="1124" y="34019"/>
                  </a:cubicBezTo>
                  <a:cubicBezTo>
                    <a:pt x="1526" y="34581"/>
                    <a:pt x="1954" y="35143"/>
                    <a:pt x="2489" y="35652"/>
                  </a:cubicBezTo>
                  <a:cubicBezTo>
                    <a:pt x="2971" y="36080"/>
                    <a:pt x="3506" y="36535"/>
                    <a:pt x="4095" y="36937"/>
                  </a:cubicBezTo>
                  <a:cubicBezTo>
                    <a:pt x="4604" y="37285"/>
                    <a:pt x="5166" y="37606"/>
                    <a:pt x="5808" y="37900"/>
                  </a:cubicBezTo>
                  <a:cubicBezTo>
                    <a:pt x="6477" y="38221"/>
                    <a:pt x="7227" y="38543"/>
                    <a:pt x="8030" y="38757"/>
                  </a:cubicBezTo>
                  <a:cubicBezTo>
                    <a:pt x="8083" y="38810"/>
                    <a:pt x="8164" y="38810"/>
                    <a:pt x="8217" y="38837"/>
                  </a:cubicBezTo>
                  <a:cubicBezTo>
                    <a:pt x="8297" y="38864"/>
                    <a:pt x="8351" y="38864"/>
                    <a:pt x="8431" y="38890"/>
                  </a:cubicBezTo>
                  <a:cubicBezTo>
                    <a:pt x="8458" y="38944"/>
                    <a:pt x="8485" y="38944"/>
                    <a:pt x="8485" y="38944"/>
                  </a:cubicBezTo>
                  <a:cubicBezTo>
                    <a:pt x="8752" y="39024"/>
                    <a:pt x="9020" y="39105"/>
                    <a:pt x="9315" y="39158"/>
                  </a:cubicBezTo>
                  <a:cubicBezTo>
                    <a:pt x="10599" y="39426"/>
                    <a:pt x="11831" y="39613"/>
                    <a:pt x="13062" y="39640"/>
                  </a:cubicBezTo>
                  <a:lnTo>
                    <a:pt x="13329" y="39640"/>
                  </a:lnTo>
                  <a:cubicBezTo>
                    <a:pt x="13570" y="39640"/>
                    <a:pt x="13811" y="39613"/>
                    <a:pt x="14052" y="39613"/>
                  </a:cubicBezTo>
                  <a:lnTo>
                    <a:pt x="14079" y="39613"/>
                  </a:lnTo>
                  <a:cubicBezTo>
                    <a:pt x="15123" y="39533"/>
                    <a:pt x="16140" y="39399"/>
                    <a:pt x="17130" y="39131"/>
                  </a:cubicBezTo>
                  <a:cubicBezTo>
                    <a:pt x="17210" y="39105"/>
                    <a:pt x="17344" y="39078"/>
                    <a:pt x="17478" y="39024"/>
                  </a:cubicBezTo>
                  <a:cubicBezTo>
                    <a:pt x="17746" y="38971"/>
                    <a:pt x="18013" y="38864"/>
                    <a:pt x="18281" y="38783"/>
                  </a:cubicBezTo>
                  <a:cubicBezTo>
                    <a:pt x="18281" y="38810"/>
                    <a:pt x="18335" y="38864"/>
                    <a:pt x="18335" y="38944"/>
                  </a:cubicBezTo>
                  <a:cubicBezTo>
                    <a:pt x="18388" y="39319"/>
                    <a:pt x="18522" y="39613"/>
                    <a:pt x="18736" y="39934"/>
                  </a:cubicBezTo>
                  <a:cubicBezTo>
                    <a:pt x="18736" y="39961"/>
                    <a:pt x="18763" y="40015"/>
                    <a:pt x="18790" y="40041"/>
                  </a:cubicBezTo>
                  <a:cubicBezTo>
                    <a:pt x="18870" y="40148"/>
                    <a:pt x="18923" y="40202"/>
                    <a:pt x="19004" y="40309"/>
                  </a:cubicBezTo>
                  <a:cubicBezTo>
                    <a:pt x="19218" y="40577"/>
                    <a:pt x="19512" y="40818"/>
                    <a:pt x="19807" y="41005"/>
                  </a:cubicBezTo>
                  <a:cubicBezTo>
                    <a:pt x="19833" y="41005"/>
                    <a:pt x="19833" y="41032"/>
                    <a:pt x="19860" y="41032"/>
                  </a:cubicBezTo>
                  <a:cubicBezTo>
                    <a:pt x="19941" y="41085"/>
                    <a:pt x="20048" y="41166"/>
                    <a:pt x="20208" y="41246"/>
                  </a:cubicBezTo>
                  <a:cubicBezTo>
                    <a:pt x="20663" y="41487"/>
                    <a:pt x="21172" y="41567"/>
                    <a:pt x="21734" y="41621"/>
                  </a:cubicBezTo>
                  <a:cubicBezTo>
                    <a:pt x="21734" y="41621"/>
                    <a:pt x="21868" y="41621"/>
                    <a:pt x="21975" y="41540"/>
                  </a:cubicBezTo>
                  <a:cubicBezTo>
                    <a:pt x="22349" y="41540"/>
                    <a:pt x="22751" y="41487"/>
                    <a:pt x="23152" y="41380"/>
                  </a:cubicBezTo>
                  <a:cubicBezTo>
                    <a:pt x="23554" y="41273"/>
                    <a:pt x="23902" y="41112"/>
                    <a:pt x="24277" y="40925"/>
                  </a:cubicBezTo>
                  <a:cubicBezTo>
                    <a:pt x="24758" y="40657"/>
                    <a:pt x="25106" y="40309"/>
                    <a:pt x="25347" y="40068"/>
                  </a:cubicBezTo>
                  <a:cubicBezTo>
                    <a:pt x="25829" y="39613"/>
                    <a:pt x="26230" y="39051"/>
                    <a:pt x="26498" y="38435"/>
                  </a:cubicBezTo>
                  <a:cubicBezTo>
                    <a:pt x="27488" y="38275"/>
                    <a:pt x="28532" y="38007"/>
                    <a:pt x="29523" y="37659"/>
                  </a:cubicBezTo>
                  <a:cubicBezTo>
                    <a:pt x="29603" y="37740"/>
                    <a:pt x="29710" y="37766"/>
                    <a:pt x="29764" y="37847"/>
                  </a:cubicBezTo>
                  <a:cubicBezTo>
                    <a:pt x="30513" y="38328"/>
                    <a:pt x="31396" y="38676"/>
                    <a:pt x="32306" y="38783"/>
                  </a:cubicBezTo>
                  <a:cubicBezTo>
                    <a:pt x="32440" y="38783"/>
                    <a:pt x="32708" y="38810"/>
                    <a:pt x="32975" y="38810"/>
                  </a:cubicBezTo>
                  <a:cubicBezTo>
                    <a:pt x="33216" y="38810"/>
                    <a:pt x="33457" y="38783"/>
                    <a:pt x="33671" y="38730"/>
                  </a:cubicBezTo>
                  <a:cubicBezTo>
                    <a:pt x="34126" y="38676"/>
                    <a:pt x="34528" y="38569"/>
                    <a:pt x="34876" y="38409"/>
                  </a:cubicBezTo>
                  <a:cubicBezTo>
                    <a:pt x="35277" y="38248"/>
                    <a:pt x="35625" y="38034"/>
                    <a:pt x="35920" y="37793"/>
                  </a:cubicBezTo>
                  <a:cubicBezTo>
                    <a:pt x="35946" y="37793"/>
                    <a:pt x="36027" y="37740"/>
                    <a:pt x="36027" y="37740"/>
                  </a:cubicBezTo>
                  <a:cubicBezTo>
                    <a:pt x="36080" y="37713"/>
                    <a:pt x="36161" y="37632"/>
                    <a:pt x="36214" y="37579"/>
                  </a:cubicBezTo>
                  <a:cubicBezTo>
                    <a:pt x="36562" y="37258"/>
                    <a:pt x="36856" y="36856"/>
                    <a:pt x="37017" y="36508"/>
                  </a:cubicBezTo>
                  <a:cubicBezTo>
                    <a:pt x="37338" y="35893"/>
                    <a:pt x="37419" y="35197"/>
                    <a:pt x="37365" y="34554"/>
                  </a:cubicBezTo>
                  <a:lnTo>
                    <a:pt x="37365" y="34528"/>
                  </a:lnTo>
                  <a:cubicBezTo>
                    <a:pt x="37365" y="34447"/>
                    <a:pt x="37338" y="34421"/>
                    <a:pt x="37338" y="34367"/>
                  </a:cubicBezTo>
                  <a:lnTo>
                    <a:pt x="37338" y="34367"/>
                  </a:lnTo>
                  <a:cubicBezTo>
                    <a:pt x="37499" y="34394"/>
                    <a:pt x="37659" y="34394"/>
                    <a:pt x="37820" y="34394"/>
                  </a:cubicBezTo>
                  <a:cubicBezTo>
                    <a:pt x="38462" y="34394"/>
                    <a:pt x="39078" y="34287"/>
                    <a:pt x="39667" y="34099"/>
                  </a:cubicBezTo>
                  <a:cubicBezTo>
                    <a:pt x="39961" y="33992"/>
                    <a:pt x="40443" y="33778"/>
                    <a:pt x="40898" y="33484"/>
                  </a:cubicBezTo>
                  <a:cubicBezTo>
                    <a:pt x="41273" y="33243"/>
                    <a:pt x="41567" y="32975"/>
                    <a:pt x="41835" y="32681"/>
                  </a:cubicBezTo>
                  <a:cubicBezTo>
                    <a:pt x="42022" y="32493"/>
                    <a:pt x="42183" y="32253"/>
                    <a:pt x="42317" y="32012"/>
                  </a:cubicBezTo>
                  <a:cubicBezTo>
                    <a:pt x="42370" y="31958"/>
                    <a:pt x="42424" y="31878"/>
                    <a:pt x="42450" y="31824"/>
                  </a:cubicBezTo>
                  <a:lnTo>
                    <a:pt x="42477" y="31717"/>
                  </a:lnTo>
                  <a:cubicBezTo>
                    <a:pt x="42477" y="31691"/>
                    <a:pt x="42558" y="31583"/>
                    <a:pt x="42558" y="31557"/>
                  </a:cubicBezTo>
                  <a:cubicBezTo>
                    <a:pt x="42745" y="31048"/>
                    <a:pt x="42879" y="30513"/>
                    <a:pt x="42879" y="30004"/>
                  </a:cubicBezTo>
                  <a:cubicBezTo>
                    <a:pt x="42879" y="29308"/>
                    <a:pt x="42718" y="28639"/>
                    <a:pt x="42343" y="28104"/>
                  </a:cubicBezTo>
                  <a:cubicBezTo>
                    <a:pt x="42210" y="27890"/>
                    <a:pt x="42076" y="27729"/>
                    <a:pt x="41915" y="27569"/>
                  </a:cubicBezTo>
                  <a:cubicBezTo>
                    <a:pt x="42558" y="27087"/>
                    <a:pt x="43120" y="26605"/>
                    <a:pt x="43655" y="26070"/>
                  </a:cubicBezTo>
                  <a:cubicBezTo>
                    <a:pt x="44056" y="25668"/>
                    <a:pt x="44378" y="25213"/>
                    <a:pt x="44726" y="24865"/>
                  </a:cubicBezTo>
                  <a:cubicBezTo>
                    <a:pt x="45234" y="24276"/>
                    <a:pt x="45662" y="23688"/>
                    <a:pt x="46064" y="23126"/>
                  </a:cubicBezTo>
                  <a:cubicBezTo>
                    <a:pt x="46599" y="22349"/>
                    <a:pt x="47001" y="21653"/>
                    <a:pt x="47295" y="20984"/>
                  </a:cubicBezTo>
                  <a:cubicBezTo>
                    <a:pt x="47509" y="20529"/>
                    <a:pt x="47643" y="20128"/>
                    <a:pt x="47723" y="19700"/>
                  </a:cubicBezTo>
                  <a:cubicBezTo>
                    <a:pt x="47857" y="19164"/>
                    <a:pt x="47911" y="18602"/>
                    <a:pt x="47857" y="18094"/>
                  </a:cubicBezTo>
                  <a:cubicBezTo>
                    <a:pt x="47830" y="17398"/>
                    <a:pt x="47563" y="16702"/>
                    <a:pt x="47161" y="16113"/>
                  </a:cubicBezTo>
                  <a:cubicBezTo>
                    <a:pt x="46733" y="15524"/>
                    <a:pt x="46117" y="15042"/>
                    <a:pt x="45421" y="14748"/>
                  </a:cubicBezTo>
                  <a:lnTo>
                    <a:pt x="45421" y="14694"/>
                  </a:lnTo>
                  <a:cubicBezTo>
                    <a:pt x="45528" y="13838"/>
                    <a:pt x="45528" y="12981"/>
                    <a:pt x="45502" y="12152"/>
                  </a:cubicBezTo>
                  <a:cubicBezTo>
                    <a:pt x="45421" y="11161"/>
                    <a:pt x="45288" y="10412"/>
                    <a:pt x="45020" y="9662"/>
                  </a:cubicBezTo>
                  <a:cubicBezTo>
                    <a:pt x="44726" y="8886"/>
                    <a:pt x="44324" y="8190"/>
                    <a:pt x="43789" y="7601"/>
                  </a:cubicBezTo>
                  <a:cubicBezTo>
                    <a:pt x="43280" y="7013"/>
                    <a:pt x="42691" y="6558"/>
                    <a:pt x="41969" y="6210"/>
                  </a:cubicBezTo>
                  <a:cubicBezTo>
                    <a:pt x="41300" y="5888"/>
                    <a:pt x="40550" y="5648"/>
                    <a:pt x="39694" y="5514"/>
                  </a:cubicBezTo>
                  <a:cubicBezTo>
                    <a:pt x="39613" y="5514"/>
                    <a:pt x="39533" y="5487"/>
                    <a:pt x="39426" y="5487"/>
                  </a:cubicBezTo>
                  <a:lnTo>
                    <a:pt x="39292" y="5487"/>
                  </a:lnTo>
                  <a:cubicBezTo>
                    <a:pt x="38971" y="5407"/>
                    <a:pt x="38569" y="5380"/>
                    <a:pt x="38195" y="5380"/>
                  </a:cubicBezTo>
                  <a:lnTo>
                    <a:pt x="37552" y="5380"/>
                  </a:lnTo>
                  <a:cubicBezTo>
                    <a:pt x="37258" y="5380"/>
                    <a:pt x="36937" y="5380"/>
                    <a:pt x="36482" y="5407"/>
                  </a:cubicBezTo>
                  <a:cubicBezTo>
                    <a:pt x="35813" y="5407"/>
                    <a:pt x="35277" y="5487"/>
                    <a:pt x="34795" y="5514"/>
                  </a:cubicBezTo>
                  <a:cubicBezTo>
                    <a:pt x="34073" y="5594"/>
                    <a:pt x="33377" y="5674"/>
                    <a:pt x="32708" y="5808"/>
                  </a:cubicBezTo>
                  <a:cubicBezTo>
                    <a:pt x="32654" y="5862"/>
                    <a:pt x="32574" y="5862"/>
                    <a:pt x="32520" y="5888"/>
                  </a:cubicBezTo>
                  <a:cubicBezTo>
                    <a:pt x="30700" y="6290"/>
                    <a:pt x="28934" y="6932"/>
                    <a:pt x="27248" y="7762"/>
                  </a:cubicBezTo>
                  <a:lnTo>
                    <a:pt x="27248" y="7682"/>
                  </a:lnTo>
                  <a:cubicBezTo>
                    <a:pt x="27167" y="7387"/>
                    <a:pt x="27087" y="7066"/>
                    <a:pt x="26980" y="6691"/>
                  </a:cubicBezTo>
                  <a:cubicBezTo>
                    <a:pt x="26926" y="6531"/>
                    <a:pt x="26900" y="6343"/>
                    <a:pt x="26819" y="6156"/>
                  </a:cubicBezTo>
                  <a:cubicBezTo>
                    <a:pt x="26712" y="5755"/>
                    <a:pt x="26552" y="5353"/>
                    <a:pt x="26391" y="4978"/>
                  </a:cubicBezTo>
                  <a:cubicBezTo>
                    <a:pt x="26177" y="4523"/>
                    <a:pt x="25963" y="4068"/>
                    <a:pt x="25722" y="3667"/>
                  </a:cubicBezTo>
                  <a:cubicBezTo>
                    <a:pt x="25588" y="3453"/>
                    <a:pt x="25427" y="3212"/>
                    <a:pt x="25240" y="2998"/>
                  </a:cubicBezTo>
                  <a:cubicBezTo>
                    <a:pt x="25026" y="2730"/>
                    <a:pt x="24812" y="2516"/>
                    <a:pt x="24571" y="2302"/>
                  </a:cubicBezTo>
                  <a:cubicBezTo>
                    <a:pt x="23902" y="1713"/>
                    <a:pt x="23072" y="1365"/>
                    <a:pt x="22242" y="1365"/>
                  </a:cubicBezTo>
                  <a:cubicBezTo>
                    <a:pt x="22001" y="1178"/>
                    <a:pt x="21761" y="964"/>
                    <a:pt x="21493" y="803"/>
                  </a:cubicBezTo>
                  <a:cubicBezTo>
                    <a:pt x="21306" y="669"/>
                    <a:pt x="21065" y="535"/>
                    <a:pt x="20824" y="428"/>
                  </a:cubicBezTo>
                  <a:cubicBezTo>
                    <a:pt x="20610" y="321"/>
                    <a:pt x="20369" y="241"/>
                    <a:pt x="20101" y="161"/>
                  </a:cubicBezTo>
                  <a:cubicBezTo>
                    <a:pt x="19673" y="54"/>
                    <a:pt x="19218" y="0"/>
                    <a:pt x="1879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8" name="Google Shape;6428;p41"/>
            <p:cNvSpPr/>
            <p:nvPr/>
          </p:nvSpPr>
          <p:spPr>
            <a:xfrm>
              <a:off x="8701400" y="6119550"/>
              <a:ext cx="554750" cy="307150"/>
            </a:xfrm>
            <a:custGeom>
              <a:avLst/>
              <a:gdLst/>
              <a:ahLst/>
              <a:cxnLst/>
              <a:rect l="l" t="t" r="r" b="b"/>
              <a:pathLst>
                <a:path w="22190" h="12286" extrusionOk="0">
                  <a:moveTo>
                    <a:pt x="10359" y="1794"/>
                  </a:moveTo>
                  <a:cubicBezTo>
                    <a:pt x="10279" y="1847"/>
                    <a:pt x="10252" y="1847"/>
                    <a:pt x="10199" y="1874"/>
                  </a:cubicBezTo>
                  <a:cubicBezTo>
                    <a:pt x="10225" y="1847"/>
                    <a:pt x="10279" y="1847"/>
                    <a:pt x="10332" y="1794"/>
                  </a:cubicBezTo>
                  <a:close/>
                  <a:moveTo>
                    <a:pt x="16301" y="0"/>
                  </a:moveTo>
                  <a:cubicBezTo>
                    <a:pt x="16060" y="0"/>
                    <a:pt x="15739" y="0"/>
                    <a:pt x="15445" y="27"/>
                  </a:cubicBezTo>
                  <a:cubicBezTo>
                    <a:pt x="14909" y="54"/>
                    <a:pt x="14374" y="134"/>
                    <a:pt x="13812" y="241"/>
                  </a:cubicBezTo>
                  <a:cubicBezTo>
                    <a:pt x="13330" y="322"/>
                    <a:pt x="12822" y="455"/>
                    <a:pt x="12260" y="643"/>
                  </a:cubicBezTo>
                  <a:cubicBezTo>
                    <a:pt x="11109" y="1044"/>
                    <a:pt x="9931" y="1499"/>
                    <a:pt x="8780" y="2061"/>
                  </a:cubicBezTo>
                  <a:cubicBezTo>
                    <a:pt x="7656" y="2597"/>
                    <a:pt x="6532" y="3239"/>
                    <a:pt x="5515" y="3935"/>
                  </a:cubicBezTo>
                  <a:cubicBezTo>
                    <a:pt x="5006" y="4283"/>
                    <a:pt x="4471" y="4684"/>
                    <a:pt x="3962" y="5059"/>
                  </a:cubicBezTo>
                  <a:cubicBezTo>
                    <a:pt x="3507" y="5407"/>
                    <a:pt x="3052" y="5782"/>
                    <a:pt x="2677" y="6157"/>
                  </a:cubicBezTo>
                  <a:cubicBezTo>
                    <a:pt x="1874" y="6879"/>
                    <a:pt x="1259" y="7602"/>
                    <a:pt x="831" y="8325"/>
                  </a:cubicBezTo>
                  <a:cubicBezTo>
                    <a:pt x="295" y="9208"/>
                    <a:pt x="1" y="10145"/>
                    <a:pt x="28" y="10974"/>
                  </a:cubicBezTo>
                  <a:cubicBezTo>
                    <a:pt x="28" y="11028"/>
                    <a:pt x="54" y="11055"/>
                    <a:pt x="81" y="11135"/>
                  </a:cubicBezTo>
                  <a:cubicBezTo>
                    <a:pt x="81" y="11162"/>
                    <a:pt x="81" y="11215"/>
                    <a:pt x="135" y="11215"/>
                  </a:cubicBezTo>
                  <a:cubicBezTo>
                    <a:pt x="161" y="11242"/>
                    <a:pt x="188" y="11269"/>
                    <a:pt x="269" y="11296"/>
                  </a:cubicBezTo>
                  <a:cubicBezTo>
                    <a:pt x="1874" y="11938"/>
                    <a:pt x="3641" y="12286"/>
                    <a:pt x="5515" y="12286"/>
                  </a:cubicBezTo>
                  <a:cubicBezTo>
                    <a:pt x="6023" y="12286"/>
                    <a:pt x="6505" y="12232"/>
                    <a:pt x="7013" y="12206"/>
                  </a:cubicBezTo>
                  <a:cubicBezTo>
                    <a:pt x="9262" y="11991"/>
                    <a:pt x="11537" y="11376"/>
                    <a:pt x="13705" y="10305"/>
                  </a:cubicBezTo>
                  <a:cubicBezTo>
                    <a:pt x="14749" y="9797"/>
                    <a:pt x="15712" y="9235"/>
                    <a:pt x="16649" y="8565"/>
                  </a:cubicBezTo>
                  <a:cubicBezTo>
                    <a:pt x="17158" y="8217"/>
                    <a:pt x="17586" y="7843"/>
                    <a:pt x="18014" y="7495"/>
                  </a:cubicBezTo>
                  <a:cubicBezTo>
                    <a:pt x="18442" y="7120"/>
                    <a:pt x="18844" y="6692"/>
                    <a:pt x="19219" y="6237"/>
                  </a:cubicBezTo>
                  <a:cubicBezTo>
                    <a:pt x="20557" y="4711"/>
                    <a:pt x="21601" y="2864"/>
                    <a:pt x="22190" y="937"/>
                  </a:cubicBezTo>
                  <a:lnTo>
                    <a:pt x="22190" y="803"/>
                  </a:lnTo>
                  <a:cubicBezTo>
                    <a:pt x="22163" y="723"/>
                    <a:pt x="22136" y="696"/>
                    <a:pt x="22056" y="696"/>
                  </a:cubicBezTo>
                  <a:lnTo>
                    <a:pt x="22002" y="696"/>
                  </a:lnTo>
                  <a:cubicBezTo>
                    <a:pt x="21895" y="696"/>
                    <a:pt x="21842" y="750"/>
                    <a:pt x="21788" y="830"/>
                  </a:cubicBezTo>
                  <a:cubicBezTo>
                    <a:pt x="21735" y="1071"/>
                    <a:pt x="21654" y="1258"/>
                    <a:pt x="21574" y="1499"/>
                  </a:cubicBezTo>
                  <a:cubicBezTo>
                    <a:pt x="21387" y="1365"/>
                    <a:pt x="21199" y="1232"/>
                    <a:pt x="20958" y="1098"/>
                  </a:cubicBezTo>
                  <a:cubicBezTo>
                    <a:pt x="20771" y="964"/>
                    <a:pt x="20530" y="857"/>
                    <a:pt x="20262" y="750"/>
                  </a:cubicBezTo>
                  <a:cubicBezTo>
                    <a:pt x="19781" y="563"/>
                    <a:pt x="19245" y="402"/>
                    <a:pt x="18737" y="268"/>
                  </a:cubicBezTo>
                  <a:cubicBezTo>
                    <a:pt x="17987" y="107"/>
                    <a:pt x="17158" y="0"/>
                    <a:pt x="16301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9" name="Google Shape;6429;p41"/>
            <p:cNvSpPr/>
            <p:nvPr/>
          </p:nvSpPr>
          <p:spPr>
            <a:xfrm>
              <a:off x="8702750" y="6136950"/>
              <a:ext cx="555400" cy="291775"/>
            </a:xfrm>
            <a:custGeom>
              <a:avLst/>
              <a:gdLst/>
              <a:ahLst/>
              <a:cxnLst/>
              <a:rect l="l" t="t" r="r" b="b"/>
              <a:pathLst>
                <a:path w="22216" h="11671" extrusionOk="0">
                  <a:moveTo>
                    <a:pt x="22029" y="0"/>
                  </a:moveTo>
                  <a:cubicBezTo>
                    <a:pt x="21975" y="0"/>
                    <a:pt x="21948" y="0"/>
                    <a:pt x="21921" y="27"/>
                  </a:cubicBezTo>
                  <a:lnTo>
                    <a:pt x="21841" y="161"/>
                  </a:lnTo>
                  <a:lnTo>
                    <a:pt x="21788" y="268"/>
                  </a:lnTo>
                  <a:cubicBezTo>
                    <a:pt x="21707" y="429"/>
                    <a:pt x="21654" y="643"/>
                    <a:pt x="21574" y="830"/>
                  </a:cubicBezTo>
                  <a:lnTo>
                    <a:pt x="21493" y="750"/>
                  </a:lnTo>
                  <a:cubicBezTo>
                    <a:pt x="21440" y="803"/>
                    <a:pt x="21386" y="884"/>
                    <a:pt x="21359" y="937"/>
                  </a:cubicBezTo>
                  <a:lnTo>
                    <a:pt x="21279" y="1044"/>
                  </a:lnTo>
                  <a:cubicBezTo>
                    <a:pt x="20878" y="1606"/>
                    <a:pt x="20503" y="2142"/>
                    <a:pt x="20101" y="2650"/>
                  </a:cubicBezTo>
                  <a:cubicBezTo>
                    <a:pt x="19245" y="3748"/>
                    <a:pt x="18335" y="4711"/>
                    <a:pt x="17425" y="5568"/>
                  </a:cubicBezTo>
                  <a:cubicBezTo>
                    <a:pt x="16434" y="6451"/>
                    <a:pt x="15364" y="7200"/>
                    <a:pt x="14240" y="7789"/>
                  </a:cubicBezTo>
                  <a:cubicBezTo>
                    <a:pt x="13651" y="8110"/>
                    <a:pt x="13062" y="8405"/>
                    <a:pt x="12446" y="8646"/>
                  </a:cubicBezTo>
                  <a:cubicBezTo>
                    <a:pt x="11884" y="8860"/>
                    <a:pt x="11242" y="9047"/>
                    <a:pt x="10600" y="9208"/>
                  </a:cubicBezTo>
                  <a:cubicBezTo>
                    <a:pt x="10038" y="9342"/>
                    <a:pt x="9422" y="9475"/>
                    <a:pt x="8860" y="9529"/>
                  </a:cubicBezTo>
                  <a:cubicBezTo>
                    <a:pt x="8271" y="9636"/>
                    <a:pt x="7655" y="9716"/>
                    <a:pt x="7067" y="9743"/>
                  </a:cubicBezTo>
                  <a:cubicBezTo>
                    <a:pt x="6665" y="9770"/>
                    <a:pt x="6210" y="9770"/>
                    <a:pt x="5809" y="9770"/>
                  </a:cubicBezTo>
                  <a:cubicBezTo>
                    <a:pt x="4952" y="9770"/>
                    <a:pt x="4122" y="9716"/>
                    <a:pt x="3346" y="9609"/>
                  </a:cubicBezTo>
                  <a:cubicBezTo>
                    <a:pt x="2249" y="9449"/>
                    <a:pt x="1205" y="9181"/>
                    <a:pt x="295" y="8806"/>
                  </a:cubicBezTo>
                  <a:cubicBezTo>
                    <a:pt x="107" y="9342"/>
                    <a:pt x="0" y="9877"/>
                    <a:pt x="27" y="10385"/>
                  </a:cubicBezTo>
                  <a:cubicBezTo>
                    <a:pt x="27" y="10439"/>
                    <a:pt x="54" y="10519"/>
                    <a:pt x="107" y="10546"/>
                  </a:cubicBezTo>
                  <a:cubicBezTo>
                    <a:pt x="107" y="10573"/>
                    <a:pt x="107" y="10573"/>
                    <a:pt x="134" y="10600"/>
                  </a:cubicBezTo>
                  <a:cubicBezTo>
                    <a:pt x="161" y="10653"/>
                    <a:pt x="188" y="10680"/>
                    <a:pt x="268" y="10707"/>
                  </a:cubicBezTo>
                  <a:cubicBezTo>
                    <a:pt x="1874" y="11349"/>
                    <a:pt x="3641" y="11670"/>
                    <a:pt x="5514" y="11670"/>
                  </a:cubicBezTo>
                  <a:cubicBezTo>
                    <a:pt x="6023" y="11670"/>
                    <a:pt x="6531" y="11643"/>
                    <a:pt x="7013" y="11617"/>
                  </a:cubicBezTo>
                  <a:cubicBezTo>
                    <a:pt x="9261" y="11402"/>
                    <a:pt x="11536" y="10787"/>
                    <a:pt x="13704" y="9716"/>
                  </a:cubicBezTo>
                  <a:cubicBezTo>
                    <a:pt x="14748" y="9208"/>
                    <a:pt x="15712" y="8646"/>
                    <a:pt x="16649" y="7976"/>
                  </a:cubicBezTo>
                  <a:cubicBezTo>
                    <a:pt x="17130" y="7629"/>
                    <a:pt x="17585" y="7254"/>
                    <a:pt x="18040" y="6906"/>
                  </a:cubicBezTo>
                  <a:cubicBezTo>
                    <a:pt x="18469" y="6531"/>
                    <a:pt x="18870" y="6103"/>
                    <a:pt x="19245" y="5648"/>
                  </a:cubicBezTo>
                  <a:cubicBezTo>
                    <a:pt x="20583" y="4122"/>
                    <a:pt x="21600" y="2275"/>
                    <a:pt x="22216" y="322"/>
                  </a:cubicBezTo>
                  <a:lnTo>
                    <a:pt x="22216" y="161"/>
                  </a:lnTo>
                  <a:cubicBezTo>
                    <a:pt x="22189" y="107"/>
                    <a:pt x="22136" y="81"/>
                    <a:pt x="22082" y="81"/>
                  </a:cubicBezTo>
                  <a:cubicBezTo>
                    <a:pt x="22055" y="0"/>
                    <a:pt x="22029" y="0"/>
                    <a:pt x="22029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0" name="Google Shape;6430;p41"/>
            <p:cNvSpPr/>
            <p:nvPr/>
          </p:nvSpPr>
          <p:spPr>
            <a:xfrm>
              <a:off x="8785050" y="6361425"/>
              <a:ext cx="85675" cy="136875"/>
            </a:xfrm>
            <a:custGeom>
              <a:avLst/>
              <a:gdLst/>
              <a:ahLst/>
              <a:cxnLst/>
              <a:rect l="l" t="t" r="r" b="b"/>
              <a:pathLst>
                <a:path w="3427" h="5475" extrusionOk="0">
                  <a:moveTo>
                    <a:pt x="2602" y="1"/>
                  </a:moveTo>
                  <a:cubicBezTo>
                    <a:pt x="2599" y="1"/>
                    <a:pt x="2597" y="6"/>
                    <a:pt x="2597" y="15"/>
                  </a:cubicBezTo>
                  <a:cubicBezTo>
                    <a:pt x="2570" y="68"/>
                    <a:pt x="2490" y="95"/>
                    <a:pt x="2490" y="122"/>
                  </a:cubicBezTo>
                  <a:cubicBezTo>
                    <a:pt x="2436" y="389"/>
                    <a:pt x="2302" y="657"/>
                    <a:pt x="2142" y="925"/>
                  </a:cubicBezTo>
                  <a:cubicBezTo>
                    <a:pt x="1901" y="1326"/>
                    <a:pt x="1607" y="1701"/>
                    <a:pt x="1285" y="2049"/>
                  </a:cubicBezTo>
                  <a:cubicBezTo>
                    <a:pt x="991" y="2423"/>
                    <a:pt x="696" y="2825"/>
                    <a:pt x="429" y="3280"/>
                  </a:cubicBezTo>
                  <a:cubicBezTo>
                    <a:pt x="295" y="3467"/>
                    <a:pt x="188" y="3708"/>
                    <a:pt x="134" y="3896"/>
                  </a:cubicBezTo>
                  <a:cubicBezTo>
                    <a:pt x="27" y="4163"/>
                    <a:pt x="1" y="4377"/>
                    <a:pt x="1" y="4565"/>
                  </a:cubicBezTo>
                  <a:cubicBezTo>
                    <a:pt x="1" y="4645"/>
                    <a:pt x="1" y="4725"/>
                    <a:pt x="27" y="4806"/>
                  </a:cubicBezTo>
                  <a:cubicBezTo>
                    <a:pt x="54" y="4913"/>
                    <a:pt x="81" y="4966"/>
                    <a:pt x="134" y="5073"/>
                  </a:cubicBezTo>
                  <a:cubicBezTo>
                    <a:pt x="188" y="5207"/>
                    <a:pt x="322" y="5314"/>
                    <a:pt x="482" y="5368"/>
                  </a:cubicBezTo>
                  <a:cubicBezTo>
                    <a:pt x="616" y="5448"/>
                    <a:pt x="750" y="5475"/>
                    <a:pt x="964" y="5475"/>
                  </a:cubicBezTo>
                  <a:lnTo>
                    <a:pt x="991" y="5475"/>
                  </a:lnTo>
                  <a:cubicBezTo>
                    <a:pt x="1151" y="5475"/>
                    <a:pt x="1339" y="5448"/>
                    <a:pt x="1499" y="5394"/>
                  </a:cubicBezTo>
                  <a:cubicBezTo>
                    <a:pt x="1660" y="5368"/>
                    <a:pt x="1821" y="5314"/>
                    <a:pt x="2008" y="5207"/>
                  </a:cubicBezTo>
                  <a:cubicBezTo>
                    <a:pt x="2195" y="5073"/>
                    <a:pt x="2409" y="4913"/>
                    <a:pt x="2517" y="4806"/>
                  </a:cubicBezTo>
                  <a:cubicBezTo>
                    <a:pt x="2864" y="4458"/>
                    <a:pt x="3132" y="4029"/>
                    <a:pt x="3266" y="3601"/>
                  </a:cubicBezTo>
                  <a:cubicBezTo>
                    <a:pt x="3400" y="3200"/>
                    <a:pt x="3427" y="2718"/>
                    <a:pt x="3400" y="2236"/>
                  </a:cubicBezTo>
                  <a:cubicBezTo>
                    <a:pt x="3373" y="1915"/>
                    <a:pt x="3346" y="1621"/>
                    <a:pt x="3239" y="1246"/>
                  </a:cubicBezTo>
                  <a:lnTo>
                    <a:pt x="3025" y="550"/>
                  </a:lnTo>
                  <a:cubicBezTo>
                    <a:pt x="2998" y="523"/>
                    <a:pt x="2998" y="496"/>
                    <a:pt x="2972" y="443"/>
                  </a:cubicBezTo>
                  <a:cubicBezTo>
                    <a:pt x="2945" y="416"/>
                    <a:pt x="2945" y="389"/>
                    <a:pt x="2891" y="363"/>
                  </a:cubicBezTo>
                  <a:cubicBezTo>
                    <a:pt x="2864" y="282"/>
                    <a:pt x="2838" y="255"/>
                    <a:pt x="2757" y="175"/>
                  </a:cubicBezTo>
                  <a:cubicBezTo>
                    <a:pt x="2731" y="148"/>
                    <a:pt x="2704" y="148"/>
                    <a:pt x="2677" y="122"/>
                  </a:cubicBezTo>
                  <a:lnTo>
                    <a:pt x="2597" y="122"/>
                  </a:lnTo>
                  <a:cubicBezTo>
                    <a:pt x="2615" y="29"/>
                    <a:pt x="2608" y="1"/>
                    <a:pt x="2602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1" name="Google Shape;6431;p41"/>
            <p:cNvSpPr/>
            <p:nvPr/>
          </p:nvSpPr>
          <p:spPr>
            <a:xfrm>
              <a:off x="8999850" y="6337025"/>
              <a:ext cx="130500" cy="92700"/>
            </a:xfrm>
            <a:custGeom>
              <a:avLst/>
              <a:gdLst/>
              <a:ahLst/>
              <a:cxnLst/>
              <a:rect l="l" t="t" r="r" b="b"/>
              <a:pathLst>
                <a:path w="5220" h="3708" extrusionOk="0">
                  <a:moveTo>
                    <a:pt x="188" y="0"/>
                  </a:moveTo>
                  <a:cubicBezTo>
                    <a:pt x="161" y="0"/>
                    <a:pt x="134" y="0"/>
                    <a:pt x="54" y="27"/>
                  </a:cubicBezTo>
                  <a:lnTo>
                    <a:pt x="27" y="54"/>
                  </a:lnTo>
                  <a:cubicBezTo>
                    <a:pt x="0" y="107"/>
                    <a:pt x="0" y="134"/>
                    <a:pt x="0" y="161"/>
                  </a:cubicBezTo>
                  <a:lnTo>
                    <a:pt x="0" y="375"/>
                  </a:lnTo>
                  <a:cubicBezTo>
                    <a:pt x="27" y="402"/>
                    <a:pt x="27" y="455"/>
                    <a:pt x="27" y="509"/>
                  </a:cubicBezTo>
                  <a:cubicBezTo>
                    <a:pt x="27" y="562"/>
                    <a:pt x="54" y="589"/>
                    <a:pt x="54" y="643"/>
                  </a:cubicBezTo>
                  <a:cubicBezTo>
                    <a:pt x="134" y="857"/>
                    <a:pt x="241" y="1071"/>
                    <a:pt x="322" y="1312"/>
                  </a:cubicBezTo>
                  <a:cubicBezTo>
                    <a:pt x="509" y="1633"/>
                    <a:pt x="643" y="1927"/>
                    <a:pt x="803" y="2168"/>
                  </a:cubicBezTo>
                  <a:cubicBezTo>
                    <a:pt x="1098" y="2597"/>
                    <a:pt x="1392" y="2944"/>
                    <a:pt x="1767" y="3185"/>
                  </a:cubicBezTo>
                  <a:cubicBezTo>
                    <a:pt x="2168" y="3453"/>
                    <a:pt x="2650" y="3614"/>
                    <a:pt x="3105" y="3667"/>
                  </a:cubicBezTo>
                  <a:cubicBezTo>
                    <a:pt x="3212" y="3694"/>
                    <a:pt x="3319" y="3707"/>
                    <a:pt x="3430" y="3707"/>
                  </a:cubicBezTo>
                  <a:cubicBezTo>
                    <a:pt x="3540" y="3707"/>
                    <a:pt x="3654" y="3694"/>
                    <a:pt x="3774" y="3667"/>
                  </a:cubicBezTo>
                  <a:cubicBezTo>
                    <a:pt x="3988" y="3667"/>
                    <a:pt x="4149" y="3614"/>
                    <a:pt x="4310" y="3533"/>
                  </a:cubicBezTo>
                  <a:cubicBezTo>
                    <a:pt x="4470" y="3453"/>
                    <a:pt x="4604" y="3373"/>
                    <a:pt x="4738" y="3266"/>
                  </a:cubicBezTo>
                  <a:lnTo>
                    <a:pt x="4791" y="3239"/>
                  </a:lnTo>
                  <a:cubicBezTo>
                    <a:pt x="4925" y="3105"/>
                    <a:pt x="5006" y="2998"/>
                    <a:pt x="5086" y="2864"/>
                  </a:cubicBezTo>
                  <a:cubicBezTo>
                    <a:pt x="5193" y="2704"/>
                    <a:pt x="5220" y="2543"/>
                    <a:pt x="5193" y="2409"/>
                  </a:cubicBezTo>
                  <a:cubicBezTo>
                    <a:pt x="5193" y="2302"/>
                    <a:pt x="5139" y="2249"/>
                    <a:pt x="5113" y="2142"/>
                  </a:cubicBezTo>
                  <a:cubicBezTo>
                    <a:pt x="5086" y="2061"/>
                    <a:pt x="5032" y="2008"/>
                    <a:pt x="4979" y="1927"/>
                  </a:cubicBezTo>
                  <a:cubicBezTo>
                    <a:pt x="4845" y="1794"/>
                    <a:pt x="4684" y="1633"/>
                    <a:pt x="4443" y="1499"/>
                  </a:cubicBezTo>
                  <a:cubicBezTo>
                    <a:pt x="4283" y="1392"/>
                    <a:pt x="4069" y="1312"/>
                    <a:pt x="3855" y="1205"/>
                  </a:cubicBezTo>
                  <a:cubicBezTo>
                    <a:pt x="3400" y="1044"/>
                    <a:pt x="2918" y="910"/>
                    <a:pt x="2436" y="803"/>
                  </a:cubicBezTo>
                  <a:cubicBezTo>
                    <a:pt x="2008" y="696"/>
                    <a:pt x="1526" y="589"/>
                    <a:pt x="1098" y="429"/>
                  </a:cubicBezTo>
                  <a:lnTo>
                    <a:pt x="1124" y="429"/>
                  </a:lnTo>
                  <a:cubicBezTo>
                    <a:pt x="830" y="321"/>
                    <a:pt x="589" y="188"/>
                    <a:pt x="348" y="27"/>
                  </a:cubicBezTo>
                  <a:cubicBezTo>
                    <a:pt x="295" y="0"/>
                    <a:pt x="214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2" name="Google Shape;6432;p41"/>
            <p:cNvSpPr/>
            <p:nvPr/>
          </p:nvSpPr>
          <p:spPr>
            <a:xfrm>
              <a:off x="9124300" y="6250025"/>
              <a:ext cx="141900" cy="68250"/>
            </a:xfrm>
            <a:custGeom>
              <a:avLst/>
              <a:gdLst/>
              <a:ahLst/>
              <a:cxnLst/>
              <a:rect l="l" t="t" r="r" b="b"/>
              <a:pathLst>
                <a:path w="5676" h="2730" extrusionOk="0">
                  <a:moveTo>
                    <a:pt x="3855" y="1"/>
                  </a:moveTo>
                  <a:cubicBezTo>
                    <a:pt x="3373" y="27"/>
                    <a:pt x="2891" y="135"/>
                    <a:pt x="2410" y="215"/>
                  </a:cubicBezTo>
                  <a:cubicBezTo>
                    <a:pt x="1981" y="322"/>
                    <a:pt x="1500" y="429"/>
                    <a:pt x="1045" y="456"/>
                  </a:cubicBezTo>
                  <a:lnTo>
                    <a:pt x="1071" y="456"/>
                  </a:lnTo>
                  <a:cubicBezTo>
                    <a:pt x="985" y="464"/>
                    <a:pt x="899" y="467"/>
                    <a:pt x="813" y="467"/>
                  </a:cubicBezTo>
                  <a:cubicBezTo>
                    <a:pt x="607" y="467"/>
                    <a:pt x="404" y="448"/>
                    <a:pt x="215" y="429"/>
                  </a:cubicBezTo>
                  <a:cubicBezTo>
                    <a:pt x="161" y="429"/>
                    <a:pt x="108" y="456"/>
                    <a:pt x="54" y="483"/>
                  </a:cubicBezTo>
                  <a:cubicBezTo>
                    <a:pt x="28" y="536"/>
                    <a:pt x="28" y="536"/>
                    <a:pt x="28" y="590"/>
                  </a:cubicBezTo>
                  <a:cubicBezTo>
                    <a:pt x="1" y="616"/>
                    <a:pt x="1" y="616"/>
                    <a:pt x="1" y="670"/>
                  </a:cubicBezTo>
                  <a:cubicBezTo>
                    <a:pt x="1" y="697"/>
                    <a:pt x="28" y="723"/>
                    <a:pt x="28" y="750"/>
                  </a:cubicBezTo>
                  <a:cubicBezTo>
                    <a:pt x="54" y="804"/>
                    <a:pt x="108" y="857"/>
                    <a:pt x="135" y="938"/>
                  </a:cubicBezTo>
                  <a:cubicBezTo>
                    <a:pt x="135" y="964"/>
                    <a:pt x="161" y="991"/>
                    <a:pt x="188" y="1018"/>
                  </a:cubicBezTo>
                  <a:cubicBezTo>
                    <a:pt x="188" y="1071"/>
                    <a:pt x="242" y="1098"/>
                    <a:pt x="268" y="1125"/>
                  </a:cubicBezTo>
                  <a:cubicBezTo>
                    <a:pt x="429" y="1285"/>
                    <a:pt x="643" y="1473"/>
                    <a:pt x="804" y="1633"/>
                  </a:cubicBezTo>
                  <a:cubicBezTo>
                    <a:pt x="1071" y="1874"/>
                    <a:pt x="1312" y="2035"/>
                    <a:pt x="1580" y="2196"/>
                  </a:cubicBezTo>
                  <a:cubicBezTo>
                    <a:pt x="2008" y="2463"/>
                    <a:pt x="2436" y="2624"/>
                    <a:pt x="2865" y="2704"/>
                  </a:cubicBezTo>
                  <a:cubicBezTo>
                    <a:pt x="3011" y="2720"/>
                    <a:pt x="3154" y="2729"/>
                    <a:pt x="3296" y="2729"/>
                  </a:cubicBezTo>
                  <a:cubicBezTo>
                    <a:pt x="3624" y="2729"/>
                    <a:pt x="3947" y="2682"/>
                    <a:pt x="4283" y="2570"/>
                  </a:cubicBezTo>
                  <a:cubicBezTo>
                    <a:pt x="4444" y="2543"/>
                    <a:pt x="4685" y="2436"/>
                    <a:pt x="4872" y="2303"/>
                  </a:cubicBezTo>
                  <a:cubicBezTo>
                    <a:pt x="5059" y="2169"/>
                    <a:pt x="5193" y="2062"/>
                    <a:pt x="5274" y="1928"/>
                  </a:cubicBezTo>
                  <a:cubicBezTo>
                    <a:pt x="5381" y="1794"/>
                    <a:pt x="5488" y="1660"/>
                    <a:pt x="5541" y="1526"/>
                  </a:cubicBezTo>
                  <a:lnTo>
                    <a:pt x="5595" y="1500"/>
                  </a:lnTo>
                  <a:cubicBezTo>
                    <a:pt x="5648" y="1339"/>
                    <a:pt x="5675" y="1152"/>
                    <a:pt x="5675" y="1018"/>
                  </a:cubicBezTo>
                  <a:cubicBezTo>
                    <a:pt x="5675" y="830"/>
                    <a:pt x="5648" y="697"/>
                    <a:pt x="5595" y="563"/>
                  </a:cubicBezTo>
                  <a:cubicBezTo>
                    <a:pt x="5514" y="456"/>
                    <a:pt x="5461" y="402"/>
                    <a:pt x="5381" y="322"/>
                  </a:cubicBezTo>
                  <a:cubicBezTo>
                    <a:pt x="5327" y="268"/>
                    <a:pt x="5247" y="215"/>
                    <a:pt x="5193" y="188"/>
                  </a:cubicBezTo>
                  <a:cubicBezTo>
                    <a:pt x="4979" y="81"/>
                    <a:pt x="4792" y="27"/>
                    <a:pt x="4524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3" name="Google Shape;6433;p41"/>
            <p:cNvSpPr/>
            <p:nvPr/>
          </p:nvSpPr>
          <p:spPr>
            <a:xfrm>
              <a:off x="8789075" y="6390550"/>
              <a:ext cx="80975" cy="107075"/>
            </a:xfrm>
            <a:custGeom>
              <a:avLst/>
              <a:gdLst/>
              <a:ahLst/>
              <a:cxnLst/>
              <a:rect l="l" t="t" r="r" b="b"/>
              <a:pathLst>
                <a:path w="3239" h="4283" extrusionOk="0">
                  <a:moveTo>
                    <a:pt x="3051" y="1"/>
                  </a:moveTo>
                  <a:lnTo>
                    <a:pt x="3051" y="54"/>
                  </a:lnTo>
                  <a:cubicBezTo>
                    <a:pt x="3061" y="97"/>
                    <a:pt x="3070" y="139"/>
                    <a:pt x="3078" y="180"/>
                  </a:cubicBezTo>
                  <a:lnTo>
                    <a:pt x="3078" y="180"/>
                  </a:lnTo>
                  <a:cubicBezTo>
                    <a:pt x="3078" y="153"/>
                    <a:pt x="3078" y="129"/>
                    <a:pt x="3078" y="108"/>
                  </a:cubicBezTo>
                  <a:cubicBezTo>
                    <a:pt x="3078" y="54"/>
                    <a:pt x="3078" y="1"/>
                    <a:pt x="3051" y="1"/>
                  </a:cubicBezTo>
                  <a:close/>
                  <a:moveTo>
                    <a:pt x="3078" y="180"/>
                  </a:moveTo>
                  <a:cubicBezTo>
                    <a:pt x="3077" y="287"/>
                    <a:pt x="3073" y="429"/>
                    <a:pt x="3051" y="536"/>
                  </a:cubicBezTo>
                  <a:cubicBezTo>
                    <a:pt x="2971" y="937"/>
                    <a:pt x="2864" y="1366"/>
                    <a:pt x="2677" y="1740"/>
                  </a:cubicBezTo>
                  <a:cubicBezTo>
                    <a:pt x="2516" y="2115"/>
                    <a:pt x="2275" y="2463"/>
                    <a:pt x="1981" y="2811"/>
                  </a:cubicBezTo>
                  <a:cubicBezTo>
                    <a:pt x="1713" y="3105"/>
                    <a:pt x="1365" y="3373"/>
                    <a:pt x="990" y="3560"/>
                  </a:cubicBezTo>
                  <a:cubicBezTo>
                    <a:pt x="830" y="3667"/>
                    <a:pt x="643" y="3774"/>
                    <a:pt x="428" y="3801"/>
                  </a:cubicBezTo>
                  <a:cubicBezTo>
                    <a:pt x="321" y="3855"/>
                    <a:pt x="241" y="3882"/>
                    <a:pt x="107" y="3908"/>
                  </a:cubicBezTo>
                  <a:cubicBezTo>
                    <a:pt x="54" y="3908"/>
                    <a:pt x="27" y="3908"/>
                    <a:pt x="0" y="3935"/>
                  </a:cubicBezTo>
                  <a:cubicBezTo>
                    <a:pt x="54" y="4042"/>
                    <a:pt x="161" y="4122"/>
                    <a:pt x="295" y="4176"/>
                  </a:cubicBezTo>
                  <a:cubicBezTo>
                    <a:pt x="428" y="4256"/>
                    <a:pt x="562" y="4283"/>
                    <a:pt x="776" y="4283"/>
                  </a:cubicBezTo>
                  <a:lnTo>
                    <a:pt x="803" y="4283"/>
                  </a:lnTo>
                  <a:cubicBezTo>
                    <a:pt x="964" y="4283"/>
                    <a:pt x="1124" y="4229"/>
                    <a:pt x="1312" y="4203"/>
                  </a:cubicBezTo>
                  <a:cubicBezTo>
                    <a:pt x="1472" y="4176"/>
                    <a:pt x="1633" y="4122"/>
                    <a:pt x="1793" y="4015"/>
                  </a:cubicBezTo>
                  <a:cubicBezTo>
                    <a:pt x="2008" y="3882"/>
                    <a:pt x="2195" y="3694"/>
                    <a:pt x="2329" y="3614"/>
                  </a:cubicBezTo>
                  <a:cubicBezTo>
                    <a:pt x="2677" y="3266"/>
                    <a:pt x="2944" y="2838"/>
                    <a:pt x="3078" y="2409"/>
                  </a:cubicBezTo>
                  <a:cubicBezTo>
                    <a:pt x="3212" y="2008"/>
                    <a:pt x="3239" y="1526"/>
                    <a:pt x="3212" y="1018"/>
                  </a:cubicBezTo>
                  <a:cubicBezTo>
                    <a:pt x="3188" y="757"/>
                    <a:pt x="3144" y="496"/>
                    <a:pt x="3078" y="18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4" name="Google Shape;6434;p41"/>
            <p:cNvSpPr/>
            <p:nvPr/>
          </p:nvSpPr>
          <p:spPr>
            <a:xfrm>
              <a:off x="9029950" y="6348400"/>
              <a:ext cx="100400" cy="68275"/>
            </a:xfrm>
            <a:custGeom>
              <a:avLst/>
              <a:gdLst/>
              <a:ahLst/>
              <a:cxnLst/>
              <a:rect l="l" t="t" r="r" b="b"/>
              <a:pathLst>
                <a:path w="4016" h="2731" extrusionOk="0">
                  <a:moveTo>
                    <a:pt x="1" y="0"/>
                  </a:moveTo>
                  <a:lnTo>
                    <a:pt x="1" y="0"/>
                  </a:lnTo>
                  <a:cubicBezTo>
                    <a:pt x="81" y="81"/>
                    <a:pt x="188" y="134"/>
                    <a:pt x="322" y="214"/>
                  </a:cubicBezTo>
                  <a:cubicBezTo>
                    <a:pt x="563" y="348"/>
                    <a:pt x="804" y="482"/>
                    <a:pt x="1018" y="589"/>
                  </a:cubicBezTo>
                  <a:cubicBezTo>
                    <a:pt x="1286" y="723"/>
                    <a:pt x="1526" y="857"/>
                    <a:pt x="1794" y="937"/>
                  </a:cubicBezTo>
                  <a:cubicBezTo>
                    <a:pt x="2089" y="1071"/>
                    <a:pt x="2410" y="1258"/>
                    <a:pt x="2677" y="1419"/>
                  </a:cubicBezTo>
                  <a:cubicBezTo>
                    <a:pt x="2891" y="1579"/>
                    <a:pt x="3132" y="1740"/>
                    <a:pt x="3346" y="1954"/>
                  </a:cubicBezTo>
                  <a:cubicBezTo>
                    <a:pt x="3507" y="2115"/>
                    <a:pt x="3641" y="2329"/>
                    <a:pt x="3668" y="2543"/>
                  </a:cubicBezTo>
                  <a:lnTo>
                    <a:pt x="3668" y="2730"/>
                  </a:lnTo>
                  <a:cubicBezTo>
                    <a:pt x="3775" y="2623"/>
                    <a:pt x="3882" y="2516"/>
                    <a:pt x="3909" y="2409"/>
                  </a:cubicBezTo>
                  <a:cubicBezTo>
                    <a:pt x="3962" y="2249"/>
                    <a:pt x="4016" y="2088"/>
                    <a:pt x="4016" y="1954"/>
                  </a:cubicBezTo>
                  <a:cubicBezTo>
                    <a:pt x="4016" y="1847"/>
                    <a:pt x="3962" y="1740"/>
                    <a:pt x="3935" y="1687"/>
                  </a:cubicBezTo>
                  <a:cubicBezTo>
                    <a:pt x="3909" y="1606"/>
                    <a:pt x="3882" y="1553"/>
                    <a:pt x="3802" y="1472"/>
                  </a:cubicBezTo>
                  <a:cubicBezTo>
                    <a:pt x="3668" y="1312"/>
                    <a:pt x="3507" y="1178"/>
                    <a:pt x="3266" y="1044"/>
                  </a:cubicBezTo>
                  <a:cubicBezTo>
                    <a:pt x="3106" y="937"/>
                    <a:pt x="2891" y="857"/>
                    <a:pt x="2677" y="750"/>
                  </a:cubicBezTo>
                  <a:cubicBezTo>
                    <a:pt x="2196" y="589"/>
                    <a:pt x="1687" y="455"/>
                    <a:pt x="1259" y="348"/>
                  </a:cubicBezTo>
                  <a:cubicBezTo>
                    <a:pt x="831" y="241"/>
                    <a:pt x="402" y="134"/>
                    <a:pt x="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5" name="Google Shape;6435;p41"/>
            <p:cNvSpPr/>
            <p:nvPr/>
          </p:nvSpPr>
          <p:spPr>
            <a:xfrm>
              <a:off x="9150400" y="6248025"/>
              <a:ext cx="117800" cy="40175"/>
            </a:xfrm>
            <a:custGeom>
              <a:avLst/>
              <a:gdLst/>
              <a:ahLst/>
              <a:cxnLst/>
              <a:rect l="l" t="t" r="r" b="b"/>
              <a:pathLst>
                <a:path w="4712" h="1607" extrusionOk="0">
                  <a:moveTo>
                    <a:pt x="3132" y="0"/>
                  </a:moveTo>
                  <a:cubicBezTo>
                    <a:pt x="3025" y="81"/>
                    <a:pt x="2945" y="81"/>
                    <a:pt x="2838" y="81"/>
                  </a:cubicBezTo>
                  <a:cubicBezTo>
                    <a:pt x="2329" y="107"/>
                    <a:pt x="1874" y="215"/>
                    <a:pt x="1392" y="322"/>
                  </a:cubicBezTo>
                  <a:cubicBezTo>
                    <a:pt x="937" y="402"/>
                    <a:pt x="509" y="509"/>
                    <a:pt x="27" y="536"/>
                  </a:cubicBezTo>
                  <a:lnTo>
                    <a:pt x="1" y="536"/>
                  </a:lnTo>
                  <a:cubicBezTo>
                    <a:pt x="54" y="536"/>
                    <a:pt x="108" y="589"/>
                    <a:pt x="161" y="589"/>
                  </a:cubicBezTo>
                  <a:cubicBezTo>
                    <a:pt x="509" y="643"/>
                    <a:pt x="857" y="670"/>
                    <a:pt x="1205" y="670"/>
                  </a:cubicBezTo>
                  <a:cubicBezTo>
                    <a:pt x="1526" y="670"/>
                    <a:pt x="1901" y="670"/>
                    <a:pt x="2249" y="643"/>
                  </a:cubicBezTo>
                  <a:cubicBezTo>
                    <a:pt x="2463" y="616"/>
                    <a:pt x="2731" y="616"/>
                    <a:pt x="2972" y="616"/>
                  </a:cubicBezTo>
                  <a:cubicBezTo>
                    <a:pt x="3105" y="616"/>
                    <a:pt x="3239" y="616"/>
                    <a:pt x="3373" y="643"/>
                  </a:cubicBezTo>
                  <a:cubicBezTo>
                    <a:pt x="3507" y="670"/>
                    <a:pt x="3614" y="670"/>
                    <a:pt x="3748" y="723"/>
                  </a:cubicBezTo>
                  <a:cubicBezTo>
                    <a:pt x="3882" y="750"/>
                    <a:pt x="3989" y="803"/>
                    <a:pt x="4069" y="884"/>
                  </a:cubicBezTo>
                  <a:cubicBezTo>
                    <a:pt x="4176" y="937"/>
                    <a:pt x="4283" y="1018"/>
                    <a:pt x="4337" y="1125"/>
                  </a:cubicBezTo>
                  <a:cubicBezTo>
                    <a:pt x="4363" y="1178"/>
                    <a:pt x="4417" y="1205"/>
                    <a:pt x="4444" y="1285"/>
                  </a:cubicBezTo>
                  <a:cubicBezTo>
                    <a:pt x="4470" y="1339"/>
                    <a:pt x="4524" y="1446"/>
                    <a:pt x="4524" y="1526"/>
                  </a:cubicBezTo>
                  <a:cubicBezTo>
                    <a:pt x="4524" y="1553"/>
                    <a:pt x="4524" y="1580"/>
                    <a:pt x="4551" y="1606"/>
                  </a:cubicBezTo>
                  <a:cubicBezTo>
                    <a:pt x="4551" y="1606"/>
                    <a:pt x="4551" y="1580"/>
                    <a:pt x="4578" y="1580"/>
                  </a:cubicBezTo>
                  <a:lnTo>
                    <a:pt x="4604" y="1553"/>
                  </a:lnTo>
                  <a:cubicBezTo>
                    <a:pt x="4685" y="1392"/>
                    <a:pt x="4711" y="1205"/>
                    <a:pt x="4711" y="1071"/>
                  </a:cubicBezTo>
                  <a:cubicBezTo>
                    <a:pt x="4711" y="910"/>
                    <a:pt x="4685" y="750"/>
                    <a:pt x="4604" y="616"/>
                  </a:cubicBezTo>
                  <a:cubicBezTo>
                    <a:pt x="4551" y="509"/>
                    <a:pt x="4497" y="455"/>
                    <a:pt x="4417" y="375"/>
                  </a:cubicBezTo>
                  <a:cubicBezTo>
                    <a:pt x="4337" y="322"/>
                    <a:pt x="4283" y="268"/>
                    <a:pt x="4203" y="241"/>
                  </a:cubicBezTo>
                  <a:cubicBezTo>
                    <a:pt x="4015" y="134"/>
                    <a:pt x="3801" y="81"/>
                    <a:pt x="3534" y="54"/>
                  </a:cubicBezTo>
                  <a:cubicBezTo>
                    <a:pt x="3400" y="54"/>
                    <a:pt x="3266" y="0"/>
                    <a:pt x="3132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6" name="Google Shape;6436;p41"/>
            <p:cNvSpPr/>
            <p:nvPr/>
          </p:nvSpPr>
          <p:spPr>
            <a:xfrm>
              <a:off x="8778350" y="5624375"/>
              <a:ext cx="121825" cy="301150"/>
            </a:xfrm>
            <a:custGeom>
              <a:avLst/>
              <a:gdLst/>
              <a:ahLst/>
              <a:cxnLst/>
              <a:rect l="l" t="t" r="r" b="b"/>
              <a:pathLst>
                <a:path w="4873" h="12046" extrusionOk="0">
                  <a:moveTo>
                    <a:pt x="1527" y="1"/>
                  </a:moveTo>
                  <a:cubicBezTo>
                    <a:pt x="1259" y="28"/>
                    <a:pt x="1018" y="188"/>
                    <a:pt x="938" y="376"/>
                  </a:cubicBezTo>
                  <a:cubicBezTo>
                    <a:pt x="831" y="456"/>
                    <a:pt x="724" y="590"/>
                    <a:pt x="670" y="777"/>
                  </a:cubicBezTo>
                  <a:cubicBezTo>
                    <a:pt x="617" y="777"/>
                    <a:pt x="617" y="804"/>
                    <a:pt x="617" y="831"/>
                  </a:cubicBezTo>
                  <a:cubicBezTo>
                    <a:pt x="188" y="1660"/>
                    <a:pt x="1" y="2677"/>
                    <a:pt x="1" y="3989"/>
                  </a:cubicBezTo>
                  <a:cubicBezTo>
                    <a:pt x="1" y="4953"/>
                    <a:pt x="135" y="5943"/>
                    <a:pt x="269" y="6826"/>
                  </a:cubicBezTo>
                  <a:cubicBezTo>
                    <a:pt x="349" y="7549"/>
                    <a:pt x="483" y="8218"/>
                    <a:pt x="670" y="8780"/>
                  </a:cubicBezTo>
                  <a:cubicBezTo>
                    <a:pt x="884" y="9690"/>
                    <a:pt x="1125" y="10332"/>
                    <a:pt x="1473" y="10894"/>
                  </a:cubicBezTo>
                  <a:cubicBezTo>
                    <a:pt x="1741" y="11376"/>
                    <a:pt x="2196" y="11938"/>
                    <a:pt x="2838" y="12045"/>
                  </a:cubicBezTo>
                  <a:lnTo>
                    <a:pt x="3079" y="12045"/>
                  </a:lnTo>
                  <a:cubicBezTo>
                    <a:pt x="3400" y="12045"/>
                    <a:pt x="3668" y="11938"/>
                    <a:pt x="3935" y="11778"/>
                  </a:cubicBezTo>
                  <a:cubicBezTo>
                    <a:pt x="4203" y="11564"/>
                    <a:pt x="4417" y="11296"/>
                    <a:pt x="4578" y="10921"/>
                  </a:cubicBezTo>
                  <a:cubicBezTo>
                    <a:pt x="4712" y="10627"/>
                    <a:pt x="4765" y="10252"/>
                    <a:pt x="4845" y="9851"/>
                  </a:cubicBezTo>
                  <a:cubicBezTo>
                    <a:pt x="4872" y="9529"/>
                    <a:pt x="4872" y="9155"/>
                    <a:pt x="4872" y="8834"/>
                  </a:cubicBezTo>
                  <a:cubicBezTo>
                    <a:pt x="4872" y="8753"/>
                    <a:pt x="4845" y="8700"/>
                    <a:pt x="4765" y="8646"/>
                  </a:cubicBezTo>
                  <a:cubicBezTo>
                    <a:pt x="4738" y="7816"/>
                    <a:pt x="4631" y="6960"/>
                    <a:pt x="4498" y="6077"/>
                  </a:cubicBezTo>
                  <a:cubicBezTo>
                    <a:pt x="4417" y="5488"/>
                    <a:pt x="4283" y="4845"/>
                    <a:pt x="4150" y="4203"/>
                  </a:cubicBezTo>
                  <a:cubicBezTo>
                    <a:pt x="4069" y="3909"/>
                    <a:pt x="4016" y="3614"/>
                    <a:pt x="3909" y="3266"/>
                  </a:cubicBezTo>
                  <a:cubicBezTo>
                    <a:pt x="3882" y="3132"/>
                    <a:pt x="3828" y="2999"/>
                    <a:pt x="3775" y="2865"/>
                  </a:cubicBezTo>
                  <a:cubicBezTo>
                    <a:pt x="3668" y="2570"/>
                    <a:pt x="3534" y="2222"/>
                    <a:pt x="3400" y="1928"/>
                  </a:cubicBezTo>
                  <a:cubicBezTo>
                    <a:pt x="3240" y="1553"/>
                    <a:pt x="3079" y="1232"/>
                    <a:pt x="2892" y="964"/>
                  </a:cubicBezTo>
                  <a:cubicBezTo>
                    <a:pt x="2811" y="831"/>
                    <a:pt x="2731" y="697"/>
                    <a:pt x="2624" y="563"/>
                  </a:cubicBezTo>
                  <a:cubicBezTo>
                    <a:pt x="2544" y="429"/>
                    <a:pt x="2437" y="322"/>
                    <a:pt x="2330" y="215"/>
                  </a:cubicBezTo>
                  <a:cubicBezTo>
                    <a:pt x="2089" y="161"/>
                    <a:pt x="1848" y="1"/>
                    <a:pt x="1607" y="1"/>
                  </a:cubicBezTo>
                  <a:close/>
                </a:path>
              </a:pathLst>
            </a:custGeom>
            <a:solidFill>
              <a:srgbClr val="F9D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7" name="Google Shape;6437;p41"/>
            <p:cNvSpPr/>
            <p:nvPr/>
          </p:nvSpPr>
          <p:spPr>
            <a:xfrm>
              <a:off x="8544825" y="5588925"/>
              <a:ext cx="318550" cy="504550"/>
            </a:xfrm>
            <a:custGeom>
              <a:avLst/>
              <a:gdLst/>
              <a:ahLst/>
              <a:cxnLst/>
              <a:rect l="l" t="t" r="r" b="b"/>
              <a:pathLst>
                <a:path w="12742" h="20182" extrusionOk="0">
                  <a:moveTo>
                    <a:pt x="7388" y="0"/>
                  </a:moveTo>
                  <a:cubicBezTo>
                    <a:pt x="7147" y="0"/>
                    <a:pt x="6879" y="81"/>
                    <a:pt x="6585" y="214"/>
                  </a:cubicBezTo>
                  <a:cubicBezTo>
                    <a:pt x="6264" y="348"/>
                    <a:pt x="5916" y="536"/>
                    <a:pt x="5595" y="776"/>
                  </a:cubicBezTo>
                  <a:cubicBezTo>
                    <a:pt x="5274" y="991"/>
                    <a:pt x="4979" y="1258"/>
                    <a:pt x="4658" y="1579"/>
                  </a:cubicBezTo>
                  <a:cubicBezTo>
                    <a:pt x="4337" y="1847"/>
                    <a:pt x="4069" y="2195"/>
                    <a:pt x="3801" y="2543"/>
                  </a:cubicBezTo>
                  <a:cubicBezTo>
                    <a:pt x="3266" y="3212"/>
                    <a:pt x="2811" y="3962"/>
                    <a:pt x="2329" y="4845"/>
                  </a:cubicBezTo>
                  <a:cubicBezTo>
                    <a:pt x="1928" y="5621"/>
                    <a:pt x="1526" y="6478"/>
                    <a:pt x="1232" y="7307"/>
                  </a:cubicBezTo>
                  <a:cubicBezTo>
                    <a:pt x="937" y="8110"/>
                    <a:pt x="697" y="8833"/>
                    <a:pt x="536" y="9529"/>
                  </a:cubicBezTo>
                  <a:cubicBezTo>
                    <a:pt x="295" y="10546"/>
                    <a:pt x="135" y="11617"/>
                    <a:pt x="54" y="12767"/>
                  </a:cubicBezTo>
                  <a:cubicBezTo>
                    <a:pt x="1" y="13972"/>
                    <a:pt x="27" y="15176"/>
                    <a:pt x="188" y="16301"/>
                  </a:cubicBezTo>
                  <a:cubicBezTo>
                    <a:pt x="322" y="17318"/>
                    <a:pt x="563" y="18228"/>
                    <a:pt x="857" y="19138"/>
                  </a:cubicBezTo>
                  <a:cubicBezTo>
                    <a:pt x="911" y="19218"/>
                    <a:pt x="964" y="19272"/>
                    <a:pt x="1071" y="19272"/>
                  </a:cubicBezTo>
                  <a:cubicBezTo>
                    <a:pt x="2195" y="19887"/>
                    <a:pt x="3534" y="20182"/>
                    <a:pt x="4979" y="20182"/>
                  </a:cubicBezTo>
                  <a:cubicBezTo>
                    <a:pt x="5461" y="20182"/>
                    <a:pt x="5943" y="20155"/>
                    <a:pt x="6451" y="20075"/>
                  </a:cubicBezTo>
                  <a:cubicBezTo>
                    <a:pt x="7388" y="19941"/>
                    <a:pt x="8325" y="19727"/>
                    <a:pt x="9235" y="19352"/>
                  </a:cubicBezTo>
                  <a:cubicBezTo>
                    <a:pt x="10145" y="18977"/>
                    <a:pt x="10948" y="18522"/>
                    <a:pt x="11644" y="17987"/>
                  </a:cubicBezTo>
                  <a:cubicBezTo>
                    <a:pt x="11965" y="17719"/>
                    <a:pt x="12313" y="17398"/>
                    <a:pt x="12607" y="17104"/>
                  </a:cubicBezTo>
                  <a:cubicBezTo>
                    <a:pt x="12688" y="17023"/>
                    <a:pt x="12688" y="16943"/>
                    <a:pt x="12607" y="16863"/>
                  </a:cubicBezTo>
                  <a:cubicBezTo>
                    <a:pt x="12634" y="16220"/>
                    <a:pt x="12688" y="15471"/>
                    <a:pt x="12714" y="14721"/>
                  </a:cubicBezTo>
                  <a:lnTo>
                    <a:pt x="12714" y="14695"/>
                  </a:lnTo>
                  <a:cubicBezTo>
                    <a:pt x="12741" y="14052"/>
                    <a:pt x="12741" y="13517"/>
                    <a:pt x="12741" y="13008"/>
                  </a:cubicBezTo>
                  <a:cubicBezTo>
                    <a:pt x="12741" y="12125"/>
                    <a:pt x="12688" y="11322"/>
                    <a:pt x="12607" y="10546"/>
                  </a:cubicBezTo>
                  <a:cubicBezTo>
                    <a:pt x="12473" y="9475"/>
                    <a:pt x="12286" y="8405"/>
                    <a:pt x="12018" y="7200"/>
                  </a:cubicBezTo>
                  <a:cubicBezTo>
                    <a:pt x="11831" y="6478"/>
                    <a:pt x="11671" y="5808"/>
                    <a:pt x="11483" y="5166"/>
                  </a:cubicBezTo>
                  <a:cubicBezTo>
                    <a:pt x="11269" y="4443"/>
                    <a:pt x="11028" y="3828"/>
                    <a:pt x="10760" y="3212"/>
                  </a:cubicBezTo>
                  <a:cubicBezTo>
                    <a:pt x="10493" y="2570"/>
                    <a:pt x="10198" y="2008"/>
                    <a:pt x="9877" y="1553"/>
                  </a:cubicBezTo>
                  <a:cubicBezTo>
                    <a:pt x="9690" y="1312"/>
                    <a:pt x="9529" y="1098"/>
                    <a:pt x="9342" y="884"/>
                  </a:cubicBezTo>
                  <a:cubicBezTo>
                    <a:pt x="9155" y="669"/>
                    <a:pt x="8967" y="536"/>
                    <a:pt x="8753" y="402"/>
                  </a:cubicBezTo>
                  <a:cubicBezTo>
                    <a:pt x="8673" y="348"/>
                    <a:pt x="8566" y="268"/>
                    <a:pt x="8432" y="214"/>
                  </a:cubicBezTo>
                  <a:cubicBezTo>
                    <a:pt x="8325" y="161"/>
                    <a:pt x="8218" y="107"/>
                    <a:pt x="8084" y="81"/>
                  </a:cubicBezTo>
                  <a:cubicBezTo>
                    <a:pt x="7923" y="54"/>
                    <a:pt x="7736" y="0"/>
                    <a:pt x="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8" name="Google Shape;6438;p41"/>
            <p:cNvSpPr/>
            <p:nvPr/>
          </p:nvSpPr>
          <p:spPr>
            <a:xfrm>
              <a:off x="8544825" y="5672550"/>
              <a:ext cx="315875" cy="420925"/>
            </a:xfrm>
            <a:custGeom>
              <a:avLst/>
              <a:gdLst/>
              <a:ahLst/>
              <a:cxnLst/>
              <a:rect l="l" t="t" r="r" b="b"/>
              <a:pathLst>
                <a:path w="12635" h="16837" extrusionOk="0">
                  <a:moveTo>
                    <a:pt x="10627" y="1"/>
                  </a:moveTo>
                  <a:cubicBezTo>
                    <a:pt x="10814" y="536"/>
                    <a:pt x="10707" y="1072"/>
                    <a:pt x="10520" y="1580"/>
                  </a:cubicBezTo>
                  <a:cubicBezTo>
                    <a:pt x="10439" y="1875"/>
                    <a:pt x="10332" y="2142"/>
                    <a:pt x="10198" y="2410"/>
                  </a:cubicBezTo>
                  <a:cubicBezTo>
                    <a:pt x="10065" y="2678"/>
                    <a:pt x="9904" y="2918"/>
                    <a:pt x="9690" y="3159"/>
                  </a:cubicBezTo>
                  <a:cubicBezTo>
                    <a:pt x="9529" y="3400"/>
                    <a:pt x="9288" y="3588"/>
                    <a:pt x="9101" y="3748"/>
                  </a:cubicBezTo>
                  <a:cubicBezTo>
                    <a:pt x="8860" y="3936"/>
                    <a:pt x="8619" y="4096"/>
                    <a:pt x="8352" y="4230"/>
                  </a:cubicBezTo>
                  <a:cubicBezTo>
                    <a:pt x="8084" y="4364"/>
                    <a:pt x="7790" y="4471"/>
                    <a:pt x="7495" y="4498"/>
                  </a:cubicBezTo>
                  <a:cubicBezTo>
                    <a:pt x="7310" y="4513"/>
                    <a:pt x="7133" y="4529"/>
                    <a:pt x="6960" y="4529"/>
                  </a:cubicBezTo>
                  <a:cubicBezTo>
                    <a:pt x="6834" y="4529"/>
                    <a:pt x="6709" y="4520"/>
                    <a:pt x="6585" y="4498"/>
                  </a:cubicBezTo>
                  <a:cubicBezTo>
                    <a:pt x="6291" y="4471"/>
                    <a:pt x="6023" y="4391"/>
                    <a:pt x="5702" y="4257"/>
                  </a:cubicBezTo>
                  <a:cubicBezTo>
                    <a:pt x="5648" y="4230"/>
                    <a:pt x="5621" y="4230"/>
                    <a:pt x="5541" y="4203"/>
                  </a:cubicBezTo>
                  <a:cubicBezTo>
                    <a:pt x="5488" y="4150"/>
                    <a:pt x="5434" y="4123"/>
                    <a:pt x="5381" y="4096"/>
                  </a:cubicBezTo>
                  <a:cubicBezTo>
                    <a:pt x="5247" y="4016"/>
                    <a:pt x="5113" y="3936"/>
                    <a:pt x="4979" y="3828"/>
                  </a:cubicBezTo>
                  <a:cubicBezTo>
                    <a:pt x="4819" y="3721"/>
                    <a:pt x="4685" y="3588"/>
                    <a:pt x="4551" y="3454"/>
                  </a:cubicBezTo>
                  <a:cubicBezTo>
                    <a:pt x="4444" y="3400"/>
                    <a:pt x="4364" y="3293"/>
                    <a:pt x="4310" y="3186"/>
                  </a:cubicBezTo>
                  <a:cubicBezTo>
                    <a:pt x="4230" y="3133"/>
                    <a:pt x="4203" y="3052"/>
                    <a:pt x="4149" y="3026"/>
                  </a:cubicBezTo>
                  <a:cubicBezTo>
                    <a:pt x="4149" y="3026"/>
                    <a:pt x="4149" y="2972"/>
                    <a:pt x="4096" y="2972"/>
                  </a:cubicBezTo>
                  <a:cubicBezTo>
                    <a:pt x="3908" y="2758"/>
                    <a:pt x="3748" y="2490"/>
                    <a:pt x="3614" y="2169"/>
                  </a:cubicBezTo>
                  <a:cubicBezTo>
                    <a:pt x="3507" y="1955"/>
                    <a:pt x="3400" y="1741"/>
                    <a:pt x="3293" y="1500"/>
                  </a:cubicBezTo>
                  <a:cubicBezTo>
                    <a:pt x="3239" y="1286"/>
                    <a:pt x="3159" y="1072"/>
                    <a:pt x="3106" y="831"/>
                  </a:cubicBezTo>
                  <a:lnTo>
                    <a:pt x="3106" y="804"/>
                  </a:lnTo>
                  <a:cubicBezTo>
                    <a:pt x="3079" y="697"/>
                    <a:pt x="3079" y="617"/>
                    <a:pt x="3025" y="510"/>
                  </a:cubicBezTo>
                  <a:lnTo>
                    <a:pt x="3025" y="456"/>
                  </a:lnTo>
                  <a:cubicBezTo>
                    <a:pt x="3025" y="376"/>
                    <a:pt x="2998" y="269"/>
                    <a:pt x="2998" y="215"/>
                  </a:cubicBezTo>
                  <a:cubicBezTo>
                    <a:pt x="2731" y="617"/>
                    <a:pt x="2490" y="1018"/>
                    <a:pt x="2276" y="1473"/>
                  </a:cubicBezTo>
                  <a:cubicBezTo>
                    <a:pt x="1874" y="2249"/>
                    <a:pt x="1473" y="3079"/>
                    <a:pt x="1152" y="3936"/>
                  </a:cubicBezTo>
                  <a:cubicBezTo>
                    <a:pt x="937" y="4551"/>
                    <a:pt x="723" y="5167"/>
                    <a:pt x="563" y="5729"/>
                  </a:cubicBezTo>
                  <a:lnTo>
                    <a:pt x="590" y="5729"/>
                  </a:lnTo>
                  <a:cubicBezTo>
                    <a:pt x="616" y="5729"/>
                    <a:pt x="670" y="5702"/>
                    <a:pt x="723" y="5702"/>
                  </a:cubicBezTo>
                  <a:lnTo>
                    <a:pt x="750" y="5702"/>
                  </a:lnTo>
                  <a:cubicBezTo>
                    <a:pt x="884" y="5649"/>
                    <a:pt x="991" y="5649"/>
                    <a:pt x="1125" y="5649"/>
                  </a:cubicBezTo>
                  <a:lnTo>
                    <a:pt x="1205" y="5649"/>
                  </a:lnTo>
                  <a:cubicBezTo>
                    <a:pt x="1339" y="5649"/>
                    <a:pt x="1473" y="5702"/>
                    <a:pt x="1607" y="5729"/>
                  </a:cubicBezTo>
                  <a:cubicBezTo>
                    <a:pt x="1901" y="5809"/>
                    <a:pt x="2169" y="5889"/>
                    <a:pt x="2436" y="6077"/>
                  </a:cubicBezTo>
                  <a:cubicBezTo>
                    <a:pt x="2677" y="6237"/>
                    <a:pt x="2891" y="6398"/>
                    <a:pt x="3106" y="6612"/>
                  </a:cubicBezTo>
                  <a:cubicBezTo>
                    <a:pt x="3293" y="6799"/>
                    <a:pt x="3480" y="7040"/>
                    <a:pt x="3614" y="7308"/>
                  </a:cubicBezTo>
                  <a:cubicBezTo>
                    <a:pt x="3748" y="7576"/>
                    <a:pt x="3882" y="7843"/>
                    <a:pt x="3935" y="8138"/>
                  </a:cubicBezTo>
                  <a:cubicBezTo>
                    <a:pt x="4016" y="8432"/>
                    <a:pt x="4042" y="8753"/>
                    <a:pt x="4042" y="9048"/>
                  </a:cubicBezTo>
                  <a:cubicBezTo>
                    <a:pt x="4042" y="9208"/>
                    <a:pt x="4016" y="9342"/>
                    <a:pt x="3962" y="9476"/>
                  </a:cubicBezTo>
                  <a:lnTo>
                    <a:pt x="3882" y="9878"/>
                  </a:lnTo>
                  <a:cubicBezTo>
                    <a:pt x="3801" y="10011"/>
                    <a:pt x="3748" y="10172"/>
                    <a:pt x="3668" y="10306"/>
                  </a:cubicBezTo>
                  <a:cubicBezTo>
                    <a:pt x="3614" y="10413"/>
                    <a:pt x="3534" y="10520"/>
                    <a:pt x="3427" y="10627"/>
                  </a:cubicBezTo>
                  <a:cubicBezTo>
                    <a:pt x="3239" y="10814"/>
                    <a:pt x="2998" y="10975"/>
                    <a:pt x="2731" y="11109"/>
                  </a:cubicBezTo>
                  <a:cubicBezTo>
                    <a:pt x="2597" y="11189"/>
                    <a:pt x="2436" y="11216"/>
                    <a:pt x="2303" y="11243"/>
                  </a:cubicBezTo>
                  <a:cubicBezTo>
                    <a:pt x="2169" y="11296"/>
                    <a:pt x="2008" y="11296"/>
                    <a:pt x="1874" y="11296"/>
                  </a:cubicBezTo>
                  <a:cubicBezTo>
                    <a:pt x="1740" y="11296"/>
                    <a:pt x="1553" y="11243"/>
                    <a:pt x="1419" y="11216"/>
                  </a:cubicBezTo>
                  <a:cubicBezTo>
                    <a:pt x="1285" y="11189"/>
                    <a:pt x="1152" y="11135"/>
                    <a:pt x="1018" y="11082"/>
                  </a:cubicBezTo>
                  <a:cubicBezTo>
                    <a:pt x="750" y="10948"/>
                    <a:pt x="482" y="10814"/>
                    <a:pt x="268" y="10627"/>
                  </a:cubicBezTo>
                  <a:cubicBezTo>
                    <a:pt x="161" y="10520"/>
                    <a:pt x="54" y="10440"/>
                    <a:pt x="1" y="10359"/>
                  </a:cubicBezTo>
                  <a:lnTo>
                    <a:pt x="1" y="10359"/>
                  </a:lnTo>
                  <a:cubicBezTo>
                    <a:pt x="1" y="11243"/>
                    <a:pt x="27" y="12126"/>
                    <a:pt x="161" y="12956"/>
                  </a:cubicBezTo>
                  <a:cubicBezTo>
                    <a:pt x="295" y="13973"/>
                    <a:pt x="536" y="14883"/>
                    <a:pt x="830" y="15793"/>
                  </a:cubicBezTo>
                  <a:cubicBezTo>
                    <a:pt x="857" y="15873"/>
                    <a:pt x="937" y="15927"/>
                    <a:pt x="1045" y="15927"/>
                  </a:cubicBezTo>
                  <a:cubicBezTo>
                    <a:pt x="2169" y="16542"/>
                    <a:pt x="3507" y="16837"/>
                    <a:pt x="4952" y="16837"/>
                  </a:cubicBezTo>
                  <a:cubicBezTo>
                    <a:pt x="5407" y="16837"/>
                    <a:pt x="5916" y="16810"/>
                    <a:pt x="6424" y="16730"/>
                  </a:cubicBezTo>
                  <a:cubicBezTo>
                    <a:pt x="7361" y="16596"/>
                    <a:pt x="8298" y="16382"/>
                    <a:pt x="9181" y="16007"/>
                  </a:cubicBezTo>
                  <a:cubicBezTo>
                    <a:pt x="10091" y="15632"/>
                    <a:pt x="10894" y="15177"/>
                    <a:pt x="11617" y="14642"/>
                  </a:cubicBezTo>
                  <a:cubicBezTo>
                    <a:pt x="11938" y="14374"/>
                    <a:pt x="12286" y="14053"/>
                    <a:pt x="12581" y="13759"/>
                  </a:cubicBezTo>
                  <a:cubicBezTo>
                    <a:pt x="12634" y="13678"/>
                    <a:pt x="12634" y="13598"/>
                    <a:pt x="12581" y="13518"/>
                  </a:cubicBezTo>
                  <a:cubicBezTo>
                    <a:pt x="12607" y="13089"/>
                    <a:pt x="12607" y="12608"/>
                    <a:pt x="12634" y="12153"/>
                  </a:cubicBezTo>
                  <a:lnTo>
                    <a:pt x="12634" y="12153"/>
                  </a:lnTo>
                  <a:cubicBezTo>
                    <a:pt x="12473" y="12286"/>
                    <a:pt x="12340" y="12420"/>
                    <a:pt x="12152" y="12527"/>
                  </a:cubicBezTo>
                  <a:cubicBezTo>
                    <a:pt x="11885" y="12688"/>
                    <a:pt x="11617" y="12822"/>
                    <a:pt x="11296" y="12929"/>
                  </a:cubicBezTo>
                  <a:cubicBezTo>
                    <a:pt x="11028" y="13009"/>
                    <a:pt x="10734" y="13089"/>
                    <a:pt x="10439" y="13116"/>
                  </a:cubicBezTo>
                  <a:cubicBezTo>
                    <a:pt x="10332" y="13116"/>
                    <a:pt x="10213" y="13140"/>
                    <a:pt x="10098" y="13140"/>
                  </a:cubicBezTo>
                  <a:cubicBezTo>
                    <a:pt x="10041" y="13140"/>
                    <a:pt x="9984" y="13134"/>
                    <a:pt x="9931" y="13116"/>
                  </a:cubicBezTo>
                  <a:cubicBezTo>
                    <a:pt x="9797" y="13116"/>
                    <a:pt x="9663" y="13089"/>
                    <a:pt x="9529" y="13063"/>
                  </a:cubicBezTo>
                  <a:cubicBezTo>
                    <a:pt x="9262" y="12982"/>
                    <a:pt x="8994" y="12875"/>
                    <a:pt x="8726" y="12715"/>
                  </a:cubicBezTo>
                  <a:cubicBezTo>
                    <a:pt x="8485" y="12581"/>
                    <a:pt x="8298" y="12393"/>
                    <a:pt x="8084" y="12153"/>
                  </a:cubicBezTo>
                  <a:cubicBezTo>
                    <a:pt x="8004" y="12046"/>
                    <a:pt x="7923" y="11912"/>
                    <a:pt x="7870" y="11778"/>
                  </a:cubicBezTo>
                  <a:cubicBezTo>
                    <a:pt x="7790" y="11644"/>
                    <a:pt x="7736" y="11537"/>
                    <a:pt x="7682" y="11403"/>
                  </a:cubicBezTo>
                  <a:cubicBezTo>
                    <a:pt x="7602" y="11135"/>
                    <a:pt x="7522" y="10841"/>
                    <a:pt x="7495" y="10547"/>
                  </a:cubicBezTo>
                  <a:cubicBezTo>
                    <a:pt x="7468" y="10252"/>
                    <a:pt x="7495" y="9931"/>
                    <a:pt x="7522" y="9637"/>
                  </a:cubicBezTo>
                  <a:cubicBezTo>
                    <a:pt x="7549" y="9530"/>
                    <a:pt x="7549" y="9449"/>
                    <a:pt x="7602" y="9342"/>
                  </a:cubicBezTo>
                  <a:lnTo>
                    <a:pt x="7602" y="9315"/>
                  </a:lnTo>
                  <a:cubicBezTo>
                    <a:pt x="7629" y="9182"/>
                    <a:pt x="7656" y="9075"/>
                    <a:pt x="7736" y="8941"/>
                  </a:cubicBezTo>
                  <a:cubicBezTo>
                    <a:pt x="7736" y="8914"/>
                    <a:pt x="7763" y="8914"/>
                    <a:pt x="7763" y="8860"/>
                  </a:cubicBezTo>
                  <a:cubicBezTo>
                    <a:pt x="7763" y="8834"/>
                    <a:pt x="7790" y="8807"/>
                    <a:pt x="7790" y="8780"/>
                  </a:cubicBezTo>
                  <a:cubicBezTo>
                    <a:pt x="7897" y="8512"/>
                    <a:pt x="8057" y="8245"/>
                    <a:pt x="8218" y="7977"/>
                  </a:cubicBezTo>
                  <a:cubicBezTo>
                    <a:pt x="8271" y="7924"/>
                    <a:pt x="8298" y="7897"/>
                    <a:pt x="8298" y="7870"/>
                  </a:cubicBezTo>
                  <a:cubicBezTo>
                    <a:pt x="8485" y="7602"/>
                    <a:pt x="8726" y="7335"/>
                    <a:pt x="8994" y="7094"/>
                  </a:cubicBezTo>
                  <a:cubicBezTo>
                    <a:pt x="9128" y="6960"/>
                    <a:pt x="9288" y="6853"/>
                    <a:pt x="9422" y="6773"/>
                  </a:cubicBezTo>
                  <a:cubicBezTo>
                    <a:pt x="9529" y="6692"/>
                    <a:pt x="9610" y="6666"/>
                    <a:pt x="9690" y="6585"/>
                  </a:cubicBezTo>
                  <a:cubicBezTo>
                    <a:pt x="9743" y="6559"/>
                    <a:pt x="9770" y="6559"/>
                    <a:pt x="9797" y="6532"/>
                  </a:cubicBezTo>
                  <a:lnTo>
                    <a:pt x="10011" y="6425"/>
                  </a:lnTo>
                  <a:cubicBezTo>
                    <a:pt x="10145" y="6371"/>
                    <a:pt x="10225" y="6318"/>
                    <a:pt x="10359" y="6291"/>
                  </a:cubicBezTo>
                  <a:cubicBezTo>
                    <a:pt x="10413" y="6291"/>
                    <a:pt x="10413" y="6291"/>
                    <a:pt x="10439" y="6264"/>
                  </a:cubicBezTo>
                  <a:cubicBezTo>
                    <a:pt x="10573" y="6237"/>
                    <a:pt x="10734" y="6184"/>
                    <a:pt x="10868" y="6157"/>
                  </a:cubicBezTo>
                  <a:cubicBezTo>
                    <a:pt x="10975" y="6157"/>
                    <a:pt x="11082" y="6130"/>
                    <a:pt x="11135" y="6130"/>
                  </a:cubicBezTo>
                  <a:lnTo>
                    <a:pt x="11537" y="6130"/>
                  </a:lnTo>
                  <a:cubicBezTo>
                    <a:pt x="11671" y="6130"/>
                    <a:pt x="11778" y="6157"/>
                    <a:pt x="11911" y="6184"/>
                  </a:cubicBezTo>
                  <a:cubicBezTo>
                    <a:pt x="12045" y="6237"/>
                    <a:pt x="12152" y="6264"/>
                    <a:pt x="12286" y="6291"/>
                  </a:cubicBezTo>
                  <a:cubicBezTo>
                    <a:pt x="12126" y="5488"/>
                    <a:pt x="12018" y="4685"/>
                    <a:pt x="11804" y="3828"/>
                  </a:cubicBezTo>
                  <a:cubicBezTo>
                    <a:pt x="11644" y="3079"/>
                    <a:pt x="11456" y="2410"/>
                    <a:pt x="11269" y="1768"/>
                  </a:cubicBezTo>
                  <a:cubicBezTo>
                    <a:pt x="11082" y="1152"/>
                    <a:pt x="10868" y="536"/>
                    <a:pt x="106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9" name="Google Shape;6439;p41"/>
            <p:cNvSpPr/>
            <p:nvPr/>
          </p:nvSpPr>
          <p:spPr>
            <a:xfrm>
              <a:off x="8989150" y="5951025"/>
              <a:ext cx="406850" cy="336500"/>
            </a:xfrm>
            <a:custGeom>
              <a:avLst/>
              <a:gdLst/>
              <a:ahLst/>
              <a:cxnLst/>
              <a:rect l="l" t="t" r="r" b="b"/>
              <a:pathLst>
                <a:path w="16274" h="13460" extrusionOk="0">
                  <a:moveTo>
                    <a:pt x="13740" y="0"/>
                  </a:moveTo>
                  <a:cubicBezTo>
                    <a:pt x="13490" y="0"/>
                    <a:pt x="13275" y="32"/>
                    <a:pt x="13035" y="50"/>
                  </a:cubicBezTo>
                  <a:cubicBezTo>
                    <a:pt x="12232" y="157"/>
                    <a:pt x="11402" y="425"/>
                    <a:pt x="10599" y="773"/>
                  </a:cubicBezTo>
                  <a:cubicBezTo>
                    <a:pt x="9154" y="1495"/>
                    <a:pt x="7816" y="2512"/>
                    <a:pt x="6370" y="4092"/>
                  </a:cubicBezTo>
                  <a:cubicBezTo>
                    <a:pt x="5112" y="5510"/>
                    <a:pt x="3961" y="7063"/>
                    <a:pt x="3078" y="8401"/>
                  </a:cubicBezTo>
                  <a:cubicBezTo>
                    <a:pt x="2837" y="8749"/>
                    <a:pt x="2596" y="9070"/>
                    <a:pt x="2409" y="9418"/>
                  </a:cubicBezTo>
                  <a:cubicBezTo>
                    <a:pt x="2222" y="9659"/>
                    <a:pt x="2061" y="9873"/>
                    <a:pt x="1927" y="10114"/>
                  </a:cubicBezTo>
                  <a:lnTo>
                    <a:pt x="1900" y="10194"/>
                  </a:lnTo>
                  <a:cubicBezTo>
                    <a:pt x="1633" y="10542"/>
                    <a:pt x="1392" y="10917"/>
                    <a:pt x="1151" y="11318"/>
                  </a:cubicBezTo>
                  <a:cubicBezTo>
                    <a:pt x="937" y="11720"/>
                    <a:pt x="723" y="12014"/>
                    <a:pt x="589" y="12362"/>
                  </a:cubicBezTo>
                  <a:cubicBezTo>
                    <a:pt x="482" y="12550"/>
                    <a:pt x="348" y="12737"/>
                    <a:pt x="268" y="12924"/>
                  </a:cubicBezTo>
                  <a:cubicBezTo>
                    <a:pt x="268" y="12951"/>
                    <a:pt x="214" y="12951"/>
                    <a:pt x="214" y="13005"/>
                  </a:cubicBezTo>
                  <a:lnTo>
                    <a:pt x="214" y="13031"/>
                  </a:lnTo>
                  <a:cubicBezTo>
                    <a:pt x="161" y="13192"/>
                    <a:pt x="80" y="13326"/>
                    <a:pt x="0" y="13460"/>
                  </a:cubicBezTo>
                  <a:cubicBezTo>
                    <a:pt x="1472" y="13299"/>
                    <a:pt x="3025" y="12898"/>
                    <a:pt x="4604" y="12282"/>
                  </a:cubicBezTo>
                  <a:cubicBezTo>
                    <a:pt x="5621" y="11880"/>
                    <a:pt x="6638" y="11425"/>
                    <a:pt x="7655" y="10863"/>
                  </a:cubicBezTo>
                  <a:cubicBezTo>
                    <a:pt x="8592" y="10328"/>
                    <a:pt x="9529" y="9712"/>
                    <a:pt x="10412" y="9070"/>
                  </a:cubicBezTo>
                  <a:cubicBezTo>
                    <a:pt x="11295" y="8454"/>
                    <a:pt x="12098" y="7785"/>
                    <a:pt x="12794" y="7063"/>
                  </a:cubicBezTo>
                  <a:cubicBezTo>
                    <a:pt x="13142" y="6768"/>
                    <a:pt x="13410" y="6393"/>
                    <a:pt x="13704" y="6099"/>
                  </a:cubicBezTo>
                  <a:cubicBezTo>
                    <a:pt x="14132" y="5591"/>
                    <a:pt x="14507" y="5109"/>
                    <a:pt x="14882" y="4573"/>
                  </a:cubicBezTo>
                  <a:cubicBezTo>
                    <a:pt x="15310" y="3931"/>
                    <a:pt x="15631" y="3369"/>
                    <a:pt x="15872" y="2834"/>
                  </a:cubicBezTo>
                  <a:cubicBezTo>
                    <a:pt x="16006" y="2512"/>
                    <a:pt x="16113" y="2245"/>
                    <a:pt x="16167" y="1977"/>
                  </a:cubicBezTo>
                  <a:cubicBezTo>
                    <a:pt x="16247" y="1709"/>
                    <a:pt x="16274" y="1495"/>
                    <a:pt x="16247" y="1254"/>
                  </a:cubicBezTo>
                  <a:cubicBezTo>
                    <a:pt x="16220" y="1014"/>
                    <a:pt x="16140" y="773"/>
                    <a:pt x="16006" y="612"/>
                  </a:cubicBezTo>
                  <a:cubicBezTo>
                    <a:pt x="15872" y="425"/>
                    <a:pt x="15685" y="291"/>
                    <a:pt x="15444" y="184"/>
                  </a:cubicBezTo>
                  <a:cubicBezTo>
                    <a:pt x="15149" y="50"/>
                    <a:pt x="14828" y="23"/>
                    <a:pt x="14480" y="23"/>
                  </a:cubicBezTo>
                  <a:lnTo>
                    <a:pt x="14106" y="23"/>
                  </a:lnTo>
                  <a:cubicBezTo>
                    <a:pt x="13973" y="7"/>
                    <a:pt x="13853" y="0"/>
                    <a:pt x="13740" y="0"/>
                  </a:cubicBezTo>
                  <a:close/>
                </a:path>
              </a:pathLst>
            </a:custGeom>
            <a:solidFill>
              <a:srgbClr val="EC1109">
                <a:alpha val="3258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0" name="Google Shape;6440;p41"/>
            <p:cNvSpPr/>
            <p:nvPr/>
          </p:nvSpPr>
          <p:spPr>
            <a:xfrm>
              <a:off x="8731525" y="5724750"/>
              <a:ext cx="600900" cy="586875"/>
            </a:xfrm>
            <a:custGeom>
              <a:avLst/>
              <a:gdLst/>
              <a:ahLst/>
              <a:cxnLst/>
              <a:rect l="l" t="t" r="r" b="b"/>
              <a:pathLst>
                <a:path w="24036" h="23475" extrusionOk="0">
                  <a:moveTo>
                    <a:pt x="19325" y="1"/>
                  </a:moveTo>
                  <a:cubicBezTo>
                    <a:pt x="19191" y="27"/>
                    <a:pt x="19004" y="27"/>
                    <a:pt x="18817" y="27"/>
                  </a:cubicBezTo>
                  <a:cubicBezTo>
                    <a:pt x="18549" y="27"/>
                    <a:pt x="18254" y="27"/>
                    <a:pt x="17853" y="54"/>
                  </a:cubicBezTo>
                  <a:cubicBezTo>
                    <a:pt x="17211" y="108"/>
                    <a:pt x="16702" y="135"/>
                    <a:pt x="16274" y="161"/>
                  </a:cubicBezTo>
                  <a:cubicBezTo>
                    <a:pt x="14026" y="402"/>
                    <a:pt x="11831" y="1045"/>
                    <a:pt x="9716" y="2115"/>
                  </a:cubicBezTo>
                  <a:cubicBezTo>
                    <a:pt x="7682" y="3132"/>
                    <a:pt x="5782" y="4578"/>
                    <a:pt x="4283" y="6264"/>
                  </a:cubicBezTo>
                  <a:cubicBezTo>
                    <a:pt x="3507" y="7120"/>
                    <a:pt x="2811" y="8057"/>
                    <a:pt x="2222" y="9021"/>
                  </a:cubicBezTo>
                  <a:cubicBezTo>
                    <a:pt x="1633" y="10038"/>
                    <a:pt x="1151" y="11082"/>
                    <a:pt x="803" y="12179"/>
                  </a:cubicBezTo>
                  <a:cubicBezTo>
                    <a:pt x="455" y="13169"/>
                    <a:pt x="268" y="14213"/>
                    <a:pt x="134" y="15284"/>
                  </a:cubicBezTo>
                  <a:cubicBezTo>
                    <a:pt x="27" y="15311"/>
                    <a:pt x="0" y="15418"/>
                    <a:pt x="27" y="15525"/>
                  </a:cubicBezTo>
                  <a:cubicBezTo>
                    <a:pt x="295" y="16328"/>
                    <a:pt x="482" y="17184"/>
                    <a:pt x="669" y="18121"/>
                  </a:cubicBezTo>
                  <a:cubicBezTo>
                    <a:pt x="937" y="19620"/>
                    <a:pt x="1071" y="21146"/>
                    <a:pt x="1205" y="22751"/>
                  </a:cubicBezTo>
                  <a:cubicBezTo>
                    <a:pt x="1205" y="22832"/>
                    <a:pt x="1285" y="22939"/>
                    <a:pt x="1392" y="22939"/>
                  </a:cubicBezTo>
                  <a:cubicBezTo>
                    <a:pt x="1392" y="23019"/>
                    <a:pt x="1472" y="23099"/>
                    <a:pt x="1526" y="23153"/>
                  </a:cubicBezTo>
                  <a:cubicBezTo>
                    <a:pt x="2570" y="23394"/>
                    <a:pt x="3640" y="23474"/>
                    <a:pt x="4711" y="23474"/>
                  </a:cubicBezTo>
                  <a:lnTo>
                    <a:pt x="5246" y="23474"/>
                  </a:lnTo>
                  <a:cubicBezTo>
                    <a:pt x="6451" y="23447"/>
                    <a:pt x="7682" y="23233"/>
                    <a:pt x="8913" y="22912"/>
                  </a:cubicBezTo>
                  <a:cubicBezTo>
                    <a:pt x="11269" y="22270"/>
                    <a:pt x="13544" y="21172"/>
                    <a:pt x="15685" y="19593"/>
                  </a:cubicBezTo>
                  <a:cubicBezTo>
                    <a:pt x="17746" y="18094"/>
                    <a:pt x="19486" y="16274"/>
                    <a:pt x="20904" y="14213"/>
                  </a:cubicBezTo>
                  <a:cubicBezTo>
                    <a:pt x="21707" y="13036"/>
                    <a:pt x="22376" y="11804"/>
                    <a:pt x="22912" y="10466"/>
                  </a:cubicBezTo>
                  <a:cubicBezTo>
                    <a:pt x="23447" y="9128"/>
                    <a:pt x="23795" y="7763"/>
                    <a:pt x="23929" y="6344"/>
                  </a:cubicBezTo>
                  <a:cubicBezTo>
                    <a:pt x="24009" y="5648"/>
                    <a:pt x="24036" y="4952"/>
                    <a:pt x="24009" y="4230"/>
                  </a:cubicBezTo>
                  <a:cubicBezTo>
                    <a:pt x="23982" y="3534"/>
                    <a:pt x="23875" y="2998"/>
                    <a:pt x="23715" y="2543"/>
                  </a:cubicBezTo>
                  <a:cubicBezTo>
                    <a:pt x="23527" y="2062"/>
                    <a:pt x="23313" y="1660"/>
                    <a:pt x="22992" y="1339"/>
                  </a:cubicBezTo>
                  <a:cubicBezTo>
                    <a:pt x="22724" y="1018"/>
                    <a:pt x="22403" y="750"/>
                    <a:pt x="22002" y="563"/>
                  </a:cubicBezTo>
                  <a:cubicBezTo>
                    <a:pt x="21092" y="81"/>
                    <a:pt x="20021" y="27"/>
                    <a:pt x="193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1" name="Google Shape;6441;p41"/>
            <p:cNvSpPr/>
            <p:nvPr/>
          </p:nvSpPr>
          <p:spPr>
            <a:xfrm>
              <a:off x="9013225" y="59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2" name="Google Shape;6442;p41"/>
            <p:cNvSpPr/>
            <p:nvPr/>
          </p:nvSpPr>
          <p:spPr>
            <a:xfrm>
              <a:off x="8914200" y="586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3" name="Google Shape;6443;p41"/>
            <p:cNvSpPr/>
            <p:nvPr/>
          </p:nvSpPr>
          <p:spPr>
            <a:xfrm>
              <a:off x="9122975" y="608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4" name="Google Shape;6444;p41"/>
            <p:cNvSpPr/>
            <p:nvPr/>
          </p:nvSpPr>
          <p:spPr>
            <a:xfrm>
              <a:off x="9153075" y="614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5" name="Google Shape;6445;p41"/>
            <p:cNvSpPr/>
            <p:nvPr/>
          </p:nvSpPr>
          <p:spPr>
            <a:xfrm>
              <a:off x="8730175" y="5721400"/>
              <a:ext cx="589550" cy="588875"/>
            </a:xfrm>
            <a:custGeom>
              <a:avLst/>
              <a:gdLst/>
              <a:ahLst/>
              <a:cxnLst/>
              <a:rect l="l" t="t" r="r" b="b"/>
              <a:pathLst>
                <a:path w="23582" h="23555" extrusionOk="0">
                  <a:moveTo>
                    <a:pt x="13919" y="6130"/>
                  </a:moveTo>
                  <a:cubicBezTo>
                    <a:pt x="14106" y="6157"/>
                    <a:pt x="14240" y="6184"/>
                    <a:pt x="14374" y="6211"/>
                  </a:cubicBezTo>
                  <a:cubicBezTo>
                    <a:pt x="14508" y="6237"/>
                    <a:pt x="14642" y="6318"/>
                    <a:pt x="14722" y="6371"/>
                  </a:cubicBezTo>
                  <a:cubicBezTo>
                    <a:pt x="14963" y="6505"/>
                    <a:pt x="15150" y="6719"/>
                    <a:pt x="15337" y="6906"/>
                  </a:cubicBezTo>
                  <a:cubicBezTo>
                    <a:pt x="15418" y="7040"/>
                    <a:pt x="15498" y="7147"/>
                    <a:pt x="15578" y="7281"/>
                  </a:cubicBezTo>
                  <a:cubicBezTo>
                    <a:pt x="15632" y="7415"/>
                    <a:pt x="15659" y="7549"/>
                    <a:pt x="15712" y="7656"/>
                  </a:cubicBezTo>
                  <a:cubicBezTo>
                    <a:pt x="15793" y="7950"/>
                    <a:pt x="15846" y="8245"/>
                    <a:pt x="15846" y="8539"/>
                  </a:cubicBezTo>
                  <a:cubicBezTo>
                    <a:pt x="15846" y="8834"/>
                    <a:pt x="15766" y="9128"/>
                    <a:pt x="15712" y="9422"/>
                  </a:cubicBezTo>
                  <a:cubicBezTo>
                    <a:pt x="15605" y="9690"/>
                    <a:pt x="15498" y="10011"/>
                    <a:pt x="15364" y="10225"/>
                  </a:cubicBezTo>
                  <a:cubicBezTo>
                    <a:pt x="15204" y="10493"/>
                    <a:pt x="15043" y="10734"/>
                    <a:pt x="14829" y="10948"/>
                  </a:cubicBezTo>
                  <a:cubicBezTo>
                    <a:pt x="14642" y="11135"/>
                    <a:pt x="14401" y="11350"/>
                    <a:pt x="14160" y="11483"/>
                  </a:cubicBezTo>
                  <a:cubicBezTo>
                    <a:pt x="14106" y="11510"/>
                    <a:pt x="14026" y="11564"/>
                    <a:pt x="13919" y="11617"/>
                  </a:cubicBezTo>
                  <a:lnTo>
                    <a:pt x="13732" y="11697"/>
                  </a:lnTo>
                  <a:cubicBezTo>
                    <a:pt x="13598" y="11778"/>
                    <a:pt x="13464" y="11805"/>
                    <a:pt x="13330" y="11831"/>
                  </a:cubicBezTo>
                  <a:cubicBezTo>
                    <a:pt x="13089" y="11912"/>
                    <a:pt x="12902" y="11938"/>
                    <a:pt x="12688" y="11938"/>
                  </a:cubicBezTo>
                  <a:lnTo>
                    <a:pt x="12500" y="11938"/>
                  </a:lnTo>
                  <a:cubicBezTo>
                    <a:pt x="12313" y="11938"/>
                    <a:pt x="12179" y="11912"/>
                    <a:pt x="12045" y="11858"/>
                  </a:cubicBezTo>
                  <a:cubicBezTo>
                    <a:pt x="11911" y="11831"/>
                    <a:pt x="11778" y="11778"/>
                    <a:pt x="11697" y="11697"/>
                  </a:cubicBezTo>
                  <a:cubicBezTo>
                    <a:pt x="11430" y="11564"/>
                    <a:pt x="11216" y="11376"/>
                    <a:pt x="11055" y="11162"/>
                  </a:cubicBezTo>
                  <a:cubicBezTo>
                    <a:pt x="10948" y="11028"/>
                    <a:pt x="10894" y="10921"/>
                    <a:pt x="10814" y="10787"/>
                  </a:cubicBezTo>
                  <a:cubicBezTo>
                    <a:pt x="10761" y="10654"/>
                    <a:pt x="10680" y="10520"/>
                    <a:pt x="10654" y="10439"/>
                  </a:cubicBezTo>
                  <a:cubicBezTo>
                    <a:pt x="10546" y="10118"/>
                    <a:pt x="10520" y="9851"/>
                    <a:pt x="10520" y="9556"/>
                  </a:cubicBezTo>
                  <a:lnTo>
                    <a:pt x="10520" y="9396"/>
                  </a:lnTo>
                  <a:lnTo>
                    <a:pt x="10520" y="9315"/>
                  </a:lnTo>
                  <a:cubicBezTo>
                    <a:pt x="10546" y="9101"/>
                    <a:pt x="10573" y="8860"/>
                    <a:pt x="10654" y="8619"/>
                  </a:cubicBezTo>
                  <a:cubicBezTo>
                    <a:pt x="10654" y="8593"/>
                    <a:pt x="10654" y="8566"/>
                    <a:pt x="10680" y="8566"/>
                  </a:cubicBezTo>
                  <a:cubicBezTo>
                    <a:pt x="10787" y="8298"/>
                    <a:pt x="10894" y="8031"/>
                    <a:pt x="11028" y="7790"/>
                  </a:cubicBezTo>
                  <a:cubicBezTo>
                    <a:pt x="11189" y="7522"/>
                    <a:pt x="11349" y="7281"/>
                    <a:pt x="11564" y="7121"/>
                  </a:cubicBezTo>
                  <a:cubicBezTo>
                    <a:pt x="11751" y="6880"/>
                    <a:pt x="11992" y="6719"/>
                    <a:pt x="12233" y="6585"/>
                  </a:cubicBezTo>
                  <a:lnTo>
                    <a:pt x="12286" y="6558"/>
                  </a:lnTo>
                  <a:cubicBezTo>
                    <a:pt x="12393" y="6478"/>
                    <a:pt x="12474" y="6451"/>
                    <a:pt x="12581" y="6425"/>
                  </a:cubicBezTo>
                  <a:lnTo>
                    <a:pt x="12661" y="6425"/>
                  </a:lnTo>
                  <a:lnTo>
                    <a:pt x="12714" y="6371"/>
                  </a:lnTo>
                  <a:cubicBezTo>
                    <a:pt x="12822" y="6344"/>
                    <a:pt x="12955" y="6318"/>
                    <a:pt x="13062" y="6291"/>
                  </a:cubicBezTo>
                  <a:lnTo>
                    <a:pt x="13089" y="6291"/>
                  </a:lnTo>
                  <a:cubicBezTo>
                    <a:pt x="13143" y="6291"/>
                    <a:pt x="13223" y="6237"/>
                    <a:pt x="13277" y="6237"/>
                  </a:cubicBezTo>
                  <a:lnTo>
                    <a:pt x="13598" y="6237"/>
                  </a:lnTo>
                  <a:lnTo>
                    <a:pt x="13517" y="6130"/>
                  </a:lnTo>
                  <a:close/>
                  <a:moveTo>
                    <a:pt x="19459" y="1"/>
                  </a:moveTo>
                  <a:cubicBezTo>
                    <a:pt x="19245" y="161"/>
                    <a:pt x="19085" y="161"/>
                    <a:pt x="18871" y="161"/>
                  </a:cubicBezTo>
                  <a:cubicBezTo>
                    <a:pt x="18603" y="161"/>
                    <a:pt x="18308" y="161"/>
                    <a:pt x="17907" y="188"/>
                  </a:cubicBezTo>
                  <a:cubicBezTo>
                    <a:pt x="17265" y="242"/>
                    <a:pt x="16810" y="269"/>
                    <a:pt x="16328" y="295"/>
                  </a:cubicBezTo>
                  <a:cubicBezTo>
                    <a:pt x="15739" y="376"/>
                    <a:pt x="15123" y="429"/>
                    <a:pt x="14535" y="563"/>
                  </a:cubicBezTo>
                  <a:lnTo>
                    <a:pt x="14535" y="804"/>
                  </a:lnTo>
                  <a:cubicBezTo>
                    <a:pt x="14535" y="964"/>
                    <a:pt x="14481" y="1098"/>
                    <a:pt x="14427" y="1232"/>
                  </a:cubicBezTo>
                  <a:cubicBezTo>
                    <a:pt x="14401" y="1366"/>
                    <a:pt x="14320" y="1500"/>
                    <a:pt x="14267" y="1607"/>
                  </a:cubicBezTo>
                  <a:cubicBezTo>
                    <a:pt x="14133" y="1874"/>
                    <a:pt x="13946" y="2115"/>
                    <a:pt x="13732" y="2303"/>
                  </a:cubicBezTo>
                  <a:cubicBezTo>
                    <a:pt x="13517" y="2517"/>
                    <a:pt x="13303" y="2704"/>
                    <a:pt x="13036" y="2838"/>
                  </a:cubicBezTo>
                  <a:cubicBezTo>
                    <a:pt x="12768" y="2999"/>
                    <a:pt x="12500" y="3106"/>
                    <a:pt x="12179" y="3186"/>
                  </a:cubicBezTo>
                  <a:cubicBezTo>
                    <a:pt x="11885" y="3266"/>
                    <a:pt x="11564" y="3320"/>
                    <a:pt x="11296" y="3320"/>
                  </a:cubicBezTo>
                  <a:lnTo>
                    <a:pt x="11189" y="3320"/>
                  </a:lnTo>
                  <a:cubicBezTo>
                    <a:pt x="10894" y="3320"/>
                    <a:pt x="10627" y="3266"/>
                    <a:pt x="10386" y="3213"/>
                  </a:cubicBezTo>
                  <a:cubicBezTo>
                    <a:pt x="10279" y="3186"/>
                    <a:pt x="10225" y="3186"/>
                    <a:pt x="10145" y="3132"/>
                  </a:cubicBezTo>
                  <a:cubicBezTo>
                    <a:pt x="10065" y="3106"/>
                    <a:pt x="10011" y="3106"/>
                    <a:pt x="9958" y="3079"/>
                  </a:cubicBezTo>
                  <a:cubicBezTo>
                    <a:pt x="9797" y="2999"/>
                    <a:pt x="9690" y="2972"/>
                    <a:pt x="9583" y="2865"/>
                  </a:cubicBezTo>
                  <a:cubicBezTo>
                    <a:pt x="9556" y="2838"/>
                    <a:pt x="9476" y="2811"/>
                    <a:pt x="9449" y="2785"/>
                  </a:cubicBezTo>
                  <a:cubicBezTo>
                    <a:pt x="9422" y="2731"/>
                    <a:pt x="9369" y="2731"/>
                    <a:pt x="9369" y="2704"/>
                  </a:cubicBezTo>
                  <a:cubicBezTo>
                    <a:pt x="9288" y="2651"/>
                    <a:pt x="9208" y="2570"/>
                    <a:pt x="9128" y="2517"/>
                  </a:cubicBezTo>
                  <a:cubicBezTo>
                    <a:pt x="7870" y="3213"/>
                    <a:pt x="6665" y="4069"/>
                    <a:pt x="5595" y="5060"/>
                  </a:cubicBezTo>
                  <a:lnTo>
                    <a:pt x="5702" y="5060"/>
                  </a:lnTo>
                  <a:cubicBezTo>
                    <a:pt x="5782" y="5060"/>
                    <a:pt x="5889" y="5060"/>
                    <a:pt x="5996" y="5086"/>
                  </a:cubicBezTo>
                  <a:cubicBezTo>
                    <a:pt x="6157" y="5113"/>
                    <a:pt x="6291" y="5113"/>
                    <a:pt x="6425" y="5140"/>
                  </a:cubicBezTo>
                  <a:cubicBezTo>
                    <a:pt x="6558" y="5193"/>
                    <a:pt x="6692" y="5247"/>
                    <a:pt x="6826" y="5274"/>
                  </a:cubicBezTo>
                  <a:cubicBezTo>
                    <a:pt x="7013" y="5354"/>
                    <a:pt x="7094" y="5408"/>
                    <a:pt x="7228" y="5488"/>
                  </a:cubicBezTo>
                  <a:cubicBezTo>
                    <a:pt x="7361" y="5541"/>
                    <a:pt x="7468" y="5648"/>
                    <a:pt x="7549" y="5729"/>
                  </a:cubicBezTo>
                  <a:cubicBezTo>
                    <a:pt x="7763" y="5916"/>
                    <a:pt x="7950" y="6157"/>
                    <a:pt x="8111" y="6425"/>
                  </a:cubicBezTo>
                  <a:cubicBezTo>
                    <a:pt x="8245" y="6692"/>
                    <a:pt x="8378" y="6960"/>
                    <a:pt x="8432" y="7254"/>
                  </a:cubicBezTo>
                  <a:cubicBezTo>
                    <a:pt x="8512" y="7549"/>
                    <a:pt x="8539" y="7870"/>
                    <a:pt x="8539" y="8164"/>
                  </a:cubicBezTo>
                  <a:cubicBezTo>
                    <a:pt x="8539" y="8459"/>
                    <a:pt x="8512" y="8753"/>
                    <a:pt x="8432" y="9074"/>
                  </a:cubicBezTo>
                  <a:cubicBezTo>
                    <a:pt x="8378" y="9369"/>
                    <a:pt x="8271" y="9663"/>
                    <a:pt x="8164" y="9931"/>
                  </a:cubicBezTo>
                  <a:cubicBezTo>
                    <a:pt x="8030" y="10199"/>
                    <a:pt x="7897" y="10466"/>
                    <a:pt x="7736" y="10707"/>
                  </a:cubicBezTo>
                  <a:cubicBezTo>
                    <a:pt x="7575" y="10975"/>
                    <a:pt x="7361" y="11216"/>
                    <a:pt x="7174" y="11403"/>
                  </a:cubicBezTo>
                  <a:cubicBezTo>
                    <a:pt x="6746" y="11831"/>
                    <a:pt x="6237" y="12206"/>
                    <a:pt x="5702" y="12420"/>
                  </a:cubicBezTo>
                  <a:cubicBezTo>
                    <a:pt x="5541" y="12474"/>
                    <a:pt x="5354" y="12554"/>
                    <a:pt x="5220" y="12581"/>
                  </a:cubicBezTo>
                  <a:cubicBezTo>
                    <a:pt x="5086" y="12607"/>
                    <a:pt x="4926" y="12634"/>
                    <a:pt x="4792" y="12688"/>
                  </a:cubicBezTo>
                  <a:cubicBezTo>
                    <a:pt x="4658" y="12715"/>
                    <a:pt x="4524" y="12715"/>
                    <a:pt x="4364" y="12715"/>
                  </a:cubicBezTo>
                  <a:cubicBezTo>
                    <a:pt x="4203" y="12715"/>
                    <a:pt x="4069" y="12715"/>
                    <a:pt x="3882" y="12688"/>
                  </a:cubicBezTo>
                  <a:cubicBezTo>
                    <a:pt x="3721" y="12634"/>
                    <a:pt x="3561" y="12607"/>
                    <a:pt x="3427" y="12581"/>
                  </a:cubicBezTo>
                  <a:cubicBezTo>
                    <a:pt x="3293" y="12554"/>
                    <a:pt x="3159" y="12474"/>
                    <a:pt x="3052" y="12420"/>
                  </a:cubicBezTo>
                  <a:cubicBezTo>
                    <a:pt x="3025" y="12367"/>
                    <a:pt x="2999" y="12367"/>
                    <a:pt x="2945" y="12340"/>
                  </a:cubicBezTo>
                  <a:cubicBezTo>
                    <a:pt x="2865" y="12286"/>
                    <a:pt x="2758" y="12206"/>
                    <a:pt x="2677" y="12179"/>
                  </a:cubicBezTo>
                  <a:cubicBezTo>
                    <a:pt x="2597" y="12099"/>
                    <a:pt x="2490" y="12019"/>
                    <a:pt x="2383" y="11912"/>
                  </a:cubicBezTo>
                  <a:lnTo>
                    <a:pt x="2276" y="11805"/>
                  </a:lnTo>
                  <a:cubicBezTo>
                    <a:pt x="2222" y="11697"/>
                    <a:pt x="2115" y="11617"/>
                    <a:pt x="2062" y="11510"/>
                  </a:cubicBezTo>
                  <a:lnTo>
                    <a:pt x="1848" y="11216"/>
                  </a:lnTo>
                  <a:lnTo>
                    <a:pt x="1821" y="11162"/>
                  </a:lnTo>
                  <a:cubicBezTo>
                    <a:pt x="1741" y="11028"/>
                    <a:pt x="1687" y="10868"/>
                    <a:pt x="1660" y="10734"/>
                  </a:cubicBezTo>
                  <a:cubicBezTo>
                    <a:pt x="1607" y="10627"/>
                    <a:pt x="1580" y="10547"/>
                    <a:pt x="1580" y="10439"/>
                  </a:cubicBezTo>
                  <a:lnTo>
                    <a:pt x="1580" y="10413"/>
                  </a:lnTo>
                  <a:cubicBezTo>
                    <a:pt x="1286" y="11002"/>
                    <a:pt x="1018" y="11671"/>
                    <a:pt x="804" y="12313"/>
                  </a:cubicBezTo>
                  <a:cubicBezTo>
                    <a:pt x="483" y="13303"/>
                    <a:pt x="268" y="14347"/>
                    <a:pt x="135" y="15418"/>
                  </a:cubicBezTo>
                  <a:cubicBezTo>
                    <a:pt x="54" y="15445"/>
                    <a:pt x="1" y="15552"/>
                    <a:pt x="54" y="15659"/>
                  </a:cubicBezTo>
                  <a:cubicBezTo>
                    <a:pt x="322" y="16462"/>
                    <a:pt x="509" y="17318"/>
                    <a:pt x="670" y="18255"/>
                  </a:cubicBezTo>
                  <a:cubicBezTo>
                    <a:pt x="938" y="19781"/>
                    <a:pt x="1071" y="21280"/>
                    <a:pt x="1205" y="22885"/>
                  </a:cubicBezTo>
                  <a:cubicBezTo>
                    <a:pt x="1205" y="22993"/>
                    <a:pt x="1312" y="23073"/>
                    <a:pt x="1419" y="23073"/>
                  </a:cubicBezTo>
                  <a:cubicBezTo>
                    <a:pt x="1419" y="23153"/>
                    <a:pt x="1473" y="23260"/>
                    <a:pt x="1553" y="23287"/>
                  </a:cubicBezTo>
                  <a:cubicBezTo>
                    <a:pt x="2115" y="23421"/>
                    <a:pt x="2731" y="23528"/>
                    <a:pt x="3293" y="23555"/>
                  </a:cubicBezTo>
                  <a:lnTo>
                    <a:pt x="3213" y="23448"/>
                  </a:lnTo>
                  <a:lnTo>
                    <a:pt x="3159" y="23394"/>
                  </a:lnTo>
                  <a:cubicBezTo>
                    <a:pt x="2999" y="23126"/>
                    <a:pt x="2865" y="22859"/>
                    <a:pt x="2758" y="22591"/>
                  </a:cubicBezTo>
                  <a:cubicBezTo>
                    <a:pt x="2624" y="22270"/>
                    <a:pt x="2544" y="21975"/>
                    <a:pt x="2490" y="21681"/>
                  </a:cubicBezTo>
                  <a:cubicBezTo>
                    <a:pt x="2410" y="21333"/>
                    <a:pt x="2410" y="21039"/>
                    <a:pt x="2410" y="20771"/>
                  </a:cubicBezTo>
                  <a:cubicBezTo>
                    <a:pt x="2410" y="20450"/>
                    <a:pt x="2463" y="20129"/>
                    <a:pt x="2544" y="19834"/>
                  </a:cubicBezTo>
                  <a:cubicBezTo>
                    <a:pt x="2677" y="19245"/>
                    <a:pt x="2945" y="18710"/>
                    <a:pt x="3293" y="18228"/>
                  </a:cubicBezTo>
                  <a:cubicBezTo>
                    <a:pt x="3454" y="17987"/>
                    <a:pt x="3641" y="17773"/>
                    <a:pt x="3855" y="17559"/>
                  </a:cubicBezTo>
                  <a:cubicBezTo>
                    <a:pt x="3989" y="17425"/>
                    <a:pt x="4149" y="17291"/>
                    <a:pt x="4337" y="17184"/>
                  </a:cubicBezTo>
                  <a:cubicBezTo>
                    <a:pt x="4390" y="17131"/>
                    <a:pt x="4497" y="17104"/>
                    <a:pt x="4551" y="17024"/>
                  </a:cubicBezTo>
                  <a:lnTo>
                    <a:pt x="4604" y="16997"/>
                  </a:lnTo>
                  <a:lnTo>
                    <a:pt x="4631" y="16970"/>
                  </a:lnTo>
                  <a:cubicBezTo>
                    <a:pt x="4872" y="16836"/>
                    <a:pt x="5086" y="16703"/>
                    <a:pt x="5354" y="16596"/>
                  </a:cubicBezTo>
                  <a:cubicBezTo>
                    <a:pt x="5675" y="16489"/>
                    <a:pt x="5943" y="16381"/>
                    <a:pt x="6237" y="16355"/>
                  </a:cubicBezTo>
                  <a:cubicBezTo>
                    <a:pt x="6317" y="16355"/>
                    <a:pt x="6398" y="16328"/>
                    <a:pt x="6505" y="16328"/>
                  </a:cubicBezTo>
                  <a:lnTo>
                    <a:pt x="7174" y="16328"/>
                  </a:lnTo>
                  <a:cubicBezTo>
                    <a:pt x="7335" y="16328"/>
                    <a:pt x="7495" y="16355"/>
                    <a:pt x="7656" y="16355"/>
                  </a:cubicBezTo>
                  <a:cubicBezTo>
                    <a:pt x="7763" y="16355"/>
                    <a:pt x="7897" y="16381"/>
                    <a:pt x="8030" y="16435"/>
                  </a:cubicBezTo>
                  <a:lnTo>
                    <a:pt x="8057" y="16435"/>
                  </a:lnTo>
                  <a:cubicBezTo>
                    <a:pt x="8245" y="16462"/>
                    <a:pt x="8405" y="16515"/>
                    <a:pt x="8566" y="16569"/>
                  </a:cubicBezTo>
                  <a:cubicBezTo>
                    <a:pt x="8860" y="16649"/>
                    <a:pt x="9128" y="16783"/>
                    <a:pt x="9369" y="16917"/>
                  </a:cubicBezTo>
                  <a:cubicBezTo>
                    <a:pt x="9636" y="17104"/>
                    <a:pt x="9877" y="17265"/>
                    <a:pt x="10065" y="17452"/>
                  </a:cubicBezTo>
                  <a:cubicBezTo>
                    <a:pt x="10306" y="17666"/>
                    <a:pt x="10520" y="17907"/>
                    <a:pt x="10680" y="18121"/>
                  </a:cubicBezTo>
                  <a:cubicBezTo>
                    <a:pt x="10868" y="18389"/>
                    <a:pt x="11001" y="18657"/>
                    <a:pt x="11135" y="18924"/>
                  </a:cubicBezTo>
                  <a:cubicBezTo>
                    <a:pt x="11269" y="19245"/>
                    <a:pt x="11376" y="19513"/>
                    <a:pt x="11456" y="19781"/>
                  </a:cubicBezTo>
                  <a:cubicBezTo>
                    <a:pt x="11510" y="20102"/>
                    <a:pt x="11537" y="20396"/>
                    <a:pt x="11590" y="20717"/>
                  </a:cubicBezTo>
                  <a:cubicBezTo>
                    <a:pt x="11590" y="21039"/>
                    <a:pt x="11564" y="21333"/>
                    <a:pt x="11510" y="21601"/>
                  </a:cubicBezTo>
                  <a:cubicBezTo>
                    <a:pt x="11483" y="21815"/>
                    <a:pt x="11456" y="21975"/>
                    <a:pt x="11376" y="22136"/>
                  </a:cubicBezTo>
                  <a:cubicBezTo>
                    <a:pt x="12875" y="21520"/>
                    <a:pt x="14401" y="20664"/>
                    <a:pt x="15793" y="19647"/>
                  </a:cubicBezTo>
                  <a:cubicBezTo>
                    <a:pt x="16756" y="18924"/>
                    <a:pt x="17666" y="18175"/>
                    <a:pt x="18496" y="17318"/>
                  </a:cubicBezTo>
                  <a:lnTo>
                    <a:pt x="18308" y="17318"/>
                  </a:lnTo>
                  <a:cubicBezTo>
                    <a:pt x="18201" y="17318"/>
                    <a:pt x="18068" y="17318"/>
                    <a:pt x="17987" y="17291"/>
                  </a:cubicBezTo>
                  <a:cubicBezTo>
                    <a:pt x="17800" y="17265"/>
                    <a:pt x="17666" y="17238"/>
                    <a:pt x="17586" y="17184"/>
                  </a:cubicBezTo>
                  <a:cubicBezTo>
                    <a:pt x="17398" y="17131"/>
                    <a:pt x="17265" y="17051"/>
                    <a:pt x="17158" y="16997"/>
                  </a:cubicBezTo>
                  <a:cubicBezTo>
                    <a:pt x="17024" y="16917"/>
                    <a:pt x="16943" y="16836"/>
                    <a:pt x="16836" y="16756"/>
                  </a:cubicBezTo>
                  <a:cubicBezTo>
                    <a:pt x="16595" y="16596"/>
                    <a:pt x="16408" y="16355"/>
                    <a:pt x="16248" y="16114"/>
                  </a:cubicBezTo>
                  <a:cubicBezTo>
                    <a:pt x="16167" y="16033"/>
                    <a:pt x="16087" y="15926"/>
                    <a:pt x="16033" y="15793"/>
                  </a:cubicBezTo>
                  <a:cubicBezTo>
                    <a:pt x="15980" y="15659"/>
                    <a:pt x="15900" y="15498"/>
                    <a:pt x="15846" y="15364"/>
                  </a:cubicBezTo>
                  <a:cubicBezTo>
                    <a:pt x="15766" y="15177"/>
                    <a:pt x="15712" y="14990"/>
                    <a:pt x="15659" y="14829"/>
                  </a:cubicBezTo>
                  <a:cubicBezTo>
                    <a:pt x="15632" y="14722"/>
                    <a:pt x="15632" y="14588"/>
                    <a:pt x="15605" y="14481"/>
                  </a:cubicBezTo>
                  <a:lnTo>
                    <a:pt x="15605" y="14454"/>
                  </a:lnTo>
                  <a:cubicBezTo>
                    <a:pt x="15578" y="14213"/>
                    <a:pt x="15578" y="14026"/>
                    <a:pt x="15605" y="13785"/>
                  </a:cubicBezTo>
                  <a:lnTo>
                    <a:pt x="15605" y="13758"/>
                  </a:lnTo>
                  <a:lnTo>
                    <a:pt x="15605" y="13705"/>
                  </a:lnTo>
                  <a:lnTo>
                    <a:pt x="15605" y="13571"/>
                  </a:lnTo>
                  <a:cubicBezTo>
                    <a:pt x="15605" y="13491"/>
                    <a:pt x="15632" y="13384"/>
                    <a:pt x="15659" y="13277"/>
                  </a:cubicBezTo>
                  <a:lnTo>
                    <a:pt x="15766" y="12982"/>
                  </a:lnTo>
                  <a:cubicBezTo>
                    <a:pt x="15793" y="12902"/>
                    <a:pt x="15846" y="12822"/>
                    <a:pt x="15873" y="12741"/>
                  </a:cubicBezTo>
                  <a:cubicBezTo>
                    <a:pt x="15926" y="12581"/>
                    <a:pt x="16007" y="12447"/>
                    <a:pt x="16060" y="12340"/>
                  </a:cubicBezTo>
                  <a:cubicBezTo>
                    <a:pt x="16087" y="12313"/>
                    <a:pt x="16140" y="12233"/>
                    <a:pt x="16167" y="12206"/>
                  </a:cubicBezTo>
                  <a:cubicBezTo>
                    <a:pt x="16194" y="12152"/>
                    <a:pt x="16274" y="12072"/>
                    <a:pt x="16301" y="12045"/>
                  </a:cubicBezTo>
                  <a:lnTo>
                    <a:pt x="16328" y="12019"/>
                  </a:lnTo>
                  <a:lnTo>
                    <a:pt x="16488" y="11831"/>
                  </a:lnTo>
                  <a:lnTo>
                    <a:pt x="16595" y="11751"/>
                  </a:lnTo>
                  <a:cubicBezTo>
                    <a:pt x="16676" y="11697"/>
                    <a:pt x="16729" y="11644"/>
                    <a:pt x="16810" y="11617"/>
                  </a:cubicBezTo>
                  <a:cubicBezTo>
                    <a:pt x="16836" y="11564"/>
                    <a:pt x="16890" y="11537"/>
                    <a:pt x="16943" y="11537"/>
                  </a:cubicBezTo>
                  <a:lnTo>
                    <a:pt x="16970" y="11537"/>
                  </a:lnTo>
                  <a:cubicBezTo>
                    <a:pt x="17024" y="11510"/>
                    <a:pt x="17131" y="11483"/>
                    <a:pt x="17211" y="11430"/>
                  </a:cubicBezTo>
                  <a:cubicBezTo>
                    <a:pt x="17265" y="11403"/>
                    <a:pt x="17291" y="11403"/>
                    <a:pt x="17372" y="11403"/>
                  </a:cubicBezTo>
                  <a:lnTo>
                    <a:pt x="17425" y="11403"/>
                  </a:lnTo>
                  <a:cubicBezTo>
                    <a:pt x="17506" y="11403"/>
                    <a:pt x="17559" y="11376"/>
                    <a:pt x="17613" y="11376"/>
                  </a:cubicBezTo>
                  <a:lnTo>
                    <a:pt x="18094" y="11376"/>
                  </a:lnTo>
                  <a:cubicBezTo>
                    <a:pt x="18282" y="11403"/>
                    <a:pt x="18416" y="11403"/>
                    <a:pt x="18496" y="11483"/>
                  </a:cubicBezTo>
                  <a:cubicBezTo>
                    <a:pt x="18630" y="11510"/>
                    <a:pt x="18764" y="11564"/>
                    <a:pt x="18897" y="11644"/>
                  </a:cubicBezTo>
                  <a:cubicBezTo>
                    <a:pt x="18978" y="11671"/>
                    <a:pt x="19031" y="11697"/>
                    <a:pt x="19085" y="11751"/>
                  </a:cubicBezTo>
                  <a:cubicBezTo>
                    <a:pt x="19138" y="11778"/>
                    <a:pt x="19219" y="11805"/>
                    <a:pt x="19245" y="11885"/>
                  </a:cubicBezTo>
                  <a:cubicBezTo>
                    <a:pt x="19486" y="12045"/>
                    <a:pt x="19674" y="12233"/>
                    <a:pt x="19834" y="12474"/>
                  </a:cubicBezTo>
                  <a:cubicBezTo>
                    <a:pt x="20021" y="12715"/>
                    <a:pt x="20182" y="12982"/>
                    <a:pt x="20289" y="13250"/>
                  </a:cubicBezTo>
                  <a:cubicBezTo>
                    <a:pt x="20343" y="13410"/>
                    <a:pt x="20369" y="13544"/>
                    <a:pt x="20423" y="13678"/>
                  </a:cubicBezTo>
                  <a:cubicBezTo>
                    <a:pt x="20450" y="13839"/>
                    <a:pt x="20477" y="13973"/>
                    <a:pt x="20503" y="14106"/>
                  </a:cubicBezTo>
                  <a:cubicBezTo>
                    <a:pt x="20557" y="14240"/>
                    <a:pt x="20557" y="14401"/>
                    <a:pt x="20557" y="14588"/>
                  </a:cubicBezTo>
                  <a:cubicBezTo>
                    <a:pt x="20557" y="14722"/>
                    <a:pt x="20557" y="14856"/>
                    <a:pt x="20503" y="14936"/>
                  </a:cubicBezTo>
                  <a:cubicBezTo>
                    <a:pt x="20691" y="14749"/>
                    <a:pt x="20851" y="14508"/>
                    <a:pt x="21012" y="14240"/>
                  </a:cubicBezTo>
                  <a:cubicBezTo>
                    <a:pt x="21815" y="13063"/>
                    <a:pt x="22484" y="11831"/>
                    <a:pt x="23019" y="10493"/>
                  </a:cubicBezTo>
                  <a:cubicBezTo>
                    <a:pt x="23260" y="9931"/>
                    <a:pt x="23421" y="9369"/>
                    <a:pt x="23581" y="8780"/>
                  </a:cubicBezTo>
                  <a:lnTo>
                    <a:pt x="23581" y="8780"/>
                  </a:lnTo>
                  <a:cubicBezTo>
                    <a:pt x="23421" y="8860"/>
                    <a:pt x="23287" y="8914"/>
                    <a:pt x="23153" y="8967"/>
                  </a:cubicBezTo>
                  <a:cubicBezTo>
                    <a:pt x="22992" y="9021"/>
                    <a:pt x="22859" y="9048"/>
                    <a:pt x="22725" y="9101"/>
                  </a:cubicBezTo>
                  <a:cubicBezTo>
                    <a:pt x="22591" y="9128"/>
                    <a:pt x="22430" y="9155"/>
                    <a:pt x="22297" y="9155"/>
                  </a:cubicBezTo>
                  <a:cubicBezTo>
                    <a:pt x="22082" y="9181"/>
                    <a:pt x="21895" y="9181"/>
                    <a:pt x="21681" y="9181"/>
                  </a:cubicBezTo>
                  <a:lnTo>
                    <a:pt x="21413" y="9181"/>
                  </a:lnTo>
                  <a:cubicBezTo>
                    <a:pt x="21092" y="9155"/>
                    <a:pt x="20771" y="9128"/>
                    <a:pt x="20503" y="9048"/>
                  </a:cubicBezTo>
                  <a:cubicBezTo>
                    <a:pt x="20209" y="8994"/>
                    <a:pt x="19914" y="8860"/>
                    <a:pt x="19674" y="8726"/>
                  </a:cubicBezTo>
                  <a:cubicBezTo>
                    <a:pt x="19540" y="8646"/>
                    <a:pt x="19406" y="8593"/>
                    <a:pt x="19272" y="8486"/>
                  </a:cubicBezTo>
                  <a:cubicBezTo>
                    <a:pt x="19138" y="8432"/>
                    <a:pt x="19031" y="8325"/>
                    <a:pt x="18951" y="8245"/>
                  </a:cubicBezTo>
                  <a:cubicBezTo>
                    <a:pt x="18710" y="8084"/>
                    <a:pt x="18496" y="7897"/>
                    <a:pt x="18308" y="7656"/>
                  </a:cubicBezTo>
                  <a:cubicBezTo>
                    <a:pt x="18094" y="7415"/>
                    <a:pt x="17907" y="7147"/>
                    <a:pt x="17773" y="6906"/>
                  </a:cubicBezTo>
                  <a:cubicBezTo>
                    <a:pt x="17613" y="6639"/>
                    <a:pt x="17506" y="6371"/>
                    <a:pt x="17398" y="6077"/>
                  </a:cubicBezTo>
                  <a:cubicBezTo>
                    <a:pt x="17318" y="5782"/>
                    <a:pt x="17238" y="5488"/>
                    <a:pt x="17211" y="5220"/>
                  </a:cubicBezTo>
                  <a:cubicBezTo>
                    <a:pt x="17184" y="4899"/>
                    <a:pt x="17184" y="4578"/>
                    <a:pt x="17184" y="4310"/>
                  </a:cubicBezTo>
                  <a:cubicBezTo>
                    <a:pt x="17211" y="4016"/>
                    <a:pt x="17238" y="3695"/>
                    <a:pt x="17345" y="3400"/>
                  </a:cubicBezTo>
                  <a:cubicBezTo>
                    <a:pt x="17452" y="3106"/>
                    <a:pt x="17532" y="2838"/>
                    <a:pt x="17666" y="2570"/>
                  </a:cubicBezTo>
                  <a:cubicBezTo>
                    <a:pt x="17800" y="2303"/>
                    <a:pt x="17987" y="2062"/>
                    <a:pt x="18148" y="1821"/>
                  </a:cubicBezTo>
                  <a:cubicBezTo>
                    <a:pt x="18335" y="1607"/>
                    <a:pt x="18549" y="1366"/>
                    <a:pt x="18790" y="1205"/>
                  </a:cubicBezTo>
                  <a:cubicBezTo>
                    <a:pt x="19004" y="991"/>
                    <a:pt x="19272" y="831"/>
                    <a:pt x="19513" y="697"/>
                  </a:cubicBezTo>
                  <a:cubicBezTo>
                    <a:pt x="19781" y="563"/>
                    <a:pt x="20048" y="429"/>
                    <a:pt x="20343" y="322"/>
                  </a:cubicBezTo>
                  <a:cubicBezTo>
                    <a:pt x="20557" y="269"/>
                    <a:pt x="20744" y="215"/>
                    <a:pt x="20958" y="188"/>
                  </a:cubicBezTo>
                  <a:cubicBezTo>
                    <a:pt x="20396" y="54"/>
                    <a:pt x="19807" y="28"/>
                    <a:pt x="1945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6" name="Google Shape;6446;p41"/>
            <p:cNvSpPr/>
            <p:nvPr/>
          </p:nvSpPr>
          <p:spPr>
            <a:xfrm>
              <a:off x="9013225" y="590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7" name="Google Shape;6447;p41"/>
            <p:cNvSpPr/>
            <p:nvPr/>
          </p:nvSpPr>
          <p:spPr>
            <a:xfrm>
              <a:off x="8914200" y="5865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8" name="Google Shape;6448;p41"/>
            <p:cNvSpPr/>
            <p:nvPr/>
          </p:nvSpPr>
          <p:spPr>
            <a:xfrm>
              <a:off x="9122975" y="608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9" name="Google Shape;6449;p41"/>
            <p:cNvSpPr/>
            <p:nvPr/>
          </p:nvSpPr>
          <p:spPr>
            <a:xfrm>
              <a:off x="9153075" y="6142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0" name="Google Shape;6450;p41"/>
            <p:cNvSpPr/>
            <p:nvPr/>
          </p:nvSpPr>
          <p:spPr>
            <a:xfrm>
              <a:off x="9180525" y="5940900"/>
              <a:ext cx="139875" cy="155925"/>
            </a:xfrm>
            <a:custGeom>
              <a:avLst/>
              <a:gdLst/>
              <a:ahLst/>
              <a:cxnLst/>
              <a:rect l="l" t="t" r="r" b="b"/>
              <a:pathLst>
                <a:path w="5595" h="6237" extrusionOk="0">
                  <a:moveTo>
                    <a:pt x="1713" y="0"/>
                  </a:moveTo>
                  <a:cubicBezTo>
                    <a:pt x="1606" y="294"/>
                    <a:pt x="1499" y="455"/>
                    <a:pt x="1365" y="616"/>
                  </a:cubicBezTo>
                  <a:cubicBezTo>
                    <a:pt x="964" y="1312"/>
                    <a:pt x="509" y="2034"/>
                    <a:pt x="0" y="2650"/>
                  </a:cubicBezTo>
                  <a:lnTo>
                    <a:pt x="27" y="2650"/>
                  </a:lnTo>
                  <a:cubicBezTo>
                    <a:pt x="187" y="2703"/>
                    <a:pt x="321" y="2703"/>
                    <a:pt x="428" y="2757"/>
                  </a:cubicBezTo>
                  <a:cubicBezTo>
                    <a:pt x="562" y="2784"/>
                    <a:pt x="696" y="2864"/>
                    <a:pt x="830" y="2917"/>
                  </a:cubicBezTo>
                  <a:cubicBezTo>
                    <a:pt x="910" y="2971"/>
                    <a:pt x="964" y="2998"/>
                    <a:pt x="990" y="3025"/>
                  </a:cubicBezTo>
                  <a:cubicBezTo>
                    <a:pt x="1071" y="3051"/>
                    <a:pt x="1124" y="3105"/>
                    <a:pt x="1178" y="3158"/>
                  </a:cubicBezTo>
                  <a:cubicBezTo>
                    <a:pt x="1392" y="3319"/>
                    <a:pt x="1606" y="3533"/>
                    <a:pt x="1767" y="3747"/>
                  </a:cubicBezTo>
                  <a:cubicBezTo>
                    <a:pt x="1927" y="3988"/>
                    <a:pt x="2115" y="4256"/>
                    <a:pt x="2195" y="4523"/>
                  </a:cubicBezTo>
                  <a:cubicBezTo>
                    <a:pt x="2275" y="4684"/>
                    <a:pt x="2302" y="4818"/>
                    <a:pt x="2329" y="4952"/>
                  </a:cubicBezTo>
                  <a:cubicBezTo>
                    <a:pt x="2382" y="5139"/>
                    <a:pt x="2409" y="5273"/>
                    <a:pt x="2436" y="5407"/>
                  </a:cubicBezTo>
                  <a:cubicBezTo>
                    <a:pt x="2463" y="5540"/>
                    <a:pt x="2463" y="5701"/>
                    <a:pt x="2463" y="5862"/>
                  </a:cubicBezTo>
                  <a:lnTo>
                    <a:pt x="2463" y="6236"/>
                  </a:lnTo>
                  <a:cubicBezTo>
                    <a:pt x="2463" y="6210"/>
                    <a:pt x="2489" y="6210"/>
                    <a:pt x="2543" y="6156"/>
                  </a:cubicBezTo>
                  <a:cubicBezTo>
                    <a:pt x="2677" y="5996"/>
                    <a:pt x="2837" y="5808"/>
                    <a:pt x="2998" y="5540"/>
                  </a:cubicBezTo>
                  <a:cubicBezTo>
                    <a:pt x="3801" y="4363"/>
                    <a:pt x="4470" y="3132"/>
                    <a:pt x="5005" y="1793"/>
                  </a:cubicBezTo>
                  <a:cubicBezTo>
                    <a:pt x="5246" y="1204"/>
                    <a:pt x="5407" y="642"/>
                    <a:pt x="5594" y="80"/>
                  </a:cubicBezTo>
                  <a:lnTo>
                    <a:pt x="5594" y="80"/>
                  </a:lnTo>
                  <a:lnTo>
                    <a:pt x="5460" y="134"/>
                  </a:lnTo>
                  <a:cubicBezTo>
                    <a:pt x="5353" y="187"/>
                    <a:pt x="5246" y="214"/>
                    <a:pt x="5193" y="241"/>
                  </a:cubicBezTo>
                  <a:cubicBezTo>
                    <a:pt x="5005" y="321"/>
                    <a:pt x="4871" y="348"/>
                    <a:pt x="4738" y="375"/>
                  </a:cubicBezTo>
                  <a:cubicBezTo>
                    <a:pt x="4604" y="401"/>
                    <a:pt x="4443" y="455"/>
                    <a:pt x="4309" y="455"/>
                  </a:cubicBezTo>
                  <a:cubicBezTo>
                    <a:pt x="4149" y="482"/>
                    <a:pt x="3935" y="482"/>
                    <a:pt x="3720" y="482"/>
                  </a:cubicBezTo>
                  <a:lnTo>
                    <a:pt x="3453" y="482"/>
                  </a:lnTo>
                  <a:cubicBezTo>
                    <a:pt x="3132" y="455"/>
                    <a:pt x="2810" y="401"/>
                    <a:pt x="2543" y="348"/>
                  </a:cubicBezTo>
                  <a:cubicBezTo>
                    <a:pt x="2302" y="268"/>
                    <a:pt x="2115" y="214"/>
                    <a:pt x="1900" y="107"/>
                  </a:cubicBezTo>
                  <a:lnTo>
                    <a:pt x="171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1" name="Google Shape;6451;p41"/>
            <p:cNvSpPr/>
            <p:nvPr/>
          </p:nvSpPr>
          <p:spPr>
            <a:xfrm>
              <a:off x="9015900" y="6076725"/>
              <a:ext cx="178025" cy="202775"/>
            </a:xfrm>
            <a:custGeom>
              <a:avLst/>
              <a:gdLst/>
              <a:ahLst/>
              <a:cxnLst/>
              <a:rect l="l" t="t" r="r" b="b"/>
              <a:pathLst>
                <a:path w="7121" h="8111" extrusionOk="0">
                  <a:moveTo>
                    <a:pt x="4176" y="0"/>
                  </a:moveTo>
                  <a:cubicBezTo>
                    <a:pt x="4042" y="27"/>
                    <a:pt x="3908" y="107"/>
                    <a:pt x="3775" y="215"/>
                  </a:cubicBezTo>
                  <a:cubicBezTo>
                    <a:pt x="3614" y="348"/>
                    <a:pt x="3427" y="429"/>
                    <a:pt x="3266" y="563"/>
                  </a:cubicBezTo>
                  <a:cubicBezTo>
                    <a:pt x="2865" y="830"/>
                    <a:pt x="2463" y="1151"/>
                    <a:pt x="2088" y="1446"/>
                  </a:cubicBezTo>
                  <a:cubicBezTo>
                    <a:pt x="1740" y="1740"/>
                    <a:pt x="1366" y="2035"/>
                    <a:pt x="1018" y="2383"/>
                  </a:cubicBezTo>
                  <a:cubicBezTo>
                    <a:pt x="857" y="2543"/>
                    <a:pt x="697" y="2757"/>
                    <a:pt x="590" y="2945"/>
                  </a:cubicBezTo>
                  <a:cubicBezTo>
                    <a:pt x="563" y="3025"/>
                    <a:pt x="536" y="3078"/>
                    <a:pt x="482" y="3186"/>
                  </a:cubicBezTo>
                  <a:cubicBezTo>
                    <a:pt x="482" y="3212"/>
                    <a:pt x="456" y="3293"/>
                    <a:pt x="482" y="3319"/>
                  </a:cubicBezTo>
                  <a:lnTo>
                    <a:pt x="482" y="3426"/>
                  </a:lnTo>
                  <a:cubicBezTo>
                    <a:pt x="482" y="3453"/>
                    <a:pt x="536" y="3480"/>
                    <a:pt x="536" y="3507"/>
                  </a:cubicBezTo>
                  <a:cubicBezTo>
                    <a:pt x="563" y="3560"/>
                    <a:pt x="590" y="3587"/>
                    <a:pt x="590" y="3614"/>
                  </a:cubicBezTo>
                  <a:cubicBezTo>
                    <a:pt x="616" y="3641"/>
                    <a:pt x="670" y="3694"/>
                    <a:pt x="697" y="3694"/>
                  </a:cubicBezTo>
                  <a:cubicBezTo>
                    <a:pt x="750" y="3721"/>
                    <a:pt x="804" y="3721"/>
                    <a:pt x="857" y="3748"/>
                  </a:cubicBezTo>
                  <a:cubicBezTo>
                    <a:pt x="964" y="3774"/>
                    <a:pt x="1045" y="3774"/>
                    <a:pt x="1152" y="3774"/>
                  </a:cubicBezTo>
                  <a:cubicBezTo>
                    <a:pt x="1393" y="3774"/>
                    <a:pt x="1633" y="3721"/>
                    <a:pt x="1874" y="3641"/>
                  </a:cubicBezTo>
                  <a:cubicBezTo>
                    <a:pt x="2088" y="3587"/>
                    <a:pt x="2329" y="3507"/>
                    <a:pt x="2543" y="3426"/>
                  </a:cubicBezTo>
                  <a:cubicBezTo>
                    <a:pt x="2731" y="3319"/>
                    <a:pt x="2945" y="3239"/>
                    <a:pt x="3132" y="3159"/>
                  </a:cubicBezTo>
                  <a:cubicBezTo>
                    <a:pt x="3293" y="3052"/>
                    <a:pt x="3507" y="2971"/>
                    <a:pt x="3668" y="2891"/>
                  </a:cubicBezTo>
                  <a:cubicBezTo>
                    <a:pt x="3775" y="2811"/>
                    <a:pt x="3908" y="2757"/>
                    <a:pt x="3989" y="2704"/>
                  </a:cubicBezTo>
                  <a:cubicBezTo>
                    <a:pt x="4042" y="2704"/>
                    <a:pt x="4069" y="2704"/>
                    <a:pt x="4069" y="2757"/>
                  </a:cubicBezTo>
                  <a:lnTo>
                    <a:pt x="4069" y="2784"/>
                  </a:lnTo>
                  <a:lnTo>
                    <a:pt x="4069" y="2811"/>
                  </a:lnTo>
                  <a:cubicBezTo>
                    <a:pt x="3427" y="3453"/>
                    <a:pt x="2758" y="4015"/>
                    <a:pt x="2035" y="4524"/>
                  </a:cubicBezTo>
                  <a:cubicBezTo>
                    <a:pt x="1393" y="4952"/>
                    <a:pt x="750" y="5354"/>
                    <a:pt x="54" y="5702"/>
                  </a:cubicBezTo>
                  <a:cubicBezTo>
                    <a:pt x="135" y="6023"/>
                    <a:pt x="161" y="6317"/>
                    <a:pt x="188" y="6638"/>
                  </a:cubicBezTo>
                  <a:lnTo>
                    <a:pt x="188" y="6772"/>
                  </a:lnTo>
                  <a:cubicBezTo>
                    <a:pt x="188" y="7040"/>
                    <a:pt x="161" y="7307"/>
                    <a:pt x="135" y="7575"/>
                  </a:cubicBezTo>
                  <a:cubicBezTo>
                    <a:pt x="81" y="7736"/>
                    <a:pt x="54" y="7870"/>
                    <a:pt x="27" y="8030"/>
                  </a:cubicBezTo>
                  <a:cubicBezTo>
                    <a:pt x="27" y="8051"/>
                    <a:pt x="27" y="8088"/>
                    <a:pt x="15" y="8103"/>
                  </a:cubicBezTo>
                  <a:lnTo>
                    <a:pt x="15" y="8103"/>
                  </a:lnTo>
                  <a:cubicBezTo>
                    <a:pt x="171" y="8027"/>
                    <a:pt x="326" y="7974"/>
                    <a:pt x="456" y="7896"/>
                  </a:cubicBezTo>
                  <a:cubicBezTo>
                    <a:pt x="1794" y="7307"/>
                    <a:pt x="3132" y="6531"/>
                    <a:pt x="4417" y="5621"/>
                  </a:cubicBezTo>
                  <a:cubicBezTo>
                    <a:pt x="5381" y="4925"/>
                    <a:pt x="6291" y="4149"/>
                    <a:pt x="7120" y="3319"/>
                  </a:cubicBezTo>
                  <a:lnTo>
                    <a:pt x="6906" y="3319"/>
                  </a:lnTo>
                  <a:cubicBezTo>
                    <a:pt x="6826" y="3319"/>
                    <a:pt x="6692" y="3319"/>
                    <a:pt x="6585" y="3293"/>
                  </a:cubicBezTo>
                  <a:lnTo>
                    <a:pt x="6184" y="3186"/>
                  </a:lnTo>
                  <a:cubicBezTo>
                    <a:pt x="6023" y="3105"/>
                    <a:pt x="5889" y="3052"/>
                    <a:pt x="5782" y="2971"/>
                  </a:cubicBezTo>
                  <a:cubicBezTo>
                    <a:pt x="5648" y="2918"/>
                    <a:pt x="5514" y="2811"/>
                    <a:pt x="5434" y="2757"/>
                  </a:cubicBezTo>
                  <a:cubicBezTo>
                    <a:pt x="5220" y="2570"/>
                    <a:pt x="5006" y="2356"/>
                    <a:pt x="4845" y="2115"/>
                  </a:cubicBezTo>
                  <a:cubicBezTo>
                    <a:pt x="4765" y="2008"/>
                    <a:pt x="4711" y="1874"/>
                    <a:pt x="4631" y="1767"/>
                  </a:cubicBezTo>
                  <a:cubicBezTo>
                    <a:pt x="4578" y="1633"/>
                    <a:pt x="4497" y="1473"/>
                    <a:pt x="4444" y="1339"/>
                  </a:cubicBezTo>
                  <a:cubicBezTo>
                    <a:pt x="4364" y="1178"/>
                    <a:pt x="4310" y="964"/>
                    <a:pt x="4283" y="803"/>
                  </a:cubicBezTo>
                  <a:cubicBezTo>
                    <a:pt x="4230" y="696"/>
                    <a:pt x="4230" y="563"/>
                    <a:pt x="4203" y="482"/>
                  </a:cubicBezTo>
                  <a:lnTo>
                    <a:pt x="4203" y="429"/>
                  </a:lnTo>
                  <a:cubicBezTo>
                    <a:pt x="4203" y="295"/>
                    <a:pt x="4176" y="215"/>
                    <a:pt x="4176" y="107"/>
                  </a:cubicBezTo>
                  <a:lnTo>
                    <a:pt x="4176" y="0"/>
                  </a:lnTo>
                  <a:close/>
                  <a:moveTo>
                    <a:pt x="15" y="8103"/>
                  </a:moveTo>
                  <a:cubicBezTo>
                    <a:pt x="10" y="8106"/>
                    <a:pt x="5" y="8108"/>
                    <a:pt x="1" y="8110"/>
                  </a:cubicBezTo>
                  <a:cubicBezTo>
                    <a:pt x="7" y="8110"/>
                    <a:pt x="11" y="8108"/>
                    <a:pt x="15" y="81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2" name="Google Shape;6452;p41"/>
            <p:cNvSpPr/>
            <p:nvPr/>
          </p:nvSpPr>
          <p:spPr>
            <a:xfrm>
              <a:off x="9030625" y="6150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3" name="Google Shape;6453;p41"/>
            <p:cNvSpPr/>
            <p:nvPr/>
          </p:nvSpPr>
          <p:spPr>
            <a:xfrm>
              <a:off x="9029950" y="61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4" name="Google Shape;6454;p41"/>
            <p:cNvSpPr/>
            <p:nvPr/>
          </p:nvSpPr>
          <p:spPr>
            <a:xfrm>
              <a:off x="9034650" y="61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5" name="Google Shape;6455;p41"/>
            <p:cNvSpPr/>
            <p:nvPr/>
          </p:nvSpPr>
          <p:spPr>
            <a:xfrm>
              <a:off x="9037975" y="61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6" name="Google Shape;6456;p41"/>
            <p:cNvSpPr/>
            <p:nvPr/>
          </p:nvSpPr>
          <p:spPr>
            <a:xfrm>
              <a:off x="8759625" y="6270100"/>
              <a:ext cx="54225" cy="40850"/>
            </a:xfrm>
            <a:custGeom>
              <a:avLst/>
              <a:gdLst/>
              <a:ahLst/>
              <a:cxnLst/>
              <a:rect l="l" t="t" r="r" b="b"/>
              <a:pathLst>
                <a:path w="2169" h="1634" extrusionOk="0">
                  <a:moveTo>
                    <a:pt x="1446" y="1"/>
                  </a:moveTo>
                  <a:cubicBezTo>
                    <a:pt x="1018" y="1"/>
                    <a:pt x="509" y="27"/>
                    <a:pt x="0" y="27"/>
                  </a:cubicBezTo>
                  <a:cubicBezTo>
                    <a:pt x="27" y="322"/>
                    <a:pt x="81" y="616"/>
                    <a:pt x="81" y="964"/>
                  </a:cubicBezTo>
                  <a:cubicBezTo>
                    <a:pt x="81" y="1098"/>
                    <a:pt x="161" y="1152"/>
                    <a:pt x="268" y="1152"/>
                  </a:cubicBezTo>
                  <a:cubicBezTo>
                    <a:pt x="268" y="1232"/>
                    <a:pt x="348" y="1339"/>
                    <a:pt x="402" y="1366"/>
                  </a:cubicBezTo>
                  <a:cubicBezTo>
                    <a:pt x="964" y="1500"/>
                    <a:pt x="1580" y="1607"/>
                    <a:pt x="2168" y="1633"/>
                  </a:cubicBezTo>
                  <a:lnTo>
                    <a:pt x="2142" y="1553"/>
                  </a:lnTo>
                  <a:lnTo>
                    <a:pt x="2115" y="1526"/>
                  </a:lnTo>
                  <a:lnTo>
                    <a:pt x="2035" y="1473"/>
                  </a:lnTo>
                  <a:cubicBezTo>
                    <a:pt x="1874" y="1205"/>
                    <a:pt x="1740" y="964"/>
                    <a:pt x="1633" y="670"/>
                  </a:cubicBezTo>
                  <a:lnTo>
                    <a:pt x="1446" y="54"/>
                  </a:lnTo>
                  <a:lnTo>
                    <a:pt x="1446" y="1"/>
                  </a:lnTo>
                  <a:close/>
                </a:path>
              </a:pathLst>
            </a:custGeom>
            <a:solidFill>
              <a:srgbClr val="EC110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7" name="Google Shape;6457;p41"/>
            <p:cNvSpPr/>
            <p:nvPr/>
          </p:nvSpPr>
          <p:spPr>
            <a:xfrm>
              <a:off x="8353450" y="5878000"/>
              <a:ext cx="184725" cy="157925"/>
            </a:xfrm>
            <a:custGeom>
              <a:avLst/>
              <a:gdLst/>
              <a:ahLst/>
              <a:cxnLst/>
              <a:rect l="l" t="t" r="r" b="b"/>
              <a:pathLst>
                <a:path w="7389" h="6317" extrusionOk="0">
                  <a:moveTo>
                    <a:pt x="3239" y="0"/>
                  </a:moveTo>
                  <a:cubicBezTo>
                    <a:pt x="3191" y="48"/>
                    <a:pt x="3162" y="58"/>
                    <a:pt x="3141" y="58"/>
                  </a:cubicBezTo>
                  <a:cubicBezTo>
                    <a:pt x="3127" y="58"/>
                    <a:pt x="3116" y="54"/>
                    <a:pt x="3106" y="54"/>
                  </a:cubicBezTo>
                  <a:cubicBezTo>
                    <a:pt x="2998" y="54"/>
                    <a:pt x="2891" y="80"/>
                    <a:pt x="2811" y="134"/>
                  </a:cubicBezTo>
                  <a:cubicBezTo>
                    <a:pt x="2704" y="161"/>
                    <a:pt x="2570" y="187"/>
                    <a:pt x="2436" y="214"/>
                  </a:cubicBezTo>
                  <a:cubicBezTo>
                    <a:pt x="2142" y="321"/>
                    <a:pt x="1794" y="455"/>
                    <a:pt x="1500" y="616"/>
                  </a:cubicBezTo>
                  <a:cubicBezTo>
                    <a:pt x="1125" y="803"/>
                    <a:pt x="830" y="990"/>
                    <a:pt x="590" y="1151"/>
                  </a:cubicBezTo>
                  <a:cubicBezTo>
                    <a:pt x="456" y="1258"/>
                    <a:pt x="349" y="1365"/>
                    <a:pt x="268" y="1472"/>
                  </a:cubicBezTo>
                  <a:cubicBezTo>
                    <a:pt x="161" y="1552"/>
                    <a:pt x="81" y="1660"/>
                    <a:pt x="54" y="1793"/>
                  </a:cubicBezTo>
                  <a:cubicBezTo>
                    <a:pt x="27" y="1900"/>
                    <a:pt x="1" y="2034"/>
                    <a:pt x="27" y="2141"/>
                  </a:cubicBezTo>
                  <a:cubicBezTo>
                    <a:pt x="54" y="2222"/>
                    <a:pt x="81" y="2355"/>
                    <a:pt x="188" y="2462"/>
                  </a:cubicBezTo>
                  <a:cubicBezTo>
                    <a:pt x="215" y="2489"/>
                    <a:pt x="268" y="2543"/>
                    <a:pt x="322" y="2570"/>
                  </a:cubicBezTo>
                  <a:cubicBezTo>
                    <a:pt x="349" y="2596"/>
                    <a:pt x="429" y="2623"/>
                    <a:pt x="483" y="2623"/>
                  </a:cubicBezTo>
                  <a:cubicBezTo>
                    <a:pt x="536" y="2623"/>
                    <a:pt x="590" y="2677"/>
                    <a:pt x="616" y="2677"/>
                  </a:cubicBezTo>
                  <a:cubicBezTo>
                    <a:pt x="697" y="2677"/>
                    <a:pt x="750" y="2677"/>
                    <a:pt x="830" y="2623"/>
                  </a:cubicBezTo>
                  <a:cubicBezTo>
                    <a:pt x="964" y="2596"/>
                    <a:pt x="1098" y="2543"/>
                    <a:pt x="1205" y="2462"/>
                  </a:cubicBezTo>
                  <a:cubicBezTo>
                    <a:pt x="1339" y="2409"/>
                    <a:pt x="1419" y="2302"/>
                    <a:pt x="1553" y="2195"/>
                  </a:cubicBezTo>
                  <a:cubicBezTo>
                    <a:pt x="1794" y="2007"/>
                    <a:pt x="2035" y="1793"/>
                    <a:pt x="2329" y="1472"/>
                  </a:cubicBezTo>
                  <a:cubicBezTo>
                    <a:pt x="2490" y="1258"/>
                    <a:pt x="2677" y="1071"/>
                    <a:pt x="2865" y="830"/>
                  </a:cubicBezTo>
                  <a:cubicBezTo>
                    <a:pt x="2945" y="749"/>
                    <a:pt x="2972" y="696"/>
                    <a:pt x="3025" y="616"/>
                  </a:cubicBezTo>
                  <a:cubicBezTo>
                    <a:pt x="3079" y="669"/>
                    <a:pt x="3106" y="696"/>
                    <a:pt x="3132" y="696"/>
                  </a:cubicBezTo>
                  <a:cubicBezTo>
                    <a:pt x="3213" y="723"/>
                    <a:pt x="3266" y="803"/>
                    <a:pt x="3346" y="830"/>
                  </a:cubicBezTo>
                  <a:cubicBezTo>
                    <a:pt x="3400" y="857"/>
                    <a:pt x="3453" y="883"/>
                    <a:pt x="3534" y="964"/>
                  </a:cubicBezTo>
                  <a:cubicBezTo>
                    <a:pt x="3668" y="1071"/>
                    <a:pt x="3828" y="1151"/>
                    <a:pt x="3962" y="1285"/>
                  </a:cubicBezTo>
                  <a:cubicBezTo>
                    <a:pt x="4230" y="1499"/>
                    <a:pt x="4497" y="1767"/>
                    <a:pt x="4765" y="2034"/>
                  </a:cubicBezTo>
                  <a:cubicBezTo>
                    <a:pt x="5059" y="2329"/>
                    <a:pt x="5354" y="2623"/>
                    <a:pt x="5541" y="2944"/>
                  </a:cubicBezTo>
                  <a:cubicBezTo>
                    <a:pt x="5809" y="3292"/>
                    <a:pt x="6050" y="3640"/>
                    <a:pt x="6237" y="4015"/>
                  </a:cubicBezTo>
                  <a:lnTo>
                    <a:pt x="6237" y="3961"/>
                  </a:lnTo>
                  <a:lnTo>
                    <a:pt x="6237" y="3935"/>
                  </a:lnTo>
                  <a:cubicBezTo>
                    <a:pt x="6665" y="4711"/>
                    <a:pt x="6987" y="5433"/>
                    <a:pt x="7147" y="6183"/>
                  </a:cubicBezTo>
                  <a:lnTo>
                    <a:pt x="7147" y="6210"/>
                  </a:lnTo>
                  <a:cubicBezTo>
                    <a:pt x="7147" y="6290"/>
                    <a:pt x="7227" y="6317"/>
                    <a:pt x="7254" y="6317"/>
                  </a:cubicBezTo>
                  <a:cubicBezTo>
                    <a:pt x="7281" y="6317"/>
                    <a:pt x="7308" y="6290"/>
                    <a:pt x="7335" y="6290"/>
                  </a:cubicBezTo>
                  <a:cubicBezTo>
                    <a:pt x="7335" y="6236"/>
                    <a:pt x="7388" y="6236"/>
                    <a:pt x="7335" y="6210"/>
                  </a:cubicBezTo>
                  <a:cubicBezTo>
                    <a:pt x="7120" y="5219"/>
                    <a:pt x="6746" y="4229"/>
                    <a:pt x="6264" y="3265"/>
                  </a:cubicBezTo>
                  <a:cubicBezTo>
                    <a:pt x="5996" y="2703"/>
                    <a:pt x="5702" y="2222"/>
                    <a:pt x="5434" y="1793"/>
                  </a:cubicBezTo>
                  <a:cubicBezTo>
                    <a:pt x="5113" y="1338"/>
                    <a:pt x="4738" y="937"/>
                    <a:pt x="4337" y="589"/>
                  </a:cubicBezTo>
                  <a:lnTo>
                    <a:pt x="3935" y="294"/>
                  </a:lnTo>
                  <a:cubicBezTo>
                    <a:pt x="3828" y="214"/>
                    <a:pt x="3721" y="187"/>
                    <a:pt x="3641" y="134"/>
                  </a:cubicBezTo>
                  <a:cubicBezTo>
                    <a:pt x="3587" y="80"/>
                    <a:pt x="3561" y="80"/>
                    <a:pt x="3534" y="80"/>
                  </a:cubicBezTo>
                  <a:cubicBezTo>
                    <a:pt x="3507" y="80"/>
                    <a:pt x="3507" y="80"/>
                    <a:pt x="3453" y="54"/>
                  </a:cubicBezTo>
                  <a:cubicBezTo>
                    <a:pt x="3427" y="54"/>
                    <a:pt x="3400" y="27"/>
                    <a:pt x="3400" y="27"/>
                  </a:cubicBezTo>
                  <a:cubicBezTo>
                    <a:pt x="3373" y="0"/>
                    <a:pt x="3293" y="0"/>
                    <a:pt x="3266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8" name="Google Shape;6458;p41"/>
            <p:cNvSpPr/>
            <p:nvPr/>
          </p:nvSpPr>
          <p:spPr>
            <a:xfrm>
              <a:off x="8431750" y="5880000"/>
              <a:ext cx="10050" cy="6050"/>
            </a:xfrm>
            <a:custGeom>
              <a:avLst/>
              <a:gdLst/>
              <a:ahLst/>
              <a:cxnLst/>
              <a:rect l="l" t="t" r="r" b="b"/>
              <a:pathLst>
                <a:path w="402" h="242" extrusionOk="0">
                  <a:moveTo>
                    <a:pt x="81" y="0"/>
                  </a:moveTo>
                  <a:lnTo>
                    <a:pt x="0" y="81"/>
                  </a:lnTo>
                  <a:cubicBezTo>
                    <a:pt x="0" y="107"/>
                    <a:pt x="0" y="134"/>
                    <a:pt x="27" y="134"/>
                  </a:cubicBezTo>
                  <a:cubicBezTo>
                    <a:pt x="81" y="134"/>
                    <a:pt x="134" y="188"/>
                    <a:pt x="161" y="188"/>
                  </a:cubicBezTo>
                  <a:cubicBezTo>
                    <a:pt x="241" y="214"/>
                    <a:pt x="268" y="214"/>
                    <a:pt x="348" y="241"/>
                  </a:cubicBezTo>
                  <a:cubicBezTo>
                    <a:pt x="375" y="241"/>
                    <a:pt x="402" y="241"/>
                    <a:pt x="402" y="214"/>
                  </a:cubicBezTo>
                  <a:cubicBezTo>
                    <a:pt x="402" y="188"/>
                    <a:pt x="402" y="134"/>
                    <a:pt x="375" y="134"/>
                  </a:cubicBezTo>
                  <a:cubicBezTo>
                    <a:pt x="295" y="107"/>
                    <a:pt x="268" y="81"/>
                    <a:pt x="214" y="81"/>
                  </a:cubicBezTo>
                  <a:cubicBezTo>
                    <a:pt x="161" y="27"/>
                    <a:pt x="107" y="27"/>
                    <a:pt x="8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9" name="Google Shape;6459;p41"/>
            <p:cNvSpPr/>
            <p:nvPr/>
          </p:nvSpPr>
          <p:spPr>
            <a:xfrm>
              <a:off x="8431075" y="5879325"/>
              <a:ext cx="11400" cy="6725"/>
            </a:xfrm>
            <a:custGeom>
              <a:avLst/>
              <a:gdLst/>
              <a:ahLst/>
              <a:cxnLst/>
              <a:rect l="l" t="t" r="r" b="b"/>
              <a:pathLst>
                <a:path w="456" h="269" extrusionOk="0">
                  <a:moveTo>
                    <a:pt x="54" y="1"/>
                  </a:moveTo>
                  <a:lnTo>
                    <a:pt x="1" y="81"/>
                  </a:lnTo>
                  <a:cubicBezTo>
                    <a:pt x="1" y="108"/>
                    <a:pt x="1" y="134"/>
                    <a:pt x="27" y="134"/>
                  </a:cubicBezTo>
                  <a:cubicBezTo>
                    <a:pt x="54" y="134"/>
                    <a:pt x="108" y="161"/>
                    <a:pt x="134" y="161"/>
                  </a:cubicBezTo>
                  <a:cubicBezTo>
                    <a:pt x="161" y="161"/>
                    <a:pt x="188" y="215"/>
                    <a:pt x="241" y="215"/>
                  </a:cubicBezTo>
                  <a:cubicBezTo>
                    <a:pt x="295" y="241"/>
                    <a:pt x="322" y="241"/>
                    <a:pt x="402" y="268"/>
                  </a:cubicBezTo>
                  <a:cubicBezTo>
                    <a:pt x="429" y="268"/>
                    <a:pt x="456" y="268"/>
                    <a:pt x="456" y="241"/>
                  </a:cubicBezTo>
                  <a:cubicBezTo>
                    <a:pt x="456" y="215"/>
                    <a:pt x="456" y="161"/>
                    <a:pt x="429" y="161"/>
                  </a:cubicBezTo>
                  <a:cubicBezTo>
                    <a:pt x="348" y="134"/>
                    <a:pt x="322" y="108"/>
                    <a:pt x="268" y="81"/>
                  </a:cubicBezTo>
                  <a:cubicBezTo>
                    <a:pt x="241" y="81"/>
                    <a:pt x="188" y="27"/>
                    <a:pt x="161" y="27"/>
                  </a:cubicBezTo>
                  <a:cubicBezTo>
                    <a:pt x="134" y="27"/>
                    <a:pt x="108" y="1"/>
                    <a:pt x="54" y="1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0" name="Google Shape;6460;p41"/>
            <p:cNvSpPr/>
            <p:nvPr/>
          </p:nvSpPr>
          <p:spPr>
            <a:xfrm>
              <a:off x="8455175" y="5845375"/>
              <a:ext cx="135850" cy="191225"/>
            </a:xfrm>
            <a:custGeom>
              <a:avLst/>
              <a:gdLst/>
              <a:ahLst/>
              <a:cxnLst/>
              <a:rect l="l" t="t" r="r" b="b"/>
              <a:pathLst>
                <a:path w="5434" h="7649" extrusionOk="0">
                  <a:moveTo>
                    <a:pt x="2476" y="0"/>
                  </a:moveTo>
                  <a:cubicBezTo>
                    <a:pt x="2309" y="0"/>
                    <a:pt x="2141" y="7"/>
                    <a:pt x="1981" y="20"/>
                  </a:cubicBezTo>
                  <a:cubicBezTo>
                    <a:pt x="1579" y="47"/>
                    <a:pt x="1231" y="74"/>
                    <a:pt x="937" y="181"/>
                  </a:cubicBezTo>
                  <a:cubicBezTo>
                    <a:pt x="776" y="208"/>
                    <a:pt x="642" y="288"/>
                    <a:pt x="509" y="341"/>
                  </a:cubicBezTo>
                  <a:cubicBezTo>
                    <a:pt x="375" y="422"/>
                    <a:pt x="268" y="475"/>
                    <a:pt x="214" y="582"/>
                  </a:cubicBezTo>
                  <a:cubicBezTo>
                    <a:pt x="107" y="689"/>
                    <a:pt x="80" y="796"/>
                    <a:pt x="27" y="877"/>
                  </a:cubicBezTo>
                  <a:cubicBezTo>
                    <a:pt x="0" y="984"/>
                    <a:pt x="0" y="1118"/>
                    <a:pt x="80" y="1252"/>
                  </a:cubicBezTo>
                  <a:cubicBezTo>
                    <a:pt x="107" y="1332"/>
                    <a:pt x="107" y="1359"/>
                    <a:pt x="134" y="1412"/>
                  </a:cubicBezTo>
                  <a:cubicBezTo>
                    <a:pt x="161" y="1466"/>
                    <a:pt x="214" y="1519"/>
                    <a:pt x="268" y="1546"/>
                  </a:cubicBezTo>
                  <a:cubicBezTo>
                    <a:pt x="295" y="1599"/>
                    <a:pt x="348" y="1626"/>
                    <a:pt x="402" y="1626"/>
                  </a:cubicBezTo>
                  <a:cubicBezTo>
                    <a:pt x="482" y="1653"/>
                    <a:pt x="535" y="1653"/>
                    <a:pt x="616" y="1707"/>
                  </a:cubicBezTo>
                  <a:cubicBezTo>
                    <a:pt x="660" y="1715"/>
                    <a:pt x="708" y="1718"/>
                    <a:pt x="755" y="1718"/>
                  </a:cubicBezTo>
                  <a:cubicBezTo>
                    <a:pt x="851" y="1718"/>
                    <a:pt x="946" y="1707"/>
                    <a:pt x="1017" y="1707"/>
                  </a:cubicBezTo>
                  <a:cubicBezTo>
                    <a:pt x="1151" y="1653"/>
                    <a:pt x="1285" y="1653"/>
                    <a:pt x="1472" y="1599"/>
                  </a:cubicBezTo>
                  <a:cubicBezTo>
                    <a:pt x="1767" y="1519"/>
                    <a:pt x="2088" y="1385"/>
                    <a:pt x="2436" y="1225"/>
                  </a:cubicBezTo>
                  <a:cubicBezTo>
                    <a:pt x="2677" y="1118"/>
                    <a:pt x="2918" y="984"/>
                    <a:pt x="3185" y="850"/>
                  </a:cubicBezTo>
                  <a:lnTo>
                    <a:pt x="3373" y="770"/>
                  </a:lnTo>
                  <a:cubicBezTo>
                    <a:pt x="3373" y="796"/>
                    <a:pt x="3426" y="823"/>
                    <a:pt x="3453" y="850"/>
                  </a:cubicBezTo>
                  <a:cubicBezTo>
                    <a:pt x="3480" y="930"/>
                    <a:pt x="3560" y="984"/>
                    <a:pt x="3587" y="1064"/>
                  </a:cubicBezTo>
                  <a:cubicBezTo>
                    <a:pt x="3613" y="1118"/>
                    <a:pt x="3694" y="1198"/>
                    <a:pt x="3721" y="1252"/>
                  </a:cubicBezTo>
                  <a:cubicBezTo>
                    <a:pt x="3828" y="1385"/>
                    <a:pt x="3908" y="1573"/>
                    <a:pt x="3988" y="1733"/>
                  </a:cubicBezTo>
                  <a:cubicBezTo>
                    <a:pt x="4149" y="2028"/>
                    <a:pt x="4283" y="2376"/>
                    <a:pt x="4443" y="2724"/>
                  </a:cubicBezTo>
                  <a:cubicBezTo>
                    <a:pt x="4631" y="3125"/>
                    <a:pt x="4711" y="3500"/>
                    <a:pt x="4818" y="3875"/>
                  </a:cubicBezTo>
                  <a:cubicBezTo>
                    <a:pt x="4925" y="4303"/>
                    <a:pt x="5032" y="4731"/>
                    <a:pt x="5059" y="5133"/>
                  </a:cubicBezTo>
                  <a:lnTo>
                    <a:pt x="5059" y="5106"/>
                  </a:lnTo>
                  <a:lnTo>
                    <a:pt x="5059" y="5079"/>
                  </a:lnTo>
                  <a:lnTo>
                    <a:pt x="5059" y="5079"/>
                  </a:lnTo>
                  <a:cubicBezTo>
                    <a:pt x="5166" y="5935"/>
                    <a:pt x="5166" y="6738"/>
                    <a:pt x="5032" y="7488"/>
                  </a:cubicBezTo>
                  <a:lnTo>
                    <a:pt x="5032" y="7515"/>
                  </a:lnTo>
                  <a:cubicBezTo>
                    <a:pt x="5032" y="7595"/>
                    <a:pt x="5032" y="7622"/>
                    <a:pt x="5086" y="7648"/>
                  </a:cubicBezTo>
                  <a:lnTo>
                    <a:pt x="5193" y="7648"/>
                  </a:lnTo>
                  <a:cubicBezTo>
                    <a:pt x="5219" y="7648"/>
                    <a:pt x="5219" y="7622"/>
                    <a:pt x="5219" y="7568"/>
                  </a:cubicBezTo>
                  <a:cubicBezTo>
                    <a:pt x="5380" y="6578"/>
                    <a:pt x="5434" y="5534"/>
                    <a:pt x="5380" y="4463"/>
                  </a:cubicBezTo>
                  <a:cubicBezTo>
                    <a:pt x="5353" y="3848"/>
                    <a:pt x="5300" y="3286"/>
                    <a:pt x="5193" y="2804"/>
                  </a:cubicBezTo>
                  <a:cubicBezTo>
                    <a:pt x="5059" y="2215"/>
                    <a:pt x="4898" y="1733"/>
                    <a:pt x="4631" y="1252"/>
                  </a:cubicBezTo>
                  <a:cubicBezTo>
                    <a:pt x="4550" y="1091"/>
                    <a:pt x="4443" y="957"/>
                    <a:pt x="4363" y="823"/>
                  </a:cubicBezTo>
                  <a:cubicBezTo>
                    <a:pt x="4283" y="716"/>
                    <a:pt x="4229" y="663"/>
                    <a:pt x="4149" y="556"/>
                  </a:cubicBezTo>
                  <a:cubicBezTo>
                    <a:pt x="4122" y="529"/>
                    <a:pt x="4095" y="502"/>
                    <a:pt x="4095" y="449"/>
                  </a:cubicBezTo>
                  <a:lnTo>
                    <a:pt x="4042" y="422"/>
                  </a:lnTo>
                  <a:lnTo>
                    <a:pt x="3988" y="368"/>
                  </a:lnTo>
                  <a:cubicBezTo>
                    <a:pt x="3961" y="315"/>
                    <a:pt x="3908" y="288"/>
                    <a:pt x="3881" y="288"/>
                  </a:cubicBezTo>
                  <a:lnTo>
                    <a:pt x="3854" y="288"/>
                  </a:lnTo>
                  <a:cubicBezTo>
                    <a:pt x="3721" y="181"/>
                    <a:pt x="3721" y="154"/>
                    <a:pt x="3694" y="127"/>
                  </a:cubicBezTo>
                  <a:cubicBezTo>
                    <a:pt x="3587" y="74"/>
                    <a:pt x="3480" y="74"/>
                    <a:pt x="3373" y="47"/>
                  </a:cubicBezTo>
                  <a:cubicBezTo>
                    <a:pt x="3292" y="47"/>
                    <a:pt x="3158" y="20"/>
                    <a:pt x="2971" y="20"/>
                  </a:cubicBezTo>
                  <a:cubicBezTo>
                    <a:pt x="2810" y="7"/>
                    <a:pt x="2643" y="0"/>
                    <a:pt x="2476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1" name="Google Shape;6461;p41"/>
            <p:cNvSpPr/>
            <p:nvPr/>
          </p:nvSpPr>
          <p:spPr>
            <a:xfrm>
              <a:off x="8546175" y="5851225"/>
              <a:ext cx="8725" cy="7875"/>
            </a:xfrm>
            <a:custGeom>
              <a:avLst/>
              <a:gdLst/>
              <a:ahLst/>
              <a:cxnLst/>
              <a:rect l="l" t="t" r="r" b="b"/>
              <a:pathLst>
                <a:path w="349" h="315" extrusionOk="0">
                  <a:moveTo>
                    <a:pt x="54" y="0"/>
                  </a:moveTo>
                  <a:cubicBezTo>
                    <a:pt x="0" y="27"/>
                    <a:pt x="54" y="54"/>
                    <a:pt x="54" y="54"/>
                  </a:cubicBezTo>
                  <a:lnTo>
                    <a:pt x="134" y="161"/>
                  </a:lnTo>
                  <a:cubicBezTo>
                    <a:pt x="188" y="188"/>
                    <a:pt x="214" y="268"/>
                    <a:pt x="241" y="295"/>
                  </a:cubicBezTo>
                  <a:cubicBezTo>
                    <a:pt x="241" y="308"/>
                    <a:pt x="248" y="315"/>
                    <a:pt x="261" y="315"/>
                  </a:cubicBezTo>
                  <a:cubicBezTo>
                    <a:pt x="275" y="315"/>
                    <a:pt x="295" y="308"/>
                    <a:pt x="321" y="295"/>
                  </a:cubicBezTo>
                  <a:cubicBezTo>
                    <a:pt x="348" y="268"/>
                    <a:pt x="348" y="268"/>
                    <a:pt x="321" y="215"/>
                  </a:cubicBezTo>
                  <a:cubicBezTo>
                    <a:pt x="268" y="188"/>
                    <a:pt x="241" y="134"/>
                    <a:pt x="214" y="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2" name="Google Shape;6462;p41"/>
            <p:cNvSpPr/>
            <p:nvPr/>
          </p:nvSpPr>
          <p:spPr>
            <a:xfrm>
              <a:off x="8547500" y="5849375"/>
              <a:ext cx="8725" cy="9725"/>
            </a:xfrm>
            <a:custGeom>
              <a:avLst/>
              <a:gdLst/>
              <a:ahLst/>
              <a:cxnLst/>
              <a:rect l="l" t="t" r="r" b="b"/>
              <a:pathLst>
                <a:path w="349" h="389" extrusionOk="0">
                  <a:moveTo>
                    <a:pt x="14" y="1"/>
                  </a:moveTo>
                  <a:cubicBezTo>
                    <a:pt x="7" y="1"/>
                    <a:pt x="1" y="8"/>
                    <a:pt x="1" y="21"/>
                  </a:cubicBezTo>
                  <a:lnTo>
                    <a:pt x="1" y="101"/>
                  </a:lnTo>
                  <a:cubicBezTo>
                    <a:pt x="28" y="128"/>
                    <a:pt x="54" y="128"/>
                    <a:pt x="81" y="155"/>
                  </a:cubicBezTo>
                  <a:cubicBezTo>
                    <a:pt x="135" y="208"/>
                    <a:pt x="161" y="208"/>
                    <a:pt x="161" y="235"/>
                  </a:cubicBezTo>
                  <a:cubicBezTo>
                    <a:pt x="188" y="262"/>
                    <a:pt x="215" y="342"/>
                    <a:pt x="268" y="369"/>
                  </a:cubicBezTo>
                  <a:cubicBezTo>
                    <a:pt x="282" y="382"/>
                    <a:pt x="288" y="389"/>
                    <a:pt x="295" y="389"/>
                  </a:cubicBezTo>
                  <a:cubicBezTo>
                    <a:pt x="302" y="389"/>
                    <a:pt x="309" y="382"/>
                    <a:pt x="322" y="369"/>
                  </a:cubicBezTo>
                  <a:cubicBezTo>
                    <a:pt x="349" y="342"/>
                    <a:pt x="349" y="342"/>
                    <a:pt x="322" y="289"/>
                  </a:cubicBezTo>
                  <a:cubicBezTo>
                    <a:pt x="295" y="235"/>
                    <a:pt x="268" y="208"/>
                    <a:pt x="188" y="155"/>
                  </a:cubicBezTo>
                  <a:cubicBezTo>
                    <a:pt x="161" y="128"/>
                    <a:pt x="135" y="128"/>
                    <a:pt x="135" y="101"/>
                  </a:cubicBezTo>
                  <a:cubicBezTo>
                    <a:pt x="81" y="74"/>
                    <a:pt x="54" y="74"/>
                    <a:pt x="28" y="21"/>
                  </a:cubicBezTo>
                  <a:cubicBezTo>
                    <a:pt x="28" y="8"/>
                    <a:pt x="21" y="1"/>
                    <a:pt x="14" y="1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3" name="Google Shape;6463;p41"/>
            <p:cNvSpPr/>
            <p:nvPr/>
          </p:nvSpPr>
          <p:spPr>
            <a:xfrm>
              <a:off x="8330025" y="5995975"/>
              <a:ext cx="515950" cy="450900"/>
            </a:xfrm>
            <a:custGeom>
              <a:avLst/>
              <a:gdLst/>
              <a:ahLst/>
              <a:cxnLst/>
              <a:rect l="l" t="t" r="r" b="b"/>
              <a:pathLst>
                <a:path w="20638" h="18036" extrusionOk="0">
                  <a:moveTo>
                    <a:pt x="10967" y="0"/>
                  </a:moveTo>
                  <a:cubicBezTo>
                    <a:pt x="10587" y="0"/>
                    <a:pt x="10205" y="15"/>
                    <a:pt x="9824" y="45"/>
                  </a:cubicBezTo>
                  <a:cubicBezTo>
                    <a:pt x="9369" y="99"/>
                    <a:pt x="8860" y="179"/>
                    <a:pt x="8325" y="286"/>
                  </a:cubicBezTo>
                  <a:cubicBezTo>
                    <a:pt x="8084" y="313"/>
                    <a:pt x="7816" y="393"/>
                    <a:pt x="7549" y="500"/>
                  </a:cubicBezTo>
                  <a:cubicBezTo>
                    <a:pt x="7308" y="554"/>
                    <a:pt x="7121" y="607"/>
                    <a:pt x="6880" y="688"/>
                  </a:cubicBezTo>
                  <a:cubicBezTo>
                    <a:pt x="5943" y="1036"/>
                    <a:pt x="5113" y="1491"/>
                    <a:pt x="4337" y="2106"/>
                  </a:cubicBezTo>
                  <a:cubicBezTo>
                    <a:pt x="3962" y="2401"/>
                    <a:pt x="3641" y="2695"/>
                    <a:pt x="3293" y="3070"/>
                  </a:cubicBezTo>
                  <a:cubicBezTo>
                    <a:pt x="2999" y="3391"/>
                    <a:pt x="2704" y="3766"/>
                    <a:pt x="2437" y="4167"/>
                  </a:cubicBezTo>
                  <a:cubicBezTo>
                    <a:pt x="1955" y="4863"/>
                    <a:pt x="1607" y="5666"/>
                    <a:pt x="1339" y="6549"/>
                  </a:cubicBezTo>
                  <a:cubicBezTo>
                    <a:pt x="1072" y="7379"/>
                    <a:pt x="884" y="8289"/>
                    <a:pt x="857" y="9226"/>
                  </a:cubicBezTo>
                  <a:cubicBezTo>
                    <a:pt x="617" y="9601"/>
                    <a:pt x="322" y="10136"/>
                    <a:pt x="162" y="10698"/>
                  </a:cubicBezTo>
                  <a:cubicBezTo>
                    <a:pt x="81" y="10939"/>
                    <a:pt x="28" y="11207"/>
                    <a:pt x="1" y="11421"/>
                  </a:cubicBezTo>
                  <a:lnTo>
                    <a:pt x="1" y="11795"/>
                  </a:lnTo>
                  <a:cubicBezTo>
                    <a:pt x="1" y="11929"/>
                    <a:pt x="28" y="12090"/>
                    <a:pt x="54" y="12197"/>
                  </a:cubicBezTo>
                  <a:cubicBezTo>
                    <a:pt x="81" y="12438"/>
                    <a:pt x="188" y="12679"/>
                    <a:pt x="322" y="12973"/>
                  </a:cubicBezTo>
                  <a:cubicBezTo>
                    <a:pt x="429" y="13214"/>
                    <a:pt x="563" y="13401"/>
                    <a:pt x="724" y="13642"/>
                  </a:cubicBezTo>
                  <a:cubicBezTo>
                    <a:pt x="991" y="14044"/>
                    <a:pt x="1339" y="14445"/>
                    <a:pt x="1687" y="14847"/>
                  </a:cubicBezTo>
                  <a:cubicBezTo>
                    <a:pt x="2035" y="15168"/>
                    <a:pt x="2437" y="15516"/>
                    <a:pt x="2892" y="15810"/>
                  </a:cubicBezTo>
                  <a:cubicBezTo>
                    <a:pt x="3293" y="16078"/>
                    <a:pt x="3775" y="16346"/>
                    <a:pt x="4283" y="16586"/>
                  </a:cubicBezTo>
                  <a:cubicBezTo>
                    <a:pt x="5167" y="17015"/>
                    <a:pt x="6184" y="17336"/>
                    <a:pt x="7254" y="17630"/>
                  </a:cubicBezTo>
                  <a:cubicBezTo>
                    <a:pt x="8325" y="17898"/>
                    <a:pt x="9396" y="18032"/>
                    <a:pt x="10386" y="18032"/>
                  </a:cubicBezTo>
                  <a:cubicBezTo>
                    <a:pt x="10482" y="18034"/>
                    <a:pt x="10578" y="18035"/>
                    <a:pt x="10673" y="18035"/>
                  </a:cubicBezTo>
                  <a:cubicBezTo>
                    <a:pt x="11724" y="18035"/>
                    <a:pt x="12750" y="17900"/>
                    <a:pt x="13732" y="17630"/>
                  </a:cubicBezTo>
                  <a:lnTo>
                    <a:pt x="14053" y="17523"/>
                  </a:lnTo>
                  <a:cubicBezTo>
                    <a:pt x="15043" y="17229"/>
                    <a:pt x="15953" y="16827"/>
                    <a:pt x="16783" y="16292"/>
                  </a:cubicBezTo>
                  <a:cubicBezTo>
                    <a:pt x="17720" y="15676"/>
                    <a:pt x="18523" y="14847"/>
                    <a:pt x="19165" y="13937"/>
                  </a:cubicBezTo>
                  <a:cubicBezTo>
                    <a:pt x="19700" y="13134"/>
                    <a:pt x="20102" y="12197"/>
                    <a:pt x="20343" y="11153"/>
                  </a:cubicBezTo>
                  <a:cubicBezTo>
                    <a:pt x="20557" y="10189"/>
                    <a:pt x="20637" y="9146"/>
                    <a:pt x="20530" y="8129"/>
                  </a:cubicBezTo>
                  <a:cubicBezTo>
                    <a:pt x="20423" y="7085"/>
                    <a:pt x="20209" y="6121"/>
                    <a:pt x="19781" y="5184"/>
                  </a:cubicBezTo>
                  <a:cubicBezTo>
                    <a:pt x="19593" y="4703"/>
                    <a:pt x="19352" y="4274"/>
                    <a:pt x="19085" y="3873"/>
                  </a:cubicBezTo>
                  <a:cubicBezTo>
                    <a:pt x="18817" y="3471"/>
                    <a:pt x="18496" y="3070"/>
                    <a:pt x="18121" y="2695"/>
                  </a:cubicBezTo>
                  <a:cubicBezTo>
                    <a:pt x="17452" y="1999"/>
                    <a:pt x="16649" y="1437"/>
                    <a:pt x="15712" y="982"/>
                  </a:cubicBezTo>
                  <a:cubicBezTo>
                    <a:pt x="14856" y="581"/>
                    <a:pt x="13866" y="286"/>
                    <a:pt x="12848" y="126"/>
                  </a:cubicBezTo>
                  <a:cubicBezTo>
                    <a:pt x="12229" y="42"/>
                    <a:pt x="11600" y="0"/>
                    <a:pt x="1096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4" name="Google Shape;6464;p41"/>
            <p:cNvSpPr/>
            <p:nvPr/>
          </p:nvSpPr>
          <p:spPr>
            <a:xfrm>
              <a:off x="8485950" y="5995100"/>
              <a:ext cx="359350" cy="452350"/>
            </a:xfrm>
            <a:custGeom>
              <a:avLst/>
              <a:gdLst/>
              <a:ahLst/>
              <a:cxnLst/>
              <a:rect l="l" t="t" r="r" b="b"/>
              <a:pathLst>
                <a:path w="14374" h="18094" extrusionOk="0">
                  <a:moveTo>
                    <a:pt x="4711" y="0"/>
                  </a:moveTo>
                  <a:cubicBezTo>
                    <a:pt x="4390" y="27"/>
                    <a:pt x="3988" y="54"/>
                    <a:pt x="3614" y="80"/>
                  </a:cubicBezTo>
                  <a:lnTo>
                    <a:pt x="3533" y="80"/>
                  </a:lnTo>
                  <a:cubicBezTo>
                    <a:pt x="3988" y="134"/>
                    <a:pt x="4470" y="161"/>
                    <a:pt x="4925" y="268"/>
                  </a:cubicBezTo>
                  <a:cubicBezTo>
                    <a:pt x="5728" y="428"/>
                    <a:pt x="6531" y="723"/>
                    <a:pt x="7281" y="1124"/>
                  </a:cubicBezTo>
                  <a:cubicBezTo>
                    <a:pt x="8003" y="1526"/>
                    <a:pt x="8672" y="2034"/>
                    <a:pt x="9288" y="2596"/>
                  </a:cubicBezTo>
                  <a:cubicBezTo>
                    <a:pt x="9877" y="3158"/>
                    <a:pt x="10412" y="3828"/>
                    <a:pt x="10814" y="4577"/>
                  </a:cubicBezTo>
                  <a:cubicBezTo>
                    <a:pt x="11242" y="5300"/>
                    <a:pt x="11563" y="6103"/>
                    <a:pt x="11750" y="6906"/>
                  </a:cubicBezTo>
                  <a:cubicBezTo>
                    <a:pt x="11965" y="7789"/>
                    <a:pt x="12045" y="8672"/>
                    <a:pt x="11991" y="9555"/>
                  </a:cubicBezTo>
                  <a:cubicBezTo>
                    <a:pt x="11965" y="10010"/>
                    <a:pt x="11884" y="10492"/>
                    <a:pt x="11777" y="10974"/>
                  </a:cubicBezTo>
                  <a:cubicBezTo>
                    <a:pt x="11697" y="11402"/>
                    <a:pt x="11563" y="11857"/>
                    <a:pt x="11376" y="12312"/>
                  </a:cubicBezTo>
                  <a:cubicBezTo>
                    <a:pt x="11215" y="12714"/>
                    <a:pt x="11028" y="13115"/>
                    <a:pt x="10760" y="13517"/>
                  </a:cubicBezTo>
                  <a:cubicBezTo>
                    <a:pt x="10519" y="13865"/>
                    <a:pt x="10252" y="14239"/>
                    <a:pt x="9957" y="14534"/>
                  </a:cubicBezTo>
                  <a:cubicBezTo>
                    <a:pt x="9342" y="15203"/>
                    <a:pt x="8672" y="15738"/>
                    <a:pt x="7896" y="16220"/>
                  </a:cubicBezTo>
                  <a:cubicBezTo>
                    <a:pt x="7147" y="16675"/>
                    <a:pt x="6290" y="17023"/>
                    <a:pt x="5434" y="17264"/>
                  </a:cubicBezTo>
                  <a:cubicBezTo>
                    <a:pt x="4550" y="17478"/>
                    <a:pt x="3614" y="17612"/>
                    <a:pt x="2730" y="17612"/>
                  </a:cubicBezTo>
                  <a:cubicBezTo>
                    <a:pt x="2409" y="17612"/>
                    <a:pt x="2142" y="17612"/>
                    <a:pt x="1847" y="17585"/>
                  </a:cubicBezTo>
                  <a:cubicBezTo>
                    <a:pt x="1553" y="17585"/>
                    <a:pt x="1258" y="17558"/>
                    <a:pt x="910" y="17532"/>
                  </a:cubicBezTo>
                  <a:lnTo>
                    <a:pt x="0" y="17424"/>
                  </a:lnTo>
                  <a:lnTo>
                    <a:pt x="0" y="17424"/>
                  </a:lnTo>
                  <a:cubicBezTo>
                    <a:pt x="322" y="17532"/>
                    <a:pt x="643" y="17585"/>
                    <a:pt x="991" y="17692"/>
                  </a:cubicBezTo>
                  <a:cubicBezTo>
                    <a:pt x="2061" y="17960"/>
                    <a:pt x="3132" y="18094"/>
                    <a:pt x="4122" y="18094"/>
                  </a:cubicBezTo>
                  <a:lnTo>
                    <a:pt x="4363" y="18094"/>
                  </a:lnTo>
                  <a:cubicBezTo>
                    <a:pt x="5434" y="18094"/>
                    <a:pt x="6478" y="17960"/>
                    <a:pt x="7468" y="17692"/>
                  </a:cubicBezTo>
                  <a:lnTo>
                    <a:pt x="7762" y="17585"/>
                  </a:lnTo>
                  <a:cubicBezTo>
                    <a:pt x="8779" y="17291"/>
                    <a:pt x="9689" y="16889"/>
                    <a:pt x="10519" y="16327"/>
                  </a:cubicBezTo>
                  <a:cubicBezTo>
                    <a:pt x="11456" y="15711"/>
                    <a:pt x="12259" y="14882"/>
                    <a:pt x="12875" y="13972"/>
                  </a:cubicBezTo>
                  <a:cubicBezTo>
                    <a:pt x="13410" y="13169"/>
                    <a:pt x="13811" y="12232"/>
                    <a:pt x="14052" y="11188"/>
                  </a:cubicBezTo>
                  <a:cubicBezTo>
                    <a:pt x="14293" y="10224"/>
                    <a:pt x="14373" y="9181"/>
                    <a:pt x="14266" y="8164"/>
                  </a:cubicBezTo>
                  <a:cubicBezTo>
                    <a:pt x="14159" y="7120"/>
                    <a:pt x="13918" y="6156"/>
                    <a:pt x="13517" y="5219"/>
                  </a:cubicBezTo>
                  <a:cubicBezTo>
                    <a:pt x="13330" y="4738"/>
                    <a:pt x="13089" y="4309"/>
                    <a:pt x="12821" y="3908"/>
                  </a:cubicBezTo>
                  <a:cubicBezTo>
                    <a:pt x="12553" y="3506"/>
                    <a:pt x="12205" y="3105"/>
                    <a:pt x="11858" y="2703"/>
                  </a:cubicBezTo>
                  <a:cubicBezTo>
                    <a:pt x="11188" y="2007"/>
                    <a:pt x="10385" y="1419"/>
                    <a:pt x="9449" y="990"/>
                  </a:cubicBezTo>
                  <a:cubicBezTo>
                    <a:pt x="8565" y="589"/>
                    <a:pt x="7602" y="294"/>
                    <a:pt x="6558" y="134"/>
                  </a:cubicBezTo>
                  <a:cubicBezTo>
                    <a:pt x="5969" y="27"/>
                    <a:pt x="5353" y="0"/>
                    <a:pt x="4711" y="0"/>
                  </a:cubicBezTo>
                  <a:close/>
                </a:path>
              </a:pathLst>
            </a:custGeom>
            <a:solidFill>
              <a:srgbClr val="3629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5" name="Google Shape;6465;p41"/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6" name="Google Shape;6466;p41"/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7" name="Google Shape;6467;p41"/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FFC2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8" name="Google Shape;6468;p41"/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9" name="Google Shape;6469;p41"/>
            <p:cNvSpPr/>
            <p:nvPr/>
          </p:nvSpPr>
          <p:spPr>
            <a:xfrm>
              <a:off x="8395600" y="6113300"/>
              <a:ext cx="91700" cy="41600"/>
            </a:xfrm>
            <a:custGeom>
              <a:avLst/>
              <a:gdLst/>
              <a:ahLst/>
              <a:cxnLst/>
              <a:rect l="l" t="t" r="r" b="b"/>
              <a:pathLst>
                <a:path w="3668" h="1664" extrusionOk="0">
                  <a:moveTo>
                    <a:pt x="2285" y="1"/>
                  </a:moveTo>
                  <a:cubicBezTo>
                    <a:pt x="2102" y="1"/>
                    <a:pt x="1909" y="13"/>
                    <a:pt x="1714" y="36"/>
                  </a:cubicBezTo>
                  <a:cubicBezTo>
                    <a:pt x="1018" y="143"/>
                    <a:pt x="376" y="438"/>
                    <a:pt x="135" y="786"/>
                  </a:cubicBezTo>
                  <a:cubicBezTo>
                    <a:pt x="54" y="893"/>
                    <a:pt x="1" y="1027"/>
                    <a:pt x="54" y="1107"/>
                  </a:cubicBezTo>
                  <a:cubicBezTo>
                    <a:pt x="54" y="1241"/>
                    <a:pt x="135" y="1348"/>
                    <a:pt x="322" y="1455"/>
                  </a:cubicBezTo>
                  <a:cubicBezTo>
                    <a:pt x="545" y="1585"/>
                    <a:pt x="923" y="1663"/>
                    <a:pt x="1357" y="1663"/>
                  </a:cubicBezTo>
                  <a:cubicBezTo>
                    <a:pt x="1548" y="1663"/>
                    <a:pt x="1750" y="1648"/>
                    <a:pt x="1955" y="1615"/>
                  </a:cubicBezTo>
                  <a:cubicBezTo>
                    <a:pt x="2651" y="1508"/>
                    <a:pt x="3293" y="1214"/>
                    <a:pt x="3534" y="893"/>
                  </a:cubicBezTo>
                  <a:cubicBezTo>
                    <a:pt x="3614" y="786"/>
                    <a:pt x="3668" y="652"/>
                    <a:pt x="3614" y="545"/>
                  </a:cubicBezTo>
                  <a:cubicBezTo>
                    <a:pt x="3588" y="411"/>
                    <a:pt x="3480" y="304"/>
                    <a:pt x="3347" y="224"/>
                  </a:cubicBezTo>
                  <a:cubicBezTo>
                    <a:pt x="3119" y="72"/>
                    <a:pt x="2730" y="1"/>
                    <a:pt x="2285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0" name="Google Shape;6470;p41"/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1" name="Google Shape;6471;p41"/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2" name="Google Shape;6472;p41"/>
            <p:cNvSpPr/>
            <p:nvPr/>
          </p:nvSpPr>
          <p:spPr>
            <a:xfrm>
              <a:off x="8400300" y="6201075"/>
              <a:ext cx="40825" cy="62475"/>
            </a:xfrm>
            <a:custGeom>
              <a:avLst/>
              <a:gdLst/>
              <a:ahLst/>
              <a:cxnLst/>
              <a:rect l="l" t="t" r="r" b="b"/>
              <a:pathLst>
                <a:path w="1633" h="2499" extrusionOk="0">
                  <a:moveTo>
                    <a:pt x="1046" y="1"/>
                  </a:moveTo>
                  <a:cubicBezTo>
                    <a:pt x="889" y="1"/>
                    <a:pt x="680" y="104"/>
                    <a:pt x="536" y="272"/>
                  </a:cubicBezTo>
                  <a:cubicBezTo>
                    <a:pt x="322" y="487"/>
                    <a:pt x="188" y="781"/>
                    <a:pt x="134" y="1102"/>
                  </a:cubicBezTo>
                  <a:cubicBezTo>
                    <a:pt x="0" y="1718"/>
                    <a:pt x="134" y="2280"/>
                    <a:pt x="429" y="2441"/>
                  </a:cubicBezTo>
                  <a:cubicBezTo>
                    <a:pt x="482" y="2441"/>
                    <a:pt x="509" y="2494"/>
                    <a:pt x="562" y="2494"/>
                  </a:cubicBezTo>
                  <a:cubicBezTo>
                    <a:pt x="582" y="2497"/>
                    <a:pt x="601" y="2498"/>
                    <a:pt x="621" y="2498"/>
                  </a:cubicBezTo>
                  <a:cubicBezTo>
                    <a:pt x="793" y="2498"/>
                    <a:pt x="980" y="2395"/>
                    <a:pt x="1124" y="2226"/>
                  </a:cubicBezTo>
                  <a:cubicBezTo>
                    <a:pt x="1339" y="2012"/>
                    <a:pt x="1472" y="1718"/>
                    <a:pt x="1526" y="1397"/>
                  </a:cubicBezTo>
                  <a:cubicBezTo>
                    <a:pt x="1633" y="781"/>
                    <a:pt x="1499" y="219"/>
                    <a:pt x="1232" y="58"/>
                  </a:cubicBezTo>
                  <a:cubicBezTo>
                    <a:pt x="1151" y="58"/>
                    <a:pt x="1124" y="5"/>
                    <a:pt x="1098" y="5"/>
                  </a:cubicBezTo>
                  <a:cubicBezTo>
                    <a:pt x="1081" y="2"/>
                    <a:pt x="1064" y="1"/>
                    <a:pt x="1046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3" name="Google Shape;6473;p41"/>
            <p:cNvSpPr/>
            <p:nvPr/>
          </p:nvSpPr>
          <p:spPr>
            <a:xfrm>
              <a:off x="8477250" y="6294875"/>
              <a:ext cx="70950" cy="42600"/>
            </a:xfrm>
            <a:custGeom>
              <a:avLst/>
              <a:gdLst/>
              <a:ahLst/>
              <a:cxnLst/>
              <a:rect l="l" t="t" r="r" b="b"/>
              <a:pathLst>
                <a:path w="2838" h="1704" extrusionOk="0">
                  <a:moveTo>
                    <a:pt x="1633" y="0"/>
                  </a:moveTo>
                  <a:cubicBezTo>
                    <a:pt x="1285" y="0"/>
                    <a:pt x="1017" y="54"/>
                    <a:pt x="750" y="134"/>
                  </a:cubicBezTo>
                  <a:cubicBezTo>
                    <a:pt x="562" y="241"/>
                    <a:pt x="348" y="348"/>
                    <a:pt x="214" y="509"/>
                  </a:cubicBezTo>
                  <a:cubicBezTo>
                    <a:pt x="188" y="535"/>
                    <a:pt x="161" y="616"/>
                    <a:pt x="134" y="642"/>
                  </a:cubicBezTo>
                  <a:cubicBezTo>
                    <a:pt x="81" y="669"/>
                    <a:pt x="81" y="749"/>
                    <a:pt x="54" y="776"/>
                  </a:cubicBezTo>
                  <a:cubicBezTo>
                    <a:pt x="27" y="883"/>
                    <a:pt x="0" y="964"/>
                    <a:pt x="27" y="1044"/>
                  </a:cubicBezTo>
                  <a:cubicBezTo>
                    <a:pt x="54" y="1151"/>
                    <a:pt x="81" y="1231"/>
                    <a:pt x="161" y="1312"/>
                  </a:cubicBezTo>
                  <a:cubicBezTo>
                    <a:pt x="214" y="1365"/>
                    <a:pt x="295" y="1445"/>
                    <a:pt x="348" y="1472"/>
                  </a:cubicBezTo>
                  <a:cubicBezTo>
                    <a:pt x="348" y="1472"/>
                    <a:pt x="402" y="1499"/>
                    <a:pt x="429" y="1499"/>
                  </a:cubicBezTo>
                  <a:cubicBezTo>
                    <a:pt x="562" y="1579"/>
                    <a:pt x="723" y="1633"/>
                    <a:pt x="884" y="1686"/>
                  </a:cubicBezTo>
                  <a:cubicBezTo>
                    <a:pt x="960" y="1698"/>
                    <a:pt x="1036" y="1703"/>
                    <a:pt x="1110" y="1703"/>
                  </a:cubicBezTo>
                  <a:cubicBezTo>
                    <a:pt x="1889" y="1703"/>
                    <a:pt x="2517" y="1086"/>
                    <a:pt x="2811" y="402"/>
                  </a:cubicBezTo>
                  <a:cubicBezTo>
                    <a:pt x="2838" y="348"/>
                    <a:pt x="2811" y="268"/>
                    <a:pt x="2730" y="241"/>
                  </a:cubicBezTo>
                  <a:lnTo>
                    <a:pt x="2570" y="241"/>
                  </a:lnTo>
                  <a:cubicBezTo>
                    <a:pt x="2409" y="187"/>
                    <a:pt x="2222" y="107"/>
                    <a:pt x="2035" y="80"/>
                  </a:cubicBezTo>
                  <a:cubicBezTo>
                    <a:pt x="1901" y="54"/>
                    <a:pt x="1767" y="0"/>
                    <a:pt x="1633" y="0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4" name="Google Shape;6474;p41"/>
            <p:cNvSpPr/>
            <p:nvPr/>
          </p:nvSpPr>
          <p:spPr>
            <a:xfrm>
              <a:off x="8613750" y="6153825"/>
              <a:ext cx="81000" cy="60950"/>
            </a:xfrm>
            <a:custGeom>
              <a:avLst/>
              <a:gdLst/>
              <a:ahLst/>
              <a:cxnLst/>
              <a:rect l="l" t="t" r="r" b="b"/>
              <a:pathLst>
                <a:path w="3240" h="2438" extrusionOk="0">
                  <a:moveTo>
                    <a:pt x="602" y="1"/>
                  </a:moveTo>
                  <a:cubicBezTo>
                    <a:pt x="379" y="1"/>
                    <a:pt x="206" y="67"/>
                    <a:pt x="108" y="209"/>
                  </a:cubicBezTo>
                  <a:cubicBezTo>
                    <a:pt x="1" y="369"/>
                    <a:pt x="54" y="637"/>
                    <a:pt x="241" y="958"/>
                  </a:cubicBezTo>
                  <a:cubicBezTo>
                    <a:pt x="456" y="1279"/>
                    <a:pt x="777" y="1600"/>
                    <a:pt x="1178" y="1868"/>
                  </a:cubicBezTo>
                  <a:cubicBezTo>
                    <a:pt x="1259" y="1948"/>
                    <a:pt x="1339" y="2002"/>
                    <a:pt x="1419" y="2029"/>
                  </a:cubicBezTo>
                  <a:cubicBezTo>
                    <a:pt x="1881" y="2299"/>
                    <a:pt x="2314" y="2437"/>
                    <a:pt x="2640" y="2437"/>
                  </a:cubicBezTo>
                  <a:cubicBezTo>
                    <a:pt x="2862" y="2437"/>
                    <a:pt x="3034" y="2373"/>
                    <a:pt x="3132" y="2243"/>
                  </a:cubicBezTo>
                  <a:cubicBezTo>
                    <a:pt x="3239" y="2082"/>
                    <a:pt x="3186" y="1815"/>
                    <a:pt x="2998" y="1467"/>
                  </a:cubicBezTo>
                  <a:cubicBezTo>
                    <a:pt x="2784" y="1172"/>
                    <a:pt x="2463" y="824"/>
                    <a:pt x="2062" y="557"/>
                  </a:cubicBezTo>
                  <a:cubicBezTo>
                    <a:pt x="1954" y="503"/>
                    <a:pt x="1901" y="423"/>
                    <a:pt x="1821" y="396"/>
                  </a:cubicBezTo>
                  <a:cubicBezTo>
                    <a:pt x="1360" y="142"/>
                    <a:pt x="928" y="1"/>
                    <a:pt x="602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5" name="Google Shape;6475;p41"/>
            <p:cNvSpPr/>
            <p:nvPr/>
          </p:nvSpPr>
          <p:spPr>
            <a:xfrm>
              <a:off x="8395600" y="6113300"/>
              <a:ext cx="91700" cy="41600"/>
            </a:xfrm>
            <a:custGeom>
              <a:avLst/>
              <a:gdLst/>
              <a:ahLst/>
              <a:cxnLst/>
              <a:rect l="l" t="t" r="r" b="b"/>
              <a:pathLst>
                <a:path w="3668" h="1664" extrusionOk="0">
                  <a:moveTo>
                    <a:pt x="2285" y="1"/>
                  </a:moveTo>
                  <a:cubicBezTo>
                    <a:pt x="2102" y="1"/>
                    <a:pt x="1909" y="13"/>
                    <a:pt x="1714" y="36"/>
                  </a:cubicBezTo>
                  <a:cubicBezTo>
                    <a:pt x="1018" y="143"/>
                    <a:pt x="376" y="438"/>
                    <a:pt x="135" y="786"/>
                  </a:cubicBezTo>
                  <a:cubicBezTo>
                    <a:pt x="54" y="893"/>
                    <a:pt x="1" y="1027"/>
                    <a:pt x="54" y="1107"/>
                  </a:cubicBezTo>
                  <a:cubicBezTo>
                    <a:pt x="54" y="1241"/>
                    <a:pt x="135" y="1348"/>
                    <a:pt x="322" y="1455"/>
                  </a:cubicBezTo>
                  <a:cubicBezTo>
                    <a:pt x="545" y="1585"/>
                    <a:pt x="923" y="1663"/>
                    <a:pt x="1357" y="1663"/>
                  </a:cubicBezTo>
                  <a:cubicBezTo>
                    <a:pt x="1548" y="1663"/>
                    <a:pt x="1750" y="1648"/>
                    <a:pt x="1955" y="1615"/>
                  </a:cubicBezTo>
                  <a:cubicBezTo>
                    <a:pt x="2651" y="1508"/>
                    <a:pt x="3293" y="1214"/>
                    <a:pt x="3534" y="893"/>
                  </a:cubicBezTo>
                  <a:cubicBezTo>
                    <a:pt x="3614" y="786"/>
                    <a:pt x="3668" y="652"/>
                    <a:pt x="3614" y="545"/>
                  </a:cubicBezTo>
                  <a:cubicBezTo>
                    <a:pt x="3588" y="411"/>
                    <a:pt x="3480" y="304"/>
                    <a:pt x="3347" y="224"/>
                  </a:cubicBezTo>
                  <a:cubicBezTo>
                    <a:pt x="3119" y="72"/>
                    <a:pt x="2730" y="1"/>
                    <a:pt x="2285" y="1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6" name="Google Shape;6476;p41"/>
            <p:cNvSpPr/>
            <p:nvPr/>
          </p:nvSpPr>
          <p:spPr>
            <a:xfrm>
              <a:off x="8465875" y="6251375"/>
              <a:ext cx="93700" cy="88350"/>
            </a:xfrm>
            <a:custGeom>
              <a:avLst/>
              <a:gdLst/>
              <a:ahLst/>
              <a:cxnLst/>
              <a:rect l="l" t="t" r="r" b="b"/>
              <a:pathLst>
                <a:path w="3748" h="3534" extrusionOk="0">
                  <a:moveTo>
                    <a:pt x="2222" y="1820"/>
                  </a:moveTo>
                  <a:cubicBezTo>
                    <a:pt x="2382" y="1847"/>
                    <a:pt x="2570" y="1874"/>
                    <a:pt x="2757" y="1954"/>
                  </a:cubicBezTo>
                  <a:cubicBezTo>
                    <a:pt x="2891" y="2008"/>
                    <a:pt x="2971" y="2088"/>
                    <a:pt x="3159" y="2142"/>
                  </a:cubicBezTo>
                  <a:cubicBezTo>
                    <a:pt x="3078" y="2329"/>
                    <a:pt x="2971" y="2463"/>
                    <a:pt x="2891" y="2597"/>
                  </a:cubicBezTo>
                  <a:cubicBezTo>
                    <a:pt x="2730" y="2757"/>
                    <a:pt x="2597" y="2891"/>
                    <a:pt x="2516" y="3025"/>
                  </a:cubicBezTo>
                  <a:cubicBezTo>
                    <a:pt x="2409" y="3132"/>
                    <a:pt x="2302" y="3159"/>
                    <a:pt x="2168" y="3212"/>
                  </a:cubicBezTo>
                  <a:cubicBezTo>
                    <a:pt x="2088" y="3292"/>
                    <a:pt x="1954" y="3319"/>
                    <a:pt x="1847" y="3319"/>
                  </a:cubicBezTo>
                  <a:lnTo>
                    <a:pt x="1499" y="3319"/>
                  </a:lnTo>
                  <a:cubicBezTo>
                    <a:pt x="1365" y="3292"/>
                    <a:pt x="1285" y="3266"/>
                    <a:pt x="1178" y="3212"/>
                  </a:cubicBezTo>
                  <a:cubicBezTo>
                    <a:pt x="1151" y="3185"/>
                    <a:pt x="1098" y="3185"/>
                    <a:pt x="1071" y="3159"/>
                  </a:cubicBezTo>
                  <a:cubicBezTo>
                    <a:pt x="1017" y="3159"/>
                    <a:pt x="964" y="3132"/>
                    <a:pt x="937" y="3078"/>
                  </a:cubicBezTo>
                  <a:cubicBezTo>
                    <a:pt x="830" y="3025"/>
                    <a:pt x="777" y="2944"/>
                    <a:pt x="696" y="2864"/>
                  </a:cubicBezTo>
                  <a:cubicBezTo>
                    <a:pt x="669" y="2811"/>
                    <a:pt x="669" y="2784"/>
                    <a:pt x="643" y="2757"/>
                  </a:cubicBezTo>
                  <a:lnTo>
                    <a:pt x="616" y="2730"/>
                  </a:lnTo>
                  <a:lnTo>
                    <a:pt x="643" y="2677"/>
                  </a:lnTo>
                  <a:lnTo>
                    <a:pt x="669" y="2623"/>
                  </a:lnTo>
                  <a:lnTo>
                    <a:pt x="696" y="2516"/>
                  </a:lnTo>
                  <a:lnTo>
                    <a:pt x="696" y="2543"/>
                  </a:lnTo>
                  <a:cubicBezTo>
                    <a:pt x="803" y="2409"/>
                    <a:pt x="910" y="2275"/>
                    <a:pt x="1044" y="2195"/>
                  </a:cubicBezTo>
                  <a:cubicBezTo>
                    <a:pt x="1178" y="2088"/>
                    <a:pt x="1285" y="2008"/>
                    <a:pt x="1419" y="1954"/>
                  </a:cubicBezTo>
                  <a:cubicBezTo>
                    <a:pt x="1526" y="1927"/>
                    <a:pt x="1633" y="1874"/>
                    <a:pt x="1767" y="1847"/>
                  </a:cubicBezTo>
                  <a:cubicBezTo>
                    <a:pt x="1901" y="1820"/>
                    <a:pt x="2088" y="1820"/>
                    <a:pt x="2222" y="1820"/>
                  </a:cubicBezTo>
                  <a:close/>
                  <a:moveTo>
                    <a:pt x="134" y="0"/>
                  </a:moveTo>
                  <a:lnTo>
                    <a:pt x="107" y="107"/>
                  </a:lnTo>
                  <a:cubicBezTo>
                    <a:pt x="81" y="268"/>
                    <a:pt x="81" y="402"/>
                    <a:pt x="54" y="589"/>
                  </a:cubicBezTo>
                  <a:cubicBezTo>
                    <a:pt x="54" y="776"/>
                    <a:pt x="0" y="910"/>
                    <a:pt x="0" y="1071"/>
                  </a:cubicBezTo>
                  <a:cubicBezTo>
                    <a:pt x="0" y="1419"/>
                    <a:pt x="54" y="1686"/>
                    <a:pt x="81" y="1954"/>
                  </a:cubicBezTo>
                  <a:cubicBezTo>
                    <a:pt x="107" y="2115"/>
                    <a:pt x="134" y="2249"/>
                    <a:pt x="188" y="2382"/>
                  </a:cubicBezTo>
                  <a:cubicBezTo>
                    <a:pt x="241" y="2543"/>
                    <a:pt x="268" y="2677"/>
                    <a:pt x="348" y="2784"/>
                  </a:cubicBezTo>
                  <a:cubicBezTo>
                    <a:pt x="482" y="3025"/>
                    <a:pt x="669" y="3212"/>
                    <a:pt x="884" y="3346"/>
                  </a:cubicBezTo>
                  <a:cubicBezTo>
                    <a:pt x="1044" y="3453"/>
                    <a:pt x="1258" y="3533"/>
                    <a:pt x="1472" y="3533"/>
                  </a:cubicBezTo>
                  <a:cubicBezTo>
                    <a:pt x="1660" y="3533"/>
                    <a:pt x="1847" y="3533"/>
                    <a:pt x="2008" y="3453"/>
                  </a:cubicBezTo>
                  <a:cubicBezTo>
                    <a:pt x="2195" y="3399"/>
                    <a:pt x="2356" y="3319"/>
                    <a:pt x="2490" y="3212"/>
                  </a:cubicBezTo>
                  <a:cubicBezTo>
                    <a:pt x="2623" y="3105"/>
                    <a:pt x="2757" y="2998"/>
                    <a:pt x="2891" y="2864"/>
                  </a:cubicBezTo>
                  <a:cubicBezTo>
                    <a:pt x="3132" y="2597"/>
                    <a:pt x="3319" y="2249"/>
                    <a:pt x="3480" y="1874"/>
                  </a:cubicBezTo>
                  <a:cubicBezTo>
                    <a:pt x="3614" y="1553"/>
                    <a:pt x="3748" y="1205"/>
                    <a:pt x="3748" y="884"/>
                  </a:cubicBezTo>
                  <a:lnTo>
                    <a:pt x="3748" y="884"/>
                  </a:lnTo>
                  <a:cubicBezTo>
                    <a:pt x="3614" y="897"/>
                    <a:pt x="3473" y="904"/>
                    <a:pt x="3333" y="904"/>
                  </a:cubicBezTo>
                  <a:cubicBezTo>
                    <a:pt x="3192" y="904"/>
                    <a:pt x="3052" y="897"/>
                    <a:pt x="2918" y="884"/>
                  </a:cubicBezTo>
                  <a:cubicBezTo>
                    <a:pt x="2543" y="857"/>
                    <a:pt x="2195" y="776"/>
                    <a:pt x="1820" y="723"/>
                  </a:cubicBezTo>
                  <a:cubicBezTo>
                    <a:pt x="1446" y="643"/>
                    <a:pt x="1125" y="509"/>
                    <a:pt x="777" y="375"/>
                  </a:cubicBezTo>
                  <a:cubicBezTo>
                    <a:pt x="643" y="321"/>
                    <a:pt x="536" y="241"/>
                    <a:pt x="402" y="188"/>
                  </a:cubicBezTo>
                  <a:cubicBezTo>
                    <a:pt x="375" y="134"/>
                    <a:pt x="322" y="107"/>
                    <a:pt x="268" y="81"/>
                  </a:cubicBezTo>
                  <a:cubicBezTo>
                    <a:pt x="241" y="81"/>
                    <a:pt x="188" y="54"/>
                    <a:pt x="134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7" name="Google Shape;6477;p41"/>
            <p:cNvSpPr/>
            <p:nvPr/>
          </p:nvSpPr>
          <p:spPr>
            <a:xfrm>
              <a:off x="8400300" y="6201075"/>
              <a:ext cx="40825" cy="62475"/>
            </a:xfrm>
            <a:custGeom>
              <a:avLst/>
              <a:gdLst/>
              <a:ahLst/>
              <a:cxnLst/>
              <a:rect l="l" t="t" r="r" b="b"/>
              <a:pathLst>
                <a:path w="1633" h="2499" extrusionOk="0">
                  <a:moveTo>
                    <a:pt x="1046" y="1"/>
                  </a:moveTo>
                  <a:cubicBezTo>
                    <a:pt x="889" y="1"/>
                    <a:pt x="680" y="104"/>
                    <a:pt x="536" y="272"/>
                  </a:cubicBezTo>
                  <a:cubicBezTo>
                    <a:pt x="322" y="487"/>
                    <a:pt x="188" y="781"/>
                    <a:pt x="134" y="1102"/>
                  </a:cubicBezTo>
                  <a:cubicBezTo>
                    <a:pt x="0" y="1718"/>
                    <a:pt x="134" y="2280"/>
                    <a:pt x="429" y="2441"/>
                  </a:cubicBezTo>
                  <a:cubicBezTo>
                    <a:pt x="482" y="2441"/>
                    <a:pt x="509" y="2494"/>
                    <a:pt x="562" y="2494"/>
                  </a:cubicBezTo>
                  <a:cubicBezTo>
                    <a:pt x="582" y="2497"/>
                    <a:pt x="601" y="2498"/>
                    <a:pt x="621" y="2498"/>
                  </a:cubicBezTo>
                  <a:cubicBezTo>
                    <a:pt x="793" y="2498"/>
                    <a:pt x="980" y="2395"/>
                    <a:pt x="1124" y="2226"/>
                  </a:cubicBezTo>
                  <a:cubicBezTo>
                    <a:pt x="1339" y="2012"/>
                    <a:pt x="1472" y="1718"/>
                    <a:pt x="1526" y="1397"/>
                  </a:cubicBezTo>
                  <a:cubicBezTo>
                    <a:pt x="1633" y="781"/>
                    <a:pt x="1499" y="219"/>
                    <a:pt x="1232" y="58"/>
                  </a:cubicBezTo>
                  <a:cubicBezTo>
                    <a:pt x="1151" y="58"/>
                    <a:pt x="1124" y="5"/>
                    <a:pt x="1098" y="5"/>
                  </a:cubicBezTo>
                  <a:cubicBezTo>
                    <a:pt x="1081" y="2"/>
                    <a:pt x="1064" y="1"/>
                    <a:pt x="1046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8" name="Google Shape;6478;p41"/>
            <p:cNvSpPr/>
            <p:nvPr/>
          </p:nvSpPr>
          <p:spPr>
            <a:xfrm>
              <a:off x="8599700" y="6254625"/>
              <a:ext cx="41500" cy="62450"/>
            </a:xfrm>
            <a:custGeom>
              <a:avLst/>
              <a:gdLst/>
              <a:ahLst/>
              <a:cxnLst/>
              <a:rect l="l" t="t" r="r" b="b"/>
              <a:pathLst>
                <a:path w="1660" h="2498" extrusionOk="0">
                  <a:moveTo>
                    <a:pt x="1066" y="0"/>
                  </a:moveTo>
                  <a:cubicBezTo>
                    <a:pt x="894" y="0"/>
                    <a:pt x="704" y="104"/>
                    <a:pt x="536" y="272"/>
                  </a:cubicBezTo>
                  <a:cubicBezTo>
                    <a:pt x="348" y="486"/>
                    <a:pt x="215" y="780"/>
                    <a:pt x="134" y="1101"/>
                  </a:cubicBezTo>
                  <a:cubicBezTo>
                    <a:pt x="0" y="1717"/>
                    <a:pt x="134" y="2279"/>
                    <a:pt x="429" y="2440"/>
                  </a:cubicBezTo>
                  <a:cubicBezTo>
                    <a:pt x="509" y="2440"/>
                    <a:pt x="536" y="2493"/>
                    <a:pt x="563" y="2493"/>
                  </a:cubicBezTo>
                  <a:cubicBezTo>
                    <a:pt x="584" y="2496"/>
                    <a:pt x="606" y="2497"/>
                    <a:pt x="627" y="2497"/>
                  </a:cubicBezTo>
                  <a:cubicBezTo>
                    <a:pt x="815" y="2497"/>
                    <a:pt x="983" y="2394"/>
                    <a:pt x="1151" y="2226"/>
                  </a:cubicBezTo>
                  <a:cubicBezTo>
                    <a:pt x="1339" y="2012"/>
                    <a:pt x="1473" y="1717"/>
                    <a:pt x="1553" y="1396"/>
                  </a:cubicBezTo>
                  <a:cubicBezTo>
                    <a:pt x="1660" y="780"/>
                    <a:pt x="1526" y="218"/>
                    <a:pt x="1258" y="58"/>
                  </a:cubicBezTo>
                  <a:cubicBezTo>
                    <a:pt x="1178" y="58"/>
                    <a:pt x="1151" y="4"/>
                    <a:pt x="1125" y="4"/>
                  </a:cubicBezTo>
                  <a:cubicBezTo>
                    <a:pt x="1106" y="1"/>
                    <a:pt x="1086" y="0"/>
                    <a:pt x="1066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79" name="Google Shape;6479;p41"/>
          <p:cNvGrpSpPr/>
          <p:nvPr/>
        </p:nvGrpSpPr>
        <p:grpSpPr>
          <a:xfrm>
            <a:off x="638400" y="2788688"/>
            <a:ext cx="1129525" cy="1140925"/>
            <a:chOff x="6677925" y="6815450"/>
            <a:chExt cx="1129525" cy="1140925"/>
          </a:xfrm>
        </p:grpSpPr>
        <p:sp>
          <p:nvSpPr>
            <p:cNvPr id="6480" name="Google Shape;6480;p41"/>
            <p:cNvSpPr/>
            <p:nvPr/>
          </p:nvSpPr>
          <p:spPr>
            <a:xfrm>
              <a:off x="6677925" y="6815450"/>
              <a:ext cx="1129525" cy="1140925"/>
            </a:xfrm>
            <a:custGeom>
              <a:avLst/>
              <a:gdLst/>
              <a:ahLst/>
              <a:cxnLst/>
              <a:rect l="l" t="t" r="r" b="b"/>
              <a:pathLst>
                <a:path w="45181" h="45637" extrusionOk="0">
                  <a:moveTo>
                    <a:pt x="19834" y="1"/>
                  </a:moveTo>
                  <a:cubicBezTo>
                    <a:pt x="19459" y="1"/>
                    <a:pt x="19084" y="27"/>
                    <a:pt x="18737" y="135"/>
                  </a:cubicBezTo>
                  <a:cubicBezTo>
                    <a:pt x="18335" y="242"/>
                    <a:pt x="17880" y="402"/>
                    <a:pt x="17479" y="643"/>
                  </a:cubicBezTo>
                  <a:cubicBezTo>
                    <a:pt x="17184" y="804"/>
                    <a:pt x="16863" y="1045"/>
                    <a:pt x="16542" y="1312"/>
                  </a:cubicBezTo>
                  <a:cubicBezTo>
                    <a:pt x="16087" y="1714"/>
                    <a:pt x="15685" y="2169"/>
                    <a:pt x="15257" y="2784"/>
                  </a:cubicBezTo>
                  <a:cubicBezTo>
                    <a:pt x="14909" y="3213"/>
                    <a:pt x="14641" y="3721"/>
                    <a:pt x="14374" y="4203"/>
                  </a:cubicBezTo>
                  <a:cubicBezTo>
                    <a:pt x="14133" y="4685"/>
                    <a:pt x="13945" y="5140"/>
                    <a:pt x="13731" y="5729"/>
                  </a:cubicBezTo>
                  <a:cubicBezTo>
                    <a:pt x="12741" y="4845"/>
                    <a:pt x="11724" y="4176"/>
                    <a:pt x="10653" y="3721"/>
                  </a:cubicBezTo>
                  <a:cubicBezTo>
                    <a:pt x="10038" y="3453"/>
                    <a:pt x="9315" y="3213"/>
                    <a:pt x="8646" y="3079"/>
                  </a:cubicBezTo>
                  <a:cubicBezTo>
                    <a:pt x="8084" y="2972"/>
                    <a:pt x="7495" y="2918"/>
                    <a:pt x="6879" y="2918"/>
                  </a:cubicBezTo>
                  <a:lnTo>
                    <a:pt x="6451" y="2918"/>
                  </a:lnTo>
                  <a:cubicBezTo>
                    <a:pt x="6076" y="2945"/>
                    <a:pt x="5675" y="2972"/>
                    <a:pt x="5300" y="3052"/>
                  </a:cubicBezTo>
                  <a:cubicBezTo>
                    <a:pt x="4899" y="3106"/>
                    <a:pt x="4551" y="3213"/>
                    <a:pt x="4203" y="3346"/>
                  </a:cubicBezTo>
                  <a:cubicBezTo>
                    <a:pt x="3507" y="3614"/>
                    <a:pt x="2864" y="4016"/>
                    <a:pt x="2329" y="4551"/>
                  </a:cubicBezTo>
                  <a:cubicBezTo>
                    <a:pt x="1874" y="4979"/>
                    <a:pt x="1499" y="5514"/>
                    <a:pt x="1151" y="6157"/>
                  </a:cubicBezTo>
                  <a:cubicBezTo>
                    <a:pt x="884" y="6639"/>
                    <a:pt x="696" y="7201"/>
                    <a:pt x="536" y="7789"/>
                  </a:cubicBezTo>
                  <a:cubicBezTo>
                    <a:pt x="268" y="8833"/>
                    <a:pt x="161" y="9850"/>
                    <a:pt x="108" y="10734"/>
                  </a:cubicBezTo>
                  <a:cubicBezTo>
                    <a:pt x="54" y="11135"/>
                    <a:pt x="27" y="11563"/>
                    <a:pt x="27" y="11965"/>
                  </a:cubicBezTo>
                  <a:cubicBezTo>
                    <a:pt x="1" y="12607"/>
                    <a:pt x="1" y="13303"/>
                    <a:pt x="54" y="13972"/>
                  </a:cubicBezTo>
                  <a:cubicBezTo>
                    <a:pt x="161" y="15364"/>
                    <a:pt x="429" y="16702"/>
                    <a:pt x="830" y="17960"/>
                  </a:cubicBezTo>
                  <a:cubicBezTo>
                    <a:pt x="1232" y="19272"/>
                    <a:pt x="1821" y="20530"/>
                    <a:pt x="2543" y="21681"/>
                  </a:cubicBezTo>
                  <a:cubicBezTo>
                    <a:pt x="2891" y="22243"/>
                    <a:pt x="3319" y="22805"/>
                    <a:pt x="3775" y="23394"/>
                  </a:cubicBezTo>
                  <a:cubicBezTo>
                    <a:pt x="4176" y="23876"/>
                    <a:pt x="4658" y="24357"/>
                    <a:pt x="5113" y="24759"/>
                  </a:cubicBezTo>
                  <a:cubicBezTo>
                    <a:pt x="6050" y="25562"/>
                    <a:pt x="7147" y="26231"/>
                    <a:pt x="8325" y="26740"/>
                  </a:cubicBezTo>
                  <a:cubicBezTo>
                    <a:pt x="8914" y="26954"/>
                    <a:pt x="9529" y="27168"/>
                    <a:pt x="10145" y="27302"/>
                  </a:cubicBezTo>
                  <a:lnTo>
                    <a:pt x="10172" y="27302"/>
                  </a:lnTo>
                  <a:cubicBezTo>
                    <a:pt x="10064" y="28105"/>
                    <a:pt x="10038" y="28908"/>
                    <a:pt x="10064" y="29711"/>
                  </a:cubicBezTo>
                  <a:lnTo>
                    <a:pt x="10064" y="29871"/>
                  </a:lnTo>
                  <a:cubicBezTo>
                    <a:pt x="10091" y="30219"/>
                    <a:pt x="10145" y="30621"/>
                    <a:pt x="10172" y="30969"/>
                  </a:cubicBezTo>
                  <a:cubicBezTo>
                    <a:pt x="10359" y="32441"/>
                    <a:pt x="10760" y="33859"/>
                    <a:pt x="11376" y="35171"/>
                  </a:cubicBezTo>
                  <a:cubicBezTo>
                    <a:pt x="11965" y="36509"/>
                    <a:pt x="12848" y="37740"/>
                    <a:pt x="13892" y="38811"/>
                  </a:cubicBezTo>
                  <a:cubicBezTo>
                    <a:pt x="14374" y="39319"/>
                    <a:pt x="14963" y="39801"/>
                    <a:pt x="15578" y="40283"/>
                  </a:cubicBezTo>
                  <a:cubicBezTo>
                    <a:pt x="16167" y="40684"/>
                    <a:pt x="16756" y="41113"/>
                    <a:pt x="17425" y="41487"/>
                  </a:cubicBezTo>
                  <a:cubicBezTo>
                    <a:pt x="18121" y="41889"/>
                    <a:pt x="18844" y="42264"/>
                    <a:pt x="19539" y="42558"/>
                  </a:cubicBezTo>
                  <a:cubicBezTo>
                    <a:pt x="20289" y="42879"/>
                    <a:pt x="21119" y="43120"/>
                    <a:pt x="21868" y="43334"/>
                  </a:cubicBezTo>
                  <a:cubicBezTo>
                    <a:pt x="22350" y="43415"/>
                    <a:pt x="22778" y="43495"/>
                    <a:pt x="23260" y="43548"/>
                  </a:cubicBezTo>
                  <a:cubicBezTo>
                    <a:pt x="23340" y="43655"/>
                    <a:pt x="23447" y="43736"/>
                    <a:pt x="23554" y="43816"/>
                  </a:cubicBezTo>
                  <a:cubicBezTo>
                    <a:pt x="23608" y="43896"/>
                    <a:pt x="23688" y="43923"/>
                    <a:pt x="23742" y="44003"/>
                  </a:cubicBezTo>
                  <a:lnTo>
                    <a:pt x="24063" y="44191"/>
                  </a:lnTo>
                  <a:cubicBezTo>
                    <a:pt x="24063" y="44191"/>
                    <a:pt x="24143" y="44271"/>
                    <a:pt x="24197" y="44298"/>
                  </a:cubicBezTo>
                  <a:cubicBezTo>
                    <a:pt x="24678" y="44619"/>
                    <a:pt x="25214" y="44887"/>
                    <a:pt x="25722" y="45101"/>
                  </a:cubicBezTo>
                  <a:cubicBezTo>
                    <a:pt x="26338" y="45342"/>
                    <a:pt x="26954" y="45475"/>
                    <a:pt x="27596" y="45502"/>
                  </a:cubicBezTo>
                  <a:lnTo>
                    <a:pt x="27890" y="45502"/>
                  </a:lnTo>
                  <a:cubicBezTo>
                    <a:pt x="28024" y="45502"/>
                    <a:pt x="28158" y="45502"/>
                    <a:pt x="28158" y="45636"/>
                  </a:cubicBezTo>
                  <a:cubicBezTo>
                    <a:pt x="28800" y="45556"/>
                    <a:pt x="29389" y="45395"/>
                    <a:pt x="29898" y="45101"/>
                  </a:cubicBezTo>
                  <a:cubicBezTo>
                    <a:pt x="30192" y="44913"/>
                    <a:pt x="30460" y="44726"/>
                    <a:pt x="30701" y="44458"/>
                  </a:cubicBezTo>
                  <a:cubicBezTo>
                    <a:pt x="30701" y="44458"/>
                    <a:pt x="30728" y="44458"/>
                    <a:pt x="30728" y="44432"/>
                  </a:cubicBezTo>
                  <a:cubicBezTo>
                    <a:pt x="30968" y="44110"/>
                    <a:pt x="31183" y="43816"/>
                    <a:pt x="31316" y="43495"/>
                  </a:cubicBezTo>
                  <a:cubicBezTo>
                    <a:pt x="31450" y="43174"/>
                    <a:pt x="31530" y="42852"/>
                    <a:pt x="31584" y="42478"/>
                  </a:cubicBezTo>
                  <a:cubicBezTo>
                    <a:pt x="31611" y="42371"/>
                    <a:pt x="31611" y="42290"/>
                    <a:pt x="31611" y="42157"/>
                  </a:cubicBezTo>
                  <a:lnTo>
                    <a:pt x="31611" y="41889"/>
                  </a:lnTo>
                  <a:lnTo>
                    <a:pt x="31611" y="41568"/>
                  </a:lnTo>
                  <a:lnTo>
                    <a:pt x="31611" y="41514"/>
                  </a:lnTo>
                  <a:cubicBezTo>
                    <a:pt x="31798" y="41434"/>
                    <a:pt x="32012" y="41354"/>
                    <a:pt x="32200" y="41247"/>
                  </a:cubicBezTo>
                  <a:cubicBezTo>
                    <a:pt x="32253" y="41220"/>
                    <a:pt x="32387" y="41139"/>
                    <a:pt x="32387" y="41139"/>
                  </a:cubicBezTo>
                  <a:cubicBezTo>
                    <a:pt x="32815" y="40872"/>
                    <a:pt x="33217" y="40470"/>
                    <a:pt x="33484" y="40042"/>
                  </a:cubicBezTo>
                  <a:cubicBezTo>
                    <a:pt x="34020" y="39212"/>
                    <a:pt x="34180" y="38168"/>
                    <a:pt x="33993" y="37098"/>
                  </a:cubicBezTo>
                  <a:cubicBezTo>
                    <a:pt x="33913" y="36830"/>
                    <a:pt x="33859" y="36563"/>
                    <a:pt x="33752" y="36295"/>
                  </a:cubicBezTo>
                  <a:cubicBezTo>
                    <a:pt x="34020" y="35786"/>
                    <a:pt x="34207" y="35197"/>
                    <a:pt x="34261" y="34555"/>
                  </a:cubicBezTo>
                  <a:cubicBezTo>
                    <a:pt x="34287" y="34261"/>
                    <a:pt x="34287" y="33940"/>
                    <a:pt x="34261" y="33645"/>
                  </a:cubicBezTo>
                  <a:cubicBezTo>
                    <a:pt x="34341" y="33618"/>
                    <a:pt x="34421" y="33618"/>
                    <a:pt x="34475" y="33592"/>
                  </a:cubicBezTo>
                  <a:cubicBezTo>
                    <a:pt x="35197" y="33377"/>
                    <a:pt x="35867" y="33110"/>
                    <a:pt x="36429" y="32815"/>
                  </a:cubicBezTo>
                  <a:cubicBezTo>
                    <a:pt x="36750" y="32655"/>
                    <a:pt x="37071" y="32441"/>
                    <a:pt x="37365" y="32253"/>
                  </a:cubicBezTo>
                  <a:cubicBezTo>
                    <a:pt x="37820" y="31905"/>
                    <a:pt x="38195" y="31584"/>
                    <a:pt x="38490" y="31209"/>
                  </a:cubicBezTo>
                  <a:cubicBezTo>
                    <a:pt x="38623" y="31049"/>
                    <a:pt x="38811" y="30835"/>
                    <a:pt x="38971" y="30567"/>
                  </a:cubicBezTo>
                  <a:cubicBezTo>
                    <a:pt x="39105" y="30380"/>
                    <a:pt x="39212" y="30166"/>
                    <a:pt x="39293" y="29978"/>
                  </a:cubicBezTo>
                  <a:cubicBezTo>
                    <a:pt x="39480" y="29523"/>
                    <a:pt x="39640" y="29095"/>
                    <a:pt x="39694" y="28667"/>
                  </a:cubicBezTo>
                  <a:cubicBezTo>
                    <a:pt x="39801" y="28131"/>
                    <a:pt x="39828" y="27623"/>
                    <a:pt x="39828" y="27168"/>
                  </a:cubicBezTo>
                  <a:cubicBezTo>
                    <a:pt x="40203" y="26311"/>
                    <a:pt x="40470" y="25482"/>
                    <a:pt x="40631" y="24652"/>
                  </a:cubicBezTo>
                  <a:cubicBezTo>
                    <a:pt x="40872" y="23554"/>
                    <a:pt x="40952" y="22430"/>
                    <a:pt x="40845" y="21360"/>
                  </a:cubicBezTo>
                  <a:cubicBezTo>
                    <a:pt x="40818" y="20744"/>
                    <a:pt x="40711" y="20182"/>
                    <a:pt x="40577" y="19593"/>
                  </a:cubicBezTo>
                  <a:cubicBezTo>
                    <a:pt x="40497" y="19459"/>
                    <a:pt x="40470" y="19299"/>
                    <a:pt x="40443" y="19165"/>
                  </a:cubicBezTo>
                  <a:lnTo>
                    <a:pt x="40443" y="19165"/>
                  </a:lnTo>
                  <a:cubicBezTo>
                    <a:pt x="40684" y="19299"/>
                    <a:pt x="40898" y="19433"/>
                    <a:pt x="41220" y="19540"/>
                  </a:cubicBezTo>
                  <a:cubicBezTo>
                    <a:pt x="41514" y="19620"/>
                    <a:pt x="41808" y="19673"/>
                    <a:pt x="42103" y="19673"/>
                  </a:cubicBezTo>
                  <a:cubicBezTo>
                    <a:pt x="42826" y="19673"/>
                    <a:pt x="43521" y="19433"/>
                    <a:pt x="44030" y="18951"/>
                  </a:cubicBezTo>
                  <a:cubicBezTo>
                    <a:pt x="44378" y="18656"/>
                    <a:pt x="44860" y="18094"/>
                    <a:pt x="45020" y="17184"/>
                  </a:cubicBezTo>
                  <a:cubicBezTo>
                    <a:pt x="45181" y="16381"/>
                    <a:pt x="45101" y="15498"/>
                    <a:pt x="44726" y="14641"/>
                  </a:cubicBezTo>
                  <a:cubicBezTo>
                    <a:pt x="44592" y="14320"/>
                    <a:pt x="44432" y="14026"/>
                    <a:pt x="44217" y="13678"/>
                  </a:cubicBezTo>
                  <a:cubicBezTo>
                    <a:pt x="44030" y="13384"/>
                    <a:pt x="43816" y="13116"/>
                    <a:pt x="43575" y="12848"/>
                  </a:cubicBezTo>
                  <a:cubicBezTo>
                    <a:pt x="43495" y="12741"/>
                    <a:pt x="43388" y="12607"/>
                    <a:pt x="43281" y="12500"/>
                  </a:cubicBezTo>
                  <a:cubicBezTo>
                    <a:pt x="43174" y="12366"/>
                    <a:pt x="43093" y="12259"/>
                    <a:pt x="42959" y="12179"/>
                  </a:cubicBezTo>
                  <a:cubicBezTo>
                    <a:pt x="42772" y="12018"/>
                    <a:pt x="42585" y="11885"/>
                    <a:pt x="42424" y="11751"/>
                  </a:cubicBezTo>
                  <a:cubicBezTo>
                    <a:pt x="42156" y="11537"/>
                    <a:pt x="41835" y="11376"/>
                    <a:pt x="41514" y="11269"/>
                  </a:cubicBezTo>
                  <a:cubicBezTo>
                    <a:pt x="41487" y="11082"/>
                    <a:pt x="41434" y="10868"/>
                    <a:pt x="41380" y="10680"/>
                  </a:cubicBezTo>
                  <a:cubicBezTo>
                    <a:pt x="41246" y="10279"/>
                    <a:pt x="41086" y="9877"/>
                    <a:pt x="40872" y="9529"/>
                  </a:cubicBezTo>
                  <a:cubicBezTo>
                    <a:pt x="40604" y="9021"/>
                    <a:pt x="40229" y="8566"/>
                    <a:pt x="39828" y="8164"/>
                  </a:cubicBezTo>
                  <a:cubicBezTo>
                    <a:pt x="39748" y="8057"/>
                    <a:pt x="39614" y="7950"/>
                    <a:pt x="39507" y="7870"/>
                  </a:cubicBezTo>
                  <a:cubicBezTo>
                    <a:pt x="39212" y="7602"/>
                    <a:pt x="38864" y="7361"/>
                    <a:pt x="38570" y="7201"/>
                  </a:cubicBezTo>
                  <a:cubicBezTo>
                    <a:pt x="38409" y="7094"/>
                    <a:pt x="38222" y="7013"/>
                    <a:pt x="38088" y="6960"/>
                  </a:cubicBezTo>
                  <a:cubicBezTo>
                    <a:pt x="37954" y="6879"/>
                    <a:pt x="37820" y="6853"/>
                    <a:pt x="37687" y="6799"/>
                  </a:cubicBezTo>
                  <a:cubicBezTo>
                    <a:pt x="37419" y="6692"/>
                    <a:pt x="37151" y="6612"/>
                    <a:pt x="36857" y="6612"/>
                  </a:cubicBezTo>
                  <a:lnTo>
                    <a:pt x="36616" y="6612"/>
                  </a:lnTo>
                  <a:cubicBezTo>
                    <a:pt x="36161" y="6612"/>
                    <a:pt x="35652" y="6719"/>
                    <a:pt x="35251" y="6960"/>
                  </a:cubicBezTo>
                  <a:cubicBezTo>
                    <a:pt x="34742" y="7201"/>
                    <a:pt x="34261" y="7522"/>
                    <a:pt x="33752" y="7950"/>
                  </a:cubicBezTo>
                  <a:cubicBezTo>
                    <a:pt x="33270" y="8352"/>
                    <a:pt x="32842" y="8807"/>
                    <a:pt x="32441" y="9235"/>
                  </a:cubicBezTo>
                  <a:cubicBezTo>
                    <a:pt x="32066" y="9663"/>
                    <a:pt x="31745" y="10091"/>
                    <a:pt x="31450" y="10546"/>
                  </a:cubicBezTo>
                  <a:cubicBezTo>
                    <a:pt x="30513" y="10225"/>
                    <a:pt x="29523" y="10065"/>
                    <a:pt x="28586" y="10011"/>
                  </a:cubicBezTo>
                  <a:cubicBezTo>
                    <a:pt x="28372" y="9958"/>
                    <a:pt x="28131" y="9958"/>
                    <a:pt x="27890" y="9958"/>
                  </a:cubicBezTo>
                  <a:cubicBezTo>
                    <a:pt x="27489" y="9958"/>
                    <a:pt x="27114" y="10011"/>
                    <a:pt x="26713" y="10038"/>
                  </a:cubicBezTo>
                  <a:cubicBezTo>
                    <a:pt x="26659" y="9369"/>
                    <a:pt x="26525" y="8700"/>
                    <a:pt x="26391" y="8004"/>
                  </a:cubicBezTo>
                  <a:cubicBezTo>
                    <a:pt x="26258" y="7442"/>
                    <a:pt x="26124" y="6960"/>
                    <a:pt x="25990" y="6478"/>
                  </a:cubicBezTo>
                  <a:cubicBezTo>
                    <a:pt x="25856" y="5969"/>
                    <a:pt x="25642" y="5434"/>
                    <a:pt x="25455" y="4979"/>
                  </a:cubicBezTo>
                  <a:cubicBezTo>
                    <a:pt x="25187" y="4417"/>
                    <a:pt x="24946" y="3882"/>
                    <a:pt x="24652" y="3373"/>
                  </a:cubicBezTo>
                  <a:cubicBezTo>
                    <a:pt x="24304" y="2784"/>
                    <a:pt x="23956" y="2249"/>
                    <a:pt x="23501" y="1767"/>
                  </a:cubicBezTo>
                  <a:cubicBezTo>
                    <a:pt x="22965" y="1178"/>
                    <a:pt x="22377" y="723"/>
                    <a:pt x="21734" y="429"/>
                  </a:cubicBezTo>
                  <a:cubicBezTo>
                    <a:pt x="21493" y="295"/>
                    <a:pt x="21279" y="242"/>
                    <a:pt x="21038" y="161"/>
                  </a:cubicBezTo>
                  <a:cubicBezTo>
                    <a:pt x="20797" y="108"/>
                    <a:pt x="20530" y="54"/>
                    <a:pt x="20235" y="27"/>
                  </a:cubicBezTo>
                  <a:cubicBezTo>
                    <a:pt x="20102" y="1"/>
                    <a:pt x="19968" y="1"/>
                    <a:pt x="198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5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1" name="Google Shape;6481;p41"/>
            <p:cNvSpPr/>
            <p:nvPr/>
          </p:nvSpPr>
          <p:spPr>
            <a:xfrm>
              <a:off x="7060000" y="6879700"/>
              <a:ext cx="222850" cy="525300"/>
            </a:xfrm>
            <a:custGeom>
              <a:avLst/>
              <a:gdLst/>
              <a:ahLst/>
              <a:cxnLst/>
              <a:rect l="l" t="t" r="r" b="b"/>
              <a:pathLst>
                <a:path w="8914" h="21012" extrusionOk="0">
                  <a:moveTo>
                    <a:pt x="4685" y="0"/>
                  </a:moveTo>
                  <a:cubicBezTo>
                    <a:pt x="4658" y="27"/>
                    <a:pt x="4578" y="27"/>
                    <a:pt x="4551" y="27"/>
                  </a:cubicBezTo>
                  <a:cubicBezTo>
                    <a:pt x="4417" y="27"/>
                    <a:pt x="4256" y="80"/>
                    <a:pt x="4096" y="107"/>
                  </a:cubicBezTo>
                  <a:cubicBezTo>
                    <a:pt x="3909" y="134"/>
                    <a:pt x="3721" y="241"/>
                    <a:pt x="3507" y="348"/>
                  </a:cubicBezTo>
                  <a:cubicBezTo>
                    <a:pt x="3346" y="428"/>
                    <a:pt x="3186" y="562"/>
                    <a:pt x="2972" y="696"/>
                  </a:cubicBezTo>
                  <a:cubicBezTo>
                    <a:pt x="2677" y="964"/>
                    <a:pt x="2410" y="1285"/>
                    <a:pt x="2088" y="1713"/>
                  </a:cubicBezTo>
                  <a:cubicBezTo>
                    <a:pt x="1848" y="2034"/>
                    <a:pt x="1633" y="2409"/>
                    <a:pt x="1446" y="2784"/>
                  </a:cubicBezTo>
                  <a:cubicBezTo>
                    <a:pt x="1232" y="3159"/>
                    <a:pt x="1071" y="3587"/>
                    <a:pt x="911" y="4095"/>
                  </a:cubicBezTo>
                  <a:cubicBezTo>
                    <a:pt x="536" y="5086"/>
                    <a:pt x="295" y="6156"/>
                    <a:pt x="161" y="7388"/>
                  </a:cubicBezTo>
                  <a:cubicBezTo>
                    <a:pt x="28" y="8512"/>
                    <a:pt x="1" y="9636"/>
                    <a:pt x="81" y="10867"/>
                  </a:cubicBezTo>
                  <a:cubicBezTo>
                    <a:pt x="108" y="11991"/>
                    <a:pt x="242" y="13142"/>
                    <a:pt x="429" y="14427"/>
                  </a:cubicBezTo>
                  <a:cubicBezTo>
                    <a:pt x="616" y="15524"/>
                    <a:pt x="804" y="16622"/>
                    <a:pt x="1098" y="17880"/>
                  </a:cubicBezTo>
                  <a:cubicBezTo>
                    <a:pt x="1312" y="18709"/>
                    <a:pt x="1500" y="19566"/>
                    <a:pt x="1767" y="20556"/>
                  </a:cubicBezTo>
                  <a:cubicBezTo>
                    <a:pt x="1767" y="20583"/>
                    <a:pt x="1821" y="20636"/>
                    <a:pt x="1874" y="20636"/>
                  </a:cubicBezTo>
                  <a:lnTo>
                    <a:pt x="1767" y="20717"/>
                  </a:lnTo>
                  <a:lnTo>
                    <a:pt x="1687" y="20770"/>
                  </a:lnTo>
                  <a:cubicBezTo>
                    <a:pt x="1633" y="20824"/>
                    <a:pt x="1633" y="20851"/>
                    <a:pt x="1633" y="20877"/>
                  </a:cubicBezTo>
                  <a:cubicBezTo>
                    <a:pt x="1633" y="20904"/>
                    <a:pt x="1633" y="20958"/>
                    <a:pt x="1687" y="20984"/>
                  </a:cubicBezTo>
                  <a:cubicBezTo>
                    <a:pt x="1714" y="21011"/>
                    <a:pt x="1741" y="21011"/>
                    <a:pt x="1767" y="21011"/>
                  </a:cubicBezTo>
                  <a:cubicBezTo>
                    <a:pt x="1821" y="21011"/>
                    <a:pt x="1848" y="20984"/>
                    <a:pt x="1874" y="20984"/>
                  </a:cubicBezTo>
                  <a:cubicBezTo>
                    <a:pt x="4042" y="19271"/>
                    <a:pt x="5595" y="17692"/>
                    <a:pt x="6772" y="16060"/>
                  </a:cubicBezTo>
                  <a:cubicBezTo>
                    <a:pt x="7468" y="15069"/>
                    <a:pt x="8004" y="14052"/>
                    <a:pt x="8352" y="13062"/>
                  </a:cubicBezTo>
                  <a:cubicBezTo>
                    <a:pt x="8726" y="12018"/>
                    <a:pt x="8914" y="10867"/>
                    <a:pt x="8914" y="9502"/>
                  </a:cubicBezTo>
                  <a:cubicBezTo>
                    <a:pt x="8914" y="8378"/>
                    <a:pt x="8780" y="7173"/>
                    <a:pt x="8485" y="5862"/>
                  </a:cubicBezTo>
                  <a:cubicBezTo>
                    <a:pt x="8405" y="5380"/>
                    <a:pt x="8298" y="4952"/>
                    <a:pt x="8164" y="4577"/>
                  </a:cubicBezTo>
                  <a:cubicBezTo>
                    <a:pt x="8030" y="4149"/>
                    <a:pt x="7870" y="3747"/>
                    <a:pt x="7682" y="3319"/>
                  </a:cubicBezTo>
                  <a:cubicBezTo>
                    <a:pt x="7495" y="2837"/>
                    <a:pt x="7281" y="2409"/>
                    <a:pt x="7067" y="2008"/>
                  </a:cubicBezTo>
                  <a:cubicBezTo>
                    <a:pt x="6826" y="1579"/>
                    <a:pt x="6558" y="1205"/>
                    <a:pt x="6264" y="910"/>
                  </a:cubicBezTo>
                  <a:cubicBezTo>
                    <a:pt x="5969" y="562"/>
                    <a:pt x="5622" y="348"/>
                    <a:pt x="5327" y="161"/>
                  </a:cubicBezTo>
                  <a:lnTo>
                    <a:pt x="5033" y="80"/>
                  </a:lnTo>
                  <a:cubicBezTo>
                    <a:pt x="4926" y="27"/>
                    <a:pt x="4819" y="27"/>
                    <a:pt x="4685" y="0"/>
                  </a:cubicBezTo>
                  <a:close/>
                </a:path>
              </a:pathLst>
            </a:custGeom>
            <a:solidFill>
              <a:srgbClr val="3D85C6">
                <a:alpha val="446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2" name="Google Shape;6482;p41"/>
            <p:cNvSpPr/>
            <p:nvPr/>
          </p:nvSpPr>
          <p:spPr>
            <a:xfrm>
              <a:off x="6744175" y="6952625"/>
              <a:ext cx="368050" cy="486500"/>
            </a:xfrm>
            <a:custGeom>
              <a:avLst/>
              <a:gdLst/>
              <a:ahLst/>
              <a:cxnLst/>
              <a:rect l="l" t="t" r="r" b="b"/>
              <a:pathLst>
                <a:path w="14722" h="19460" extrusionOk="0">
                  <a:moveTo>
                    <a:pt x="3935" y="1"/>
                  </a:moveTo>
                  <a:cubicBezTo>
                    <a:pt x="3667" y="1"/>
                    <a:pt x="3400" y="27"/>
                    <a:pt x="3132" y="81"/>
                  </a:cubicBezTo>
                  <a:cubicBezTo>
                    <a:pt x="2891" y="134"/>
                    <a:pt x="2704" y="188"/>
                    <a:pt x="2543" y="268"/>
                  </a:cubicBezTo>
                  <a:cubicBezTo>
                    <a:pt x="2195" y="402"/>
                    <a:pt x="1874" y="589"/>
                    <a:pt x="1553" y="884"/>
                  </a:cubicBezTo>
                  <a:cubicBezTo>
                    <a:pt x="1339" y="1125"/>
                    <a:pt x="1098" y="1419"/>
                    <a:pt x="884" y="1794"/>
                  </a:cubicBezTo>
                  <a:cubicBezTo>
                    <a:pt x="723" y="2088"/>
                    <a:pt x="589" y="2463"/>
                    <a:pt x="455" y="2891"/>
                  </a:cubicBezTo>
                  <a:cubicBezTo>
                    <a:pt x="214" y="3748"/>
                    <a:pt x="161" y="4578"/>
                    <a:pt x="81" y="5327"/>
                  </a:cubicBezTo>
                  <a:cubicBezTo>
                    <a:pt x="54" y="5728"/>
                    <a:pt x="54" y="6103"/>
                    <a:pt x="27" y="6478"/>
                  </a:cubicBezTo>
                  <a:cubicBezTo>
                    <a:pt x="0" y="7067"/>
                    <a:pt x="27" y="7629"/>
                    <a:pt x="54" y="8218"/>
                  </a:cubicBezTo>
                  <a:cubicBezTo>
                    <a:pt x="161" y="9369"/>
                    <a:pt x="348" y="10493"/>
                    <a:pt x="696" y="11617"/>
                  </a:cubicBezTo>
                  <a:cubicBezTo>
                    <a:pt x="1017" y="12714"/>
                    <a:pt x="1526" y="13758"/>
                    <a:pt x="2142" y="14722"/>
                  </a:cubicBezTo>
                  <a:cubicBezTo>
                    <a:pt x="2436" y="15177"/>
                    <a:pt x="2757" y="15659"/>
                    <a:pt x="3132" y="16114"/>
                  </a:cubicBezTo>
                  <a:cubicBezTo>
                    <a:pt x="3480" y="16515"/>
                    <a:pt x="3801" y="16890"/>
                    <a:pt x="4176" y="17184"/>
                  </a:cubicBezTo>
                  <a:cubicBezTo>
                    <a:pt x="4898" y="17827"/>
                    <a:pt x="5755" y="18362"/>
                    <a:pt x="6692" y="18737"/>
                  </a:cubicBezTo>
                  <a:cubicBezTo>
                    <a:pt x="7120" y="18924"/>
                    <a:pt x="7575" y="19058"/>
                    <a:pt x="8084" y="19192"/>
                  </a:cubicBezTo>
                  <a:cubicBezTo>
                    <a:pt x="8565" y="19299"/>
                    <a:pt x="9020" y="19379"/>
                    <a:pt x="9529" y="19432"/>
                  </a:cubicBezTo>
                  <a:cubicBezTo>
                    <a:pt x="9716" y="19432"/>
                    <a:pt x="9904" y="19459"/>
                    <a:pt x="10091" y="19459"/>
                  </a:cubicBezTo>
                  <a:cubicBezTo>
                    <a:pt x="10760" y="19459"/>
                    <a:pt x="11456" y="19379"/>
                    <a:pt x="12098" y="19192"/>
                  </a:cubicBezTo>
                  <a:cubicBezTo>
                    <a:pt x="12901" y="19004"/>
                    <a:pt x="13678" y="18630"/>
                    <a:pt x="14400" y="18175"/>
                  </a:cubicBezTo>
                  <a:lnTo>
                    <a:pt x="14481" y="18175"/>
                  </a:lnTo>
                  <a:cubicBezTo>
                    <a:pt x="14534" y="18175"/>
                    <a:pt x="14614" y="18121"/>
                    <a:pt x="14614" y="18067"/>
                  </a:cubicBezTo>
                  <a:cubicBezTo>
                    <a:pt x="14668" y="17452"/>
                    <a:pt x="14721" y="16783"/>
                    <a:pt x="14721" y="16060"/>
                  </a:cubicBezTo>
                  <a:cubicBezTo>
                    <a:pt x="14721" y="15444"/>
                    <a:pt x="14721" y="14856"/>
                    <a:pt x="14668" y="14293"/>
                  </a:cubicBezTo>
                  <a:cubicBezTo>
                    <a:pt x="14614" y="13116"/>
                    <a:pt x="14481" y="11965"/>
                    <a:pt x="14240" y="10894"/>
                  </a:cubicBezTo>
                  <a:cubicBezTo>
                    <a:pt x="13999" y="9797"/>
                    <a:pt x="13678" y="8726"/>
                    <a:pt x="13249" y="7736"/>
                  </a:cubicBezTo>
                  <a:cubicBezTo>
                    <a:pt x="12768" y="6692"/>
                    <a:pt x="12205" y="5675"/>
                    <a:pt x="11536" y="4711"/>
                  </a:cubicBezTo>
                  <a:cubicBezTo>
                    <a:pt x="10867" y="3801"/>
                    <a:pt x="10198" y="2998"/>
                    <a:pt x="9449" y="2329"/>
                  </a:cubicBezTo>
                  <a:cubicBezTo>
                    <a:pt x="8646" y="1580"/>
                    <a:pt x="7789" y="991"/>
                    <a:pt x="6906" y="643"/>
                  </a:cubicBezTo>
                  <a:cubicBezTo>
                    <a:pt x="6451" y="429"/>
                    <a:pt x="5969" y="268"/>
                    <a:pt x="5487" y="161"/>
                  </a:cubicBezTo>
                  <a:cubicBezTo>
                    <a:pt x="5086" y="27"/>
                    <a:pt x="4684" y="1"/>
                    <a:pt x="4229" y="1"/>
                  </a:cubicBezTo>
                  <a:close/>
                </a:path>
              </a:pathLst>
            </a:custGeom>
            <a:solidFill>
              <a:srgbClr val="3D85C6">
                <a:alpha val="289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3" name="Google Shape;6483;p41"/>
            <p:cNvSpPr/>
            <p:nvPr/>
          </p:nvSpPr>
          <p:spPr>
            <a:xfrm>
              <a:off x="6785650" y="7043625"/>
              <a:ext cx="208125" cy="362025"/>
            </a:xfrm>
            <a:custGeom>
              <a:avLst/>
              <a:gdLst/>
              <a:ahLst/>
              <a:cxnLst/>
              <a:rect l="l" t="t" r="r" b="b"/>
              <a:pathLst>
                <a:path w="8325" h="14481" extrusionOk="0">
                  <a:moveTo>
                    <a:pt x="3962" y="11269"/>
                  </a:moveTo>
                  <a:cubicBezTo>
                    <a:pt x="3962" y="11323"/>
                    <a:pt x="3989" y="11323"/>
                    <a:pt x="3989" y="11323"/>
                  </a:cubicBezTo>
                  <a:lnTo>
                    <a:pt x="3962" y="11269"/>
                  </a:lnTo>
                  <a:close/>
                  <a:moveTo>
                    <a:pt x="750" y="1"/>
                  </a:moveTo>
                  <a:cubicBezTo>
                    <a:pt x="536" y="1"/>
                    <a:pt x="376" y="81"/>
                    <a:pt x="268" y="215"/>
                  </a:cubicBezTo>
                  <a:cubicBezTo>
                    <a:pt x="242" y="242"/>
                    <a:pt x="215" y="295"/>
                    <a:pt x="161" y="349"/>
                  </a:cubicBezTo>
                  <a:cubicBezTo>
                    <a:pt x="108" y="429"/>
                    <a:pt x="81" y="536"/>
                    <a:pt x="81" y="670"/>
                  </a:cubicBezTo>
                  <a:cubicBezTo>
                    <a:pt x="28" y="1045"/>
                    <a:pt x="1" y="1419"/>
                    <a:pt x="1" y="1767"/>
                  </a:cubicBezTo>
                  <a:lnTo>
                    <a:pt x="1" y="2918"/>
                  </a:lnTo>
                  <a:cubicBezTo>
                    <a:pt x="28" y="3748"/>
                    <a:pt x="161" y="4578"/>
                    <a:pt x="349" y="5381"/>
                  </a:cubicBezTo>
                  <a:cubicBezTo>
                    <a:pt x="509" y="6184"/>
                    <a:pt x="750" y="6987"/>
                    <a:pt x="1018" y="7736"/>
                  </a:cubicBezTo>
                  <a:lnTo>
                    <a:pt x="1500" y="8940"/>
                  </a:lnTo>
                  <a:cubicBezTo>
                    <a:pt x="1687" y="9288"/>
                    <a:pt x="1874" y="9636"/>
                    <a:pt x="2089" y="10011"/>
                  </a:cubicBezTo>
                  <a:cubicBezTo>
                    <a:pt x="2758" y="11109"/>
                    <a:pt x="3587" y="12152"/>
                    <a:pt x="4658" y="12929"/>
                  </a:cubicBezTo>
                  <a:cubicBezTo>
                    <a:pt x="4899" y="13089"/>
                    <a:pt x="5167" y="13277"/>
                    <a:pt x="5434" y="13464"/>
                  </a:cubicBezTo>
                  <a:cubicBezTo>
                    <a:pt x="5702" y="13624"/>
                    <a:pt x="5970" y="13758"/>
                    <a:pt x="6264" y="13892"/>
                  </a:cubicBezTo>
                  <a:cubicBezTo>
                    <a:pt x="6853" y="14160"/>
                    <a:pt x="7495" y="14347"/>
                    <a:pt x="8138" y="14481"/>
                  </a:cubicBezTo>
                  <a:cubicBezTo>
                    <a:pt x="8191" y="14481"/>
                    <a:pt x="8298" y="14454"/>
                    <a:pt x="8298" y="14401"/>
                  </a:cubicBezTo>
                  <a:cubicBezTo>
                    <a:pt x="8325" y="14320"/>
                    <a:pt x="8271" y="14213"/>
                    <a:pt x="8191" y="14213"/>
                  </a:cubicBezTo>
                  <a:cubicBezTo>
                    <a:pt x="7790" y="14160"/>
                    <a:pt x="7442" y="14026"/>
                    <a:pt x="7067" y="13839"/>
                  </a:cubicBezTo>
                  <a:lnTo>
                    <a:pt x="7094" y="13839"/>
                  </a:lnTo>
                  <a:cubicBezTo>
                    <a:pt x="6505" y="13598"/>
                    <a:pt x="5970" y="13277"/>
                    <a:pt x="5461" y="12875"/>
                  </a:cubicBezTo>
                  <a:cubicBezTo>
                    <a:pt x="4926" y="12447"/>
                    <a:pt x="4444" y="11938"/>
                    <a:pt x="4042" y="11403"/>
                  </a:cubicBezTo>
                  <a:lnTo>
                    <a:pt x="4016" y="11376"/>
                  </a:lnTo>
                  <a:cubicBezTo>
                    <a:pt x="3454" y="10600"/>
                    <a:pt x="2972" y="9770"/>
                    <a:pt x="2624" y="8914"/>
                  </a:cubicBezTo>
                  <a:cubicBezTo>
                    <a:pt x="2490" y="8593"/>
                    <a:pt x="2356" y="8271"/>
                    <a:pt x="2249" y="7977"/>
                  </a:cubicBezTo>
                  <a:cubicBezTo>
                    <a:pt x="2115" y="7602"/>
                    <a:pt x="2008" y="7227"/>
                    <a:pt x="1901" y="6826"/>
                  </a:cubicBezTo>
                  <a:cubicBezTo>
                    <a:pt x="1714" y="6103"/>
                    <a:pt x="1580" y="5354"/>
                    <a:pt x="1473" y="4631"/>
                  </a:cubicBezTo>
                  <a:cubicBezTo>
                    <a:pt x="1419" y="3989"/>
                    <a:pt x="1339" y="3320"/>
                    <a:pt x="1339" y="2651"/>
                  </a:cubicBezTo>
                  <a:lnTo>
                    <a:pt x="1339" y="1633"/>
                  </a:lnTo>
                  <a:cubicBezTo>
                    <a:pt x="1339" y="1312"/>
                    <a:pt x="1366" y="1018"/>
                    <a:pt x="1419" y="670"/>
                  </a:cubicBezTo>
                  <a:cubicBezTo>
                    <a:pt x="1446" y="509"/>
                    <a:pt x="1339" y="349"/>
                    <a:pt x="1205" y="215"/>
                  </a:cubicBezTo>
                  <a:cubicBezTo>
                    <a:pt x="1071" y="81"/>
                    <a:pt x="938" y="1"/>
                    <a:pt x="750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4" name="Google Shape;6484;p41"/>
            <p:cNvSpPr/>
            <p:nvPr/>
          </p:nvSpPr>
          <p:spPr>
            <a:xfrm>
              <a:off x="6795025" y="6997450"/>
              <a:ext cx="31475" cy="32150"/>
            </a:xfrm>
            <a:custGeom>
              <a:avLst/>
              <a:gdLst/>
              <a:ahLst/>
              <a:cxnLst/>
              <a:rect l="l" t="t" r="r" b="b"/>
              <a:pathLst>
                <a:path w="1259" h="1286" extrusionOk="0">
                  <a:moveTo>
                    <a:pt x="643" y="1"/>
                  </a:moveTo>
                  <a:cubicBezTo>
                    <a:pt x="295" y="1"/>
                    <a:pt x="1" y="269"/>
                    <a:pt x="1" y="643"/>
                  </a:cubicBezTo>
                  <a:cubicBezTo>
                    <a:pt x="1" y="991"/>
                    <a:pt x="295" y="1286"/>
                    <a:pt x="643" y="1286"/>
                  </a:cubicBezTo>
                  <a:cubicBezTo>
                    <a:pt x="964" y="1286"/>
                    <a:pt x="1259" y="991"/>
                    <a:pt x="1259" y="643"/>
                  </a:cubicBezTo>
                  <a:cubicBezTo>
                    <a:pt x="1259" y="322"/>
                    <a:pt x="964" y="1"/>
                    <a:pt x="643" y="1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5" name="Google Shape;6485;p41"/>
            <p:cNvSpPr/>
            <p:nvPr/>
          </p:nvSpPr>
          <p:spPr>
            <a:xfrm>
              <a:off x="6878000" y="7224300"/>
              <a:ext cx="106425" cy="144325"/>
            </a:xfrm>
            <a:custGeom>
              <a:avLst/>
              <a:gdLst/>
              <a:ahLst/>
              <a:cxnLst/>
              <a:rect l="l" t="t" r="r" b="b"/>
              <a:pathLst>
                <a:path w="4257" h="5773" extrusionOk="0">
                  <a:moveTo>
                    <a:pt x="54" y="0"/>
                  </a:moveTo>
                  <a:cubicBezTo>
                    <a:pt x="0" y="0"/>
                    <a:pt x="0" y="81"/>
                    <a:pt x="0" y="108"/>
                  </a:cubicBezTo>
                  <a:cubicBezTo>
                    <a:pt x="134" y="643"/>
                    <a:pt x="241" y="1178"/>
                    <a:pt x="456" y="1687"/>
                  </a:cubicBezTo>
                  <a:cubicBezTo>
                    <a:pt x="670" y="2222"/>
                    <a:pt x="911" y="2757"/>
                    <a:pt x="1258" y="3212"/>
                  </a:cubicBezTo>
                  <a:cubicBezTo>
                    <a:pt x="1392" y="3453"/>
                    <a:pt x="1553" y="3641"/>
                    <a:pt x="1713" y="3882"/>
                  </a:cubicBezTo>
                  <a:cubicBezTo>
                    <a:pt x="1901" y="4122"/>
                    <a:pt x="2088" y="4363"/>
                    <a:pt x="2302" y="4551"/>
                  </a:cubicBezTo>
                  <a:lnTo>
                    <a:pt x="2891" y="5166"/>
                  </a:lnTo>
                  <a:cubicBezTo>
                    <a:pt x="3132" y="5354"/>
                    <a:pt x="3373" y="5568"/>
                    <a:pt x="3587" y="5728"/>
                  </a:cubicBezTo>
                  <a:cubicBezTo>
                    <a:pt x="3650" y="5760"/>
                    <a:pt x="3722" y="5773"/>
                    <a:pt x="3792" y="5773"/>
                  </a:cubicBezTo>
                  <a:cubicBezTo>
                    <a:pt x="3842" y="5773"/>
                    <a:pt x="3891" y="5766"/>
                    <a:pt x="3935" y="5755"/>
                  </a:cubicBezTo>
                  <a:cubicBezTo>
                    <a:pt x="4042" y="5728"/>
                    <a:pt x="4149" y="5648"/>
                    <a:pt x="4203" y="5568"/>
                  </a:cubicBezTo>
                  <a:cubicBezTo>
                    <a:pt x="4256" y="5461"/>
                    <a:pt x="4256" y="5327"/>
                    <a:pt x="4229" y="5220"/>
                  </a:cubicBezTo>
                  <a:cubicBezTo>
                    <a:pt x="4203" y="5113"/>
                    <a:pt x="4149" y="5032"/>
                    <a:pt x="4042" y="4952"/>
                  </a:cubicBezTo>
                  <a:lnTo>
                    <a:pt x="3426" y="4658"/>
                  </a:lnTo>
                  <a:cubicBezTo>
                    <a:pt x="3239" y="4524"/>
                    <a:pt x="3025" y="4390"/>
                    <a:pt x="2864" y="4256"/>
                  </a:cubicBezTo>
                  <a:cubicBezTo>
                    <a:pt x="2445" y="3889"/>
                    <a:pt x="2051" y="3497"/>
                    <a:pt x="1683" y="3078"/>
                  </a:cubicBezTo>
                  <a:lnTo>
                    <a:pt x="1683" y="3078"/>
                  </a:lnTo>
                  <a:cubicBezTo>
                    <a:pt x="1684" y="3078"/>
                    <a:pt x="1686" y="3079"/>
                    <a:pt x="1687" y="3079"/>
                  </a:cubicBezTo>
                  <a:lnTo>
                    <a:pt x="1660" y="3052"/>
                  </a:lnTo>
                  <a:lnTo>
                    <a:pt x="1660" y="3052"/>
                  </a:lnTo>
                  <a:cubicBezTo>
                    <a:pt x="1660" y="3052"/>
                    <a:pt x="1660" y="3052"/>
                    <a:pt x="1660" y="3052"/>
                  </a:cubicBezTo>
                  <a:cubicBezTo>
                    <a:pt x="1419" y="2757"/>
                    <a:pt x="1232" y="2436"/>
                    <a:pt x="1018" y="2115"/>
                  </a:cubicBezTo>
                  <a:cubicBezTo>
                    <a:pt x="830" y="1767"/>
                    <a:pt x="643" y="1419"/>
                    <a:pt x="482" y="1044"/>
                  </a:cubicBezTo>
                  <a:cubicBezTo>
                    <a:pt x="348" y="696"/>
                    <a:pt x="241" y="375"/>
                    <a:pt x="188" y="27"/>
                  </a:cubicBezTo>
                  <a:cubicBezTo>
                    <a:pt x="161" y="27"/>
                    <a:pt x="134" y="0"/>
                    <a:pt x="54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6" name="Google Shape;6486;p41"/>
            <p:cNvSpPr/>
            <p:nvPr/>
          </p:nvSpPr>
          <p:spPr>
            <a:xfrm>
              <a:off x="7284175" y="7777475"/>
              <a:ext cx="119800" cy="110325"/>
            </a:xfrm>
            <a:custGeom>
              <a:avLst/>
              <a:gdLst/>
              <a:ahLst/>
              <a:cxnLst/>
              <a:rect l="l" t="t" r="r" b="b"/>
              <a:pathLst>
                <a:path w="4792" h="4413" extrusionOk="0">
                  <a:moveTo>
                    <a:pt x="3884" y="0"/>
                  </a:moveTo>
                  <a:cubicBezTo>
                    <a:pt x="3877" y="0"/>
                    <a:pt x="3866" y="13"/>
                    <a:pt x="3854" y="35"/>
                  </a:cubicBezTo>
                  <a:cubicBezTo>
                    <a:pt x="3507" y="437"/>
                    <a:pt x="3078" y="785"/>
                    <a:pt x="2516" y="1160"/>
                  </a:cubicBezTo>
                  <a:cubicBezTo>
                    <a:pt x="1901" y="1561"/>
                    <a:pt x="1339" y="1855"/>
                    <a:pt x="750" y="2070"/>
                  </a:cubicBezTo>
                  <a:cubicBezTo>
                    <a:pt x="536" y="2123"/>
                    <a:pt x="348" y="2203"/>
                    <a:pt x="134" y="2230"/>
                  </a:cubicBezTo>
                  <a:cubicBezTo>
                    <a:pt x="107" y="2230"/>
                    <a:pt x="81" y="2257"/>
                    <a:pt x="27" y="2311"/>
                  </a:cubicBezTo>
                  <a:cubicBezTo>
                    <a:pt x="0" y="2337"/>
                    <a:pt x="0" y="2364"/>
                    <a:pt x="0" y="2391"/>
                  </a:cubicBezTo>
                  <a:lnTo>
                    <a:pt x="81" y="2471"/>
                  </a:lnTo>
                  <a:cubicBezTo>
                    <a:pt x="161" y="2578"/>
                    <a:pt x="268" y="2712"/>
                    <a:pt x="375" y="2792"/>
                  </a:cubicBezTo>
                  <a:cubicBezTo>
                    <a:pt x="562" y="3006"/>
                    <a:pt x="803" y="3194"/>
                    <a:pt x="1017" y="3408"/>
                  </a:cubicBezTo>
                  <a:cubicBezTo>
                    <a:pt x="1044" y="3435"/>
                    <a:pt x="1071" y="3435"/>
                    <a:pt x="1098" y="3461"/>
                  </a:cubicBezTo>
                  <a:cubicBezTo>
                    <a:pt x="1178" y="3542"/>
                    <a:pt x="1285" y="3568"/>
                    <a:pt x="1339" y="3649"/>
                  </a:cubicBezTo>
                  <a:cubicBezTo>
                    <a:pt x="1686" y="3863"/>
                    <a:pt x="2034" y="4050"/>
                    <a:pt x="2382" y="4184"/>
                  </a:cubicBezTo>
                  <a:cubicBezTo>
                    <a:pt x="2757" y="4316"/>
                    <a:pt x="3167" y="4412"/>
                    <a:pt x="3540" y="4412"/>
                  </a:cubicBezTo>
                  <a:cubicBezTo>
                    <a:pt x="3620" y="4412"/>
                    <a:pt x="3698" y="4408"/>
                    <a:pt x="3774" y="4398"/>
                  </a:cubicBezTo>
                  <a:cubicBezTo>
                    <a:pt x="4015" y="4371"/>
                    <a:pt x="4229" y="4345"/>
                    <a:pt x="4363" y="4238"/>
                  </a:cubicBezTo>
                  <a:cubicBezTo>
                    <a:pt x="4417" y="4211"/>
                    <a:pt x="4497" y="4131"/>
                    <a:pt x="4550" y="4104"/>
                  </a:cubicBezTo>
                  <a:cubicBezTo>
                    <a:pt x="4631" y="4050"/>
                    <a:pt x="4657" y="3970"/>
                    <a:pt x="4684" y="3863"/>
                  </a:cubicBezTo>
                  <a:cubicBezTo>
                    <a:pt x="4765" y="3702"/>
                    <a:pt x="4791" y="3515"/>
                    <a:pt x="4765" y="3247"/>
                  </a:cubicBezTo>
                  <a:cubicBezTo>
                    <a:pt x="4765" y="3140"/>
                    <a:pt x="4711" y="3060"/>
                    <a:pt x="4711" y="3006"/>
                  </a:cubicBezTo>
                  <a:cubicBezTo>
                    <a:pt x="4684" y="2926"/>
                    <a:pt x="4684" y="2873"/>
                    <a:pt x="4657" y="2792"/>
                  </a:cubicBezTo>
                  <a:cubicBezTo>
                    <a:pt x="4631" y="2658"/>
                    <a:pt x="4577" y="2578"/>
                    <a:pt x="4550" y="2444"/>
                  </a:cubicBezTo>
                  <a:lnTo>
                    <a:pt x="4443" y="2043"/>
                  </a:lnTo>
                  <a:cubicBezTo>
                    <a:pt x="4417" y="1909"/>
                    <a:pt x="4390" y="1802"/>
                    <a:pt x="4363" y="1668"/>
                  </a:cubicBezTo>
                  <a:cubicBezTo>
                    <a:pt x="4283" y="1427"/>
                    <a:pt x="4229" y="1160"/>
                    <a:pt x="4149" y="919"/>
                  </a:cubicBezTo>
                  <a:cubicBezTo>
                    <a:pt x="4149" y="865"/>
                    <a:pt x="4122" y="838"/>
                    <a:pt x="4122" y="758"/>
                  </a:cubicBezTo>
                  <a:cubicBezTo>
                    <a:pt x="4042" y="517"/>
                    <a:pt x="3988" y="330"/>
                    <a:pt x="3962" y="89"/>
                  </a:cubicBezTo>
                  <a:lnTo>
                    <a:pt x="3881" y="89"/>
                  </a:lnTo>
                  <a:cubicBezTo>
                    <a:pt x="3897" y="26"/>
                    <a:pt x="3894" y="0"/>
                    <a:pt x="3884" y="0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7" name="Google Shape;6487;p41"/>
            <p:cNvSpPr/>
            <p:nvPr/>
          </p:nvSpPr>
          <p:spPr>
            <a:xfrm>
              <a:off x="7312950" y="786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8" name="Google Shape;6488;p41"/>
            <p:cNvSpPr/>
            <p:nvPr/>
          </p:nvSpPr>
          <p:spPr>
            <a:xfrm>
              <a:off x="7284825" y="7825850"/>
              <a:ext cx="120475" cy="60925"/>
            </a:xfrm>
            <a:custGeom>
              <a:avLst/>
              <a:gdLst/>
              <a:ahLst/>
              <a:cxnLst/>
              <a:rect l="l" t="t" r="r" b="b"/>
              <a:pathLst>
                <a:path w="4819" h="2437" extrusionOk="0">
                  <a:moveTo>
                    <a:pt x="1045" y="1"/>
                  </a:moveTo>
                  <a:cubicBezTo>
                    <a:pt x="911" y="28"/>
                    <a:pt x="857" y="54"/>
                    <a:pt x="750" y="108"/>
                  </a:cubicBezTo>
                  <a:cubicBezTo>
                    <a:pt x="510" y="161"/>
                    <a:pt x="322" y="242"/>
                    <a:pt x="135" y="268"/>
                  </a:cubicBezTo>
                  <a:cubicBezTo>
                    <a:pt x="108" y="268"/>
                    <a:pt x="81" y="295"/>
                    <a:pt x="55" y="322"/>
                  </a:cubicBezTo>
                  <a:cubicBezTo>
                    <a:pt x="1" y="376"/>
                    <a:pt x="1" y="402"/>
                    <a:pt x="1" y="429"/>
                  </a:cubicBezTo>
                  <a:lnTo>
                    <a:pt x="81" y="509"/>
                  </a:lnTo>
                  <a:cubicBezTo>
                    <a:pt x="188" y="590"/>
                    <a:pt x="269" y="723"/>
                    <a:pt x="376" y="831"/>
                  </a:cubicBezTo>
                  <a:cubicBezTo>
                    <a:pt x="536" y="991"/>
                    <a:pt x="750" y="1205"/>
                    <a:pt x="1018" y="1446"/>
                  </a:cubicBezTo>
                  <a:lnTo>
                    <a:pt x="1125" y="1500"/>
                  </a:lnTo>
                  <a:lnTo>
                    <a:pt x="1313" y="1633"/>
                  </a:lnTo>
                  <a:lnTo>
                    <a:pt x="1393" y="1660"/>
                  </a:lnTo>
                  <a:cubicBezTo>
                    <a:pt x="1714" y="1901"/>
                    <a:pt x="2089" y="2062"/>
                    <a:pt x="2410" y="2196"/>
                  </a:cubicBezTo>
                  <a:cubicBezTo>
                    <a:pt x="2811" y="2383"/>
                    <a:pt x="3266" y="2436"/>
                    <a:pt x="3614" y="2436"/>
                  </a:cubicBezTo>
                  <a:lnTo>
                    <a:pt x="3828" y="2436"/>
                  </a:lnTo>
                  <a:cubicBezTo>
                    <a:pt x="4069" y="2410"/>
                    <a:pt x="4257" y="2383"/>
                    <a:pt x="4391" y="2276"/>
                  </a:cubicBezTo>
                  <a:cubicBezTo>
                    <a:pt x="4471" y="2249"/>
                    <a:pt x="4524" y="2169"/>
                    <a:pt x="4605" y="2142"/>
                  </a:cubicBezTo>
                  <a:cubicBezTo>
                    <a:pt x="4658" y="2062"/>
                    <a:pt x="4685" y="2008"/>
                    <a:pt x="4739" y="1901"/>
                  </a:cubicBezTo>
                  <a:cubicBezTo>
                    <a:pt x="4792" y="1794"/>
                    <a:pt x="4792" y="1660"/>
                    <a:pt x="4819" y="1500"/>
                  </a:cubicBezTo>
                  <a:lnTo>
                    <a:pt x="4819" y="1500"/>
                  </a:lnTo>
                  <a:cubicBezTo>
                    <a:pt x="4765" y="1526"/>
                    <a:pt x="4685" y="1526"/>
                    <a:pt x="4658" y="1580"/>
                  </a:cubicBezTo>
                  <a:cubicBezTo>
                    <a:pt x="4466" y="1632"/>
                    <a:pt x="4252" y="1673"/>
                    <a:pt x="4037" y="1673"/>
                  </a:cubicBezTo>
                  <a:cubicBezTo>
                    <a:pt x="3922" y="1673"/>
                    <a:pt x="3807" y="1661"/>
                    <a:pt x="3695" y="1633"/>
                  </a:cubicBezTo>
                  <a:cubicBezTo>
                    <a:pt x="3481" y="1607"/>
                    <a:pt x="3320" y="1580"/>
                    <a:pt x="3133" y="1500"/>
                  </a:cubicBezTo>
                  <a:cubicBezTo>
                    <a:pt x="2918" y="1446"/>
                    <a:pt x="2758" y="1366"/>
                    <a:pt x="2597" y="1259"/>
                  </a:cubicBezTo>
                  <a:cubicBezTo>
                    <a:pt x="2223" y="1071"/>
                    <a:pt x="1875" y="831"/>
                    <a:pt x="1580" y="563"/>
                  </a:cubicBezTo>
                  <a:cubicBezTo>
                    <a:pt x="1393" y="402"/>
                    <a:pt x="1205" y="188"/>
                    <a:pt x="1045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9" name="Google Shape;6489;p41"/>
            <p:cNvSpPr/>
            <p:nvPr/>
          </p:nvSpPr>
          <p:spPr>
            <a:xfrm>
              <a:off x="7407300" y="7586300"/>
              <a:ext cx="64925" cy="113125"/>
            </a:xfrm>
            <a:custGeom>
              <a:avLst/>
              <a:gdLst/>
              <a:ahLst/>
              <a:cxnLst/>
              <a:rect l="l" t="t" r="r" b="b"/>
              <a:pathLst>
                <a:path w="2597" h="4525" extrusionOk="0">
                  <a:moveTo>
                    <a:pt x="27" y="1"/>
                  </a:moveTo>
                  <a:lnTo>
                    <a:pt x="27" y="54"/>
                  </a:lnTo>
                  <a:lnTo>
                    <a:pt x="27" y="81"/>
                  </a:lnTo>
                  <a:cubicBezTo>
                    <a:pt x="27" y="108"/>
                    <a:pt x="0" y="108"/>
                    <a:pt x="0" y="135"/>
                  </a:cubicBezTo>
                  <a:lnTo>
                    <a:pt x="0" y="215"/>
                  </a:lnTo>
                  <a:lnTo>
                    <a:pt x="0" y="375"/>
                  </a:lnTo>
                  <a:cubicBezTo>
                    <a:pt x="27" y="509"/>
                    <a:pt x="54" y="670"/>
                    <a:pt x="54" y="804"/>
                  </a:cubicBezTo>
                  <a:cubicBezTo>
                    <a:pt x="161" y="1205"/>
                    <a:pt x="187" y="1687"/>
                    <a:pt x="268" y="1981"/>
                  </a:cubicBezTo>
                  <a:lnTo>
                    <a:pt x="268" y="2088"/>
                  </a:lnTo>
                  <a:lnTo>
                    <a:pt x="268" y="2195"/>
                  </a:lnTo>
                  <a:cubicBezTo>
                    <a:pt x="268" y="2276"/>
                    <a:pt x="295" y="2383"/>
                    <a:pt x="295" y="2463"/>
                  </a:cubicBezTo>
                  <a:cubicBezTo>
                    <a:pt x="321" y="2731"/>
                    <a:pt x="402" y="2998"/>
                    <a:pt x="455" y="3293"/>
                  </a:cubicBezTo>
                  <a:cubicBezTo>
                    <a:pt x="535" y="3561"/>
                    <a:pt x="589" y="3721"/>
                    <a:pt x="696" y="3882"/>
                  </a:cubicBezTo>
                  <a:cubicBezTo>
                    <a:pt x="803" y="4069"/>
                    <a:pt x="910" y="4176"/>
                    <a:pt x="990" y="4283"/>
                  </a:cubicBezTo>
                  <a:cubicBezTo>
                    <a:pt x="1124" y="4390"/>
                    <a:pt x="1258" y="4471"/>
                    <a:pt x="1392" y="4497"/>
                  </a:cubicBezTo>
                  <a:cubicBezTo>
                    <a:pt x="1472" y="4524"/>
                    <a:pt x="1579" y="4524"/>
                    <a:pt x="1633" y="4524"/>
                  </a:cubicBezTo>
                  <a:cubicBezTo>
                    <a:pt x="1713" y="4524"/>
                    <a:pt x="1767" y="4524"/>
                    <a:pt x="1793" y="4497"/>
                  </a:cubicBezTo>
                  <a:lnTo>
                    <a:pt x="1847" y="4497"/>
                  </a:lnTo>
                  <a:cubicBezTo>
                    <a:pt x="1927" y="4471"/>
                    <a:pt x="2061" y="4390"/>
                    <a:pt x="2168" y="4337"/>
                  </a:cubicBezTo>
                  <a:cubicBezTo>
                    <a:pt x="2436" y="4069"/>
                    <a:pt x="2543" y="3668"/>
                    <a:pt x="2570" y="3400"/>
                  </a:cubicBezTo>
                  <a:cubicBezTo>
                    <a:pt x="2596" y="2918"/>
                    <a:pt x="2516" y="2463"/>
                    <a:pt x="2302" y="1981"/>
                  </a:cubicBezTo>
                  <a:cubicBezTo>
                    <a:pt x="2115" y="1553"/>
                    <a:pt x="1793" y="1178"/>
                    <a:pt x="1392" y="857"/>
                  </a:cubicBezTo>
                  <a:cubicBezTo>
                    <a:pt x="1044" y="509"/>
                    <a:pt x="642" y="242"/>
                    <a:pt x="187" y="54"/>
                  </a:cubicBezTo>
                  <a:cubicBezTo>
                    <a:pt x="161" y="54"/>
                    <a:pt x="134" y="1"/>
                    <a:pt x="10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0" name="Google Shape;6490;p41"/>
            <p:cNvSpPr/>
            <p:nvPr/>
          </p:nvSpPr>
          <p:spPr>
            <a:xfrm>
              <a:off x="7383200" y="7686000"/>
              <a:ext cx="84325" cy="101075"/>
            </a:xfrm>
            <a:custGeom>
              <a:avLst/>
              <a:gdLst/>
              <a:ahLst/>
              <a:cxnLst/>
              <a:rect l="l" t="t" r="r" b="b"/>
              <a:pathLst>
                <a:path w="3373" h="4043" extrusionOk="0">
                  <a:moveTo>
                    <a:pt x="27" y="1"/>
                  </a:moveTo>
                  <a:lnTo>
                    <a:pt x="1" y="28"/>
                  </a:lnTo>
                  <a:lnTo>
                    <a:pt x="1" y="81"/>
                  </a:lnTo>
                  <a:lnTo>
                    <a:pt x="1" y="108"/>
                  </a:lnTo>
                  <a:lnTo>
                    <a:pt x="1" y="161"/>
                  </a:lnTo>
                  <a:lnTo>
                    <a:pt x="1" y="242"/>
                  </a:lnTo>
                  <a:lnTo>
                    <a:pt x="54" y="402"/>
                  </a:lnTo>
                  <a:cubicBezTo>
                    <a:pt x="134" y="536"/>
                    <a:pt x="188" y="643"/>
                    <a:pt x="215" y="804"/>
                  </a:cubicBezTo>
                  <a:cubicBezTo>
                    <a:pt x="402" y="1178"/>
                    <a:pt x="563" y="1553"/>
                    <a:pt x="696" y="1874"/>
                  </a:cubicBezTo>
                  <a:lnTo>
                    <a:pt x="696" y="1901"/>
                  </a:lnTo>
                  <a:lnTo>
                    <a:pt x="696" y="1955"/>
                  </a:lnTo>
                  <a:cubicBezTo>
                    <a:pt x="750" y="2088"/>
                    <a:pt x="777" y="2222"/>
                    <a:pt x="857" y="2356"/>
                  </a:cubicBezTo>
                  <a:cubicBezTo>
                    <a:pt x="964" y="2570"/>
                    <a:pt x="1098" y="2838"/>
                    <a:pt x="1232" y="3106"/>
                  </a:cubicBezTo>
                  <a:cubicBezTo>
                    <a:pt x="1366" y="3346"/>
                    <a:pt x="1473" y="3507"/>
                    <a:pt x="1606" y="3641"/>
                  </a:cubicBezTo>
                  <a:cubicBezTo>
                    <a:pt x="1740" y="3775"/>
                    <a:pt x="1874" y="3882"/>
                    <a:pt x="2008" y="3962"/>
                  </a:cubicBezTo>
                  <a:cubicBezTo>
                    <a:pt x="2142" y="4016"/>
                    <a:pt x="2302" y="4042"/>
                    <a:pt x="2436" y="4042"/>
                  </a:cubicBezTo>
                  <a:cubicBezTo>
                    <a:pt x="2570" y="4042"/>
                    <a:pt x="2731" y="4016"/>
                    <a:pt x="2838" y="3962"/>
                  </a:cubicBezTo>
                  <a:lnTo>
                    <a:pt x="2891" y="3962"/>
                  </a:lnTo>
                  <a:cubicBezTo>
                    <a:pt x="2998" y="3882"/>
                    <a:pt x="3105" y="3775"/>
                    <a:pt x="3159" y="3694"/>
                  </a:cubicBezTo>
                  <a:cubicBezTo>
                    <a:pt x="3373" y="3346"/>
                    <a:pt x="3373" y="2945"/>
                    <a:pt x="3293" y="2677"/>
                  </a:cubicBezTo>
                  <a:cubicBezTo>
                    <a:pt x="3212" y="2222"/>
                    <a:pt x="2998" y="1767"/>
                    <a:pt x="2677" y="1419"/>
                  </a:cubicBezTo>
                  <a:cubicBezTo>
                    <a:pt x="2356" y="1045"/>
                    <a:pt x="1954" y="750"/>
                    <a:pt x="1499" y="536"/>
                  </a:cubicBezTo>
                  <a:cubicBezTo>
                    <a:pt x="1071" y="295"/>
                    <a:pt x="589" y="161"/>
                    <a:pt x="134" y="81"/>
                  </a:cubicBezTo>
                  <a:cubicBezTo>
                    <a:pt x="134" y="1"/>
                    <a:pt x="81" y="1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1" name="Google Shape;6491;p41"/>
            <p:cNvSpPr/>
            <p:nvPr/>
          </p:nvSpPr>
          <p:spPr>
            <a:xfrm>
              <a:off x="6993750" y="7233675"/>
              <a:ext cx="525300" cy="604925"/>
            </a:xfrm>
            <a:custGeom>
              <a:avLst/>
              <a:gdLst/>
              <a:ahLst/>
              <a:cxnLst/>
              <a:rect l="l" t="t" r="r" b="b"/>
              <a:pathLst>
                <a:path w="21012" h="24197" extrusionOk="0">
                  <a:moveTo>
                    <a:pt x="6371" y="1579"/>
                  </a:moveTo>
                  <a:cubicBezTo>
                    <a:pt x="6371" y="1579"/>
                    <a:pt x="6344" y="1606"/>
                    <a:pt x="6291" y="1606"/>
                  </a:cubicBezTo>
                  <a:cubicBezTo>
                    <a:pt x="6344" y="1606"/>
                    <a:pt x="6344" y="1579"/>
                    <a:pt x="6371" y="1579"/>
                  </a:cubicBezTo>
                  <a:close/>
                  <a:moveTo>
                    <a:pt x="8807" y="0"/>
                  </a:moveTo>
                  <a:cubicBezTo>
                    <a:pt x="7709" y="428"/>
                    <a:pt x="6666" y="991"/>
                    <a:pt x="5729" y="1633"/>
                  </a:cubicBezTo>
                  <a:cubicBezTo>
                    <a:pt x="4792" y="2275"/>
                    <a:pt x="3962" y="3051"/>
                    <a:pt x="3186" y="3908"/>
                  </a:cubicBezTo>
                  <a:cubicBezTo>
                    <a:pt x="1634" y="5675"/>
                    <a:pt x="643" y="7896"/>
                    <a:pt x="242" y="10305"/>
                  </a:cubicBezTo>
                  <a:cubicBezTo>
                    <a:pt x="54" y="11483"/>
                    <a:pt x="1" y="12714"/>
                    <a:pt x="188" y="13892"/>
                  </a:cubicBezTo>
                  <a:cubicBezTo>
                    <a:pt x="295" y="15042"/>
                    <a:pt x="643" y="16193"/>
                    <a:pt x="1152" y="17264"/>
                  </a:cubicBezTo>
                  <a:cubicBezTo>
                    <a:pt x="1634" y="18335"/>
                    <a:pt x="2303" y="19325"/>
                    <a:pt x="3159" y="20181"/>
                  </a:cubicBezTo>
                  <a:cubicBezTo>
                    <a:pt x="3561" y="20583"/>
                    <a:pt x="4016" y="20984"/>
                    <a:pt x="4524" y="21386"/>
                  </a:cubicBezTo>
                  <a:cubicBezTo>
                    <a:pt x="5033" y="21734"/>
                    <a:pt x="5568" y="22109"/>
                    <a:pt x="6130" y="22403"/>
                  </a:cubicBezTo>
                  <a:cubicBezTo>
                    <a:pt x="6692" y="22751"/>
                    <a:pt x="7335" y="23045"/>
                    <a:pt x="7924" y="23313"/>
                  </a:cubicBezTo>
                  <a:cubicBezTo>
                    <a:pt x="8566" y="23581"/>
                    <a:pt x="9208" y="23822"/>
                    <a:pt x="9851" y="23955"/>
                  </a:cubicBezTo>
                  <a:cubicBezTo>
                    <a:pt x="10520" y="24116"/>
                    <a:pt x="11135" y="24196"/>
                    <a:pt x="11778" y="24196"/>
                  </a:cubicBezTo>
                  <a:lnTo>
                    <a:pt x="11805" y="24196"/>
                  </a:lnTo>
                  <a:cubicBezTo>
                    <a:pt x="12447" y="24196"/>
                    <a:pt x="13063" y="24089"/>
                    <a:pt x="13598" y="23929"/>
                  </a:cubicBezTo>
                  <a:cubicBezTo>
                    <a:pt x="14053" y="23741"/>
                    <a:pt x="14481" y="23527"/>
                    <a:pt x="14829" y="23179"/>
                  </a:cubicBezTo>
                  <a:cubicBezTo>
                    <a:pt x="14990" y="23045"/>
                    <a:pt x="15124" y="22885"/>
                    <a:pt x="15257" y="22671"/>
                  </a:cubicBezTo>
                  <a:cubicBezTo>
                    <a:pt x="15364" y="22510"/>
                    <a:pt x="15498" y="22350"/>
                    <a:pt x="15605" y="22109"/>
                  </a:cubicBezTo>
                  <a:cubicBezTo>
                    <a:pt x="15766" y="21734"/>
                    <a:pt x="15900" y="21332"/>
                    <a:pt x="16060" y="20797"/>
                  </a:cubicBezTo>
                  <a:cubicBezTo>
                    <a:pt x="16167" y="20396"/>
                    <a:pt x="16274" y="19967"/>
                    <a:pt x="16328" y="19566"/>
                  </a:cubicBezTo>
                  <a:lnTo>
                    <a:pt x="16355" y="19379"/>
                  </a:lnTo>
                  <a:cubicBezTo>
                    <a:pt x="16408" y="19271"/>
                    <a:pt x="16408" y="19138"/>
                    <a:pt x="16435" y="19031"/>
                  </a:cubicBezTo>
                  <a:cubicBezTo>
                    <a:pt x="16489" y="18656"/>
                    <a:pt x="16596" y="18308"/>
                    <a:pt x="16703" y="17933"/>
                  </a:cubicBezTo>
                  <a:cubicBezTo>
                    <a:pt x="16837" y="17532"/>
                    <a:pt x="16997" y="17130"/>
                    <a:pt x="17211" y="16702"/>
                  </a:cubicBezTo>
                  <a:cubicBezTo>
                    <a:pt x="17613" y="15899"/>
                    <a:pt x="18175" y="15123"/>
                    <a:pt x="18683" y="14373"/>
                  </a:cubicBezTo>
                  <a:lnTo>
                    <a:pt x="19165" y="13677"/>
                  </a:lnTo>
                  <a:cubicBezTo>
                    <a:pt x="19567" y="13115"/>
                    <a:pt x="19888" y="12607"/>
                    <a:pt x="20102" y="12179"/>
                  </a:cubicBezTo>
                  <a:cubicBezTo>
                    <a:pt x="20423" y="11616"/>
                    <a:pt x="20610" y="11081"/>
                    <a:pt x="20744" y="10546"/>
                  </a:cubicBezTo>
                  <a:cubicBezTo>
                    <a:pt x="21012" y="9422"/>
                    <a:pt x="20985" y="8217"/>
                    <a:pt x="20691" y="7066"/>
                  </a:cubicBezTo>
                  <a:cubicBezTo>
                    <a:pt x="20370" y="5996"/>
                    <a:pt x="19834" y="4925"/>
                    <a:pt x="19085" y="3988"/>
                  </a:cubicBezTo>
                  <a:cubicBezTo>
                    <a:pt x="18710" y="3533"/>
                    <a:pt x="18309" y="3105"/>
                    <a:pt x="17827" y="2730"/>
                  </a:cubicBezTo>
                  <a:cubicBezTo>
                    <a:pt x="17399" y="2382"/>
                    <a:pt x="16890" y="2034"/>
                    <a:pt x="16355" y="1767"/>
                  </a:cubicBezTo>
                  <a:cubicBezTo>
                    <a:pt x="15793" y="1472"/>
                    <a:pt x="15204" y="1231"/>
                    <a:pt x="14561" y="1071"/>
                  </a:cubicBezTo>
                  <a:cubicBezTo>
                    <a:pt x="13919" y="910"/>
                    <a:pt x="13223" y="803"/>
                    <a:pt x="12313" y="723"/>
                  </a:cubicBezTo>
                  <a:cubicBezTo>
                    <a:pt x="11885" y="696"/>
                    <a:pt x="11457" y="696"/>
                    <a:pt x="11055" y="669"/>
                  </a:cubicBezTo>
                  <a:cubicBezTo>
                    <a:pt x="10172" y="643"/>
                    <a:pt x="9262" y="589"/>
                    <a:pt x="8405" y="455"/>
                  </a:cubicBezTo>
                  <a:cubicBezTo>
                    <a:pt x="8646" y="375"/>
                    <a:pt x="8834" y="295"/>
                    <a:pt x="8994" y="188"/>
                  </a:cubicBezTo>
                  <a:cubicBezTo>
                    <a:pt x="9048" y="188"/>
                    <a:pt x="9074" y="161"/>
                    <a:pt x="9074" y="134"/>
                  </a:cubicBezTo>
                  <a:lnTo>
                    <a:pt x="9074" y="27"/>
                  </a:lnTo>
                  <a:cubicBezTo>
                    <a:pt x="9021" y="27"/>
                    <a:pt x="8941" y="0"/>
                    <a:pt x="88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2" name="Google Shape;6492;p41"/>
            <p:cNvSpPr/>
            <p:nvPr/>
          </p:nvSpPr>
          <p:spPr>
            <a:xfrm>
              <a:off x="6995775" y="7321325"/>
              <a:ext cx="432950" cy="418900"/>
            </a:xfrm>
            <a:custGeom>
              <a:avLst/>
              <a:gdLst/>
              <a:ahLst/>
              <a:cxnLst/>
              <a:rect l="l" t="t" r="r" b="b"/>
              <a:pathLst>
                <a:path w="17318" h="16756" extrusionOk="0">
                  <a:moveTo>
                    <a:pt x="3507" y="1"/>
                  </a:moveTo>
                  <a:lnTo>
                    <a:pt x="3507" y="1"/>
                  </a:lnTo>
                  <a:cubicBezTo>
                    <a:pt x="3399" y="108"/>
                    <a:pt x="3266" y="241"/>
                    <a:pt x="3132" y="402"/>
                  </a:cubicBezTo>
                  <a:cubicBezTo>
                    <a:pt x="1606" y="2169"/>
                    <a:pt x="589" y="4390"/>
                    <a:pt x="188" y="6799"/>
                  </a:cubicBezTo>
                  <a:cubicBezTo>
                    <a:pt x="54" y="7629"/>
                    <a:pt x="0" y="8512"/>
                    <a:pt x="27" y="9342"/>
                  </a:cubicBezTo>
                  <a:cubicBezTo>
                    <a:pt x="161" y="9609"/>
                    <a:pt x="321" y="9877"/>
                    <a:pt x="509" y="10145"/>
                  </a:cubicBezTo>
                  <a:cubicBezTo>
                    <a:pt x="803" y="10600"/>
                    <a:pt x="1098" y="11055"/>
                    <a:pt x="1472" y="11483"/>
                  </a:cubicBezTo>
                  <a:cubicBezTo>
                    <a:pt x="1794" y="11911"/>
                    <a:pt x="2195" y="12313"/>
                    <a:pt x="2570" y="12687"/>
                  </a:cubicBezTo>
                  <a:cubicBezTo>
                    <a:pt x="3507" y="13597"/>
                    <a:pt x="4604" y="14347"/>
                    <a:pt x="5755" y="14962"/>
                  </a:cubicBezTo>
                  <a:cubicBezTo>
                    <a:pt x="6959" y="15605"/>
                    <a:pt x="8217" y="16087"/>
                    <a:pt x="9556" y="16408"/>
                  </a:cubicBezTo>
                  <a:cubicBezTo>
                    <a:pt x="10171" y="16542"/>
                    <a:pt x="10733" y="16622"/>
                    <a:pt x="11322" y="16702"/>
                  </a:cubicBezTo>
                  <a:cubicBezTo>
                    <a:pt x="11643" y="16729"/>
                    <a:pt x="11938" y="16729"/>
                    <a:pt x="12232" y="16756"/>
                  </a:cubicBezTo>
                  <a:lnTo>
                    <a:pt x="13196" y="16756"/>
                  </a:lnTo>
                  <a:cubicBezTo>
                    <a:pt x="13999" y="16729"/>
                    <a:pt x="14802" y="16622"/>
                    <a:pt x="15605" y="16408"/>
                  </a:cubicBezTo>
                  <a:cubicBezTo>
                    <a:pt x="15846" y="16328"/>
                    <a:pt x="16060" y="16274"/>
                    <a:pt x="16247" y="16167"/>
                  </a:cubicBezTo>
                  <a:lnTo>
                    <a:pt x="16274" y="15953"/>
                  </a:lnTo>
                  <a:cubicBezTo>
                    <a:pt x="16327" y="15873"/>
                    <a:pt x="16327" y="15712"/>
                    <a:pt x="16354" y="15632"/>
                  </a:cubicBezTo>
                  <a:lnTo>
                    <a:pt x="16354" y="15578"/>
                  </a:lnTo>
                  <a:cubicBezTo>
                    <a:pt x="16434" y="15257"/>
                    <a:pt x="16515" y="14882"/>
                    <a:pt x="16622" y="14507"/>
                  </a:cubicBezTo>
                  <a:cubicBezTo>
                    <a:pt x="16756" y="14106"/>
                    <a:pt x="16889" y="13705"/>
                    <a:pt x="17130" y="13276"/>
                  </a:cubicBezTo>
                  <a:cubicBezTo>
                    <a:pt x="17184" y="13142"/>
                    <a:pt x="17264" y="13035"/>
                    <a:pt x="17318" y="12902"/>
                  </a:cubicBezTo>
                  <a:lnTo>
                    <a:pt x="17318" y="12902"/>
                  </a:lnTo>
                  <a:cubicBezTo>
                    <a:pt x="17264" y="12955"/>
                    <a:pt x="17184" y="12955"/>
                    <a:pt x="17130" y="12955"/>
                  </a:cubicBezTo>
                  <a:cubicBezTo>
                    <a:pt x="16623" y="13057"/>
                    <a:pt x="16099" y="13103"/>
                    <a:pt x="15577" y="13103"/>
                  </a:cubicBezTo>
                  <a:cubicBezTo>
                    <a:pt x="15136" y="13103"/>
                    <a:pt x="14695" y="13070"/>
                    <a:pt x="14266" y="13009"/>
                  </a:cubicBezTo>
                  <a:cubicBezTo>
                    <a:pt x="13785" y="12955"/>
                    <a:pt x="13303" y="12848"/>
                    <a:pt x="12821" y="12714"/>
                  </a:cubicBezTo>
                  <a:cubicBezTo>
                    <a:pt x="12339" y="12580"/>
                    <a:pt x="11884" y="12447"/>
                    <a:pt x="11402" y="12286"/>
                  </a:cubicBezTo>
                  <a:cubicBezTo>
                    <a:pt x="10974" y="12099"/>
                    <a:pt x="10573" y="11938"/>
                    <a:pt x="10144" y="11697"/>
                  </a:cubicBezTo>
                  <a:cubicBezTo>
                    <a:pt x="9716" y="11510"/>
                    <a:pt x="9341" y="11269"/>
                    <a:pt x="8967" y="11028"/>
                  </a:cubicBezTo>
                  <a:cubicBezTo>
                    <a:pt x="8191" y="10546"/>
                    <a:pt x="7495" y="9957"/>
                    <a:pt x="6852" y="9342"/>
                  </a:cubicBezTo>
                  <a:cubicBezTo>
                    <a:pt x="6210" y="8699"/>
                    <a:pt x="5675" y="8003"/>
                    <a:pt x="5193" y="7227"/>
                  </a:cubicBezTo>
                  <a:cubicBezTo>
                    <a:pt x="4711" y="6478"/>
                    <a:pt x="4310" y="5675"/>
                    <a:pt x="4042" y="4845"/>
                  </a:cubicBezTo>
                  <a:cubicBezTo>
                    <a:pt x="3747" y="4015"/>
                    <a:pt x="3587" y="3132"/>
                    <a:pt x="3480" y="2276"/>
                  </a:cubicBezTo>
                  <a:cubicBezTo>
                    <a:pt x="3453" y="1847"/>
                    <a:pt x="3399" y="1366"/>
                    <a:pt x="3453" y="937"/>
                  </a:cubicBezTo>
                  <a:cubicBezTo>
                    <a:pt x="3453" y="643"/>
                    <a:pt x="3480" y="322"/>
                    <a:pt x="35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3" name="Google Shape;6493;p41"/>
            <p:cNvSpPr/>
            <p:nvPr/>
          </p:nvSpPr>
          <p:spPr>
            <a:xfrm>
              <a:off x="6995775" y="7319975"/>
              <a:ext cx="95025" cy="324575"/>
            </a:xfrm>
            <a:custGeom>
              <a:avLst/>
              <a:gdLst/>
              <a:ahLst/>
              <a:cxnLst/>
              <a:rect l="l" t="t" r="r" b="b"/>
              <a:pathLst>
                <a:path w="3801" h="12983" extrusionOk="0">
                  <a:moveTo>
                    <a:pt x="3533" y="1"/>
                  </a:moveTo>
                  <a:lnTo>
                    <a:pt x="3533" y="1"/>
                  </a:lnTo>
                  <a:cubicBezTo>
                    <a:pt x="3399" y="135"/>
                    <a:pt x="3266" y="295"/>
                    <a:pt x="3132" y="456"/>
                  </a:cubicBezTo>
                  <a:cubicBezTo>
                    <a:pt x="1606" y="2223"/>
                    <a:pt x="589" y="4444"/>
                    <a:pt x="188" y="6853"/>
                  </a:cubicBezTo>
                  <a:cubicBezTo>
                    <a:pt x="54" y="7683"/>
                    <a:pt x="0" y="8566"/>
                    <a:pt x="27" y="9396"/>
                  </a:cubicBezTo>
                  <a:cubicBezTo>
                    <a:pt x="161" y="9663"/>
                    <a:pt x="321" y="9931"/>
                    <a:pt x="455" y="10199"/>
                  </a:cubicBezTo>
                  <a:cubicBezTo>
                    <a:pt x="723" y="10654"/>
                    <a:pt x="1071" y="11109"/>
                    <a:pt x="1446" y="11537"/>
                  </a:cubicBezTo>
                  <a:cubicBezTo>
                    <a:pt x="1767" y="11938"/>
                    <a:pt x="2141" y="12340"/>
                    <a:pt x="2543" y="12741"/>
                  </a:cubicBezTo>
                  <a:cubicBezTo>
                    <a:pt x="2597" y="12795"/>
                    <a:pt x="2704" y="12875"/>
                    <a:pt x="2784" y="12982"/>
                  </a:cubicBezTo>
                  <a:cubicBezTo>
                    <a:pt x="2704" y="12741"/>
                    <a:pt x="2677" y="12474"/>
                    <a:pt x="2597" y="12233"/>
                  </a:cubicBezTo>
                  <a:cubicBezTo>
                    <a:pt x="2516" y="11564"/>
                    <a:pt x="2436" y="10895"/>
                    <a:pt x="2409" y="10225"/>
                  </a:cubicBezTo>
                  <a:cubicBezTo>
                    <a:pt x="2409" y="9904"/>
                    <a:pt x="2409" y="9583"/>
                    <a:pt x="2436" y="9262"/>
                  </a:cubicBezTo>
                  <a:cubicBezTo>
                    <a:pt x="2463" y="8967"/>
                    <a:pt x="2463" y="8646"/>
                    <a:pt x="2543" y="8352"/>
                  </a:cubicBezTo>
                  <a:cubicBezTo>
                    <a:pt x="2597" y="7790"/>
                    <a:pt x="2704" y="7174"/>
                    <a:pt x="2864" y="6639"/>
                  </a:cubicBezTo>
                  <a:cubicBezTo>
                    <a:pt x="3105" y="5782"/>
                    <a:pt x="3399" y="4899"/>
                    <a:pt x="3801" y="4069"/>
                  </a:cubicBezTo>
                  <a:cubicBezTo>
                    <a:pt x="3667" y="3507"/>
                    <a:pt x="3560" y="2892"/>
                    <a:pt x="3507" y="2330"/>
                  </a:cubicBezTo>
                  <a:cubicBezTo>
                    <a:pt x="3480" y="1875"/>
                    <a:pt x="3426" y="1420"/>
                    <a:pt x="3480" y="991"/>
                  </a:cubicBezTo>
                  <a:cubicBezTo>
                    <a:pt x="3480" y="590"/>
                    <a:pt x="3507" y="295"/>
                    <a:pt x="35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4" name="Google Shape;6494;p41"/>
            <p:cNvSpPr/>
            <p:nvPr/>
          </p:nvSpPr>
          <p:spPr>
            <a:xfrm>
              <a:off x="6996450" y="7554850"/>
              <a:ext cx="354650" cy="283750"/>
            </a:xfrm>
            <a:custGeom>
              <a:avLst/>
              <a:gdLst/>
              <a:ahLst/>
              <a:cxnLst/>
              <a:rect l="l" t="t" r="r" b="b"/>
              <a:pathLst>
                <a:path w="14186" h="11350" extrusionOk="0">
                  <a:moveTo>
                    <a:pt x="0" y="1"/>
                  </a:moveTo>
                  <a:cubicBezTo>
                    <a:pt x="0" y="322"/>
                    <a:pt x="27" y="670"/>
                    <a:pt x="80" y="1045"/>
                  </a:cubicBezTo>
                  <a:cubicBezTo>
                    <a:pt x="214" y="2195"/>
                    <a:pt x="535" y="3346"/>
                    <a:pt x="1044" y="4417"/>
                  </a:cubicBezTo>
                  <a:cubicBezTo>
                    <a:pt x="1552" y="5488"/>
                    <a:pt x="2222" y="6478"/>
                    <a:pt x="3051" y="7334"/>
                  </a:cubicBezTo>
                  <a:cubicBezTo>
                    <a:pt x="3453" y="7736"/>
                    <a:pt x="3908" y="8137"/>
                    <a:pt x="4416" y="8539"/>
                  </a:cubicBezTo>
                  <a:cubicBezTo>
                    <a:pt x="4925" y="8887"/>
                    <a:pt x="5460" y="9235"/>
                    <a:pt x="6022" y="9556"/>
                  </a:cubicBezTo>
                  <a:cubicBezTo>
                    <a:pt x="6638" y="9904"/>
                    <a:pt x="7227" y="10198"/>
                    <a:pt x="7842" y="10466"/>
                  </a:cubicBezTo>
                  <a:cubicBezTo>
                    <a:pt x="8458" y="10734"/>
                    <a:pt x="9100" y="10948"/>
                    <a:pt x="9743" y="11108"/>
                  </a:cubicBezTo>
                  <a:cubicBezTo>
                    <a:pt x="10412" y="11269"/>
                    <a:pt x="11054" y="11349"/>
                    <a:pt x="11670" y="11349"/>
                  </a:cubicBezTo>
                  <a:lnTo>
                    <a:pt x="11723" y="11349"/>
                  </a:lnTo>
                  <a:cubicBezTo>
                    <a:pt x="12339" y="11349"/>
                    <a:pt x="12955" y="11242"/>
                    <a:pt x="13490" y="11082"/>
                  </a:cubicBezTo>
                  <a:cubicBezTo>
                    <a:pt x="13731" y="11001"/>
                    <a:pt x="13998" y="10868"/>
                    <a:pt x="14186" y="10734"/>
                  </a:cubicBezTo>
                  <a:cubicBezTo>
                    <a:pt x="14132" y="10734"/>
                    <a:pt x="14079" y="10760"/>
                    <a:pt x="14025" y="10760"/>
                  </a:cubicBezTo>
                  <a:cubicBezTo>
                    <a:pt x="13624" y="10841"/>
                    <a:pt x="13195" y="10894"/>
                    <a:pt x="12794" y="10894"/>
                  </a:cubicBezTo>
                  <a:cubicBezTo>
                    <a:pt x="12178" y="10894"/>
                    <a:pt x="11563" y="10841"/>
                    <a:pt x="10974" y="10680"/>
                  </a:cubicBezTo>
                  <a:cubicBezTo>
                    <a:pt x="10385" y="10493"/>
                    <a:pt x="9850" y="10279"/>
                    <a:pt x="9314" y="9958"/>
                  </a:cubicBezTo>
                  <a:cubicBezTo>
                    <a:pt x="8779" y="9636"/>
                    <a:pt x="8217" y="9262"/>
                    <a:pt x="7789" y="8807"/>
                  </a:cubicBezTo>
                  <a:cubicBezTo>
                    <a:pt x="7655" y="8700"/>
                    <a:pt x="7548" y="8566"/>
                    <a:pt x="7468" y="8432"/>
                  </a:cubicBezTo>
                  <a:cubicBezTo>
                    <a:pt x="7361" y="8325"/>
                    <a:pt x="7253" y="8191"/>
                    <a:pt x="7200" y="8084"/>
                  </a:cubicBezTo>
                  <a:cubicBezTo>
                    <a:pt x="6986" y="7870"/>
                    <a:pt x="6825" y="7602"/>
                    <a:pt x="6638" y="7361"/>
                  </a:cubicBezTo>
                  <a:cubicBezTo>
                    <a:pt x="6504" y="7201"/>
                    <a:pt x="6370" y="6987"/>
                    <a:pt x="6183" y="6826"/>
                  </a:cubicBezTo>
                  <a:lnTo>
                    <a:pt x="5969" y="6585"/>
                  </a:lnTo>
                  <a:cubicBezTo>
                    <a:pt x="5888" y="6532"/>
                    <a:pt x="5835" y="6451"/>
                    <a:pt x="5728" y="6398"/>
                  </a:cubicBezTo>
                  <a:cubicBezTo>
                    <a:pt x="5648" y="6317"/>
                    <a:pt x="5540" y="6291"/>
                    <a:pt x="5487" y="6210"/>
                  </a:cubicBezTo>
                  <a:cubicBezTo>
                    <a:pt x="5460" y="6184"/>
                    <a:pt x="5380" y="6157"/>
                    <a:pt x="5353" y="6157"/>
                  </a:cubicBezTo>
                  <a:cubicBezTo>
                    <a:pt x="5326" y="6103"/>
                    <a:pt x="5273" y="6103"/>
                    <a:pt x="5219" y="6077"/>
                  </a:cubicBezTo>
                  <a:cubicBezTo>
                    <a:pt x="5193" y="6050"/>
                    <a:pt x="5112" y="6050"/>
                    <a:pt x="5085" y="6023"/>
                  </a:cubicBezTo>
                  <a:cubicBezTo>
                    <a:pt x="5059" y="6023"/>
                    <a:pt x="5005" y="5969"/>
                    <a:pt x="4978" y="5969"/>
                  </a:cubicBezTo>
                  <a:lnTo>
                    <a:pt x="4711" y="5969"/>
                  </a:lnTo>
                  <a:cubicBezTo>
                    <a:pt x="4684" y="5969"/>
                    <a:pt x="4684" y="5969"/>
                    <a:pt x="4657" y="6023"/>
                  </a:cubicBezTo>
                  <a:cubicBezTo>
                    <a:pt x="4630" y="6023"/>
                    <a:pt x="4577" y="6050"/>
                    <a:pt x="4577" y="6050"/>
                  </a:cubicBezTo>
                  <a:cubicBezTo>
                    <a:pt x="4550" y="6077"/>
                    <a:pt x="4523" y="6077"/>
                    <a:pt x="4523" y="6103"/>
                  </a:cubicBezTo>
                  <a:cubicBezTo>
                    <a:pt x="4523" y="6157"/>
                    <a:pt x="4470" y="6157"/>
                    <a:pt x="4470" y="6184"/>
                  </a:cubicBezTo>
                  <a:cubicBezTo>
                    <a:pt x="4470" y="6184"/>
                    <a:pt x="4470" y="6210"/>
                    <a:pt x="4443" y="6210"/>
                  </a:cubicBezTo>
                  <a:cubicBezTo>
                    <a:pt x="4443" y="6264"/>
                    <a:pt x="4416" y="6264"/>
                    <a:pt x="4416" y="6291"/>
                  </a:cubicBezTo>
                  <a:lnTo>
                    <a:pt x="4416" y="6344"/>
                  </a:lnTo>
                  <a:lnTo>
                    <a:pt x="4416" y="6478"/>
                  </a:lnTo>
                  <a:lnTo>
                    <a:pt x="4416" y="6665"/>
                  </a:lnTo>
                  <a:cubicBezTo>
                    <a:pt x="4416" y="6719"/>
                    <a:pt x="4443" y="6826"/>
                    <a:pt x="4443" y="6879"/>
                  </a:cubicBezTo>
                  <a:cubicBezTo>
                    <a:pt x="4470" y="6960"/>
                    <a:pt x="4470" y="7013"/>
                    <a:pt x="4523" y="7094"/>
                  </a:cubicBezTo>
                  <a:lnTo>
                    <a:pt x="4604" y="7281"/>
                  </a:lnTo>
                  <a:cubicBezTo>
                    <a:pt x="4657" y="7361"/>
                    <a:pt x="4684" y="7388"/>
                    <a:pt x="4711" y="7468"/>
                  </a:cubicBezTo>
                  <a:lnTo>
                    <a:pt x="4711" y="7522"/>
                  </a:lnTo>
                  <a:lnTo>
                    <a:pt x="4684" y="7522"/>
                  </a:lnTo>
                  <a:cubicBezTo>
                    <a:pt x="4684" y="7522"/>
                    <a:pt x="4657" y="7522"/>
                    <a:pt x="4657" y="7495"/>
                  </a:cubicBezTo>
                  <a:cubicBezTo>
                    <a:pt x="4309" y="7067"/>
                    <a:pt x="4042" y="6585"/>
                    <a:pt x="3774" y="6077"/>
                  </a:cubicBezTo>
                  <a:cubicBezTo>
                    <a:pt x="3533" y="5621"/>
                    <a:pt x="3319" y="5140"/>
                    <a:pt x="3132" y="4658"/>
                  </a:cubicBezTo>
                  <a:cubicBezTo>
                    <a:pt x="2998" y="4256"/>
                    <a:pt x="2864" y="3801"/>
                    <a:pt x="2784" y="3373"/>
                  </a:cubicBezTo>
                  <a:cubicBezTo>
                    <a:pt x="2703" y="3320"/>
                    <a:pt x="2596" y="3239"/>
                    <a:pt x="2543" y="3132"/>
                  </a:cubicBezTo>
                  <a:cubicBezTo>
                    <a:pt x="2141" y="2731"/>
                    <a:pt x="1767" y="2329"/>
                    <a:pt x="1445" y="1928"/>
                  </a:cubicBezTo>
                  <a:cubicBezTo>
                    <a:pt x="1071" y="1500"/>
                    <a:pt x="776" y="1071"/>
                    <a:pt x="455" y="590"/>
                  </a:cubicBezTo>
                  <a:cubicBezTo>
                    <a:pt x="294" y="536"/>
                    <a:pt x="134" y="295"/>
                    <a:pt x="0" y="1"/>
                  </a:cubicBez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5" name="Google Shape;6495;p41"/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6" name="Google Shape;6496;p41"/>
            <p:cNvSpPr/>
            <p:nvPr/>
          </p:nvSpPr>
          <p:spPr>
            <a:xfrm>
              <a:off x="7161050" y="774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7" name="Google Shape;6497;p41"/>
            <p:cNvSpPr/>
            <p:nvPr/>
          </p:nvSpPr>
          <p:spPr>
            <a:xfrm>
              <a:off x="7082750" y="7233675"/>
              <a:ext cx="165300" cy="186700"/>
            </a:xfrm>
            <a:custGeom>
              <a:avLst/>
              <a:gdLst/>
              <a:ahLst/>
              <a:cxnLst/>
              <a:rect l="l" t="t" r="r" b="b"/>
              <a:pathLst>
                <a:path w="6612" h="7468" extrusionOk="0">
                  <a:moveTo>
                    <a:pt x="5274" y="0"/>
                  </a:moveTo>
                  <a:cubicBezTo>
                    <a:pt x="4176" y="428"/>
                    <a:pt x="3132" y="964"/>
                    <a:pt x="2196" y="1633"/>
                  </a:cubicBezTo>
                  <a:cubicBezTo>
                    <a:pt x="1446" y="2168"/>
                    <a:pt x="723" y="2784"/>
                    <a:pt x="108" y="3453"/>
                  </a:cubicBezTo>
                  <a:cubicBezTo>
                    <a:pt x="54" y="3747"/>
                    <a:pt x="28" y="4042"/>
                    <a:pt x="28" y="4363"/>
                  </a:cubicBezTo>
                  <a:cubicBezTo>
                    <a:pt x="1" y="4818"/>
                    <a:pt x="28" y="5273"/>
                    <a:pt x="54" y="5701"/>
                  </a:cubicBezTo>
                  <a:cubicBezTo>
                    <a:pt x="135" y="6290"/>
                    <a:pt x="242" y="6879"/>
                    <a:pt x="375" y="7468"/>
                  </a:cubicBezTo>
                  <a:cubicBezTo>
                    <a:pt x="456" y="7254"/>
                    <a:pt x="563" y="7013"/>
                    <a:pt x="670" y="6825"/>
                  </a:cubicBezTo>
                  <a:cubicBezTo>
                    <a:pt x="1205" y="5808"/>
                    <a:pt x="1848" y="4845"/>
                    <a:pt x="2597" y="4015"/>
                  </a:cubicBezTo>
                  <a:cubicBezTo>
                    <a:pt x="3373" y="3132"/>
                    <a:pt x="4203" y="2329"/>
                    <a:pt x="5140" y="1660"/>
                  </a:cubicBezTo>
                  <a:cubicBezTo>
                    <a:pt x="5622" y="1338"/>
                    <a:pt x="6103" y="991"/>
                    <a:pt x="6612" y="696"/>
                  </a:cubicBezTo>
                  <a:cubicBezTo>
                    <a:pt x="6023" y="669"/>
                    <a:pt x="5407" y="643"/>
                    <a:pt x="4819" y="536"/>
                  </a:cubicBezTo>
                  <a:lnTo>
                    <a:pt x="5006" y="455"/>
                  </a:lnTo>
                  <a:cubicBezTo>
                    <a:pt x="5140" y="402"/>
                    <a:pt x="5274" y="375"/>
                    <a:pt x="5407" y="295"/>
                  </a:cubicBezTo>
                  <a:cubicBezTo>
                    <a:pt x="5461" y="295"/>
                    <a:pt x="5488" y="268"/>
                    <a:pt x="5488" y="214"/>
                  </a:cubicBezTo>
                  <a:lnTo>
                    <a:pt x="5488" y="107"/>
                  </a:lnTo>
                  <a:cubicBezTo>
                    <a:pt x="5461" y="27"/>
                    <a:pt x="5407" y="27"/>
                    <a:pt x="5354" y="27"/>
                  </a:cubicBezTo>
                  <a:cubicBezTo>
                    <a:pt x="5327" y="0"/>
                    <a:pt x="5274" y="0"/>
                    <a:pt x="52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8" name="Google Shape;6498;p41"/>
            <p:cNvSpPr/>
            <p:nvPr/>
          </p:nvSpPr>
          <p:spPr>
            <a:xfrm>
              <a:off x="7252050" y="7578275"/>
              <a:ext cx="65600" cy="112775"/>
            </a:xfrm>
            <a:custGeom>
              <a:avLst/>
              <a:gdLst/>
              <a:ahLst/>
              <a:cxnLst/>
              <a:rect l="l" t="t" r="r" b="b"/>
              <a:pathLst>
                <a:path w="2624" h="4511" extrusionOk="0">
                  <a:moveTo>
                    <a:pt x="108" y="1"/>
                  </a:moveTo>
                  <a:lnTo>
                    <a:pt x="54" y="54"/>
                  </a:lnTo>
                  <a:cubicBezTo>
                    <a:pt x="54" y="108"/>
                    <a:pt x="0" y="108"/>
                    <a:pt x="0" y="134"/>
                  </a:cubicBezTo>
                  <a:lnTo>
                    <a:pt x="0" y="188"/>
                  </a:lnTo>
                  <a:lnTo>
                    <a:pt x="0" y="375"/>
                  </a:lnTo>
                  <a:cubicBezTo>
                    <a:pt x="54" y="509"/>
                    <a:pt x="54" y="670"/>
                    <a:pt x="81" y="803"/>
                  </a:cubicBezTo>
                  <a:cubicBezTo>
                    <a:pt x="188" y="1178"/>
                    <a:pt x="241" y="1580"/>
                    <a:pt x="268" y="1981"/>
                  </a:cubicBezTo>
                  <a:cubicBezTo>
                    <a:pt x="322" y="2142"/>
                    <a:pt x="322" y="2276"/>
                    <a:pt x="348" y="2436"/>
                  </a:cubicBezTo>
                  <a:cubicBezTo>
                    <a:pt x="375" y="2704"/>
                    <a:pt x="455" y="2971"/>
                    <a:pt x="509" y="3266"/>
                  </a:cubicBezTo>
                  <a:cubicBezTo>
                    <a:pt x="589" y="3534"/>
                    <a:pt x="643" y="3721"/>
                    <a:pt x="750" y="3882"/>
                  </a:cubicBezTo>
                  <a:cubicBezTo>
                    <a:pt x="803" y="4042"/>
                    <a:pt x="911" y="4176"/>
                    <a:pt x="1044" y="4283"/>
                  </a:cubicBezTo>
                  <a:cubicBezTo>
                    <a:pt x="1178" y="4390"/>
                    <a:pt x="1312" y="4444"/>
                    <a:pt x="1446" y="4470"/>
                  </a:cubicBezTo>
                  <a:cubicBezTo>
                    <a:pt x="1513" y="4497"/>
                    <a:pt x="1580" y="4511"/>
                    <a:pt x="1647" y="4511"/>
                  </a:cubicBezTo>
                  <a:cubicBezTo>
                    <a:pt x="1713" y="4511"/>
                    <a:pt x="1780" y="4497"/>
                    <a:pt x="1847" y="4470"/>
                  </a:cubicBezTo>
                  <a:lnTo>
                    <a:pt x="1901" y="4470"/>
                  </a:lnTo>
                  <a:cubicBezTo>
                    <a:pt x="1981" y="4444"/>
                    <a:pt x="2088" y="4390"/>
                    <a:pt x="2195" y="4310"/>
                  </a:cubicBezTo>
                  <a:cubicBezTo>
                    <a:pt x="2490" y="4042"/>
                    <a:pt x="2570" y="3641"/>
                    <a:pt x="2597" y="3373"/>
                  </a:cubicBezTo>
                  <a:cubicBezTo>
                    <a:pt x="2624" y="2918"/>
                    <a:pt x="2516" y="2409"/>
                    <a:pt x="2329" y="1981"/>
                  </a:cubicBezTo>
                  <a:cubicBezTo>
                    <a:pt x="2115" y="1580"/>
                    <a:pt x="1794" y="1178"/>
                    <a:pt x="1419" y="830"/>
                  </a:cubicBezTo>
                  <a:cubicBezTo>
                    <a:pt x="1044" y="509"/>
                    <a:pt x="643" y="241"/>
                    <a:pt x="215" y="27"/>
                  </a:cubicBezTo>
                  <a:cubicBezTo>
                    <a:pt x="188" y="1"/>
                    <a:pt x="161" y="1"/>
                    <a:pt x="108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9" name="Google Shape;6499;p41"/>
            <p:cNvSpPr/>
            <p:nvPr/>
          </p:nvSpPr>
          <p:spPr>
            <a:xfrm>
              <a:off x="7264775" y="7703100"/>
              <a:ext cx="85000" cy="100700"/>
            </a:xfrm>
            <a:custGeom>
              <a:avLst/>
              <a:gdLst/>
              <a:ahLst/>
              <a:cxnLst/>
              <a:rect l="l" t="t" r="r" b="b"/>
              <a:pathLst>
                <a:path w="3400" h="4028" extrusionOk="0">
                  <a:moveTo>
                    <a:pt x="80" y="1"/>
                  </a:moveTo>
                  <a:cubicBezTo>
                    <a:pt x="71" y="1"/>
                    <a:pt x="62" y="4"/>
                    <a:pt x="54" y="13"/>
                  </a:cubicBezTo>
                  <a:cubicBezTo>
                    <a:pt x="0" y="66"/>
                    <a:pt x="0" y="93"/>
                    <a:pt x="0" y="93"/>
                  </a:cubicBezTo>
                  <a:lnTo>
                    <a:pt x="0" y="147"/>
                  </a:lnTo>
                  <a:lnTo>
                    <a:pt x="0" y="227"/>
                  </a:lnTo>
                  <a:cubicBezTo>
                    <a:pt x="54" y="280"/>
                    <a:pt x="54" y="334"/>
                    <a:pt x="80" y="387"/>
                  </a:cubicBezTo>
                  <a:cubicBezTo>
                    <a:pt x="134" y="521"/>
                    <a:pt x="161" y="655"/>
                    <a:pt x="241" y="789"/>
                  </a:cubicBezTo>
                  <a:cubicBezTo>
                    <a:pt x="455" y="1164"/>
                    <a:pt x="616" y="1538"/>
                    <a:pt x="749" y="1886"/>
                  </a:cubicBezTo>
                  <a:cubicBezTo>
                    <a:pt x="776" y="2020"/>
                    <a:pt x="830" y="2207"/>
                    <a:pt x="910" y="2341"/>
                  </a:cubicBezTo>
                  <a:cubicBezTo>
                    <a:pt x="1017" y="2555"/>
                    <a:pt x="1151" y="2823"/>
                    <a:pt x="1285" y="3091"/>
                  </a:cubicBezTo>
                  <a:cubicBezTo>
                    <a:pt x="1419" y="3332"/>
                    <a:pt x="1526" y="3492"/>
                    <a:pt x="1659" y="3626"/>
                  </a:cubicBezTo>
                  <a:cubicBezTo>
                    <a:pt x="1793" y="3760"/>
                    <a:pt x="1927" y="3867"/>
                    <a:pt x="2061" y="3947"/>
                  </a:cubicBezTo>
                  <a:cubicBezTo>
                    <a:pt x="2222" y="4001"/>
                    <a:pt x="2355" y="4028"/>
                    <a:pt x="2489" y="4028"/>
                  </a:cubicBezTo>
                  <a:cubicBezTo>
                    <a:pt x="2650" y="4028"/>
                    <a:pt x="2784" y="4001"/>
                    <a:pt x="2891" y="3947"/>
                  </a:cubicBezTo>
                  <a:cubicBezTo>
                    <a:pt x="2891" y="3894"/>
                    <a:pt x="2917" y="3894"/>
                    <a:pt x="2917" y="3894"/>
                  </a:cubicBezTo>
                  <a:cubicBezTo>
                    <a:pt x="3025" y="3840"/>
                    <a:pt x="3132" y="3733"/>
                    <a:pt x="3185" y="3626"/>
                  </a:cubicBezTo>
                  <a:cubicBezTo>
                    <a:pt x="3399" y="3305"/>
                    <a:pt x="3399" y="2903"/>
                    <a:pt x="3319" y="2636"/>
                  </a:cubicBezTo>
                  <a:cubicBezTo>
                    <a:pt x="3212" y="2154"/>
                    <a:pt x="3025" y="1726"/>
                    <a:pt x="2677" y="1351"/>
                  </a:cubicBezTo>
                  <a:cubicBezTo>
                    <a:pt x="2355" y="1030"/>
                    <a:pt x="1954" y="735"/>
                    <a:pt x="1526" y="494"/>
                  </a:cubicBezTo>
                  <a:cubicBezTo>
                    <a:pt x="1071" y="254"/>
                    <a:pt x="616" y="93"/>
                    <a:pt x="134" y="13"/>
                  </a:cubicBezTo>
                  <a:cubicBezTo>
                    <a:pt x="116" y="13"/>
                    <a:pt x="98" y="1"/>
                    <a:pt x="80" y="1"/>
                  </a:cubicBezTo>
                  <a:close/>
                </a:path>
              </a:pathLst>
            </a:custGeom>
            <a:solidFill>
              <a:srgbClr val="41342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0" name="Google Shape;6500;p41"/>
            <p:cNvSpPr/>
            <p:nvPr/>
          </p:nvSpPr>
          <p:spPr>
            <a:xfrm>
              <a:off x="7253400" y="7580275"/>
              <a:ext cx="64700" cy="110450"/>
            </a:xfrm>
            <a:custGeom>
              <a:avLst/>
              <a:gdLst/>
              <a:ahLst/>
              <a:cxnLst/>
              <a:rect l="l" t="t" r="r" b="b"/>
              <a:pathLst>
                <a:path w="2588" h="4418" extrusionOk="0">
                  <a:moveTo>
                    <a:pt x="2462" y="2383"/>
                  </a:moveTo>
                  <a:cubicBezTo>
                    <a:pt x="2499" y="2492"/>
                    <a:pt x="2526" y="2598"/>
                    <a:pt x="2545" y="2701"/>
                  </a:cubicBezTo>
                  <a:lnTo>
                    <a:pt x="2545" y="2701"/>
                  </a:lnTo>
                  <a:cubicBezTo>
                    <a:pt x="2544" y="2686"/>
                    <a:pt x="2543" y="2669"/>
                    <a:pt x="2543" y="2651"/>
                  </a:cubicBezTo>
                  <a:cubicBezTo>
                    <a:pt x="2516" y="2544"/>
                    <a:pt x="2516" y="2490"/>
                    <a:pt x="2462" y="2383"/>
                  </a:cubicBezTo>
                  <a:close/>
                  <a:moveTo>
                    <a:pt x="27" y="1"/>
                  </a:moveTo>
                  <a:cubicBezTo>
                    <a:pt x="0" y="81"/>
                    <a:pt x="0" y="108"/>
                    <a:pt x="0" y="108"/>
                  </a:cubicBezTo>
                  <a:lnTo>
                    <a:pt x="0" y="295"/>
                  </a:lnTo>
                  <a:cubicBezTo>
                    <a:pt x="27" y="429"/>
                    <a:pt x="54" y="563"/>
                    <a:pt x="54" y="723"/>
                  </a:cubicBezTo>
                  <a:cubicBezTo>
                    <a:pt x="161" y="1125"/>
                    <a:pt x="187" y="1553"/>
                    <a:pt x="268" y="1901"/>
                  </a:cubicBezTo>
                  <a:lnTo>
                    <a:pt x="268" y="1981"/>
                  </a:lnTo>
                  <a:lnTo>
                    <a:pt x="268" y="2089"/>
                  </a:lnTo>
                  <a:cubicBezTo>
                    <a:pt x="268" y="2196"/>
                    <a:pt x="294" y="2249"/>
                    <a:pt x="294" y="2356"/>
                  </a:cubicBezTo>
                  <a:cubicBezTo>
                    <a:pt x="321" y="2624"/>
                    <a:pt x="401" y="2891"/>
                    <a:pt x="455" y="3186"/>
                  </a:cubicBezTo>
                  <a:cubicBezTo>
                    <a:pt x="535" y="3454"/>
                    <a:pt x="589" y="3614"/>
                    <a:pt x="696" y="3802"/>
                  </a:cubicBezTo>
                  <a:cubicBezTo>
                    <a:pt x="803" y="3962"/>
                    <a:pt x="910" y="4096"/>
                    <a:pt x="990" y="4203"/>
                  </a:cubicBezTo>
                  <a:cubicBezTo>
                    <a:pt x="1124" y="4283"/>
                    <a:pt x="1258" y="4364"/>
                    <a:pt x="1392" y="4390"/>
                  </a:cubicBezTo>
                  <a:cubicBezTo>
                    <a:pt x="1472" y="4417"/>
                    <a:pt x="1579" y="4417"/>
                    <a:pt x="1633" y="4417"/>
                  </a:cubicBezTo>
                  <a:cubicBezTo>
                    <a:pt x="1713" y="4417"/>
                    <a:pt x="1767" y="4417"/>
                    <a:pt x="1793" y="4390"/>
                  </a:cubicBezTo>
                  <a:lnTo>
                    <a:pt x="1847" y="4390"/>
                  </a:lnTo>
                  <a:cubicBezTo>
                    <a:pt x="1981" y="4364"/>
                    <a:pt x="2061" y="4310"/>
                    <a:pt x="2168" y="4230"/>
                  </a:cubicBezTo>
                  <a:cubicBezTo>
                    <a:pt x="2436" y="3962"/>
                    <a:pt x="2543" y="3561"/>
                    <a:pt x="2570" y="3293"/>
                  </a:cubicBezTo>
                  <a:cubicBezTo>
                    <a:pt x="2587" y="3098"/>
                    <a:pt x="2582" y="2904"/>
                    <a:pt x="2545" y="2701"/>
                  </a:cubicBezTo>
                  <a:lnTo>
                    <a:pt x="2545" y="2701"/>
                  </a:lnTo>
                  <a:cubicBezTo>
                    <a:pt x="2550" y="2778"/>
                    <a:pt x="2565" y="2830"/>
                    <a:pt x="2543" y="2918"/>
                  </a:cubicBezTo>
                  <a:cubicBezTo>
                    <a:pt x="2543" y="2999"/>
                    <a:pt x="2543" y="3079"/>
                    <a:pt x="2516" y="3159"/>
                  </a:cubicBezTo>
                  <a:cubicBezTo>
                    <a:pt x="2462" y="3266"/>
                    <a:pt x="2436" y="3347"/>
                    <a:pt x="2409" y="3427"/>
                  </a:cubicBezTo>
                  <a:cubicBezTo>
                    <a:pt x="2382" y="3480"/>
                    <a:pt x="2329" y="3561"/>
                    <a:pt x="2275" y="3587"/>
                  </a:cubicBezTo>
                  <a:lnTo>
                    <a:pt x="2168" y="3694"/>
                  </a:lnTo>
                  <a:cubicBezTo>
                    <a:pt x="2141" y="3721"/>
                    <a:pt x="2114" y="3748"/>
                    <a:pt x="2061" y="3748"/>
                  </a:cubicBezTo>
                  <a:cubicBezTo>
                    <a:pt x="2007" y="3802"/>
                    <a:pt x="1927" y="3828"/>
                    <a:pt x="1847" y="3828"/>
                  </a:cubicBezTo>
                  <a:cubicBezTo>
                    <a:pt x="1767" y="3828"/>
                    <a:pt x="1713" y="3802"/>
                    <a:pt x="1633" y="3748"/>
                  </a:cubicBezTo>
                  <a:cubicBezTo>
                    <a:pt x="1579" y="3721"/>
                    <a:pt x="1499" y="3668"/>
                    <a:pt x="1445" y="3587"/>
                  </a:cubicBezTo>
                  <a:cubicBezTo>
                    <a:pt x="1365" y="3534"/>
                    <a:pt x="1312" y="3454"/>
                    <a:pt x="1231" y="3347"/>
                  </a:cubicBezTo>
                  <a:cubicBezTo>
                    <a:pt x="1097" y="3159"/>
                    <a:pt x="964" y="2918"/>
                    <a:pt x="910" y="2677"/>
                  </a:cubicBezTo>
                  <a:lnTo>
                    <a:pt x="589" y="1874"/>
                  </a:lnTo>
                  <a:cubicBezTo>
                    <a:pt x="509" y="1607"/>
                    <a:pt x="428" y="1339"/>
                    <a:pt x="321" y="1071"/>
                  </a:cubicBezTo>
                  <a:lnTo>
                    <a:pt x="134" y="376"/>
                  </a:lnTo>
                  <a:cubicBezTo>
                    <a:pt x="107" y="268"/>
                    <a:pt x="54" y="215"/>
                    <a:pt x="54" y="108"/>
                  </a:cubicBezTo>
                  <a:cubicBezTo>
                    <a:pt x="54" y="81"/>
                    <a:pt x="27" y="54"/>
                    <a:pt x="27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1" name="Google Shape;6501;p41"/>
            <p:cNvSpPr/>
            <p:nvPr/>
          </p:nvSpPr>
          <p:spPr>
            <a:xfrm>
              <a:off x="7266775" y="7712775"/>
              <a:ext cx="83000" cy="91025"/>
            </a:xfrm>
            <a:custGeom>
              <a:avLst/>
              <a:gdLst/>
              <a:ahLst/>
              <a:cxnLst/>
              <a:rect l="l" t="t" r="r" b="b"/>
              <a:pathLst>
                <a:path w="3320" h="3641" extrusionOk="0">
                  <a:moveTo>
                    <a:pt x="0" y="0"/>
                  </a:moveTo>
                  <a:cubicBezTo>
                    <a:pt x="54" y="134"/>
                    <a:pt x="134" y="268"/>
                    <a:pt x="161" y="402"/>
                  </a:cubicBezTo>
                  <a:cubicBezTo>
                    <a:pt x="375" y="777"/>
                    <a:pt x="509" y="1151"/>
                    <a:pt x="669" y="1499"/>
                  </a:cubicBezTo>
                  <a:lnTo>
                    <a:pt x="669" y="1553"/>
                  </a:lnTo>
                  <a:cubicBezTo>
                    <a:pt x="723" y="1687"/>
                    <a:pt x="750" y="1820"/>
                    <a:pt x="830" y="1954"/>
                  </a:cubicBezTo>
                  <a:cubicBezTo>
                    <a:pt x="937" y="2168"/>
                    <a:pt x="1071" y="2436"/>
                    <a:pt x="1205" y="2704"/>
                  </a:cubicBezTo>
                  <a:cubicBezTo>
                    <a:pt x="1339" y="2945"/>
                    <a:pt x="1446" y="3105"/>
                    <a:pt x="1579" y="3239"/>
                  </a:cubicBezTo>
                  <a:cubicBezTo>
                    <a:pt x="1713" y="3373"/>
                    <a:pt x="1847" y="3480"/>
                    <a:pt x="1981" y="3560"/>
                  </a:cubicBezTo>
                  <a:cubicBezTo>
                    <a:pt x="2115" y="3614"/>
                    <a:pt x="2275" y="3641"/>
                    <a:pt x="2409" y="3641"/>
                  </a:cubicBezTo>
                  <a:cubicBezTo>
                    <a:pt x="2543" y="3641"/>
                    <a:pt x="2704" y="3614"/>
                    <a:pt x="2811" y="3560"/>
                  </a:cubicBezTo>
                  <a:cubicBezTo>
                    <a:pt x="2811" y="3560"/>
                    <a:pt x="2837" y="3560"/>
                    <a:pt x="2837" y="3507"/>
                  </a:cubicBezTo>
                  <a:cubicBezTo>
                    <a:pt x="2945" y="3453"/>
                    <a:pt x="3052" y="3346"/>
                    <a:pt x="3105" y="3239"/>
                  </a:cubicBezTo>
                  <a:cubicBezTo>
                    <a:pt x="3319" y="2918"/>
                    <a:pt x="3319" y="2516"/>
                    <a:pt x="3239" y="2249"/>
                  </a:cubicBezTo>
                  <a:cubicBezTo>
                    <a:pt x="3132" y="1767"/>
                    <a:pt x="2945" y="1339"/>
                    <a:pt x="2597" y="964"/>
                  </a:cubicBezTo>
                  <a:cubicBezTo>
                    <a:pt x="2382" y="696"/>
                    <a:pt x="2115" y="482"/>
                    <a:pt x="1794" y="268"/>
                  </a:cubicBezTo>
                  <a:lnTo>
                    <a:pt x="1794" y="268"/>
                  </a:lnTo>
                  <a:lnTo>
                    <a:pt x="1901" y="375"/>
                  </a:lnTo>
                  <a:cubicBezTo>
                    <a:pt x="1981" y="429"/>
                    <a:pt x="2035" y="536"/>
                    <a:pt x="2115" y="616"/>
                  </a:cubicBezTo>
                  <a:cubicBezTo>
                    <a:pt x="2195" y="750"/>
                    <a:pt x="2302" y="910"/>
                    <a:pt x="2409" y="1071"/>
                  </a:cubicBezTo>
                  <a:cubicBezTo>
                    <a:pt x="2463" y="1205"/>
                    <a:pt x="2570" y="1365"/>
                    <a:pt x="2650" y="1553"/>
                  </a:cubicBezTo>
                  <a:cubicBezTo>
                    <a:pt x="2677" y="1633"/>
                    <a:pt x="2704" y="1713"/>
                    <a:pt x="2730" y="1820"/>
                  </a:cubicBezTo>
                  <a:cubicBezTo>
                    <a:pt x="2784" y="1874"/>
                    <a:pt x="2784" y="1981"/>
                    <a:pt x="2784" y="2035"/>
                  </a:cubicBezTo>
                  <a:lnTo>
                    <a:pt x="2784" y="2168"/>
                  </a:lnTo>
                  <a:lnTo>
                    <a:pt x="2784" y="2275"/>
                  </a:lnTo>
                  <a:cubicBezTo>
                    <a:pt x="2784" y="2356"/>
                    <a:pt x="2730" y="2409"/>
                    <a:pt x="2704" y="2490"/>
                  </a:cubicBezTo>
                  <a:cubicBezTo>
                    <a:pt x="2677" y="2516"/>
                    <a:pt x="2677" y="2543"/>
                    <a:pt x="2650" y="2570"/>
                  </a:cubicBezTo>
                  <a:cubicBezTo>
                    <a:pt x="2597" y="2623"/>
                    <a:pt x="2570" y="2623"/>
                    <a:pt x="2543" y="2650"/>
                  </a:cubicBezTo>
                  <a:cubicBezTo>
                    <a:pt x="2463" y="2677"/>
                    <a:pt x="2436" y="2704"/>
                    <a:pt x="2382" y="2704"/>
                  </a:cubicBezTo>
                  <a:cubicBezTo>
                    <a:pt x="2329" y="2730"/>
                    <a:pt x="2275" y="2744"/>
                    <a:pt x="2222" y="2744"/>
                  </a:cubicBezTo>
                  <a:cubicBezTo>
                    <a:pt x="2168" y="2744"/>
                    <a:pt x="2115" y="2730"/>
                    <a:pt x="2061" y="2704"/>
                  </a:cubicBezTo>
                  <a:cubicBezTo>
                    <a:pt x="1981" y="2677"/>
                    <a:pt x="1874" y="2623"/>
                    <a:pt x="1767" y="2543"/>
                  </a:cubicBezTo>
                  <a:cubicBezTo>
                    <a:pt x="1660" y="2490"/>
                    <a:pt x="1579" y="2383"/>
                    <a:pt x="1472" y="2275"/>
                  </a:cubicBezTo>
                  <a:cubicBezTo>
                    <a:pt x="1258" y="2035"/>
                    <a:pt x="1071" y="1767"/>
                    <a:pt x="910" y="1499"/>
                  </a:cubicBezTo>
                  <a:cubicBezTo>
                    <a:pt x="723" y="1205"/>
                    <a:pt x="562" y="910"/>
                    <a:pt x="402" y="643"/>
                  </a:cubicBezTo>
                  <a:cubicBezTo>
                    <a:pt x="322" y="509"/>
                    <a:pt x="241" y="375"/>
                    <a:pt x="161" y="241"/>
                  </a:cubicBezTo>
                  <a:cubicBezTo>
                    <a:pt x="81" y="161"/>
                    <a:pt x="54" y="81"/>
                    <a:pt x="0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2" name="Google Shape;6502;p41"/>
            <p:cNvSpPr/>
            <p:nvPr/>
          </p:nvSpPr>
          <p:spPr>
            <a:xfrm>
              <a:off x="7331000" y="777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3" name="Google Shape;6503;p41"/>
            <p:cNvSpPr/>
            <p:nvPr/>
          </p:nvSpPr>
          <p:spPr>
            <a:xfrm>
              <a:off x="7547150" y="7159400"/>
              <a:ext cx="194075" cy="78975"/>
            </a:xfrm>
            <a:custGeom>
              <a:avLst/>
              <a:gdLst/>
              <a:ahLst/>
              <a:cxnLst/>
              <a:rect l="l" t="t" r="r" b="b"/>
              <a:pathLst>
                <a:path w="7763" h="3159" extrusionOk="0">
                  <a:moveTo>
                    <a:pt x="5835" y="0"/>
                  </a:moveTo>
                  <a:cubicBezTo>
                    <a:pt x="5594" y="27"/>
                    <a:pt x="5353" y="54"/>
                    <a:pt x="5139" y="81"/>
                  </a:cubicBezTo>
                  <a:cubicBezTo>
                    <a:pt x="4631" y="188"/>
                    <a:pt x="4176" y="321"/>
                    <a:pt x="3694" y="536"/>
                  </a:cubicBezTo>
                  <a:cubicBezTo>
                    <a:pt x="3239" y="723"/>
                    <a:pt x="2757" y="964"/>
                    <a:pt x="2329" y="1205"/>
                  </a:cubicBezTo>
                  <a:cubicBezTo>
                    <a:pt x="1419" y="1686"/>
                    <a:pt x="669" y="2329"/>
                    <a:pt x="27" y="2998"/>
                  </a:cubicBezTo>
                  <a:cubicBezTo>
                    <a:pt x="0" y="3025"/>
                    <a:pt x="0" y="3105"/>
                    <a:pt x="27" y="3132"/>
                  </a:cubicBezTo>
                  <a:cubicBezTo>
                    <a:pt x="54" y="3159"/>
                    <a:pt x="54" y="3159"/>
                    <a:pt x="80" y="3159"/>
                  </a:cubicBezTo>
                  <a:cubicBezTo>
                    <a:pt x="134" y="3159"/>
                    <a:pt x="161" y="3159"/>
                    <a:pt x="161" y="3132"/>
                  </a:cubicBezTo>
                  <a:cubicBezTo>
                    <a:pt x="428" y="2837"/>
                    <a:pt x="696" y="2570"/>
                    <a:pt x="1017" y="2329"/>
                  </a:cubicBezTo>
                  <a:cubicBezTo>
                    <a:pt x="1633" y="1901"/>
                    <a:pt x="2302" y="1526"/>
                    <a:pt x="2998" y="1231"/>
                  </a:cubicBezTo>
                  <a:cubicBezTo>
                    <a:pt x="3908" y="857"/>
                    <a:pt x="4845" y="616"/>
                    <a:pt x="5835" y="482"/>
                  </a:cubicBezTo>
                  <a:lnTo>
                    <a:pt x="5889" y="482"/>
                  </a:lnTo>
                  <a:cubicBezTo>
                    <a:pt x="5915" y="696"/>
                    <a:pt x="5969" y="857"/>
                    <a:pt x="6022" y="1017"/>
                  </a:cubicBezTo>
                  <a:cubicBezTo>
                    <a:pt x="6076" y="1151"/>
                    <a:pt x="6103" y="1339"/>
                    <a:pt x="6183" y="1472"/>
                  </a:cubicBezTo>
                  <a:cubicBezTo>
                    <a:pt x="6290" y="1633"/>
                    <a:pt x="6370" y="1820"/>
                    <a:pt x="6477" y="2034"/>
                  </a:cubicBezTo>
                  <a:cubicBezTo>
                    <a:pt x="6584" y="2195"/>
                    <a:pt x="6745" y="2463"/>
                    <a:pt x="6906" y="2704"/>
                  </a:cubicBezTo>
                  <a:cubicBezTo>
                    <a:pt x="6959" y="2757"/>
                    <a:pt x="7013" y="2864"/>
                    <a:pt x="7093" y="2944"/>
                  </a:cubicBezTo>
                  <a:lnTo>
                    <a:pt x="7120" y="2971"/>
                  </a:lnTo>
                  <a:lnTo>
                    <a:pt x="7227" y="3078"/>
                  </a:lnTo>
                  <a:cubicBezTo>
                    <a:pt x="7254" y="3105"/>
                    <a:pt x="7280" y="3132"/>
                    <a:pt x="7307" y="3132"/>
                  </a:cubicBezTo>
                  <a:cubicBezTo>
                    <a:pt x="7340" y="3143"/>
                    <a:pt x="7378" y="3149"/>
                    <a:pt x="7415" y="3149"/>
                  </a:cubicBezTo>
                  <a:cubicBezTo>
                    <a:pt x="7467" y="3149"/>
                    <a:pt x="7517" y="3136"/>
                    <a:pt x="7548" y="3105"/>
                  </a:cubicBezTo>
                  <a:cubicBezTo>
                    <a:pt x="7655" y="3025"/>
                    <a:pt x="7655" y="2944"/>
                    <a:pt x="7682" y="2837"/>
                  </a:cubicBezTo>
                  <a:cubicBezTo>
                    <a:pt x="7762" y="2543"/>
                    <a:pt x="7709" y="2195"/>
                    <a:pt x="7548" y="1820"/>
                  </a:cubicBezTo>
                  <a:cubicBezTo>
                    <a:pt x="7441" y="1660"/>
                    <a:pt x="7387" y="1499"/>
                    <a:pt x="7254" y="1285"/>
                  </a:cubicBezTo>
                  <a:cubicBezTo>
                    <a:pt x="7147" y="1124"/>
                    <a:pt x="7013" y="964"/>
                    <a:pt x="6879" y="803"/>
                  </a:cubicBezTo>
                  <a:cubicBezTo>
                    <a:pt x="6825" y="723"/>
                    <a:pt x="6745" y="616"/>
                    <a:pt x="6692" y="562"/>
                  </a:cubicBezTo>
                  <a:cubicBezTo>
                    <a:pt x="6611" y="482"/>
                    <a:pt x="6558" y="428"/>
                    <a:pt x="6451" y="348"/>
                  </a:cubicBezTo>
                  <a:cubicBezTo>
                    <a:pt x="6317" y="214"/>
                    <a:pt x="6183" y="161"/>
                    <a:pt x="6049" y="54"/>
                  </a:cubicBezTo>
                  <a:cubicBezTo>
                    <a:pt x="5969" y="27"/>
                    <a:pt x="5915" y="0"/>
                    <a:pt x="5835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4" name="Google Shape;6504;p41"/>
            <p:cNvSpPr/>
            <p:nvPr/>
          </p:nvSpPr>
          <p:spPr>
            <a:xfrm>
              <a:off x="7488250" y="7043575"/>
              <a:ext cx="163300" cy="136575"/>
            </a:xfrm>
            <a:custGeom>
              <a:avLst/>
              <a:gdLst/>
              <a:ahLst/>
              <a:cxnLst/>
              <a:rect l="l" t="t" r="r" b="b"/>
              <a:pathLst>
                <a:path w="6532" h="5463" extrusionOk="0">
                  <a:moveTo>
                    <a:pt x="4241" y="0"/>
                  </a:moveTo>
                  <a:cubicBezTo>
                    <a:pt x="4196" y="0"/>
                    <a:pt x="4153" y="9"/>
                    <a:pt x="4123" y="30"/>
                  </a:cubicBezTo>
                  <a:cubicBezTo>
                    <a:pt x="3775" y="190"/>
                    <a:pt x="3454" y="431"/>
                    <a:pt x="3079" y="725"/>
                  </a:cubicBezTo>
                  <a:cubicBezTo>
                    <a:pt x="2704" y="1047"/>
                    <a:pt x="2383" y="1368"/>
                    <a:pt x="2062" y="1716"/>
                  </a:cubicBezTo>
                  <a:cubicBezTo>
                    <a:pt x="1741" y="2117"/>
                    <a:pt x="1446" y="2465"/>
                    <a:pt x="1178" y="2867"/>
                  </a:cubicBezTo>
                  <a:cubicBezTo>
                    <a:pt x="911" y="3268"/>
                    <a:pt x="670" y="3723"/>
                    <a:pt x="456" y="4125"/>
                  </a:cubicBezTo>
                  <a:cubicBezTo>
                    <a:pt x="268" y="4553"/>
                    <a:pt x="108" y="4954"/>
                    <a:pt x="1" y="5356"/>
                  </a:cubicBezTo>
                  <a:cubicBezTo>
                    <a:pt x="1" y="5356"/>
                    <a:pt x="1" y="5383"/>
                    <a:pt x="28" y="5409"/>
                  </a:cubicBezTo>
                  <a:cubicBezTo>
                    <a:pt x="28" y="5463"/>
                    <a:pt x="54" y="5463"/>
                    <a:pt x="54" y="5463"/>
                  </a:cubicBezTo>
                  <a:cubicBezTo>
                    <a:pt x="108" y="5463"/>
                    <a:pt x="161" y="5409"/>
                    <a:pt x="161" y="5383"/>
                  </a:cubicBezTo>
                  <a:cubicBezTo>
                    <a:pt x="188" y="5222"/>
                    <a:pt x="268" y="5088"/>
                    <a:pt x="322" y="4874"/>
                  </a:cubicBezTo>
                  <a:cubicBezTo>
                    <a:pt x="563" y="4285"/>
                    <a:pt x="938" y="3723"/>
                    <a:pt x="1393" y="3081"/>
                  </a:cubicBezTo>
                  <a:cubicBezTo>
                    <a:pt x="1928" y="2385"/>
                    <a:pt x="2543" y="1743"/>
                    <a:pt x="3213" y="1234"/>
                  </a:cubicBezTo>
                  <a:cubicBezTo>
                    <a:pt x="3400" y="1073"/>
                    <a:pt x="3614" y="940"/>
                    <a:pt x="3775" y="833"/>
                  </a:cubicBezTo>
                  <a:cubicBezTo>
                    <a:pt x="3935" y="725"/>
                    <a:pt x="4149" y="645"/>
                    <a:pt x="4390" y="511"/>
                  </a:cubicBezTo>
                  <a:cubicBezTo>
                    <a:pt x="4417" y="592"/>
                    <a:pt x="4471" y="672"/>
                    <a:pt x="4524" y="779"/>
                  </a:cubicBezTo>
                  <a:cubicBezTo>
                    <a:pt x="4551" y="913"/>
                    <a:pt x="4604" y="1047"/>
                    <a:pt x="4685" y="1180"/>
                  </a:cubicBezTo>
                  <a:lnTo>
                    <a:pt x="4685" y="1207"/>
                  </a:lnTo>
                  <a:lnTo>
                    <a:pt x="4712" y="1314"/>
                  </a:lnTo>
                  <a:cubicBezTo>
                    <a:pt x="4819" y="1528"/>
                    <a:pt x="4926" y="1769"/>
                    <a:pt x="5059" y="2010"/>
                  </a:cubicBezTo>
                  <a:lnTo>
                    <a:pt x="5247" y="2305"/>
                  </a:lnTo>
                  <a:cubicBezTo>
                    <a:pt x="5327" y="2412"/>
                    <a:pt x="5381" y="2465"/>
                    <a:pt x="5461" y="2546"/>
                  </a:cubicBezTo>
                  <a:lnTo>
                    <a:pt x="5488" y="2572"/>
                  </a:lnTo>
                  <a:cubicBezTo>
                    <a:pt x="5622" y="2733"/>
                    <a:pt x="5755" y="2840"/>
                    <a:pt x="5889" y="2920"/>
                  </a:cubicBezTo>
                  <a:cubicBezTo>
                    <a:pt x="5996" y="2974"/>
                    <a:pt x="6130" y="3001"/>
                    <a:pt x="6264" y="3001"/>
                  </a:cubicBezTo>
                  <a:cubicBezTo>
                    <a:pt x="6291" y="3001"/>
                    <a:pt x="6317" y="2974"/>
                    <a:pt x="6371" y="2974"/>
                  </a:cubicBezTo>
                  <a:cubicBezTo>
                    <a:pt x="6398" y="2974"/>
                    <a:pt x="6398" y="2974"/>
                    <a:pt x="6425" y="2947"/>
                  </a:cubicBezTo>
                  <a:cubicBezTo>
                    <a:pt x="6505" y="2920"/>
                    <a:pt x="6532" y="2840"/>
                    <a:pt x="6532" y="2813"/>
                  </a:cubicBezTo>
                  <a:lnTo>
                    <a:pt x="6532" y="2706"/>
                  </a:lnTo>
                  <a:lnTo>
                    <a:pt x="6532" y="2599"/>
                  </a:lnTo>
                  <a:cubicBezTo>
                    <a:pt x="6532" y="2519"/>
                    <a:pt x="6505" y="2412"/>
                    <a:pt x="6451" y="2305"/>
                  </a:cubicBezTo>
                  <a:cubicBezTo>
                    <a:pt x="6398" y="2117"/>
                    <a:pt x="6291" y="1876"/>
                    <a:pt x="6184" y="1716"/>
                  </a:cubicBezTo>
                  <a:cubicBezTo>
                    <a:pt x="6023" y="1421"/>
                    <a:pt x="5782" y="1100"/>
                    <a:pt x="5568" y="886"/>
                  </a:cubicBezTo>
                  <a:cubicBezTo>
                    <a:pt x="5488" y="806"/>
                    <a:pt x="5434" y="752"/>
                    <a:pt x="5381" y="592"/>
                  </a:cubicBezTo>
                  <a:cubicBezTo>
                    <a:pt x="5193" y="431"/>
                    <a:pt x="5006" y="324"/>
                    <a:pt x="4845" y="244"/>
                  </a:cubicBezTo>
                  <a:cubicBezTo>
                    <a:pt x="4712" y="163"/>
                    <a:pt x="4658" y="137"/>
                    <a:pt x="4551" y="110"/>
                  </a:cubicBezTo>
                  <a:cubicBezTo>
                    <a:pt x="4524" y="110"/>
                    <a:pt x="4497" y="110"/>
                    <a:pt x="4444" y="56"/>
                  </a:cubicBezTo>
                  <a:cubicBezTo>
                    <a:pt x="4394" y="23"/>
                    <a:pt x="4314" y="0"/>
                    <a:pt x="4241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5" name="Google Shape;6505;p41"/>
            <p:cNvSpPr/>
            <p:nvPr/>
          </p:nvSpPr>
          <p:spPr>
            <a:xfrm>
              <a:off x="7595325" y="7044300"/>
              <a:ext cx="22100" cy="16075"/>
            </a:xfrm>
            <a:custGeom>
              <a:avLst/>
              <a:gdLst/>
              <a:ahLst/>
              <a:cxnLst/>
              <a:rect l="l" t="t" r="r" b="b"/>
              <a:pathLst>
                <a:path w="884" h="643" extrusionOk="0">
                  <a:moveTo>
                    <a:pt x="81" y="1"/>
                  </a:moveTo>
                  <a:cubicBezTo>
                    <a:pt x="27" y="1"/>
                    <a:pt x="0" y="1"/>
                    <a:pt x="0" y="54"/>
                  </a:cubicBezTo>
                  <a:cubicBezTo>
                    <a:pt x="0" y="81"/>
                    <a:pt x="0" y="108"/>
                    <a:pt x="27" y="108"/>
                  </a:cubicBezTo>
                  <a:lnTo>
                    <a:pt x="241" y="215"/>
                  </a:lnTo>
                  <a:cubicBezTo>
                    <a:pt x="295" y="241"/>
                    <a:pt x="321" y="268"/>
                    <a:pt x="402" y="322"/>
                  </a:cubicBezTo>
                  <a:cubicBezTo>
                    <a:pt x="429" y="348"/>
                    <a:pt x="509" y="402"/>
                    <a:pt x="562" y="456"/>
                  </a:cubicBezTo>
                  <a:cubicBezTo>
                    <a:pt x="643" y="482"/>
                    <a:pt x="669" y="509"/>
                    <a:pt x="750" y="589"/>
                  </a:cubicBezTo>
                  <a:lnTo>
                    <a:pt x="776" y="616"/>
                  </a:lnTo>
                  <a:cubicBezTo>
                    <a:pt x="776" y="643"/>
                    <a:pt x="803" y="643"/>
                    <a:pt x="803" y="643"/>
                  </a:cubicBezTo>
                  <a:lnTo>
                    <a:pt x="830" y="643"/>
                  </a:lnTo>
                  <a:cubicBezTo>
                    <a:pt x="884" y="643"/>
                    <a:pt x="884" y="616"/>
                    <a:pt x="884" y="616"/>
                  </a:cubicBezTo>
                  <a:lnTo>
                    <a:pt x="884" y="589"/>
                  </a:lnTo>
                  <a:cubicBezTo>
                    <a:pt x="830" y="536"/>
                    <a:pt x="830" y="536"/>
                    <a:pt x="776" y="429"/>
                  </a:cubicBezTo>
                  <a:lnTo>
                    <a:pt x="669" y="348"/>
                  </a:lnTo>
                  <a:cubicBezTo>
                    <a:pt x="616" y="322"/>
                    <a:pt x="536" y="241"/>
                    <a:pt x="482" y="215"/>
                  </a:cubicBezTo>
                  <a:lnTo>
                    <a:pt x="268" y="108"/>
                  </a:lnTo>
                  <a:lnTo>
                    <a:pt x="81" y="1"/>
                  </a:ln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6" name="Google Shape;6506;p41"/>
            <p:cNvSpPr/>
            <p:nvPr/>
          </p:nvSpPr>
          <p:spPr>
            <a:xfrm>
              <a:off x="7594650" y="7045650"/>
              <a:ext cx="22775" cy="14725"/>
            </a:xfrm>
            <a:custGeom>
              <a:avLst/>
              <a:gdLst/>
              <a:ahLst/>
              <a:cxnLst/>
              <a:rect l="l" t="t" r="r" b="b"/>
              <a:pathLst>
                <a:path w="911" h="589" extrusionOk="0">
                  <a:moveTo>
                    <a:pt x="54" y="0"/>
                  </a:moveTo>
                  <a:cubicBezTo>
                    <a:pt x="27" y="0"/>
                    <a:pt x="0" y="0"/>
                    <a:pt x="0" y="27"/>
                  </a:cubicBezTo>
                  <a:cubicBezTo>
                    <a:pt x="0" y="54"/>
                    <a:pt x="0" y="80"/>
                    <a:pt x="27" y="80"/>
                  </a:cubicBezTo>
                  <a:cubicBezTo>
                    <a:pt x="134" y="134"/>
                    <a:pt x="188" y="161"/>
                    <a:pt x="268" y="187"/>
                  </a:cubicBezTo>
                  <a:cubicBezTo>
                    <a:pt x="295" y="214"/>
                    <a:pt x="375" y="268"/>
                    <a:pt x="429" y="294"/>
                  </a:cubicBezTo>
                  <a:cubicBezTo>
                    <a:pt x="509" y="321"/>
                    <a:pt x="536" y="348"/>
                    <a:pt x="589" y="402"/>
                  </a:cubicBezTo>
                  <a:cubicBezTo>
                    <a:pt x="670" y="428"/>
                    <a:pt x="696" y="455"/>
                    <a:pt x="723" y="482"/>
                  </a:cubicBezTo>
                  <a:lnTo>
                    <a:pt x="830" y="589"/>
                  </a:lnTo>
                  <a:lnTo>
                    <a:pt x="911" y="589"/>
                  </a:lnTo>
                  <a:lnTo>
                    <a:pt x="911" y="535"/>
                  </a:lnTo>
                  <a:lnTo>
                    <a:pt x="803" y="428"/>
                  </a:lnTo>
                  <a:cubicBezTo>
                    <a:pt x="777" y="402"/>
                    <a:pt x="777" y="348"/>
                    <a:pt x="723" y="348"/>
                  </a:cubicBezTo>
                  <a:cubicBezTo>
                    <a:pt x="670" y="321"/>
                    <a:pt x="589" y="268"/>
                    <a:pt x="536" y="214"/>
                  </a:cubicBezTo>
                  <a:cubicBezTo>
                    <a:pt x="429" y="161"/>
                    <a:pt x="375" y="134"/>
                    <a:pt x="295" y="80"/>
                  </a:cubicBezTo>
                  <a:cubicBezTo>
                    <a:pt x="188" y="54"/>
                    <a:pt x="134" y="27"/>
                    <a:pt x="54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7" name="Google Shape;6507;p41"/>
            <p:cNvSpPr/>
            <p:nvPr/>
          </p:nvSpPr>
          <p:spPr>
            <a:xfrm>
              <a:off x="7696350" y="7160050"/>
              <a:ext cx="16100" cy="14750"/>
            </a:xfrm>
            <a:custGeom>
              <a:avLst/>
              <a:gdLst/>
              <a:ahLst/>
              <a:cxnLst/>
              <a:rect l="l" t="t" r="r" b="b"/>
              <a:pathLst>
                <a:path w="644" h="590" extrusionOk="0">
                  <a:moveTo>
                    <a:pt x="54" y="1"/>
                  </a:moveTo>
                  <a:cubicBezTo>
                    <a:pt x="54" y="28"/>
                    <a:pt x="1" y="28"/>
                    <a:pt x="1" y="28"/>
                  </a:cubicBezTo>
                  <a:lnTo>
                    <a:pt x="1" y="55"/>
                  </a:lnTo>
                  <a:cubicBezTo>
                    <a:pt x="54" y="55"/>
                    <a:pt x="54" y="108"/>
                    <a:pt x="54" y="108"/>
                  </a:cubicBezTo>
                  <a:cubicBezTo>
                    <a:pt x="108" y="135"/>
                    <a:pt x="215" y="188"/>
                    <a:pt x="269" y="269"/>
                  </a:cubicBezTo>
                  <a:lnTo>
                    <a:pt x="483" y="456"/>
                  </a:lnTo>
                  <a:cubicBezTo>
                    <a:pt x="509" y="536"/>
                    <a:pt x="536" y="563"/>
                    <a:pt x="590" y="590"/>
                  </a:cubicBezTo>
                  <a:lnTo>
                    <a:pt x="643" y="590"/>
                  </a:lnTo>
                  <a:lnTo>
                    <a:pt x="643" y="536"/>
                  </a:lnTo>
                  <a:cubicBezTo>
                    <a:pt x="590" y="456"/>
                    <a:pt x="536" y="402"/>
                    <a:pt x="483" y="322"/>
                  </a:cubicBezTo>
                  <a:lnTo>
                    <a:pt x="376" y="242"/>
                  </a:lnTo>
                  <a:cubicBezTo>
                    <a:pt x="295" y="162"/>
                    <a:pt x="269" y="135"/>
                    <a:pt x="215" y="108"/>
                  </a:cubicBezTo>
                  <a:cubicBezTo>
                    <a:pt x="188" y="55"/>
                    <a:pt x="108" y="28"/>
                    <a:pt x="81" y="1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8" name="Google Shape;6508;p41"/>
            <p:cNvSpPr/>
            <p:nvPr/>
          </p:nvSpPr>
          <p:spPr>
            <a:xfrm>
              <a:off x="7705725" y="7168500"/>
              <a:ext cx="2700" cy="2950"/>
            </a:xfrm>
            <a:custGeom>
              <a:avLst/>
              <a:gdLst/>
              <a:ahLst/>
              <a:cxnLst/>
              <a:rect l="l" t="t" r="r" b="b"/>
              <a:pathLst>
                <a:path w="108" h="118" extrusionOk="0">
                  <a:moveTo>
                    <a:pt x="53" y="0"/>
                  </a:moveTo>
                  <a:cubicBezTo>
                    <a:pt x="38" y="0"/>
                    <a:pt x="27" y="14"/>
                    <a:pt x="27" y="38"/>
                  </a:cubicBezTo>
                  <a:lnTo>
                    <a:pt x="1" y="64"/>
                  </a:lnTo>
                  <a:lnTo>
                    <a:pt x="1" y="91"/>
                  </a:lnTo>
                  <a:lnTo>
                    <a:pt x="27" y="118"/>
                  </a:lnTo>
                  <a:lnTo>
                    <a:pt x="81" y="118"/>
                  </a:lnTo>
                  <a:lnTo>
                    <a:pt x="108" y="91"/>
                  </a:lnTo>
                  <a:lnTo>
                    <a:pt x="108" y="64"/>
                  </a:lnTo>
                  <a:cubicBezTo>
                    <a:pt x="108" y="54"/>
                    <a:pt x="103" y="48"/>
                    <a:pt x="100" y="45"/>
                  </a:cubicBezTo>
                  <a:lnTo>
                    <a:pt x="100" y="45"/>
                  </a:lnTo>
                  <a:cubicBezTo>
                    <a:pt x="86" y="14"/>
                    <a:pt x="67" y="0"/>
                    <a:pt x="53" y="0"/>
                  </a:cubicBezTo>
                  <a:close/>
                </a:path>
              </a:pathLst>
            </a:custGeom>
            <a:solidFill>
              <a:srgbClr val="2D212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9" name="Google Shape;6509;p41"/>
            <p:cNvSpPr/>
            <p:nvPr/>
          </p:nvSpPr>
          <p:spPr>
            <a:xfrm>
              <a:off x="7163725" y="7129275"/>
              <a:ext cx="472425" cy="466425"/>
            </a:xfrm>
            <a:custGeom>
              <a:avLst/>
              <a:gdLst/>
              <a:ahLst/>
              <a:cxnLst/>
              <a:rect l="l" t="t" r="r" b="b"/>
              <a:pathLst>
                <a:path w="18897" h="18657" extrusionOk="0">
                  <a:moveTo>
                    <a:pt x="8458" y="1"/>
                  </a:moveTo>
                  <a:cubicBezTo>
                    <a:pt x="7655" y="1"/>
                    <a:pt x="6879" y="81"/>
                    <a:pt x="6183" y="322"/>
                  </a:cubicBezTo>
                  <a:cubicBezTo>
                    <a:pt x="5728" y="456"/>
                    <a:pt x="5246" y="670"/>
                    <a:pt x="4818" y="884"/>
                  </a:cubicBezTo>
                  <a:cubicBezTo>
                    <a:pt x="4390" y="1125"/>
                    <a:pt x="3988" y="1393"/>
                    <a:pt x="3614" y="1687"/>
                  </a:cubicBezTo>
                  <a:cubicBezTo>
                    <a:pt x="2838" y="2303"/>
                    <a:pt x="2168" y="3025"/>
                    <a:pt x="1606" y="3828"/>
                  </a:cubicBezTo>
                  <a:cubicBezTo>
                    <a:pt x="1044" y="4685"/>
                    <a:pt x="616" y="5568"/>
                    <a:pt x="375" y="6505"/>
                  </a:cubicBezTo>
                  <a:cubicBezTo>
                    <a:pt x="107" y="7522"/>
                    <a:pt x="0" y="8485"/>
                    <a:pt x="81" y="9422"/>
                  </a:cubicBezTo>
                  <a:cubicBezTo>
                    <a:pt x="161" y="10493"/>
                    <a:pt x="482" y="11537"/>
                    <a:pt x="964" y="12500"/>
                  </a:cubicBezTo>
                  <a:cubicBezTo>
                    <a:pt x="1473" y="13437"/>
                    <a:pt x="2115" y="14320"/>
                    <a:pt x="2945" y="15043"/>
                  </a:cubicBezTo>
                  <a:cubicBezTo>
                    <a:pt x="3721" y="15792"/>
                    <a:pt x="4631" y="16408"/>
                    <a:pt x="5594" y="16943"/>
                  </a:cubicBezTo>
                  <a:cubicBezTo>
                    <a:pt x="6451" y="17425"/>
                    <a:pt x="7441" y="17800"/>
                    <a:pt x="8458" y="18094"/>
                  </a:cubicBezTo>
                  <a:cubicBezTo>
                    <a:pt x="9502" y="18389"/>
                    <a:pt x="10519" y="18549"/>
                    <a:pt x="11483" y="18630"/>
                  </a:cubicBezTo>
                  <a:cubicBezTo>
                    <a:pt x="11724" y="18630"/>
                    <a:pt x="11911" y="18656"/>
                    <a:pt x="12152" y="18656"/>
                  </a:cubicBezTo>
                  <a:cubicBezTo>
                    <a:pt x="12446" y="18656"/>
                    <a:pt x="12741" y="18656"/>
                    <a:pt x="13009" y="18630"/>
                  </a:cubicBezTo>
                  <a:cubicBezTo>
                    <a:pt x="13544" y="18603"/>
                    <a:pt x="14052" y="18496"/>
                    <a:pt x="14481" y="18362"/>
                  </a:cubicBezTo>
                  <a:cubicBezTo>
                    <a:pt x="14989" y="18228"/>
                    <a:pt x="15471" y="18014"/>
                    <a:pt x="15899" y="17827"/>
                  </a:cubicBezTo>
                  <a:cubicBezTo>
                    <a:pt x="16140" y="17693"/>
                    <a:pt x="16327" y="17559"/>
                    <a:pt x="16542" y="17425"/>
                  </a:cubicBezTo>
                  <a:cubicBezTo>
                    <a:pt x="16809" y="17265"/>
                    <a:pt x="16970" y="17050"/>
                    <a:pt x="17130" y="16890"/>
                  </a:cubicBezTo>
                  <a:cubicBezTo>
                    <a:pt x="17211" y="16783"/>
                    <a:pt x="17291" y="16676"/>
                    <a:pt x="17371" y="16542"/>
                  </a:cubicBezTo>
                  <a:cubicBezTo>
                    <a:pt x="17425" y="16462"/>
                    <a:pt x="17505" y="16355"/>
                    <a:pt x="17532" y="16221"/>
                  </a:cubicBezTo>
                  <a:cubicBezTo>
                    <a:pt x="17639" y="15980"/>
                    <a:pt x="17693" y="15739"/>
                    <a:pt x="17773" y="15525"/>
                  </a:cubicBezTo>
                  <a:cubicBezTo>
                    <a:pt x="17880" y="14936"/>
                    <a:pt x="17880" y="14374"/>
                    <a:pt x="17826" y="13946"/>
                  </a:cubicBezTo>
                  <a:cubicBezTo>
                    <a:pt x="18228" y="13116"/>
                    <a:pt x="18549" y="12259"/>
                    <a:pt x="18683" y="11456"/>
                  </a:cubicBezTo>
                  <a:cubicBezTo>
                    <a:pt x="18843" y="10600"/>
                    <a:pt x="18897" y="9770"/>
                    <a:pt x="18843" y="8914"/>
                  </a:cubicBezTo>
                  <a:cubicBezTo>
                    <a:pt x="18817" y="8459"/>
                    <a:pt x="18736" y="7977"/>
                    <a:pt x="18629" y="7575"/>
                  </a:cubicBezTo>
                  <a:cubicBezTo>
                    <a:pt x="18549" y="7147"/>
                    <a:pt x="18362" y="6719"/>
                    <a:pt x="18201" y="6291"/>
                  </a:cubicBezTo>
                  <a:cubicBezTo>
                    <a:pt x="17826" y="5407"/>
                    <a:pt x="17345" y="4631"/>
                    <a:pt x="16702" y="3909"/>
                  </a:cubicBezTo>
                  <a:cubicBezTo>
                    <a:pt x="16568" y="3748"/>
                    <a:pt x="16408" y="3561"/>
                    <a:pt x="16220" y="3400"/>
                  </a:cubicBezTo>
                  <a:cubicBezTo>
                    <a:pt x="16060" y="3213"/>
                    <a:pt x="15872" y="3025"/>
                    <a:pt x="15632" y="2865"/>
                  </a:cubicBezTo>
                  <a:cubicBezTo>
                    <a:pt x="15257" y="2544"/>
                    <a:pt x="14855" y="2222"/>
                    <a:pt x="14454" y="1955"/>
                  </a:cubicBezTo>
                  <a:cubicBezTo>
                    <a:pt x="13624" y="1393"/>
                    <a:pt x="12741" y="964"/>
                    <a:pt x="11858" y="616"/>
                  </a:cubicBezTo>
                  <a:cubicBezTo>
                    <a:pt x="10921" y="295"/>
                    <a:pt x="9930" y="54"/>
                    <a:pt x="8994" y="28"/>
                  </a:cubicBezTo>
                  <a:cubicBezTo>
                    <a:pt x="8833" y="28"/>
                    <a:pt x="8646" y="1"/>
                    <a:pt x="845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0" name="Google Shape;6510;p41"/>
            <p:cNvSpPr/>
            <p:nvPr/>
          </p:nvSpPr>
          <p:spPr>
            <a:xfrm>
              <a:off x="7163050" y="7131275"/>
              <a:ext cx="371400" cy="465100"/>
            </a:xfrm>
            <a:custGeom>
              <a:avLst/>
              <a:gdLst/>
              <a:ahLst/>
              <a:cxnLst/>
              <a:rect l="l" t="t" r="r" b="b"/>
              <a:pathLst>
                <a:path w="14856" h="18604" extrusionOk="0">
                  <a:moveTo>
                    <a:pt x="7798" y="0"/>
                  </a:moveTo>
                  <a:cubicBezTo>
                    <a:pt x="7260" y="0"/>
                    <a:pt x="6722" y="107"/>
                    <a:pt x="6184" y="242"/>
                  </a:cubicBezTo>
                  <a:cubicBezTo>
                    <a:pt x="5728" y="376"/>
                    <a:pt x="5247" y="590"/>
                    <a:pt x="4818" y="804"/>
                  </a:cubicBezTo>
                  <a:cubicBezTo>
                    <a:pt x="4390" y="1045"/>
                    <a:pt x="3989" y="1313"/>
                    <a:pt x="3614" y="1607"/>
                  </a:cubicBezTo>
                  <a:cubicBezTo>
                    <a:pt x="2838" y="2223"/>
                    <a:pt x="2169" y="2945"/>
                    <a:pt x="1607" y="3748"/>
                  </a:cubicBezTo>
                  <a:cubicBezTo>
                    <a:pt x="1018" y="4605"/>
                    <a:pt x="589" y="5488"/>
                    <a:pt x="349" y="6425"/>
                  </a:cubicBezTo>
                  <a:cubicBezTo>
                    <a:pt x="108" y="7442"/>
                    <a:pt x="1" y="8405"/>
                    <a:pt x="54" y="9342"/>
                  </a:cubicBezTo>
                  <a:cubicBezTo>
                    <a:pt x="161" y="10413"/>
                    <a:pt x="456" y="11457"/>
                    <a:pt x="964" y="12420"/>
                  </a:cubicBezTo>
                  <a:cubicBezTo>
                    <a:pt x="1473" y="13357"/>
                    <a:pt x="2115" y="14240"/>
                    <a:pt x="2945" y="14990"/>
                  </a:cubicBezTo>
                  <a:cubicBezTo>
                    <a:pt x="3694" y="15739"/>
                    <a:pt x="4604" y="16382"/>
                    <a:pt x="5568" y="16917"/>
                  </a:cubicBezTo>
                  <a:cubicBezTo>
                    <a:pt x="6451" y="17372"/>
                    <a:pt x="7415" y="17747"/>
                    <a:pt x="8459" y="18041"/>
                  </a:cubicBezTo>
                  <a:cubicBezTo>
                    <a:pt x="9502" y="18336"/>
                    <a:pt x="10493" y="18523"/>
                    <a:pt x="11483" y="18576"/>
                  </a:cubicBezTo>
                  <a:cubicBezTo>
                    <a:pt x="11697" y="18576"/>
                    <a:pt x="11938" y="18603"/>
                    <a:pt x="12152" y="18603"/>
                  </a:cubicBezTo>
                  <a:cubicBezTo>
                    <a:pt x="12447" y="18603"/>
                    <a:pt x="12714" y="18603"/>
                    <a:pt x="13009" y="18576"/>
                  </a:cubicBezTo>
                  <a:cubicBezTo>
                    <a:pt x="13276" y="18550"/>
                    <a:pt x="13517" y="18523"/>
                    <a:pt x="13758" y="18469"/>
                  </a:cubicBezTo>
                  <a:lnTo>
                    <a:pt x="13758" y="18469"/>
                  </a:lnTo>
                  <a:cubicBezTo>
                    <a:pt x="13531" y="18496"/>
                    <a:pt x="13317" y="18509"/>
                    <a:pt x="13106" y="18509"/>
                  </a:cubicBezTo>
                  <a:cubicBezTo>
                    <a:pt x="12895" y="18509"/>
                    <a:pt x="12688" y="18496"/>
                    <a:pt x="12473" y="18469"/>
                  </a:cubicBezTo>
                  <a:cubicBezTo>
                    <a:pt x="11885" y="18443"/>
                    <a:pt x="11296" y="18336"/>
                    <a:pt x="10734" y="18175"/>
                  </a:cubicBezTo>
                  <a:cubicBezTo>
                    <a:pt x="10493" y="18121"/>
                    <a:pt x="10279" y="18014"/>
                    <a:pt x="10065" y="17934"/>
                  </a:cubicBezTo>
                  <a:cubicBezTo>
                    <a:pt x="9877" y="17881"/>
                    <a:pt x="9663" y="17800"/>
                    <a:pt x="9502" y="17720"/>
                  </a:cubicBezTo>
                  <a:cubicBezTo>
                    <a:pt x="9101" y="17533"/>
                    <a:pt x="8726" y="17372"/>
                    <a:pt x="8325" y="17185"/>
                  </a:cubicBezTo>
                  <a:cubicBezTo>
                    <a:pt x="7549" y="16783"/>
                    <a:pt x="6799" y="16301"/>
                    <a:pt x="6076" y="15766"/>
                  </a:cubicBezTo>
                  <a:cubicBezTo>
                    <a:pt x="5755" y="15498"/>
                    <a:pt x="5407" y="15231"/>
                    <a:pt x="5113" y="14936"/>
                  </a:cubicBezTo>
                  <a:cubicBezTo>
                    <a:pt x="4818" y="14642"/>
                    <a:pt x="4524" y="14294"/>
                    <a:pt x="4230" y="13973"/>
                  </a:cubicBezTo>
                  <a:cubicBezTo>
                    <a:pt x="3989" y="13625"/>
                    <a:pt x="3775" y="13304"/>
                    <a:pt x="3560" y="12929"/>
                  </a:cubicBezTo>
                  <a:cubicBezTo>
                    <a:pt x="3373" y="12554"/>
                    <a:pt x="3239" y="12179"/>
                    <a:pt x="3105" y="11778"/>
                  </a:cubicBezTo>
                  <a:cubicBezTo>
                    <a:pt x="2972" y="11376"/>
                    <a:pt x="2891" y="10948"/>
                    <a:pt x="2865" y="10547"/>
                  </a:cubicBezTo>
                  <a:lnTo>
                    <a:pt x="2865" y="9904"/>
                  </a:lnTo>
                  <a:cubicBezTo>
                    <a:pt x="2865" y="9717"/>
                    <a:pt x="2891" y="9503"/>
                    <a:pt x="2945" y="9289"/>
                  </a:cubicBezTo>
                  <a:cubicBezTo>
                    <a:pt x="3025" y="8513"/>
                    <a:pt x="3239" y="7736"/>
                    <a:pt x="3534" y="7014"/>
                  </a:cubicBezTo>
                  <a:cubicBezTo>
                    <a:pt x="3828" y="6291"/>
                    <a:pt x="4203" y="5675"/>
                    <a:pt x="4685" y="5060"/>
                  </a:cubicBezTo>
                  <a:cubicBezTo>
                    <a:pt x="5140" y="4498"/>
                    <a:pt x="5675" y="3962"/>
                    <a:pt x="6237" y="3534"/>
                  </a:cubicBezTo>
                  <a:cubicBezTo>
                    <a:pt x="6853" y="3079"/>
                    <a:pt x="7495" y="2678"/>
                    <a:pt x="8164" y="2410"/>
                  </a:cubicBezTo>
                  <a:cubicBezTo>
                    <a:pt x="8833" y="2116"/>
                    <a:pt x="9556" y="1928"/>
                    <a:pt x="10252" y="1794"/>
                  </a:cubicBezTo>
                  <a:cubicBezTo>
                    <a:pt x="10734" y="1714"/>
                    <a:pt x="11189" y="1687"/>
                    <a:pt x="11670" y="1687"/>
                  </a:cubicBezTo>
                  <a:cubicBezTo>
                    <a:pt x="11938" y="1687"/>
                    <a:pt x="12206" y="1687"/>
                    <a:pt x="12473" y="1714"/>
                  </a:cubicBezTo>
                  <a:cubicBezTo>
                    <a:pt x="13250" y="1794"/>
                    <a:pt x="13972" y="1955"/>
                    <a:pt x="14695" y="2249"/>
                  </a:cubicBezTo>
                  <a:cubicBezTo>
                    <a:pt x="14749" y="2276"/>
                    <a:pt x="14775" y="2276"/>
                    <a:pt x="14856" y="2330"/>
                  </a:cubicBezTo>
                  <a:lnTo>
                    <a:pt x="14454" y="2008"/>
                  </a:lnTo>
                  <a:cubicBezTo>
                    <a:pt x="13598" y="1446"/>
                    <a:pt x="12741" y="1018"/>
                    <a:pt x="11831" y="670"/>
                  </a:cubicBezTo>
                  <a:cubicBezTo>
                    <a:pt x="10894" y="349"/>
                    <a:pt x="9931" y="108"/>
                    <a:pt x="8994" y="81"/>
                  </a:cubicBezTo>
                  <a:cubicBezTo>
                    <a:pt x="8807" y="81"/>
                    <a:pt x="8619" y="55"/>
                    <a:pt x="8432" y="55"/>
                  </a:cubicBezTo>
                  <a:cubicBezTo>
                    <a:pt x="8221" y="17"/>
                    <a:pt x="8010" y="0"/>
                    <a:pt x="779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1" name="Google Shape;6511;p41"/>
            <p:cNvSpPr/>
            <p:nvPr/>
          </p:nvSpPr>
          <p:spPr>
            <a:xfrm>
              <a:off x="7336350" y="720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2" name="Google Shape;6512;p41"/>
            <p:cNvSpPr/>
            <p:nvPr/>
          </p:nvSpPr>
          <p:spPr>
            <a:xfrm>
              <a:off x="7404625" y="7452475"/>
              <a:ext cx="56225" cy="54225"/>
            </a:xfrm>
            <a:custGeom>
              <a:avLst/>
              <a:gdLst/>
              <a:ahLst/>
              <a:cxnLst/>
              <a:rect l="l" t="t" r="r" b="b"/>
              <a:pathLst>
                <a:path w="2249" h="2169" extrusionOk="0">
                  <a:moveTo>
                    <a:pt x="241" y="1"/>
                  </a:moveTo>
                  <a:cubicBezTo>
                    <a:pt x="161" y="1"/>
                    <a:pt x="107" y="81"/>
                    <a:pt x="107" y="108"/>
                  </a:cubicBezTo>
                  <a:cubicBezTo>
                    <a:pt x="0" y="884"/>
                    <a:pt x="294" y="1794"/>
                    <a:pt x="1071" y="2088"/>
                  </a:cubicBezTo>
                  <a:cubicBezTo>
                    <a:pt x="1231" y="2142"/>
                    <a:pt x="1365" y="2169"/>
                    <a:pt x="1552" y="2169"/>
                  </a:cubicBezTo>
                  <a:lnTo>
                    <a:pt x="1633" y="2169"/>
                  </a:lnTo>
                  <a:cubicBezTo>
                    <a:pt x="1740" y="2169"/>
                    <a:pt x="1820" y="2142"/>
                    <a:pt x="1900" y="2115"/>
                  </a:cubicBezTo>
                  <a:cubicBezTo>
                    <a:pt x="2007" y="2088"/>
                    <a:pt x="2061" y="2008"/>
                    <a:pt x="2141" y="1954"/>
                  </a:cubicBezTo>
                  <a:cubicBezTo>
                    <a:pt x="2222" y="1874"/>
                    <a:pt x="2248" y="1821"/>
                    <a:pt x="2248" y="1714"/>
                  </a:cubicBezTo>
                  <a:lnTo>
                    <a:pt x="2248" y="1553"/>
                  </a:lnTo>
                  <a:cubicBezTo>
                    <a:pt x="2248" y="1473"/>
                    <a:pt x="2248" y="1446"/>
                    <a:pt x="2195" y="1366"/>
                  </a:cubicBezTo>
                  <a:cubicBezTo>
                    <a:pt x="2168" y="1178"/>
                    <a:pt x="2061" y="964"/>
                    <a:pt x="1927" y="804"/>
                  </a:cubicBezTo>
                  <a:cubicBezTo>
                    <a:pt x="1767" y="616"/>
                    <a:pt x="1526" y="429"/>
                    <a:pt x="1258" y="295"/>
                  </a:cubicBezTo>
                  <a:cubicBezTo>
                    <a:pt x="1178" y="241"/>
                    <a:pt x="1044" y="215"/>
                    <a:pt x="910" y="161"/>
                  </a:cubicBezTo>
                  <a:cubicBezTo>
                    <a:pt x="696" y="108"/>
                    <a:pt x="535" y="81"/>
                    <a:pt x="375" y="81"/>
                  </a:cubicBezTo>
                  <a:lnTo>
                    <a:pt x="321" y="81"/>
                  </a:lnTo>
                  <a:cubicBezTo>
                    <a:pt x="348" y="54"/>
                    <a:pt x="294" y="54"/>
                    <a:pt x="241" y="1"/>
                  </a:cubicBezTo>
                  <a:close/>
                </a:path>
              </a:pathLst>
            </a:custGeom>
            <a:solidFill>
              <a:srgbClr val="FF6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3" name="Google Shape;6513;p41"/>
            <p:cNvSpPr/>
            <p:nvPr/>
          </p:nvSpPr>
          <p:spPr>
            <a:xfrm>
              <a:off x="7331675" y="7283550"/>
              <a:ext cx="89700" cy="39975"/>
            </a:xfrm>
            <a:custGeom>
              <a:avLst/>
              <a:gdLst/>
              <a:ahLst/>
              <a:cxnLst/>
              <a:rect l="l" t="t" r="r" b="b"/>
              <a:pathLst>
                <a:path w="3588" h="1599" extrusionOk="0">
                  <a:moveTo>
                    <a:pt x="2042" y="0"/>
                  </a:moveTo>
                  <a:cubicBezTo>
                    <a:pt x="1944" y="0"/>
                    <a:pt x="1843" y="4"/>
                    <a:pt x="1740" y="13"/>
                  </a:cubicBezTo>
                  <a:cubicBezTo>
                    <a:pt x="777" y="66"/>
                    <a:pt x="1" y="521"/>
                    <a:pt x="54" y="923"/>
                  </a:cubicBezTo>
                  <a:cubicBezTo>
                    <a:pt x="79" y="1317"/>
                    <a:pt x="762" y="1598"/>
                    <a:pt x="1623" y="1598"/>
                  </a:cubicBezTo>
                  <a:cubicBezTo>
                    <a:pt x="1696" y="1598"/>
                    <a:pt x="1771" y="1596"/>
                    <a:pt x="1847" y="1592"/>
                  </a:cubicBezTo>
                  <a:cubicBezTo>
                    <a:pt x="2811" y="1512"/>
                    <a:pt x="3587" y="1110"/>
                    <a:pt x="3560" y="682"/>
                  </a:cubicBezTo>
                  <a:cubicBezTo>
                    <a:pt x="3536" y="298"/>
                    <a:pt x="2889" y="0"/>
                    <a:pt x="2042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4" name="Google Shape;6514;p41"/>
            <p:cNvSpPr/>
            <p:nvPr/>
          </p:nvSpPr>
          <p:spPr>
            <a:xfrm>
              <a:off x="7537775" y="7332700"/>
              <a:ext cx="81650" cy="62925"/>
            </a:xfrm>
            <a:custGeom>
              <a:avLst/>
              <a:gdLst/>
              <a:ahLst/>
              <a:cxnLst/>
              <a:rect l="l" t="t" r="r" b="b"/>
              <a:pathLst>
                <a:path w="3266" h="2517" extrusionOk="0">
                  <a:moveTo>
                    <a:pt x="671" y="0"/>
                  </a:moveTo>
                  <a:cubicBezTo>
                    <a:pt x="493" y="0"/>
                    <a:pt x="353" y="51"/>
                    <a:pt x="268" y="161"/>
                  </a:cubicBezTo>
                  <a:cubicBezTo>
                    <a:pt x="0" y="482"/>
                    <a:pt x="375" y="1259"/>
                    <a:pt x="1125" y="1847"/>
                  </a:cubicBezTo>
                  <a:cubicBezTo>
                    <a:pt x="1639" y="2270"/>
                    <a:pt x="2192" y="2516"/>
                    <a:pt x="2583" y="2516"/>
                  </a:cubicBezTo>
                  <a:cubicBezTo>
                    <a:pt x="2761" y="2516"/>
                    <a:pt x="2906" y="2465"/>
                    <a:pt x="2998" y="2356"/>
                  </a:cubicBezTo>
                  <a:cubicBezTo>
                    <a:pt x="3266" y="2035"/>
                    <a:pt x="2918" y="1259"/>
                    <a:pt x="2142" y="643"/>
                  </a:cubicBezTo>
                  <a:cubicBezTo>
                    <a:pt x="1611" y="240"/>
                    <a:pt x="1055" y="0"/>
                    <a:pt x="671" y="0"/>
                  </a:cubicBezTo>
                  <a:close/>
                </a:path>
              </a:pathLst>
            </a:custGeom>
            <a:solidFill>
              <a:srgbClr val="130B0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5" name="Google Shape;6515;p41"/>
            <p:cNvSpPr/>
            <p:nvPr/>
          </p:nvSpPr>
          <p:spPr>
            <a:xfrm>
              <a:off x="7404625" y="7421700"/>
              <a:ext cx="95700" cy="87000"/>
            </a:xfrm>
            <a:custGeom>
              <a:avLst/>
              <a:gdLst/>
              <a:ahLst/>
              <a:cxnLst/>
              <a:rect l="l" t="t" r="r" b="b"/>
              <a:pathLst>
                <a:path w="3828" h="3480" extrusionOk="0">
                  <a:moveTo>
                    <a:pt x="214" y="1446"/>
                  </a:moveTo>
                  <a:cubicBezTo>
                    <a:pt x="375" y="1446"/>
                    <a:pt x="509" y="1472"/>
                    <a:pt x="642" y="1472"/>
                  </a:cubicBezTo>
                  <a:cubicBezTo>
                    <a:pt x="803" y="1499"/>
                    <a:pt x="1017" y="1580"/>
                    <a:pt x="1151" y="1633"/>
                  </a:cubicBezTo>
                  <a:cubicBezTo>
                    <a:pt x="1258" y="1713"/>
                    <a:pt x="1392" y="1767"/>
                    <a:pt x="1499" y="1874"/>
                  </a:cubicBezTo>
                  <a:cubicBezTo>
                    <a:pt x="1606" y="1981"/>
                    <a:pt x="1713" y="2035"/>
                    <a:pt x="1767" y="2142"/>
                  </a:cubicBezTo>
                  <a:cubicBezTo>
                    <a:pt x="1847" y="2249"/>
                    <a:pt x="1900" y="2382"/>
                    <a:pt x="1981" y="2516"/>
                  </a:cubicBezTo>
                  <a:cubicBezTo>
                    <a:pt x="2034" y="2650"/>
                    <a:pt x="2061" y="2811"/>
                    <a:pt x="2061" y="2971"/>
                  </a:cubicBezTo>
                  <a:lnTo>
                    <a:pt x="2061" y="3052"/>
                  </a:lnTo>
                  <a:lnTo>
                    <a:pt x="2061" y="3159"/>
                  </a:lnTo>
                  <a:lnTo>
                    <a:pt x="2061" y="3185"/>
                  </a:lnTo>
                  <a:lnTo>
                    <a:pt x="2034" y="3185"/>
                  </a:lnTo>
                  <a:cubicBezTo>
                    <a:pt x="2007" y="3185"/>
                    <a:pt x="1981" y="3212"/>
                    <a:pt x="1927" y="3212"/>
                  </a:cubicBezTo>
                  <a:cubicBezTo>
                    <a:pt x="1847" y="3239"/>
                    <a:pt x="1740" y="3293"/>
                    <a:pt x="1633" y="3293"/>
                  </a:cubicBezTo>
                  <a:lnTo>
                    <a:pt x="1365" y="3293"/>
                  </a:lnTo>
                  <a:cubicBezTo>
                    <a:pt x="1285" y="3293"/>
                    <a:pt x="1178" y="3239"/>
                    <a:pt x="1044" y="3185"/>
                  </a:cubicBezTo>
                  <a:cubicBezTo>
                    <a:pt x="937" y="3159"/>
                    <a:pt x="830" y="3078"/>
                    <a:pt x="749" y="3025"/>
                  </a:cubicBezTo>
                  <a:cubicBezTo>
                    <a:pt x="669" y="2945"/>
                    <a:pt x="562" y="2891"/>
                    <a:pt x="509" y="2784"/>
                  </a:cubicBezTo>
                  <a:cubicBezTo>
                    <a:pt x="428" y="2677"/>
                    <a:pt x="375" y="2570"/>
                    <a:pt x="294" y="2436"/>
                  </a:cubicBezTo>
                  <a:cubicBezTo>
                    <a:pt x="294" y="2302"/>
                    <a:pt x="268" y="2115"/>
                    <a:pt x="241" y="1901"/>
                  </a:cubicBezTo>
                  <a:cubicBezTo>
                    <a:pt x="241" y="1740"/>
                    <a:pt x="214" y="1606"/>
                    <a:pt x="214" y="1446"/>
                  </a:cubicBezTo>
                  <a:close/>
                  <a:moveTo>
                    <a:pt x="268" y="0"/>
                  </a:moveTo>
                  <a:cubicBezTo>
                    <a:pt x="161" y="295"/>
                    <a:pt x="80" y="643"/>
                    <a:pt x="27" y="1017"/>
                  </a:cubicBezTo>
                  <a:cubicBezTo>
                    <a:pt x="0" y="1419"/>
                    <a:pt x="0" y="1767"/>
                    <a:pt x="80" y="2115"/>
                  </a:cubicBezTo>
                  <a:cubicBezTo>
                    <a:pt x="107" y="2275"/>
                    <a:pt x="161" y="2436"/>
                    <a:pt x="241" y="2623"/>
                  </a:cubicBezTo>
                  <a:cubicBezTo>
                    <a:pt x="294" y="2784"/>
                    <a:pt x="402" y="2918"/>
                    <a:pt x="535" y="3052"/>
                  </a:cubicBezTo>
                  <a:cubicBezTo>
                    <a:pt x="642" y="3185"/>
                    <a:pt x="803" y="3293"/>
                    <a:pt x="964" y="3346"/>
                  </a:cubicBezTo>
                  <a:cubicBezTo>
                    <a:pt x="1178" y="3453"/>
                    <a:pt x="1365" y="3480"/>
                    <a:pt x="1579" y="3480"/>
                  </a:cubicBezTo>
                  <a:cubicBezTo>
                    <a:pt x="1820" y="3480"/>
                    <a:pt x="2034" y="3400"/>
                    <a:pt x="2302" y="3239"/>
                  </a:cubicBezTo>
                  <a:cubicBezTo>
                    <a:pt x="2409" y="3185"/>
                    <a:pt x="2516" y="3105"/>
                    <a:pt x="2650" y="2998"/>
                  </a:cubicBezTo>
                  <a:lnTo>
                    <a:pt x="2944" y="2704"/>
                  </a:lnTo>
                  <a:cubicBezTo>
                    <a:pt x="3105" y="2516"/>
                    <a:pt x="3239" y="2275"/>
                    <a:pt x="3399" y="2008"/>
                  </a:cubicBezTo>
                  <a:cubicBezTo>
                    <a:pt x="3480" y="1874"/>
                    <a:pt x="3533" y="1740"/>
                    <a:pt x="3613" y="1580"/>
                  </a:cubicBezTo>
                  <a:cubicBezTo>
                    <a:pt x="3694" y="1446"/>
                    <a:pt x="3720" y="1312"/>
                    <a:pt x="3774" y="1178"/>
                  </a:cubicBezTo>
                  <a:lnTo>
                    <a:pt x="3828" y="1071"/>
                  </a:lnTo>
                  <a:lnTo>
                    <a:pt x="3480" y="1071"/>
                  </a:lnTo>
                  <a:cubicBezTo>
                    <a:pt x="3346" y="1071"/>
                    <a:pt x="3212" y="1071"/>
                    <a:pt x="3078" y="1044"/>
                  </a:cubicBezTo>
                  <a:cubicBezTo>
                    <a:pt x="2730" y="991"/>
                    <a:pt x="2409" y="937"/>
                    <a:pt x="2034" y="803"/>
                  </a:cubicBezTo>
                  <a:cubicBezTo>
                    <a:pt x="1713" y="696"/>
                    <a:pt x="1338" y="536"/>
                    <a:pt x="1044" y="402"/>
                  </a:cubicBezTo>
                  <a:cubicBezTo>
                    <a:pt x="696" y="295"/>
                    <a:pt x="482" y="161"/>
                    <a:pt x="268" y="0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6" name="Google Shape;6516;p41"/>
            <p:cNvSpPr/>
            <p:nvPr/>
          </p:nvSpPr>
          <p:spPr>
            <a:xfrm>
              <a:off x="7528400" y="7425700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45" y="1"/>
                  </a:moveTo>
                  <a:cubicBezTo>
                    <a:pt x="697" y="1"/>
                    <a:pt x="295" y="402"/>
                    <a:pt x="135" y="991"/>
                  </a:cubicBezTo>
                  <a:cubicBezTo>
                    <a:pt x="27" y="1286"/>
                    <a:pt x="1" y="1607"/>
                    <a:pt x="81" y="1875"/>
                  </a:cubicBezTo>
                  <a:cubicBezTo>
                    <a:pt x="135" y="2142"/>
                    <a:pt x="242" y="2330"/>
                    <a:pt x="429" y="2383"/>
                  </a:cubicBezTo>
                  <a:cubicBezTo>
                    <a:pt x="482" y="2383"/>
                    <a:pt x="509" y="2410"/>
                    <a:pt x="563" y="2410"/>
                  </a:cubicBezTo>
                  <a:cubicBezTo>
                    <a:pt x="911" y="2410"/>
                    <a:pt x="1312" y="2008"/>
                    <a:pt x="1473" y="1446"/>
                  </a:cubicBezTo>
                  <a:cubicBezTo>
                    <a:pt x="1580" y="1152"/>
                    <a:pt x="1607" y="804"/>
                    <a:pt x="1553" y="536"/>
                  </a:cubicBezTo>
                  <a:cubicBezTo>
                    <a:pt x="1473" y="269"/>
                    <a:pt x="1366" y="108"/>
                    <a:pt x="1178" y="54"/>
                  </a:cubicBezTo>
                  <a:cubicBezTo>
                    <a:pt x="1152" y="1"/>
                    <a:pt x="1098" y="1"/>
                    <a:pt x="1045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7" name="Google Shape;6517;p41"/>
            <p:cNvSpPr/>
            <p:nvPr/>
          </p:nvSpPr>
          <p:spPr>
            <a:xfrm>
              <a:off x="7336350" y="7374175"/>
              <a:ext cx="40175" cy="60250"/>
            </a:xfrm>
            <a:custGeom>
              <a:avLst/>
              <a:gdLst/>
              <a:ahLst/>
              <a:cxnLst/>
              <a:rect l="l" t="t" r="r" b="b"/>
              <a:pathLst>
                <a:path w="1607" h="2410" extrusionOk="0">
                  <a:moveTo>
                    <a:pt x="1018" y="1"/>
                  </a:moveTo>
                  <a:cubicBezTo>
                    <a:pt x="697" y="1"/>
                    <a:pt x="295" y="402"/>
                    <a:pt x="135" y="965"/>
                  </a:cubicBezTo>
                  <a:cubicBezTo>
                    <a:pt x="28" y="1259"/>
                    <a:pt x="1" y="1607"/>
                    <a:pt x="54" y="1875"/>
                  </a:cubicBezTo>
                  <a:cubicBezTo>
                    <a:pt x="135" y="2142"/>
                    <a:pt x="215" y="2303"/>
                    <a:pt x="429" y="2383"/>
                  </a:cubicBezTo>
                  <a:cubicBezTo>
                    <a:pt x="456" y="2383"/>
                    <a:pt x="483" y="2410"/>
                    <a:pt x="563" y="2410"/>
                  </a:cubicBezTo>
                  <a:cubicBezTo>
                    <a:pt x="884" y="2410"/>
                    <a:pt x="1286" y="2008"/>
                    <a:pt x="1473" y="1446"/>
                  </a:cubicBezTo>
                  <a:cubicBezTo>
                    <a:pt x="1553" y="1125"/>
                    <a:pt x="1607" y="804"/>
                    <a:pt x="1527" y="536"/>
                  </a:cubicBezTo>
                  <a:cubicBezTo>
                    <a:pt x="1473" y="269"/>
                    <a:pt x="1366" y="108"/>
                    <a:pt x="1152" y="28"/>
                  </a:cubicBezTo>
                  <a:cubicBezTo>
                    <a:pt x="1125" y="1"/>
                    <a:pt x="1072" y="1"/>
                    <a:pt x="1018" y="1"/>
                  </a:cubicBezTo>
                  <a:close/>
                </a:path>
              </a:pathLst>
            </a:custGeom>
            <a:solidFill>
              <a:srgbClr val="02010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18" name="Google Shape;6518;p41"/>
          <p:cNvSpPr/>
          <p:nvPr/>
        </p:nvSpPr>
        <p:spPr>
          <a:xfrm>
            <a:off x="2036250" y="4850575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32A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9" name="Google Shape;6519;p41"/>
          <p:cNvSpPr/>
          <p:nvPr/>
        </p:nvSpPr>
        <p:spPr>
          <a:xfrm>
            <a:off x="2106300" y="4908950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32A3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0" name="Google Shape;6520;p41"/>
          <p:cNvSpPr/>
          <p:nvPr/>
        </p:nvSpPr>
        <p:spPr>
          <a:xfrm>
            <a:off x="7594050" y="4026825"/>
            <a:ext cx="191400" cy="173775"/>
          </a:xfrm>
          <a:custGeom>
            <a:avLst/>
            <a:gdLst/>
            <a:ahLst/>
            <a:cxnLst/>
            <a:rect l="l" t="t" r="r" b="b"/>
            <a:pathLst>
              <a:path w="7656" h="6951" extrusionOk="0">
                <a:moveTo>
                  <a:pt x="4818" y="500"/>
                </a:moveTo>
                <a:cubicBezTo>
                  <a:pt x="4897" y="500"/>
                  <a:pt x="4978" y="518"/>
                  <a:pt x="5060" y="556"/>
                </a:cubicBezTo>
                <a:cubicBezTo>
                  <a:pt x="5515" y="771"/>
                  <a:pt x="5113" y="1681"/>
                  <a:pt x="4899" y="2055"/>
                </a:cubicBezTo>
                <a:cubicBezTo>
                  <a:pt x="4712" y="2323"/>
                  <a:pt x="4498" y="2564"/>
                  <a:pt x="4257" y="2778"/>
                </a:cubicBezTo>
                <a:cubicBezTo>
                  <a:pt x="4444" y="2858"/>
                  <a:pt x="4578" y="3019"/>
                  <a:pt x="4685" y="3233"/>
                </a:cubicBezTo>
                <a:cubicBezTo>
                  <a:pt x="4953" y="2965"/>
                  <a:pt x="5247" y="2724"/>
                  <a:pt x="5622" y="2617"/>
                </a:cubicBezTo>
                <a:cubicBezTo>
                  <a:pt x="5738" y="2585"/>
                  <a:pt x="5882" y="2567"/>
                  <a:pt x="6032" y="2567"/>
                </a:cubicBezTo>
                <a:cubicBezTo>
                  <a:pt x="6504" y="2567"/>
                  <a:pt x="7047" y="2746"/>
                  <a:pt x="7067" y="3233"/>
                </a:cubicBezTo>
                <a:cubicBezTo>
                  <a:pt x="7067" y="3701"/>
                  <a:pt x="6291" y="3801"/>
                  <a:pt x="5827" y="3801"/>
                </a:cubicBezTo>
                <a:cubicBezTo>
                  <a:pt x="5760" y="3801"/>
                  <a:pt x="5699" y="3799"/>
                  <a:pt x="5649" y="3795"/>
                </a:cubicBezTo>
                <a:cubicBezTo>
                  <a:pt x="5354" y="3768"/>
                  <a:pt x="5060" y="3688"/>
                  <a:pt x="4765" y="3581"/>
                </a:cubicBezTo>
                <a:cubicBezTo>
                  <a:pt x="4765" y="3795"/>
                  <a:pt x="4658" y="3982"/>
                  <a:pt x="4524" y="4170"/>
                </a:cubicBezTo>
                <a:cubicBezTo>
                  <a:pt x="4899" y="4250"/>
                  <a:pt x="5220" y="4437"/>
                  <a:pt x="5488" y="4705"/>
                </a:cubicBezTo>
                <a:cubicBezTo>
                  <a:pt x="5836" y="5026"/>
                  <a:pt x="6184" y="5936"/>
                  <a:pt x="5649" y="6231"/>
                </a:cubicBezTo>
                <a:cubicBezTo>
                  <a:pt x="5587" y="6267"/>
                  <a:pt x="5524" y="6283"/>
                  <a:pt x="5461" y="6283"/>
                </a:cubicBezTo>
                <a:cubicBezTo>
                  <a:pt x="5056" y="6283"/>
                  <a:pt x="4637" y="5618"/>
                  <a:pt x="4498" y="5294"/>
                </a:cubicBezTo>
                <a:cubicBezTo>
                  <a:pt x="4364" y="5000"/>
                  <a:pt x="4283" y="4705"/>
                  <a:pt x="4230" y="4411"/>
                </a:cubicBezTo>
                <a:cubicBezTo>
                  <a:pt x="4096" y="4464"/>
                  <a:pt x="3962" y="4491"/>
                  <a:pt x="3828" y="4491"/>
                </a:cubicBezTo>
                <a:cubicBezTo>
                  <a:pt x="3748" y="4491"/>
                  <a:pt x="3641" y="4491"/>
                  <a:pt x="3588" y="4464"/>
                </a:cubicBezTo>
                <a:lnTo>
                  <a:pt x="3588" y="4464"/>
                </a:lnTo>
                <a:cubicBezTo>
                  <a:pt x="3641" y="4839"/>
                  <a:pt x="3695" y="5240"/>
                  <a:pt x="3588" y="5615"/>
                </a:cubicBezTo>
                <a:cubicBezTo>
                  <a:pt x="3478" y="5989"/>
                  <a:pt x="3043" y="6561"/>
                  <a:pt x="2594" y="6561"/>
                </a:cubicBezTo>
                <a:cubicBezTo>
                  <a:pt x="2497" y="6561"/>
                  <a:pt x="2399" y="6534"/>
                  <a:pt x="2303" y="6472"/>
                </a:cubicBezTo>
                <a:cubicBezTo>
                  <a:pt x="1848" y="6204"/>
                  <a:pt x="2356" y="5348"/>
                  <a:pt x="2570" y="5000"/>
                </a:cubicBezTo>
                <a:cubicBezTo>
                  <a:pt x="2785" y="4732"/>
                  <a:pt x="3026" y="4491"/>
                  <a:pt x="3293" y="4304"/>
                </a:cubicBezTo>
                <a:cubicBezTo>
                  <a:pt x="3106" y="4170"/>
                  <a:pt x="2972" y="4009"/>
                  <a:pt x="2945" y="3768"/>
                </a:cubicBezTo>
                <a:cubicBezTo>
                  <a:pt x="2651" y="4036"/>
                  <a:pt x="2303" y="4277"/>
                  <a:pt x="1901" y="4330"/>
                </a:cubicBezTo>
                <a:cubicBezTo>
                  <a:pt x="1817" y="4350"/>
                  <a:pt x="1715" y="4361"/>
                  <a:pt x="1607" y="4361"/>
                </a:cubicBezTo>
                <a:cubicBezTo>
                  <a:pt x="1131" y="4361"/>
                  <a:pt x="515" y="4157"/>
                  <a:pt x="536" y="3635"/>
                </a:cubicBezTo>
                <a:cubicBezTo>
                  <a:pt x="557" y="3228"/>
                  <a:pt x="1149" y="3130"/>
                  <a:pt x="1608" y="3130"/>
                </a:cubicBezTo>
                <a:cubicBezTo>
                  <a:pt x="1753" y="3130"/>
                  <a:pt x="1885" y="3140"/>
                  <a:pt x="1982" y="3153"/>
                </a:cubicBezTo>
                <a:cubicBezTo>
                  <a:pt x="2303" y="3206"/>
                  <a:pt x="2624" y="3340"/>
                  <a:pt x="2945" y="3447"/>
                </a:cubicBezTo>
                <a:cubicBezTo>
                  <a:pt x="2972" y="3233"/>
                  <a:pt x="3052" y="3019"/>
                  <a:pt x="3213" y="2885"/>
                </a:cubicBezTo>
                <a:cubicBezTo>
                  <a:pt x="2811" y="2751"/>
                  <a:pt x="2490" y="2564"/>
                  <a:pt x="2223" y="2243"/>
                </a:cubicBezTo>
                <a:cubicBezTo>
                  <a:pt x="1901" y="1895"/>
                  <a:pt x="1607" y="985"/>
                  <a:pt x="2169" y="717"/>
                </a:cubicBezTo>
                <a:cubicBezTo>
                  <a:pt x="2228" y="689"/>
                  <a:pt x="2288" y="676"/>
                  <a:pt x="2346" y="676"/>
                </a:cubicBezTo>
                <a:cubicBezTo>
                  <a:pt x="2785" y="676"/>
                  <a:pt x="3175" y="1406"/>
                  <a:pt x="3293" y="1761"/>
                </a:cubicBezTo>
                <a:cubicBezTo>
                  <a:pt x="3427" y="2055"/>
                  <a:pt x="3454" y="2377"/>
                  <a:pt x="3481" y="2724"/>
                </a:cubicBezTo>
                <a:cubicBezTo>
                  <a:pt x="3588" y="2644"/>
                  <a:pt x="3721" y="2617"/>
                  <a:pt x="3855" y="2617"/>
                </a:cubicBezTo>
                <a:cubicBezTo>
                  <a:pt x="3882" y="2617"/>
                  <a:pt x="3909" y="2644"/>
                  <a:pt x="3962" y="2644"/>
                </a:cubicBezTo>
                <a:cubicBezTo>
                  <a:pt x="3855" y="2296"/>
                  <a:pt x="3748" y="1922"/>
                  <a:pt x="3855" y="1520"/>
                </a:cubicBezTo>
                <a:cubicBezTo>
                  <a:pt x="3947" y="1108"/>
                  <a:pt x="4352" y="500"/>
                  <a:pt x="4818" y="500"/>
                </a:cubicBezTo>
                <a:close/>
                <a:moveTo>
                  <a:pt x="5004" y="0"/>
                </a:moveTo>
                <a:cubicBezTo>
                  <a:pt x="4467" y="0"/>
                  <a:pt x="3907" y="471"/>
                  <a:pt x="3668" y="878"/>
                </a:cubicBezTo>
                <a:cubicBezTo>
                  <a:pt x="3614" y="1011"/>
                  <a:pt x="3534" y="1199"/>
                  <a:pt x="3507" y="1333"/>
                </a:cubicBezTo>
                <a:cubicBezTo>
                  <a:pt x="3427" y="1145"/>
                  <a:pt x="3347" y="1011"/>
                  <a:pt x="3240" y="878"/>
                </a:cubicBezTo>
                <a:cubicBezTo>
                  <a:pt x="3031" y="606"/>
                  <a:pt x="2594" y="172"/>
                  <a:pt x="2196" y="172"/>
                </a:cubicBezTo>
                <a:cubicBezTo>
                  <a:pt x="2084" y="172"/>
                  <a:pt x="1975" y="206"/>
                  <a:pt x="1875" y="289"/>
                </a:cubicBezTo>
                <a:cubicBezTo>
                  <a:pt x="1366" y="690"/>
                  <a:pt x="1420" y="1520"/>
                  <a:pt x="1607" y="2029"/>
                </a:cubicBezTo>
                <a:cubicBezTo>
                  <a:pt x="1768" y="2350"/>
                  <a:pt x="2008" y="2617"/>
                  <a:pt x="2276" y="2832"/>
                </a:cubicBezTo>
                <a:cubicBezTo>
                  <a:pt x="2089" y="2785"/>
                  <a:pt x="1885" y="2756"/>
                  <a:pt x="1683" y="2756"/>
                </a:cubicBezTo>
                <a:cubicBezTo>
                  <a:pt x="1537" y="2756"/>
                  <a:pt x="1394" y="2771"/>
                  <a:pt x="1259" y="2805"/>
                </a:cubicBezTo>
                <a:cubicBezTo>
                  <a:pt x="831" y="2858"/>
                  <a:pt x="1" y="3099"/>
                  <a:pt x="108" y="3688"/>
                </a:cubicBezTo>
                <a:cubicBezTo>
                  <a:pt x="188" y="4277"/>
                  <a:pt x="965" y="4705"/>
                  <a:pt x="1500" y="4732"/>
                </a:cubicBezTo>
                <a:cubicBezTo>
                  <a:pt x="1548" y="4735"/>
                  <a:pt x="1596" y="4737"/>
                  <a:pt x="1643" y="4737"/>
                </a:cubicBezTo>
                <a:cubicBezTo>
                  <a:pt x="1958" y="4737"/>
                  <a:pt x="2237" y="4661"/>
                  <a:pt x="2517" y="4545"/>
                </a:cubicBezTo>
                <a:lnTo>
                  <a:pt x="2517" y="4545"/>
                </a:lnTo>
                <a:cubicBezTo>
                  <a:pt x="2276" y="4812"/>
                  <a:pt x="2062" y="5107"/>
                  <a:pt x="1928" y="5428"/>
                </a:cubicBezTo>
                <a:cubicBezTo>
                  <a:pt x="1794" y="5883"/>
                  <a:pt x="1634" y="6713"/>
                  <a:pt x="2196" y="6900"/>
                </a:cubicBezTo>
                <a:cubicBezTo>
                  <a:pt x="2292" y="6935"/>
                  <a:pt x="2390" y="6951"/>
                  <a:pt x="2490" y="6951"/>
                </a:cubicBezTo>
                <a:cubicBezTo>
                  <a:pt x="3001" y="6951"/>
                  <a:pt x="3528" y="6536"/>
                  <a:pt x="3775" y="6177"/>
                </a:cubicBezTo>
                <a:cubicBezTo>
                  <a:pt x="3989" y="5829"/>
                  <a:pt x="4043" y="5508"/>
                  <a:pt x="4069" y="5160"/>
                </a:cubicBezTo>
                <a:cubicBezTo>
                  <a:pt x="4203" y="5508"/>
                  <a:pt x="4391" y="5829"/>
                  <a:pt x="4605" y="6097"/>
                </a:cubicBezTo>
                <a:cubicBezTo>
                  <a:pt x="4845" y="6357"/>
                  <a:pt x="5279" y="6722"/>
                  <a:pt x="5662" y="6722"/>
                </a:cubicBezTo>
                <a:cubicBezTo>
                  <a:pt x="5792" y="6722"/>
                  <a:pt x="5915" y="6680"/>
                  <a:pt x="6023" y="6579"/>
                </a:cubicBezTo>
                <a:cubicBezTo>
                  <a:pt x="6452" y="6177"/>
                  <a:pt x="6398" y="5294"/>
                  <a:pt x="6130" y="4839"/>
                </a:cubicBezTo>
                <a:cubicBezTo>
                  <a:pt x="5943" y="4491"/>
                  <a:pt x="5675" y="4277"/>
                  <a:pt x="5381" y="4090"/>
                </a:cubicBezTo>
                <a:lnTo>
                  <a:pt x="5381" y="4090"/>
                </a:lnTo>
                <a:cubicBezTo>
                  <a:pt x="5555" y="4116"/>
                  <a:pt x="5729" y="4136"/>
                  <a:pt x="5906" y="4136"/>
                </a:cubicBezTo>
                <a:cubicBezTo>
                  <a:pt x="6083" y="4136"/>
                  <a:pt x="6264" y="4116"/>
                  <a:pt x="6452" y="4063"/>
                </a:cubicBezTo>
                <a:cubicBezTo>
                  <a:pt x="6853" y="3956"/>
                  <a:pt x="7656" y="3635"/>
                  <a:pt x="7522" y="3072"/>
                </a:cubicBezTo>
                <a:cubicBezTo>
                  <a:pt x="7388" y="2457"/>
                  <a:pt x="6585" y="2136"/>
                  <a:pt x="6050" y="2136"/>
                </a:cubicBezTo>
                <a:cubicBezTo>
                  <a:pt x="5675" y="2136"/>
                  <a:pt x="5354" y="2269"/>
                  <a:pt x="5060" y="2430"/>
                </a:cubicBezTo>
                <a:cubicBezTo>
                  <a:pt x="5301" y="2136"/>
                  <a:pt x="5461" y="1814"/>
                  <a:pt x="5541" y="1467"/>
                </a:cubicBezTo>
                <a:cubicBezTo>
                  <a:pt x="5675" y="1011"/>
                  <a:pt x="5756" y="155"/>
                  <a:pt x="5194" y="21"/>
                </a:cubicBezTo>
                <a:cubicBezTo>
                  <a:pt x="5131" y="7"/>
                  <a:pt x="5067" y="0"/>
                  <a:pt x="50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1" name="Google Shape;6521;p41"/>
          <p:cNvSpPr/>
          <p:nvPr/>
        </p:nvSpPr>
        <p:spPr>
          <a:xfrm>
            <a:off x="720000" y="4065100"/>
            <a:ext cx="275700" cy="247825"/>
          </a:xfrm>
          <a:custGeom>
            <a:avLst/>
            <a:gdLst/>
            <a:ahLst/>
            <a:cxnLst/>
            <a:rect l="l" t="t" r="r" b="b"/>
            <a:pathLst>
              <a:path w="11028" h="9913" extrusionOk="0">
                <a:moveTo>
                  <a:pt x="6934" y="561"/>
                </a:moveTo>
                <a:cubicBezTo>
                  <a:pt x="7048" y="561"/>
                  <a:pt x="7164" y="587"/>
                  <a:pt x="7281" y="645"/>
                </a:cubicBezTo>
                <a:cubicBezTo>
                  <a:pt x="8003" y="966"/>
                  <a:pt x="7388" y="2278"/>
                  <a:pt x="7093" y="2786"/>
                </a:cubicBezTo>
                <a:cubicBezTo>
                  <a:pt x="6853" y="3161"/>
                  <a:pt x="6558" y="3509"/>
                  <a:pt x="6210" y="3830"/>
                </a:cubicBezTo>
                <a:cubicBezTo>
                  <a:pt x="6478" y="3964"/>
                  <a:pt x="6692" y="4178"/>
                  <a:pt x="6826" y="4446"/>
                </a:cubicBezTo>
                <a:cubicBezTo>
                  <a:pt x="7174" y="4098"/>
                  <a:pt x="7629" y="3750"/>
                  <a:pt x="8111" y="3616"/>
                </a:cubicBezTo>
                <a:cubicBezTo>
                  <a:pt x="8278" y="3569"/>
                  <a:pt x="8487" y="3542"/>
                  <a:pt x="8707" y="3542"/>
                </a:cubicBezTo>
                <a:cubicBezTo>
                  <a:pt x="9369" y="3542"/>
                  <a:pt x="10131" y="3783"/>
                  <a:pt x="10171" y="4446"/>
                </a:cubicBezTo>
                <a:cubicBezTo>
                  <a:pt x="10196" y="5156"/>
                  <a:pt x="9011" y="5306"/>
                  <a:pt x="8358" y="5306"/>
                </a:cubicBezTo>
                <a:cubicBezTo>
                  <a:pt x="8297" y="5306"/>
                  <a:pt x="8241" y="5304"/>
                  <a:pt x="8191" y="5302"/>
                </a:cubicBezTo>
                <a:cubicBezTo>
                  <a:pt x="7709" y="5249"/>
                  <a:pt x="7308" y="5168"/>
                  <a:pt x="6879" y="5035"/>
                </a:cubicBezTo>
                <a:cubicBezTo>
                  <a:pt x="6853" y="5356"/>
                  <a:pt x="6745" y="5623"/>
                  <a:pt x="6558" y="5864"/>
                </a:cubicBezTo>
                <a:cubicBezTo>
                  <a:pt x="7040" y="5998"/>
                  <a:pt x="7548" y="6212"/>
                  <a:pt x="7923" y="6587"/>
                </a:cubicBezTo>
                <a:cubicBezTo>
                  <a:pt x="8405" y="7096"/>
                  <a:pt x="8914" y="8353"/>
                  <a:pt x="8164" y="8809"/>
                </a:cubicBezTo>
                <a:cubicBezTo>
                  <a:pt x="8071" y="8864"/>
                  <a:pt x="7977" y="8889"/>
                  <a:pt x="7883" y="8889"/>
                </a:cubicBezTo>
                <a:cubicBezTo>
                  <a:pt x="7296" y="8889"/>
                  <a:pt x="6708" y="7931"/>
                  <a:pt x="6478" y="7470"/>
                </a:cubicBezTo>
                <a:cubicBezTo>
                  <a:pt x="6290" y="7069"/>
                  <a:pt x="6157" y="6614"/>
                  <a:pt x="6076" y="6185"/>
                </a:cubicBezTo>
                <a:cubicBezTo>
                  <a:pt x="5916" y="6293"/>
                  <a:pt x="5755" y="6319"/>
                  <a:pt x="5541" y="6319"/>
                </a:cubicBezTo>
                <a:cubicBezTo>
                  <a:pt x="5434" y="6319"/>
                  <a:pt x="5300" y="6319"/>
                  <a:pt x="5220" y="6293"/>
                </a:cubicBezTo>
                <a:lnTo>
                  <a:pt x="5220" y="6293"/>
                </a:lnTo>
                <a:cubicBezTo>
                  <a:pt x="5300" y="6828"/>
                  <a:pt x="5380" y="7363"/>
                  <a:pt x="5220" y="7898"/>
                </a:cubicBezTo>
                <a:cubicBezTo>
                  <a:pt x="5019" y="8456"/>
                  <a:pt x="4409" y="9293"/>
                  <a:pt x="3763" y="9293"/>
                </a:cubicBezTo>
                <a:cubicBezTo>
                  <a:pt x="3633" y="9293"/>
                  <a:pt x="3502" y="9259"/>
                  <a:pt x="3373" y="9183"/>
                </a:cubicBezTo>
                <a:cubicBezTo>
                  <a:pt x="2731" y="8755"/>
                  <a:pt x="3400" y="7524"/>
                  <a:pt x="3774" y="7069"/>
                </a:cubicBezTo>
                <a:cubicBezTo>
                  <a:pt x="4042" y="6694"/>
                  <a:pt x="4363" y="6400"/>
                  <a:pt x="4738" y="6078"/>
                </a:cubicBezTo>
                <a:cubicBezTo>
                  <a:pt x="4470" y="5918"/>
                  <a:pt x="4310" y="5650"/>
                  <a:pt x="4230" y="5356"/>
                </a:cubicBezTo>
                <a:cubicBezTo>
                  <a:pt x="3855" y="5730"/>
                  <a:pt x="3373" y="6052"/>
                  <a:pt x="2811" y="6159"/>
                </a:cubicBezTo>
                <a:cubicBezTo>
                  <a:pt x="2698" y="6181"/>
                  <a:pt x="2567" y="6193"/>
                  <a:pt x="2426" y="6193"/>
                </a:cubicBezTo>
                <a:cubicBezTo>
                  <a:pt x="1730" y="6193"/>
                  <a:pt x="808" y="5903"/>
                  <a:pt x="830" y="5168"/>
                </a:cubicBezTo>
                <a:cubicBezTo>
                  <a:pt x="850" y="4597"/>
                  <a:pt x="1624" y="4461"/>
                  <a:pt x="2267" y="4461"/>
                </a:cubicBezTo>
                <a:cubicBezTo>
                  <a:pt x="2496" y="4461"/>
                  <a:pt x="2709" y="4478"/>
                  <a:pt x="2864" y="4499"/>
                </a:cubicBezTo>
                <a:cubicBezTo>
                  <a:pt x="3346" y="4553"/>
                  <a:pt x="3801" y="4687"/>
                  <a:pt x="4256" y="4874"/>
                </a:cubicBezTo>
                <a:cubicBezTo>
                  <a:pt x="4283" y="4580"/>
                  <a:pt x="4444" y="4285"/>
                  <a:pt x="4658" y="4071"/>
                </a:cubicBezTo>
                <a:cubicBezTo>
                  <a:pt x="4122" y="3884"/>
                  <a:pt x="3614" y="3616"/>
                  <a:pt x="3239" y="3188"/>
                </a:cubicBezTo>
                <a:cubicBezTo>
                  <a:pt x="2757" y="2652"/>
                  <a:pt x="2383" y="1341"/>
                  <a:pt x="3186" y="966"/>
                </a:cubicBezTo>
                <a:cubicBezTo>
                  <a:pt x="3256" y="935"/>
                  <a:pt x="3326" y="921"/>
                  <a:pt x="3395" y="921"/>
                </a:cubicBezTo>
                <a:cubicBezTo>
                  <a:pt x="3990" y="921"/>
                  <a:pt x="4546" y="1956"/>
                  <a:pt x="4738" y="2412"/>
                </a:cubicBezTo>
                <a:cubicBezTo>
                  <a:pt x="4899" y="2840"/>
                  <a:pt x="5006" y="3322"/>
                  <a:pt x="5032" y="3777"/>
                </a:cubicBezTo>
                <a:cubicBezTo>
                  <a:pt x="5220" y="3723"/>
                  <a:pt x="5380" y="3696"/>
                  <a:pt x="5568" y="3696"/>
                </a:cubicBezTo>
                <a:lnTo>
                  <a:pt x="5702" y="3696"/>
                </a:lnTo>
                <a:cubicBezTo>
                  <a:pt x="5541" y="3161"/>
                  <a:pt x="5434" y="2572"/>
                  <a:pt x="5568" y="2037"/>
                </a:cubicBezTo>
                <a:cubicBezTo>
                  <a:pt x="5682" y="1465"/>
                  <a:pt x="6266" y="561"/>
                  <a:pt x="6934" y="561"/>
                </a:cubicBezTo>
                <a:close/>
                <a:moveTo>
                  <a:pt x="7201" y="1"/>
                </a:moveTo>
                <a:cubicBezTo>
                  <a:pt x="6419" y="1"/>
                  <a:pt x="5609" y="687"/>
                  <a:pt x="5273" y="1287"/>
                </a:cubicBezTo>
                <a:cubicBezTo>
                  <a:pt x="5193" y="1475"/>
                  <a:pt x="5113" y="1689"/>
                  <a:pt x="5059" y="1876"/>
                </a:cubicBezTo>
                <a:cubicBezTo>
                  <a:pt x="4952" y="1689"/>
                  <a:pt x="4818" y="1475"/>
                  <a:pt x="4685" y="1287"/>
                </a:cubicBezTo>
                <a:cubicBezTo>
                  <a:pt x="4392" y="890"/>
                  <a:pt x="3773" y="264"/>
                  <a:pt x="3222" y="264"/>
                </a:cubicBezTo>
                <a:cubicBezTo>
                  <a:pt x="3068" y="264"/>
                  <a:pt x="2919" y="314"/>
                  <a:pt x="2784" y="431"/>
                </a:cubicBezTo>
                <a:cubicBezTo>
                  <a:pt x="2115" y="966"/>
                  <a:pt x="2115" y="2224"/>
                  <a:pt x="2409" y="2920"/>
                </a:cubicBezTo>
                <a:cubicBezTo>
                  <a:pt x="2597" y="3375"/>
                  <a:pt x="2945" y="3750"/>
                  <a:pt x="3346" y="4044"/>
                </a:cubicBezTo>
                <a:cubicBezTo>
                  <a:pt x="3028" y="3961"/>
                  <a:pt x="2711" y="3919"/>
                  <a:pt x="2386" y="3919"/>
                </a:cubicBezTo>
                <a:cubicBezTo>
                  <a:pt x="2192" y="3919"/>
                  <a:pt x="1995" y="3934"/>
                  <a:pt x="1794" y="3964"/>
                </a:cubicBezTo>
                <a:cubicBezTo>
                  <a:pt x="1178" y="4044"/>
                  <a:pt x="1" y="4419"/>
                  <a:pt x="134" y="5249"/>
                </a:cubicBezTo>
                <a:cubicBezTo>
                  <a:pt x="295" y="6132"/>
                  <a:pt x="1366" y="6694"/>
                  <a:pt x="2142" y="6774"/>
                </a:cubicBezTo>
                <a:cubicBezTo>
                  <a:pt x="2185" y="6777"/>
                  <a:pt x="2228" y="6778"/>
                  <a:pt x="2271" y="6778"/>
                </a:cubicBezTo>
                <a:cubicBezTo>
                  <a:pt x="2732" y="6778"/>
                  <a:pt x="3171" y="6649"/>
                  <a:pt x="3587" y="6453"/>
                </a:cubicBezTo>
                <a:lnTo>
                  <a:pt x="3587" y="6453"/>
                </a:lnTo>
                <a:cubicBezTo>
                  <a:pt x="3239" y="6828"/>
                  <a:pt x="2945" y="7256"/>
                  <a:pt x="2784" y="7765"/>
                </a:cubicBezTo>
                <a:cubicBezTo>
                  <a:pt x="2570" y="8327"/>
                  <a:pt x="2329" y="9558"/>
                  <a:pt x="3132" y="9852"/>
                </a:cubicBezTo>
                <a:cubicBezTo>
                  <a:pt x="3265" y="9894"/>
                  <a:pt x="3401" y="9913"/>
                  <a:pt x="3538" y="9913"/>
                </a:cubicBezTo>
                <a:cubicBezTo>
                  <a:pt x="4283" y="9913"/>
                  <a:pt x="5045" y="9351"/>
                  <a:pt x="5407" y="8809"/>
                </a:cubicBezTo>
                <a:cubicBezTo>
                  <a:pt x="5728" y="8380"/>
                  <a:pt x="5809" y="7898"/>
                  <a:pt x="5862" y="7390"/>
                </a:cubicBezTo>
                <a:cubicBezTo>
                  <a:pt x="6023" y="7898"/>
                  <a:pt x="6290" y="8327"/>
                  <a:pt x="6612" y="8728"/>
                </a:cubicBezTo>
                <a:cubicBezTo>
                  <a:pt x="6931" y="9087"/>
                  <a:pt x="7546" y="9609"/>
                  <a:pt x="8094" y="9609"/>
                </a:cubicBezTo>
                <a:cubicBezTo>
                  <a:pt x="8282" y="9609"/>
                  <a:pt x="8462" y="9548"/>
                  <a:pt x="8619" y="9397"/>
                </a:cubicBezTo>
                <a:cubicBezTo>
                  <a:pt x="9261" y="8835"/>
                  <a:pt x="9154" y="7604"/>
                  <a:pt x="8780" y="6935"/>
                </a:cubicBezTo>
                <a:cubicBezTo>
                  <a:pt x="8566" y="6453"/>
                  <a:pt x="8191" y="6132"/>
                  <a:pt x="7763" y="5864"/>
                </a:cubicBezTo>
                <a:lnTo>
                  <a:pt x="7763" y="5864"/>
                </a:lnTo>
                <a:cubicBezTo>
                  <a:pt x="8020" y="5893"/>
                  <a:pt x="8293" y="5922"/>
                  <a:pt x="8569" y="5922"/>
                </a:cubicBezTo>
                <a:cubicBezTo>
                  <a:pt x="8809" y="5922"/>
                  <a:pt x="9052" y="5900"/>
                  <a:pt x="9288" y="5838"/>
                </a:cubicBezTo>
                <a:cubicBezTo>
                  <a:pt x="9904" y="5704"/>
                  <a:pt x="11028" y="5222"/>
                  <a:pt x="10841" y="4392"/>
                </a:cubicBezTo>
                <a:cubicBezTo>
                  <a:pt x="10627" y="3562"/>
                  <a:pt x="9502" y="3054"/>
                  <a:pt x="8726" y="3054"/>
                </a:cubicBezTo>
                <a:cubicBezTo>
                  <a:pt x="8191" y="3054"/>
                  <a:pt x="7736" y="3214"/>
                  <a:pt x="7281" y="3455"/>
                </a:cubicBezTo>
                <a:cubicBezTo>
                  <a:pt x="7602" y="3054"/>
                  <a:pt x="7870" y="2572"/>
                  <a:pt x="8003" y="2090"/>
                </a:cubicBezTo>
                <a:cubicBezTo>
                  <a:pt x="8164" y="1475"/>
                  <a:pt x="8298" y="244"/>
                  <a:pt x="7468" y="29"/>
                </a:cubicBezTo>
                <a:cubicBezTo>
                  <a:pt x="7380" y="10"/>
                  <a:pt x="7290" y="1"/>
                  <a:pt x="720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2" name="Google Shape;6522;p41"/>
          <p:cNvSpPr/>
          <p:nvPr/>
        </p:nvSpPr>
        <p:spPr>
          <a:xfrm>
            <a:off x="8692625" y="2831325"/>
            <a:ext cx="191400" cy="173775"/>
          </a:xfrm>
          <a:custGeom>
            <a:avLst/>
            <a:gdLst/>
            <a:ahLst/>
            <a:cxnLst/>
            <a:rect l="l" t="t" r="r" b="b"/>
            <a:pathLst>
              <a:path w="7656" h="6951" extrusionOk="0">
                <a:moveTo>
                  <a:pt x="4818" y="500"/>
                </a:moveTo>
                <a:cubicBezTo>
                  <a:pt x="4897" y="500"/>
                  <a:pt x="4978" y="518"/>
                  <a:pt x="5060" y="556"/>
                </a:cubicBezTo>
                <a:cubicBezTo>
                  <a:pt x="5515" y="771"/>
                  <a:pt x="5113" y="1681"/>
                  <a:pt x="4899" y="2055"/>
                </a:cubicBezTo>
                <a:cubicBezTo>
                  <a:pt x="4712" y="2323"/>
                  <a:pt x="4498" y="2564"/>
                  <a:pt x="4257" y="2778"/>
                </a:cubicBezTo>
                <a:cubicBezTo>
                  <a:pt x="4444" y="2858"/>
                  <a:pt x="4578" y="3019"/>
                  <a:pt x="4685" y="3233"/>
                </a:cubicBezTo>
                <a:cubicBezTo>
                  <a:pt x="4953" y="2965"/>
                  <a:pt x="5247" y="2724"/>
                  <a:pt x="5622" y="2617"/>
                </a:cubicBezTo>
                <a:cubicBezTo>
                  <a:pt x="5738" y="2585"/>
                  <a:pt x="5882" y="2567"/>
                  <a:pt x="6032" y="2567"/>
                </a:cubicBezTo>
                <a:cubicBezTo>
                  <a:pt x="6504" y="2567"/>
                  <a:pt x="7047" y="2746"/>
                  <a:pt x="7067" y="3233"/>
                </a:cubicBezTo>
                <a:cubicBezTo>
                  <a:pt x="7067" y="3701"/>
                  <a:pt x="6291" y="3801"/>
                  <a:pt x="5827" y="3801"/>
                </a:cubicBezTo>
                <a:cubicBezTo>
                  <a:pt x="5760" y="3801"/>
                  <a:pt x="5699" y="3799"/>
                  <a:pt x="5649" y="3795"/>
                </a:cubicBezTo>
                <a:cubicBezTo>
                  <a:pt x="5354" y="3768"/>
                  <a:pt x="5060" y="3688"/>
                  <a:pt x="4765" y="3581"/>
                </a:cubicBezTo>
                <a:cubicBezTo>
                  <a:pt x="4765" y="3795"/>
                  <a:pt x="4658" y="3982"/>
                  <a:pt x="4524" y="4170"/>
                </a:cubicBezTo>
                <a:cubicBezTo>
                  <a:pt x="4899" y="4250"/>
                  <a:pt x="5220" y="4437"/>
                  <a:pt x="5488" y="4705"/>
                </a:cubicBezTo>
                <a:cubicBezTo>
                  <a:pt x="5836" y="5026"/>
                  <a:pt x="6184" y="5936"/>
                  <a:pt x="5649" y="6231"/>
                </a:cubicBezTo>
                <a:cubicBezTo>
                  <a:pt x="5587" y="6267"/>
                  <a:pt x="5524" y="6283"/>
                  <a:pt x="5461" y="6283"/>
                </a:cubicBezTo>
                <a:cubicBezTo>
                  <a:pt x="5056" y="6283"/>
                  <a:pt x="4637" y="5618"/>
                  <a:pt x="4498" y="5294"/>
                </a:cubicBezTo>
                <a:cubicBezTo>
                  <a:pt x="4364" y="5000"/>
                  <a:pt x="4283" y="4705"/>
                  <a:pt x="4230" y="4411"/>
                </a:cubicBezTo>
                <a:cubicBezTo>
                  <a:pt x="4096" y="4464"/>
                  <a:pt x="3962" y="4491"/>
                  <a:pt x="3828" y="4491"/>
                </a:cubicBezTo>
                <a:cubicBezTo>
                  <a:pt x="3748" y="4491"/>
                  <a:pt x="3641" y="4491"/>
                  <a:pt x="3588" y="4464"/>
                </a:cubicBezTo>
                <a:lnTo>
                  <a:pt x="3588" y="4464"/>
                </a:lnTo>
                <a:cubicBezTo>
                  <a:pt x="3641" y="4839"/>
                  <a:pt x="3695" y="5240"/>
                  <a:pt x="3588" y="5615"/>
                </a:cubicBezTo>
                <a:cubicBezTo>
                  <a:pt x="3478" y="5989"/>
                  <a:pt x="3043" y="6561"/>
                  <a:pt x="2594" y="6561"/>
                </a:cubicBezTo>
                <a:cubicBezTo>
                  <a:pt x="2497" y="6561"/>
                  <a:pt x="2399" y="6534"/>
                  <a:pt x="2303" y="6472"/>
                </a:cubicBezTo>
                <a:cubicBezTo>
                  <a:pt x="1848" y="6204"/>
                  <a:pt x="2356" y="5348"/>
                  <a:pt x="2570" y="5000"/>
                </a:cubicBezTo>
                <a:cubicBezTo>
                  <a:pt x="2785" y="4732"/>
                  <a:pt x="3026" y="4491"/>
                  <a:pt x="3293" y="4304"/>
                </a:cubicBezTo>
                <a:cubicBezTo>
                  <a:pt x="3106" y="4170"/>
                  <a:pt x="2972" y="4009"/>
                  <a:pt x="2945" y="3768"/>
                </a:cubicBezTo>
                <a:cubicBezTo>
                  <a:pt x="2651" y="4036"/>
                  <a:pt x="2303" y="4277"/>
                  <a:pt x="1901" y="4330"/>
                </a:cubicBezTo>
                <a:cubicBezTo>
                  <a:pt x="1817" y="4350"/>
                  <a:pt x="1715" y="4361"/>
                  <a:pt x="1607" y="4361"/>
                </a:cubicBezTo>
                <a:cubicBezTo>
                  <a:pt x="1131" y="4361"/>
                  <a:pt x="515" y="4157"/>
                  <a:pt x="536" y="3635"/>
                </a:cubicBezTo>
                <a:cubicBezTo>
                  <a:pt x="557" y="3228"/>
                  <a:pt x="1149" y="3130"/>
                  <a:pt x="1608" y="3130"/>
                </a:cubicBezTo>
                <a:cubicBezTo>
                  <a:pt x="1753" y="3130"/>
                  <a:pt x="1885" y="3140"/>
                  <a:pt x="1982" y="3153"/>
                </a:cubicBezTo>
                <a:cubicBezTo>
                  <a:pt x="2303" y="3206"/>
                  <a:pt x="2624" y="3340"/>
                  <a:pt x="2945" y="3447"/>
                </a:cubicBezTo>
                <a:cubicBezTo>
                  <a:pt x="2972" y="3233"/>
                  <a:pt x="3052" y="3019"/>
                  <a:pt x="3213" y="2885"/>
                </a:cubicBezTo>
                <a:cubicBezTo>
                  <a:pt x="2811" y="2751"/>
                  <a:pt x="2490" y="2564"/>
                  <a:pt x="2223" y="2243"/>
                </a:cubicBezTo>
                <a:cubicBezTo>
                  <a:pt x="1901" y="1895"/>
                  <a:pt x="1607" y="985"/>
                  <a:pt x="2169" y="717"/>
                </a:cubicBezTo>
                <a:cubicBezTo>
                  <a:pt x="2228" y="689"/>
                  <a:pt x="2288" y="676"/>
                  <a:pt x="2346" y="676"/>
                </a:cubicBezTo>
                <a:cubicBezTo>
                  <a:pt x="2785" y="676"/>
                  <a:pt x="3175" y="1406"/>
                  <a:pt x="3293" y="1761"/>
                </a:cubicBezTo>
                <a:cubicBezTo>
                  <a:pt x="3427" y="2055"/>
                  <a:pt x="3454" y="2377"/>
                  <a:pt x="3481" y="2724"/>
                </a:cubicBezTo>
                <a:cubicBezTo>
                  <a:pt x="3588" y="2644"/>
                  <a:pt x="3721" y="2617"/>
                  <a:pt x="3855" y="2617"/>
                </a:cubicBezTo>
                <a:cubicBezTo>
                  <a:pt x="3882" y="2617"/>
                  <a:pt x="3909" y="2644"/>
                  <a:pt x="3962" y="2644"/>
                </a:cubicBezTo>
                <a:cubicBezTo>
                  <a:pt x="3855" y="2296"/>
                  <a:pt x="3748" y="1922"/>
                  <a:pt x="3855" y="1520"/>
                </a:cubicBezTo>
                <a:cubicBezTo>
                  <a:pt x="3947" y="1108"/>
                  <a:pt x="4352" y="500"/>
                  <a:pt x="4818" y="500"/>
                </a:cubicBezTo>
                <a:close/>
                <a:moveTo>
                  <a:pt x="5004" y="0"/>
                </a:moveTo>
                <a:cubicBezTo>
                  <a:pt x="4467" y="0"/>
                  <a:pt x="3907" y="471"/>
                  <a:pt x="3668" y="878"/>
                </a:cubicBezTo>
                <a:cubicBezTo>
                  <a:pt x="3614" y="1011"/>
                  <a:pt x="3534" y="1199"/>
                  <a:pt x="3507" y="1333"/>
                </a:cubicBezTo>
                <a:cubicBezTo>
                  <a:pt x="3427" y="1145"/>
                  <a:pt x="3347" y="1011"/>
                  <a:pt x="3240" y="878"/>
                </a:cubicBezTo>
                <a:cubicBezTo>
                  <a:pt x="3031" y="606"/>
                  <a:pt x="2594" y="172"/>
                  <a:pt x="2196" y="172"/>
                </a:cubicBezTo>
                <a:cubicBezTo>
                  <a:pt x="2084" y="172"/>
                  <a:pt x="1975" y="206"/>
                  <a:pt x="1875" y="289"/>
                </a:cubicBezTo>
                <a:cubicBezTo>
                  <a:pt x="1366" y="690"/>
                  <a:pt x="1420" y="1520"/>
                  <a:pt x="1607" y="2029"/>
                </a:cubicBezTo>
                <a:cubicBezTo>
                  <a:pt x="1768" y="2350"/>
                  <a:pt x="2008" y="2617"/>
                  <a:pt x="2276" y="2832"/>
                </a:cubicBezTo>
                <a:cubicBezTo>
                  <a:pt x="2089" y="2785"/>
                  <a:pt x="1885" y="2756"/>
                  <a:pt x="1683" y="2756"/>
                </a:cubicBezTo>
                <a:cubicBezTo>
                  <a:pt x="1537" y="2756"/>
                  <a:pt x="1394" y="2771"/>
                  <a:pt x="1259" y="2805"/>
                </a:cubicBezTo>
                <a:cubicBezTo>
                  <a:pt x="831" y="2858"/>
                  <a:pt x="1" y="3099"/>
                  <a:pt x="108" y="3688"/>
                </a:cubicBezTo>
                <a:cubicBezTo>
                  <a:pt x="188" y="4277"/>
                  <a:pt x="965" y="4705"/>
                  <a:pt x="1500" y="4732"/>
                </a:cubicBezTo>
                <a:cubicBezTo>
                  <a:pt x="1548" y="4735"/>
                  <a:pt x="1596" y="4737"/>
                  <a:pt x="1643" y="4737"/>
                </a:cubicBezTo>
                <a:cubicBezTo>
                  <a:pt x="1958" y="4737"/>
                  <a:pt x="2237" y="4661"/>
                  <a:pt x="2517" y="4545"/>
                </a:cubicBezTo>
                <a:lnTo>
                  <a:pt x="2517" y="4545"/>
                </a:lnTo>
                <a:cubicBezTo>
                  <a:pt x="2276" y="4812"/>
                  <a:pt x="2062" y="5107"/>
                  <a:pt x="1928" y="5428"/>
                </a:cubicBezTo>
                <a:cubicBezTo>
                  <a:pt x="1794" y="5883"/>
                  <a:pt x="1634" y="6713"/>
                  <a:pt x="2196" y="6900"/>
                </a:cubicBezTo>
                <a:cubicBezTo>
                  <a:pt x="2292" y="6935"/>
                  <a:pt x="2390" y="6951"/>
                  <a:pt x="2490" y="6951"/>
                </a:cubicBezTo>
                <a:cubicBezTo>
                  <a:pt x="3001" y="6951"/>
                  <a:pt x="3528" y="6536"/>
                  <a:pt x="3775" y="6177"/>
                </a:cubicBezTo>
                <a:cubicBezTo>
                  <a:pt x="3989" y="5829"/>
                  <a:pt x="4043" y="5508"/>
                  <a:pt x="4069" y="5160"/>
                </a:cubicBezTo>
                <a:cubicBezTo>
                  <a:pt x="4203" y="5508"/>
                  <a:pt x="4391" y="5829"/>
                  <a:pt x="4605" y="6097"/>
                </a:cubicBezTo>
                <a:cubicBezTo>
                  <a:pt x="4845" y="6357"/>
                  <a:pt x="5279" y="6722"/>
                  <a:pt x="5662" y="6722"/>
                </a:cubicBezTo>
                <a:cubicBezTo>
                  <a:pt x="5792" y="6722"/>
                  <a:pt x="5915" y="6680"/>
                  <a:pt x="6023" y="6579"/>
                </a:cubicBezTo>
                <a:cubicBezTo>
                  <a:pt x="6452" y="6177"/>
                  <a:pt x="6398" y="5294"/>
                  <a:pt x="6130" y="4839"/>
                </a:cubicBezTo>
                <a:cubicBezTo>
                  <a:pt x="5943" y="4491"/>
                  <a:pt x="5675" y="4277"/>
                  <a:pt x="5381" y="4090"/>
                </a:cubicBezTo>
                <a:lnTo>
                  <a:pt x="5381" y="4090"/>
                </a:lnTo>
                <a:cubicBezTo>
                  <a:pt x="5555" y="4116"/>
                  <a:pt x="5729" y="4136"/>
                  <a:pt x="5906" y="4136"/>
                </a:cubicBezTo>
                <a:cubicBezTo>
                  <a:pt x="6083" y="4136"/>
                  <a:pt x="6264" y="4116"/>
                  <a:pt x="6452" y="4063"/>
                </a:cubicBezTo>
                <a:cubicBezTo>
                  <a:pt x="6853" y="3956"/>
                  <a:pt x="7656" y="3635"/>
                  <a:pt x="7522" y="3072"/>
                </a:cubicBezTo>
                <a:cubicBezTo>
                  <a:pt x="7388" y="2457"/>
                  <a:pt x="6585" y="2136"/>
                  <a:pt x="6050" y="2136"/>
                </a:cubicBezTo>
                <a:cubicBezTo>
                  <a:pt x="5675" y="2136"/>
                  <a:pt x="5354" y="2269"/>
                  <a:pt x="5060" y="2430"/>
                </a:cubicBezTo>
                <a:cubicBezTo>
                  <a:pt x="5301" y="2136"/>
                  <a:pt x="5461" y="1814"/>
                  <a:pt x="5541" y="1467"/>
                </a:cubicBezTo>
                <a:cubicBezTo>
                  <a:pt x="5675" y="1011"/>
                  <a:pt x="5756" y="155"/>
                  <a:pt x="5194" y="21"/>
                </a:cubicBezTo>
                <a:cubicBezTo>
                  <a:pt x="5131" y="7"/>
                  <a:pt x="5067" y="0"/>
                  <a:pt x="50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E7FFEDC-C758-38AF-8784-845153F92D57}"/>
              </a:ext>
            </a:extLst>
          </p:cNvPr>
          <p:cNvGrpSpPr/>
          <p:nvPr/>
        </p:nvGrpSpPr>
        <p:grpSpPr>
          <a:xfrm>
            <a:off x="2301332" y="852278"/>
            <a:ext cx="4580518" cy="4069560"/>
            <a:chOff x="2099150" y="536970"/>
            <a:chExt cx="4580518" cy="4069560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49A9DE55-8739-99E1-81F4-BBAD5622B665}"/>
                </a:ext>
              </a:extLst>
            </p:cNvPr>
            <p:cNvSpPr/>
            <p:nvPr/>
          </p:nvSpPr>
          <p:spPr>
            <a:xfrm rot="10800000" flipH="1" flipV="1">
              <a:off x="2099150" y="536970"/>
              <a:ext cx="2112740" cy="4069560"/>
            </a:xfrm>
            <a:custGeom>
              <a:avLst/>
              <a:gdLst>
                <a:gd name="connsiteX0" fmla="*/ 1054716 w 2112740"/>
                <a:gd name="connsiteY0" fmla="*/ 0 h 4069560"/>
                <a:gd name="connsiteX1" fmla="*/ 1345625 w 2112740"/>
                <a:gd name="connsiteY1" fmla="*/ 151818 h 4069560"/>
                <a:gd name="connsiteX2" fmla="*/ 1488118 w 2112740"/>
                <a:gd name="connsiteY2" fmla="*/ 235966 h 4069560"/>
                <a:gd name="connsiteX3" fmla="*/ 1637990 w 2112740"/>
                <a:gd name="connsiteY3" fmla="*/ 545774 h 4069560"/>
                <a:gd name="connsiteX4" fmla="*/ 1755019 w 2112740"/>
                <a:gd name="connsiteY4" fmla="*/ 524726 h 4069560"/>
                <a:gd name="connsiteX5" fmla="*/ 1780898 w 2112740"/>
                <a:gd name="connsiteY5" fmla="*/ 522364 h 4069560"/>
                <a:gd name="connsiteX6" fmla="*/ 1924430 w 2112740"/>
                <a:gd name="connsiteY6" fmla="*/ 635406 h 4069560"/>
                <a:gd name="connsiteX7" fmla="*/ 1938046 w 2112740"/>
                <a:gd name="connsiteY7" fmla="*/ 688696 h 4069560"/>
                <a:gd name="connsiteX8" fmla="*/ 2009136 w 2112740"/>
                <a:gd name="connsiteY8" fmla="*/ 688696 h 4069560"/>
                <a:gd name="connsiteX9" fmla="*/ 2026492 w 2112740"/>
                <a:gd name="connsiteY9" fmla="*/ 703917 h 4069560"/>
                <a:gd name="connsiteX10" fmla="*/ 2109432 w 2112740"/>
                <a:gd name="connsiteY10" fmla="*/ 875172 h 4069560"/>
                <a:gd name="connsiteX11" fmla="*/ 2109328 w 2112740"/>
                <a:gd name="connsiteY11" fmla="*/ 875172 h 4069560"/>
                <a:gd name="connsiteX12" fmla="*/ 2109328 w 2112740"/>
                <a:gd name="connsiteY12" fmla="*/ 948719 h 4069560"/>
                <a:gd name="connsiteX13" fmla="*/ 2112637 w 2112740"/>
                <a:gd name="connsiteY13" fmla="*/ 948719 h 4069560"/>
                <a:gd name="connsiteX14" fmla="*/ 2112636 w 2112740"/>
                <a:gd name="connsiteY14" fmla="*/ 3194388 h 4069560"/>
                <a:gd name="connsiteX15" fmla="*/ 2112740 w 2112740"/>
                <a:gd name="connsiteY15" fmla="*/ 3194388 h 4069560"/>
                <a:gd name="connsiteX16" fmla="*/ 2029801 w 2112740"/>
                <a:gd name="connsiteY16" fmla="*/ 3365643 h 4069560"/>
                <a:gd name="connsiteX17" fmla="*/ 2012445 w 2112740"/>
                <a:gd name="connsiteY17" fmla="*/ 3380865 h 4069560"/>
                <a:gd name="connsiteX18" fmla="*/ 1941355 w 2112740"/>
                <a:gd name="connsiteY18" fmla="*/ 3380865 h 4069560"/>
                <a:gd name="connsiteX19" fmla="*/ 1927738 w 2112740"/>
                <a:gd name="connsiteY19" fmla="*/ 3434154 h 4069560"/>
                <a:gd name="connsiteX20" fmla="*/ 1784207 w 2112740"/>
                <a:gd name="connsiteY20" fmla="*/ 3547197 h 4069560"/>
                <a:gd name="connsiteX21" fmla="*/ 1758328 w 2112740"/>
                <a:gd name="connsiteY21" fmla="*/ 3544835 h 4069560"/>
                <a:gd name="connsiteX22" fmla="*/ 1641298 w 2112740"/>
                <a:gd name="connsiteY22" fmla="*/ 3523787 h 4069560"/>
                <a:gd name="connsiteX23" fmla="*/ 1491426 w 2112740"/>
                <a:gd name="connsiteY23" fmla="*/ 3833594 h 4069560"/>
                <a:gd name="connsiteX24" fmla="*/ 1348934 w 2112740"/>
                <a:gd name="connsiteY24" fmla="*/ 3917742 h 4069560"/>
                <a:gd name="connsiteX25" fmla="*/ 1058025 w 2112740"/>
                <a:gd name="connsiteY25" fmla="*/ 4069560 h 4069560"/>
                <a:gd name="connsiteX26" fmla="*/ 767011 w 2112740"/>
                <a:gd name="connsiteY26" fmla="*/ 3917742 h 4069560"/>
                <a:gd name="connsiteX27" fmla="*/ 624519 w 2112740"/>
                <a:gd name="connsiteY27" fmla="*/ 3833594 h 4069560"/>
                <a:gd name="connsiteX28" fmla="*/ 474751 w 2112740"/>
                <a:gd name="connsiteY28" fmla="*/ 3523787 h 4069560"/>
                <a:gd name="connsiteX29" fmla="*/ 357721 w 2112740"/>
                <a:gd name="connsiteY29" fmla="*/ 3544835 h 4069560"/>
                <a:gd name="connsiteX30" fmla="*/ 331738 w 2112740"/>
                <a:gd name="connsiteY30" fmla="*/ 3547197 h 4069560"/>
                <a:gd name="connsiteX31" fmla="*/ 188205 w 2112740"/>
                <a:gd name="connsiteY31" fmla="*/ 3434154 h 4069560"/>
                <a:gd name="connsiteX32" fmla="*/ 174590 w 2112740"/>
                <a:gd name="connsiteY32" fmla="*/ 3380865 h 4069560"/>
                <a:gd name="connsiteX33" fmla="*/ 103500 w 2112740"/>
                <a:gd name="connsiteY33" fmla="*/ 3380865 h 4069560"/>
                <a:gd name="connsiteX34" fmla="*/ 86039 w 2112740"/>
                <a:gd name="connsiteY34" fmla="*/ 3365643 h 4069560"/>
                <a:gd name="connsiteX35" fmla="*/ 3309 w 2112740"/>
                <a:gd name="connsiteY35" fmla="*/ 3194388 h 4069560"/>
                <a:gd name="connsiteX36" fmla="*/ 3309 w 2112740"/>
                <a:gd name="connsiteY36" fmla="*/ 3120841 h 4069560"/>
                <a:gd name="connsiteX37" fmla="*/ 0 w 2112740"/>
                <a:gd name="connsiteY37" fmla="*/ 3120841 h 4069560"/>
                <a:gd name="connsiteX38" fmla="*/ 0 w 2112740"/>
                <a:gd name="connsiteY38" fmla="*/ 875172 h 4069560"/>
                <a:gd name="connsiteX39" fmla="*/ 82731 w 2112740"/>
                <a:gd name="connsiteY39" fmla="*/ 703917 h 4069560"/>
                <a:gd name="connsiteX40" fmla="*/ 100192 w 2112740"/>
                <a:gd name="connsiteY40" fmla="*/ 688696 h 4069560"/>
                <a:gd name="connsiteX41" fmla="*/ 171282 w 2112740"/>
                <a:gd name="connsiteY41" fmla="*/ 688696 h 4069560"/>
                <a:gd name="connsiteX42" fmla="*/ 184897 w 2112740"/>
                <a:gd name="connsiteY42" fmla="*/ 635406 h 4069560"/>
                <a:gd name="connsiteX43" fmla="*/ 328430 w 2112740"/>
                <a:gd name="connsiteY43" fmla="*/ 522364 h 4069560"/>
                <a:gd name="connsiteX44" fmla="*/ 354413 w 2112740"/>
                <a:gd name="connsiteY44" fmla="*/ 524726 h 4069560"/>
                <a:gd name="connsiteX45" fmla="*/ 471442 w 2112740"/>
                <a:gd name="connsiteY45" fmla="*/ 545773 h 4069560"/>
                <a:gd name="connsiteX46" fmla="*/ 621210 w 2112740"/>
                <a:gd name="connsiteY46" fmla="*/ 235966 h 4069560"/>
                <a:gd name="connsiteX47" fmla="*/ 763703 w 2112740"/>
                <a:gd name="connsiteY47" fmla="*/ 151818 h 4069560"/>
                <a:gd name="connsiteX48" fmla="*/ 1054716 w 2112740"/>
                <a:gd name="connsiteY48" fmla="*/ 0 h 406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12740" h="4069560">
                  <a:moveTo>
                    <a:pt x="1054716" y="0"/>
                  </a:moveTo>
                  <a:cubicBezTo>
                    <a:pt x="1109592" y="38957"/>
                    <a:pt x="1206563" y="98672"/>
                    <a:pt x="1345625" y="151818"/>
                  </a:cubicBezTo>
                  <a:cubicBezTo>
                    <a:pt x="1399774" y="172477"/>
                    <a:pt x="1447688" y="200793"/>
                    <a:pt x="1488118" y="235966"/>
                  </a:cubicBezTo>
                  <a:cubicBezTo>
                    <a:pt x="1554739" y="293999"/>
                    <a:pt x="1633936" y="394427"/>
                    <a:pt x="1637990" y="545774"/>
                  </a:cubicBezTo>
                  <a:lnTo>
                    <a:pt x="1755019" y="524726"/>
                  </a:lnTo>
                  <a:cubicBezTo>
                    <a:pt x="1763645" y="523160"/>
                    <a:pt x="1772375" y="522364"/>
                    <a:pt x="1780898" y="522364"/>
                  </a:cubicBezTo>
                  <a:cubicBezTo>
                    <a:pt x="1848455" y="522364"/>
                    <a:pt x="1907489" y="568849"/>
                    <a:pt x="1924430" y="635406"/>
                  </a:cubicBezTo>
                  <a:lnTo>
                    <a:pt x="1938046" y="688696"/>
                  </a:lnTo>
                  <a:lnTo>
                    <a:pt x="2009136" y="688696"/>
                  </a:lnTo>
                  <a:cubicBezTo>
                    <a:pt x="2018802" y="688696"/>
                    <a:pt x="2026492" y="695555"/>
                    <a:pt x="2026492" y="703917"/>
                  </a:cubicBezTo>
                  <a:cubicBezTo>
                    <a:pt x="2026596" y="770691"/>
                    <a:pt x="2057880" y="831565"/>
                    <a:pt x="2109432" y="875172"/>
                  </a:cubicBezTo>
                  <a:lnTo>
                    <a:pt x="2109328" y="875172"/>
                  </a:lnTo>
                  <a:lnTo>
                    <a:pt x="2109328" y="948719"/>
                  </a:lnTo>
                  <a:lnTo>
                    <a:pt x="2112637" y="948719"/>
                  </a:lnTo>
                  <a:lnTo>
                    <a:pt x="2112636" y="3194388"/>
                  </a:lnTo>
                  <a:lnTo>
                    <a:pt x="2112740" y="3194388"/>
                  </a:lnTo>
                  <a:cubicBezTo>
                    <a:pt x="2061189" y="3237995"/>
                    <a:pt x="2029905" y="3298869"/>
                    <a:pt x="2029801" y="3365643"/>
                  </a:cubicBezTo>
                  <a:cubicBezTo>
                    <a:pt x="2029801" y="3374005"/>
                    <a:pt x="2022110" y="3380865"/>
                    <a:pt x="2012445" y="3380865"/>
                  </a:cubicBezTo>
                  <a:lnTo>
                    <a:pt x="1941355" y="3380865"/>
                  </a:lnTo>
                  <a:lnTo>
                    <a:pt x="1927738" y="3434154"/>
                  </a:lnTo>
                  <a:cubicBezTo>
                    <a:pt x="1910798" y="3500711"/>
                    <a:pt x="1851764" y="3547197"/>
                    <a:pt x="1784207" y="3547197"/>
                  </a:cubicBezTo>
                  <a:cubicBezTo>
                    <a:pt x="1775684" y="3547197"/>
                    <a:pt x="1766953" y="3546401"/>
                    <a:pt x="1758328" y="3544835"/>
                  </a:cubicBezTo>
                  <a:lnTo>
                    <a:pt x="1641298" y="3523787"/>
                  </a:lnTo>
                  <a:cubicBezTo>
                    <a:pt x="1637245" y="3675134"/>
                    <a:pt x="1558047" y="3775561"/>
                    <a:pt x="1491426" y="3833594"/>
                  </a:cubicBezTo>
                  <a:cubicBezTo>
                    <a:pt x="1450996" y="3868768"/>
                    <a:pt x="1403083" y="3897084"/>
                    <a:pt x="1348934" y="3917742"/>
                  </a:cubicBezTo>
                  <a:cubicBezTo>
                    <a:pt x="1209871" y="3970888"/>
                    <a:pt x="1112901" y="4030603"/>
                    <a:pt x="1058025" y="4069560"/>
                  </a:cubicBezTo>
                  <a:cubicBezTo>
                    <a:pt x="1003043" y="4030603"/>
                    <a:pt x="906074" y="3970897"/>
                    <a:pt x="767011" y="3917742"/>
                  </a:cubicBezTo>
                  <a:cubicBezTo>
                    <a:pt x="712862" y="3897074"/>
                    <a:pt x="664948" y="3868768"/>
                    <a:pt x="624519" y="3833594"/>
                  </a:cubicBezTo>
                  <a:cubicBezTo>
                    <a:pt x="557896" y="3775561"/>
                    <a:pt x="478699" y="3675134"/>
                    <a:pt x="474751" y="3523787"/>
                  </a:cubicBezTo>
                  <a:lnTo>
                    <a:pt x="357721" y="3544835"/>
                  </a:lnTo>
                  <a:cubicBezTo>
                    <a:pt x="348991" y="3546401"/>
                    <a:pt x="340261" y="3547197"/>
                    <a:pt x="331738" y="3547197"/>
                  </a:cubicBezTo>
                  <a:cubicBezTo>
                    <a:pt x="264181" y="3547197"/>
                    <a:pt x="205147" y="3500711"/>
                    <a:pt x="188205" y="3434154"/>
                  </a:cubicBezTo>
                  <a:lnTo>
                    <a:pt x="174590" y="3380865"/>
                  </a:lnTo>
                  <a:lnTo>
                    <a:pt x="103500" y="3380865"/>
                  </a:lnTo>
                  <a:cubicBezTo>
                    <a:pt x="93835" y="3380865"/>
                    <a:pt x="86144" y="3374013"/>
                    <a:pt x="86039" y="3365643"/>
                  </a:cubicBezTo>
                  <a:cubicBezTo>
                    <a:pt x="86039" y="3298869"/>
                    <a:pt x="54756" y="3237995"/>
                    <a:pt x="3309" y="3194388"/>
                  </a:cubicBezTo>
                  <a:lnTo>
                    <a:pt x="3309" y="3120841"/>
                  </a:lnTo>
                  <a:lnTo>
                    <a:pt x="0" y="3120841"/>
                  </a:lnTo>
                  <a:lnTo>
                    <a:pt x="0" y="875172"/>
                  </a:lnTo>
                  <a:cubicBezTo>
                    <a:pt x="51448" y="831565"/>
                    <a:pt x="82731" y="770691"/>
                    <a:pt x="82731" y="703917"/>
                  </a:cubicBezTo>
                  <a:cubicBezTo>
                    <a:pt x="82836" y="695547"/>
                    <a:pt x="90526" y="688696"/>
                    <a:pt x="100192" y="688696"/>
                  </a:cubicBezTo>
                  <a:lnTo>
                    <a:pt x="171282" y="688696"/>
                  </a:lnTo>
                  <a:lnTo>
                    <a:pt x="184897" y="635406"/>
                  </a:lnTo>
                  <a:cubicBezTo>
                    <a:pt x="201839" y="568849"/>
                    <a:pt x="260873" y="522364"/>
                    <a:pt x="328430" y="522364"/>
                  </a:cubicBezTo>
                  <a:cubicBezTo>
                    <a:pt x="336953" y="522364"/>
                    <a:pt x="345682" y="523159"/>
                    <a:pt x="354413" y="524726"/>
                  </a:cubicBezTo>
                  <a:lnTo>
                    <a:pt x="471442" y="545773"/>
                  </a:lnTo>
                  <a:cubicBezTo>
                    <a:pt x="475391" y="394427"/>
                    <a:pt x="554588" y="293999"/>
                    <a:pt x="621210" y="235966"/>
                  </a:cubicBezTo>
                  <a:cubicBezTo>
                    <a:pt x="661639" y="200793"/>
                    <a:pt x="709553" y="172486"/>
                    <a:pt x="763703" y="151818"/>
                  </a:cubicBezTo>
                  <a:cubicBezTo>
                    <a:pt x="902765" y="98664"/>
                    <a:pt x="999734" y="38957"/>
                    <a:pt x="1054716" y="0"/>
                  </a:cubicBezTo>
                  <a:close/>
                </a:path>
              </a:pathLst>
            </a:custGeom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76D1D39A-A5C1-6421-E850-224979887EE0}"/>
                </a:ext>
              </a:extLst>
            </p:cNvPr>
            <p:cNvSpPr/>
            <p:nvPr/>
          </p:nvSpPr>
          <p:spPr>
            <a:xfrm rot="10800000" flipH="1" flipV="1">
              <a:off x="4566928" y="536970"/>
              <a:ext cx="2112740" cy="4069560"/>
            </a:xfrm>
            <a:custGeom>
              <a:avLst/>
              <a:gdLst>
                <a:gd name="connsiteX0" fmla="*/ 1054716 w 2112740"/>
                <a:gd name="connsiteY0" fmla="*/ 0 h 4069560"/>
                <a:gd name="connsiteX1" fmla="*/ 1345625 w 2112740"/>
                <a:gd name="connsiteY1" fmla="*/ 151818 h 4069560"/>
                <a:gd name="connsiteX2" fmla="*/ 1488118 w 2112740"/>
                <a:gd name="connsiteY2" fmla="*/ 235966 h 4069560"/>
                <a:gd name="connsiteX3" fmla="*/ 1637990 w 2112740"/>
                <a:gd name="connsiteY3" fmla="*/ 545774 h 4069560"/>
                <a:gd name="connsiteX4" fmla="*/ 1755019 w 2112740"/>
                <a:gd name="connsiteY4" fmla="*/ 524726 h 4069560"/>
                <a:gd name="connsiteX5" fmla="*/ 1780898 w 2112740"/>
                <a:gd name="connsiteY5" fmla="*/ 522364 h 4069560"/>
                <a:gd name="connsiteX6" fmla="*/ 1924430 w 2112740"/>
                <a:gd name="connsiteY6" fmla="*/ 635406 h 4069560"/>
                <a:gd name="connsiteX7" fmla="*/ 1938046 w 2112740"/>
                <a:gd name="connsiteY7" fmla="*/ 688696 h 4069560"/>
                <a:gd name="connsiteX8" fmla="*/ 2009136 w 2112740"/>
                <a:gd name="connsiteY8" fmla="*/ 688696 h 4069560"/>
                <a:gd name="connsiteX9" fmla="*/ 2026492 w 2112740"/>
                <a:gd name="connsiteY9" fmla="*/ 703917 h 4069560"/>
                <a:gd name="connsiteX10" fmla="*/ 2109432 w 2112740"/>
                <a:gd name="connsiteY10" fmla="*/ 875172 h 4069560"/>
                <a:gd name="connsiteX11" fmla="*/ 2109328 w 2112740"/>
                <a:gd name="connsiteY11" fmla="*/ 875172 h 4069560"/>
                <a:gd name="connsiteX12" fmla="*/ 2109328 w 2112740"/>
                <a:gd name="connsiteY12" fmla="*/ 948719 h 4069560"/>
                <a:gd name="connsiteX13" fmla="*/ 2112637 w 2112740"/>
                <a:gd name="connsiteY13" fmla="*/ 948719 h 4069560"/>
                <a:gd name="connsiteX14" fmla="*/ 2112636 w 2112740"/>
                <a:gd name="connsiteY14" fmla="*/ 3194388 h 4069560"/>
                <a:gd name="connsiteX15" fmla="*/ 2112740 w 2112740"/>
                <a:gd name="connsiteY15" fmla="*/ 3194388 h 4069560"/>
                <a:gd name="connsiteX16" fmla="*/ 2029801 w 2112740"/>
                <a:gd name="connsiteY16" fmla="*/ 3365643 h 4069560"/>
                <a:gd name="connsiteX17" fmla="*/ 2012445 w 2112740"/>
                <a:gd name="connsiteY17" fmla="*/ 3380865 h 4069560"/>
                <a:gd name="connsiteX18" fmla="*/ 1941355 w 2112740"/>
                <a:gd name="connsiteY18" fmla="*/ 3380865 h 4069560"/>
                <a:gd name="connsiteX19" fmla="*/ 1927738 w 2112740"/>
                <a:gd name="connsiteY19" fmla="*/ 3434154 h 4069560"/>
                <a:gd name="connsiteX20" fmla="*/ 1784207 w 2112740"/>
                <a:gd name="connsiteY20" fmla="*/ 3547197 h 4069560"/>
                <a:gd name="connsiteX21" fmla="*/ 1758328 w 2112740"/>
                <a:gd name="connsiteY21" fmla="*/ 3544835 h 4069560"/>
                <a:gd name="connsiteX22" fmla="*/ 1641298 w 2112740"/>
                <a:gd name="connsiteY22" fmla="*/ 3523787 h 4069560"/>
                <a:gd name="connsiteX23" fmla="*/ 1491426 w 2112740"/>
                <a:gd name="connsiteY23" fmla="*/ 3833594 h 4069560"/>
                <a:gd name="connsiteX24" fmla="*/ 1348934 w 2112740"/>
                <a:gd name="connsiteY24" fmla="*/ 3917742 h 4069560"/>
                <a:gd name="connsiteX25" fmla="*/ 1058025 w 2112740"/>
                <a:gd name="connsiteY25" fmla="*/ 4069560 h 4069560"/>
                <a:gd name="connsiteX26" fmla="*/ 767011 w 2112740"/>
                <a:gd name="connsiteY26" fmla="*/ 3917742 h 4069560"/>
                <a:gd name="connsiteX27" fmla="*/ 624519 w 2112740"/>
                <a:gd name="connsiteY27" fmla="*/ 3833594 h 4069560"/>
                <a:gd name="connsiteX28" fmla="*/ 474751 w 2112740"/>
                <a:gd name="connsiteY28" fmla="*/ 3523787 h 4069560"/>
                <a:gd name="connsiteX29" fmla="*/ 357721 w 2112740"/>
                <a:gd name="connsiteY29" fmla="*/ 3544835 h 4069560"/>
                <a:gd name="connsiteX30" fmla="*/ 331738 w 2112740"/>
                <a:gd name="connsiteY30" fmla="*/ 3547197 h 4069560"/>
                <a:gd name="connsiteX31" fmla="*/ 188205 w 2112740"/>
                <a:gd name="connsiteY31" fmla="*/ 3434154 h 4069560"/>
                <a:gd name="connsiteX32" fmla="*/ 174590 w 2112740"/>
                <a:gd name="connsiteY32" fmla="*/ 3380865 h 4069560"/>
                <a:gd name="connsiteX33" fmla="*/ 103500 w 2112740"/>
                <a:gd name="connsiteY33" fmla="*/ 3380865 h 4069560"/>
                <a:gd name="connsiteX34" fmla="*/ 86039 w 2112740"/>
                <a:gd name="connsiteY34" fmla="*/ 3365643 h 4069560"/>
                <a:gd name="connsiteX35" fmla="*/ 3309 w 2112740"/>
                <a:gd name="connsiteY35" fmla="*/ 3194388 h 4069560"/>
                <a:gd name="connsiteX36" fmla="*/ 3309 w 2112740"/>
                <a:gd name="connsiteY36" fmla="*/ 3120841 h 4069560"/>
                <a:gd name="connsiteX37" fmla="*/ 0 w 2112740"/>
                <a:gd name="connsiteY37" fmla="*/ 3120841 h 4069560"/>
                <a:gd name="connsiteX38" fmla="*/ 0 w 2112740"/>
                <a:gd name="connsiteY38" fmla="*/ 875172 h 4069560"/>
                <a:gd name="connsiteX39" fmla="*/ 82731 w 2112740"/>
                <a:gd name="connsiteY39" fmla="*/ 703917 h 4069560"/>
                <a:gd name="connsiteX40" fmla="*/ 100192 w 2112740"/>
                <a:gd name="connsiteY40" fmla="*/ 688696 h 4069560"/>
                <a:gd name="connsiteX41" fmla="*/ 171282 w 2112740"/>
                <a:gd name="connsiteY41" fmla="*/ 688696 h 4069560"/>
                <a:gd name="connsiteX42" fmla="*/ 184897 w 2112740"/>
                <a:gd name="connsiteY42" fmla="*/ 635406 h 4069560"/>
                <a:gd name="connsiteX43" fmla="*/ 328430 w 2112740"/>
                <a:gd name="connsiteY43" fmla="*/ 522364 h 4069560"/>
                <a:gd name="connsiteX44" fmla="*/ 354413 w 2112740"/>
                <a:gd name="connsiteY44" fmla="*/ 524726 h 4069560"/>
                <a:gd name="connsiteX45" fmla="*/ 471442 w 2112740"/>
                <a:gd name="connsiteY45" fmla="*/ 545773 h 4069560"/>
                <a:gd name="connsiteX46" fmla="*/ 621210 w 2112740"/>
                <a:gd name="connsiteY46" fmla="*/ 235966 h 4069560"/>
                <a:gd name="connsiteX47" fmla="*/ 763703 w 2112740"/>
                <a:gd name="connsiteY47" fmla="*/ 151818 h 4069560"/>
                <a:gd name="connsiteX48" fmla="*/ 1054716 w 2112740"/>
                <a:gd name="connsiteY48" fmla="*/ 0 h 4069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112740" h="4069560">
                  <a:moveTo>
                    <a:pt x="1054716" y="0"/>
                  </a:moveTo>
                  <a:cubicBezTo>
                    <a:pt x="1109592" y="38957"/>
                    <a:pt x="1206563" y="98672"/>
                    <a:pt x="1345625" y="151818"/>
                  </a:cubicBezTo>
                  <a:cubicBezTo>
                    <a:pt x="1399774" y="172477"/>
                    <a:pt x="1447688" y="200793"/>
                    <a:pt x="1488118" y="235966"/>
                  </a:cubicBezTo>
                  <a:cubicBezTo>
                    <a:pt x="1554739" y="293999"/>
                    <a:pt x="1633936" y="394427"/>
                    <a:pt x="1637990" y="545774"/>
                  </a:cubicBezTo>
                  <a:lnTo>
                    <a:pt x="1755019" y="524726"/>
                  </a:lnTo>
                  <a:cubicBezTo>
                    <a:pt x="1763645" y="523160"/>
                    <a:pt x="1772375" y="522364"/>
                    <a:pt x="1780898" y="522364"/>
                  </a:cubicBezTo>
                  <a:cubicBezTo>
                    <a:pt x="1848455" y="522364"/>
                    <a:pt x="1907489" y="568849"/>
                    <a:pt x="1924430" y="635406"/>
                  </a:cubicBezTo>
                  <a:lnTo>
                    <a:pt x="1938046" y="688696"/>
                  </a:lnTo>
                  <a:lnTo>
                    <a:pt x="2009136" y="688696"/>
                  </a:lnTo>
                  <a:cubicBezTo>
                    <a:pt x="2018802" y="688696"/>
                    <a:pt x="2026492" y="695555"/>
                    <a:pt x="2026492" y="703917"/>
                  </a:cubicBezTo>
                  <a:cubicBezTo>
                    <a:pt x="2026596" y="770691"/>
                    <a:pt x="2057880" y="831565"/>
                    <a:pt x="2109432" y="875172"/>
                  </a:cubicBezTo>
                  <a:lnTo>
                    <a:pt x="2109328" y="875172"/>
                  </a:lnTo>
                  <a:lnTo>
                    <a:pt x="2109328" y="948719"/>
                  </a:lnTo>
                  <a:lnTo>
                    <a:pt x="2112637" y="948719"/>
                  </a:lnTo>
                  <a:lnTo>
                    <a:pt x="2112636" y="3194388"/>
                  </a:lnTo>
                  <a:lnTo>
                    <a:pt x="2112740" y="3194388"/>
                  </a:lnTo>
                  <a:cubicBezTo>
                    <a:pt x="2061189" y="3237995"/>
                    <a:pt x="2029905" y="3298869"/>
                    <a:pt x="2029801" y="3365643"/>
                  </a:cubicBezTo>
                  <a:cubicBezTo>
                    <a:pt x="2029801" y="3374005"/>
                    <a:pt x="2022110" y="3380865"/>
                    <a:pt x="2012445" y="3380865"/>
                  </a:cubicBezTo>
                  <a:lnTo>
                    <a:pt x="1941355" y="3380865"/>
                  </a:lnTo>
                  <a:lnTo>
                    <a:pt x="1927738" y="3434154"/>
                  </a:lnTo>
                  <a:cubicBezTo>
                    <a:pt x="1910798" y="3500711"/>
                    <a:pt x="1851764" y="3547197"/>
                    <a:pt x="1784207" y="3547197"/>
                  </a:cubicBezTo>
                  <a:cubicBezTo>
                    <a:pt x="1775684" y="3547197"/>
                    <a:pt x="1766953" y="3546401"/>
                    <a:pt x="1758328" y="3544835"/>
                  </a:cubicBezTo>
                  <a:lnTo>
                    <a:pt x="1641298" y="3523787"/>
                  </a:lnTo>
                  <a:cubicBezTo>
                    <a:pt x="1637245" y="3675134"/>
                    <a:pt x="1558047" y="3775561"/>
                    <a:pt x="1491426" y="3833594"/>
                  </a:cubicBezTo>
                  <a:cubicBezTo>
                    <a:pt x="1450996" y="3868768"/>
                    <a:pt x="1403083" y="3897084"/>
                    <a:pt x="1348934" y="3917742"/>
                  </a:cubicBezTo>
                  <a:cubicBezTo>
                    <a:pt x="1209871" y="3970888"/>
                    <a:pt x="1112901" y="4030603"/>
                    <a:pt x="1058025" y="4069560"/>
                  </a:cubicBezTo>
                  <a:cubicBezTo>
                    <a:pt x="1003043" y="4030603"/>
                    <a:pt x="906074" y="3970897"/>
                    <a:pt x="767011" y="3917742"/>
                  </a:cubicBezTo>
                  <a:cubicBezTo>
                    <a:pt x="712862" y="3897074"/>
                    <a:pt x="664948" y="3868768"/>
                    <a:pt x="624519" y="3833594"/>
                  </a:cubicBezTo>
                  <a:cubicBezTo>
                    <a:pt x="557896" y="3775561"/>
                    <a:pt x="478699" y="3675134"/>
                    <a:pt x="474751" y="3523787"/>
                  </a:cubicBezTo>
                  <a:lnTo>
                    <a:pt x="357721" y="3544835"/>
                  </a:lnTo>
                  <a:cubicBezTo>
                    <a:pt x="348991" y="3546401"/>
                    <a:pt x="340261" y="3547197"/>
                    <a:pt x="331738" y="3547197"/>
                  </a:cubicBezTo>
                  <a:cubicBezTo>
                    <a:pt x="264181" y="3547197"/>
                    <a:pt x="205147" y="3500711"/>
                    <a:pt x="188205" y="3434154"/>
                  </a:cubicBezTo>
                  <a:lnTo>
                    <a:pt x="174590" y="3380865"/>
                  </a:lnTo>
                  <a:lnTo>
                    <a:pt x="103500" y="3380865"/>
                  </a:lnTo>
                  <a:cubicBezTo>
                    <a:pt x="93835" y="3380865"/>
                    <a:pt x="86144" y="3374013"/>
                    <a:pt x="86039" y="3365643"/>
                  </a:cubicBezTo>
                  <a:cubicBezTo>
                    <a:pt x="86039" y="3298869"/>
                    <a:pt x="54756" y="3237995"/>
                    <a:pt x="3309" y="3194388"/>
                  </a:cubicBezTo>
                  <a:lnTo>
                    <a:pt x="3309" y="3120841"/>
                  </a:lnTo>
                  <a:lnTo>
                    <a:pt x="0" y="3120841"/>
                  </a:lnTo>
                  <a:lnTo>
                    <a:pt x="0" y="875172"/>
                  </a:lnTo>
                  <a:cubicBezTo>
                    <a:pt x="51448" y="831565"/>
                    <a:pt x="82731" y="770691"/>
                    <a:pt x="82731" y="703917"/>
                  </a:cubicBezTo>
                  <a:cubicBezTo>
                    <a:pt x="82836" y="695547"/>
                    <a:pt x="90526" y="688696"/>
                    <a:pt x="100192" y="688696"/>
                  </a:cubicBezTo>
                  <a:lnTo>
                    <a:pt x="171282" y="688696"/>
                  </a:lnTo>
                  <a:lnTo>
                    <a:pt x="184897" y="635406"/>
                  </a:lnTo>
                  <a:cubicBezTo>
                    <a:pt x="201839" y="568849"/>
                    <a:pt x="260873" y="522364"/>
                    <a:pt x="328430" y="522364"/>
                  </a:cubicBezTo>
                  <a:cubicBezTo>
                    <a:pt x="336953" y="522364"/>
                    <a:pt x="345682" y="523159"/>
                    <a:pt x="354413" y="524726"/>
                  </a:cubicBezTo>
                  <a:lnTo>
                    <a:pt x="471442" y="545773"/>
                  </a:lnTo>
                  <a:cubicBezTo>
                    <a:pt x="475391" y="394427"/>
                    <a:pt x="554588" y="293999"/>
                    <a:pt x="621210" y="235966"/>
                  </a:cubicBezTo>
                  <a:cubicBezTo>
                    <a:pt x="661639" y="200793"/>
                    <a:pt x="709553" y="172486"/>
                    <a:pt x="763703" y="151818"/>
                  </a:cubicBezTo>
                  <a:cubicBezTo>
                    <a:pt x="902765" y="98664"/>
                    <a:pt x="999734" y="38957"/>
                    <a:pt x="1054716" y="0"/>
                  </a:cubicBezTo>
                  <a:close/>
                </a:path>
              </a:pathLst>
            </a:custGeom>
            <a:ln w="3810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0CFEF940-1878-35FB-40AC-DECF2175DF7D}"/>
              </a:ext>
            </a:extLst>
          </p:cNvPr>
          <p:cNvSpPr txBox="1"/>
          <p:nvPr/>
        </p:nvSpPr>
        <p:spPr>
          <a:xfrm>
            <a:off x="1" y="1645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3DDC8E-6454-EF90-BDC5-DC93D8CBBCAD}"/>
              </a:ext>
            </a:extLst>
          </p:cNvPr>
          <p:cNvSpPr txBox="1"/>
          <p:nvPr/>
        </p:nvSpPr>
        <p:spPr>
          <a:xfrm>
            <a:off x="4769109" y="1564640"/>
            <a:ext cx="211274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1AB5B0-935D-3910-70F0-70CE0B8B75C2}"/>
              </a:ext>
            </a:extLst>
          </p:cNvPr>
          <p:cNvSpPr txBox="1"/>
          <p:nvPr/>
        </p:nvSpPr>
        <p:spPr>
          <a:xfrm>
            <a:off x="2262149" y="1547538"/>
            <a:ext cx="2112742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sz="1600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B37A5A5-F532-DEB1-FB36-B81CE0B0A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6630" y="1952677"/>
            <a:ext cx="5584140" cy="370639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25F75D99-B344-316D-AB8F-60F04F60E6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14083" y="3058054"/>
            <a:ext cx="2005045" cy="21426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579;p44">
            <a:extLst>
              <a:ext uri="{FF2B5EF4-FFF2-40B4-BE49-F238E27FC236}">
                <a16:creationId xmlns:a16="http://schemas.microsoft.com/office/drawing/2014/main" id="{606E38B6-A993-7BCD-CCAF-B81FD736A5C5}"/>
              </a:ext>
            </a:extLst>
          </p:cNvPr>
          <p:cNvSpPr/>
          <p:nvPr/>
        </p:nvSpPr>
        <p:spPr>
          <a:xfrm>
            <a:off x="1027659" y="2857171"/>
            <a:ext cx="1025998" cy="1025998"/>
          </a:xfrm>
          <a:prstGeom prst="star8">
            <a:avLst>
              <a:gd name="adj" fmla="val 375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8581;p44">
            <a:extLst>
              <a:ext uri="{FF2B5EF4-FFF2-40B4-BE49-F238E27FC236}">
                <a16:creationId xmlns:a16="http://schemas.microsoft.com/office/drawing/2014/main" id="{5BDB3D02-49DD-E68E-F467-134C9BF7F7CC}"/>
              </a:ext>
            </a:extLst>
          </p:cNvPr>
          <p:cNvSpPr/>
          <p:nvPr/>
        </p:nvSpPr>
        <p:spPr>
          <a:xfrm>
            <a:off x="1027659" y="1281997"/>
            <a:ext cx="1025998" cy="1025998"/>
          </a:xfrm>
          <a:prstGeom prst="star8">
            <a:avLst>
              <a:gd name="adj" fmla="val 375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21A11A-35D5-EFF7-5F4B-B501E74E93AA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grpSp>
        <p:nvGrpSpPr>
          <p:cNvPr id="8" name="Google Shape;4827;p50">
            <a:extLst>
              <a:ext uri="{FF2B5EF4-FFF2-40B4-BE49-F238E27FC236}">
                <a16:creationId xmlns:a16="http://schemas.microsoft.com/office/drawing/2014/main" id="{BDBB2576-8F7C-9295-241C-0D9C40B02C4C}"/>
              </a:ext>
            </a:extLst>
          </p:cNvPr>
          <p:cNvGrpSpPr/>
          <p:nvPr/>
        </p:nvGrpSpPr>
        <p:grpSpPr>
          <a:xfrm>
            <a:off x="1294557" y="3134532"/>
            <a:ext cx="492202" cy="398006"/>
            <a:chOff x="11452864" y="3193945"/>
            <a:chExt cx="578687" cy="467940"/>
          </a:xfrm>
          <a:solidFill>
            <a:schemeClr val="bg1"/>
          </a:solidFill>
        </p:grpSpPr>
        <p:sp>
          <p:nvSpPr>
            <p:cNvPr id="9" name="Google Shape;4828;p50">
              <a:extLst>
                <a:ext uri="{FF2B5EF4-FFF2-40B4-BE49-F238E27FC236}">
                  <a16:creationId xmlns:a16="http://schemas.microsoft.com/office/drawing/2014/main" id="{323E2934-563B-7EA9-89D3-1B29D2B22E4B}"/>
                </a:ext>
              </a:extLst>
            </p:cNvPr>
            <p:cNvSpPr/>
            <p:nvPr/>
          </p:nvSpPr>
          <p:spPr>
            <a:xfrm>
              <a:off x="11452864" y="3193945"/>
              <a:ext cx="578687" cy="467940"/>
            </a:xfrm>
            <a:custGeom>
              <a:avLst/>
              <a:gdLst/>
              <a:ahLst/>
              <a:cxnLst/>
              <a:rect l="l" t="t" r="r" b="b"/>
              <a:pathLst>
                <a:path w="578687" h="467940" extrusionOk="0">
                  <a:moveTo>
                    <a:pt x="568210" y="446485"/>
                  </a:moveTo>
                  <a:lnTo>
                    <a:pt x="495023" y="446485"/>
                  </a:lnTo>
                  <a:lnTo>
                    <a:pt x="495023" y="105808"/>
                  </a:lnTo>
                  <a:cubicBezTo>
                    <a:pt x="495023" y="105339"/>
                    <a:pt x="494945" y="104878"/>
                    <a:pt x="494867" y="104424"/>
                  </a:cubicBezTo>
                  <a:cubicBezTo>
                    <a:pt x="495571" y="99248"/>
                    <a:pt x="492365" y="94243"/>
                    <a:pt x="487204" y="92891"/>
                  </a:cubicBezTo>
                  <a:lnTo>
                    <a:pt x="299469" y="44216"/>
                  </a:lnTo>
                  <a:lnTo>
                    <a:pt x="299469" y="38547"/>
                  </a:lnTo>
                  <a:cubicBezTo>
                    <a:pt x="299469" y="33918"/>
                    <a:pt x="296576" y="29664"/>
                    <a:pt x="292198" y="28288"/>
                  </a:cubicBezTo>
                  <a:cubicBezTo>
                    <a:pt x="284770" y="25997"/>
                    <a:pt x="277967" y="31455"/>
                    <a:pt x="277967" y="38492"/>
                  </a:cubicBezTo>
                  <a:lnTo>
                    <a:pt x="277967" y="44388"/>
                  </a:lnTo>
                  <a:lnTo>
                    <a:pt x="105087" y="89309"/>
                  </a:lnTo>
                  <a:lnTo>
                    <a:pt x="105087" y="74132"/>
                  </a:lnTo>
                  <a:lnTo>
                    <a:pt x="289305" y="21345"/>
                  </a:lnTo>
                  <a:lnTo>
                    <a:pt x="481653" y="76306"/>
                  </a:lnTo>
                  <a:cubicBezTo>
                    <a:pt x="487204" y="77893"/>
                    <a:pt x="492991" y="74680"/>
                    <a:pt x="494555" y="69120"/>
                  </a:cubicBezTo>
                  <a:cubicBezTo>
                    <a:pt x="496196" y="63569"/>
                    <a:pt x="492991" y="57774"/>
                    <a:pt x="487361" y="56187"/>
                  </a:cubicBezTo>
                  <a:lnTo>
                    <a:pt x="292198" y="405"/>
                  </a:lnTo>
                  <a:cubicBezTo>
                    <a:pt x="290321" y="-135"/>
                    <a:pt x="288288" y="-135"/>
                    <a:pt x="286411" y="405"/>
                  </a:cubicBezTo>
                  <a:lnTo>
                    <a:pt x="91170" y="56187"/>
                  </a:lnTo>
                  <a:cubicBezTo>
                    <a:pt x="86713" y="57470"/>
                    <a:pt x="83664" y="61575"/>
                    <a:pt x="83585" y="66243"/>
                  </a:cubicBezTo>
                  <a:lnTo>
                    <a:pt x="83585" y="446469"/>
                  </a:lnTo>
                  <a:lnTo>
                    <a:pt x="10399" y="446469"/>
                  </a:lnTo>
                  <a:cubicBezTo>
                    <a:pt x="4613" y="446242"/>
                    <a:pt x="0" y="450926"/>
                    <a:pt x="0" y="456697"/>
                  </a:cubicBezTo>
                  <a:cubicBezTo>
                    <a:pt x="0" y="462467"/>
                    <a:pt x="10399" y="467941"/>
                    <a:pt x="10399" y="467941"/>
                  </a:cubicBezTo>
                  <a:lnTo>
                    <a:pt x="94063" y="467941"/>
                  </a:lnTo>
                  <a:lnTo>
                    <a:pt x="484546" y="467941"/>
                  </a:lnTo>
                  <a:lnTo>
                    <a:pt x="568210" y="467941"/>
                  </a:lnTo>
                  <a:cubicBezTo>
                    <a:pt x="573996" y="467151"/>
                    <a:pt x="578687" y="462467"/>
                    <a:pt x="578687" y="456697"/>
                  </a:cubicBezTo>
                  <a:cubicBezTo>
                    <a:pt x="578687" y="450942"/>
                    <a:pt x="573996" y="446258"/>
                    <a:pt x="568210" y="446485"/>
                  </a:cubicBezTo>
                  <a:close/>
                  <a:moveTo>
                    <a:pt x="105087" y="110930"/>
                  </a:moveTo>
                  <a:lnTo>
                    <a:pt x="279140" y="65656"/>
                  </a:lnTo>
                  <a:lnTo>
                    <a:pt x="279140" y="123487"/>
                  </a:lnTo>
                  <a:lnTo>
                    <a:pt x="125574" y="155445"/>
                  </a:lnTo>
                  <a:cubicBezTo>
                    <a:pt x="119944" y="156618"/>
                    <a:pt x="116269" y="162154"/>
                    <a:pt x="117442" y="167815"/>
                  </a:cubicBezTo>
                  <a:cubicBezTo>
                    <a:pt x="118615" y="173468"/>
                    <a:pt x="124166" y="177104"/>
                    <a:pt x="129796" y="175923"/>
                  </a:cubicBezTo>
                  <a:lnTo>
                    <a:pt x="279140" y="144857"/>
                  </a:lnTo>
                  <a:lnTo>
                    <a:pt x="279140" y="163842"/>
                  </a:lnTo>
                  <a:lnTo>
                    <a:pt x="259905" y="167338"/>
                  </a:lnTo>
                  <a:cubicBezTo>
                    <a:pt x="259905" y="167338"/>
                    <a:pt x="259905" y="167338"/>
                    <a:pt x="259905" y="167338"/>
                  </a:cubicBezTo>
                  <a:lnTo>
                    <a:pt x="204234" y="177479"/>
                  </a:lnTo>
                  <a:cubicBezTo>
                    <a:pt x="204234" y="177479"/>
                    <a:pt x="204234" y="177479"/>
                    <a:pt x="204234" y="177479"/>
                  </a:cubicBezTo>
                  <a:lnTo>
                    <a:pt x="148562" y="187621"/>
                  </a:lnTo>
                  <a:cubicBezTo>
                    <a:pt x="148562" y="187621"/>
                    <a:pt x="148483" y="187621"/>
                    <a:pt x="148483" y="187621"/>
                  </a:cubicBezTo>
                  <a:lnTo>
                    <a:pt x="105087" y="195534"/>
                  </a:lnTo>
                  <a:lnTo>
                    <a:pt x="105087" y="110930"/>
                  </a:lnTo>
                  <a:lnTo>
                    <a:pt x="105087" y="110930"/>
                  </a:lnTo>
                  <a:close/>
                  <a:moveTo>
                    <a:pt x="270069" y="205730"/>
                  </a:moveTo>
                  <a:lnTo>
                    <a:pt x="254666" y="208131"/>
                  </a:lnTo>
                  <a:lnTo>
                    <a:pt x="262329" y="195933"/>
                  </a:lnTo>
                  <a:lnTo>
                    <a:pt x="270069" y="205730"/>
                  </a:lnTo>
                  <a:close/>
                  <a:moveTo>
                    <a:pt x="239888" y="192367"/>
                  </a:moveTo>
                  <a:lnTo>
                    <a:pt x="232460" y="204158"/>
                  </a:lnTo>
                  <a:lnTo>
                    <a:pt x="224954" y="195073"/>
                  </a:lnTo>
                  <a:lnTo>
                    <a:pt x="239888" y="192367"/>
                  </a:lnTo>
                  <a:close/>
                  <a:moveTo>
                    <a:pt x="213851" y="214488"/>
                  </a:moveTo>
                  <a:lnTo>
                    <a:pt x="199307" y="216747"/>
                  </a:lnTo>
                  <a:lnTo>
                    <a:pt x="206579" y="205629"/>
                  </a:lnTo>
                  <a:lnTo>
                    <a:pt x="213851" y="214488"/>
                  </a:lnTo>
                  <a:close/>
                  <a:moveTo>
                    <a:pt x="183591" y="202595"/>
                  </a:moveTo>
                  <a:lnTo>
                    <a:pt x="176632" y="213291"/>
                  </a:lnTo>
                  <a:lnTo>
                    <a:pt x="169673" y="205136"/>
                  </a:lnTo>
                  <a:lnTo>
                    <a:pt x="183591" y="202595"/>
                  </a:lnTo>
                  <a:close/>
                  <a:moveTo>
                    <a:pt x="157632" y="223253"/>
                  </a:moveTo>
                  <a:lnTo>
                    <a:pt x="144105" y="225364"/>
                  </a:lnTo>
                  <a:lnTo>
                    <a:pt x="150829" y="215332"/>
                  </a:lnTo>
                  <a:lnTo>
                    <a:pt x="157632" y="223253"/>
                  </a:lnTo>
                  <a:close/>
                  <a:moveTo>
                    <a:pt x="127294" y="212838"/>
                  </a:moveTo>
                  <a:lnTo>
                    <a:pt x="120804" y="222424"/>
                  </a:lnTo>
                  <a:lnTo>
                    <a:pt x="114315" y="215192"/>
                  </a:lnTo>
                  <a:lnTo>
                    <a:pt x="127294" y="212838"/>
                  </a:lnTo>
                  <a:close/>
                  <a:moveTo>
                    <a:pt x="473521" y="323285"/>
                  </a:moveTo>
                  <a:lnTo>
                    <a:pt x="468673" y="323285"/>
                  </a:lnTo>
                  <a:cubicBezTo>
                    <a:pt x="463747" y="323285"/>
                    <a:pt x="459290" y="326608"/>
                    <a:pt x="458196" y="331432"/>
                  </a:cubicBezTo>
                  <a:cubicBezTo>
                    <a:pt x="456553" y="338485"/>
                    <a:pt x="461715" y="344764"/>
                    <a:pt x="468361" y="344764"/>
                  </a:cubicBezTo>
                  <a:lnTo>
                    <a:pt x="473521" y="344764"/>
                  </a:lnTo>
                  <a:lnTo>
                    <a:pt x="473521" y="363976"/>
                  </a:lnTo>
                  <a:lnTo>
                    <a:pt x="427076" y="363976"/>
                  </a:lnTo>
                  <a:cubicBezTo>
                    <a:pt x="422463" y="363976"/>
                    <a:pt x="418162" y="366869"/>
                    <a:pt x="416833" y="371287"/>
                  </a:cubicBezTo>
                  <a:cubicBezTo>
                    <a:pt x="414487" y="378676"/>
                    <a:pt x="419961" y="385448"/>
                    <a:pt x="426998" y="385448"/>
                  </a:cubicBezTo>
                  <a:lnTo>
                    <a:pt x="473521" y="385448"/>
                  </a:lnTo>
                  <a:lnTo>
                    <a:pt x="473521" y="404660"/>
                  </a:lnTo>
                  <a:lnTo>
                    <a:pt x="468204" y="404660"/>
                  </a:lnTo>
                  <a:cubicBezTo>
                    <a:pt x="463591" y="404660"/>
                    <a:pt x="459369" y="407553"/>
                    <a:pt x="457962" y="411971"/>
                  </a:cubicBezTo>
                  <a:cubicBezTo>
                    <a:pt x="455694" y="419360"/>
                    <a:pt x="461167" y="426131"/>
                    <a:pt x="468204" y="426131"/>
                  </a:cubicBezTo>
                  <a:lnTo>
                    <a:pt x="473521" y="426131"/>
                  </a:lnTo>
                  <a:lnTo>
                    <a:pt x="473521" y="446477"/>
                  </a:lnTo>
                  <a:lnTo>
                    <a:pt x="103915" y="446477"/>
                  </a:lnTo>
                  <a:lnTo>
                    <a:pt x="103915" y="426131"/>
                  </a:lnTo>
                  <a:lnTo>
                    <a:pt x="109232" y="426131"/>
                  </a:lnTo>
                  <a:cubicBezTo>
                    <a:pt x="113924" y="426131"/>
                    <a:pt x="118145" y="423238"/>
                    <a:pt x="119553" y="418820"/>
                  </a:cubicBezTo>
                  <a:cubicBezTo>
                    <a:pt x="121821" y="411431"/>
                    <a:pt x="116347" y="404660"/>
                    <a:pt x="109310" y="404660"/>
                  </a:cubicBezTo>
                  <a:lnTo>
                    <a:pt x="103915" y="404660"/>
                  </a:lnTo>
                  <a:lnTo>
                    <a:pt x="103915" y="385448"/>
                  </a:lnTo>
                  <a:lnTo>
                    <a:pt x="150438" y="385448"/>
                  </a:lnTo>
                  <a:cubicBezTo>
                    <a:pt x="155051" y="385448"/>
                    <a:pt x="159352" y="382555"/>
                    <a:pt x="160681" y="378137"/>
                  </a:cubicBezTo>
                  <a:cubicBezTo>
                    <a:pt x="162948" y="370748"/>
                    <a:pt x="157554" y="363976"/>
                    <a:pt x="150438" y="363976"/>
                  </a:cubicBezTo>
                  <a:lnTo>
                    <a:pt x="103915" y="363976"/>
                  </a:lnTo>
                  <a:lnTo>
                    <a:pt x="103915" y="344764"/>
                  </a:lnTo>
                  <a:lnTo>
                    <a:pt x="108919" y="344764"/>
                  </a:lnTo>
                  <a:cubicBezTo>
                    <a:pt x="113845" y="344764"/>
                    <a:pt x="118302" y="341449"/>
                    <a:pt x="119397" y="336632"/>
                  </a:cubicBezTo>
                  <a:cubicBezTo>
                    <a:pt x="121039" y="329571"/>
                    <a:pt x="115800" y="323285"/>
                    <a:pt x="109154" y="323285"/>
                  </a:cubicBezTo>
                  <a:lnTo>
                    <a:pt x="103915" y="323285"/>
                  </a:lnTo>
                  <a:lnTo>
                    <a:pt x="103915" y="250550"/>
                  </a:lnTo>
                  <a:lnTo>
                    <a:pt x="279140" y="222659"/>
                  </a:lnTo>
                  <a:lnTo>
                    <a:pt x="279140" y="323910"/>
                  </a:lnTo>
                  <a:cubicBezTo>
                    <a:pt x="278045" y="323512"/>
                    <a:pt x="276872" y="323285"/>
                    <a:pt x="275621" y="323285"/>
                  </a:cubicBezTo>
                  <a:lnTo>
                    <a:pt x="219872" y="323285"/>
                  </a:lnTo>
                  <a:cubicBezTo>
                    <a:pt x="214945" y="323285"/>
                    <a:pt x="210489" y="326600"/>
                    <a:pt x="209394" y="331417"/>
                  </a:cubicBezTo>
                  <a:cubicBezTo>
                    <a:pt x="207752" y="338478"/>
                    <a:pt x="212912" y="344764"/>
                    <a:pt x="219559" y="344764"/>
                  </a:cubicBezTo>
                  <a:lnTo>
                    <a:pt x="275621" y="344764"/>
                  </a:lnTo>
                  <a:cubicBezTo>
                    <a:pt x="276872" y="344764"/>
                    <a:pt x="278045" y="344538"/>
                    <a:pt x="279140" y="344139"/>
                  </a:cubicBezTo>
                  <a:lnTo>
                    <a:pt x="277967" y="363976"/>
                  </a:lnTo>
                  <a:lnTo>
                    <a:pt x="260140" y="363976"/>
                  </a:lnTo>
                  <a:cubicBezTo>
                    <a:pt x="255526" y="363976"/>
                    <a:pt x="251226" y="366869"/>
                    <a:pt x="249896" y="371287"/>
                  </a:cubicBezTo>
                  <a:cubicBezTo>
                    <a:pt x="247629" y="378676"/>
                    <a:pt x="253024" y="385448"/>
                    <a:pt x="260140" y="385448"/>
                  </a:cubicBezTo>
                  <a:lnTo>
                    <a:pt x="277967" y="385448"/>
                  </a:lnTo>
                  <a:lnTo>
                    <a:pt x="277967" y="405027"/>
                  </a:lnTo>
                  <a:cubicBezTo>
                    <a:pt x="277967" y="405027"/>
                    <a:pt x="276560" y="404417"/>
                    <a:pt x="275387" y="404668"/>
                  </a:cubicBezTo>
                  <a:lnTo>
                    <a:pt x="219559" y="404668"/>
                  </a:lnTo>
                  <a:cubicBezTo>
                    <a:pt x="213772" y="404425"/>
                    <a:pt x="209159" y="409101"/>
                    <a:pt x="209159" y="414879"/>
                  </a:cubicBezTo>
                  <a:cubicBezTo>
                    <a:pt x="209159" y="420658"/>
                    <a:pt x="213772" y="425342"/>
                    <a:pt x="219559" y="426139"/>
                  </a:cubicBezTo>
                  <a:lnTo>
                    <a:pt x="275387" y="426139"/>
                  </a:lnTo>
                  <a:cubicBezTo>
                    <a:pt x="276560" y="425334"/>
                    <a:pt x="277733" y="425115"/>
                    <a:pt x="277967" y="424724"/>
                  </a:cubicBezTo>
                  <a:lnTo>
                    <a:pt x="277967" y="428821"/>
                  </a:lnTo>
                  <a:cubicBezTo>
                    <a:pt x="278827" y="434599"/>
                    <a:pt x="283518" y="439283"/>
                    <a:pt x="289305" y="439283"/>
                  </a:cubicBezTo>
                  <a:cubicBezTo>
                    <a:pt x="295090" y="439283"/>
                    <a:pt x="299782" y="434599"/>
                    <a:pt x="299469" y="428821"/>
                  </a:cubicBezTo>
                  <a:lnTo>
                    <a:pt x="299469" y="424724"/>
                  </a:lnTo>
                  <a:cubicBezTo>
                    <a:pt x="300877" y="425107"/>
                    <a:pt x="302050" y="425334"/>
                    <a:pt x="303222" y="426139"/>
                  </a:cubicBezTo>
                  <a:lnTo>
                    <a:pt x="359051" y="426139"/>
                  </a:lnTo>
                  <a:cubicBezTo>
                    <a:pt x="364836" y="425334"/>
                    <a:pt x="369450" y="420658"/>
                    <a:pt x="369450" y="414879"/>
                  </a:cubicBezTo>
                  <a:cubicBezTo>
                    <a:pt x="369450" y="409101"/>
                    <a:pt x="364836" y="404417"/>
                    <a:pt x="359051" y="404668"/>
                  </a:cubicBezTo>
                  <a:lnTo>
                    <a:pt x="303222" y="404668"/>
                  </a:lnTo>
                  <a:cubicBezTo>
                    <a:pt x="302050" y="404425"/>
                    <a:pt x="299469" y="405027"/>
                    <a:pt x="299469" y="405027"/>
                  </a:cubicBezTo>
                  <a:lnTo>
                    <a:pt x="299469" y="385448"/>
                  </a:lnTo>
                  <a:lnTo>
                    <a:pt x="317297" y="385448"/>
                  </a:lnTo>
                  <a:cubicBezTo>
                    <a:pt x="321988" y="385448"/>
                    <a:pt x="326211" y="382555"/>
                    <a:pt x="327618" y="378137"/>
                  </a:cubicBezTo>
                  <a:cubicBezTo>
                    <a:pt x="329885" y="370748"/>
                    <a:pt x="324412" y="363976"/>
                    <a:pt x="317375" y="363976"/>
                  </a:cubicBezTo>
                  <a:lnTo>
                    <a:pt x="299469" y="363976"/>
                  </a:lnTo>
                  <a:lnTo>
                    <a:pt x="299469" y="344139"/>
                  </a:lnTo>
                  <a:cubicBezTo>
                    <a:pt x="300564" y="344538"/>
                    <a:pt x="301736" y="344764"/>
                    <a:pt x="302988" y="344764"/>
                  </a:cubicBezTo>
                  <a:lnTo>
                    <a:pt x="358347" y="344764"/>
                  </a:lnTo>
                  <a:cubicBezTo>
                    <a:pt x="363272" y="344764"/>
                    <a:pt x="367729" y="341441"/>
                    <a:pt x="368824" y="336617"/>
                  </a:cubicBezTo>
                  <a:cubicBezTo>
                    <a:pt x="370388" y="329564"/>
                    <a:pt x="365227" y="323285"/>
                    <a:pt x="358660" y="323285"/>
                  </a:cubicBezTo>
                  <a:lnTo>
                    <a:pt x="302988" y="323285"/>
                  </a:lnTo>
                  <a:cubicBezTo>
                    <a:pt x="301736" y="323285"/>
                    <a:pt x="300564" y="323512"/>
                    <a:pt x="299469" y="323910"/>
                  </a:cubicBezTo>
                  <a:lnTo>
                    <a:pt x="299469" y="222659"/>
                  </a:lnTo>
                  <a:lnTo>
                    <a:pt x="473521" y="250550"/>
                  </a:lnTo>
                  <a:lnTo>
                    <a:pt x="473521" y="323285"/>
                  </a:lnTo>
                  <a:lnTo>
                    <a:pt x="473521" y="323285"/>
                  </a:lnTo>
                  <a:close/>
                  <a:moveTo>
                    <a:pt x="308539" y="205730"/>
                  </a:moveTo>
                  <a:lnTo>
                    <a:pt x="316280" y="195933"/>
                  </a:lnTo>
                  <a:lnTo>
                    <a:pt x="323943" y="208131"/>
                  </a:lnTo>
                  <a:lnTo>
                    <a:pt x="308539" y="205730"/>
                  </a:lnTo>
                  <a:close/>
                  <a:moveTo>
                    <a:pt x="338721" y="192367"/>
                  </a:moveTo>
                  <a:lnTo>
                    <a:pt x="353655" y="195073"/>
                  </a:lnTo>
                  <a:lnTo>
                    <a:pt x="346227" y="204158"/>
                  </a:lnTo>
                  <a:lnTo>
                    <a:pt x="338721" y="192367"/>
                  </a:lnTo>
                  <a:close/>
                  <a:moveTo>
                    <a:pt x="364758" y="214488"/>
                  </a:moveTo>
                  <a:lnTo>
                    <a:pt x="372030" y="205629"/>
                  </a:lnTo>
                  <a:lnTo>
                    <a:pt x="379302" y="216747"/>
                  </a:lnTo>
                  <a:lnTo>
                    <a:pt x="364758" y="214488"/>
                  </a:lnTo>
                  <a:close/>
                  <a:moveTo>
                    <a:pt x="395018" y="202595"/>
                  </a:moveTo>
                  <a:lnTo>
                    <a:pt x="409014" y="205136"/>
                  </a:lnTo>
                  <a:lnTo>
                    <a:pt x="401977" y="213291"/>
                  </a:lnTo>
                  <a:lnTo>
                    <a:pt x="395018" y="202595"/>
                  </a:lnTo>
                  <a:close/>
                  <a:moveTo>
                    <a:pt x="420977" y="223253"/>
                  </a:moveTo>
                  <a:lnTo>
                    <a:pt x="427780" y="215332"/>
                  </a:lnTo>
                  <a:lnTo>
                    <a:pt x="434582" y="225364"/>
                  </a:lnTo>
                  <a:lnTo>
                    <a:pt x="420977" y="223253"/>
                  </a:lnTo>
                  <a:close/>
                  <a:moveTo>
                    <a:pt x="451315" y="212838"/>
                  </a:moveTo>
                  <a:lnTo>
                    <a:pt x="464295" y="215192"/>
                  </a:lnTo>
                  <a:lnTo>
                    <a:pt x="457805" y="222424"/>
                  </a:lnTo>
                  <a:lnTo>
                    <a:pt x="451315" y="212838"/>
                  </a:lnTo>
                  <a:close/>
                  <a:moveTo>
                    <a:pt x="473521" y="195565"/>
                  </a:moveTo>
                  <a:lnTo>
                    <a:pt x="430125" y="187636"/>
                  </a:lnTo>
                  <a:cubicBezTo>
                    <a:pt x="430125" y="187636"/>
                    <a:pt x="430125" y="187636"/>
                    <a:pt x="430125" y="187636"/>
                  </a:cubicBezTo>
                  <a:lnTo>
                    <a:pt x="374376" y="177479"/>
                  </a:lnTo>
                  <a:cubicBezTo>
                    <a:pt x="374376" y="177479"/>
                    <a:pt x="374376" y="177479"/>
                    <a:pt x="374376" y="177479"/>
                  </a:cubicBezTo>
                  <a:lnTo>
                    <a:pt x="318704" y="167322"/>
                  </a:lnTo>
                  <a:cubicBezTo>
                    <a:pt x="318704" y="167322"/>
                    <a:pt x="318704" y="167322"/>
                    <a:pt x="318704" y="167322"/>
                  </a:cubicBezTo>
                  <a:lnTo>
                    <a:pt x="299469" y="163819"/>
                  </a:lnTo>
                  <a:lnTo>
                    <a:pt x="299469" y="144803"/>
                  </a:lnTo>
                  <a:lnTo>
                    <a:pt x="455772" y="177370"/>
                  </a:lnTo>
                  <a:cubicBezTo>
                    <a:pt x="456476" y="177518"/>
                    <a:pt x="457180" y="177589"/>
                    <a:pt x="457883" y="177589"/>
                  </a:cubicBezTo>
                  <a:cubicBezTo>
                    <a:pt x="462731" y="177589"/>
                    <a:pt x="467031" y="174188"/>
                    <a:pt x="468126" y="169238"/>
                  </a:cubicBezTo>
                  <a:cubicBezTo>
                    <a:pt x="469299" y="163577"/>
                    <a:pt x="465624" y="158025"/>
                    <a:pt x="459994" y="156852"/>
                  </a:cubicBezTo>
                  <a:lnTo>
                    <a:pt x="299469" y="123401"/>
                  </a:lnTo>
                  <a:lnTo>
                    <a:pt x="299469" y="65469"/>
                  </a:lnTo>
                  <a:lnTo>
                    <a:pt x="473521" y="110820"/>
                  </a:lnTo>
                  <a:lnTo>
                    <a:pt x="473521" y="195565"/>
                  </a:lnTo>
                  <a:lnTo>
                    <a:pt x="473521" y="1955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4829;p50">
              <a:extLst>
                <a:ext uri="{FF2B5EF4-FFF2-40B4-BE49-F238E27FC236}">
                  <a16:creationId xmlns:a16="http://schemas.microsoft.com/office/drawing/2014/main" id="{ACB24F6B-D5C2-7E2C-C100-6850FBAF05C4}"/>
                </a:ext>
              </a:extLst>
            </p:cNvPr>
            <p:cNvSpPr/>
            <p:nvPr/>
          </p:nvSpPr>
          <p:spPr>
            <a:xfrm>
              <a:off x="11828284" y="3517230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4830;p50">
              <a:extLst>
                <a:ext uri="{FF2B5EF4-FFF2-40B4-BE49-F238E27FC236}">
                  <a16:creationId xmlns:a16="http://schemas.microsoft.com/office/drawing/2014/main" id="{3951C4CE-E7C5-4559-5720-992EBF7224FF}"/>
                </a:ext>
              </a:extLst>
            </p:cNvPr>
            <p:cNvSpPr/>
            <p:nvPr/>
          </p:nvSpPr>
          <p:spPr>
            <a:xfrm>
              <a:off x="11579404" y="3598612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8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4831;p50">
              <a:extLst>
                <a:ext uri="{FF2B5EF4-FFF2-40B4-BE49-F238E27FC236}">
                  <a16:creationId xmlns:a16="http://schemas.microsoft.com/office/drawing/2014/main" id="{5CB49479-3478-0801-B034-BC2996A2CE69}"/>
                </a:ext>
              </a:extLst>
            </p:cNvPr>
            <p:cNvSpPr/>
            <p:nvPr/>
          </p:nvSpPr>
          <p:spPr>
            <a:xfrm>
              <a:off x="11579404" y="3517230"/>
              <a:ext cx="76602" cy="21471"/>
            </a:xfrm>
            <a:custGeom>
              <a:avLst/>
              <a:gdLst/>
              <a:ahLst/>
              <a:cxnLst/>
              <a:rect l="l" t="t" r="r" b="b"/>
              <a:pathLst>
                <a:path w="76602" h="21471" extrusionOk="0">
                  <a:moveTo>
                    <a:pt x="65887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5809" y="21472"/>
                  </a:lnTo>
                  <a:cubicBezTo>
                    <a:pt x="70500" y="21472"/>
                    <a:pt x="74722" y="18579"/>
                    <a:pt x="76051" y="14161"/>
                  </a:cubicBezTo>
                  <a:cubicBezTo>
                    <a:pt x="78397" y="6772"/>
                    <a:pt x="72924" y="0"/>
                    <a:pt x="658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4832;p50">
              <a:extLst>
                <a:ext uri="{FF2B5EF4-FFF2-40B4-BE49-F238E27FC236}">
                  <a16:creationId xmlns:a16="http://schemas.microsoft.com/office/drawing/2014/main" id="{73472331-7D5B-6F89-B182-6BB2A5BB63B6}"/>
                </a:ext>
              </a:extLst>
            </p:cNvPr>
            <p:cNvSpPr/>
            <p:nvPr/>
          </p:nvSpPr>
          <p:spPr>
            <a:xfrm>
              <a:off x="11619125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762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4833;p50">
              <a:extLst>
                <a:ext uri="{FF2B5EF4-FFF2-40B4-BE49-F238E27FC236}">
                  <a16:creationId xmlns:a16="http://schemas.microsoft.com/office/drawing/2014/main" id="{D77111F9-CAF1-F3E0-821B-603D0B28B4EF}"/>
                </a:ext>
              </a:extLst>
            </p:cNvPr>
            <p:cNvSpPr/>
            <p:nvPr/>
          </p:nvSpPr>
          <p:spPr>
            <a:xfrm>
              <a:off x="11786452" y="3557921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9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4834;p50">
              <a:extLst>
                <a:ext uri="{FF2B5EF4-FFF2-40B4-BE49-F238E27FC236}">
                  <a16:creationId xmlns:a16="http://schemas.microsoft.com/office/drawing/2014/main" id="{2861C67B-8F77-8162-E480-4507377AFF1D}"/>
                </a:ext>
              </a:extLst>
            </p:cNvPr>
            <p:cNvSpPr/>
            <p:nvPr/>
          </p:nvSpPr>
          <p:spPr>
            <a:xfrm>
              <a:off x="11828284" y="3598612"/>
              <a:ext cx="78760" cy="21471"/>
            </a:xfrm>
            <a:custGeom>
              <a:avLst/>
              <a:gdLst/>
              <a:ahLst/>
              <a:cxnLst/>
              <a:rect l="l" t="t" r="r" b="b"/>
              <a:pathLst>
                <a:path w="78760" h="21471" extrusionOk="0">
                  <a:moveTo>
                    <a:pt x="67998" y="0"/>
                  </a:moveTo>
                  <a:lnTo>
                    <a:pt x="10841" y="0"/>
                  </a:lnTo>
                  <a:cubicBezTo>
                    <a:pt x="6149" y="0"/>
                    <a:pt x="1927" y="2893"/>
                    <a:pt x="520" y="7311"/>
                  </a:cubicBezTo>
                  <a:cubicBezTo>
                    <a:pt x="-1748" y="14700"/>
                    <a:pt x="3725" y="21472"/>
                    <a:pt x="10762" y="21472"/>
                  </a:cubicBezTo>
                  <a:lnTo>
                    <a:pt x="67998" y="21472"/>
                  </a:lnTo>
                  <a:cubicBezTo>
                    <a:pt x="72611" y="21472"/>
                    <a:pt x="76833" y="18578"/>
                    <a:pt x="78241" y="14161"/>
                  </a:cubicBezTo>
                  <a:cubicBezTo>
                    <a:pt x="80508" y="6772"/>
                    <a:pt x="75035" y="0"/>
                    <a:pt x="679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" name="Google Shape;4835;p50">
            <a:extLst>
              <a:ext uri="{FF2B5EF4-FFF2-40B4-BE49-F238E27FC236}">
                <a16:creationId xmlns:a16="http://schemas.microsoft.com/office/drawing/2014/main" id="{8F5A501C-B997-DEE0-81D6-76832A9F5467}"/>
              </a:ext>
            </a:extLst>
          </p:cNvPr>
          <p:cNvGrpSpPr/>
          <p:nvPr/>
        </p:nvGrpSpPr>
        <p:grpSpPr>
          <a:xfrm>
            <a:off x="1293760" y="1559358"/>
            <a:ext cx="493796" cy="471275"/>
            <a:chOff x="10194076" y="3194182"/>
            <a:chExt cx="580563" cy="554083"/>
          </a:xfrm>
          <a:solidFill>
            <a:schemeClr val="bg1"/>
          </a:solidFill>
        </p:grpSpPr>
        <p:sp>
          <p:nvSpPr>
            <p:cNvPr id="17" name="Google Shape;4836;p50">
              <a:extLst>
                <a:ext uri="{FF2B5EF4-FFF2-40B4-BE49-F238E27FC236}">
                  <a16:creationId xmlns:a16="http://schemas.microsoft.com/office/drawing/2014/main" id="{28DE5432-0AF3-935C-0279-9201045FE82D}"/>
                </a:ext>
              </a:extLst>
            </p:cNvPr>
            <p:cNvSpPr/>
            <p:nvPr/>
          </p:nvSpPr>
          <p:spPr>
            <a:xfrm>
              <a:off x="10194076" y="3194182"/>
              <a:ext cx="580563" cy="554083"/>
            </a:xfrm>
            <a:custGeom>
              <a:avLst/>
              <a:gdLst/>
              <a:ahLst/>
              <a:cxnLst/>
              <a:rect l="l" t="t" r="r" b="b"/>
              <a:pathLst>
                <a:path w="580563" h="554083" extrusionOk="0">
                  <a:moveTo>
                    <a:pt x="578688" y="297448"/>
                  </a:moveTo>
                  <a:cubicBezTo>
                    <a:pt x="578688" y="297401"/>
                    <a:pt x="578688" y="297346"/>
                    <a:pt x="578688" y="297291"/>
                  </a:cubicBezTo>
                  <a:cubicBezTo>
                    <a:pt x="578688" y="297221"/>
                    <a:pt x="578688" y="297158"/>
                    <a:pt x="579861" y="297096"/>
                  </a:cubicBezTo>
                  <a:lnTo>
                    <a:pt x="579861" y="76421"/>
                  </a:lnTo>
                  <a:lnTo>
                    <a:pt x="580564" y="76421"/>
                  </a:lnTo>
                  <a:cubicBezTo>
                    <a:pt x="580564" y="64348"/>
                    <a:pt x="574543" y="53081"/>
                    <a:pt x="564535" y="46270"/>
                  </a:cubicBezTo>
                  <a:cubicBezTo>
                    <a:pt x="556638" y="40836"/>
                    <a:pt x="546864" y="38834"/>
                    <a:pt x="537559" y="40468"/>
                  </a:cubicBezTo>
                  <a:lnTo>
                    <a:pt x="486110" y="2021"/>
                  </a:lnTo>
                  <a:cubicBezTo>
                    <a:pt x="486032" y="1911"/>
                    <a:pt x="485876" y="1810"/>
                    <a:pt x="485719" y="1708"/>
                  </a:cubicBezTo>
                  <a:cubicBezTo>
                    <a:pt x="485563" y="1638"/>
                    <a:pt x="485485" y="1560"/>
                    <a:pt x="485328" y="1497"/>
                  </a:cubicBezTo>
                  <a:cubicBezTo>
                    <a:pt x="485094" y="1325"/>
                    <a:pt x="484781" y="1161"/>
                    <a:pt x="484468" y="1020"/>
                  </a:cubicBezTo>
                  <a:cubicBezTo>
                    <a:pt x="484468" y="1004"/>
                    <a:pt x="484468" y="989"/>
                    <a:pt x="484390" y="981"/>
                  </a:cubicBezTo>
                  <a:cubicBezTo>
                    <a:pt x="484077" y="817"/>
                    <a:pt x="483764" y="676"/>
                    <a:pt x="483373" y="559"/>
                  </a:cubicBezTo>
                  <a:cubicBezTo>
                    <a:pt x="483373" y="551"/>
                    <a:pt x="483373" y="543"/>
                    <a:pt x="483296" y="535"/>
                  </a:cubicBezTo>
                  <a:cubicBezTo>
                    <a:pt x="482982" y="426"/>
                    <a:pt x="482669" y="340"/>
                    <a:pt x="482357" y="262"/>
                  </a:cubicBezTo>
                  <a:cubicBezTo>
                    <a:pt x="482278" y="238"/>
                    <a:pt x="482201" y="222"/>
                    <a:pt x="482044" y="207"/>
                  </a:cubicBezTo>
                  <a:cubicBezTo>
                    <a:pt x="481810" y="160"/>
                    <a:pt x="481575" y="113"/>
                    <a:pt x="481341" y="82"/>
                  </a:cubicBezTo>
                  <a:cubicBezTo>
                    <a:pt x="481184" y="66"/>
                    <a:pt x="481028" y="58"/>
                    <a:pt x="480950" y="43"/>
                  </a:cubicBezTo>
                  <a:cubicBezTo>
                    <a:pt x="480715" y="27"/>
                    <a:pt x="480480" y="11"/>
                    <a:pt x="480246" y="3"/>
                  </a:cubicBezTo>
                  <a:cubicBezTo>
                    <a:pt x="480089" y="3"/>
                    <a:pt x="480011" y="-4"/>
                    <a:pt x="479855" y="3"/>
                  </a:cubicBezTo>
                  <a:cubicBezTo>
                    <a:pt x="479620" y="11"/>
                    <a:pt x="479386" y="19"/>
                    <a:pt x="479151" y="43"/>
                  </a:cubicBezTo>
                  <a:cubicBezTo>
                    <a:pt x="479073" y="58"/>
                    <a:pt x="478916" y="66"/>
                    <a:pt x="478760" y="82"/>
                  </a:cubicBezTo>
                  <a:cubicBezTo>
                    <a:pt x="478525" y="113"/>
                    <a:pt x="478291" y="160"/>
                    <a:pt x="477978" y="215"/>
                  </a:cubicBezTo>
                  <a:cubicBezTo>
                    <a:pt x="477900" y="230"/>
                    <a:pt x="477822" y="238"/>
                    <a:pt x="477744" y="254"/>
                  </a:cubicBezTo>
                  <a:lnTo>
                    <a:pt x="368824" y="25307"/>
                  </a:lnTo>
                  <a:cubicBezTo>
                    <a:pt x="346775" y="30374"/>
                    <a:pt x="326836" y="41610"/>
                    <a:pt x="311041" y="57788"/>
                  </a:cubicBezTo>
                  <a:cubicBezTo>
                    <a:pt x="302519" y="66530"/>
                    <a:pt x="295560" y="76452"/>
                    <a:pt x="290165" y="87212"/>
                  </a:cubicBezTo>
                  <a:cubicBezTo>
                    <a:pt x="274762" y="56388"/>
                    <a:pt x="246143" y="33274"/>
                    <a:pt x="211505" y="25307"/>
                  </a:cubicBezTo>
                  <a:lnTo>
                    <a:pt x="102586" y="254"/>
                  </a:lnTo>
                  <a:cubicBezTo>
                    <a:pt x="102508" y="238"/>
                    <a:pt x="102429" y="230"/>
                    <a:pt x="102352" y="215"/>
                  </a:cubicBezTo>
                  <a:cubicBezTo>
                    <a:pt x="102117" y="168"/>
                    <a:pt x="101804" y="121"/>
                    <a:pt x="101570" y="82"/>
                  </a:cubicBezTo>
                  <a:cubicBezTo>
                    <a:pt x="101413" y="66"/>
                    <a:pt x="101335" y="58"/>
                    <a:pt x="101179" y="43"/>
                  </a:cubicBezTo>
                  <a:cubicBezTo>
                    <a:pt x="100944" y="27"/>
                    <a:pt x="100709" y="11"/>
                    <a:pt x="100475" y="3"/>
                  </a:cubicBezTo>
                  <a:cubicBezTo>
                    <a:pt x="100397" y="3"/>
                    <a:pt x="100240" y="3"/>
                    <a:pt x="100084" y="3"/>
                  </a:cubicBezTo>
                  <a:cubicBezTo>
                    <a:pt x="99849" y="11"/>
                    <a:pt x="99615" y="19"/>
                    <a:pt x="99381" y="43"/>
                  </a:cubicBezTo>
                  <a:cubicBezTo>
                    <a:pt x="99302" y="50"/>
                    <a:pt x="99145" y="66"/>
                    <a:pt x="99067" y="82"/>
                  </a:cubicBezTo>
                  <a:cubicBezTo>
                    <a:pt x="98754" y="113"/>
                    <a:pt x="98520" y="160"/>
                    <a:pt x="98286" y="207"/>
                  </a:cubicBezTo>
                  <a:cubicBezTo>
                    <a:pt x="98208" y="230"/>
                    <a:pt x="98051" y="238"/>
                    <a:pt x="97972" y="262"/>
                  </a:cubicBezTo>
                  <a:cubicBezTo>
                    <a:pt x="97660" y="332"/>
                    <a:pt x="97347" y="426"/>
                    <a:pt x="97035" y="527"/>
                  </a:cubicBezTo>
                  <a:cubicBezTo>
                    <a:pt x="97035" y="535"/>
                    <a:pt x="96956" y="543"/>
                    <a:pt x="96956" y="559"/>
                  </a:cubicBezTo>
                  <a:cubicBezTo>
                    <a:pt x="96565" y="684"/>
                    <a:pt x="96253" y="817"/>
                    <a:pt x="95940" y="981"/>
                  </a:cubicBezTo>
                  <a:cubicBezTo>
                    <a:pt x="95862" y="997"/>
                    <a:pt x="95862" y="1020"/>
                    <a:pt x="95783" y="1036"/>
                  </a:cubicBezTo>
                  <a:cubicBezTo>
                    <a:pt x="95549" y="1176"/>
                    <a:pt x="95236" y="1325"/>
                    <a:pt x="95001" y="1497"/>
                  </a:cubicBezTo>
                  <a:cubicBezTo>
                    <a:pt x="94845" y="1567"/>
                    <a:pt x="94767" y="1638"/>
                    <a:pt x="94610" y="1708"/>
                  </a:cubicBezTo>
                  <a:cubicBezTo>
                    <a:pt x="94533" y="1810"/>
                    <a:pt x="94376" y="1904"/>
                    <a:pt x="94219" y="2021"/>
                  </a:cubicBezTo>
                  <a:lnTo>
                    <a:pt x="43552" y="39889"/>
                  </a:lnTo>
                  <a:cubicBezTo>
                    <a:pt x="31511" y="37520"/>
                    <a:pt x="18766" y="41273"/>
                    <a:pt x="9930" y="50657"/>
                  </a:cubicBezTo>
                  <a:cubicBezTo>
                    <a:pt x="3362" y="57506"/>
                    <a:pt x="0" y="66741"/>
                    <a:pt x="0" y="76179"/>
                  </a:cubicBezTo>
                  <a:lnTo>
                    <a:pt x="0" y="296908"/>
                  </a:lnTo>
                  <a:cubicBezTo>
                    <a:pt x="0" y="326707"/>
                    <a:pt x="17984" y="352980"/>
                    <a:pt x="45820" y="363841"/>
                  </a:cubicBezTo>
                  <a:lnTo>
                    <a:pt x="208456" y="427309"/>
                  </a:lnTo>
                  <a:lnTo>
                    <a:pt x="20330" y="500295"/>
                  </a:lnTo>
                  <a:lnTo>
                    <a:pt x="20330" y="468001"/>
                  </a:lnTo>
                  <a:cubicBezTo>
                    <a:pt x="20330" y="458016"/>
                    <a:pt x="26898" y="449384"/>
                    <a:pt x="36672" y="446537"/>
                  </a:cubicBezTo>
                  <a:cubicBezTo>
                    <a:pt x="57392" y="440469"/>
                    <a:pt x="76470" y="430398"/>
                    <a:pt x="93203" y="416605"/>
                  </a:cubicBezTo>
                  <a:cubicBezTo>
                    <a:pt x="97504" y="413039"/>
                    <a:pt x="98129" y="406643"/>
                    <a:pt x="94533" y="402327"/>
                  </a:cubicBezTo>
                  <a:cubicBezTo>
                    <a:pt x="91014" y="398011"/>
                    <a:pt x="84602" y="397401"/>
                    <a:pt x="80224" y="400966"/>
                  </a:cubicBezTo>
                  <a:cubicBezTo>
                    <a:pt x="65602" y="413000"/>
                    <a:pt x="49026" y="421781"/>
                    <a:pt x="30964" y="427075"/>
                  </a:cubicBezTo>
                  <a:cubicBezTo>
                    <a:pt x="12745" y="432392"/>
                    <a:pt x="0" y="449227"/>
                    <a:pt x="0" y="468001"/>
                  </a:cubicBezTo>
                  <a:lnTo>
                    <a:pt x="0" y="514111"/>
                  </a:lnTo>
                  <a:cubicBezTo>
                    <a:pt x="0" y="523604"/>
                    <a:pt x="3206" y="532924"/>
                    <a:pt x="9462" y="540071"/>
                  </a:cubicBezTo>
                  <a:cubicBezTo>
                    <a:pt x="20486" y="552754"/>
                    <a:pt x="37844" y="556679"/>
                    <a:pt x="52857" y="550846"/>
                  </a:cubicBezTo>
                  <a:lnTo>
                    <a:pt x="289305" y="458790"/>
                  </a:lnTo>
                  <a:lnTo>
                    <a:pt x="525831" y="551409"/>
                  </a:lnTo>
                  <a:cubicBezTo>
                    <a:pt x="530444" y="553199"/>
                    <a:pt x="535214" y="554083"/>
                    <a:pt x="539984" y="554083"/>
                  </a:cubicBezTo>
                  <a:cubicBezTo>
                    <a:pt x="547646" y="554083"/>
                    <a:pt x="555309" y="551800"/>
                    <a:pt x="561798" y="547343"/>
                  </a:cubicBezTo>
                  <a:cubicBezTo>
                    <a:pt x="572354" y="540118"/>
                    <a:pt x="578688" y="528154"/>
                    <a:pt x="578688" y="515347"/>
                  </a:cubicBezTo>
                  <a:cubicBezTo>
                    <a:pt x="578688" y="515261"/>
                    <a:pt x="578688" y="515174"/>
                    <a:pt x="578688" y="515089"/>
                  </a:cubicBezTo>
                  <a:cubicBezTo>
                    <a:pt x="578688" y="514956"/>
                    <a:pt x="578688" y="514830"/>
                    <a:pt x="578688" y="514698"/>
                  </a:cubicBezTo>
                  <a:lnTo>
                    <a:pt x="578688" y="467641"/>
                  </a:lnTo>
                  <a:cubicBezTo>
                    <a:pt x="578688" y="448844"/>
                    <a:pt x="566021" y="432001"/>
                    <a:pt x="547803" y="426692"/>
                  </a:cubicBezTo>
                  <a:cubicBezTo>
                    <a:pt x="522156" y="419209"/>
                    <a:pt x="499089" y="404227"/>
                    <a:pt x="481653" y="383975"/>
                  </a:cubicBezTo>
                  <a:lnTo>
                    <a:pt x="533024" y="363982"/>
                  </a:lnTo>
                  <a:cubicBezTo>
                    <a:pt x="560625" y="353191"/>
                    <a:pt x="578531" y="327106"/>
                    <a:pt x="578688" y="297448"/>
                  </a:cubicBezTo>
                  <a:close/>
                  <a:moveTo>
                    <a:pt x="536074" y="278024"/>
                  </a:moveTo>
                  <a:cubicBezTo>
                    <a:pt x="536152" y="278009"/>
                    <a:pt x="536152" y="278001"/>
                    <a:pt x="536152" y="277986"/>
                  </a:cubicBezTo>
                  <a:cubicBezTo>
                    <a:pt x="536386" y="277900"/>
                    <a:pt x="536621" y="277806"/>
                    <a:pt x="536777" y="277704"/>
                  </a:cubicBezTo>
                  <a:cubicBezTo>
                    <a:pt x="536934" y="277657"/>
                    <a:pt x="537012" y="277610"/>
                    <a:pt x="537090" y="277556"/>
                  </a:cubicBezTo>
                  <a:cubicBezTo>
                    <a:pt x="537247" y="277462"/>
                    <a:pt x="537481" y="277360"/>
                    <a:pt x="537638" y="277258"/>
                  </a:cubicBezTo>
                  <a:cubicBezTo>
                    <a:pt x="537716" y="277180"/>
                    <a:pt x="537872" y="277110"/>
                    <a:pt x="537950" y="277031"/>
                  </a:cubicBezTo>
                  <a:cubicBezTo>
                    <a:pt x="538107" y="276946"/>
                    <a:pt x="538263" y="276852"/>
                    <a:pt x="538341" y="276766"/>
                  </a:cubicBezTo>
                  <a:cubicBezTo>
                    <a:pt x="538498" y="276656"/>
                    <a:pt x="538654" y="276555"/>
                    <a:pt x="538811" y="276445"/>
                  </a:cubicBezTo>
                  <a:cubicBezTo>
                    <a:pt x="538889" y="276367"/>
                    <a:pt x="538967" y="276281"/>
                    <a:pt x="539045" y="276203"/>
                  </a:cubicBezTo>
                  <a:cubicBezTo>
                    <a:pt x="539202" y="276070"/>
                    <a:pt x="539357" y="275929"/>
                    <a:pt x="539514" y="275788"/>
                  </a:cubicBezTo>
                  <a:cubicBezTo>
                    <a:pt x="539593" y="275702"/>
                    <a:pt x="539671" y="275616"/>
                    <a:pt x="539748" y="275530"/>
                  </a:cubicBezTo>
                  <a:cubicBezTo>
                    <a:pt x="539905" y="275382"/>
                    <a:pt x="540062" y="275233"/>
                    <a:pt x="540218" y="275077"/>
                  </a:cubicBezTo>
                  <a:cubicBezTo>
                    <a:pt x="540296" y="274959"/>
                    <a:pt x="540375" y="274842"/>
                    <a:pt x="540452" y="274717"/>
                  </a:cubicBezTo>
                  <a:cubicBezTo>
                    <a:pt x="540530" y="274584"/>
                    <a:pt x="540687" y="274451"/>
                    <a:pt x="540766" y="274310"/>
                  </a:cubicBezTo>
                  <a:cubicBezTo>
                    <a:pt x="540843" y="274146"/>
                    <a:pt x="541000" y="273974"/>
                    <a:pt x="541078" y="273802"/>
                  </a:cubicBezTo>
                  <a:cubicBezTo>
                    <a:pt x="541156" y="273701"/>
                    <a:pt x="541234" y="273599"/>
                    <a:pt x="541234" y="273497"/>
                  </a:cubicBezTo>
                  <a:cubicBezTo>
                    <a:pt x="541391" y="273294"/>
                    <a:pt x="541469" y="273083"/>
                    <a:pt x="541547" y="272872"/>
                  </a:cubicBezTo>
                  <a:cubicBezTo>
                    <a:pt x="541625" y="272786"/>
                    <a:pt x="541625" y="272708"/>
                    <a:pt x="541703" y="272629"/>
                  </a:cubicBezTo>
                  <a:cubicBezTo>
                    <a:pt x="541782" y="272426"/>
                    <a:pt x="541860" y="272207"/>
                    <a:pt x="541938" y="271996"/>
                  </a:cubicBezTo>
                  <a:cubicBezTo>
                    <a:pt x="541938" y="271902"/>
                    <a:pt x="542016" y="271800"/>
                    <a:pt x="542016" y="271706"/>
                  </a:cubicBezTo>
                  <a:cubicBezTo>
                    <a:pt x="542094" y="271519"/>
                    <a:pt x="542173" y="271331"/>
                    <a:pt x="542173" y="271144"/>
                  </a:cubicBezTo>
                  <a:cubicBezTo>
                    <a:pt x="542251" y="271011"/>
                    <a:pt x="542251" y="270870"/>
                    <a:pt x="542329" y="270737"/>
                  </a:cubicBezTo>
                  <a:cubicBezTo>
                    <a:pt x="542329" y="270589"/>
                    <a:pt x="542329" y="270432"/>
                    <a:pt x="542407" y="270276"/>
                  </a:cubicBezTo>
                  <a:cubicBezTo>
                    <a:pt x="542407" y="270088"/>
                    <a:pt x="542407" y="269908"/>
                    <a:pt x="542485" y="269721"/>
                  </a:cubicBezTo>
                  <a:cubicBezTo>
                    <a:pt x="542485" y="269603"/>
                    <a:pt x="542485" y="269478"/>
                    <a:pt x="542485" y="269361"/>
                  </a:cubicBezTo>
                  <a:cubicBezTo>
                    <a:pt x="542485" y="269142"/>
                    <a:pt x="542564" y="268915"/>
                    <a:pt x="542564" y="268688"/>
                  </a:cubicBezTo>
                  <a:cubicBezTo>
                    <a:pt x="542564" y="268657"/>
                    <a:pt x="542564" y="268626"/>
                    <a:pt x="542564" y="268594"/>
                  </a:cubicBezTo>
                  <a:lnTo>
                    <a:pt x="542564" y="59688"/>
                  </a:lnTo>
                  <a:cubicBezTo>
                    <a:pt x="546082" y="59797"/>
                    <a:pt x="549522" y="61056"/>
                    <a:pt x="552494" y="63496"/>
                  </a:cubicBezTo>
                  <a:cubicBezTo>
                    <a:pt x="556325" y="66647"/>
                    <a:pt x="558358" y="71456"/>
                    <a:pt x="558358" y="76397"/>
                  </a:cubicBezTo>
                  <a:lnTo>
                    <a:pt x="558358" y="290207"/>
                  </a:lnTo>
                  <a:lnTo>
                    <a:pt x="299548" y="390950"/>
                  </a:lnTo>
                  <a:lnTo>
                    <a:pt x="299548" y="374147"/>
                  </a:lnTo>
                  <a:cubicBezTo>
                    <a:pt x="310338" y="372004"/>
                    <a:pt x="321676" y="366359"/>
                    <a:pt x="334889" y="356608"/>
                  </a:cubicBezTo>
                  <a:lnTo>
                    <a:pt x="536074" y="278024"/>
                  </a:lnTo>
                  <a:close/>
                  <a:moveTo>
                    <a:pt x="289227" y="344324"/>
                  </a:moveTo>
                  <a:cubicBezTo>
                    <a:pt x="296576" y="344324"/>
                    <a:pt x="303770" y="345708"/>
                    <a:pt x="310495" y="348382"/>
                  </a:cubicBezTo>
                  <a:cubicBezTo>
                    <a:pt x="302440" y="352862"/>
                    <a:pt x="295639" y="354958"/>
                    <a:pt x="289227" y="354958"/>
                  </a:cubicBezTo>
                  <a:cubicBezTo>
                    <a:pt x="282815" y="354958"/>
                    <a:pt x="276012" y="352870"/>
                    <a:pt x="268037" y="348382"/>
                  </a:cubicBezTo>
                  <a:cubicBezTo>
                    <a:pt x="274683" y="345716"/>
                    <a:pt x="281877" y="344324"/>
                    <a:pt x="289227" y="344324"/>
                  </a:cubicBezTo>
                  <a:close/>
                  <a:moveTo>
                    <a:pt x="247316" y="336302"/>
                  </a:moveTo>
                  <a:lnTo>
                    <a:pt x="66071" y="265529"/>
                  </a:lnTo>
                  <a:lnTo>
                    <a:pt x="102429" y="236997"/>
                  </a:lnTo>
                  <a:lnTo>
                    <a:pt x="206266" y="260955"/>
                  </a:lnTo>
                  <a:cubicBezTo>
                    <a:pt x="224407" y="265146"/>
                    <a:pt x="240905" y="274428"/>
                    <a:pt x="253884" y="287807"/>
                  </a:cubicBezTo>
                  <a:cubicBezTo>
                    <a:pt x="264206" y="298425"/>
                    <a:pt x="271868" y="311163"/>
                    <a:pt x="276403" y="325104"/>
                  </a:cubicBezTo>
                  <a:cubicBezTo>
                    <a:pt x="266082" y="326817"/>
                    <a:pt x="256230" y="330601"/>
                    <a:pt x="247316" y="336302"/>
                  </a:cubicBezTo>
                  <a:close/>
                  <a:moveTo>
                    <a:pt x="489081" y="247709"/>
                  </a:moveTo>
                  <a:cubicBezTo>
                    <a:pt x="490958" y="249172"/>
                    <a:pt x="493147" y="249875"/>
                    <a:pt x="495336" y="249875"/>
                  </a:cubicBezTo>
                  <a:cubicBezTo>
                    <a:pt x="498855" y="249875"/>
                    <a:pt x="502374" y="248053"/>
                    <a:pt x="504328" y="244590"/>
                  </a:cubicBezTo>
                  <a:cubicBezTo>
                    <a:pt x="506753" y="240203"/>
                    <a:pt x="505345" y="234667"/>
                    <a:pt x="501435" y="231571"/>
                  </a:cubicBezTo>
                  <a:lnTo>
                    <a:pt x="488299" y="221288"/>
                  </a:lnTo>
                  <a:lnTo>
                    <a:pt x="488299" y="30170"/>
                  </a:lnTo>
                  <a:lnTo>
                    <a:pt x="522234" y="55520"/>
                  </a:lnTo>
                  <a:lnTo>
                    <a:pt x="522234" y="261784"/>
                  </a:lnTo>
                  <a:lnTo>
                    <a:pt x="522234" y="261784"/>
                  </a:lnTo>
                  <a:lnTo>
                    <a:pt x="330277" y="336497"/>
                  </a:lnTo>
                  <a:cubicBezTo>
                    <a:pt x="321363" y="330797"/>
                    <a:pt x="311511" y="327012"/>
                    <a:pt x="301112" y="325300"/>
                  </a:cubicBezTo>
                  <a:cubicBezTo>
                    <a:pt x="305803" y="311092"/>
                    <a:pt x="313622" y="298159"/>
                    <a:pt x="324256" y="287423"/>
                  </a:cubicBezTo>
                  <a:cubicBezTo>
                    <a:pt x="337235" y="274365"/>
                    <a:pt x="353499" y="265279"/>
                    <a:pt x="371483" y="261150"/>
                  </a:cubicBezTo>
                  <a:lnTo>
                    <a:pt x="475632" y="237185"/>
                  </a:lnTo>
                  <a:lnTo>
                    <a:pt x="489081" y="247709"/>
                  </a:lnTo>
                  <a:close/>
                  <a:moveTo>
                    <a:pt x="55359" y="54949"/>
                  </a:moveTo>
                  <a:lnTo>
                    <a:pt x="89294" y="29599"/>
                  </a:lnTo>
                  <a:lnTo>
                    <a:pt x="89294" y="49562"/>
                  </a:lnTo>
                  <a:cubicBezTo>
                    <a:pt x="89294" y="54644"/>
                    <a:pt x="92890" y="59179"/>
                    <a:pt x="97972" y="59914"/>
                  </a:cubicBezTo>
                  <a:cubicBezTo>
                    <a:pt x="104228" y="60829"/>
                    <a:pt x="109623" y="55982"/>
                    <a:pt x="109623" y="49882"/>
                  </a:cubicBezTo>
                  <a:lnTo>
                    <a:pt x="109623" y="22288"/>
                  </a:lnTo>
                  <a:lnTo>
                    <a:pt x="206110" y="44542"/>
                  </a:lnTo>
                  <a:cubicBezTo>
                    <a:pt x="242860" y="53026"/>
                    <a:pt x="271477" y="82239"/>
                    <a:pt x="279140" y="119098"/>
                  </a:cubicBezTo>
                  <a:lnTo>
                    <a:pt x="279140" y="144620"/>
                  </a:lnTo>
                  <a:cubicBezTo>
                    <a:pt x="279140" y="149390"/>
                    <a:pt x="282346" y="153745"/>
                    <a:pt x="287038" y="154785"/>
                  </a:cubicBezTo>
                  <a:cubicBezTo>
                    <a:pt x="293605" y="156271"/>
                    <a:pt x="299548" y="151259"/>
                    <a:pt x="299548" y="144879"/>
                  </a:cubicBezTo>
                  <a:lnTo>
                    <a:pt x="299548" y="119091"/>
                  </a:lnTo>
                  <a:cubicBezTo>
                    <a:pt x="303301" y="101114"/>
                    <a:pt x="312058" y="84662"/>
                    <a:pt x="324803" y="71472"/>
                  </a:cubicBezTo>
                  <a:cubicBezTo>
                    <a:pt x="337861" y="58054"/>
                    <a:pt x="354359" y="48741"/>
                    <a:pt x="372577" y="44534"/>
                  </a:cubicBezTo>
                  <a:lnTo>
                    <a:pt x="469065" y="22272"/>
                  </a:lnTo>
                  <a:lnTo>
                    <a:pt x="469065" y="217832"/>
                  </a:lnTo>
                  <a:lnTo>
                    <a:pt x="368043" y="241149"/>
                  </a:lnTo>
                  <a:cubicBezTo>
                    <a:pt x="346306" y="246161"/>
                    <a:pt x="326602" y="257186"/>
                    <a:pt x="310964" y="273036"/>
                  </a:cubicBezTo>
                  <a:cubicBezTo>
                    <a:pt x="306741" y="277251"/>
                    <a:pt x="302988" y="281747"/>
                    <a:pt x="299548" y="286477"/>
                  </a:cubicBezTo>
                  <a:lnTo>
                    <a:pt x="299548" y="239804"/>
                  </a:lnTo>
                  <a:cubicBezTo>
                    <a:pt x="299548" y="235034"/>
                    <a:pt x="296342" y="230679"/>
                    <a:pt x="291650" y="229639"/>
                  </a:cubicBezTo>
                  <a:cubicBezTo>
                    <a:pt x="285083" y="228161"/>
                    <a:pt x="279140" y="233173"/>
                    <a:pt x="279140" y="239554"/>
                  </a:cubicBezTo>
                  <a:lnTo>
                    <a:pt x="279140" y="286493"/>
                  </a:lnTo>
                  <a:cubicBezTo>
                    <a:pt x="275934" y="282020"/>
                    <a:pt x="272337" y="277751"/>
                    <a:pt x="268506" y="273740"/>
                  </a:cubicBezTo>
                  <a:cubicBezTo>
                    <a:pt x="252712" y="257507"/>
                    <a:pt x="232773" y="246239"/>
                    <a:pt x="210723" y="241157"/>
                  </a:cubicBezTo>
                  <a:lnTo>
                    <a:pt x="109623" y="217848"/>
                  </a:lnTo>
                  <a:lnTo>
                    <a:pt x="109623" y="104445"/>
                  </a:lnTo>
                  <a:cubicBezTo>
                    <a:pt x="109623" y="99300"/>
                    <a:pt x="105792" y="94788"/>
                    <a:pt x="100631" y="94483"/>
                  </a:cubicBezTo>
                  <a:cubicBezTo>
                    <a:pt x="95080" y="94147"/>
                    <a:pt x="90466" y="98573"/>
                    <a:pt x="90466" y="104070"/>
                  </a:cubicBezTo>
                  <a:lnTo>
                    <a:pt x="90466" y="220710"/>
                  </a:lnTo>
                  <a:lnTo>
                    <a:pt x="56532" y="247271"/>
                  </a:lnTo>
                  <a:lnTo>
                    <a:pt x="56532" y="54949"/>
                  </a:lnTo>
                  <a:lnTo>
                    <a:pt x="55359" y="54949"/>
                  </a:lnTo>
                  <a:close/>
                  <a:moveTo>
                    <a:pt x="20330" y="289542"/>
                  </a:moveTo>
                  <a:lnTo>
                    <a:pt x="20330" y="75490"/>
                  </a:lnTo>
                  <a:cubicBezTo>
                    <a:pt x="20330" y="70955"/>
                    <a:pt x="22128" y="66522"/>
                    <a:pt x="25412" y="63410"/>
                  </a:cubicBezTo>
                  <a:cubicBezTo>
                    <a:pt x="28540" y="60493"/>
                    <a:pt x="32292" y="58992"/>
                    <a:pt x="36202" y="58851"/>
                  </a:cubicBezTo>
                  <a:lnTo>
                    <a:pt x="36202" y="268587"/>
                  </a:lnTo>
                  <a:cubicBezTo>
                    <a:pt x="36202" y="268610"/>
                    <a:pt x="36202" y="268634"/>
                    <a:pt x="36202" y="268665"/>
                  </a:cubicBezTo>
                  <a:cubicBezTo>
                    <a:pt x="36202" y="269103"/>
                    <a:pt x="36202" y="269541"/>
                    <a:pt x="36281" y="269971"/>
                  </a:cubicBezTo>
                  <a:cubicBezTo>
                    <a:pt x="36281" y="270033"/>
                    <a:pt x="36281" y="270096"/>
                    <a:pt x="36281" y="270166"/>
                  </a:cubicBezTo>
                  <a:cubicBezTo>
                    <a:pt x="36359" y="270526"/>
                    <a:pt x="36437" y="270886"/>
                    <a:pt x="36515" y="271230"/>
                  </a:cubicBezTo>
                  <a:cubicBezTo>
                    <a:pt x="36593" y="271331"/>
                    <a:pt x="36593" y="271433"/>
                    <a:pt x="36593" y="271527"/>
                  </a:cubicBezTo>
                  <a:cubicBezTo>
                    <a:pt x="36750" y="271926"/>
                    <a:pt x="36906" y="272317"/>
                    <a:pt x="37063" y="272692"/>
                  </a:cubicBezTo>
                  <a:cubicBezTo>
                    <a:pt x="37063" y="272739"/>
                    <a:pt x="37063" y="272786"/>
                    <a:pt x="37140" y="272833"/>
                  </a:cubicBezTo>
                  <a:cubicBezTo>
                    <a:pt x="37297" y="273169"/>
                    <a:pt x="37454" y="273489"/>
                    <a:pt x="37688" y="273810"/>
                  </a:cubicBezTo>
                  <a:cubicBezTo>
                    <a:pt x="37688" y="273904"/>
                    <a:pt x="37766" y="273990"/>
                    <a:pt x="37844" y="274084"/>
                  </a:cubicBezTo>
                  <a:cubicBezTo>
                    <a:pt x="38001" y="274428"/>
                    <a:pt x="38313" y="274764"/>
                    <a:pt x="38548" y="275077"/>
                  </a:cubicBezTo>
                  <a:cubicBezTo>
                    <a:pt x="38548" y="275085"/>
                    <a:pt x="38548" y="275085"/>
                    <a:pt x="38548" y="275092"/>
                  </a:cubicBezTo>
                  <a:cubicBezTo>
                    <a:pt x="38783" y="275421"/>
                    <a:pt x="39095" y="275726"/>
                    <a:pt x="39408" y="276023"/>
                  </a:cubicBezTo>
                  <a:cubicBezTo>
                    <a:pt x="39486" y="276085"/>
                    <a:pt x="39565" y="276140"/>
                    <a:pt x="39643" y="276203"/>
                  </a:cubicBezTo>
                  <a:cubicBezTo>
                    <a:pt x="39877" y="276445"/>
                    <a:pt x="40190" y="276672"/>
                    <a:pt x="40502" y="276883"/>
                  </a:cubicBezTo>
                  <a:cubicBezTo>
                    <a:pt x="40581" y="276922"/>
                    <a:pt x="40659" y="276969"/>
                    <a:pt x="40659" y="277008"/>
                  </a:cubicBezTo>
                  <a:cubicBezTo>
                    <a:pt x="41050" y="277243"/>
                    <a:pt x="41441" y="277462"/>
                    <a:pt x="41832" y="277657"/>
                  </a:cubicBezTo>
                  <a:cubicBezTo>
                    <a:pt x="41832" y="277673"/>
                    <a:pt x="41832" y="277689"/>
                    <a:pt x="41832" y="277696"/>
                  </a:cubicBezTo>
                  <a:cubicBezTo>
                    <a:pt x="41988" y="277743"/>
                    <a:pt x="42066" y="277774"/>
                    <a:pt x="42145" y="277813"/>
                  </a:cubicBezTo>
                  <a:cubicBezTo>
                    <a:pt x="42301" y="277884"/>
                    <a:pt x="42457" y="277954"/>
                    <a:pt x="42614" y="278017"/>
                  </a:cubicBezTo>
                  <a:lnTo>
                    <a:pt x="243876" y="356592"/>
                  </a:lnTo>
                  <a:cubicBezTo>
                    <a:pt x="257090" y="366343"/>
                    <a:pt x="268350" y="371981"/>
                    <a:pt x="279140" y="374131"/>
                  </a:cubicBezTo>
                  <a:lnTo>
                    <a:pt x="279140" y="390942"/>
                  </a:lnTo>
                  <a:lnTo>
                    <a:pt x="20330" y="289542"/>
                  </a:lnTo>
                  <a:close/>
                  <a:moveTo>
                    <a:pt x="461480" y="370010"/>
                  </a:moveTo>
                  <a:cubicBezTo>
                    <a:pt x="461480" y="370010"/>
                    <a:pt x="461480" y="370010"/>
                    <a:pt x="461480" y="370010"/>
                  </a:cubicBezTo>
                  <a:lnTo>
                    <a:pt x="381257" y="401193"/>
                  </a:lnTo>
                  <a:cubicBezTo>
                    <a:pt x="376018" y="403219"/>
                    <a:pt x="373438" y="409099"/>
                    <a:pt x="375471" y="414322"/>
                  </a:cubicBezTo>
                  <a:cubicBezTo>
                    <a:pt x="377034" y="418333"/>
                    <a:pt x="380866" y="420788"/>
                    <a:pt x="384931" y="420788"/>
                  </a:cubicBezTo>
                  <a:cubicBezTo>
                    <a:pt x="386183" y="420788"/>
                    <a:pt x="387356" y="420570"/>
                    <a:pt x="388606" y="420100"/>
                  </a:cubicBezTo>
                  <a:lnTo>
                    <a:pt x="461637" y="391709"/>
                  </a:lnTo>
                  <a:cubicBezTo>
                    <a:pt x="482123" y="417700"/>
                    <a:pt x="510349" y="436912"/>
                    <a:pt x="542016" y="446154"/>
                  </a:cubicBezTo>
                  <a:cubicBezTo>
                    <a:pt x="551790" y="449000"/>
                    <a:pt x="558358" y="457633"/>
                    <a:pt x="558358" y="467634"/>
                  </a:cubicBezTo>
                  <a:lnTo>
                    <a:pt x="558358" y="500474"/>
                  </a:lnTo>
                  <a:lnTo>
                    <a:pt x="346697" y="417575"/>
                  </a:lnTo>
                  <a:cubicBezTo>
                    <a:pt x="341458" y="415534"/>
                    <a:pt x="335594" y="418107"/>
                    <a:pt x="333561" y="423314"/>
                  </a:cubicBezTo>
                  <a:cubicBezTo>
                    <a:pt x="331527" y="428529"/>
                    <a:pt x="334108" y="434409"/>
                    <a:pt x="339269" y="436458"/>
                  </a:cubicBezTo>
                  <a:lnTo>
                    <a:pt x="557186" y="521805"/>
                  </a:lnTo>
                  <a:cubicBezTo>
                    <a:pt x="555934" y="525316"/>
                    <a:pt x="553510" y="528366"/>
                    <a:pt x="550304" y="530579"/>
                  </a:cubicBezTo>
                  <a:cubicBezTo>
                    <a:pt x="545144" y="534074"/>
                    <a:pt x="538889" y="534778"/>
                    <a:pt x="533181" y="532518"/>
                  </a:cubicBezTo>
                  <a:lnTo>
                    <a:pt x="292980" y="438476"/>
                  </a:lnTo>
                  <a:cubicBezTo>
                    <a:pt x="292041" y="438100"/>
                    <a:pt x="291025" y="437881"/>
                    <a:pt x="290009" y="437811"/>
                  </a:cubicBezTo>
                  <a:cubicBezTo>
                    <a:pt x="288523" y="437686"/>
                    <a:pt x="286959" y="437905"/>
                    <a:pt x="285552" y="438468"/>
                  </a:cubicBezTo>
                  <a:lnTo>
                    <a:pt x="45820" y="531783"/>
                  </a:lnTo>
                  <a:cubicBezTo>
                    <a:pt x="40502" y="533870"/>
                    <a:pt x="34404" y="533612"/>
                    <a:pt x="29400" y="530688"/>
                  </a:cubicBezTo>
                  <a:cubicBezTo>
                    <a:pt x="25568" y="528428"/>
                    <a:pt x="22832" y="525089"/>
                    <a:pt x="21346" y="521164"/>
                  </a:cubicBezTo>
                  <a:lnTo>
                    <a:pt x="239263" y="436341"/>
                  </a:lnTo>
                  <a:cubicBezTo>
                    <a:pt x="243094" y="434824"/>
                    <a:pt x="245675" y="431079"/>
                    <a:pt x="245675" y="426903"/>
                  </a:cubicBezTo>
                  <a:cubicBezTo>
                    <a:pt x="245675" y="422728"/>
                    <a:pt x="243094" y="418974"/>
                    <a:pt x="239263" y="417450"/>
                  </a:cubicBezTo>
                  <a:lnTo>
                    <a:pt x="53013" y="344512"/>
                  </a:lnTo>
                  <a:cubicBezTo>
                    <a:pt x="38157" y="338718"/>
                    <a:pt x="27289" y="326801"/>
                    <a:pt x="22675" y="312289"/>
                  </a:cubicBezTo>
                  <a:lnTo>
                    <a:pt x="285474" y="415252"/>
                  </a:lnTo>
                  <a:cubicBezTo>
                    <a:pt x="285552" y="415284"/>
                    <a:pt x="285630" y="415307"/>
                    <a:pt x="285708" y="415339"/>
                  </a:cubicBezTo>
                  <a:cubicBezTo>
                    <a:pt x="285865" y="415409"/>
                    <a:pt x="286099" y="415471"/>
                    <a:pt x="286256" y="415534"/>
                  </a:cubicBezTo>
                  <a:cubicBezTo>
                    <a:pt x="286411" y="415573"/>
                    <a:pt x="286490" y="415604"/>
                    <a:pt x="286647" y="415636"/>
                  </a:cubicBezTo>
                  <a:cubicBezTo>
                    <a:pt x="286881" y="415683"/>
                    <a:pt x="287038" y="415730"/>
                    <a:pt x="287193" y="415768"/>
                  </a:cubicBezTo>
                  <a:cubicBezTo>
                    <a:pt x="287350" y="415800"/>
                    <a:pt x="287506" y="415823"/>
                    <a:pt x="287741" y="415847"/>
                  </a:cubicBezTo>
                  <a:cubicBezTo>
                    <a:pt x="287897" y="415870"/>
                    <a:pt x="287975" y="415894"/>
                    <a:pt x="288132" y="415909"/>
                  </a:cubicBezTo>
                  <a:cubicBezTo>
                    <a:pt x="288523" y="415941"/>
                    <a:pt x="288836" y="415956"/>
                    <a:pt x="289148" y="415956"/>
                  </a:cubicBezTo>
                  <a:cubicBezTo>
                    <a:pt x="289461" y="415956"/>
                    <a:pt x="289774" y="415941"/>
                    <a:pt x="290087" y="415909"/>
                  </a:cubicBezTo>
                  <a:cubicBezTo>
                    <a:pt x="290243" y="415894"/>
                    <a:pt x="290400" y="415870"/>
                    <a:pt x="290556" y="415847"/>
                  </a:cubicBezTo>
                  <a:cubicBezTo>
                    <a:pt x="290712" y="415823"/>
                    <a:pt x="290868" y="415800"/>
                    <a:pt x="291103" y="415768"/>
                  </a:cubicBezTo>
                  <a:cubicBezTo>
                    <a:pt x="291259" y="415737"/>
                    <a:pt x="291416" y="415690"/>
                    <a:pt x="291572" y="415643"/>
                  </a:cubicBezTo>
                  <a:cubicBezTo>
                    <a:pt x="291729" y="415612"/>
                    <a:pt x="291885" y="415581"/>
                    <a:pt x="291963" y="415542"/>
                  </a:cubicBezTo>
                  <a:cubicBezTo>
                    <a:pt x="292198" y="415487"/>
                    <a:pt x="292354" y="415424"/>
                    <a:pt x="292589" y="415362"/>
                  </a:cubicBezTo>
                  <a:cubicBezTo>
                    <a:pt x="292667" y="415331"/>
                    <a:pt x="292745" y="415307"/>
                    <a:pt x="292823" y="415268"/>
                  </a:cubicBezTo>
                  <a:lnTo>
                    <a:pt x="555856" y="312883"/>
                  </a:lnTo>
                  <a:cubicBezTo>
                    <a:pt x="551243" y="327395"/>
                    <a:pt x="540375" y="339296"/>
                    <a:pt x="525518" y="345067"/>
                  </a:cubicBezTo>
                  <a:lnTo>
                    <a:pt x="461480" y="3700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4837;p50">
              <a:extLst>
                <a:ext uri="{FF2B5EF4-FFF2-40B4-BE49-F238E27FC236}">
                  <a16:creationId xmlns:a16="http://schemas.microsoft.com/office/drawing/2014/main" id="{534AAFDF-81F8-2ABF-D13E-91526821A38F}"/>
                </a:ext>
              </a:extLst>
            </p:cNvPr>
            <p:cNvSpPr/>
            <p:nvPr/>
          </p:nvSpPr>
          <p:spPr>
            <a:xfrm>
              <a:off x="10324472" y="3309906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4838;p50">
              <a:extLst>
                <a:ext uri="{FF2B5EF4-FFF2-40B4-BE49-F238E27FC236}">
                  <a16:creationId xmlns:a16="http://schemas.microsoft.com/office/drawing/2014/main" id="{35EE43AA-B220-7C8D-8551-49A9866D77A4}"/>
                </a:ext>
              </a:extLst>
            </p:cNvPr>
            <p:cNvSpPr/>
            <p:nvPr/>
          </p:nvSpPr>
          <p:spPr>
            <a:xfrm>
              <a:off x="10324472" y="3249065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4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62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6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4839;p50">
              <a:extLst>
                <a:ext uri="{FF2B5EF4-FFF2-40B4-BE49-F238E27FC236}">
                  <a16:creationId xmlns:a16="http://schemas.microsoft.com/office/drawing/2014/main" id="{0EB6871D-DBB5-C3D3-D9BB-4A49043BB94D}"/>
                </a:ext>
              </a:extLst>
            </p:cNvPr>
            <p:cNvSpPr/>
            <p:nvPr/>
          </p:nvSpPr>
          <p:spPr>
            <a:xfrm>
              <a:off x="10324472" y="3370748"/>
              <a:ext cx="141938" cy="66772"/>
            </a:xfrm>
            <a:custGeom>
              <a:avLst/>
              <a:gdLst/>
              <a:ahLst/>
              <a:cxnLst/>
              <a:rect l="l" t="t" r="r" b="b"/>
              <a:pathLst>
                <a:path w="141938" h="66772" extrusionOk="0">
                  <a:moveTo>
                    <a:pt x="139205" y="49672"/>
                  </a:moveTo>
                  <a:cubicBezTo>
                    <a:pt x="123255" y="32813"/>
                    <a:pt x="103003" y="21163"/>
                    <a:pt x="80406" y="15963"/>
                  </a:cubicBezTo>
                  <a:lnTo>
                    <a:pt x="12381" y="262"/>
                  </a:lnTo>
                  <a:cubicBezTo>
                    <a:pt x="6985" y="-997"/>
                    <a:pt x="1512" y="2404"/>
                    <a:pt x="261" y="7862"/>
                  </a:cubicBezTo>
                  <a:cubicBezTo>
                    <a:pt x="-990" y="13320"/>
                    <a:pt x="2372" y="18770"/>
                    <a:pt x="7845" y="20021"/>
                  </a:cubicBezTo>
                  <a:lnTo>
                    <a:pt x="75871" y="35722"/>
                  </a:lnTo>
                  <a:cubicBezTo>
                    <a:pt x="94481" y="40023"/>
                    <a:pt x="111292" y="49656"/>
                    <a:pt x="124427" y="63590"/>
                  </a:cubicBezTo>
                  <a:cubicBezTo>
                    <a:pt x="126382" y="65701"/>
                    <a:pt x="129119" y="66772"/>
                    <a:pt x="131777" y="66772"/>
                  </a:cubicBezTo>
                  <a:cubicBezTo>
                    <a:pt x="134279" y="66772"/>
                    <a:pt x="136781" y="65858"/>
                    <a:pt x="138736" y="64012"/>
                  </a:cubicBezTo>
                  <a:cubicBezTo>
                    <a:pt x="142802" y="60165"/>
                    <a:pt x="143037" y="53745"/>
                    <a:pt x="139205" y="496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4840;p50">
              <a:extLst>
                <a:ext uri="{FF2B5EF4-FFF2-40B4-BE49-F238E27FC236}">
                  <a16:creationId xmlns:a16="http://schemas.microsoft.com/office/drawing/2014/main" id="{AB6B630E-BB4C-A87F-8BC4-21FC00BE6B34}"/>
                </a:ext>
              </a:extLst>
            </p:cNvPr>
            <p:cNvSpPr/>
            <p:nvPr/>
          </p:nvSpPr>
          <p:spPr>
            <a:xfrm>
              <a:off x="10500238" y="3249062"/>
              <a:ext cx="141970" cy="66767"/>
            </a:xfrm>
            <a:custGeom>
              <a:avLst/>
              <a:gdLst/>
              <a:ahLst/>
              <a:cxnLst/>
              <a:rect l="l" t="t" r="r" b="b"/>
              <a:pathLst>
                <a:path w="141970" h="66767" extrusionOk="0">
                  <a:moveTo>
                    <a:pt x="141714" y="7865"/>
                  </a:moveTo>
                  <a:cubicBezTo>
                    <a:pt x="140463" y="2407"/>
                    <a:pt x="134989" y="-1002"/>
                    <a:pt x="129516" y="264"/>
                  </a:cubicBezTo>
                  <a:lnTo>
                    <a:pt x="61490" y="15965"/>
                  </a:lnTo>
                  <a:cubicBezTo>
                    <a:pt x="38972" y="21165"/>
                    <a:pt x="18642" y="32824"/>
                    <a:pt x="2770" y="49674"/>
                  </a:cubicBezTo>
                  <a:cubicBezTo>
                    <a:pt x="-1062" y="53748"/>
                    <a:pt x="-905" y="60168"/>
                    <a:pt x="3161" y="64007"/>
                  </a:cubicBezTo>
                  <a:cubicBezTo>
                    <a:pt x="5115" y="65852"/>
                    <a:pt x="7617" y="66767"/>
                    <a:pt x="10119" y="66767"/>
                  </a:cubicBezTo>
                  <a:cubicBezTo>
                    <a:pt x="12856" y="66767"/>
                    <a:pt x="15515" y="65704"/>
                    <a:pt x="17547" y="63584"/>
                  </a:cubicBezTo>
                  <a:cubicBezTo>
                    <a:pt x="30683" y="49651"/>
                    <a:pt x="47416" y="40018"/>
                    <a:pt x="66025" y="35717"/>
                  </a:cubicBezTo>
                  <a:lnTo>
                    <a:pt x="134051" y="20016"/>
                  </a:lnTo>
                  <a:cubicBezTo>
                    <a:pt x="139524" y="18765"/>
                    <a:pt x="142965" y="13322"/>
                    <a:pt x="141714" y="78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" name="Google Shape;4841;p50">
              <a:extLst>
                <a:ext uri="{FF2B5EF4-FFF2-40B4-BE49-F238E27FC236}">
                  <a16:creationId xmlns:a16="http://schemas.microsoft.com/office/drawing/2014/main" id="{4710BC9E-58E8-D806-062B-C02249521040}"/>
                </a:ext>
              </a:extLst>
            </p:cNvPr>
            <p:cNvSpPr/>
            <p:nvPr/>
          </p:nvSpPr>
          <p:spPr>
            <a:xfrm>
              <a:off x="10500238" y="3309906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5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" name="Google Shape;4842;p50">
              <a:extLst>
                <a:ext uri="{FF2B5EF4-FFF2-40B4-BE49-F238E27FC236}">
                  <a16:creationId xmlns:a16="http://schemas.microsoft.com/office/drawing/2014/main" id="{7AA25B25-3EAB-F0C0-B2F4-2AC7A89B2756}"/>
                </a:ext>
              </a:extLst>
            </p:cNvPr>
            <p:cNvSpPr/>
            <p:nvPr/>
          </p:nvSpPr>
          <p:spPr>
            <a:xfrm>
              <a:off x="10500238" y="3370748"/>
              <a:ext cx="141970" cy="66764"/>
            </a:xfrm>
            <a:custGeom>
              <a:avLst/>
              <a:gdLst/>
              <a:ahLst/>
              <a:cxnLst/>
              <a:rect l="l" t="t" r="r" b="b"/>
              <a:pathLst>
                <a:path w="141970" h="66764" extrusionOk="0">
                  <a:moveTo>
                    <a:pt x="141714" y="7862"/>
                  </a:moveTo>
                  <a:cubicBezTo>
                    <a:pt x="140463" y="2404"/>
                    <a:pt x="134989" y="-997"/>
                    <a:pt x="129516" y="262"/>
                  </a:cubicBezTo>
                  <a:lnTo>
                    <a:pt x="61490" y="15963"/>
                  </a:lnTo>
                  <a:cubicBezTo>
                    <a:pt x="38972" y="21163"/>
                    <a:pt x="18642" y="32821"/>
                    <a:pt x="2770" y="49672"/>
                  </a:cubicBezTo>
                  <a:cubicBezTo>
                    <a:pt x="-1062" y="53745"/>
                    <a:pt x="-905" y="60165"/>
                    <a:pt x="3161" y="64004"/>
                  </a:cubicBezTo>
                  <a:cubicBezTo>
                    <a:pt x="5115" y="65850"/>
                    <a:pt x="7617" y="66765"/>
                    <a:pt x="10119" y="66765"/>
                  </a:cubicBezTo>
                  <a:cubicBezTo>
                    <a:pt x="12856" y="66765"/>
                    <a:pt x="15515" y="65701"/>
                    <a:pt x="17547" y="63582"/>
                  </a:cubicBezTo>
                  <a:cubicBezTo>
                    <a:pt x="30683" y="49648"/>
                    <a:pt x="47416" y="40015"/>
                    <a:pt x="66025" y="35714"/>
                  </a:cubicBezTo>
                  <a:lnTo>
                    <a:pt x="134051" y="20013"/>
                  </a:lnTo>
                  <a:cubicBezTo>
                    <a:pt x="139524" y="18770"/>
                    <a:pt x="142965" y="13320"/>
                    <a:pt x="141714" y="78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Google Shape;8579;p44">
            <a:extLst>
              <a:ext uri="{FF2B5EF4-FFF2-40B4-BE49-F238E27FC236}">
                <a16:creationId xmlns:a16="http://schemas.microsoft.com/office/drawing/2014/main" id="{244FA4A7-835F-AB6B-E025-96D3648EFBF3}"/>
              </a:ext>
            </a:extLst>
          </p:cNvPr>
          <p:cNvSpPr/>
          <p:nvPr/>
        </p:nvSpPr>
        <p:spPr>
          <a:xfrm>
            <a:off x="4957729" y="2857171"/>
            <a:ext cx="1025998" cy="1025998"/>
          </a:xfrm>
          <a:prstGeom prst="star8">
            <a:avLst>
              <a:gd name="adj" fmla="val 375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8581;p44">
            <a:extLst>
              <a:ext uri="{FF2B5EF4-FFF2-40B4-BE49-F238E27FC236}">
                <a16:creationId xmlns:a16="http://schemas.microsoft.com/office/drawing/2014/main" id="{8273D3D9-C291-D8DE-FDC6-752ECD413141}"/>
              </a:ext>
            </a:extLst>
          </p:cNvPr>
          <p:cNvSpPr/>
          <p:nvPr/>
        </p:nvSpPr>
        <p:spPr>
          <a:xfrm>
            <a:off x="4957729" y="1281997"/>
            <a:ext cx="1025998" cy="1025998"/>
          </a:xfrm>
          <a:prstGeom prst="star8">
            <a:avLst>
              <a:gd name="adj" fmla="val 37500"/>
            </a:avLst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39856DB-9D88-AF12-866C-39FA013839A8}"/>
              </a:ext>
            </a:extLst>
          </p:cNvPr>
          <p:cNvSpPr txBox="1"/>
          <p:nvPr/>
        </p:nvSpPr>
        <p:spPr>
          <a:xfrm>
            <a:off x="6076163" y="1199143"/>
            <a:ext cx="2532129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3288783-C446-9BA7-4FBF-1E6A917BF777}"/>
              </a:ext>
            </a:extLst>
          </p:cNvPr>
          <p:cNvSpPr txBox="1"/>
          <p:nvPr/>
        </p:nvSpPr>
        <p:spPr>
          <a:xfrm>
            <a:off x="2074621" y="1189365"/>
            <a:ext cx="2532129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C749DC0-DB02-43E1-14E2-72A2DA369E17}"/>
              </a:ext>
            </a:extLst>
          </p:cNvPr>
          <p:cNvSpPr txBox="1"/>
          <p:nvPr/>
        </p:nvSpPr>
        <p:spPr>
          <a:xfrm>
            <a:off x="2146455" y="2784971"/>
            <a:ext cx="2532129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AC95C77-0501-E949-D187-70F9F688B672}"/>
              </a:ext>
            </a:extLst>
          </p:cNvPr>
          <p:cNvSpPr txBox="1"/>
          <p:nvPr/>
        </p:nvSpPr>
        <p:spPr>
          <a:xfrm>
            <a:off x="6010992" y="2766334"/>
            <a:ext cx="2532129" cy="1215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را بنویسید</a:t>
            </a:r>
            <a:endParaRPr lang="en-US" b="1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48" name="Google Shape;4772;p50">
            <a:extLst>
              <a:ext uri="{FF2B5EF4-FFF2-40B4-BE49-F238E27FC236}">
                <a16:creationId xmlns:a16="http://schemas.microsoft.com/office/drawing/2014/main" id="{545284FB-BA3F-9A52-885C-21B4FE140EF9}"/>
              </a:ext>
            </a:extLst>
          </p:cNvPr>
          <p:cNvSpPr/>
          <p:nvPr/>
        </p:nvSpPr>
        <p:spPr>
          <a:xfrm>
            <a:off x="5202827" y="3134412"/>
            <a:ext cx="535802" cy="516834"/>
          </a:xfrm>
          <a:custGeom>
            <a:avLst/>
            <a:gdLst/>
            <a:ahLst/>
            <a:cxnLst/>
            <a:rect l="l" t="t" r="r" b="b"/>
            <a:pathLst>
              <a:path w="578687" h="558200" extrusionOk="0">
                <a:moveTo>
                  <a:pt x="567193" y="410526"/>
                </a:moveTo>
                <a:cubicBezTo>
                  <a:pt x="565629" y="408970"/>
                  <a:pt x="563910" y="407617"/>
                  <a:pt x="562111" y="406460"/>
                </a:cubicBezTo>
                <a:cubicBezTo>
                  <a:pt x="571963" y="401292"/>
                  <a:pt x="578687" y="390994"/>
                  <a:pt x="578687" y="379148"/>
                </a:cubicBezTo>
                <a:cubicBezTo>
                  <a:pt x="578687" y="369006"/>
                  <a:pt x="573605" y="359764"/>
                  <a:pt x="565708" y="354087"/>
                </a:cubicBezTo>
                <a:cubicBezTo>
                  <a:pt x="571181" y="348519"/>
                  <a:pt x="574543" y="340904"/>
                  <a:pt x="574543" y="332521"/>
                </a:cubicBezTo>
                <a:cubicBezTo>
                  <a:pt x="574543" y="321230"/>
                  <a:pt x="568366" y="311026"/>
                  <a:pt x="558827" y="305662"/>
                </a:cubicBezTo>
                <a:cubicBezTo>
                  <a:pt x="562658" y="300525"/>
                  <a:pt x="564926" y="294152"/>
                  <a:pt x="564926" y="287263"/>
                </a:cubicBezTo>
                <a:cubicBezTo>
                  <a:pt x="564926" y="274870"/>
                  <a:pt x="557498" y="263806"/>
                  <a:pt x="546395" y="258989"/>
                </a:cubicBezTo>
                <a:cubicBezTo>
                  <a:pt x="548584" y="254728"/>
                  <a:pt x="549835" y="249880"/>
                  <a:pt x="549835" y="244750"/>
                </a:cubicBezTo>
                <a:cubicBezTo>
                  <a:pt x="549835" y="230855"/>
                  <a:pt x="540452" y="218611"/>
                  <a:pt x="527081" y="215006"/>
                </a:cubicBezTo>
                <a:lnTo>
                  <a:pt x="526690" y="214904"/>
                </a:lnTo>
                <a:cubicBezTo>
                  <a:pt x="526456" y="214826"/>
                  <a:pt x="526143" y="214779"/>
                  <a:pt x="525831" y="214709"/>
                </a:cubicBezTo>
                <a:cubicBezTo>
                  <a:pt x="527160" y="211261"/>
                  <a:pt x="527942" y="207523"/>
                  <a:pt x="527942" y="203613"/>
                </a:cubicBezTo>
                <a:cubicBezTo>
                  <a:pt x="527942" y="189718"/>
                  <a:pt x="518559" y="177473"/>
                  <a:pt x="505188" y="173869"/>
                </a:cubicBezTo>
                <a:lnTo>
                  <a:pt x="504797" y="173767"/>
                </a:lnTo>
                <a:cubicBezTo>
                  <a:pt x="504094" y="173579"/>
                  <a:pt x="503390" y="173415"/>
                  <a:pt x="502608" y="173282"/>
                </a:cubicBezTo>
                <a:cubicBezTo>
                  <a:pt x="502374" y="173228"/>
                  <a:pt x="502060" y="173188"/>
                  <a:pt x="501748" y="173149"/>
                </a:cubicBezTo>
                <a:lnTo>
                  <a:pt x="501435" y="173095"/>
                </a:lnTo>
                <a:cubicBezTo>
                  <a:pt x="501357" y="173087"/>
                  <a:pt x="501279" y="173079"/>
                  <a:pt x="501201" y="173063"/>
                </a:cubicBezTo>
                <a:cubicBezTo>
                  <a:pt x="501592" y="170976"/>
                  <a:pt x="501826" y="168810"/>
                  <a:pt x="501826" y="166589"/>
                </a:cubicBezTo>
                <a:cubicBezTo>
                  <a:pt x="501826" y="152694"/>
                  <a:pt x="492443" y="140449"/>
                  <a:pt x="479151" y="136837"/>
                </a:cubicBezTo>
                <a:lnTo>
                  <a:pt x="478760" y="136735"/>
                </a:lnTo>
                <a:cubicBezTo>
                  <a:pt x="477978" y="136547"/>
                  <a:pt x="477274" y="136383"/>
                  <a:pt x="476571" y="136250"/>
                </a:cubicBezTo>
                <a:cubicBezTo>
                  <a:pt x="476258" y="136196"/>
                  <a:pt x="476023" y="136156"/>
                  <a:pt x="475710" y="136118"/>
                </a:cubicBezTo>
                <a:lnTo>
                  <a:pt x="475319" y="136063"/>
                </a:lnTo>
                <a:cubicBezTo>
                  <a:pt x="474850" y="135992"/>
                  <a:pt x="474382" y="135922"/>
                  <a:pt x="473912" y="135875"/>
                </a:cubicBezTo>
                <a:cubicBezTo>
                  <a:pt x="473052" y="135797"/>
                  <a:pt x="472270" y="135758"/>
                  <a:pt x="471488" y="135742"/>
                </a:cubicBezTo>
                <a:cubicBezTo>
                  <a:pt x="471645" y="134608"/>
                  <a:pt x="471723" y="133467"/>
                  <a:pt x="471723" y="132302"/>
                </a:cubicBezTo>
                <a:cubicBezTo>
                  <a:pt x="471723" y="118407"/>
                  <a:pt x="462340" y="106162"/>
                  <a:pt x="448970" y="102557"/>
                </a:cubicBezTo>
                <a:lnTo>
                  <a:pt x="448579" y="102455"/>
                </a:lnTo>
                <a:cubicBezTo>
                  <a:pt x="447875" y="102268"/>
                  <a:pt x="447093" y="102104"/>
                  <a:pt x="446467" y="101979"/>
                </a:cubicBezTo>
                <a:cubicBezTo>
                  <a:pt x="446154" y="101924"/>
                  <a:pt x="445842" y="101877"/>
                  <a:pt x="445529" y="101838"/>
                </a:cubicBezTo>
                <a:lnTo>
                  <a:pt x="445216" y="101783"/>
                </a:lnTo>
                <a:cubicBezTo>
                  <a:pt x="444669" y="101713"/>
                  <a:pt x="444200" y="101642"/>
                  <a:pt x="443731" y="101596"/>
                </a:cubicBezTo>
                <a:cubicBezTo>
                  <a:pt x="442714" y="101502"/>
                  <a:pt x="441776" y="101455"/>
                  <a:pt x="440838" y="101455"/>
                </a:cubicBezTo>
                <a:cubicBezTo>
                  <a:pt x="439665" y="101455"/>
                  <a:pt x="438570" y="101533"/>
                  <a:pt x="437397" y="101658"/>
                </a:cubicBezTo>
                <a:cubicBezTo>
                  <a:pt x="437162" y="87967"/>
                  <a:pt x="427858" y="75964"/>
                  <a:pt x="414644" y="72391"/>
                </a:cubicBezTo>
                <a:lnTo>
                  <a:pt x="414253" y="72289"/>
                </a:lnTo>
                <a:cubicBezTo>
                  <a:pt x="413549" y="72101"/>
                  <a:pt x="412846" y="71937"/>
                  <a:pt x="412141" y="71812"/>
                </a:cubicBezTo>
                <a:cubicBezTo>
                  <a:pt x="411829" y="71757"/>
                  <a:pt x="411594" y="71710"/>
                  <a:pt x="411282" y="71671"/>
                </a:cubicBezTo>
                <a:lnTo>
                  <a:pt x="410891" y="71616"/>
                </a:lnTo>
                <a:cubicBezTo>
                  <a:pt x="410421" y="71546"/>
                  <a:pt x="409952" y="71476"/>
                  <a:pt x="409483" y="71429"/>
                </a:cubicBezTo>
                <a:cubicBezTo>
                  <a:pt x="408466" y="71335"/>
                  <a:pt x="407529" y="71288"/>
                  <a:pt x="406590" y="71288"/>
                </a:cubicBezTo>
                <a:cubicBezTo>
                  <a:pt x="403384" y="71288"/>
                  <a:pt x="400256" y="71781"/>
                  <a:pt x="397285" y="72727"/>
                </a:cubicBezTo>
                <a:cubicBezTo>
                  <a:pt x="395409" y="60857"/>
                  <a:pt x="386730" y="50903"/>
                  <a:pt x="374923" y="47705"/>
                </a:cubicBezTo>
                <a:lnTo>
                  <a:pt x="374532" y="47603"/>
                </a:lnTo>
                <a:cubicBezTo>
                  <a:pt x="373828" y="47416"/>
                  <a:pt x="373046" y="47252"/>
                  <a:pt x="372421" y="47127"/>
                </a:cubicBezTo>
                <a:cubicBezTo>
                  <a:pt x="372108" y="47072"/>
                  <a:pt x="371796" y="47025"/>
                  <a:pt x="371482" y="46986"/>
                </a:cubicBezTo>
                <a:lnTo>
                  <a:pt x="371092" y="46931"/>
                </a:lnTo>
                <a:cubicBezTo>
                  <a:pt x="370623" y="46861"/>
                  <a:pt x="370153" y="46790"/>
                  <a:pt x="369684" y="46743"/>
                </a:cubicBezTo>
                <a:cubicBezTo>
                  <a:pt x="368668" y="46650"/>
                  <a:pt x="367729" y="46603"/>
                  <a:pt x="366791" y="46603"/>
                </a:cubicBezTo>
                <a:cubicBezTo>
                  <a:pt x="362882" y="46603"/>
                  <a:pt x="359051" y="47353"/>
                  <a:pt x="355376" y="48792"/>
                </a:cubicBezTo>
                <a:cubicBezTo>
                  <a:pt x="352560" y="38440"/>
                  <a:pt x="344429" y="30026"/>
                  <a:pt x="333795" y="27141"/>
                </a:cubicBezTo>
                <a:lnTo>
                  <a:pt x="333404" y="27039"/>
                </a:lnTo>
                <a:cubicBezTo>
                  <a:pt x="332622" y="26851"/>
                  <a:pt x="331918" y="26687"/>
                  <a:pt x="331214" y="26562"/>
                </a:cubicBezTo>
                <a:cubicBezTo>
                  <a:pt x="330980" y="26507"/>
                  <a:pt x="330667" y="26460"/>
                  <a:pt x="330355" y="26421"/>
                </a:cubicBezTo>
                <a:lnTo>
                  <a:pt x="329964" y="26366"/>
                </a:lnTo>
                <a:cubicBezTo>
                  <a:pt x="329494" y="26296"/>
                  <a:pt x="329025" y="26226"/>
                  <a:pt x="328556" y="26179"/>
                </a:cubicBezTo>
                <a:cubicBezTo>
                  <a:pt x="327539" y="26085"/>
                  <a:pt x="326602" y="26038"/>
                  <a:pt x="325663" y="26038"/>
                </a:cubicBezTo>
                <a:cubicBezTo>
                  <a:pt x="320502" y="26038"/>
                  <a:pt x="315420" y="27328"/>
                  <a:pt x="310964" y="29776"/>
                </a:cubicBezTo>
                <a:cubicBezTo>
                  <a:pt x="310573" y="29979"/>
                  <a:pt x="310182" y="30206"/>
                  <a:pt x="309869" y="30425"/>
                </a:cubicBezTo>
                <a:cubicBezTo>
                  <a:pt x="306116" y="22254"/>
                  <a:pt x="298922" y="15865"/>
                  <a:pt x="289852" y="13434"/>
                </a:cubicBezTo>
                <a:lnTo>
                  <a:pt x="289461" y="13332"/>
                </a:lnTo>
                <a:cubicBezTo>
                  <a:pt x="288757" y="13144"/>
                  <a:pt x="288053" y="12980"/>
                  <a:pt x="287350" y="12855"/>
                </a:cubicBezTo>
                <a:cubicBezTo>
                  <a:pt x="287037" y="12800"/>
                  <a:pt x="286802" y="12753"/>
                  <a:pt x="286489" y="12714"/>
                </a:cubicBezTo>
                <a:lnTo>
                  <a:pt x="286098" y="12659"/>
                </a:lnTo>
                <a:cubicBezTo>
                  <a:pt x="285630" y="12581"/>
                  <a:pt x="285161" y="12518"/>
                  <a:pt x="284691" y="12472"/>
                </a:cubicBezTo>
                <a:cubicBezTo>
                  <a:pt x="283675" y="12378"/>
                  <a:pt x="282736" y="12331"/>
                  <a:pt x="281798" y="12331"/>
                </a:cubicBezTo>
                <a:cubicBezTo>
                  <a:pt x="276638" y="12331"/>
                  <a:pt x="271555" y="13621"/>
                  <a:pt x="267098" y="16068"/>
                </a:cubicBezTo>
                <a:cubicBezTo>
                  <a:pt x="266082" y="16585"/>
                  <a:pt x="265222" y="17163"/>
                  <a:pt x="264362" y="17765"/>
                </a:cubicBezTo>
                <a:cubicBezTo>
                  <a:pt x="260374" y="11088"/>
                  <a:pt x="253884" y="5966"/>
                  <a:pt x="245987" y="3839"/>
                </a:cubicBezTo>
                <a:lnTo>
                  <a:pt x="245596" y="3737"/>
                </a:lnTo>
                <a:cubicBezTo>
                  <a:pt x="244893" y="3550"/>
                  <a:pt x="244189" y="3386"/>
                  <a:pt x="243485" y="3261"/>
                </a:cubicBezTo>
                <a:cubicBezTo>
                  <a:pt x="243172" y="3206"/>
                  <a:pt x="242859" y="3159"/>
                  <a:pt x="242625" y="3120"/>
                </a:cubicBezTo>
                <a:lnTo>
                  <a:pt x="242234" y="3065"/>
                </a:lnTo>
                <a:cubicBezTo>
                  <a:pt x="241765" y="2995"/>
                  <a:pt x="241295" y="2924"/>
                  <a:pt x="240827" y="2878"/>
                </a:cubicBezTo>
                <a:cubicBezTo>
                  <a:pt x="239810" y="2784"/>
                  <a:pt x="238872" y="2737"/>
                  <a:pt x="237933" y="2737"/>
                </a:cubicBezTo>
                <a:cubicBezTo>
                  <a:pt x="232773" y="2737"/>
                  <a:pt x="227691" y="4027"/>
                  <a:pt x="223234" y="6474"/>
                </a:cubicBezTo>
                <a:cubicBezTo>
                  <a:pt x="220731" y="7819"/>
                  <a:pt x="218464" y="9469"/>
                  <a:pt x="216509" y="11361"/>
                </a:cubicBezTo>
                <a:cubicBezTo>
                  <a:pt x="212521" y="6498"/>
                  <a:pt x="207126" y="2815"/>
                  <a:pt x="200793" y="1103"/>
                </a:cubicBezTo>
                <a:lnTo>
                  <a:pt x="200402" y="1001"/>
                </a:lnTo>
                <a:cubicBezTo>
                  <a:pt x="199620" y="813"/>
                  <a:pt x="198916" y="649"/>
                  <a:pt x="198213" y="524"/>
                </a:cubicBezTo>
                <a:cubicBezTo>
                  <a:pt x="197978" y="469"/>
                  <a:pt x="197665" y="422"/>
                  <a:pt x="197352" y="383"/>
                </a:cubicBezTo>
                <a:lnTo>
                  <a:pt x="196961" y="328"/>
                </a:lnTo>
                <a:cubicBezTo>
                  <a:pt x="196492" y="258"/>
                  <a:pt x="196024" y="187"/>
                  <a:pt x="195554" y="141"/>
                </a:cubicBezTo>
                <a:cubicBezTo>
                  <a:pt x="194538" y="47"/>
                  <a:pt x="193599" y="0"/>
                  <a:pt x="192661" y="0"/>
                </a:cubicBezTo>
                <a:cubicBezTo>
                  <a:pt x="187501" y="0"/>
                  <a:pt x="182418" y="1290"/>
                  <a:pt x="177961" y="3737"/>
                </a:cubicBezTo>
                <a:cubicBezTo>
                  <a:pt x="174052" y="5856"/>
                  <a:pt x="170767" y="8742"/>
                  <a:pt x="168109" y="12143"/>
                </a:cubicBezTo>
                <a:cubicBezTo>
                  <a:pt x="164356" y="8257"/>
                  <a:pt x="159586" y="5325"/>
                  <a:pt x="154113" y="3847"/>
                </a:cubicBezTo>
                <a:lnTo>
                  <a:pt x="153722" y="3745"/>
                </a:lnTo>
                <a:cubicBezTo>
                  <a:pt x="153019" y="3558"/>
                  <a:pt x="152315" y="3393"/>
                  <a:pt x="151611" y="3269"/>
                </a:cubicBezTo>
                <a:cubicBezTo>
                  <a:pt x="151298" y="3214"/>
                  <a:pt x="151064" y="3167"/>
                  <a:pt x="150751" y="3128"/>
                </a:cubicBezTo>
                <a:lnTo>
                  <a:pt x="150360" y="3073"/>
                </a:lnTo>
                <a:cubicBezTo>
                  <a:pt x="149891" y="2995"/>
                  <a:pt x="149422" y="2932"/>
                  <a:pt x="148953" y="2885"/>
                </a:cubicBezTo>
                <a:cubicBezTo>
                  <a:pt x="147936" y="2791"/>
                  <a:pt x="146998" y="2744"/>
                  <a:pt x="146060" y="2744"/>
                </a:cubicBezTo>
                <a:cubicBezTo>
                  <a:pt x="140899" y="2744"/>
                  <a:pt x="135817" y="4035"/>
                  <a:pt x="131360" y="6482"/>
                </a:cubicBezTo>
                <a:cubicBezTo>
                  <a:pt x="124401" y="10251"/>
                  <a:pt x="119318" y="16420"/>
                  <a:pt x="116816" y="23630"/>
                </a:cubicBezTo>
                <a:cubicBezTo>
                  <a:pt x="115174" y="22832"/>
                  <a:pt x="113454" y="22175"/>
                  <a:pt x="111656" y="21683"/>
                </a:cubicBezTo>
                <a:lnTo>
                  <a:pt x="111265" y="21581"/>
                </a:lnTo>
                <a:cubicBezTo>
                  <a:pt x="110483" y="21393"/>
                  <a:pt x="109779" y="21229"/>
                  <a:pt x="109076" y="21104"/>
                </a:cubicBezTo>
                <a:cubicBezTo>
                  <a:pt x="108841" y="21049"/>
                  <a:pt x="108528" y="21002"/>
                  <a:pt x="108215" y="20963"/>
                </a:cubicBezTo>
                <a:lnTo>
                  <a:pt x="107824" y="20908"/>
                </a:lnTo>
                <a:cubicBezTo>
                  <a:pt x="107355" y="20831"/>
                  <a:pt x="106886" y="20768"/>
                  <a:pt x="106417" y="20721"/>
                </a:cubicBezTo>
                <a:cubicBezTo>
                  <a:pt x="105401" y="20627"/>
                  <a:pt x="104462" y="20580"/>
                  <a:pt x="103524" y="20580"/>
                </a:cubicBezTo>
                <a:cubicBezTo>
                  <a:pt x="98363" y="20580"/>
                  <a:pt x="93281" y="21870"/>
                  <a:pt x="88824" y="24318"/>
                </a:cubicBezTo>
                <a:cubicBezTo>
                  <a:pt x="79754" y="29252"/>
                  <a:pt x="73811" y="38314"/>
                  <a:pt x="72795" y="48432"/>
                </a:cubicBezTo>
                <a:cubicBezTo>
                  <a:pt x="72717" y="48417"/>
                  <a:pt x="72638" y="48401"/>
                  <a:pt x="72561" y="48393"/>
                </a:cubicBezTo>
                <a:lnTo>
                  <a:pt x="72170" y="48338"/>
                </a:lnTo>
                <a:cubicBezTo>
                  <a:pt x="71701" y="48268"/>
                  <a:pt x="71231" y="48198"/>
                  <a:pt x="70762" y="48151"/>
                </a:cubicBezTo>
                <a:cubicBezTo>
                  <a:pt x="69746" y="48057"/>
                  <a:pt x="68808" y="48002"/>
                  <a:pt x="67869" y="48002"/>
                </a:cubicBezTo>
                <a:cubicBezTo>
                  <a:pt x="62709" y="48002"/>
                  <a:pt x="57627" y="49293"/>
                  <a:pt x="53169" y="51740"/>
                </a:cubicBezTo>
                <a:cubicBezTo>
                  <a:pt x="43161" y="57159"/>
                  <a:pt x="36984" y="67551"/>
                  <a:pt x="36984" y="78857"/>
                </a:cubicBezTo>
                <a:cubicBezTo>
                  <a:pt x="36984" y="79866"/>
                  <a:pt x="37062" y="80890"/>
                  <a:pt x="37140" y="81899"/>
                </a:cubicBezTo>
                <a:cubicBezTo>
                  <a:pt x="37218" y="82305"/>
                  <a:pt x="37218" y="82704"/>
                  <a:pt x="37375" y="83228"/>
                </a:cubicBezTo>
                <a:lnTo>
                  <a:pt x="37375" y="83424"/>
                </a:lnTo>
                <a:cubicBezTo>
                  <a:pt x="37453" y="83900"/>
                  <a:pt x="37531" y="84378"/>
                  <a:pt x="37609" y="84823"/>
                </a:cubicBezTo>
                <a:cubicBezTo>
                  <a:pt x="37688" y="85363"/>
                  <a:pt x="37844" y="85886"/>
                  <a:pt x="38000" y="86410"/>
                </a:cubicBezTo>
                <a:lnTo>
                  <a:pt x="38079" y="86708"/>
                </a:lnTo>
                <a:cubicBezTo>
                  <a:pt x="38079" y="86755"/>
                  <a:pt x="38079" y="86794"/>
                  <a:pt x="38079" y="86833"/>
                </a:cubicBezTo>
                <a:cubicBezTo>
                  <a:pt x="34716" y="87396"/>
                  <a:pt x="31433" y="88498"/>
                  <a:pt x="28461" y="90132"/>
                </a:cubicBezTo>
                <a:cubicBezTo>
                  <a:pt x="18531" y="95551"/>
                  <a:pt x="12354" y="105943"/>
                  <a:pt x="12354" y="117250"/>
                </a:cubicBezTo>
                <a:cubicBezTo>
                  <a:pt x="12354" y="118258"/>
                  <a:pt x="12354" y="119282"/>
                  <a:pt x="12510" y="120291"/>
                </a:cubicBezTo>
                <a:cubicBezTo>
                  <a:pt x="12510" y="120698"/>
                  <a:pt x="12588" y="121097"/>
                  <a:pt x="12667" y="121621"/>
                </a:cubicBezTo>
                <a:lnTo>
                  <a:pt x="12667" y="121816"/>
                </a:lnTo>
                <a:cubicBezTo>
                  <a:pt x="12745" y="122293"/>
                  <a:pt x="12823" y="122770"/>
                  <a:pt x="12901" y="123216"/>
                </a:cubicBezTo>
                <a:cubicBezTo>
                  <a:pt x="12979" y="123755"/>
                  <a:pt x="13136" y="124279"/>
                  <a:pt x="13292" y="124803"/>
                </a:cubicBezTo>
                <a:lnTo>
                  <a:pt x="13370" y="125100"/>
                </a:lnTo>
                <a:cubicBezTo>
                  <a:pt x="13449" y="125413"/>
                  <a:pt x="13527" y="125733"/>
                  <a:pt x="13605" y="126046"/>
                </a:cubicBezTo>
                <a:cubicBezTo>
                  <a:pt x="13840" y="126734"/>
                  <a:pt x="14074" y="127399"/>
                  <a:pt x="14309" y="128056"/>
                </a:cubicBezTo>
                <a:cubicBezTo>
                  <a:pt x="14387" y="128290"/>
                  <a:pt x="14465" y="128525"/>
                  <a:pt x="14543" y="128728"/>
                </a:cubicBezTo>
                <a:cubicBezTo>
                  <a:pt x="14856" y="129424"/>
                  <a:pt x="15168" y="130112"/>
                  <a:pt x="15482" y="130824"/>
                </a:cubicBezTo>
                <a:cubicBezTo>
                  <a:pt x="15559" y="130972"/>
                  <a:pt x="15638" y="131121"/>
                  <a:pt x="15716" y="131269"/>
                </a:cubicBezTo>
                <a:cubicBezTo>
                  <a:pt x="15950" y="131692"/>
                  <a:pt x="16186" y="132091"/>
                  <a:pt x="16420" y="132497"/>
                </a:cubicBezTo>
                <a:cubicBezTo>
                  <a:pt x="16341" y="132544"/>
                  <a:pt x="16186" y="132591"/>
                  <a:pt x="16107" y="132638"/>
                </a:cubicBezTo>
                <a:cubicBezTo>
                  <a:pt x="6177" y="138057"/>
                  <a:pt x="0" y="148448"/>
                  <a:pt x="0" y="159755"/>
                </a:cubicBezTo>
                <a:cubicBezTo>
                  <a:pt x="0" y="160764"/>
                  <a:pt x="78" y="161788"/>
                  <a:pt x="157" y="162797"/>
                </a:cubicBezTo>
                <a:cubicBezTo>
                  <a:pt x="157" y="163203"/>
                  <a:pt x="234" y="163602"/>
                  <a:pt x="312" y="164126"/>
                </a:cubicBezTo>
                <a:lnTo>
                  <a:pt x="391" y="164321"/>
                </a:lnTo>
                <a:cubicBezTo>
                  <a:pt x="391" y="164798"/>
                  <a:pt x="469" y="165276"/>
                  <a:pt x="547" y="165721"/>
                </a:cubicBezTo>
                <a:cubicBezTo>
                  <a:pt x="703" y="166261"/>
                  <a:pt x="782" y="166784"/>
                  <a:pt x="938" y="167308"/>
                </a:cubicBezTo>
                <a:lnTo>
                  <a:pt x="1016" y="167606"/>
                </a:lnTo>
                <a:cubicBezTo>
                  <a:pt x="1094" y="167918"/>
                  <a:pt x="1173" y="168239"/>
                  <a:pt x="1251" y="168552"/>
                </a:cubicBezTo>
                <a:cubicBezTo>
                  <a:pt x="1485" y="169240"/>
                  <a:pt x="1720" y="169904"/>
                  <a:pt x="1955" y="170561"/>
                </a:cubicBezTo>
                <a:cubicBezTo>
                  <a:pt x="2033" y="170796"/>
                  <a:pt x="2111" y="171030"/>
                  <a:pt x="2189" y="171233"/>
                </a:cubicBezTo>
                <a:cubicBezTo>
                  <a:pt x="2502" y="171930"/>
                  <a:pt x="2815" y="172618"/>
                  <a:pt x="3206" y="173329"/>
                </a:cubicBezTo>
                <a:cubicBezTo>
                  <a:pt x="3206" y="173478"/>
                  <a:pt x="3284" y="173626"/>
                  <a:pt x="3362" y="173775"/>
                </a:cubicBezTo>
                <a:cubicBezTo>
                  <a:pt x="3753" y="174526"/>
                  <a:pt x="4144" y="175261"/>
                  <a:pt x="4613" y="175956"/>
                </a:cubicBezTo>
                <a:cubicBezTo>
                  <a:pt x="4691" y="176011"/>
                  <a:pt x="4691" y="176121"/>
                  <a:pt x="4769" y="176176"/>
                </a:cubicBezTo>
                <a:cubicBezTo>
                  <a:pt x="5239" y="176934"/>
                  <a:pt x="5786" y="177684"/>
                  <a:pt x="6333" y="178412"/>
                </a:cubicBezTo>
                <a:cubicBezTo>
                  <a:pt x="6333" y="178427"/>
                  <a:pt x="6333" y="178435"/>
                  <a:pt x="6333" y="178451"/>
                </a:cubicBezTo>
                <a:cubicBezTo>
                  <a:pt x="7819" y="180405"/>
                  <a:pt x="9539" y="182150"/>
                  <a:pt x="11338" y="183666"/>
                </a:cubicBezTo>
                <a:cubicBezTo>
                  <a:pt x="5082" y="189437"/>
                  <a:pt x="1407" y="197631"/>
                  <a:pt x="1407" y="206381"/>
                </a:cubicBezTo>
                <a:cubicBezTo>
                  <a:pt x="1407" y="207390"/>
                  <a:pt x="1407" y="208414"/>
                  <a:pt x="1564" y="209423"/>
                </a:cubicBezTo>
                <a:cubicBezTo>
                  <a:pt x="1564" y="209830"/>
                  <a:pt x="1642" y="210228"/>
                  <a:pt x="1720" y="210752"/>
                </a:cubicBezTo>
                <a:lnTo>
                  <a:pt x="1720" y="210955"/>
                </a:lnTo>
                <a:cubicBezTo>
                  <a:pt x="1798" y="211432"/>
                  <a:pt x="1876" y="211909"/>
                  <a:pt x="1955" y="212371"/>
                </a:cubicBezTo>
                <a:cubicBezTo>
                  <a:pt x="2033" y="212902"/>
                  <a:pt x="2189" y="213426"/>
                  <a:pt x="2346" y="213942"/>
                </a:cubicBezTo>
                <a:lnTo>
                  <a:pt x="2424" y="214239"/>
                </a:lnTo>
                <a:cubicBezTo>
                  <a:pt x="2502" y="214552"/>
                  <a:pt x="2580" y="214873"/>
                  <a:pt x="2658" y="215186"/>
                </a:cubicBezTo>
                <a:cubicBezTo>
                  <a:pt x="2893" y="215874"/>
                  <a:pt x="3128" y="216539"/>
                  <a:pt x="3362" y="217195"/>
                </a:cubicBezTo>
                <a:cubicBezTo>
                  <a:pt x="3440" y="217430"/>
                  <a:pt x="3519" y="217664"/>
                  <a:pt x="3596" y="217868"/>
                </a:cubicBezTo>
                <a:cubicBezTo>
                  <a:pt x="3910" y="218564"/>
                  <a:pt x="4222" y="219252"/>
                  <a:pt x="4535" y="219963"/>
                </a:cubicBezTo>
                <a:cubicBezTo>
                  <a:pt x="4613" y="220112"/>
                  <a:pt x="4691" y="220260"/>
                  <a:pt x="4769" y="220409"/>
                </a:cubicBezTo>
                <a:cubicBezTo>
                  <a:pt x="5160" y="221159"/>
                  <a:pt x="5551" y="221894"/>
                  <a:pt x="6021" y="222590"/>
                </a:cubicBezTo>
                <a:cubicBezTo>
                  <a:pt x="6021" y="222645"/>
                  <a:pt x="6099" y="222755"/>
                  <a:pt x="6099" y="222810"/>
                </a:cubicBezTo>
                <a:cubicBezTo>
                  <a:pt x="6646" y="223568"/>
                  <a:pt x="7115" y="224318"/>
                  <a:pt x="7663" y="225046"/>
                </a:cubicBezTo>
                <a:cubicBezTo>
                  <a:pt x="7663" y="225061"/>
                  <a:pt x="7740" y="225069"/>
                  <a:pt x="7740" y="225085"/>
                </a:cubicBezTo>
                <a:cubicBezTo>
                  <a:pt x="11103" y="229549"/>
                  <a:pt x="15559" y="232904"/>
                  <a:pt x="20564" y="234953"/>
                </a:cubicBezTo>
                <a:cubicBezTo>
                  <a:pt x="17905" y="239535"/>
                  <a:pt x="16498" y="244797"/>
                  <a:pt x="16498" y="250271"/>
                </a:cubicBezTo>
                <a:cubicBezTo>
                  <a:pt x="16498" y="251279"/>
                  <a:pt x="16498" y="252304"/>
                  <a:pt x="16654" y="253312"/>
                </a:cubicBezTo>
                <a:cubicBezTo>
                  <a:pt x="16654" y="253719"/>
                  <a:pt x="16732" y="254118"/>
                  <a:pt x="16811" y="254642"/>
                </a:cubicBezTo>
                <a:lnTo>
                  <a:pt x="16811" y="254845"/>
                </a:lnTo>
                <a:cubicBezTo>
                  <a:pt x="16889" y="255322"/>
                  <a:pt x="16967" y="255799"/>
                  <a:pt x="17045" y="256245"/>
                </a:cubicBezTo>
                <a:cubicBezTo>
                  <a:pt x="17123" y="256784"/>
                  <a:pt x="17280" y="257308"/>
                  <a:pt x="17436" y="257832"/>
                </a:cubicBezTo>
                <a:lnTo>
                  <a:pt x="17514" y="258129"/>
                </a:lnTo>
                <a:cubicBezTo>
                  <a:pt x="17593" y="258442"/>
                  <a:pt x="17671" y="258762"/>
                  <a:pt x="17749" y="259075"/>
                </a:cubicBezTo>
                <a:cubicBezTo>
                  <a:pt x="17984" y="259763"/>
                  <a:pt x="18218" y="260428"/>
                  <a:pt x="18453" y="261085"/>
                </a:cubicBezTo>
                <a:cubicBezTo>
                  <a:pt x="18531" y="261319"/>
                  <a:pt x="18609" y="261554"/>
                  <a:pt x="18687" y="261757"/>
                </a:cubicBezTo>
                <a:cubicBezTo>
                  <a:pt x="19000" y="262453"/>
                  <a:pt x="19313" y="263141"/>
                  <a:pt x="19625" y="263853"/>
                </a:cubicBezTo>
                <a:cubicBezTo>
                  <a:pt x="19704" y="264001"/>
                  <a:pt x="19782" y="264150"/>
                  <a:pt x="19860" y="264298"/>
                </a:cubicBezTo>
                <a:cubicBezTo>
                  <a:pt x="20251" y="265049"/>
                  <a:pt x="20642" y="265784"/>
                  <a:pt x="21111" y="266480"/>
                </a:cubicBezTo>
                <a:cubicBezTo>
                  <a:pt x="21111" y="266535"/>
                  <a:pt x="21189" y="266644"/>
                  <a:pt x="21189" y="266699"/>
                </a:cubicBezTo>
                <a:cubicBezTo>
                  <a:pt x="21737" y="267457"/>
                  <a:pt x="22206" y="268208"/>
                  <a:pt x="22753" y="268935"/>
                </a:cubicBezTo>
                <a:cubicBezTo>
                  <a:pt x="22753" y="268951"/>
                  <a:pt x="22832" y="268958"/>
                  <a:pt x="22832" y="268974"/>
                </a:cubicBezTo>
                <a:cubicBezTo>
                  <a:pt x="28383" y="276262"/>
                  <a:pt x="36593" y="280609"/>
                  <a:pt x="45663" y="281086"/>
                </a:cubicBezTo>
                <a:cubicBezTo>
                  <a:pt x="45428" y="282673"/>
                  <a:pt x="45272" y="284292"/>
                  <a:pt x="45272" y="285934"/>
                </a:cubicBezTo>
                <a:cubicBezTo>
                  <a:pt x="45272" y="286943"/>
                  <a:pt x="45350" y="287967"/>
                  <a:pt x="45428" y="288976"/>
                </a:cubicBezTo>
                <a:cubicBezTo>
                  <a:pt x="45428" y="289382"/>
                  <a:pt x="45507" y="289781"/>
                  <a:pt x="45585" y="290305"/>
                </a:cubicBezTo>
                <a:lnTo>
                  <a:pt x="45663" y="290508"/>
                </a:lnTo>
                <a:cubicBezTo>
                  <a:pt x="45663" y="290986"/>
                  <a:pt x="45741" y="291462"/>
                  <a:pt x="45819" y="291908"/>
                </a:cubicBezTo>
                <a:cubicBezTo>
                  <a:pt x="45976" y="292447"/>
                  <a:pt x="46132" y="292972"/>
                  <a:pt x="46210" y="293496"/>
                </a:cubicBezTo>
                <a:lnTo>
                  <a:pt x="46289" y="293793"/>
                </a:lnTo>
                <a:cubicBezTo>
                  <a:pt x="46367" y="294105"/>
                  <a:pt x="46445" y="294426"/>
                  <a:pt x="46523" y="294739"/>
                </a:cubicBezTo>
                <a:cubicBezTo>
                  <a:pt x="46758" y="295427"/>
                  <a:pt x="46992" y="296091"/>
                  <a:pt x="47227" y="296748"/>
                </a:cubicBezTo>
                <a:cubicBezTo>
                  <a:pt x="47305" y="296983"/>
                  <a:pt x="47383" y="297217"/>
                  <a:pt x="47540" y="297421"/>
                </a:cubicBezTo>
                <a:cubicBezTo>
                  <a:pt x="47774" y="298116"/>
                  <a:pt x="48087" y="298805"/>
                  <a:pt x="48478" y="299516"/>
                </a:cubicBezTo>
                <a:cubicBezTo>
                  <a:pt x="48556" y="299665"/>
                  <a:pt x="48556" y="299814"/>
                  <a:pt x="48635" y="299962"/>
                </a:cubicBezTo>
                <a:cubicBezTo>
                  <a:pt x="49026" y="300713"/>
                  <a:pt x="49494" y="301448"/>
                  <a:pt x="49885" y="302144"/>
                </a:cubicBezTo>
                <a:cubicBezTo>
                  <a:pt x="49963" y="302198"/>
                  <a:pt x="50042" y="302308"/>
                  <a:pt x="50042" y="302362"/>
                </a:cubicBezTo>
                <a:cubicBezTo>
                  <a:pt x="50511" y="303121"/>
                  <a:pt x="51058" y="303872"/>
                  <a:pt x="51606" y="304599"/>
                </a:cubicBezTo>
                <a:cubicBezTo>
                  <a:pt x="51606" y="304614"/>
                  <a:pt x="51606" y="304622"/>
                  <a:pt x="51606" y="304638"/>
                </a:cubicBezTo>
                <a:cubicBezTo>
                  <a:pt x="57548" y="312363"/>
                  <a:pt x="66462" y="316797"/>
                  <a:pt x="76157" y="316797"/>
                </a:cubicBezTo>
                <a:cubicBezTo>
                  <a:pt x="78347" y="316797"/>
                  <a:pt x="80536" y="316554"/>
                  <a:pt x="82569" y="316109"/>
                </a:cubicBezTo>
                <a:cubicBezTo>
                  <a:pt x="82647" y="316195"/>
                  <a:pt x="82647" y="316273"/>
                  <a:pt x="82647" y="316374"/>
                </a:cubicBezTo>
                <a:lnTo>
                  <a:pt x="82647" y="316578"/>
                </a:lnTo>
                <a:cubicBezTo>
                  <a:pt x="82725" y="317055"/>
                  <a:pt x="82803" y="317532"/>
                  <a:pt x="82882" y="317978"/>
                </a:cubicBezTo>
                <a:cubicBezTo>
                  <a:pt x="82960" y="318517"/>
                  <a:pt x="83116" y="319041"/>
                  <a:pt x="83273" y="319565"/>
                </a:cubicBezTo>
                <a:lnTo>
                  <a:pt x="83351" y="319862"/>
                </a:lnTo>
                <a:cubicBezTo>
                  <a:pt x="83429" y="320174"/>
                  <a:pt x="83507" y="320495"/>
                  <a:pt x="83585" y="320808"/>
                </a:cubicBezTo>
                <a:cubicBezTo>
                  <a:pt x="83820" y="321496"/>
                  <a:pt x="84055" y="322161"/>
                  <a:pt x="84289" y="322818"/>
                </a:cubicBezTo>
                <a:cubicBezTo>
                  <a:pt x="84367" y="323052"/>
                  <a:pt x="84446" y="323287"/>
                  <a:pt x="84524" y="323490"/>
                </a:cubicBezTo>
                <a:cubicBezTo>
                  <a:pt x="84837" y="324186"/>
                  <a:pt x="85149" y="324874"/>
                  <a:pt x="85462" y="325586"/>
                </a:cubicBezTo>
                <a:cubicBezTo>
                  <a:pt x="85540" y="325734"/>
                  <a:pt x="85619" y="325883"/>
                  <a:pt x="85696" y="326031"/>
                </a:cubicBezTo>
                <a:cubicBezTo>
                  <a:pt x="86087" y="326782"/>
                  <a:pt x="86478" y="327517"/>
                  <a:pt x="86948" y="328213"/>
                </a:cubicBezTo>
                <a:cubicBezTo>
                  <a:pt x="86948" y="328267"/>
                  <a:pt x="87026" y="328377"/>
                  <a:pt x="87104" y="328432"/>
                </a:cubicBezTo>
                <a:cubicBezTo>
                  <a:pt x="87573" y="329190"/>
                  <a:pt x="88042" y="329941"/>
                  <a:pt x="88590" y="330668"/>
                </a:cubicBezTo>
                <a:cubicBezTo>
                  <a:pt x="88667" y="330684"/>
                  <a:pt x="88667" y="330692"/>
                  <a:pt x="88667" y="330707"/>
                </a:cubicBezTo>
                <a:cubicBezTo>
                  <a:pt x="94532" y="338433"/>
                  <a:pt x="103524" y="342866"/>
                  <a:pt x="113142" y="342866"/>
                </a:cubicBezTo>
                <a:cubicBezTo>
                  <a:pt x="118536" y="342866"/>
                  <a:pt x="123541" y="341506"/>
                  <a:pt x="127919" y="339105"/>
                </a:cubicBezTo>
                <a:cubicBezTo>
                  <a:pt x="127919" y="339167"/>
                  <a:pt x="127998" y="339230"/>
                  <a:pt x="127998" y="339301"/>
                </a:cubicBezTo>
                <a:cubicBezTo>
                  <a:pt x="128076" y="339449"/>
                  <a:pt x="128154" y="339598"/>
                  <a:pt x="128232" y="339746"/>
                </a:cubicBezTo>
                <a:cubicBezTo>
                  <a:pt x="128623" y="340497"/>
                  <a:pt x="129014" y="341232"/>
                  <a:pt x="129483" y="341928"/>
                </a:cubicBezTo>
                <a:cubicBezTo>
                  <a:pt x="129483" y="341982"/>
                  <a:pt x="129562" y="342092"/>
                  <a:pt x="129562" y="342147"/>
                </a:cubicBezTo>
                <a:cubicBezTo>
                  <a:pt x="130031" y="342905"/>
                  <a:pt x="130578" y="343656"/>
                  <a:pt x="131126" y="344383"/>
                </a:cubicBezTo>
                <a:cubicBezTo>
                  <a:pt x="131126" y="344399"/>
                  <a:pt x="131203" y="344407"/>
                  <a:pt x="131203" y="344422"/>
                </a:cubicBezTo>
                <a:cubicBezTo>
                  <a:pt x="137068" y="352148"/>
                  <a:pt x="145982" y="356581"/>
                  <a:pt x="155677" y="356581"/>
                </a:cubicBezTo>
                <a:cubicBezTo>
                  <a:pt x="164669" y="356581"/>
                  <a:pt x="172801" y="352718"/>
                  <a:pt x="178431" y="346557"/>
                </a:cubicBezTo>
                <a:cubicBezTo>
                  <a:pt x="184295" y="353805"/>
                  <a:pt x="192974" y="357949"/>
                  <a:pt x="202357" y="357949"/>
                </a:cubicBezTo>
                <a:cubicBezTo>
                  <a:pt x="211271" y="357949"/>
                  <a:pt x="219324" y="354126"/>
                  <a:pt x="224954" y="348027"/>
                </a:cubicBezTo>
                <a:cubicBezTo>
                  <a:pt x="230818" y="354360"/>
                  <a:pt x="238872" y="357949"/>
                  <a:pt x="247551" y="357949"/>
                </a:cubicBezTo>
                <a:cubicBezTo>
                  <a:pt x="256856" y="357949"/>
                  <a:pt x="265222" y="353805"/>
                  <a:pt x="270930" y="347268"/>
                </a:cubicBezTo>
                <a:cubicBezTo>
                  <a:pt x="276794" y="354079"/>
                  <a:pt x="285161" y="357949"/>
                  <a:pt x="294230" y="357949"/>
                </a:cubicBezTo>
                <a:cubicBezTo>
                  <a:pt x="303144" y="357949"/>
                  <a:pt x="311198" y="354126"/>
                  <a:pt x="316828" y="348027"/>
                </a:cubicBezTo>
                <a:cubicBezTo>
                  <a:pt x="322692" y="354360"/>
                  <a:pt x="330746" y="357949"/>
                  <a:pt x="339424" y="357949"/>
                </a:cubicBezTo>
                <a:cubicBezTo>
                  <a:pt x="348729" y="357949"/>
                  <a:pt x="357096" y="353805"/>
                  <a:pt x="362804" y="347268"/>
                </a:cubicBezTo>
                <a:cubicBezTo>
                  <a:pt x="368668" y="354079"/>
                  <a:pt x="377034" y="357949"/>
                  <a:pt x="386104" y="357949"/>
                </a:cubicBezTo>
                <a:cubicBezTo>
                  <a:pt x="392828" y="357949"/>
                  <a:pt x="399006" y="355776"/>
                  <a:pt x="404088" y="352101"/>
                </a:cubicBezTo>
                <a:cubicBezTo>
                  <a:pt x="404557" y="352734"/>
                  <a:pt x="404948" y="353367"/>
                  <a:pt x="405417" y="353969"/>
                </a:cubicBezTo>
                <a:cubicBezTo>
                  <a:pt x="405417" y="353985"/>
                  <a:pt x="405417" y="353993"/>
                  <a:pt x="405417" y="354008"/>
                </a:cubicBezTo>
                <a:cubicBezTo>
                  <a:pt x="411360" y="361734"/>
                  <a:pt x="420274" y="366168"/>
                  <a:pt x="429969" y="366168"/>
                </a:cubicBezTo>
                <a:cubicBezTo>
                  <a:pt x="433957" y="366168"/>
                  <a:pt x="437866" y="365386"/>
                  <a:pt x="441385" y="363978"/>
                </a:cubicBezTo>
                <a:cubicBezTo>
                  <a:pt x="441385" y="364213"/>
                  <a:pt x="441463" y="364447"/>
                  <a:pt x="441542" y="364682"/>
                </a:cubicBezTo>
                <a:cubicBezTo>
                  <a:pt x="441776" y="365370"/>
                  <a:pt x="442010" y="366035"/>
                  <a:pt x="442245" y="366691"/>
                </a:cubicBezTo>
                <a:cubicBezTo>
                  <a:pt x="442323" y="366926"/>
                  <a:pt x="442401" y="367161"/>
                  <a:pt x="442479" y="367364"/>
                </a:cubicBezTo>
                <a:cubicBezTo>
                  <a:pt x="442792" y="368060"/>
                  <a:pt x="443105" y="368748"/>
                  <a:pt x="443418" y="369459"/>
                </a:cubicBezTo>
                <a:cubicBezTo>
                  <a:pt x="443496" y="369608"/>
                  <a:pt x="443574" y="369756"/>
                  <a:pt x="443652" y="369905"/>
                </a:cubicBezTo>
                <a:cubicBezTo>
                  <a:pt x="444043" y="370656"/>
                  <a:pt x="444434" y="371391"/>
                  <a:pt x="444904" y="372087"/>
                </a:cubicBezTo>
                <a:cubicBezTo>
                  <a:pt x="444904" y="372142"/>
                  <a:pt x="444981" y="372251"/>
                  <a:pt x="444981" y="372306"/>
                </a:cubicBezTo>
                <a:cubicBezTo>
                  <a:pt x="445529" y="373064"/>
                  <a:pt x="445998" y="373815"/>
                  <a:pt x="446545" y="374542"/>
                </a:cubicBezTo>
                <a:cubicBezTo>
                  <a:pt x="446545" y="374558"/>
                  <a:pt x="446624" y="374573"/>
                  <a:pt x="446624" y="374581"/>
                </a:cubicBezTo>
                <a:cubicBezTo>
                  <a:pt x="452488" y="382307"/>
                  <a:pt x="461401" y="386740"/>
                  <a:pt x="471097" y="386740"/>
                </a:cubicBezTo>
                <a:cubicBezTo>
                  <a:pt x="471410" y="386740"/>
                  <a:pt x="471723" y="386724"/>
                  <a:pt x="472036" y="386716"/>
                </a:cubicBezTo>
                <a:cubicBezTo>
                  <a:pt x="471879" y="387850"/>
                  <a:pt x="471801" y="389000"/>
                  <a:pt x="471801" y="390165"/>
                </a:cubicBezTo>
                <a:cubicBezTo>
                  <a:pt x="471801" y="391173"/>
                  <a:pt x="471879" y="392198"/>
                  <a:pt x="471957" y="393207"/>
                </a:cubicBezTo>
                <a:cubicBezTo>
                  <a:pt x="471957" y="393613"/>
                  <a:pt x="472036" y="394012"/>
                  <a:pt x="472114" y="394536"/>
                </a:cubicBezTo>
                <a:lnTo>
                  <a:pt x="472192" y="394739"/>
                </a:lnTo>
                <a:cubicBezTo>
                  <a:pt x="472192" y="395216"/>
                  <a:pt x="472270" y="395693"/>
                  <a:pt x="472348" y="396139"/>
                </a:cubicBezTo>
                <a:cubicBezTo>
                  <a:pt x="472505" y="396678"/>
                  <a:pt x="472661" y="397202"/>
                  <a:pt x="472739" y="397726"/>
                </a:cubicBezTo>
                <a:lnTo>
                  <a:pt x="472818" y="398023"/>
                </a:lnTo>
                <a:cubicBezTo>
                  <a:pt x="472896" y="398336"/>
                  <a:pt x="472973" y="398656"/>
                  <a:pt x="473130" y="398969"/>
                </a:cubicBezTo>
                <a:cubicBezTo>
                  <a:pt x="473287" y="399657"/>
                  <a:pt x="473521" y="400322"/>
                  <a:pt x="473755" y="400979"/>
                </a:cubicBezTo>
                <a:cubicBezTo>
                  <a:pt x="473834" y="401213"/>
                  <a:pt x="473912" y="401448"/>
                  <a:pt x="474068" y="401651"/>
                </a:cubicBezTo>
                <a:cubicBezTo>
                  <a:pt x="474303" y="402347"/>
                  <a:pt x="474616" y="403035"/>
                  <a:pt x="475007" y="403747"/>
                </a:cubicBezTo>
                <a:cubicBezTo>
                  <a:pt x="475007" y="403895"/>
                  <a:pt x="475085" y="404044"/>
                  <a:pt x="475163" y="404192"/>
                </a:cubicBezTo>
                <a:cubicBezTo>
                  <a:pt x="475554" y="404943"/>
                  <a:pt x="476023" y="405678"/>
                  <a:pt x="476414" y="406374"/>
                </a:cubicBezTo>
                <a:cubicBezTo>
                  <a:pt x="476492" y="406429"/>
                  <a:pt x="476571" y="406538"/>
                  <a:pt x="476571" y="406593"/>
                </a:cubicBezTo>
                <a:cubicBezTo>
                  <a:pt x="477040" y="407351"/>
                  <a:pt x="477587" y="408102"/>
                  <a:pt x="478135" y="408829"/>
                </a:cubicBezTo>
                <a:cubicBezTo>
                  <a:pt x="478135" y="408845"/>
                  <a:pt x="478135" y="408853"/>
                  <a:pt x="478135" y="408868"/>
                </a:cubicBezTo>
                <a:cubicBezTo>
                  <a:pt x="484077" y="416594"/>
                  <a:pt x="492991" y="421028"/>
                  <a:pt x="502686" y="421028"/>
                </a:cubicBezTo>
                <a:cubicBezTo>
                  <a:pt x="507612" y="421028"/>
                  <a:pt x="512304" y="419847"/>
                  <a:pt x="516448" y="417759"/>
                </a:cubicBezTo>
                <a:lnTo>
                  <a:pt x="465468" y="468764"/>
                </a:lnTo>
                <a:cubicBezTo>
                  <a:pt x="464763" y="469468"/>
                  <a:pt x="464060" y="470234"/>
                  <a:pt x="463435" y="471024"/>
                </a:cubicBezTo>
                <a:cubicBezTo>
                  <a:pt x="463200" y="471336"/>
                  <a:pt x="462965" y="471665"/>
                  <a:pt x="462653" y="471993"/>
                </a:cubicBezTo>
                <a:lnTo>
                  <a:pt x="462496" y="472274"/>
                </a:lnTo>
                <a:cubicBezTo>
                  <a:pt x="462183" y="472650"/>
                  <a:pt x="461949" y="473033"/>
                  <a:pt x="461636" y="473416"/>
                </a:cubicBezTo>
                <a:cubicBezTo>
                  <a:pt x="461324" y="473870"/>
                  <a:pt x="461089" y="474331"/>
                  <a:pt x="460776" y="474800"/>
                </a:cubicBezTo>
                <a:lnTo>
                  <a:pt x="460620" y="475043"/>
                </a:lnTo>
                <a:cubicBezTo>
                  <a:pt x="460463" y="475324"/>
                  <a:pt x="460307" y="475613"/>
                  <a:pt x="460151" y="475895"/>
                </a:cubicBezTo>
                <a:cubicBezTo>
                  <a:pt x="459838" y="476529"/>
                  <a:pt x="459525" y="477177"/>
                  <a:pt x="459212" y="477795"/>
                </a:cubicBezTo>
                <a:cubicBezTo>
                  <a:pt x="459134" y="478030"/>
                  <a:pt x="458978" y="478264"/>
                  <a:pt x="458899" y="478460"/>
                </a:cubicBezTo>
                <a:cubicBezTo>
                  <a:pt x="458665" y="479116"/>
                  <a:pt x="458352" y="479789"/>
                  <a:pt x="458117" y="480634"/>
                </a:cubicBezTo>
                <a:cubicBezTo>
                  <a:pt x="458039" y="480805"/>
                  <a:pt x="457962" y="480978"/>
                  <a:pt x="457962" y="481071"/>
                </a:cubicBezTo>
                <a:cubicBezTo>
                  <a:pt x="457726" y="481837"/>
                  <a:pt x="457492" y="482627"/>
                  <a:pt x="457258" y="483511"/>
                </a:cubicBezTo>
                <a:cubicBezTo>
                  <a:pt x="457258" y="483581"/>
                  <a:pt x="457258" y="483683"/>
                  <a:pt x="457258" y="483746"/>
                </a:cubicBezTo>
                <a:cubicBezTo>
                  <a:pt x="457023" y="484590"/>
                  <a:pt x="456867" y="485466"/>
                  <a:pt x="456710" y="486357"/>
                </a:cubicBezTo>
                <a:cubicBezTo>
                  <a:pt x="456710" y="486388"/>
                  <a:pt x="456710" y="486420"/>
                  <a:pt x="456710" y="486451"/>
                </a:cubicBezTo>
                <a:cubicBezTo>
                  <a:pt x="456241" y="490400"/>
                  <a:pt x="456476" y="494309"/>
                  <a:pt x="457335" y="498031"/>
                </a:cubicBezTo>
                <a:cubicBezTo>
                  <a:pt x="456867" y="497867"/>
                  <a:pt x="456319" y="497695"/>
                  <a:pt x="455850" y="497554"/>
                </a:cubicBezTo>
                <a:lnTo>
                  <a:pt x="455537" y="497468"/>
                </a:lnTo>
                <a:cubicBezTo>
                  <a:pt x="454755" y="497280"/>
                  <a:pt x="454052" y="497116"/>
                  <a:pt x="453348" y="496991"/>
                </a:cubicBezTo>
                <a:cubicBezTo>
                  <a:pt x="453114" y="496936"/>
                  <a:pt x="452801" y="496889"/>
                  <a:pt x="452488" y="496851"/>
                </a:cubicBezTo>
                <a:lnTo>
                  <a:pt x="452175" y="496796"/>
                </a:lnTo>
                <a:cubicBezTo>
                  <a:pt x="451628" y="496725"/>
                  <a:pt x="451159" y="496655"/>
                  <a:pt x="450689" y="496608"/>
                </a:cubicBezTo>
                <a:cubicBezTo>
                  <a:pt x="449673" y="496514"/>
                  <a:pt x="448734" y="496468"/>
                  <a:pt x="447797" y="496468"/>
                </a:cubicBezTo>
                <a:cubicBezTo>
                  <a:pt x="442636" y="496468"/>
                  <a:pt x="437553" y="497758"/>
                  <a:pt x="433096" y="500205"/>
                </a:cubicBezTo>
                <a:cubicBezTo>
                  <a:pt x="429109" y="502379"/>
                  <a:pt x="425747" y="505350"/>
                  <a:pt x="423088" y="508861"/>
                </a:cubicBezTo>
                <a:cubicBezTo>
                  <a:pt x="419101" y="503481"/>
                  <a:pt x="413314" y="499400"/>
                  <a:pt x="406434" y="497554"/>
                </a:cubicBezTo>
                <a:lnTo>
                  <a:pt x="406121" y="497468"/>
                </a:lnTo>
                <a:cubicBezTo>
                  <a:pt x="405417" y="497280"/>
                  <a:pt x="404713" y="497116"/>
                  <a:pt x="404010" y="496991"/>
                </a:cubicBezTo>
                <a:cubicBezTo>
                  <a:pt x="403697" y="496936"/>
                  <a:pt x="403463" y="496889"/>
                  <a:pt x="403150" y="496851"/>
                </a:cubicBezTo>
                <a:lnTo>
                  <a:pt x="402759" y="496796"/>
                </a:lnTo>
                <a:cubicBezTo>
                  <a:pt x="402290" y="496718"/>
                  <a:pt x="401820" y="496655"/>
                  <a:pt x="401351" y="496608"/>
                </a:cubicBezTo>
                <a:cubicBezTo>
                  <a:pt x="400335" y="496514"/>
                  <a:pt x="399397" y="496468"/>
                  <a:pt x="398458" y="496468"/>
                </a:cubicBezTo>
                <a:cubicBezTo>
                  <a:pt x="395018" y="496468"/>
                  <a:pt x="391578" y="497070"/>
                  <a:pt x="388293" y="498196"/>
                </a:cubicBezTo>
                <a:cubicBezTo>
                  <a:pt x="388293" y="494442"/>
                  <a:pt x="387746" y="490665"/>
                  <a:pt x="386417" y="487030"/>
                </a:cubicBezTo>
                <a:cubicBezTo>
                  <a:pt x="386339" y="486764"/>
                  <a:pt x="386261" y="486506"/>
                  <a:pt x="386104" y="486193"/>
                </a:cubicBezTo>
                <a:cubicBezTo>
                  <a:pt x="385791" y="485348"/>
                  <a:pt x="385400" y="484528"/>
                  <a:pt x="385009" y="483738"/>
                </a:cubicBezTo>
                <a:cubicBezTo>
                  <a:pt x="384853" y="483386"/>
                  <a:pt x="384697" y="483042"/>
                  <a:pt x="384540" y="482706"/>
                </a:cubicBezTo>
                <a:cubicBezTo>
                  <a:pt x="384149" y="481963"/>
                  <a:pt x="383681" y="481236"/>
                  <a:pt x="383211" y="480477"/>
                </a:cubicBezTo>
                <a:lnTo>
                  <a:pt x="383133" y="480360"/>
                </a:lnTo>
                <a:cubicBezTo>
                  <a:pt x="382977" y="480086"/>
                  <a:pt x="382820" y="479820"/>
                  <a:pt x="382664" y="479547"/>
                </a:cubicBezTo>
                <a:cubicBezTo>
                  <a:pt x="381960" y="478530"/>
                  <a:pt x="381256" y="477623"/>
                  <a:pt x="380553" y="476786"/>
                </a:cubicBezTo>
                <a:cubicBezTo>
                  <a:pt x="374454" y="469069"/>
                  <a:pt x="370388" y="458466"/>
                  <a:pt x="366166" y="447253"/>
                </a:cubicBezTo>
                <a:cubicBezTo>
                  <a:pt x="358894" y="428111"/>
                  <a:pt x="350605" y="406413"/>
                  <a:pt x="329103" y="396850"/>
                </a:cubicBezTo>
                <a:cubicBezTo>
                  <a:pt x="323004" y="394113"/>
                  <a:pt x="316046" y="392526"/>
                  <a:pt x="308618" y="392135"/>
                </a:cubicBezTo>
                <a:cubicBezTo>
                  <a:pt x="302909" y="391838"/>
                  <a:pt x="298062" y="396193"/>
                  <a:pt x="297749" y="401862"/>
                </a:cubicBezTo>
                <a:cubicBezTo>
                  <a:pt x="297515" y="407531"/>
                  <a:pt x="301815" y="412371"/>
                  <a:pt x="307523" y="412676"/>
                </a:cubicBezTo>
                <a:cubicBezTo>
                  <a:pt x="312527" y="412942"/>
                  <a:pt x="316828" y="413912"/>
                  <a:pt x="320737" y="415648"/>
                </a:cubicBezTo>
                <a:cubicBezTo>
                  <a:pt x="334421" y="421731"/>
                  <a:pt x="340519" y="437674"/>
                  <a:pt x="346931" y="454564"/>
                </a:cubicBezTo>
                <a:cubicBezTo>
                  <a:pt x="351544" y="466817"/>
                  <a:pt x="356392" y="479484"/>
                  <a:pt x="364524" y="489727"/>
                </a:cubicBezTo>
                <a:cubicBezTo>
                  <a:pt x="364602" y="489735"/>
                  <a:pt x="364602" y="489735"/>
                  <a:pt x="364602" y="489743"/>
                </a:cubicBezTo>
                <a:cubicBezTo>
                  <a:pt x="364602" y="489829"/>
                  <a:pt x="364680" y="489915"/>
                  <a:pt x="364758" y="489993"/>
                </a:cubicBezTo>
                <a:cubicBezTo>
                  <a:pt x="365071" y="490298"/>
                  <a:pt x="365306" y="490665"/>
                  <a:pt x="365540" y="491033"/>
                </a:cubicBezTo>
                <a:lnTo>
                  <a:pt x="365853" y="491463"/>
                </a:lnTo>
                <a:cubicBezTo>
                  <a:pt x="366009" y="491737"/>
                  <a:pt x="366166" y="492010"/>
                  <a:pt x="366322" y="492308"/>
                </a:cubicBezTo>
                <a:cubicBezTo>
                  <a:pt x="366400" y="492433"/>
                  <a:pt x="366479" y="492566"/>
                  <a:pt x="366557" y="492691"/>
                </a:cubicBezTo>
                <a:cubicBezTo>
                  <a:pt x="366634" y="492988"/>
                  <a:pt x="366791" y="493293"/>
                  <a:pt x="366948" y="493613"/>
                </a:cubicBezTo>
                <a:lnTo>
                  <a:pt x="367104" y="494012"/>
                </a:lnTo>
                <a:cubicBezTo>
                  <a:pt x="368668" y="498516"/>
                  <a:pt x="367495" y="503583"/>
                  <a:pt x="364133" y="506945"/>
                </a:cubicBezTo>
                <a:cubicBezTo>
                  <a:pt x="359519" y="511527"/>
                  <a:pt x="352091" y="511817"/>
                  <a:pt x="347166" y="507610"/>
                </a:cubicBezTo>
                <a:cubicBezTo>
                  <a:pt x="347087" y="507532"/>
                  <a:pt x="347009" y="507461"/>
                  <a:pt x="346852" y="507391"/>
                </a:cubicBezTo>
                <a:cubicBezTo>
                  <a:pt x="336610" y="499212"/>
                  <a:pt x="323943" y="494403"/>
                  <a:pt x="311667" y="489751"/>
                </a:cubicBezTo>
                <a:cubicBezTo>
                  <a:pt x="288210" y="480845"/>
                  <a:pt x="273197" y="474143"/>
                  <a:pt x="270304" y="454728"/>
                </a:cubicBezTo>
                <a:lnTo>
                  <a:pt x="295951" y="429073"/>
                </a:lnTo>
                <a:cubicBezTo>
                  <a:pt x="299938" y="425054"/>
                  <a:pt x="299938" y="418541"/>
                  <a:pt x="295951" y="414530"/>
                </a:cubicBezTo>
                <a:cubicBezTo>
                  <a:pt x="291885" y="410510"/>
                  <a:pt x="285395" y="410510"/>
                  <a:pt x="281407" y="414530"/>
                </a:cubicBezTo>
                <a:lnTo>
                  <a:pt x="252321" y="443617"/>
                </a:lnTo>
                <a:cubicBezTo>
                  <a:pt x="250287" y="445681"/>
                  <a:pt x="249193" y="448520"/>
                  <a:pt x="249349" y="451429"/>
                </a:cubicBezTo>
                <a:cubicBezTo>
                  <a:pt x="251304" y="488836"/>
                  <a:pt x="280782" y="500010"/>
                  <a:pt x="304395" y="508994"/>
                </a:cubicBezTo>
                <a:cubicBezTo>
                  <a:pt x="315655" y="513248"/>
                  <a:pt x="326289" y="517266"/>
                  <a:pt x="333951" y="523381"/>
                </a:cubicBezTo>
                <a:cubicBezTo>
                  <a:pt x="340128" y="528565"/>
                  <a:pt x="347713" y="531130"/>
                  <a:pt x="355297" y="531130"/>
                </a:cubicBezTo>
                <a:cubicBezTo>
                  <a:pt x="359519" y="531130"/>
                  <a:pt x="363663" y="530332"/>
                  <a:pt x="367652" y="528753"/>
                </a:cubicBezTo>
                <a:cubicBezTo>
                  <a:pt x="367652" y="529300"/>
                  <a:pt x="367729" y="529840"/>
                  <a:pt x="367729" y="530379"/>
                </a:cubicBezTo>
                <a:cubicBezTo>
                  <a:pt x="367807" y="530786"/>
                  <a:pt x="367886" y="531185"/>
                  <a:pt x="367964" y="531709"/>
                </a:cubicBezTo>
                <a:lnTo>
                  <a:pt x="367964" y="531912"/>
                </a:lnTo>
                <a:cubicBezTo>
                  <a:pt x="368043" y="532389"/>
                  <a:pt x="368120" y="532866"/>
                  <a:pt x="368198" y="533312"/>
                </a:cubicBezTo>
                <a:cubicBezTo>
                  <a:pt x="368277" y="533851"/>
                  <a:pt x="368433" y="534375"/>
                  <a:pt x="368589" y="534899"/>
                </a:cubicBezTo>
                <a:lnTo>
                  <a:pt x="368668" y="535196"/>
                </a:lnTo>
                <a:cubicBezTo>
                  <a:pt x="368746" y="535509"/>
                  <a:pt x="368824" y="535830"/>
                  <a:pt x="368902" y="536142"/>
                </a:cubicBezTo>
                <a:cubicBezTo>
                  <a:pt x="369137" y="536830"/>
                  <a:pt x="369371" y="537495"/>
                  <a:pt x="369606" y="538152"/>
                </a:cubicBezTo>
                <a:cubicBezTo>
                  <a:pt x="369684" y="538386"/>
                  <a:pt x="369762" y="538621"/>
                  <a:pt x="369841" y="538824"/>
                </a:cubicBezTo>
                <a:cubicBezTo>
                  <a:pt x="370153" y="539520"/>
                  <a:pt x="370466" y="540208"/>
                  <a:pt x="370779" y="540920"/>
                </a:cubicBezTo>
                <a:cubicBezTo>
                  <a:pt x="370857" y="541068"/>
                  <a:pt x="370935" y="541217"/>
                  <a:pt x="371014" y="541366"/>
                </a:cubicBezTo>
                <a:cubicBezTo>
                  <a:pt x="371405" y="542116"/>
                  <a:pt x="371796" y="542851"/>
                  <a:pt x="372264" y="543547"/>
                </a:cubicBezTo>
                <a:cubicBezTo>
                  <a:pt x="372264" y="543602"/>
                  <a:pt x="372343" y="543711"/>
                  <a:pt x="372343" y="543766"/>
                </a:cubicBezTo>
                <a:cubicBezTo>
                  <a:pt x="372812" y="544525"/>
                  <a:pt x="373359" y="545275"/>
                  <a:pt x="373907" y="546002"/>
                </a:cubicBezTo>
                <a:cubicBezTo>
                  <a:pt x="373907" y="546018"/>
                  <a:pt x="373985" y="546026"/>
                  <a:pt x="373985" y="546042"/>
                </a:cubicBezTo>
                <a:cubicBezTo>
                  <a:pt x="379849" y="553767"/>
                  <a:pt x="388763" y="558200"/>
                  <a:pt x="398458" y="558200"/>
                </a:cubicBezTo>
                <a:cubicBezTo>
                  <a:pt x="408545" y="558200"/>
                  <a:pt x="417537" y="553329"/>
                  <a:pt x="423167" y="545815"/>
                </a:cubicBezTo>
                <a:cubicBezTo>
                  <a:pt x="423245" y="545877"/>
                  <a:pt x="423245" y="545940"/>
                  <a:pt x="423323" y="545995"/>
                </a:cubicBezTo>
                <a:cubicBezTo>
                  <a:pt x="423323" y="546010"/>
                  <a:pt x="423323" y="546018"/>
                  <a:pt x="423323" y="546034"/>
                </a:cubicBezTo>
                <a:cubicBezTo>
                  <a:pt x="429265" y="553759"/>
                  <a:pt x="438179" y="558193"/>
                  <a:pt x="447875" y="558193"/>
                </a:cubicBezTo>
                <a:cubicBezTo>
                  <a:pt x="464842" y="558193"/>
                  <a:pt x="478682" y="544352"/>
                  <a:pt x="478682" y="527338"/>
                </a:cubicBezTo>
                <a:cubicBezTo>
                  <a:pt x="478682" y="524789"/>
                  <a:pt x="478369" y="522302"/>
                  <a:pt x="477821" y="519917"/>
                </a:cubicBezTo>
                <a:cubicBezTo>
                  <a:pt x="480871" y="520918"/>
                  <a:pt x="484077" y="521450"/>
                  <a:pt x="487361" y="521450"/>
                </a:cubicBezTo>
                <a:cubicBezTo>
                  <a:pt x="495258" y="521450"/>
                  <a:pt x="503155" y="518439"/>
                  <a:pt x="509098" y="512426"/>
                </a:cubicBezTo>
                <a:lnTo>
                  <a:pt x="567663" y="453923"/>
                </a:lnTo>
                <a:cubicBezTo>
                  <a:pt x="578844" y="442702"/>
                  <a:pt x="579548" y="424976"/>
                  <a:pt x="569226" y="412668"/>
                </a:cubicBezTo>
                <a:cubicBezTo>
                  <a:pt x="568444" y="411855"/>
                  <a:pt x="567819" y="411167"/>
                  <a:pt x="567193" y="410526"/>
                </a:cubicBezTo>
                <a:close/>
                <a:moveTo>
                  <a:pt x="398302" y="537542"/>
                </a:moveTo>
                <a:cubicBezTo>
                  <a:pt x="395174" y="537542"/>
                  <a:pt x="392203" y="536088"/>
                  <a:pt x="390170" y="533460"/>
                </a:cubicBezTo>
                <a:cubicBezTo>
                  <a:pt x="390170" y="533444"/>
                  <a:pt x="390170" y="533437"/>
                  <a:pt x="390170" y="533421"/>
                </a:cubicBezTo>
                <a:cubicBezTo>
                  <a:pt x="389936" y="533210"/>
                  <a:pt x="389779" y="532983"/>
                  <a:pt x="389701" y="532756"/>
                </a:cubicBezTo>
                <a:cubicBezTo>
                  <a:pt x="389623" y="532718"/>
                  <a:pt x="389623" y="532671"/>
                  <a:pt x="389623" y="532647"/>
                </a:cubicBezTo>
                <a:cubicBezTo>
                  <a:pt x="389466" y="532436"/>
                  <a:pt x="389310" y="532217"/>
                  <a:pt x="389232" y="531983"/>
                </a:cubicBezTo>
                <a:cubicBezTo>
                  <a:pt x="389154" y="531912"/>
                  <a:pt x="389154" y="531818"/>
                  <a:pt x="389075" y="531779"/>
                </a:cubicBezTo>
                <a:cubicBezTo>
                  <a:pt x="388997" y="531576"/>
                  <a:pt x="388919" y="531365"/>
                  <a:pt x="388841" y="531138"/>
                </a:cubicBezTo>
                <a:lnTo>
                  <a:pt x="388684" y="530833"/>
                </a:lnTo>
                <a:cubicBezTo>
                  <a:pt x="388606" y="530630"/>
                  <a:pt x="388528" y="530426"/>
                  <a:pt x="388528" y="530231"/>
                </a:cubicBezTo>
                <a:lnTo>
                  <a:pt x="388293" y="529597"/>
                </a:lnTo>
                <a:cubicBezTo>
                  <a:pt x="388293" y="529480"/>
                  <a:pt x="388293" y="529355"/>
                  <a:pt x="388216" y="529316"/>
                </a:cubicBezTo>
                <a:lnTo>
                  <a:pt x="388059" y="528174"/>
                </a:lnTo>
                <a:cubicBezTo>
                  <a:pt x="388059" y="527869"/>
                  <a:pt x="388059" y="527557"/>
                  <a:pt x="388059" y="527267"/>
                </a:cubicBezTo>
                <a:cubicBezTo>
                  <a:pt x="388059" y="523499"/>
                  <a:pt x="390092" y="520035"/>
                  <a:pt x="393454" y="518221"/>
                </a:cubicBezTo>
                <a:cubicBezTo>
                  <a:pt x="394940" y="517400"/>
                  <a:pt x="396582" y="516985"/>
                  <a:pt x="398380" y="516985"/>
                </a:cubicBezTo>
                <a:cubicBezTo>
                  <a:pt x="398615" y="516985"/>
                  <a:pt x="398928" y="517001"/>
                  <a:pt x="399240" y="517032"/>
                </a:cubicBezTo>
                <a:lnTo>
                  <a:pt x="400178" y="517165"/>
                </a:lnTo>
                <a:cubicBezTo>
                  <a:pt x="400413" y="517212"/>
                  <a:pt x="400647" y="517266"/>
                  <a:pt x="400883" y="517337"/>
                </a:cubicBezTo>
                <a:cubicBezTo>
                  <a:pt x="400960" y="517337"/>
                  <a:pt x="400960" y="517353"/>
                  <a:pt x="401038" y="517368"/>
                </a:cubicBezTo>
                <a:cubicBezTo>
                  <a:pt x="405495" y="518588"/>
                  <a:pt x="408623" y="522654"/>
                  <a:pt x="408623" y="527275"/>
                </a:cubicBezTo>
                <a:cubicBezTo>
                  <a:pt x="408623" y="532929"/>
                  <a:pt x="404010" y="537542"/>
                  <a:pt x="398302" y="537542"/>
                </a:cubicBezTo>
                <a:close/>
                <a:moveTo>
                  <a:pt x="447718" y="537542"/>
                </a:moveTo>
                <a:cubicBezTo>
                  <a:pt x="444513" y="537542"/>
                  <a:pt x="441542" y="536088"/>
                  <a:pt x="439508" y="533460"/>
                </a:cubicBezTo>
                <a:cubicBezTo>
                  <a:pt x="439508" y="533444"/>
                  <a:pt x="439508" y="533437"/>
                  <a:pt x="439508" y="533421"/>
                </a:cubicBezTo>
                <a:cubicBezTo>
                  <a:pt x="439352" y="533210"/>
                  <a:pt x="439196" y="532983"/>
                  <a:pt x="439039" y="532756"/>
                </a:cubicBezTo>
                <a:cubicBezTo>
                  <a:pt x="439039" y="532718"/>
                  <a:pt x="438961" y="532671"/>
                  <a:pt x="438961" y="532647"/>
                </a:cubicBezTo>
                <a:cubicBezTo>
                  <a:pt x="438883" y="532436"/>
                  <a:pt x="438726" y="532217"/>
                  <a:pt x="438570" y="531983"/>
                </a:cubicBezTo>
                <a:cubicBezTo>
                  <a:pt x="438570" y="531912"/>
                  <a:pt x="438492" y="531818"/>
                  <a:pt x="438492" y="531779"/>
                </a:cubicBezTo>
                <a:cubicBezTo>
                  <a:pt x="438414" y="531576"/>
                  <a:pt x="438257" y="531365"/>
                  <a:pt x="438179" y="531138"/>
                </a:cubicBezTo>
                <a:lnTo>
                  <a:pt x="438101" y="530833"/>
                </a:lnTo>
                <a:cubicBezTo>
                  <a:pt x="438023" y="530630"/>
                  <a:pt x="437944" y="530426"/>
                  <a:pt x="437866" y="530231"/>
                </a:cubicBezTo>
                <a:lnTo>
                  <a:pt x="437710" y="529597"/>
                </a:lnTo>
                <a:cubicBezTo>
                  <a:pt x="437710" y="529480"/>
                  <a:pt x="437632" y="529355"/>
                  <a:pt x="437632" y="529316"/>
                </a:cubicBezTo>
                <a:lnTo>
                  <a:pt x="437475" y="528174"/>
                </a:lnTo>
                <a:cubicBezTo>
                  <a:pt x="437475" y="527869"/>
                  <a:pt x="437397" y="527557"/>
                  <a:pt x="437397" y="527267"/>
                </a:cubicBezTo>
                <a:cubicBezTo>
                  <a:pt x="437397" y="523499"/>
                  <a:pt x="439508" y="520035"/>
                  <a:pt x="442792" y="518221"/>
                </a:cubicBezTo>
                <a:cubicBezTo>
                  <a:pt x="444356" y="517400"/>
                  <a:pt x="445998" y="516985"/>
                  <a:pt x="447718" y="516985"/>
                </a:cubicBezTo>
                <a:cubicBezTo>
                  <a:pt x="448031" y="516985"/>
                  <a:pt x="448266" y="517001"/>
                  <a:pt x="448657" y="517032"/>
                </a:cubicBezTo>
                <a:lnTo>
                  <a:pt x="449595" y="517165"/>
                </a:lnTo>
                <a:cubicBezTo>
                  <a:pt x="449829" y="517212"/>
                  <a:pt x="450064" y="517266"/>
                  <a:pt x="450298" y="517337"/>
                </a:cubicBezTo>
                <a:cubicBezTo>
                  <a:pt x="450298" y="517337"/>
                  <a:pt x="450377" y="517353"/>
                  <a:pt x="450377" y="517368"/>
                </a:cubicBezTo>
                <a:cubicBezTo>
                  <a:pt x="454912" y="518588"/>
                  <a:pt x="458039" y="522654"/>
                  <a:pt x="458039" y="527275"/>
                </a:cubicBezTo>
                <a:cubicBezTo>
                  <a:pt x="457962" y="532929"/>
                  <a:pt x="453348" y="537542"/>
                  <a:pt x="447718" y="537542"/>
                </a:cubicBezTo>
                <a:close/>
                <a:moveTo>
                  <a:pt x="545535" y="322427"/>
                </a:moveTo>
                <a:cubicBezTo>
                  <a:pt x="545769" y="322474"/>
                  <a:pt x="546004" y="322528"/>
                  <a:pt x="546395" y="322622"/>
                </a:cubicBezTo>
                <a:cubicBezTo>
                  <a:pt x="550852" y="323834"/>
                  <a:pt x="553979" y="327908"/>
                  <a:pt x="553979" y="332529"/>
                </a:cubicBezTo>
                <a:cubicBezTo>
                  <a:pt x="553979" y="338198"/>
                  <a:pt x="549366" y="342811"/>
                  <a:pt x="543658" y="342811"/>
                </a:cubicBezTo>
                <a:cubicBezTo>
                  <a:pt x="540530" y="342811"/>
                  <a:pt x="537559" y="341357"/>
                  <a:pt x="535526" y="338730"/>
                </a:cubicBezTo>
                <a:cubicBezTo>
                  <a:pt x="535526" y="338714"/>
                  <a:pt x="535526" y="338706"/>
                  <a:pt x="535526" y="338691"/>
                </a:cubicBezTo>
                <a:cubicBezTo>
                  <a:pt x="535291" y="338479"/>
                  <a:pt x="535214" y="338253"/>
                  <a:pt x="535057" y="338026"/>
                </a:cubicBezTo>
                <a:cubicBezTo>
                  <a:pt x="534979" y="337987"/>
                  <a:pt x="534979" y="337940"/>
                  <a:pt x="534979" y="337917"/>
                </a:cubicBezTo>
                <a:cubicBezTo>
                  <a:pt x="534823" y="337706"/>
                  <a:pt x="534666" y="337486"/>
                  <a:pt x="534588" y="337252"/>
                </a:cubicBezTo>
                <a:cubicBezTo>
                  <a:pt x="534510" y="337181"/>
                  <a:pt x="534510" y="337088"/>
                  <a:pt x="534510" y="337048"/>
                </a:cubicBezTo>
                <a:cubicBezTo>
                  <a:pt x="534353" y="336845"/>
                  <a:pt x="534275" y="336634"/>
                  <a:pt x="534197" y="336407"/>
                </a:cubicBezTo>
                <a:lnTo>
                  <a:pt x="534041" y="336102"/>
                </a:lnTo>
                <a:cubicBezTo>
                  <a:pt x="533962" y="335899"/>
                  <a:pt x="533884" y="335696"/>
                  <a:pt x="533884" y="335500"/>
                </a:cubicBezTo>
                <a:lnTo>
                  <a:pt x="533650" y="334859"/>
                </a:lnTo>
                <a:cubicBezTo>
                  <a:pt x="533650" y="334742"/>
                  <a:pt x="533650" y="334617"/>
                  <a:pt x="533650" y="334578"/>
                </a:cubicBezTo>
                <a:lnTo>
                  <a:pt x="533493" y="333983"/>
                </a:lnTo>
                <a:lnTo>
                  <a:pt x="533415" y="333444"/>
                </a:lnTo>
                <a:cubicBezTo>
                  <a:pt x="533415" y="333139"/>
                  <a:pt x="533415" y="332826"/>
                  <a:pt x="533415" y="332537"/>
                </a:cubicBezTo>
                <a:cubicBezTo>
                  <a:pt x="533415" y="328768"/>
                  <a:pt x="535448" y="325304"/>
                  <a:pt x="538810" y="323490"/>
                </a:cubicBezTo>
                <a:cubicBezTo>
                  <a:pt x="540296" y="322669"/>
                  <a:pt x="541938" y="322255"/>
                  <a:pt x="543658" y="322255"/>
                </a:cubicBezTo>
                <a:cubicBezTo>
                  <a:pt x="543971" y="322255"/>
                  <a:pt x="544283" y="322270"/>
                  <a:pt x="544596" y="322302"/>
                </a:cubicBezTo>
                <a:lnTo>
                  <a:pt x="545535" y="322427"/>
                </a:lnTo>
                <a:close/>
                <a:moveTo>
                  <a:pt x="535057" y="277036"/>
                </a:moveTo>
                <a:lnTo>
                  <a:pt x="535917" y="277169"/>
                </a:lnTo>
                <a:cubicBezTo>
                  <a:pt x="536152" y="277216"/>
                  <a:pt x="536386" y="277271"/>
                  <a:pt x="536621" y="277333"/>
                </a:cubicBezTo>
                <a:cubicBezTo>
                  <a:pt x="536621" y="277333"/>
                  <a:pt x="536777" y="277356"/>
                  <a:pt x="536777" y="277364"/>
                </a:cubicBezTo>
                <a:cubicBezTo>
                  <a:pt x="541234" y="278576"/>
                  <a:pt x="544362" y="282650"/>
                  <a:pt x="544362" y="287271"/>
                </a:cubicBezTo>
                <a:cubicBezTo>
                  <a:pt x="544362" y="292940"/>
                  <a:pt x="539748" y="297554"/>
                  <a:pt x="534119" y="297554"/>
                </a:cubicBezTo>
                <a:cubicBezTo>
                  <a:pt x="530913" y="297554"/>
                  <a:pt x="527942" y="296099"/>
                  <a:pt x="525909" y="293472"/>
                </a:cubicBezTo>
                <a:cubicBezTo>
                  <a:pt x="525909" y="293456"/>
                  <a:pt x="525909" y="293449"/>
                  <a:pt x="525909" y="293433"/>
                </a:cubicBezTo>
                <a:cubicBezTo>
                  <a:pt x="525752" y="293222"/>
                  <a:pt x="525596" y="292995"/>
                  <a:pt x="525440" y="292768"/>
                </a:cubicBezTo>
                <a:cubicBezTo>
                  <a:pt x="525440" y="292729"/>
                  <a:pt x="525361" y="292682"/>
                  <a:pt x="525361" y="292659"/>
                </a:cubicBezTo>
                <a:cubicBezTo>
                  <a:pt x="525283" y="292447"/>
                  <a:pt x="525127" y="292229"/>
                  <a:pt x="524970" y="291994"/>
                </a:cubicBezTo>
                <a:cubicBezTo>
                  <a:pt x="524970" y="291924"/>
                  <a:pt x="524892" y="291830"/>
                  <a:pt x="524892" y="291791"/>
                </a:cubicBezTo>
                <a:cubicBezTo>
                  <a:pt x="524814" y="291588"/>
                  <a:pt x="524658" y="291377"/>
                  <a:pt x="524579" y="291150"/>
                </a:cubicBezTo>
                <a:lnTo>
                  <a:pt x="524501" y="290845"/>
                </a:lnTo>
                <a:cubicBezTo>
                  <a:pt x="524423" y="290642"/>
                  <a:pt x="524345" y="290438"/>
                  <a:pt x="524267" y="290243"/>
                </a:cubicBezTo>
                <a:lnTo>
                  <a:pt x="524110" y="289602"/>
                </a:lnTo>
                <a:cubicBezTo>
                  <a:pt x="524110" y="289484"/>
                  <a:pt x="524032" y="289359"/>
                  <a:pt x="524032" y="289320"/>
                </a:cubicBezTo>
                <a:lnTo>
                  <a:pt x="523876" y="288178"/>
                </a:lnTo>
                <a:cubicBezTo>
                  <a:pt x="523797" y="287874"/>
                  <a:pt x="523797" y="287560"/>
                  <a:pt x="523797" y="287271"/>
                </a:cubicBezTo>
                <a:cubicBezTo>
                  <a:pt x="523797" y="283502"/>
                  <a:pt x="525909" y="280039"/>
                  <a:pt x="529193" y="278224"/>
                </a:cubicBezTo>
                <a:cubicBezTo>
                  <a:pt x="530757" y="277403"/>
                  <a:pt x="532398" y="276989"/>
                  <a:pt x="534119" y="276989"/>
                </a:cubicBezTo>
                <a:cubicBezTo>
                  <a:pt x="534353" y="276989"/>
                  <a:pt x="534666" y="277004"/>
                  <a:pt x="535057" y="277036"/>
                </a:cubicBezTo>
                <a:close/>
                <a:moveTo>
                  <a:pt x="530991" y="405021"/>
                </a:moveTo>
                <a:cubicBezTo>
                  <a:pt x="530209" y="405412"/>
                  <a:pt x="529506" y="405866"/>
                  <a:pt x="528802" y="406327"/>
                </a:cubicBezTo>
                <a:cubicBezTo>
                  <a:pt x="529193" y="405662"/>
                  <a:pt x="529584" y="404990"/>
                  <a:pt x="529975" y="404294"/>
                </a:cubicBezTo>
                <a:cubicBezTo>
                  <a:pt x="530288" y="404544"/>
                  <a:pt x="530600" y="404787"/>
                  <a:pt x="530991" y="405021"/>
                </a:cubicBezTo>
                <a:close/>
                <a:moveTo>
                  <a:pt x="514102" y="235711"/>
                </a:moveTo>
                <a:cubicBezTo>
                  <a:pt x="515666" y="234890"/>
                  <a:pt x="517308" y="234476"/>
                  <a:pt x="519028" y="234476"/>
                </a:cubicBezTo>
                <a:cubicBezTo>
                  <a:pt x="519262" y="234476"/>
                  <a:pt x="519575" y="234492"/>
                  <a:pt x="519966" y="234523"/>
                </a:cubicBezTo>
                <a:lnTo>
                  <a:pt x="520905" y="234663"/>
                </a:lnTo>
                <a:cubicBezTo>
                  <a:pt x="521139" y="234703"/>
                  <a:pt x="521374" y="234765"/>
                  <a:pt x="521687" y="234851"/>
                </a:cubicBezTo>
                <a:cubicBezTo>
                  <a:pt x="526143" y="236063"/>
                  <a:pt x="529271" y="240137"/>
                  <a:pt x="529271" y="244758"/>
                </a:cubicBezTo>
                <a:cubicBezTo>
                  <a:pt x="529271" y="250427"/>
                  <a:pt x="524658" y="255040"/>
                  <a:pt x="519028" y="255040"/>
                </a:cubicBezTo>
                <a:cubicBezTo>
                  <a:pt x="515822" y="255040"/>
                  <a:pt x="512851" y="253586"/>
                  <a:pt x="510818" y="250959"/>
                </a:cubicBezTo>
                <a:cubicBezTo>
                  <a:pt x="510818" y="250943"/>
                  <a:pt x="510818" y="250935"/>
                  <a:pt x="510818" y="250920"/>
                </a:cubicBezTo>
                <a:cubicBezTo>
                  <a:pt x="510661" y="250708"/>
                  <a:pt x="510505" y="250482"/>
                  <a:pt x="510349" y="250255"/>
                </a:cubicBezTo>
                <a:cubicBezTo>
                  <a:pt x="510349" y="250216"/>
                  <a:pt x="510270" y="250169"/>
                  <a:pt x="510270" y="250146"/>
                </a:cubicBezTo>
                <a:cubicBezTo>
                  <a:pt x="510193" y="249935"/>
                  <a:pt x="510036" y="249715"/>
                  <a:pt x="509880" y="249481"/>
                </a:cubicBezTo>
                <a:cubicBezTo>
                  <a:pt x="509880" y="249410"/>
                  <a:pt x="509802" y="249317"/>
                  <a:pt x="509802" y="249277"/>
                </a:cubicBezTo>
                <a:cubicBezTo>
                  <a:pt x="509723" y="249074"/>
                  <a:pt x="509567" y="248863"/>
                  <a:pt x="509489" y="248636"/>
                </a:cubicBezTo>
                <a:lnTo>
                  <a:pt x="509411" y="248331"/>
                </a:lnTo>
                <a:cubicBezTo>
                  <a:pt x="509332" y="248128"/>
                  <a:pt x="509254" y="247925"/>
                  <a:pt x="509176" y="247729"/>
                </a:cubicBezTo>
                <a:lnTo>
                  <a:pt x="509020" y="247096"/>
                </a:lnTo>
                <a:cubicBezTo>
                  <a:pt x="509020" y="246979"/>
                  <a:pt x="508941" y="246854"/>
                  <a:pt x="508941" y="246814"/>
                </a:cubicBezTo>
                <a:lnTo>
                  <a:pt x="508785" y="245673"/>
                </a:lnTo>
                <a:cubicBezTo>
                  <a:pt x="508785" y="245368"/>
                  <a:pt x="508707" y="245055"/>
                  <a:pt x="508707" y="244766"/>
                </a:cubicBezTo>
                <a:cubicBezTo>
                  <a:pt x="508707" y="240989"/>
                  <a:pt x="510818" y="237525"/>
                  <a:pt x="514102" y="235711"/>
                </a:cubicBezTo>
                <a:close/>
                <a:moveTo>
                  <a:pt x="492209" y="194566"/>
                </a:moveTo>
                <a:cubicBezTo>
                  <a:pt x="493694" y="193745"/>
                  <a:pt x="495336" y="193331"/>
                  <a:pt x="497057" y="193331"/>
                </a:cubicBezTo>
                <a:cubicBezTo>
                  <a:pt x="497369" y="193331"/>
                  <a:pt x="497682" y="193347"/>
                  <a:pt x="497994" y="193378"/>
                </a:cubicBezTo>
                <a:lnTo>
                  <a:pt x="498933" y="193518"/>
                </a:lnTo>
                <a:cubicBezTo>
                  <a:pt x="499167" y="193565"/>
                  <a:pt x="499402" y="193620"/>
                  <a:pt x="499715" y="193706"/>
                </a:cubicBezTo>
                <a:cubicBezTo>
                  <a:pt x="504250" y="194918"/>
                  <a:pt x="507377" y="198992"/>
                  <a:pt x="507377" y="203613"/>
                </a:cubicBezTo>
                <a:cubicBezTo>
                  <a:pt x="507377" y="209282"/>
                  <a:pt x="502765" y="213895"/>
                  <a:pt x="497057" y="213895"/>
                </a:cubicBezTo>
                <a:cubicBezTo>
                  <a:pt x="493929" y="213895"/>
                  <a:pt x="490957" y="212441"/>
                  <a:pt x="488925" y="209814"/>
                </a:cubicBezTo>
                <a:cubicBezTo>
                  <a:pt x="488925" y="209798"/>
                  <a:pt x="488925" y="209790"/>
                  <a:pt x="488847" y="209775"/>
                </a:cubicBezTo>
                <a:cubicBezTo>
                  <a:pt x="488690" y="209563"/>
                  <a:pt x="488534" y="209337"/>
                  <a:pt x="488377" y="209110"/>
                </a:cubicBezTo>
                <a:cubicBezTo>
                  <a:pt x="488377" y="209071"/>
                  <a:pt x="488377" y="209024"/>
                  <a:pt x="488377" y="209001"/>
                </a:cubicBezTo>
                <a:cubicBezTo>
                  <a:pt x="488221" y="208790"/>
                  <a:pt x="488065" y="208570"/>
                  <a:pt x="487986" y="208336"/>
                </a:cubicBezTo>
                <a:cubicBezTo>
                  <a:pt x="487908" y="208258"/>
                  <a:pt x="487908" y="208172"/>
                  <a:pt x="487908" y="208133"/>
                </a:cubicBezTo>
                <a:cubicBezTo>
                  <a:pt x="487752" y="207929"/>
                  <a:pt x="487674" y="207718"/>
                  <a:pt x="487595" y="207491"/>
                </a:cubicBezTo>
                <a:lnTo>
                  <a:pt x="487439" y="207186"/>
                </a:lnTo>
                <a:cubicBezTo>
                  <a:pt x="487361" y="206983"/>
                  <a:pt x="487283" y="206780"/>
                  <a:pt x="487283" y="206585"/>
                </a:cubicBezTo>
                <a:lnTo>
                  <a:pt x="487126" y="205943"/>
                </a:lnTo>
                <a:cubicBezTo>
                  <a:pt x="487048" y="205826"/>
                  <a:pt x="487048" y="205701"/>
                  <a:pt x="486970" y="205662"/>
                </a:cubicBezTo>
                <a:lnTo>
                  <a:pt x="486813" y="204520"/>
                </a:lnTo>
                <a:cubicBezTo>
                  <a:pt x="486813" y="204215"/>
                  <a:pt x="486813" y="203903"/>
                  <a:pt x="486813" y="203613"/>
                </a:cubicBezTo>
                <a:cubicBezTo>
                  <a:pt x="486813" y="199852"/>
                  <a:pt x="488847" y="196380"/>
                  <a:pt x="492209" y="194566"/>
                </a:cubicBezTo>
                <a:close/>
                <a:moveTo>
                  <a:pt x="466093" y="157542"/>
                </a:moveTo>
                <a:cubicBezTo>
                  <a:pt x="467657" y="156721"/>
                  <a:pt x="469299" y="156307"/>
                  <a:pt x="471019" y="156307"/>
                </a:cubicBezTo>
                <a:cubicBezTo>
                  <a:pt x="471332" y="156307"/>
                  <a:pt x="471566" y="156322"/>
                  <a:pt x="471957" y="156354"/>
                </a:cubicBezTo>
                <a:lnTo>
                  <a:pt x="472896" y="156495"/>
                </a:lnTo>
                <a:cubicBezTo>
                  <a:pt x="473130" y="156533"/>
                  <a:pt x="473364" y="156596"/>
                  <a:pt x="473678" y="156682"/>
                </a:cubicBezTo>
                <a:cubicBezTo>
                  <a:pt x="478135" y="157894"/>
                  <a:pt x="481262" y="161968"/>
                  <a:pt x="481262" y="166589"/>
                </a:cubicBezTo>
                <a:cubicBezTo>
                  <a:pt x="481262" y="172258"/>
                  <a:pt x="476649" y="176872"/>
                  <a:pt x="471019" y="176872"/>
                </a:cubicBezTo>
                <a:cubicBezTo>
                  <a:pt x="467813" y="176872"/>
                  <a:pt x="464920" y="175417"/>
                  <a:pt x="462887" y="172790"/>
                </a:cubicBezTo>
                <a:cubicBezTo>
                  <a:pt x="462887" y="172774"/>
                  <a:pt x="462809" y="172758"/>
                  <a:pt x="462809" y="172751"/>
                </a:cubicBezTo>
                <a:cubicBezTo>
                  <a:pt x="462653" y="172540"/>
                  <a:pt x="462496" y="172313"/>
                  <a:pt x="462340" y="172086"/>
                </a:cubicBezTo>
                <a:cubicBezTo>
                  <a:pt x="462340" y="172047"/>
                  <a:pt x="462340" y="172000"/>
                  <a:pt x="462262" y="171976"/>
                </a:cubicBezTo>
                <a:cubicBezTo>
                  <a:pt x="462183" y="171765"/>
                  <a:pt x="462027" y="171547"/>
                  <a:pt x="461949" y="171312"/>
                </a:cubicBezTo>
                <a:cubicBezTo>
                  <a:pt x="461871" y="171233"/>
                  <a:pt x="461792" y="171148"/>
                  <a:pt x="461792" y="171109"/>
                </a:cubicBezTo>
                <a:cubicBezTo>
                  <a:pt x="461715" y="170905"/>
                  <a:pt x="461636" y="170694"/>
                  <a:pt x="461558" y="170467"/>
                </a:cubicBezTo>
                <a:lnTo>
                  <a:pt x="461401" y="170163"/>
                </a:lnTo>
                <a:cubicBezTo>
                  <a:pt x="461324" y="169959"/>
                  <a:pt x="461245" y="169756"/>
                  <a:pt x="461167" y="169560"/>
                </a:cubicBezTo>
                <a:lnTo>
                  <a:pt x="461011" y="168919"/>
                </a:lnTo>
                <a:cubicBezTo>
                  <a:pt x="461011" y="168802"/>
                  <a:pt x="460933" y="168677"/>
                  <a:pt x="460933" y="168638"/>
                </a:cubicBezTo>
                <a:lnTo>
                  <a:pt x="460776" y="167496"/>
                </a:lnTo>
                <a:cubicBezTo>
                  <a:pt x="460776" y="167191"/>
                  <a:pt x="460776" y="166878"/>
                  <a:pt x="460776" y="166589"/>
                </a:cubicBezTo>
                <a:cubicBezTo>
                  <a:pt x="460698" y="162820"/>
                  <a:pt x="462809" y="159356"/>
                  <a:pt x="466093" y="157542"/>
                </a:cubicBezTo>
                <a:close/>
                <a:moveTo>
                  <a:pt x="435990" y="123255"/>
                </a:moveTo>
                <a:cubicBezTo>
                  <a:pt x="437475" y="122434"/>
                  <a:pt x="439117" y="122019"/>
                  <a:pt x="440838" y="122019"/>
                </a:cubicBezTo>
                <a:cubicBezTo>
                  <a:pt x="441151" y="122019"/>
                  <a:pt x="441385" y="122035"/>
                  <a:pt x="441776" y="122066"/>
                </a:cubicBezTo>
                <a:lnTo>
                  <a:pt x="442714" y="122199"/>
                </a:lnTo>
                <a:cubicBezTo>
                  <a:pt x="442949" y="122246"/>
                  <a:pt x="443183" y="122301"/>
                  <a:pt x="443496" y="122395"/>
                </a:cubicBezTo>
                <a:cubicBezTo>
                  <a:pt x="448031" y="123607"/>
                  <a:pt x="451159" y="127681"/>
                  <a:pt x="451159" y="132302"/>
                </a:cubicBezTo>
                <a:cubicBezTo>
                  <a:pt x="451159" y="137971"/>
                  <a:pt x="446545" y="142584"/>
                  <a:pt x="440838" y="142584"/>
                </a:cubicBezTo>
                <a:cubicBezTo>
                  <a:pt x="437710" y="142584"/>
                  <a:pt x="434739" y="141129"/>
                  <a:pt x="432705" y="138502"/>
                </a:cubicBezTo>
                <a:cubicBezTo>
                  <a:pt x="432705" y="138487"/>
                  <a:pt x="432628" y="138479"/>
                  <a:pt x="432628" y="138463"/>
                </a:cubicBezTo>
                <a:cubicBezTo>
                  <a:pt x="432471" y="138252"/>
                  <a:pt x="432314" y="138025"/>
                  <a:pt x="432237" y="137799"/>
                </a:cubicBezTo>
                <a:cubicBezTo>
                  <a:pt x="432159" y="137760"/>
                  <a:pt x="432159" y="137713"/>
                  <a:pt x="432159" y="137689"/>
                </a:cubicBezTo>
                <a:cubicBezTo>
                  <a:pt x="432002" y="137478"/>
                  <a:pt x="431846" y="137259"/>
                  <a:pt x="431768" y="137024"/>
                </a:cubicBezTo>
                <a:cubicBezTo>
                  <a:pt x="431689" y="136954"/>
                  <a:pt x="431689" y="136860"/>
                  <a:pt x="431689" y="136821"/>
                </a:cubicBezTo>
                <a:cubicBezTo>
                  <a:pt x="431533" y="136618"/>
                  <a:pt x="431455" y="136407"/>
                  <a:pt x="431377" y="136180"/>
                </a:cubicBezTo>
                <a:lnTo>
                  <a:pt x="431220" y="135875"/>
                </a:lnTo>
                <a:cubicBezTo>
                  <a:pt x="431142" y="135672"/>
                  <a:pt x="431064" y="135468"/>
                  <a:pt x="431064" y="135273"/>
                </a:cubicBezTo>
                <a:lnTo>
                  <a:pt x="430907" y="134640"/>
                </a:lnTo>
                <a:cubicBezTo>
                  <a:pt x="430829" y="134522"/>
                  <a:pt x="430829" y="134397"/>
                  <a:pt x="430829" y="134358"/>
                </a:cubicBezTo>
                <a:lnTo>
                  <a:pt x="430595" y="133217"/>
                </a:lnTo>
                <a:cubicBezTo>
                  <a:pt x="430595" y="132904"/>
                  <a:pt x="430595" y="132599"/>
                  <a:pt x="430595" y="132309"/>
                </a:cubicBezTo>
                <a:cubicBezTo>
                  <a:pt x="430516" y="128541"/>
                  <a:pt x="432628" y="125069"/>
                  <a:pt x="435990" y="123255"/>
                </a:cubicBezTo>
                <a:close/>
                <a:moveTo>
                  <a:pt x="401664" y="93088"/>
                </a:moveTo>
                <a:cubicBezTo>
                  <a:pt x="403150" y="92267"/>
                  <a:pt x="404792" y="91852"/>
                  <a:pt x="406590" y="91852"/>
                </a:cubicBezTo>
                <a:cubicBezTo>
                  <a:pt x="406825" y="91852"/>
                  <a:pt x="407138" y="91868"/>
                  <a:pt x="407450" y="91899"/>
                </a:cubicBezTo>
                <a:lnTo>
                  <a:pt x="408388" y="92033"/>
                </a:lnTo>
                <a:cubicBezTo>
                  <a:pt x="408623" y="92079"/>
                  <a:pt x="408857" y="92134"/>
                  <a:pt x="409248" y="92228"/>
                </a:cubicBezTo>
                <a:cubicBezTo>
                  <a:pt x="413705" y="93440"/>
                  <a:pt x="416833" y="97514"/>
                  <a:pt x="416833" y="102135"/>
                </a:cubicBezTo>
                <a:cubicBezTo>
                  <a:pt x="416833" y="107804"/>
                  <a:pt x="412220" y="112417"/>
                  <a:pt x="406590" y="112417"/>
                </a:cubicBezTo>
                <a:cubicBezTo>
                  <a:pt x="403384" y="112417"/>
                  <a:pt x="400413" y="110963"/>
                  <a:pt x="398380" y="108336"/>
                </a:cubicBezTo>
                <a:cubicBezTo>
                  <a:pt x="398380" y="108320"/>
                  <a:pt x="398380" y="108312"/>
                  <a:pt x="398380" y="108297"/>
                </a:cubicBezTo>
                <a:cubicBezTo>
                  <a:pt x="398224" y="108085"/>
                  <a:pt x="398067" y="107859"/>
                  <a:pt x="397911" y="107632"/>
                </a:cubicBezTo>
                <a:cubicBezTo>
                  <a:pt x="397911" y="107593"/>
                  <a:pt x="397833" y="107546"/>
                  <a:pt x="397833" y="107522"/>
                </a:cubicBezTo>
                <a:cubicBezTo>
                  <a:pt x="397676" y="107311"/>
                  <a:pt x="397598" y="107092"/>
                  <a:pt x="397442" y="106858"/>
                </a:cubicBezTo>
                <a:cubicBezTo>
                  <a:pt x="397442" y="106787"/>
                  <a:pt x="397364" y="106694"/>
                  <a:pt x="397364" y="106654"/>
                </a:cubicBezTo>
                <a:cubicBezTo>
                  <a:pt x="397285" y="106451"/>
                  <a:pt x="397129" y="106240"/>
                  <a:pt x="397051" y="106013"/>
                </a:cubicBezTo>
                <a:lnTo>
                  <a:pt x="396973" y="105708"/>
                </a:lnTo>
                <a:cubicBezTo>
                  <a:pt x="396894" y="105505"/>
                  <a:pt x="396816" y="105302"/>
                  <a:pt x="396738" y="105106"/>
                </a:cubicBezTo>
                <a:lnTo>
                  <a:pt x="396582" y="104465"/>
                </a:lnTo>
                <a:cubicBezTo>
                  <a:pt x="396582" y="104348"/>
                  <a:pt x="396503" y="104223"/>
                  <a:pt x="396503" y="104183"/>
                </a:cubicBezTo>
                <a:lnTo>
                  <a:pt x="396347" y="103042"/>
                </a:lnTo>
                <a:cubicBezTo>
                  <a:pt x="396269" y="102737"/>
                  <a:pt x="396269" y="102424"/>
                  <a:pt x="396269" y="102135"/>
                </a:cubicBezTo>
                <a:cubicBezTo>
                  <a:pt x="396269" y="98366"/>
                  <a:pt x="398380" y="94902"/>
                  <a:pt x="401664" y="93088"/>
                </a:cubicBezTo>
                <a:close/>
                <a:moveTo>
                  <a:pt x="361865" y="68403"/>
                </a:moveTo>
                <a:cubicBezTo>
                  <a:pt x="363429" y="67582"/>
                  <a:pt x="365071" y="67167"/>
                  <a:pt x="366791" y="67167"/>
                </a:cubicBezTo>
                <a:cubicBezTo>
                  <a:pt x="367104" y="67167"/>
                  <a:pt x="367339" y="67183"/>
                  <a:pt x="367729" y="67214"/>
                </a:cubicBezTo>
                <a:lnTo>
                  <a:pt x="368668" y="67347"/>
                </a:lnTo>
                <a:cubicBezTo>
                  <a:pt x="368902" y="67394"/>
                  <a:pt x="369137" y="67449"/>
                  <a:pt x="369450" y="67543"/>
                </a:cubicBezTo>
                <a:cubicBezTo>
                  <a:pt x="373907" y="68755"/>
                  <a:pt x="377112" y="72829"/>
                  <a:pt x="377112" y="77449"/>
                </a:cubicBezTo>
                <a:cubicBezTo>
                  <a:pt x="377112" y="83118"/>
                  <a:pt x="372421" y="87732"/>
                  <a:pt x="366791" y="87732"/>
                </a:cubicBezTo>
                <a:cubicBezTo>
                  <a:pt x="363586" y="87732"/>
                  <a:pt x="360692" y="86277"/>
                  <a:pt x="358660" y="83650"/>
                </a:cubicBezTo>
                <a:cubicBezTo>
                  <a:pt x="358581" y="83635"/>
                  <a:pt x="358581" y="83627"/>
                  <a:pt x="358581" y="83611"/>
                </a:cubicBezTo>
                <a:cubicBezTo>
                  <a:pt x="358425" y="83400"/>
                  <a:pt x="358269" y="83173"/>
                  <a:pt x="358112" y="82947"/>
                </a:cubicBezTo>
                <a:cubicBezTo>
                  <a:pt x="358112" y="82907"/>
                  <a:pt x="358112" y="82860"/>
                  <a:pt x="358034" y="82837"/>
                </a:cubicBezTo>
                <a:cubicBezTo>
                  <a:pt x="357956" y="82626"/>
                  <a:pt x="357799" y="82407"/>
                  <a:pt x="357721" y="82172"/>
                </a:cubicBezTo>
                <a:cubicBezTo>
                  <a:pt x="357643" y="82102"/>
                  <a:pt x="357565" y="82008"/>
                  <a:pt x="357565" y="81969"/>
                </a:cubicBezTo>
                <a:cubicBezTo>
                  <a:pt x="357487" y="81766"/>
                  <a:pt x="357408" y="81555"/>
                  <a:pt x="357252" y="81328"/>
                </a:cubicBezTo>
                <a:lnTo>
                  <a:pt x="357174" y="81023"/>
                </a:lnTo>
                <a:cubicBezTo>
                  <a:pt x="357096" y="80820"/>
                  <a:pt x="357017" y="80617"/>
                  <a:pt x="356939" y="80421"/>
                </a:cubicBezTo>
                <a:lnTo>
                  <a:pt x="356783" y="79780"/>
                </a:lnTo>
                <a:cubicBezTo>
                  <a:pt x="356783" y="79662"/>
                  <a:pt x="356705" y="79537"/>
                  <a:pt x="356705" y="79498"/>
                </a:cubicBezTo>
                <a:lnTo>
                  <a:pt x="356548" y="78357"/>
                </a:lnTo>
                <a:cubicBezTo>
                  <a:pt x="356548" y="78052"/>
                  <a:pt x="356548" y="77739"/>
                  <a:pt x="356548" y="77449"/>
                </a:cubicBezTo>
                <a:cubicBezTo>
                  <a:pt x="356470" y="73688"/>
                  <a:pt x="358581" y="70217"/>
                  <a:pt x="361865" y="68403"/>
                </a:cubicBezTo>
                <a:close/>
                <a:moveTo>
                  <a:pt x="320737" y="47830"/>
                </a:moveTo>
                <a:cubicBezTo>
                  <a:pt x="322301" y="47009"/>
                  <a:pt x="323943" y="46595"/>
                  <a:pt x="325663" y="46595"/>
                </a:cubicBezTo>
                <a:cubicBezTo>
                  <a:pt x="325898" y="46595"/>
                  <a:pt x="326211" y="46610"/>
                  <a:pt x="326602" y="46642"/>
                </a:cubicBezTo>
                <a:lnTo>
                  <a:pt x="327539" y="46775"/>
                </a:lnTo>
                <a:cubicBezTo>
                  <a:pt x="327774" y="46822"/>
                  <a:pt x="328009" y="46877"/>
                  <a:pt x="328321" y="46970"/>
                </a:cubicBezTo>
                <a:cubicBezTo>
                  <a:pt x="332778" y="48182"/>
                  <a:pt x="335906" y="52256"/>
                  <a:pt x="335906" y="56877"/>
                </a:cubicBezTo>
                <a:cubicBezTo>
                  <a:pt x="335906" y="62546"/>
                  <a:pt x="331371" y="67160"/>
                  <a:pt x="325663" y="67160"/>
                </a:cubicBezTo>
                <a:cubicBezTo>
                  <a:pt x="322457" y="67160"/>
                  <a:pt x="319564" y="65705"/>
                  <a:pt x="317531" y="63078"/>
                </a:cubicBezTo>
                <a:cubicBezTo>
                  <a:pt x="317531" y="63062"/>
                  <a:pt x="317453" y="63055"/>
                  <a:pt x="317453" y="63039"/>
                </a:cubicBezTo>
                <a:cubicBezTo>
                  <a:pt x="317297" y="62828"/>
                  <a:pt x="317140" y="62601"/>
                  <a:pt x="316984" y="62374"/>
                </a:cubicBezTo>
                <a:cubicBezTo>
                  <a:pt x="316984" y="62335"/>
                  <a:pt x="316984" y="62288"/>
                  <a:pt x="316906" y="62265"/>
                </a:cubicBezTo>
                <a:cubicBezTo>
                  <a:pt x="316828" y="62053"/>
                  <a:pt x="316671" y="61835"/>
                  <a:pt x="316593" y="61600"/>
                </a:cubicBezTo>
                <a:cubicBezTo>
                  <a:pt x="316515" y="61530"/>
                  <a:pt x="316515" y="61436"/>
                  <a:pt x="316437" y="61397"/>
                </a:cubicBezTo>
                <a:cubicBezTo>
                  <a:pt x="316358" y="61193"/>
                  <a:pt x="316280" y="60982"/>
                  <a:pt x="316202" y="60756"/>
                </a:cubicBezTo>
                <a:lnTo>
                  <a:pt x="316046" y="60451"/>
                </a:lnTo>
                <a:cubicBezTo>
                  <a:pt x="315967" y="60247"/>
                  <a:pt x="315889" y="60044"/>
                  <a:pt x="315889" y="59849"/>
                </a:cubicBezTo>
                <a:lnTo>
                  <a:pt x="315655" y="59207"/>
                </a:lnTo>
                <a:cubicBezTo>
                  <a:pt x="315655" y="59090"/>
                  <a:pt x="315655" y="58965"/>
                  <a:pt x="315576" y="58926"/>
                </a:cubicBezTo>
                <a:lnTo>
                  <a:pt x="315498" y="58332"/>
                </a:lnTo>
                <a:lnTo>
                  <a:pt x="315420" y="57792"/>
                </a:lnTo>
                <a:cubicBezTo>
                  <a:pt x="315420" y="57487"/>
                  <a:pt x="315420" y="57174"/>
                  <a:pt x="315420" y="56885"/>
                </a:cubicBezTo>
                <a:cubicBezTo>
                  <a:pt x="315342" y="53116"/>
                  <a:pt x="317453" y="49644"/>
                  <a:pt x="320737" y="47830"/>
                </a:cubicBezTo>
                <a:close/>
                <a:moveTo>
                  <a:pt x="276872" y="34123"/>
                </a:moveTo>
                <a:cubicBezTo>
                  <a:pt x="278436" y="33302"/>
                  <a:pt x="280000" y="32888"/>
                  <a:pt x="281798" y="32888"/>
                </a:cubicBezTo>
                <a:cubicBezTo>
                  <a:pt x="282033" y="32888"/>
                  <a:pt x="282345" y="32903"/>
                  <a:pt x="282736" y="32935"/>
                </a:cubicBezTo>
                <a:lnTo>
                  <a:pt x="283597" y="33068"/>
                </a:lnTo>
                <a:cubicBezTo>
                  <a:pt x="283909" y="33115"/>
                  <a:pt x="284066" y="33169"/>
                  <a:pt x="284457" y="33263"/>
                </a:cubicBezTo>
                <a:cubicBezTo>
                  <a:pt x="288914" y="34475"/>
                  <a:pt x="292041" y="38549"/>
                  <a:pt x="292041" y="43170"/>
                </a:cubicBezTo>
                <a:cubicBezTo>
                  <a:pt x="292041" y="48839"/>
                  <a:pt x="287428" y="53452"/>
                  <a:pt x="281798" y="53452"/>
                </a:cubicBezTo>
                <a:cubicBezTo>
                  <a:pt x="278592" y="53452"/>
                  <a:pt x="275621" y="51998"/>
                  <a:pt x="273588" y="49371"/>
                </a:cubicBezTo>
                <a:cubicBezTo>
                  <a:pt x="273588" y="49355"/>
                  <a:pt x="273588" y="49347"/>
                  <a:pt x="273588" y="49332"/>
                </a:cubicBezTo>
                <a:cubicBezTo>
                  <a:pt x="273432" y="49120"/>
                  <a:pt x="273276" y="48894"/>
                  <a:pt x="273119" y="48667"/>
                </a:cubicBezTo>
                <a:cubicBezTo>
                  <a:pt x="273119" y="48628"/>
                  <a:pt x="273041" y="48581"/>
                  <a:pt x="273041" y="48558"/>
                </a:cubicBezTo>
                <a:cubicBezTo>
                  <a:pt x="272963" y="48346"/>
                  <a:pt x="272806" y="48127"/>
                  <a:pt x="272650" y="47893"/>
                </a:cubicBezTo>
                <a:cubicBezTo>
                  <a:pt x="272650" y="47815"/>
                  <a:pt x="272572" y="47729"/>
                  <a:pt x="272572" y="47689"/>
                </a:cubicBezTo>
                <a:cubicBezTo>
                  <a:pt x="272494" y="47486"/>
                  <a:pt x="272415" y="47275"/>
                  <a:pt x="272259" y="47048"/>
                </a:cubicBezTo>
                <a:lnTo>
                  <a:pt x="272181" y="46743"/>
                </a:lnTo>
                <a:cubicBezTo>
                  <a:pt x="272103" y="46540"/>
                  <a:pt x="272024" y="46337"/>
                  <a:pt x="271946" y="46141"/>
                </a:cubicBezTo>
                <a:lnTo>
                  <a:pt x="271790" y="45500"/>
                </a:lnTo>
                <a:cubicBezTo>
                  <a:pt x="271790" y="45383"/>
                  <a:pt x="271712" y="45258"/>
                  <a:pt x="271712" y="45219"/>
                </a:cubicBezTo>
                <a:lnTo>
                  <a:pt x="271633" y="44624"/>
                </a:lnTo>
                <a:lnTo>
                  <a:pt x="271555" y="44085"/>
                </a:lnTo>
                <a:cubicBezTo>
                  <a:pt x="271555" y="43780"/>
                  <a:pt x="271555" y="43467"/>
                  <a:pt x="271555" y="43178"/>
                </a:cubicBezTo>
                <a:cubicBezTo>
                  <a:pt x="271477" y="39401"/>
                  <a:pt x="273588" y="35937"/>
                  <a:pt x="276872" y="34123"/>
                </a:cubicBezTo>
                <a:close/>
                <a:moveTo>
                  <a:pt x="233007" y="24521"/>
                </a:moveTo>
                <a:cubicBezTo>
                  <a:pt x="234493" y="23700"/>
                  <a:pt x="236135" y="23286"/>
                  <a:pt x="237855" y="23286"/>
                </a:cubicBezTo>
                <a:cubicBezTo>
                  <a:pt x="238168" y="23286"/>
                  <a:pt x="238481" y="23301"/>
                  <a:pt x="238793" y="23333"/>
                </a:cubicBezTo>
                <a:lnTo>
                  <a:pt x="239732" y="23465"/>
                </a:lnTo>
                <a:cubicBezTo>
                  <a:pt x="239966" y="23512"/>
                  <a:pt x="240201" y="23567"/>
                  <a:pt x="240513" y="23661"/>
                </a:cubicBezTo>
                <a:cubicBezTo>
                  <a:pt x="245048" y="24873"/>
                  <a:pt x="248176" y="28947"/>
                  <a:pt x="248176" y="33568"/>
                </a:cubicBezTo>
                <a:cubicBezTo>
                  <a:pt x="248176" y="39237"/>
                  <a:pt x="243563" y="43850"/>
                  <a:pt x="237855" y="43850"/>
                </a:cubicBezTo>
                <a:cubicBezTo>
                  <a:pt x="234728" y="43850"/>
                  <a:pt x="231756" y="42396"/>
                  <a:pt x="229723" y="39769"/>
                </a:cubicBezTo>
                <a:cubicBezTo>
                  <a:pt x="229723" y="39753"/>
                  <a:pt x="229723" y="39745"/>
                  <a:pt x="229723" y="39730"/>
                </a:cubicBezTo>
                <a:cubicBezTo>
                  <a:pt x="229489" y="39519"/>
                  <a:pt x="229332" y="39292"/>
                  <a:pt x="229255" y="39065"/>
                </a:cubicBezTo>
                <a:cubicBezTo>
                  <a:pt x="229176" y="39026"/>
                  <a:pt x="229176" y="38979"/>
                  <a:pt x="229176" y="38955"/>
                </a:cubicBezTo>
                <a:cubicBezTo>
                  <a:pt x="229019" y="38744"/>
                  <a:pt x="228941" y="38525"/>
                  <a:pt x="228785" y="38291"/>
                </a:cubicBezTo>
                <a:cubicBezTo>
                  <a:pt x="228707" y="38220"/>
                  <a:pt x="228707" y="38126"/>
                  <a:pt x="228707" y="38088"/>
                </a:cubicBezTo>
                <a:cubicBezTo>
                  <a:pt x="228550" y="37884"/>
                  <a:pt x="228473" y="37673"/>
                  <a:pt x="228394" y="37446"/>
                </a:cubicBezTo>
                <a:lnTo>
                  <a:pt x="228316" y="37141"/>
                </a:lnTo>
                <a:cubicBezTo>
                  <a:pt x="228160" y="36938"/>
                  <a:pt x="228160" y="36735"/>
                  <a:pt x="228082" y="36539"/>
                </a:cubicBezTo>
                <a:lnTo>
                  <a:pt x="227925" y="35898"/>
                </a:lnTo>
                <a:cubicBezTo>
                  <a:pt x="227846" y="35781"/>
                  <a:pt x="227846" y="35656"/>
                  <a:pt x="227846" y="35617"/>
                </a:cubicBezTo>
                <a:lnTo>
                  <a:pt x="227612" y="34475"/>
                </a:lnTo>
                <a:cubicBezTo>
                  <a:pt x="227612" y="34170"/>
                  <a:pt x="227612" y="33857"/>
                  <a:pt x="227612" y="33568"/>
                </a:cubicBezTo>
                <a:cubicBezTo>
                  <a:pt x="227612" y="29799"/>
                  <a:pt x="229645" y="26335"/>
                  <a:pt x="233007" y="24521"/>
                </a:cubicBezTo>
                <a:close/>
                <a:moveTo>
                  <a:pt x="187735" y="21777"/>
                </a:moveTo>
                <a:cubicBezTo>
                  <a:pt x="189299" y="20955"/>
                  <a:pt x="190863" y="20541"/>
                  <a:pt x="192661" y="20541"/>
                </a:cubicBezTo>
                <a:cubicBezTo>
                  <a:pt x="192896" y="20541"/>
                  <a:pt x="193208" y="20557"/>
                  <a:pt x="193599" y="20588"/>
                </a:cubicBezTo>
                <a:lnTo>
                  <a:pt x="194460" y="20721"/>
                </a:lnTo>
                <a:cubicBezTo>
                  <a:pt x="194772" y="20768"/>
                  <a:pt x="194929" y="20823"/>
                  <a:pt x="195320" y="20916"/>
                </a:cubicBezTo>
                <a:cubicBezTo>
                  <a:pt x="199777" y="22128"/>
                  <a:pt x="202904" y="26202"/>
                  <a:pt x="202904" y="30823"/>
                </a:cubicBezTo>
                <a:cubicBezTo>
                  <a:pt x="202904" y="36492"/>
                  <a:pt x="198291" y="41106"/>
                  <a:pt x="192661" y="41106"/>
                </a:cubicBezTo>
                <a:cubicBezTo>
                  <a:pt x="189455" y="41106"/>
                  <a:pt x="186484" y="39651"/>
                  <a:pt x="184451" y="37024"/>
                </a:cubicBezTo>
                <a:cubicBezTo>
                  <a:pt x="184451" y="37009"/>
                  <a:pt x="184451" y="36993"/>
                  <a:pt x="184451" y="36985"/>
                </a:cubicBezTo>
                <a:cubicBezTo>
                  <a:pt x="184295" y="36774"/>
                  <a:pt x="184138" y="36547"/>
                  <a:pt x="183982" y="36321"/>
                </a:cubicBezTo>
                <a:cubicBezTo>
                  <a:pt x="183982" y="36281"/>
                  <a:pt x="183904" y="36234"/>
                  <a:pt x="183904" y="36211"/>
                </a:cubicBezTo>
                <a:cubicBezTo>
                  <a:pt x="183825" y="36000"/>
                  <a:pt x="183669" y="35781"/>
                  <a:pt x="183513" y="35546"/>
                </a:cubicBezTo>
                <a:cubicBezTo>
                  <a:pt x="183513" y="35468"/>
                  <a:pt x="183434" y="35382"/>
                  <a:pt x="183434" y="35343"/>
                </a:cubicBezTo>
                <a:cubicBezTo>
                  <a:pt x="183357" y="35140"/>
                  <a:pt x="183200" y="34929"/>
                  <a:pt x="183122" y="34702"/>
                </a:cubicBezTo>
                <a:lnTo>
                  <a:pt x="183044" y="34397"/>
                </a:lnTo>
                <a:cubicBezTo>
                  <a:pt x="182966" y="34194"/>
                  <a:pt x="182887" y="33990"/>
                  <a:pt x="182809" y="33795"/>
                </a:cubicBezTo>
                <a:lnTo>
                  <a:pt x="182653" y="33154"/>
                </a:lnTo>
                <a:cubicBezTo>
                  <a:pt x="182653" y="33036"/>
                  <a:pt x="182575" y="32911"/>
                  <a:pt x="182575" y="32872"/>
                </a:cubicBezTo>
                <a:lnTo>
                  <a:pt x="182418" y="31731"/>
                </a:lnTo>
                <a:cubicBezTo>
                  <a:pt x="182418" y="31426"/>
                  <a:pt x="182340" y="31113"/>
                  <a:pt x="182340" y="30823"/>
                </a:cubicBezTo>
                <a:cubicBezTo>
                  <a:pt x="182340" y="27062"/>
                  <a:pt x="184451" y="23591"/>
                  <a:pt x="187735" y="21777"/>
                </a:cubicBezTo>
                <a:close/>
                <a:moveTo>
                  <a:pt x="141134" y="24521"/>
                </a:moveTo>
                <a:cubicBezTo>
                  <a:pt x="142619" y="23700"/>
                  <a:pt x="144261" y="23286"/>
                  <a:pt x="145982" y="23286"/>
                </a:cubicBezTo>
                <a:cubicBezTo>
                  <a:pt x="146294" y="23286"/>
                  <a:pt x="146607" y="23301"/>
                  <a:pt x="146919" y="23333"/>
                </a:cubicBezTo>
                <a:lnTo>
                  <a:pt x="147858" y="23465"/>
                </a:lnTo>
                <a:cubicBezTo>
                  <a:pt x="148092" y="23512"/>
                  <a:pt x="148327" y="23567"/>
                  <a:pt x="148640" y="23661"/>
                </a:cubicBezTo>
                <a:cubicBezTo>
                  <a:pt x="153175" y="24873"/>
                  <a:pt x="156302" y="28947"/>
                  <a:pt x="156302" y="33568"/>
                </a:cubicBezTo>
                <a:cubicBezTo>
                  <a:pt x="156302" y="39237"/>
                  <a:pt x="151689" y="43850"/>
                  <a:pt x="145982" y="43850"/>
                </a:cubicBezTo>
                <a:cubicBezTo>
                  <a:pt x="142854" y="43850"/>
                  <a:pt x="139882" y="42396"/>
                  <a:pt x="137850" y="39769"/>
                </a:cubicBezTo>
                <a:cubicBezTo>
                  <a:pt x="137850" y="39753"/>
                  <a:pt x="137850" y="39745"/>
                  <a:pt x="137850" y="39730"/>
                </a:cubicBezTo>
                <a:cubicBezTo>
                  <a:pt x="137693" y="39519"/>
                  <a:pt x="137459" y="39292"/>
                  <a:pt x="137381" y="39065"/>
                </a:cubicBezTo>
                <a:cubicBezTo>
                  <a:pt x="137302" y="39026"/>
                  <a:pt x="137302" y="38979"/>
                  <a:pt x="137302" y="38955"/>
                </a:cubicBezTo>
                <a:cubicBezTo>
                  <a:pt x="137146" y="38744"/>
                  <a:pt x="137068" y="38525"/>
                  <a:pt x="136911" y="38291"/>
                </a:cubicBezTo>
                <a:cubicBezTo>
                  <a:pt x="136911" y="38220"/>
                  <a:pt x="136833" y="38126"/>
                  <a:pt x="136833" y="38088"/>
                </a:cubicBezTo>
                <a:cubicBezTo>
                  <a:pt x="136677" y="37884"/>
                  <a:pt x="136599" y="37673"/>
                  <a:pt x="136520" y="37446"/>
                </a:cubicBezTo>
                <a:lnTo>
                  <a:pt x="136442" y="37141"/>
                </a:lnTo>
                <a:cubicBezTo>
                  <a:pt x="136286" y="36938"/>
                  <a:pt x="136286" y="36735"/>
                  <a:pt x="136208" y="36539"/>
                </a:cubicBezTo>
                <a:lnTo>
                  <a:pt x="136051" y="35898"/>
                </a:lnTo>
                <a:cubicBezTo>
                  <a:pt x="135973" y="35781"/>
                  <a:pt x="135973" y="35656"/>
                  <a:pt x="135973" y="35617"/>
                </a:cubicBezTo>
                <a:lnTo>
                  <a:pt x="135895" y="35022"/>
                </a:lnTo>
                <a:lnTo>
                  <a:pt x="135738" y="34483"/>
                </a:lnTo>
                <a:cubicBezTo>
                  <a:pt x="135738" y="34178"/>
                  <a:pt x="135738" y="33865"/>
                  <a:pt x="135738" y="33576"/>
                </a:cubicBezTo>
                <a:cubicBezTo>
                  <a:pt x="135738" y="29799"/>
                  <a:pt x="137772" y="26335"/>
                  <a:pt x="141134" y="24521"/>
                </a:cubicBezTo>
                <a:close/>
                <a:moveTo>
                  <a:pt x="98598" y="42349"/>
                </a:moveTo>
                <a:cubicBezTo>
                  <a:pt x="100162" y="41528"/>
                  <a:pt x="101725" y="41114"/>
                  <a:pt x="103524" y="41114"/>
                </a:cubicBezTo>
                <a:cubicBezTo>
                  <a:pt x="103759" y="41114"/>
                  <a:pt x="104071" y="41129"/>
                  <a:pt x="104384" y="41161"/>
                </a:cubicBezTo>
                <a:lnTo>
                  <a:pt x="105323" y="41293"/>
                </a:lnTo>
                <a:cubicBezTo>
                  <a:pt x="105557" y="41340"/>
                  <a:pt x="105792" y="41395"/>
                  <a:pt x="106182" y="41489"/>
                </a:cubicBezTo>
                <a:cubicBezTo>
                  <a:pt x="110639" y="42701"/>
                  <a:pt x="113767" y="46775"/>
                  <a:pt x="113767" y="51396"/>
                </a:cubicBezTo>
                <a:cubicBezTo>
                  <a:pt x="113767" y="57065"/>
                  <a:pt x="109154" y="61678"/>
                  <a:pt x="103524" y="61678"/>
                </a:cubicBezTo>
                <a:cubicBezTo>
                  <a:pt x="100318" y="61678"/>
                  <a:pt x="97347" y="60224"/>
                  <a:pt x="95314" y="57597"/>
                </a:cubicBezTo>
                <a:cubicBezTo>
                  <a:pt x="95314" y="57581"/>
                  <a:pt x="95314" y="57573"/>
                  <a:pt x="95314" y="57557"/>
                </a:cubicBezTo>
                <a:cubicBezTo>
                  <a:pt x="95158" y="57346"/>
                  <a:pt x="95001" y="57119"/>
                  <a:pt x="94845" y="56893"/>
                </a:cubicBezTo>
                <a:cubicBezTo>
                  <a:pt x="94845" y="56854"/>
                  <a:pt x="94767" y="56807"/>
                  <a:pt x="94767" y="56783"/>
                </a:cubicBezTo>
                <a:cubicBezTo>
                  <a:pt x="94610" y="56572"/>
                  <a:pt x="94532" y="56353"/>
                  <a:pt x="94376" y="56119"/>
                </a:cubicBezTo>
                <a:cubicBezTo>
                  <a:pt x="94376" y="56048"/>
                  <a:pt x="94297" y="55955"/>
                  <a:pt x="94297" y="55915"/>
                </a:cubicBezTo>
                <a:cubicBezTo>
                  <a:pt x="94219" y="55712"/>
                  <a:pt x="94063" y="55501"/>
                  <a:pt x="93985" y="55274"/>
                </a:cubicBezTo>
                <a:lnTo>
                  <a:pt x="93906" y="54969"/>
                </a:lnTo>
                <a:cubicBezTo>
                  <a:pt x="93829" y="54766"/>
                  <a:pt x="93750" y="54563"/>
                  <a:pt x="93672" y="54367"/>
                </a:cubicBezTo>
                <a:lnTo>
                  <a:pt x="93515" y="53726"/>
                </a:lnTo>
                <a:cubicBezTo>
                  <a:pt x="93438" y="53609"/>
                  <a:pt x="93438" y="53484"/>
                  <a:pt x="93438" y="53445"/>
                </a:cubicBezTo>
                <a:lnTo>
                  <a:pt x="93359" y="52850"/>
                </a:lnTo>
                <a:lnTo>
                  <a:pt x="93281" y="52311"/>
                </a:lnTo>
                <a:cubicBezTo>
                  <a:pt x="93203" y="52006"/>
                  <a:pt x="93203" y="51693"/>
                  <a:pt x="93203" y="51404"/>
                </a:cubicBezTo>
                <a:cubicBezTo>
                  <a:pt x="93203" y="47627"/>
                  <a:pt x="95314" y="44163"/>
                  <a:pt x="98598" y="42349"/>
                </a:cubicBezTo>
                <a:close/>
                <a:moveTo>
                  <a:pt x="62943" y="69779"/>
                </a:moveTo>
                <a:cubicBezTo>
                  <a:pt x="64507" y="68958"/>
                  <a:pt x="66071" y="68544"/>
                  <a:pt x="67869" y="68544"/>
                </a:cubicBezTo>
                <a:cubicBezTo>
                  <a:pt x="68104" y="68544"/>
                  <a:pt x="68417" y="68559"/>
                  <a:pt x="68808" y="68590"/>
                </a:cubicBezTo>
                <a:lnTo>
                  <a:pt x="69667" y="68723"/>
                </a:lnTo>
                <a:cubicBezTo>
                  <a:pt x="69902" y="68770"/>
                  <a:pt x="70137" y="68825"/>
                  <a:pt x="70528" y="68919"/>
                </a:cubicBezTo>
                <a:cubicBezTo>
                  <a:pt x="74984" y="70131"/>
                  <a:pt x="78112" y="74205"/>
                  <a:pt x="78112" y="78826"/>
                </a:cubicBezTo>
                <a:cubicBezTo>
                  <a:pt x="78112" y="84495"/>
                  <a:pt x="73499" y="89108"/>
                  <a:pt x="67869" y="89108"/>
                </a:cubicBezTo>
                <a:cubicBezTo>
                  <a:pt x="64664" y="89108"/>
                  <a:pt x="61692" y="87654"/>
                  <a:pt x="59659" y="85026"/>
                </a:cubicBezTo>
                <a:cubicBezTo>
                  <a:pt x="59659" y="85011"/>
                  <a:pt x="59659" y="85003"/>
                  <a:pt x="59659" y="84987"/>
                </a:cubicBezTo>
                <a:cubicBezTo>
                  <a:pt x="59503" y="84776"/>
                  <a:pt x="59346" y="84549"/>
                  <a:pt x="59190" y="84323"/>
                </a:cubicBezTo>
                <a:cubicBezTo>
                  <a:pt x="59190" y="84284"/>
                  <a:pt x="59112" y="84237"/>
                  <a:pt x="59112" y="84213"/>
                </a:cubicBezTo>
                <a:cubicBezTo>
                  <a:pt x="59034" y="84002"/>
                  <a:pt x="58877" y="83783"/>
                  <a:pt x="58721" y="83549"/>
                </a:cubicBezTo>
                <a:cubicBezTo>
                  <a:pt x="58721" y="83470"/>
                  <a:pt x="58643" y="83385"/>
                  <a:pt x="58643" y="83345"/>
                </a:cubicBezTo>
                <a:cubicBezTo>
                  <a:pt x="58564" y="83142"/>
                  <a:pt x="58486" y="82931"/>
                  <a:pt x="58330" y="82704"/>
                </a:cubicBezTo>
                <a:lnTo>
                  <a:pt x="58252" y="82399"/>
                </a:lnTo>
                <a:cubicBezTo>
                  <a:pt x="58173" y="82196"/>
                  <a:pt x="58095" y="81993"/>
                  <a:pt x="58017" y="81797"/>
                </a:cubicBezTo>
                <a:lnTo>
                  <a:pt x="57861" y="81156"/>
                </a:lnTo>
                <a:cubicBezTo>
                  <a:pt x="57861" y="81039"/>
                  <a:pt x="57782" y="80914"/>
                  <a:pt x="57782" y="80875"/>
                </a:cubicBezTo>
                <a:lnTo>
                  <a:pt x="57704" y="80280"/>
                </a:lnTo>
                <a:lnTo>
                  <a:pt x="57627" y="79741"/>
                </a:lnTo>
                <a:cubicBezTo>
                  <a:pt x="57627" y="79436"/>
                  <a:pt x="57548" y="79123"/>
                  <a:pt x="57548" y="78834"/>
                </a:cubicBezTo>
                <a:cubicBezTo>
                  <a:pt x="57548" y="75057"/>
                  <a:pt x="59659" y="71585"/>
                  <a:pt x="62943" y="69779"/>
                </a:cubicBezTo>
                <a:close/>
                <a:moveTo>
                  <a:pt x="38313" y="108171"/>
                </a:moveTo>
                <a:cubicBezTo>
                  <a:pt x="39798" y="107350"/>
                  <a:pt x="41441" y="106936"/>
                  <a:pt x="43161" y="106936"/>
                </a:cubicBezTo>
                <a:cubicBezTo>
                  <a:pt x="43396" y="106936"/>
                  <a:pt x="43708" y="106951"/>
                  <a:pt x="44099" y="106983"/>
                </a:cubicBezTo>
                <a:lnTo>
                  <a:pt x="45037" y="107116"/>
                </a:lnTo>
                <a:cubicBezTo>
                  <a:pt x="45272" y="107163"/>
                  <a:pt x="45507" y="107218"/>
                  <a:pt x="45819" y="107311"/>
                </a:cubicBezTo>
                <a:cubicBezTo>
                  <a:pt x="50276" y="108523"/>
                  <a:pt x="53404" y="112597"/>
                  <a:pt x="53404" y="117218"/>
                </a:cubicBezTo>
                <a:cubicBezTo>
                  <a:pt x="53404" y="122887"/>
                  <a:pt x="48869" y="127501"/>
                  <a:pt x="43161" y="127501"/>
                </a:cubicBezTo>
                <a:cubicBezTo>
                  <a:pt x="39955" y="127501"/>
                  <a:pt x="37062" y="126046"/>
                  <a:pt x="35029" y="123419"/>
                </a:cubicBezTo>
                <a:cubicBezTo>
                  <a:pt x="35029" y="123403"/>
                  <a:pt x="34951" y="123396"/>
                  <a:pt x="34951" y="123380"/>
                </a:cubicBezTo>
                <a:cubicBezTo>
                  <a:pt x="34795" y="123169"/>
                  <a:pt x="34638" y="122942"/>
                  <a:pt x="34482" y="122715"/>
                </a:cubicBezTo>
                <a:cubicBezTo>
                  <a:pt x="34482" y="122676"/>
                  <a:pt x="34482" y="122629"/>
                  <a:pt x="34482" y="122606"/>
                </a:cubicBezTo>
                <a:cubicBezTo>
                  <a:pt x="34325" y="122395"/>
                  <a:pt x="34169" y="122176"/>
                  <a:pt x="34091" y="121941"/>
                </a:cubicBezTo>
                <a:cubicBezTo>
                  <a:pt x="34013" y="121863"/>
                  <a:pt x="34013" y="121777"/>
                  <a:pt x="33934" y="121738"/>
                </a:cubicBezTo>
                <a:cubicBezTo>
                  <a:pt x="33856" y="121535"/>
                  <a:pt x="33778" y="121324"/>
                  <a:pt x="33700" y="121097"/>
                </a:cubicBezTo>
                <a:lnTo>
                  <a:pt x="33543" y="120792"/>
                </a:lnTo>
                <a:cubicBezTo>
                  <a:pt x="33465" y="120588"/>
                  <a:pt x="33387" y="120385"/>
                  <a:pt x="33309" y="120190"/>
                </a:cubicBezTo>
                <a:lnTo>
                  <a:pt x="33152" y="119556"/>
                </a:lnTo>
                <a:cubicBezTo>
                  <a:pt x="33152" y="119439"/>
                  <a:pt x="33074" y="119314"/>
                  <a:pt x="33074" y="119275"/>
                </a:cubicBezTo>
                <a:lnTo>
                  <a:pt x="32997" y="118680"/>
                </a:lnTo>
                <a:lnTo>
                  <a:pt x="32918" y="118141"/>
                </a:lnTo>
                <a:cubicBezTo>
                  <a:pt x="32918" y="117836"/>
                  <a:pt x="32918" y="117523"/>
                  <a:pt x="32918" y="117234"/>
                </a:cubicBezTo>
                <a:cubicBezTo>
                  <a:pt x="32840" y="113457"/>
                  <a:pt x="34951" y="109986"/>
                  <a:pt x="38313" y="108171"/>
                </a:cubicBezTo>
                <a:close/>
                <a:moveTo>
                  <a:pt x="21580" y="164259"/>
                </a:moveTo>
                <a:cubicBezTo>
                  <a:pt x="21502" y="164056"/>
                  <a:pt x="21424" y="163845"/>
                  <a:pt x="21346" y="163618"/>
                </a:cubicBezTo>
                <a:lnTo>
                  <a:pt x="21189" y="163313"/>
                </a:lnTo>
                <a:cubicBezTo>
                  <a:pt x="21111" y="163110"/>
                  <a:pt x="21033" y="162906"/>
                  <a:pt x="20955" y="162711"/>
                </a:cubicBezTo>
                <a:lnTo>
                  <a:pt x="20798" y="162070"/>
                </a:lnTo>
                <a:cubicBezTo>
                  <a:pt x="20798" y="161952"/>
                  <a:pt x="20720" y="161827"/>
                  <a:pt x="20720" y="161788"/>
                </a:cubicBezTo>
                <a:lnTo>
                  <a:pt x="20642" y="161194"/>
                </a:lnTo>
                <a:lnTo>
                  <a:pt x="20564" y="160654"/>
                </a:lnTo>
                <a:cubicBezTo>
                  <a:pt x="20564" y="160349"/>
                  <a:pt x="20564" y="160036"/>
                  <a:pt x="20564" y="159747"/>
                </a:cubicBezTo>
                <a:cubicBezTo>
                  <a:pt x="20564" y="155978"/>
                  <a:pt x="22597" y="152514"/>
                  <a:pt x="25959" y="150700"/>
                </a:cubicBezTo>
                <a:cubicBezTo>
                  <a:pt x="27445" y="149879"/>
                  <a:pt x="29087" y="149465"/>
                  <a:pt x="30807" y="149465"/>
                </a:cubicBezTo>
                <a:cubicBezTo>
                  <a:pt x="31120" y="149465"/>
                  <a:pt x="31433" y="149480"/>
                  <a:pt x="31745" y="149512"/>
                </a:cubicBezTo>
                <a:lnTo>
                  <a:pt x="32683" y="149645"/>
                </a:lnTo>
                <a:cubicBezTo>
                  <a:pt x="32918" y="149692"/>
                  <a:pt x="33152" y="149746"/>
                  <a:pt x="33465" y="149840"/>
                </a:cubicBezTo>
                <a:cubicBezTo>
                  <a:pt x="38000" y="151052"/>
                  <a:pt x="41128" y="155126"/>
                  <a:pt x="41128" y="159747"/>
                </a:cubicBezTo>
                <a:cubicBezTo>
                  <a:pt x="41128" y="165416"/>
                  <a:pt x="36515" y="170030"/>
                  <a:pt x="30807" y="170030"/>
                </a:cubicBezTo>
                <a:cubicBezTo>
                  <a:pt x="27679" y="170030"/>
                  <a:pt x="24708" y="168575"/>
                  <a:pt x="22675" y="165948"/>
                </a:cubicBezTo>
                <a:cubicBezTo>
                  <a:pt x="22675" y="165932"/>
                  <a:pt x="22675" y="165917"/>
                  <a:pt x="22675" y="165909"/>
                </a:cubicBezTo>
                <a:cubicBezTo>
                  <a:pt x="22441" y="165698"/>
                  <a:pt x="22284" y="165471"/>
                  <a:pt x="22206" y="165244"/>
                </a:cubicBezTo>
                <a:cubicBezTo>
                  <a:pt x="22128" y="165205"/>
                  <a:pt x="22128" y="165158"/>
                  <a:pt x="22128" y="165135"/>
                </a:cubicBezTo>
                <a:cubicBezTo>
                  <a:pt x="21971" y="164923"/>
                  <a:pt x="21815" y="164705"/>
                  <a:pt x="21737" y="164470"/>
                </a:cubicBezTo>
                <a:cubicBezTo>
                  <a:pt x="21659" y="164384"/>
                  <a:pt x="21659" y="164298"/>
                  <a:pt x="21580" y="164259"/>
                </a:cubicBezTo>
                <a:close/>
                <a:moveTo>
                  <a:pt x="24005" y="212566"/>
                </a:moveTo>
                <a:cubicBezTo>
                  <a:pt x="24005" y="212551"/>
                  <a:pt x="24005" y="212543"/>
                  <a:pt x="24005" y="212527"/>
                </a:cubicBezTo>
                <a:cubicBezTo>
                  <a:pt x="23848" y="212316"/>
                  <a:pt x="23692" y="212089"/>
                  <a:pt x="23535" y="211863"/>
                </a:cubicBezTo>
                <a:cubicBezTo>
                  <a:pt x="23535" y="211823"/>
                  <a:pt x="23457" y="211776"/>
                  <a:pt x="23457" y="211753"/>
                </a:cubicBezTo>
                <a:cubicBezTo>
                  <a:pt x="23301" y="211542"/>
                  <a:pt x="23223" y="211323"/>
                  <a:pt x="23066" y="211088"/>
                </a:cubicBezTo>
                <a:cubicBezTo>
                  <a:pt x="23066" y="211018"/>
                  <a:pt x="22988" y="210924"/>
                  <a:pt x="22988" y="210885"/>
                </a:cubicBezTo>
                <a:cubicBezTo>
                  <a:pt x="22910" y="210682"/>
                  <a:pt x="22753" y="210471"/>
                  <a:pt x="22675" y="210244"/>
                </a:cubicBezTo>
                <a:lnTo>
                  <a:pt x="22597" y="209939"/>
                </a:lnTo>
                <a:cubicBezTo>
                  <a:pt x="22519" y="209736"/>
                  <a:pt x="22441" y="209540"/>
                  <a:pt x="22362" y="209337"/>
                </a:cubicBezTo>
                <a:lnTo>
                  <a:pt x="22206" y="208696"/>
                </a:lnTo>
                <a:cubicBezTo>
                  <a:pt x="22128" y="208594"/>
                  <a:pt x="22128" y="208484"/>
                  <a:pt x="22128" y="208375"/>
                </a:cubicBezTo>
                <a:lnTo>
                  <a:pt x="21971" y="207273"/>
                </a:lnTo>
                <a:cubicBezTo>
                  <a:pt x="21893" y="206960"/>
                  <a:pt x="21893" y="206655"/>
                  <a:pt x="21893" y="206358"/>
                </a:cubicBezTo>
                <a:cubicBezTo>
                  <a:pt x="21893" y="202589"/>
                  <a:pt x="24005" y="199125"/>
                  <a:pt x="27288" y="197311"/>
                </a:cubicBezTo>
                <a:cubicBezTo>
                  <a:pt x="28852" y="196490"/>
                  <a:pt x="30494" y="196075"/>
                  <a:pt x="32215" y="196075"/>
                </a:cubicBezTo>
                <a:cubicBezTo>
                  <a:pt x="32449" y="196075"/>
                  <a:pt x="32761" y="196091"/>
                  <a:pt x="33152" y="196122"/>
                </a:cubicBezTo>
                <a:lnTo>
                  <a:pt x="34013" y="196255"/>
                </a:lnTo>
                <a:cubicBezTo>
                  <a:pt x="34247" y="196302"/>
                  <a:pt x="34482" y="196357"/>
                  <a:pt x="34873" y="196451"/>
                </a:cubicBezTo>
                <a:cubicBezTo>
                  <a:pt x="39330" y="197663"/>
                  <a:pt x="42457" y="201737"/>
                  <a:pt x="42457" y="206358"/>
                </a:cubicBezTo>
                <a:cubicBezTo>
                  <a:pt x="42457" y="212027"/>
                  <a:pt x="37844" y="216640"/>
                  <a:pt x="32215" y="216640"/>
                </a:cubicBezTo>
                <a:cubicBezTo>
                  <a:pt x="29008" y="216648"/>
                  <a:pt x="26037" y="215186"/>
                  <a:pt x="24005" y="212566"/>
                </a:cubicBezTo>
                <a:close/>
                <a:moveTo>
                  <a:pt x="47305" y="260529"/>
                </a:moveTo>
                <a:cubicBezTo>
                  <a:pt x="44099" y="260529"/>
                  <a:pt x="41128" y="259075"/>
                  <a:pt x="39095" y="256448"/>
                </a:cubicBezTo>
                <a:cubicBezTo>
                  <a:pt x="39095" y="256432"/>
                  <a:pt x="39095" y="256424"/>
                  <a:pt x="39095" y="256409"/>
                </a:cubicBezTo>
                <a:cubicBezTo>
                  <a:pt x="38939" y="256198"/>
                  <a:pt x="38782" y="255971"/>
                  <a:pt x="38626" y="255744"/>
                </a:cubicBezTo>
                <a:cubicBezTo>
                  <a:pt x="38626" y="255705"/>
                  <a:pt x="38548" y="255658"/>
                  <a:pt x="38548" y="255635"/>
                </a:cubicBezTo>
                <a:cubicBezTo>
                  <a:pt x="38391" y="255424"/>
                  <a:pt x="38313" y="255204"/>
                  <a:pt x="38157" y="254970"/>
                </a:cubicBezTo>
                <a:cubicBezTo>
                  <a:pt x="38157" y="254899"/>
                  <a:pt x="38079" y="254806"/>
                  <a:pt x="38079" y="254767"/>
                </a:cubicBezTo>
                <a:cubicBezTo>
                  <a:pt x="38000" y="254563"/>
                  <a:pt x="37844" y="254352"/>
                  <a:pt x="37766" y="254126"/>
                </a:cubicBezTo>
                <a:lnTo>
                  <a:pt x="37688" y="253820"/>
                </a:lnTo>
                <a:cubicBezTo>
                  <a:pt x="37609" y="253617"/>
                  <a:pt x="37531" y="253414"/>
                  <a:pt x="37453" y="253218"/>
                </a:cubicBezTo>
                <a:lnTo>
                  <a:pt x="37297" y="252585"/>
                </a:lnTo>
                <a:cubicBezTo>
                  <a:pt x="37218" y="252468"/>
                  <a:pt x="37218" y="252343"/>
                  <a:pt x="37218" y="252304"/>
                </a:cubicBezTo>
                <a:lnTo>
                  <a:pt x="37062" y="251162"/>
                </a:lnTo>
                <a:cubicBezTo>
                  <a:pt x="36984" y="250857"/>
                  <a:pt x="36984" y="250544"/>
                  <a:pt x="36984" y="250255"/>
                </a:cubicBezTo>
                <a:cubicBezTo>
                  <a:pt x="36984" y="246486"/>
                  <a:pt x="39095" y="243022"/>
                  <a:pt x="42379" y="241208"/>
                </a:cubicBezTo>
                <a:cubicBezTo>
                  <a:pt x="43943" y="240387"/>
                  <a:pt x="45585" y="239973"/>
                  <a:pt x="47305" y="239973"/>
                </a:cubicBezTo>
                <a:cubicBezTo>
                  <a:pt x="47540" y="239973"/>
                  <a:pt x="47853" y="239988"/>
                  <a:pt x="48244" y="240020"/>
                </a:cubicBezTo>
                <a:lnTo>
                  <a:pt x="49103" y="240152"/>
                </a:lnTo>
                <a:cubicBezTo>
                  <a:pt x="49417" y="240199"/>
                  <a:pt x="49651" y="240254"/>
                  <a:pt x="49963" y="240348"/>
                </a:cubicBezTo>
                <a:cubicBezTo>
                  <a:pt x="54420" y="241560"/>
                  <a:pt x="57548" y="245634"/>
                  <a:pt x="57548" y="250255"/>
                </a:cubicBezTo>
                <a:cubicBezTo>
                  <a:pt x="57548" y="255916"/>
                  <a:pt x="52935" y="260529"/>
                  <a:pt x="47305" y="260529"/>
                </a:cubicBezTo>
                <a:close/>
                <a:moveTo>
                  <a:pt x="76079" y="296185"/>
                </a:moveTo>
                <a:cubicBezTo>
                  <a:pt x="72874" y="296185"/>
                  <a:pt x="69980" y="294731"/>
                  <a:pt x="67869" y="292103"/>
                </a:cubicBezTo>
                <a:cubicBezTo>
                  <a:pt x="67869" y="292088"/>
                  <a:pt x="67869" y="292080"/>
                  <a:pt x="67869" y="292065"/>
                </a:cubicBezTo>
                <a:cubicBezTo>
                  <a:pt x="67713" y="291853"/>
                  <a:pt x="67556" y="291627"/>
                  <a:pt x="67400" y="291400"/>
                </a:cubicBezTo>
                <a:cubicBezTo>
                  <a:pt x="67400" y="291361"/>
                  <a:pt x="67322" y="291314"/>
                  <a:pt x="67322" y="291290"/>
                </a:cubicBezTo>
                <a:cubicBezTo>
                  <a:pt x="67244" y="291079"/>
                  <a:pt x="67087" y="290860"/>
                  <a:pt x="66931" y="290626"/>
                </a:cubicBezTo>
                <a:cubicBezTo>
                  <a:pt x="66931" y="290548"/>
                  <a:pt x="66853" y="290461"/>
                  <a:pt x="66853" y="290422"/>
                </a:cubicBezTo>
                <a:cubicBezTo>
                  <a:pt x="66774" y="290219"/>
                  <a:pt x="66696" y="290008"/>
                  <a:pt x="66540" y="289781"/>
                </a:cubicBezTo>
                <a:lnTo>
                  <a:pt x="66462" y="289476"/>
                </a:lnTo>
                <a:cubicBezTo>
                  <a:pt x="66383" y="289273"/>
                  <a:pt x="66305" y="289070"/>
                  <a:pt x="66227" y="288874"/>
                </a:cubicBezTo>
                <a:lnTo>
                  <a:pt x="66071" y="288233"/>
                </a:lnTo>
                <a:cubicBezTo>
                  <a:pt x="66071" y="288116"/>
                  <a:pt x="66071" y="287991"/>
                  <a:pt x="65992" y="287951"/>
                </a:cubicBezTo>
                <a:lnTo>
                  <a:pt x="65837" y="286810"/>
                </a:lnTo>
                <a:cubicBezTo>
                  <a:pt x="65837" y="286505"/>
                  <a:pt x="65837" y="286192"/>
                  <a:pt x="65837" y="285903"/>
                </a:cubicBezTo>
                <a:cubicBezTo>
                  <a:pt x="65837" y="282134"/>
                  <a:pt x="67869" y="278670"/>
                  <a:pt x="71231" y="276856"/>
                </a:cubicBezTo>
                <a:cubicBezTo>
                  <a:pt x="72717" y="276035"/>
                  <a:pt x="74359" y="275620"/>
                  <a:pt x="76079" y="275620"/>
                </a:cubicBezTo>
                <a:cubicBezTo>
                  <a:pt x="76392" y="275620"/>
                  <a:pt x="76705" y="275636"/>
                  <a:pt x="77018" y="275667"/>
                </a:cubicBezTo>
                <a:lnTo>
                  <a:pt x="77956" y="275800"/>
                </a:lnTo>
                <a:cubicBezTo>
                  <a:pt x="78190" y="275847"/>
                  <a:pt x="78425" y="275902"/>
                  <a:pt x="78659" y="275972"/>
                </a:cubicBezTo>
                <a:cubicBezTo>
                  <a:pt x="78659" y="275972"/>
                  <a:pt x="78738" y="275988"/>
                  <a:pt x="78816" y="276004"/>
                </a:cubicBezTo>
                <a:cubicBezTo>
                  <a:pt x="83273" y="277224"/>
                  <a:pt x="86400" y="281289"/>
                  <a:pt x="86400" y="285911"/>
                </a:cubicBezTo>
                <a:cubicBezTo>
                  <a:pt x="86322" y="291572"/>
                  <a:pt x="81709" y="296185"/>
                  <a:pt x="76079" y="296185"/>
                </a:cubicBezTo>
                <a:close/>
                <a:moveTo>
                  <a:pt x="113063" y="322239"/>
                </a:moveTo>
                <a:cubicBezTo>
                  <a:pt x="109935" y="322239"/>
                  <a:pt x="106964" y="320785"/>
                  <a:pt x="104932" y="318157"/>
                </a:cubicBezTo>
                <a:cubicBezTo>
                  <a:pt x="104932" y="318142"/>
                  <a:pt x="104932" y="318134"/>
                  <a:pt x="104932" y="318118"/>
                </a:cubicBezTo>
                <a:cubicBezTo>
                  <a:pt x="104775" y="317907"/>
                  <a:pt x="104619" y="317680"/>
                  <a:pt x="104462" y="317453"/>
                </a:cubicBezTo>
                <a:cubicBezTo>
                  <a:pt x="104384" y="317414"/>
                  <a:pt x="104384" y="317368"/>
                  <a:pt x="104384" y="317344"/>
                </a:cubicBezTo>
                <a:cubicBezTo>
                  <a:pt x="104228" y="317133"/>
                  <a:pt x="104071" y="316914"/>
                  <a:pt x="103993" y="316680"/>
                </a:cubicBezTo>
                <a:cubicBezTo>
                  <a:pt x="103915" y="316609"/>
                  <a:pt x="103915" y="316515"/>
                  <a:pt x="103915" y="316476"/>
                </a:cubicBezTo>
                <a:cubicBezTo>
                  <a:pt x="103759" y="316273"/>
                  <a:pt x="103680" y="316062"/>
                  <a:pt x="103602" y="315835"/>
                </a:cubicBezTo>
                <a:lnTo>
                  <a:pt x="103446" y="315530"/>
                </a:lnTo>
                <a:cubicBezTo>
                  <a:pt x="103368" y="315327"/>
                  <a:pt x="103289" y="315123"/>
                  <a:pt x="103289" y="314928"/>
                </a:cubicBezTo>
                <a:lnTo>
                  <a:pt x="103133" y="314287"/>
                </a:lnTo>
                <a:cubicBezTo>
                  <a:pt x="103055" y="314170"/>
                  <a:pt x="103055" y="314044"/>
                  <a:pt x="103055" y="314005"/>
                </a:cubicBezTo>
                <a:lnTo>
                  <a:pt x="102820" y="312864"/>
                </a:lnTo>
                <a:cubicBezTo>
                  <a:pt x="102820" y="312559"/>
                  <a:pt x="102820" y="312246"/>
                  <a:pt x="102820" y="311957"/>
                </a:cubicBezTo>
                <a:cubicBezTo>
                  <a:pt x="102820" y="308188"/>
                  <a:pt x="104853" y="304724"/>
                  <a:pt x="108215" y="302910"/>
                </a:cubicBezTo>
                <a:cubicBezTo>
                  <a:pt x="109701" y="302089"/>
                  <a:pt x="111343" y="301674"/>
                  <a:pt x="113142" y="301674"/>
                </a:cubicBezTo>
                <a:cubicBezTo>
                  <a:pt x="113376" y="301674"/>
                  <a:pt x="113688" y="301690"/>
                  <a:pt x="114002" y="301721"/>
                </a:cubicBezTo>
                <a:lnTo>
                  <a:pt x="114940" y="301854"/>
                </a:lnTo>
                <a:cubicBezTo>
                  <a:pt x="115174" y="301901"/>
                  <a:pt x="115409" y="301956"/>
                  <a:pt x="115722" y="302026"/>
                </a:cubicBezTo>
                <a:cubicBezTo>
                  <a:pt x="115722" y="302026"/>
                  <a:pt x="115722" y="302042"/>
                  <a:pt x="115800" y="302057"/>
                </a:cubicBezTo>
                <a:cubicBezTo>
                  <a:pt x="120257" y="303277"/>
                  <a:pt x="123384" y="307343"/>
                  <a:pt x="123384" y="311964"/>
                </a:cubicBezTo>
                <a:cubicBezTo>
                  <a:pt x="123384" y="317626"/>
                  <a:pt x="118771" y="322239"/>
                  <a:pt x="113063" y="322239"/>
                </a:cubicBezTo>
                <a:close/>
                <a:moveTo>
                  <a:pt x="155599" y="335954"/>
                </a:moveTo>
                <a:cubicBezTo>
                  <a:pt x="152471" y="335954"/>
                  <a:pt x="149500" y="334500"/>
                  <a:pt x="147467" y="331872"/>
                </a:cubicBezTo>
                <a:cubicBezTo>
                  <a:pt x="147467" y="331857"/>
                  <a:pt x="147389" y="331849"/>
                  <a:pt x="147389" y="331833"/>
                </a:cubicBezTo>
                <a:cubicBezTo>
                  <a:pt x="147232" y="331622"/>
                  <a:pt x="147076" y="331395"/>
                  <a:pt x="146919" y="331168"/>
                </a:cubicBezTo>
                <a:cubicBezTo>
                  <a:pt x="146919" y="331129"/>
                  <a:pt x="146919" y="331082"/>
                  <a:pt x="146919" y="331059"/>
                </a:cubicBezTo>
                <a:cubicBezTo>
                  <a:pt x="146764" y="330848"/>
                  <a:pt x="146607" y="330629"/>
                  <a:pt x="146528" y="330394"/>
                </a:cubicBezTo>
                <a:cubicBezTo>
                  <a:pt x="146451" y="330324"/>
                  <a:pt x="146451" y="330230"/>
                  <a:pt x="146373" y="330191"/>
                </a:cubicBezTo>
                <a:cubicBezTo>
                  <a:pt x="146294" y="329988"/>
                  <a:pt x="146216" y="329777"/>
                  <a:pt x="146137" y="329550"/>
                </a:cubicBezTo>
                <a:lnTo>
                  <a:pt x="145982" y="329245"/>
                </a:lnTo>
                <a:cubicBezTo>
                  <a:pt x="145903" y="329042"/>
                  <a:pt x="145825" y="328838"/>
                  <a:pt x="145747" y="328643"/>
                </a:cubicBezTo>
                <a:lnTo>
                  <a:pt x="145591" y="328002"/>
                </a:lnTo>
                <a:cubicBezTo>
                  <a:pt x="145591" y="327885"/>
                  <a:pt x="145512" y="327759"/>
                  <a:pt x="145512" y="327720"/>
                </a:cubicBezTo>
                <a:lnTo>
                  <a:pt x="145356" y="326579"/>
                </a:lnTo>
                <a:cubicBezTo>
                  <a:pt x="145356" y="326274"/>
                  <a:pt x="145356" y="325961"/>
                  <a:pt x="145356" y="325672"/>
                </a:cubicBezTo>
                <a:cubicBezTo>
                  <a:pt x="145356" y="321903"/>
                  <a:pt x="147389" y="318439"/>
                  <a:pt x="150751" y="316625"/>
                </a:cubicBezTo>
                <a:cubicBezTo>
                  <a:pt x="152237" y="315804"/>
                  <a:pt x="153879" y="315389"/>
                  <a:pt x="155599" y="315389"/>
                </a:cubicBezTo>
                <a:cubicBezTo>
                  <a:pt x="155911" y="315389"/>
                  <a:pt x="156224" y="315405"/>
                  <a:pt x="156537" y="315436"/>
                </a:cubicBezTo>
                <a:lnTo>
                  <a:pt x="157475" y="315569"/>
                </a:lnTo>
                <a:cubicBezTo>
                  <a:pt x="157710" y="315616"/>
                  <a:pt x="157945" y="315671"/>
                  <a:pt x="158179" y="315741"/>
                </a:cubicBezTo>
                <a:cubicBezTo>
                  <a:pt x="158179" y="315741"/>
                  <a:pt x="158257" y="315757"/>
                  <a:pt x="158336" y="315772"/>
                </a:cubicBezTo>
                <a:cubicBezTo>
                  <a:pt x="162793" y="316992"/>
                  <a:pt x="165920" y="321058"/>
                  <a:pt x="165920" y="325679"/>
                </a:cubicBezTo>
                <a:cubicBezTo>
                  <a:pt x="165920" y="331341"/>
                  <a:pt x="161307" y="335954"/>
                  <a:pt x="155599" y="335954"/>
                </a:cubicBezTo>
                <a:close/>
                <a:moveTo>
                  <a:pt x="202200" y="337322"/>
                </a:moveTo>
                <a:cubicBezTo>
                  <a:pt x="199073" y="337322"/>
                  <a:pt x="196101" y="335868"/>
                  <a:pt x="194069" y="333241"/>
                </a:cubicBezTo>
                <a:cubicBezTo>
                  <a:pt x="194069" y="333225"/>
                  <a:pt x="194069" y="333217"/>
                  <a:pt x="194069" y="333201"/>
                </a:cubicBezTo>
                <a:cubicBezTo>
                  <a:pt x="193912" y="332990"/>
                  <a:pt x="193756" y="332764"/>
                  <a:pt x="193599" y="332537"/>
                </a:cubicBezTo>
                <a:cubicBezTo>
                  <a:pt x="193521" y="332498"/>
                  <a:pt x="193521" y="332451"/>
                  <a:pt x="193521" y="332428"/>
                </a:cubicBezTo>
                <a:cubicBezTo>
                  <a:pt x="193365" y="332216"/>
                  <a:pt x="193208" y="331997"/>
                  <a:pt x="193130" y="331763"/>
                </a:cubicBezTo>
                <a:cubicBezTo>
                  <a:pt x="193130" y="331693"/>
                  <a:pt x="193052" y="331599"/>
                  <a:pt x="193052" y="331559"/>
                </a:cubicBezTo>
                <a:cubicBezTo>
                  <a:pt x="192974" y="331356"/>
                  <a:pt x="192817" y="331145"/>
                  <a:pt x="192739" y="330918"/>
                </a:cubicBezTo>
                <a:lnTo>
                  <a:pt x="192661" y="330613"/>
                </a:lnTo>
                <a:cubicBezTo>
                  <a:pt x="192583" y="330410"/>
                  <a:pt x="192505" y="330207"/>
                  <a:pt x="192426" y="330011"/>
                </a:cubicBezTo>
                <a:lnTo>
                  <a:pt x="192270" y="329370"/>
                </a:lnTo>
                <a:cubicBezTo>
                  <a:pt x="192192" y="329253"/>
                  <a:pt x="192192" y="329128"/>
                  <a:pt x="192192" y="329089"/>
                </a:cubicBezTo>
                <a:lnTo>
                  <a:pt x="192035" y="327947"/>
                </a:lnTo>
                <a:cubicBezTo>
                  <a:pt x="191958" y="327642"/>
                  <a:pt x="191958" y="327329"/>
                  <a:pt x="191958" y="327040"/>
                </a:cubicBezTo>
                <a:cubicBezTo>
                  <a:pt x="191958" y="323271"/>
                  <a:pt x="194069" y="319807"/>
                  <a:pt x="197352" y="317993"/>
                </a:cubicBezTo>
                <a:cubicBezTo>
                  <a:pt x="198916" y="317172"/>
                  <a:pt x="200558" y="316758"/>
                  <a:pt x="202279" y="316758"/>
                </a:cubicBezTo>
                <a:cubicBezTo>
                  <a:pt x="202513" y="316758"/>
                  <a:pt x="202826" y="316773"/>
                  <a:pt x="203216" y="316805"/>
                </a:cubicBezTo>
                <a:lnTo>
                  <a:pt x="204077" y="316938"/>
                </a:lnTo>
                <a:cubicBezTo>
                  <a:pt x="204311" y="316985"/>
                  <a:pt x="204546" y="317039"/>
                  <a:pt x="204859" y="317109"/>
                </a:cubicBezTo>
                <a:cubicBezTo>
                  <a:pt x="204859" y="317109"/>
                  <a:pt x="204937" y="317125"/>
                  <a:pt x="204937" y="317141"/>
                </a:cubicBezTo>
                <a:cubicBezTo>
                  <a:pt x="209394" y="318361"/>
                  <a:pt x="212521" y="322427"/>
                  <a:pt x="212521" y="327048"/>
                </a:cubicBezTo>
                <a:cubicBezTo>
                  <a:pt x="212521" y="332709"/>
                  <a:pt x="207908" y="337322"/>
                  <a:pt x="202200" y="337322"/>
                </a:cubicBezTo>
                <a:close/>
                <a:moveTo>
                  <a:pt x="247473" y="337322"/>
                </a:moveTo>
                <a:cubicBezTo>
                  <a:pt x="244345" y="337322"/>
                  <a:pt x="241374" y="335868"/>
                  <a:pt x="239341" y="333241"/>
                </a:cubicBezTo>
                <a:cubicBezTo>
                  <a:pt x="239341" y="333225"/>
                  <a:pt x="239263" y="333217"/>
                  <a:pt x="239263" y="333201"/>
                </a:cubicBezTo>
                <a:cubicBezTo>
                  <a:pt x="239106" y="332990"/>
                  <a:pt x="238950" y="332764"/>
                  <a:pt x="238793" y="332537"/>
                </a:cubicBezTo>
                <a:cubicBezTo>
                  <a:pt x="238793" y="332498"/>
                  <a:pt x="238793" y="332451"/>
                  <a:pt x="238793" y="332428"/>
                </a:cubicBezTo>
                <a:cubicBezTo>
                  <a:pt x="238637" y="332216"/>
                  <a:pt x="238481" y="331997"/>
                  <a:pt x="238402" y="331763"/>
                </a:cubicBezTo>
                <a:cubicBezTo>
                  <a:pt x="238324" y="331693"/>
                  <a:pt x="238324" y="331599"/>
                  <a:pt x="238246" y="331559"/>
                </a:cubicBezTo>
                <a:cubicBezTo>
                  <a:pt x="238168" y="331356"/>
                  <a:pt x="238090" y="331145"/>
                  <a:pt x="238011" y="330918"/>
                </a:cubicBezTo>
                <a:lnTo>
                  <a:pt x="237855" y="330613"/>
                </a:lnTo>
                <a:cubicBezTo>
                  <a:pt x="237777" y="330410"/>
                  <a:pt x="237699" y="330207"/>
                  <a:pt x="237699" y="330011"/>
                </a:cubicBezTo>
                <a:lnTo>
                  <a:pt x="237465" y="329370"/>
                </a:lnTo>
                <a:cubicBezTo>
                  <a:pt x="237465" y="329253"/>
                  <a:pt x="237465" y="329128"/>
                  <a:pt x="237386" y="329089"/>
                </a:cubicBezTo>
                <a:lnTo>
                  <a:pt x="237229" y="327947"/>
                </a:lnTo>
                <a:cubicBezTo>
                  <a:pt x="237229" y="327642"/>
                  <a:pt x="237229" y="327329"/>
                  <a:pt x="237229" y="327040"/>
                </a:cubicBezTo>
                <a:cubicBezTo>
                  <a:pt x="237229" y="323271"/>
                  <a:pt x="239263" y="319807"/>
                  <a:pt x="242625" y="317993"/>
                </a:cubicBezTo>
                <a:cubicBezTo>
                  <a:pt x="244111" y="317172"/>
                  <a:pt x="245752" y="316758"/>
                  <a:pt x="247473" y="316758"/>
                </a:cubicBezTo>
                <a:cubicBezTo>
                  <a:pt x="247785" y="316758"/>
                  <a:pt x="248098" y="316773"/>
                  <a:pt x="248411" y="316805"/>
                </a:cubicBezTo>
                <a:lnTo>
                  <a:pt x="249349" y="316938"/>
                </a:lnTo>
                <a:cubicBezTo>
                  <a:pt x="249584" y="316985"/>
                  <a:pt x="249818" y="317039"/>
                  <a:pt x="250053" y="317109"/>
                </a:cubicBezTo>
                <a:cubicBezTo>
                  <a:pt x="250053" y="317109"/>
                  <a:pt x="250131" y="317125"/>
                  <a:pt x="250209" y="317141"/>
                </a:cubicBezTo>
                <a:cubicBezTo>
                  <a:pt x="254666" y="318361"/>
                  <a:pt x="257794" y="322427"/>
                  <a:pt x="257794" y="327048"/>
                </a:cubicBezTo>
                <a:cubicBezTo>
                  <a:pt x="257794" y="332709"/>
                  <a:pt x="253180" y="337322"/>
                  <a:pt x="247473" y="337322"/>
                </a:cubicBezTo>
                <a:close/>
                <a:moveTo>
                  <a:pt x="294074" y="337322"/>
                </a:moveTo>
                <a:cubicBezTo>
                  <a:pt x="290946" y="337322"/>
                  <a:pt x="287975" y="335868"/>
                  <a:pt x="285943" y="333241"/>
                </a:cubicBezTo>
                <a:cubicBezTo>
                  <a:pt x="285943" y="333225"/>
                  <a:pt x="285943" y="333217"/>
                  <a:pt x="285943" y="333201"/>
                </a:cubicBezTo>
                <a:cubicBezTo>
                  <a:pt x="285786" y="332990"/>
                  <a:pt x="285630" y="332764"/>
                  <a:pt x="285473" y="332537"/>
                </a:cubicBezTo>
                <a:cubicBezTo>
                  <a:pt x="285395" y="332498"/>
                  <a:pt x="285395" y="332451"/>
                  <a:pt x="285395" y="332428"/>
                </a:cubicBezTo>
                <a:cubicBezTo>
                  <a:pt x="285239" y="332216"/>
                  <a:pt x="285082" y="331997"/>
                  <a:pt x="285004" y="331763"/>
                </a:cubicBezTo>
                <a:cubicBezTo>
                  <a:pt x="285004" y="331693"/>
                  <a:pt x="284925" y="331599"/>
                  <a:pt x="284925" y="331559"/>
                </a:cubicBezTo>
                <a:cubicBezTo>
                  <a:pt x="284848" y="331356"/>
                  <a:pt x="284691" y="331145"/>
                  <a:pt x="284613" y="330918"/>
                </a:cubicBezTo>
                <a:lnTo>
                  <a:pt x="284535" y="330613"/>
                </a:lnTo>
                <a:cubicBezTo>
                  <a:pt x="284457" y="330410"/>
                  <a:pt x="284379" y="330207"/>
                  <a:pt x="284300" y="330011"/>
                </a:cubicBezTo>
                <a:lnTo>
                  <a:pt x="284144" y="329370"/>
                </a:lnTo>
                <a:cubicBezTo>
                  <a:pt x="284066" y="329253"/>
                  <a:pt x="284066" y="329128"/>
                  <a:pt x="284066" y="329089"/>
                </a:cubicBezTo>
                <a:lnTo>
                  <a:pt x="283909" y="327947"/>
                </a:lnTo>
                <a:cubicBezTo>
                  <a:pt x="283831" y="327642"/>
                  <a:pt x="283831" y="327329"/>
                  <a:pt x="283831" y="327040"/>
                </a:cubicBezTo>
                <a:cubicBezTo>
                  <a:pt x="283831" y="323271"/>
                  <a:pt x="285943" y="319807"/>
                  <a:pt x="289226" y="317993"/>
                </a:cubicBezTo>
                <a:cubicBezTo>
                  <a:pt x="290712" y="317172"/>
                  <a:pt x="292432" y="316758"/>
                  <a:pt x="294153" y="316758"/>
                </a:cubicBezTo>
                <a:cubicBezTo>
                  <a:pt x="294387" y="316758"/>
                  <a:pt x="294699" y="316773"/>
                  <a:pt x="295090" y="316805"/>
                </a:cubicBezTo>
                <a:lnTo>
                  <a:pt x="295951" y="316938"/>
                </a:lnTo>
                <a:cubicBezTo>
                  <a:pt x="296185" y="316985"/>
                  <a:pt x="296420" y="317039"/>
                  <a:pt x="296733" y="317109"/>
                </a:cubicBezTo>
                <a:cubicBezTo>
                  <a:pt x="296733" y="317109"/>
                  <a:pt x="296811" y="317125"/>
                  <a:pt x="296811" y="317141"/>
                </a:cubicBezTo>
                <a:cubicBezTo>
                  <a:pt x="301268" y="318361"/>
                  <a:pt x="304395" y="322427"/>
                  <a:pt x="304395" y="327048"/>
                </a:cubicBezTo>
                <a:cubicBezTo>
                  <a:pt x="304395" y="332709"/>
                  <a:pt x="299782" y="337322"/>
                  <a:pt x="294074" y="337322"/>
                </a:cubicBezTo>
                <a:close/>
                <a:moveTo>
                  <a:pt x="339346" y="337322"/>
                </a:moveTo>
                <a:cubicBezTo>
                  <a:pt x="336219" y="337322"/>
                  <a:pt x="333248" y="335868"/>
                  <a:pt x="331214" y="333241"/>
                </a:cubicBezTo>
                <a:cubicBezTo>
                  <a:pt x="331214" y="333225"/>
                  <a:pt x="331136" y="333217"/>
                  <a:pt x="331136" y="333201"/>
                </a:cubicBezTo>
                <a:cubicBezTo>
                  <a:pt x="330980" y="332990"/>
                  <a:pt x="330823" y="332764"/>
                  <a:pt x="330746" y="332537"/>
                </a:cubicBezTo>
                <a:cubicBezTo>
                  <a:pt x="330667" y="332498"/>
                  <a:pt x="330667" y="332451"/>
                  <a:pt x="330667" y="332428"/>
                </a:cubicBezTo>
                <a:cubicBezTo>
                  <a:pt x="330511" y="332216"/>
                  <a:pt x="330355" y="331997"/>
                  <a:pt x="330276" y="331763"/>
                </a:cubicBezTo>
                <a:cubicBezTo>
                  <a:pt x="330198" y="331693"/>
                  <a:pt x="330198" y="331599"/>
                  <a:pt x="330198" y="331559"/>
                </a:cubicBezTo>
                <a:cubicBezTo>
                  <a:pt x="330042" y="331356"/>
                  <a:pt x="329964" y="331145"/>
                  <a:pt x="329885" y="330918"/>
                </a:cubicBezTo>
                <a:lnTo>
                  <a:pt x="329729" y="330613"/>
                </a:lnTo>
                <a:cubicBezTo>
                  <a:pt x="329651" y="330410"/>
                  <a:pt x="329573" y="330207"/>
                  <a:pt x="329573" y="330011"/>
                </a:cubicBezTo>
                <a:lnTo>
                  <a:pt x="329416" y="329370"/>
                </a:lnTo>
                <a:cubicBezTo>
                  <a:pt x="329338" y="329253"/>
                  <a:pt x="329338" y="329128"/>
                  <a:pt x="329338" y="329089"/>
                </a:cubicBezTo>
                <a:lnTo>
                  <a:pt x="329103" y="327947"/>
                </a:lnTo>
                <a:cubicBezTo>
                  <a:pt x="329103" y="327642"/>
                  <a:pt x="329103" y="327329"/>
                  <a:pt x="329103" y="327040"/>
                </a:cubicBezTo>
                <a:cubicBezTo>
                  <a:pt x="329103" y="323271"/>
                  <a:pt x="331136" y="319807"/>
                  <a:pt x="334499" y="317993"/>
                </a:cubicBezTo>
                <a:cubicBezTo>
                  <a:pt x="335984" y="317172"/>
                  <a:pt x="337626" y="316758"/>
                  <a:pt x="339424" y="316758"/>
                </a:cubicBezTo>
                <a:cubicBezTo>
                  <a:pt x="339659" y="316758"/>
                  <a:pt x="339972" y="316773"/>
                  <a:pt x="340285" y="316805"/>
                </a:cubicBezTo>
                <a:lnTo>
                  <a:pt x="341223" y="316938"/>
                </a:lnTo>
                <a:cubicBezTo>
                  <a:pt x="341458" y="316985"/>
                  <a:pt x="341692" y="317039"/>
                  <a:pt x="341927" y="317109"/>
                </a:cubicBezTo>
                <a:cubicBezTo>
                  <a:pt x="342005" y="317109"/>
                  <a:pt x="342005" y="317125"/>
                  <a:pt x="342083" y="317141"/>
                </a:cubicBezTo>
                <a:cubicBezTo>
                  <a:pt x="346540" y="318361"/>
                  <a:pt x="349668" y="322427"/>
                  <a:pt x="349668" y="327048"/>
                </a:cubicBezTo>
                <a:cubicBezTo>
                  <a:pt x="349668" y="332709"/>
                  <a:pt x="345054" y="337322"/>
                  <a:pt x="339346" y="337322"/>
                </a:cubicBezTo>
                <a:close/>
                <a:moveTo>
                  <a:pt x="385948" y="337322"/>
                </a:moveTo>
                <a:cubicBezTo>
                  <a:pt x="382820" y="337322"/>
                  <a:pt x="379849" y="335868"/>
                  <a:pt x="377816" y="333241"/>
                </a:cubicBezTo>
                <a:cubicBezTo>
                  <a:pt x="377816" y="333225"/>
                  <a:pt x="377816" y="333217"/>
                  <a:pt x="377816" y="333201"/>
                </a:cubicBezTo>
                <a:cubicBezTo>
                  <a:pt x="377660" y="332990"/>
                  <a:pt x="377503" y="332764"/>
                  <a:pt x="377347" y="332537"/>
                </a:cubicBezTo>
                <a:cubicBezTo>
                  <a:pt x="377269" y="332498"/>
                  <a:pt x="377269" y="332451"/>
                  <a:pt x="377269" y="332428"/>
                </a:cubicBezTo>
                <a:cubicBezTo>
                  <a:pt x="377112" y="332216"/>
                  <a:pt x="376956" y="331997"/>
                  <a:pt x="376878" y="331763"/>
                </a:cubicBezTo>
                <a:cubicBezTo>
                  <a:pt x="376878" y="331693"/>
                  <a:pt x="376799" y="331599"/>
                  <a:pt x="376799" y="331559"/>
                </a:cubicBezTo>
                <a:cubicBezTo>
                  <a:pt x="376643" y="331356"/>
                  <a:pt x="376565" y="331145"/>
                  <a:pt x="376487" y="330918"/>
                </a:cubicBezTo>
                <a:lnTo>
                  <a:pt x="376330" y="330613"/>
                </a:lnTo>
                <a:cubicBezTo>
                  <a:pt x="376330" y="330410"/>
                  <a:pt x="376174" y="330207"/>
                  <a:pt x="376174" y="330011"/>
                </a:cubicBezTo>
                <a:lnTo>
                  <a:pt x="376017" y="329370"/>
                </a:lnTo>
                <a:cubicBezTo>
                  <a:pt x="375939" y="329253"/>
                  <a:pt x="375939" y="329128"/>
                  <a:pt x="375939" y="329089"/>
                </a:cubicBezTo>
                <a:lnTo>
                  <a:pt x="375705" y="327947"/>
                </a:lnTo>
                <a:cubicBezTo>
                  <a:pt x="375705" y="327642"/>
                  <a:pt x="375705" y="327329"/>
                  <a:pt x="375705" y="327040"/>
                </a:cubicBezTo>
                <a:cubicBezTo>
                  <a:pt x="375705" y="323271"/>
                  <a:pt x="377738" y="319807"/>
                  <a:pt x="381100" y="317993"/>
                </a:cubicBezTo>
                <a:cubicBezTo>
                  <a:pt x="382586" y="317172"/>
                  <a:pt x="384227" y="316758"/>
                  <a:pt x="385948" y="316758"/>
                </a:cubicBezTo>
                <a:cubicBezTo>
                  <a:pt x="386261" y="316758"/>
                  <a:pt x="386573" y="316773"/>
                  <a:pt x="386886" y="316805"/>
                </a:cubicBezTo>
                <a:lnTo>
                  <a:pt x="387825" y="316938"/>
                </a:lnTo>
                <a:cubicBezTo>
                  <a:pt x="388059" y="316985"/>
                  <a:pt x="388293" y="317039"/>
                  <a:pt x="388528" y="317109"/>
                </a:cubicBezTo>
                <a:cubicBezTo>
                  <a:pt x="388606" y="317109"/>
                  <a:pt x="388606" y="317125"/>
                  <a:pt x="388684" y="317141"/>
                </a:cubicBezTo>
                <a:cubicBezTo>
                  <a:pt x="393141" y="318361"/>
                  <a:pt x="396269" y="322427"/>
                  <a:pt x="396269" y="327048"/>
                </a:cubicBezTo>
                <a:cubicBezTo>
                  <a:pt x="396269" y="332709"/>
                  <a:pt x="391655" y="337322"/>
                  <a:pt x="385948" y="337322"/>
                </a:cubicBezTo>
                <a:close/>
                <a:moveTo>
                  <a:pt x="429891" y="345556"/>
                </a:moveTo>
                <a:cubicBezTo>
                  <a:pt x="426685" y="345556"/>
                  <a:pt x="423714" y="344101"/>
                  <a:pt x="421681" y="341474"/>
                </a:cubicBezTo>
                <a:cubicBezTo>
                  <a:pt x="421681" y="341459"/>
                  <a:pt x="421681" y="341451"/>
                  <a:pt x="421681" y="341435"/>
                </a:cubicBezTo>
                <a:cubicBezTo>
                  <a:pt x="421524" y="341216"/>
                  <a:pt x="421368" y="340997"/>
                  <a:pt x="421212" y="340771"/>
                </a:cubicBezTo>
                <a:cubicBezTo>
                  <a:pt x="421212" y="340731"/>
                  <a:pt x="421133" y="340685"/>
                  <a:pt x="421133" y="340661"/>
                </a:cubicBezTo>
                <a:cubicBezTo>
                  <a:pt x="420977" y="340450"/>
                  <a:pt x="420899" y="340231"/>
                  <a:pt x="420742" y="339996"/>
                </a:cubicBezTo>
                <a:cubicBezTo>
                  <a:pt x="420742" y="339918"/>
                  <a:pt x="420665" y="339832"/>
                  <a:pt x="420665" y="339793"/>
                </a:cubicBezTo>
                <a:cubicBezTo>
                  <a:pt x="420586" y="339590"/>
                  <a:pt x="420430" y="339379"/>
                  <a:pt x="420351" y="339152"/>
                </a:cubicBezTo>
                <a:lnTo>
                  <a:pt x="420274" y="338847"/>
                </a:lnTo>
                <a:cubicBezTo>
                  <a:pt x="420195" y="338644"/>
                  <a:pt x="420117" y="338441"/>
                  <a:pt x="420039" y="338245"/>
                </a:cubicBezTo>
                <a:lnTo>
                  <a:pt x="419883" y="337604"/>
                </a:lnTo>
                <a:cubicBezTo>
                  <a:pt x="419804" y="337486"/>
                  <a:pt x="419804" y="337362"/>
                  <a:pt x="419804" y="337322"/>
                </a:cubicBezTo>
                <a:lnTo>
                  <a:pt x="419648" y="336181"/>
                </a:lnTo>
                <a:cubicBezTo>
                  <a:pt x="419570" y="335876"/>
                  <a:pt x="419570" y="335563"/>
                  <a:pt x="419570" y="335274"/>
                </a:cubicBezTo>
                <a:cubicBezTo>
                  <a:pt x="419570" y="331505"/>
                  <a:pt x="421681" y="328041"/>
                  <a:pt x="424965" y="326227"/>
                </a:cubicBezTo>
                <a:cubicBezTo>
                  <a:pt x="426529" y="325406"/>
                  <a:pt x="428171" y="324991"/>
                  <a:pt x="429891" y="324991"/>
                </a:cubicBezTo>
                <a:cubicBezTo>
                  <a:pt x="430125" y="324991"/>
                  <a:pt x="430438" y="325007"/>
                  <a:pt x="430829" y="325038"/>
                </a:cubicBezTo>
                <a:lnTo>
                  <a:pt x="431689" y="325171"/>
                </a:lnTo>
                <a:cubicBezTo>
                  <a:pt x="432002" y="325218"/>
                  <a:pt x="432237" y="325273"/>
                  <a:pt x="432471" y="325343"/>
                </a:cubicBezTo>
                <a:cubicBezTo>
                  <a:pt x="432471" y="325343"/>
                  <a:pt x="432550" y="325359"/>
                  <a:pt x="432550" y="325375"/>
                </a:cubicBezTo>
                <a:cubicBezTo>
                  <a:pt x="437006" y="326594"/>
                  <a:pt x="440134" y="330660"/>
                  <a:pt x="440134" y="335282"/>
                </a:cubicBezTo>
                <a:cubicBezTo>
                  <a:pt x="440134" y="340942"/>
                  <a:pt x="435521" y="345556"/>
                  <a:pt x="429891" y="345556"/>
                </a:cubicBezTo>
                <a:close/>
                <a:moveTo>
                  <a:pt x="471019" y="366121"/>
                </a:moveTo>
                <a:cubicBezTo>
                  <a:pt x="467813" y="366121"/>
                  <a:pt x="464842" y="364658"/>
                  <a:pt x="462887" y="362039"/>
                </a:cubicBezTo>
                <a:cubicBezTo>
                  <a:pt x="462809" y="362023"/>
                  <a:pt x="462809" y="362015"/>
                  <a:pt x="462809" y="362000"/>
                </a:cubicBezTo>
                <a:cubicBezTo>
                  <a:pt x="462653" y="361789"/>
                  <a:pt x="462496" y="361562"/>
                  <a:pt x="462340" y="361335"/>
                </a:cubicBezTo>
                <a:cubicBezTo>
                  <a:pt x="462340" y="361296"/>
                  <a:pt x="462340" y="361249"/>
                  <a:pt x="462262" y="361226"/>
                </a:cubicBezTo>
                <a:cubicBezTo>
                  <a:pt x="462183" y="361015"/>
                  <a:pt x="462027" y="360796"/>
                  <a:pt x="461871" y="360561"/>
                </a:cubicBezTo>
                <a:cubicBezTo>
                  <a:pt x="461871" y="360491"/>
                  <a:pt x="461792" y="360397"/>
                  <a:pt x="461792" y="360358"/>
                </a:cubicBezTo>
                <a:cubicBezTo>
                  <a:pt x="461715" y="360155"/>
                  <a:pt x="461558" y="359943"/>
                  <a:pt x="461480" y="359717"/>
                </a:cubicBezTo>
                <a:lnTo>
                  <a:pt x="461401" y="359412"/>
                </a:lnTo>
                <a:cubicBezTo>
                  <a:pt x="461324" y="359208"/>
                  <a:pt x="461245" y="359005"/>
                  <a:pt x="461167" y="358810"/>
                </a:cubicBezTo>
                <a:lnTo>
                  <a:pt x="461011" y="358168"/>
                </a:lnTo>
                <a:cubicBezTo>
                  <a:pt x="461011" y="358051"/>
                  <a:pt x="460933" y="357926"/>
                  <a:pt x="460933" y="357887"/>
                </a:cubicBezTo>
                <a:lnTo>
                  <a:pt x="460776" y="356745"/>
                </a:lnTo>
                <a:cubicBezTo>
                  <a:pt x="460776" y="356440"/>
                  <a:pt x="460698" y="356128"/>
                  <a:pt x="460698" y="355838"/>
                </a:cubicBezTo>
                <a:cubicBezTo>
                  <a:pt x="460698" y="352069"/>
                  <a:pt x="462809" y="348606"/>
                  <a:pt x="466093" y="346791"/>
                </a:cubicBezTo>
                <a:cubicBezTo>
                  <a:pt x="467657" y="345970"/>
                  <a:pt x="469299" y="345556"/>
                  <a:pt x="471019" y="345556"/>
                </a:cubicBezTo>
                <a:cubicBezTo>
                  <a:pt x="471332" y="345556"/>
                  <a:pt x="471566" y="345572"/>
                  <a:pt x="471957" y="345603"/>
                </a:cubicBezTo>
                <a:lnTo>
                  <a:pt x="472896" y="345736"/>
                </a:lnTo>
                <a:cubicBezTo>
                  <a:pt x="473130" y="345783"/>
                  <a:pt x="473364" y="345838"/>
                  <a:pt x="473678" y="345931"/>
                </a:cubicBezTo>
                <a:cubicBezTo>
                  <a:pt x="478135" y="347143"/>
                  <a:pt x="481340" y="351217"/>
                  <a:pt x="481340" y="355838"/>
                </a:cubicBezTo>
                <a:cubicBezTo>
                  <a:pt x="481262" y="361515"/>
                  <a:pt x="476649" y="366121"/>
                  <a:pt x="471019" y="366121"/>
                </a:cubicBezTo>
                <a:close/>
                <a:moveTo>
                  <a:pt x="502530" y="400408"/>
                </a:moveTo>
                <a:cubicBezTo>
                  <a:pt x="499402" y="400408"/>
                  <a:pt x="496431" y="398953"/>
                  <a:pt x="494398" y="396326"/>
                </a:cubicBezTo>
                <a:cubicBezTo>
                  <a:pt x="494398" y="396311"/>
                  <a:pt x="494398" y="396303"/>
                  <a:pt x="494398" y="396287"/>
                </a:cubicBezTo>
                <a:cubicBezTo>
                  <a:pt x="494164" y="396076"/>
                  <a:pt x="494007" y="395849"/>
                  <a:pt x="493929" y="395623"/>
                </a:cubicBezTo>
                <a:cubicBezTo>
                  <a:pt x="493850" y="395584"/>
                  <a:pt x="493850" y="395537"/>
                  <a:pt x="493850" y="395513"/>
                </a:cubicBezTo>
                <a:cubicBezTo>
                  <a:pt x="493694" y="395302"/>
                  <a:pt x="493538" y="395083"/>
                  <a:pt x="493460" y="394848"/>
                </a:cubicBezTo>
                <a:cubicBezTo>
                  <a:pt x="493382" y="394778"/>
                  <a:pt x="493382" y="394684"/>
                  <a:pt x="493382" y="394645"/>
                </a:cubicBezTo>
                <a:cubicBezTo>
                  <a:pt x="493225" y="394442"/>
                  <a:pt x="493147" y="394231"/>
                  <a:pt x="493069" y="394004"/>
                </a:cubicBezTo>
                <a:lnTo>
                  <a:pt x="492912" y="393699"/>
                </a:lnTo>
                <a:cubicBezTo>
                  <a:pt x="492834" y="393496"/>
                  <a:pt x="492756" y="393292"/>
                  <a:pt x="492756" y="393097"/>
                </a:cubicBezTo>
                <a:lnTo>
                  <a:pt x="492600" y="392464"/>
                </a:lnTo>
                <a:cubicBezTo>
                  <a:pt x="492521" y="392346"/>
                  <a:pt x="492521" y="392221"/>
                  <a:pt x="492443" y="392182"/>
                </a:cubicBezTo>
                <a:lnTo>
                  <a:pt x="492287" y="391041"/>
                </a:lnTo>
                <a:cubicBezTo>
                  <a:pt x="492287" y="390736"/>
                  <a:pt x="492287" y="390423"/>
                  <a:pt x="492287" y="390133"/>
                </a:cubicBezTo>
                <a:cubicBezTo>
                  <a:pt x="492287" y="386365"/>
                  <a:pt x="494320" y="382901"/>
                  <a:pt x="497682" y="381087"/>
                </a:cubicBezTo>
                <a:cubicBezTo>
                  <a:pt x="499167" y="380265"/>
                  <a:pt x="500810" y="379851"/>
                  <a:pt x="502530" y="379851"/>
                </a:cubicBezTo>
                <a:cubicBezTo>
                  <a:pt x="502842" y="379851"/>
                  <a:pt x="503155" y="379867"/>
                  <a:pt x="503468" y="379898"/>
                </a:cubicBezTo>
                <a:lnTo>
                  <a:pt x="504406" y="380031"/>
                </a:lnTo>
                <a:cubicBezTo>
                  <a:pt x="504641" y="380078"/>
                  <a:pt x="504876" y="380133"/>
                  <a:pt x="505110" y="380203"/>
                </a:cubicBezTo>
                <a:cubicBezTo>
                  <a:pt x="505110" y="380203"/>
                  <a:pt x="505188" y="380219"/>
                  <a:pt x="505267" y="380234"/>
                </a:cubicBezTo>
                <a:cubicBezTo>
                  <a:pt x="509723" y="381454"/>
                  <a:pt x="512851" y="385520"/>
                  <a:pt x="512851" y="390141"/>
                </a:cubicBezTo>
                <a:cubicBezTo>
                  <a:pt x="512851" y="395795"/>
                  <a:pt x="508238" y="400408"/>
                  <a:pt x="502530" y="400408"/>
                </a:cubicBezTo>
                <a:close/>
                <a:moveTo>
                  <a:pt x="510584" y="360358"/>
                </a:moveTo>
                <a:lnTo>
                  <a:pt x="510270" y="360272"/>
                </a:lnTo>
                <a:cubicBezTo>
                  <a:pt x="509567" y="360084"/>
                  <a:pt x="508863" y="359920"/>
                  <a:pt x="508159" y="359795"/>
                </a:cubicBezTo>
                <a:cubicBezTo>
                  <a:pt x="507847" y="359740"/>
                  <a:pt x="507534" y="359693"/>
                  <a:pt x="507299" y="359654"/>
                </a:cubicBezTo>
                <a:lnTo>
                  <a:pt x="506908" y="359599"/>
                </a:lnTo>
                <a:cubicBezTo>
                  <a:pt x="506440" y="359521"/>
                  <a:pt x="505892" y="359459"/>
                  <a:pt x="505501" y="359412"/>
                </a:cubicBezTo>
                <a:cubicBezTo>
                  <a:pt x="504485" y="359318"/>
                  <a:pt x="503546" y="359271"/>
                  <a:pt x="502530" y="359271"/>
                </a:cubicBezTo>
                <a:cubicBezTo>
                  <a:pt x="502295" y="359271"/>
                  <a:pt x="501983" y="359286"/>
                  <a:pt x="501670" y="359294"/>
                </a:cubicBezTo>
                <a:cubicBezTo>
                  <a:pt x="501826" y="358160"/>
                  <a:pt x="501904" y="357003"/>
                  <a:pt x="501904" y="355838"/>
                </a:cubicBezTo>
                <a:cubicBezTo>
                  <a:pt x="501904" y="341944"/>
                  <a:pt x="492521" y="329698"/>
                  <a:pt x="479151" y="326094"/>
                </a:cubicBezTo>
                <a:lnTo>
                  <a:pt x="478760" y="325992"/>
                </a:lnTo>
                <a:cubicBezTo>
                  <a:pt x="477978" y="325805"/>
                  <a:pt x="477274" y="325640"/>
                  <a:pt x="476571" y="325515"/>
                </a:cubicBezTo>
                <a:cubicBezTo>
                  <a:pt x="476336" y="325461"/>
                  <a:pt x="476023" y="325414"/>
                  <a:pt x="475710" y="325375"/>
                </a:cubicBezTo>
                <a:lnTo>
                  <a:pt x="475398" y="325320"/>
                </a:lnTo>
                <a:cubicBezTo>
                  <a:pt x="474850" y="325242"/>
                  <a:pt x="474382" y="325179"/>
                  <a:pt x="473912" y="325132"/>
                </a:cubicBezTo>
                <a:cubicBezTo>
                  <a:pt x="472896" y="325038"/>
                  <a:pt x="471957" y="324991"/>
                  <a:pt x="471019" y="324991"/>
                </a:cubicBezTo>
                <a:cubicBezTo>
                  <a:pt x="467109" y="324991"/>
                  <a:pt x="463278" y="325742"/>
                  <a:pt x="459603" y="327181"/>
                </a:cubicBezTo>
                <a:cubicBezTo>
                  <a:pt x="456789" y="316828"/>
                  <a:pt x="448657" y="308415"/>
                  <a:pt x="437944" y="305513"/>
                </a:cubicBezTo>
                <a:lnTo>
                  <a:pt x="437632" y="305428"/>
                </a:lnTo>
                <a:cubicBezTo>
                  <a:pt x="436850" y="305240"/>
                  <a:pt x="436146" y="305076"/>
                  <a:pt x="435442" y="304951"/>
                </a:cubicBezTo>
                <a:cubicBezTo>
                  <a:pt x="435208" y="304896"/>
                  <a:pt x="434895" y="304849"/>
                  <a:pt x="434582" y="304810"/>
                </a:cubicBezTo>
                <a:lnTo>
                  <a:pt x="434191" y="304755"/>
                </a:lnTo>
                <a:cubicBezTo>
                  <a:pt x="433723" y="304677"/>
                  <a:pt x="433253" y="304614"/>
                  <a:pt x="432784" y="304567"/>
                </a:cubicBezTo>
                <a:cubicBezTo>
                  <a:pt x="431768" y="304474"/>
                  <a:pt x="430829" y="304427"/>
                  <a:pt x="429891" y="304427"/>
                </a:cubicBezTo>
                <a:cubicBezTo>
                  <a:pt x="424731" y="304427"/>
                  <a:pt x="419648" y="305717"/>
                  <a:pt x="415191" y="308164"/>
                </a:cubicBezTo>
                <a:cubicBezTo>
                  <a:pt x="414018" y="308798"/>
                  <a:pt x="412923" y="309501"/>
                  <a:pt x="411829" y="310260"/>
                </a:cubicBezTo>
                <a:cubicBezTo>
                  <a:pt x="407841" y="304052"/>
                  <a:pt x="401586" y="299321"/>
                  <a:pt x="394080" y="297288"/>
                </a:cubicBezTo>
                <a:lnTo>
                  <a:pt x="393689" y="297202"/>
                </a:lnTo>
                <a:cubicBezTo>
                  <a:pt x="392985" y="297014"/>
                  <a:pt x="392282" y="296850"/>
                  <a:pt x="391578" y="296725"/>
                </a:cubicBezTo>
                <a:cubicBezTo>
                  <a:pt x="391343" y="296670"/>
                  <a:pt x="391030" y="296623"/>
                  <a:pt x="390718" y="296584"/>
                </a:cubicBezTo>
                <a:lnTo>
                  <a:pt x="390327" y="296529"/>
                </a:lnTo>
                <a:cubicBezTo>
                  <a:pt x="389857" y="296451"/>
                  <a:pt x="389388" y="296388"/>
                  <a:pt x="388919" y="296341"/>
                </a:cubicBezTo>
                <a:cubicBezTo>
                  <a:pt x="387902" y="296248"/>
                  <a:pt x="386964" y="296201"/>
                  <a:pt x="386026" y="296201"/>
                </a:cubicBezTo>
                <a:cubicBezTo>
                  <a:pt x="380865" y="296201"/>
                  <a:pt x="375783" y="297491"/>
                  <a:pt x="371326" y="299938"/>
                </a:cubicBezTo>
                <a:cubicBezTo>
                  <a:pt x="367964" y="301753"/>
                  <a:pt x="365071" y="304130"/>
                  <a:pt x="362647" y="306897"/>
                </a:cubicBezTo>
                <a:cubicBezTo>
                  <a:pt x="358738" y="302362"/>
                  <a:pt x="353499" y="298938"/>
                  <a:pt x="347400" y="297288"/>
                </a:cubicBezTo>
                <a:lnTo>
                  <a:pt x="347087" y="297202"/>
                </a:lnTo>
                <a:cubicBezTo>
                  <a:pt x="346384" y="297014"/>
                  <a:pt x="345680" y="296850"/>
                  <a:pt x="344976" y="296725"/>
                </a:cubicBezTo>
                <a:cubicBezTo>
                  <a:pt x="344663" y="296670"/>
                  <a:pt x="344429" y="296623"/>
                  <a:pt x="344116" y="296584"/>
                </a:cubicBezTo>
                <a:lnTo>
                  <a:pt x="343725" y="296529"/>
                </a:lnTo>
                <a:cubicBezTo>
                  <a:pt x="343256" y="296451"/>
                  <a:pt x="342786" y="296388"/>
                  <a:pt x="342318" y="296341"/>
                </a:cubicBezTo>
                <a:cubicBezTo>
                  <a:pt x="341301" y="296248"/>
                  <a:pt x="340363" y="296201"/>
                  <a:pt x="339424" y="296201"/>
                </a:cubicBezTo>
                <a:cubicBezTo>
                  <a:pt x="334264" y="296201"/>
                  <a:pt x="329182" y="297491"/>
                  <a:pt x="324647" y="299938"/>
                </a:cubicBezTo>
                <a:cubicBezTo>
                  <a:pt x="321675" y="301580"/>
                  <a:pt x="319017" y="303684"/>
                  <a:pt x="316749" y="306124"/>
                </a:cubicBezTo>
                <a:cubicBezTo>
                  <a:pt x="312918" y="301971"/>
                  <a:pt x="307914" y="298844"/>
                  <a:pt x="302206" y="297296"/>
                </a:cubicBezTo>
                <a:lnTo>
                  <a:pt x="301815" y="297210"/>
                </a:lnTo>
                <a:cubicBezTo>
                  <a:pt x="301111" y="297022"/>
                  <a:pt x="300408" y="296858"/>
                  <a:pt x="299704" y="296732"/>
                </a:cubicBezTo>
                <a:cubicBezTo>
                  <a:pt x="299469" y="296678"/>
                  <a:pt x="299156" y="296631"/>
                  <a:pt x="298844" y="296592"/>
                </a:cubicBezTo>
                <a:lnTo>
                  <a:pt x="298453" y="296537"/>
                </a:lnTo>
                <a:cubicBezTo>
                  <a:pt x="297983" y="296467"/>
                  <a:pt x="297515" y="296396"/>
                  <a:pt x="297045" y="296349"/>
                </a:cubicBezTo>
                <a:cubicBezTo>
                  <a:pt x="296029" y="296256"/>
                  <a:pt x="295090" y="296209"/>
                  <a:pt x="294153" y="296209"/>
                </a:cubicBezTo>
                <a:cubicBezTo>
                  <a:pt x="288992" y="296209"/>
                  <a:pt x="283909" y="297499"/>
                  <a:pt x="279452" y="299946"/>
                </a:cubicBezTo>
                <a:cubicBezTo>
                  <a:pt x="276090" y="301760"/>
                  <a:pt x="273197" y="304130"/>
                  <a:pt x="270773" y="306905"/>
                </a:cubicBezTo>
                <a:cubicBezTo>
                  <a:pt x="266864" y="302370"/>
                  <a:pt x="261625" y="298945"/>
                  <a:pt x="255526" y="297296"/>
                </a:cubicBezTo>
                <a:lnTo>
                  <a:pt x="255213" y="297210"/>
                </a:lnTo>
                <a:cubicBezTo>
                  <a:pt x="254510" y="297022"/>
                  <a:pt x="253806" y="296858"/>
                  <a:pt x="253103" y="296732"/>
                </a:cubicBezTo>
                <a:cubicBezTo>
                  <a:pt x="252790" y="296678"/>
                  <a:pt x="252555" y="296631"/>
                  <a:pt x="252242" y="296592"/>
                </a:cubicBezTo>
                <a:lnTo>
                  <a:pt x="251851" y="296537"/>
                </a:lnTo>
                <a:cubicBezTo>
                  <a:pt x="251382" y="296467"/>
                  <a:pt x="250913" y="296396"/>
                  <a:pt x="250444" y="296349"/>
                </a:cubicBezTo>
                <a:cubicBezTo>
                  <a:pt x="249427" y="296256"/>
                  <a:pt x="248489" y="296209"/>
                  <a:pt x="247551" y="296209"/>
                </a:cubicBezTo>
                <a:cubicBezTo>
                  <a:pt x="242390" y="296209"/>
                  <a:pt x="237308" y="297499"/>
                  <a:pt x="232851" y="299946"/>
                </a:cubicBezTo>
                <a:cubicBezTo>
                  <a:pt x="229801" y="301589"/>
                  <a:pt x="227143" y="303692"/>
                  <a:pt x="224875" y="306131"/>
                </a:cubicBezTo>
                <a:cubicBezTo>
                  <a:pt x="221045" y="301979"/>
                  <a:pt x="216040" y="298852"/>
                  <a:pt x="210332" y="297303"/>
                </a:cubicBezTo>
                <a:lnTo>
                  <a:pt x="209941" y="297217"/>
                </a:lnTo>
                <a:cubicBezTo>
                  <a:pt x="209237" y="297030"/>
                  <a:pt x="208534" y="296866"/>
                  <a:pt x="207830" y="296740"/>
                </a:cubicBezTo>
                <a:cubicBezTo>
                  <a:pt x="207596" y="296686"/>
                  <a:pt x="207283" y="296639"/>
                  <a:pt x="206970" y="296600"/>
                </a:cubicBezTo>
                <a:lnTo>
                  <a:pt x="206579" y="296545"/>
                </a:lnTo>
                <a:cubicBezTo>
                  <a:pt x="206110" y="296467"/>
                  <a:pt x="205641" y="296404"/>
                  <a:pt x="205171" y="296357"/>
                </a:cubicBezTo>
                <a:cubicBezTo>
                  <a:pt x="204155" y="296264"/>
                  <a:pt x="203216" y="296217"/>
                  <a:pt x="202279" y="296217"/>
                </a:cubicBezTo>
                <a:cubicBezTo>
                  <a:pt x="197118" y="296217"/>
                  <a:pt x="192035" y="297507"/>
                  <a:pt x="187578" y="299954"/>
                </a:cubicBezTo>
                <a:cubicBezTo>
                  <a:pt x="184529" y="301619"/>
                  <a:pt x="181793" y="303754"/>
                  <a:pt x="179525" y="306241"/>
                </a:cubicBezTo>
                <a:cubicBezTo>
                  <a:pt x="175538" y="301362"/>
                  <a:pt x="170064" y="297663"/>
                  <a:pt x="163652" y="295935"/>
                </a:cubicBezTo>
                <a:lnTo>
                  <a:pt x="163339" y="295849"/>
                </a:lnTo>
                <a:cubicBezTo>
                  <a:pt x="162636" y="295661"/>
                  <a:pt x="161932" y="295497"/>
                  <a:pt x="161229" y="295372"/>
                </a:cubicBezTo>
                <a:cubicBezTo>
                  <a:pt x="160916" y="295317"/>
                  <a:pt x="160681" y="295271"/>
                  <a:pt x="160368" y="295231"/>
                </a:cubicBezTo>
                <a:lnTo>
                  <a:pt x="159977" y="295177"/>
                </a:lnTo>
                <a:cubicBezTo>
                  <a:pt x="159508" y="295098"/>
                  <a:pt x="159039" y="295036"/>
                  <a:pt x="158570" y="294989"/>
                </a:cubicBezTo>
                <a:cubicBezTo>
                  <a:pt x="157554" y="294895"/>
                  <a:pt x="156615" y="294848"/>
                  <a:pt x="155677" y="294848"/>
                </a:cubicBezTo>
                <a:cubicBezTo>
                  <a:pt x="150517" y="294848"/>
                  <a:pt x="145434" y="296138"/>
                  <a:pt x="140977" y="298586"/>
                </a:cubicBezTo>
                <a:cubicBezTo>
                  <a:pt x="140899" y="298594"/>
                  <a:pt x="140899" y="298601"/>
                  <a:pt x="140899" y="298609"/>
                </a:cubicBezTo>
                <a:cubicBezTo>
                  <a:pt x="137068" y="290743"/>
                  <a:pt x="130031" y="284613"/>
                  <a:pt x="121195" y="282220"/>
                </a:cubicBezTo>
                <a:lnTo>
                  <a:pt x="120882" y="282134"/>
                </a:lnTo>
                <a:cubicBezTo>
                  <a:pt x="120100" y="281946"/>
                  <a:pt x="119397" y="281782"/>
                  <a:pt x="118693" y="281657"/>
                </a:cubicBezTo>
                <a:cubicBezTo>
                  <a:pt x="118459" y="281602"/>
                  <a:pt x="118145" y="281556"/>
                  <a:pt x="117833" y="281516"/>
                </a:cubicBezTo>
                <a:lnTo>
                  <a:pt x="117520" y="281462"/>
                </a:lnTo>
                <a:cubicBezTo>
                  <a:pt x="116973" y="281383"/>
                  <a:pt x="116504" y="281321"/>
                  <a:pt x="116034" y="281274"/>
                </a:cubicBezTo>
                <a:cubicBezTo>
                  <a:pt x="115018" y="281180"/>
                  <a:pt x="114079" y="281133"/>
                  <a:pt x="113142" y="281133"/>
                </a:cubicBezTo>
                <a:cubicBezTo>
                  <a:pt x="110952" y="281133"/>
                  <a:pt x="108763" y="281383"/>
                  <a:pt x="106651" y="281837"/>
                </a:cubicBezTo>
                <a:cubicBezTo>
                  <a:pt x="105010" y="269686"/>
                  <a:pt x="96252" y="259435"/>
                  <a:pt x="84133" y="256166"/>
                </a:cubicBezTo>
                <a:lnTo>
                  <a:pt x="83820" y="256080"/>
                </a:lnTo>
                <a:cubicBezTo>
                  <a:pt x="83116" y="255892"/>
                  <a:pt x="82412" y="255728"/>
                  <a:pt x="81709" y="255603"/>
                </a:cubicBezTo>
                <a:cubicBezTo>
                  <a:pt x="81396" y="255548"/>
                  <a:pt x="81162" y="255502"/>
                  <a:pt x="80848" y="255463"/>
                </a:cubicBezTo>
                <a:lnTo>
                  <a:pt x="80458" y="255408"/>
                </a:lnTo>
                <a:cubicBezTo>
                  <a:pt x="79989" y="255337"/>
                  <a:pt x="79520" y="255267"/>
                  <a:pt x="79050" y="255220"/>
                </a:cubicBezTo>
                <a:cubicBezTo>
                  <a:pt x="78581" y="255181"/>
                  <a:pt x="78190" y="255158"/>
                  <a:pt x="77799" y="255126"/>
                </a:cubicBezTo>
                <a:cubicBezTo>
                  <a:pt x="78034" y="253555"/>
                  <a:pt x="78190" y="251928"/>
                  <a:pt x="78190" y="250279"/>
                </a:cubicBezTo>
                <a:cubicBezTo>
                  <a:pt x="78190" y="237658"/>
                  <a:pt x="70449" y="226422"/>
                  <a:pt x="58955" y="221754"/>
                </a:cubicBezTo>
                <a:cubicBezTo>
                  <a:pt x="61614" y="217227"/>
                  <a:pt x="63100" y="211987"/>
                  <a:pt x="63100" y="206397"/>
                </a:cubicBezTo>
                <a:cubicBezTo>
                  <a:pt x="63100" y="196920"/>
                  <a:pt x="58721" y="188225"/>
                  <a:pt x="51684" y="182494"/>
                </a:cubicBezTo>
                <a:cubicBezTo>
                  <a:pt x="57861" y="176848"/>
                  <a:pt x="61692" y="168755"/>
                  <a:pt x="61692" y="159771"/>
                </a:cubicBezTo>
                <a:cubicBezTo>
                  <a:pt x="61692" y="154282"/>
                  <a:pt x="60207" y="149066"/>
                  <a:pt x="57627" y="144515"/>
                </a:cubicBezTo>
                <a:cubicBezTo>
                  <a:pt x="67400" y="139331"/>
                  <a:pt x="74046" y="129057"/>
                  <a:pt x="74046" y="117257"/>
                </a:cubicBezTo>
                <a:cubicBezTo>
                  <a:pt x="74046" y="114513"/>
                  <a:pt x="73656" y="111847"/>
                  <a:pt x="72952" y="109282"/>
                </a:cubicBezTo>
                <a:cubicBezTo>
                  <a:pt x="86635" y="106998"/>
                  <a:pt x="97268" y="95786"/>
                  <a:pt x="98598" y="81883"/>
                </a:cubicBezTo>
                <a:cubicBezTo>
                  <a:pt x="100240" y="82141"/>
                  <a:pt x="101882" y="82282"/>
                  <a:pt x="103524" y="82282"/>
                </a:cubicBezTo>
                <a:cubicBezTo>
                  <a:pt x="117051" y="82282"/>
                  <a:pt x="128545" y="73548"/>
                  <a:pt x="132767" y="61428"/>
                </a:cubicBezTo>
                <a:cubicBezTo>
                  <a:pt x="136833" y="63399"/>
                  <a:pt x="141368" y="64454"/>
                  <a:pt x="146060" y="64454"/>
                </a:cubicBezTo>
                <a:cubicBezTo>
                  <a:pt x="156068" y="64454"/>
                  <a:pt x="164903" y="59692"/>
                  <a:pt x="170533" y="52319"/>
                </a:cubicBezTo>
                <a:cubicBezTo>
                  <a:pt x="176319" y="58324"/>
                  <a:pt x="184216" y="61709"/>
                  <a:pt x="192661" y="61709"/>
                </a:cubicBezTo>
                <a:cubicBezTo>
                  <a:pt x="200949" y="61709"/>
                  <a:pt x="208534" y="58418"/>
                  <a:pt x="214085" y="53069"/>
                </a:cubicBezTo>
                <a:cubicBezTo>
                  <a:pt x="219950" y="60310"/>
                  <a:pt x="228628" y="64454"/>
                  <a:pt x="237933" y="64454"/>
                </a:cubicBezTo>
                <a:cubicBezTo>
                  <a:pt x="244423" y="64454"/>
                  <a:pt x="250444" y="62444"/>
                  <a:pt x="255370" y="59027"/>
                </a:cubicBezTo>
                <a:cubicBezTo>
                  <a:pt x="255448" y="59145"/>
                  <a:pt x="255526" y="59278"/>
                  <a:pt x="255604" y="59395"/>
                </a:cubicBezTo>
                <a:cubicBezTo>
                  <a:pt x="255604" y="59450"/>
                  <a:pt x="255683" y="59559"/>
                  <a:pt x="255761" y="59614"/>
                </a:cubicBezTo>
                <a:cubicBezTo>
                  <a:pt x="256230" y="60372"/>
                  <a:pt x="256699" y="61123"/>
                  <a:pt x="257247" y="61850"/>
                </a:cubicBezTo>
                <a:cubicBezTo>
                  <a:pt x="257324" y="61866"/>
                  <a:pt x="257324" y="61874"/>
                  <a:pt x="257324" y="61889"/>
                </a:cubicBezTo>
                <a:cubicBezTo>
                  <a:pt x="263189" y="69615"/>
                  <a:pt x="272181" y="74048"/>
                  <a:pt x="281798" y="74048"/>
                </a:cubicBezTo>
                <a:cubicBezTo>
                  <a:pt x="287584" y="74048"/>
                  <a:pt x="293058" y="72445"/>
                  <a:pt x="297671" y="69662"/>
                </a:cubicBezTo>
                <a:cubicBezTo>
                  <a:pt x="297749" y="69935"/>
                  <a:pt x="297906" y="70201"/>
                  <a:pt x="297983" y="70483"/>
                </a:cubicBezTo>
                <a:cubicBezTo>
                  <a:pt x="298062" y="70631"/>
                  <a:pt x="298140" y="70780"/>
                  <a:pt x="298218" y="70928"/>
                </a:cubicBezTo>
                <a:cubicBezTo>
                  <a:pt x="298609" y="71679"/>
                  <a:pt x="299078" y="72414"/>
                  <a:pt x="299469" y="73110"/>
                </a:cubicBezTo>
                <a:cubicBezTo>
                  <a:pt x="299547" y="73165"/>
                  <a:pt x="299547" y="73274"/>
                  <a:pt x="299626" y="73329"/>
                </a:cubicBezTo>
                <a:cubicBezTo>
                  <a:pt x="300095" y="74087"/>
                  <a:pt x="300642" y="74838"/>
                  <a:pt x="301190" y="75565"/>
                </a:cubicBezTo>
                <a:cubicBezTo>
                  <a:pt x="301190" y="75581"/>
                  <a:pt x="301190" y="75589"/>
                  <a:pt x="301190" y="75604"/>
                </a:cubicBezTo>
                <a:cubicBezTo>
                  <a:pt x="307132" y="83330"/>
                  <a:pt x="316046" y="87763"/>
                  <a:pt x="325741" y="87763"/>
                </a:cubicBezTo>
                <a:cubicBezTo>
                  <a:pt x="329729" y="87763"/>
                  <a:pt x="333560" y="86981"/>
                  <a:pt x="337079" y="85574"/>
                </a:cubicBezTo>
                <a:cubicBezTo>
                  <a:pt x="337157" y="85808"/>
                  <a:pt x="337235" y="86043"/>
                  <a:pt x="337313" y="86277"/>
                </a:cubicBezTo>
                <a:cubicBezTo>
                  <a:pt x="337470" y="86965"/>
                  <a:pt x="337704" y="87630"/>
                  <a:pt x="337939" y="88287"/>
                </a:cubicBezTo>
                <a:cubicBezTo>
                  <a:pt x="338017" y="88522"/>
                  <a:pt x="338174" y="88756"/>
                  <a:pt x="338252" y="88960"/>
                </a:cubicBezTo>
                <a:cubicBezTo>
                  <a:pt x="338486" y="89656"/>
                  <a:pt x="338799" y="90344"/>
                  <a:pt x="339190" y="91055"/>
                </a:cubicBezTo>
                <a:cubicBezTo>
                  <a:pt x="339268" y="91204"/>
                  <a:pt x="339346" y="91352"/>
                  <a:pt x="339424" y="91501"/>
                </a:cubicBezTo>
                <a:cubicBezTo>
                  <a:pt x="339737" y="92251"/>
                  <a:pt x="340206" y="92986"/>
                  <a:pt x="340597" y="93682"/>
                </a:cubicBezTo>
                <a:cubicBezTo>
                  <a:pt x="340676" y="93737"/>
                  <a:pt x="340754" y="93847"/>
                  <a:pt x="340754" y="93901"/>
                </a:cubicBezTo>
                <a:cubicBezTo>
                  <a:pt x="341223" y="94660"/>
                  <a:pt x="341770" y="95410"/>
                  <a:pt x="342318" y="96138"/>
                </a:cubicBezTo>
                <a:cubicBezTo>
                  <a:pt x="342318" y="96153"/>
                  <a:pt x="342318" y="96161"/>
                  <a:pt x="342318" y="96177"/>
                </a:cubicBezTo>
                <a:cubicBezTo>
                  <a:pt x="348260" y="103902"/>
                  <a:pt x="357174" y="108336"/>
                  <a:pt x="366870" y="108336"/>
                </a:cubicBezTo>
                <a:cubicBezTo>
                  <a:pt x="370075" y="108336"/>
                  <a:pt x="373203" y="107835"/>
                  <a:pt x="376174" y="106897"/>
                </a:cubicBezTo>
                <a:cubicBezTo>
                  <a:pt x="376253" y="107319"/>
                  <a:pt x="376253" y="107741"/>
                  <a:pt x="376330" y="108132"/>
                </a:cubicBezTo>
                <a:cubicBezTo>
                  <a:pt x="376487" y="108672"/>
                  <a:pt x="376565" y="109196"/>
                  <a:pt x="376721" y="109720"/>
                </a:cubicBezTo>
                <a:lnTo>
                  <a:pt x="376799" y="110017"/>
                </a:lnTo>
                <a:cubicBezTo>
                  <a:pt x="376878" y="110330"/>
                  <a:pt x="376956" y="110650"/>
                  <a:pt x="377034" y="110963"/>
                </a:cubicBezTo>
                <a:cubicBezTo>
                  <a:pt x="377269" y="111651"/>
                  <a:pt x="377503" y="112316"/>
                  <a:pt x="377738" y="112972"/>
                </a:cubicBezTo>
                <a:cubicBezTo>
                  <a:pt x="377816" y="113207"/>
                  <a:pt x="377894" y="113442"/>
                  <a:pt x="377972" y="113645"/>
                </a:cubicBezTo>
                <a:cubicBezTo>
                  <a:pt x="378285" y="114341"/>
                  <a:pt x="378598" y="115029"/>
                  <a:pt x="378911" y="115741"/>
                </a:cubicBezTo>
                <a:cubicBezTo>
                  <a:pt x="378989" y="115889"/>
                  <a:pt x="379067" y="116038"/>
                  <a:pt x="379145" y="116186"/>
                </a:cubicBezTo>
                <a:cubicBezTo>
                  <a:pt x="379536" y="116937"/>
                  <a:pt x="380006" y="117672"/>
                  <a:pt x="380396" y="118368"/>
                </a:cubicBezTo>
                <a:cubicBezTo>
                  <a:pt x="380396" y="118423"/>
                  <a:pt x="380474" y="118532"/>
                  <a:pt x="380553" y="118587"/>
                </a:cubicBezTo>
                <a:cubicBezTo>
                  <a:pt x="381022" y="119345"/>
                  <a:pt x="381569" y="120096"/>
                  <a:pt x="382117" y="120823"/>
                </a:cubicBezTo>
                <a:cubicBezTo>
                  <a:pt x="382117" y="120839"/>
                  <a:pt x="382117" y="120846"/>
                  <a:pt x="382117" y="120862"/>
                </a:cubicBezTo>
                <a:cubicBezTo>
                  <a:pt x="388059" y="128588"/>
                  <a:pt x="396973" y="133021"/>
                  <a:pt x="406668" y="133021"/>
                </a:cubicBezTo>
                <a:cubicBezTo>
                  <a:pt x="407763" y="133021"/>
                  <a:pt x="408936" y="132950"/>
                  <a:pt x="410109" y="132826"/>
                </a:cubicBezTo>
                <a:cubicBezTo>
                  <a:pt x="410109" y="133678"/>
                  <a:pt x="410109" y="134538"/>
                  <a:pt x="410187" y="135383"/>
                </a:cubicBezTo>
                <a:cubicBezTo>
                  <a:pt x="410265" y="135789"/>
                  <a:pt x="410343" y="136188"/>
                  <a:pt x="410421" y="136712"/>
                </a:cubicBezTo>
                <a:lnTo>
                  <a:pt x="410421" y="136915"/>
                </a:lnTo>
                <a:cubicBezTo>
                  <a:pt x="410500" y="137392"/>
                  <a:pt x="410578" y="137869"/>
                  <a:pt x="410656" y="138315"/>
                </a:cubicBezTo>
                <a:cubicBezTo>
                  <a:pt x="410734" y="138854"/>
                  <a:pt x="410891" y="139378"/>
                  <a:pt x="411047" y="139902"/>
                </a:cubicBezTo>
                <a:lnTo>
                  <a:pt x="411125" y="140199"/>
                </a:lnTo>
                <a:cubicBezTo>
                  <a:pt x="411203" y="140512"/>
                  <a:pt x="411282" y="140832"/>
                  <a:pt x="411360" y="141145"/>
                </a:cubicBezTo>
                <a:cubicBezTo>
                  <a:pt x="411516" y="141833"/>
                  <a:pt x="411829" y="142498"/>
                  <a:pt x="412064" y="143155"/>
                </a:cubicBezTo>
                <a:cubicBezTo>
                  <a:pt x="412141" y="143389"/>
                  <a:pt x="412220" y="143624"/>
                  <a:pt x="412298" y="143827"/>
                </a:cubicBezTo>
                <a:cubicBezTo>
                  <a:pt x="412532" y="144523"/>
                  <a:pt x="412923" y="145211"/>
                  <a:pt x="413236" y="145923"/>
                </a:cubicBezTo>
                <a:cubicBezTo>
                  <a:pt x="413314" y="146071"/>
                  <a:pt x="413393" y="146220"/>
                  <a:pt x="413471" y="146368"/>
                </a:cubicBezTo>
                <a:cubicBezTo>
                  <a:pt x="413862" y="147119"/>
                  <a:pt x="414253" y="147854"/>
                  <a:pt x="414722" y="148550"/>
                </a:cubicBezTo>
                <a:cubicBezTo>
                  <a:pt x="414722" y="148605"/>
                  <a:pt x="414800" y="148714"/>
                  <a:pt x="414800" y="148769"/>
                </a:cubicBezTo>
                <a:cubicBezTo>
                  <a:pt x="415269" y="149527"/>
                  <a:pt x="415817" y="150278"/>
                  <a:pt x="416364" y="151005"/>
                </a:cubicBezTo>
                <a:cubicBezTo>
                  <a:pt x="416364" y="151021"/>
                  <a:pt x="416364" y="151029"/>
                  <a:pt x="416442" y="151044"/>
                </a:cubicBezTo>
                <a:cubicBezTo>
                  <a:pt x="422228" y="158645"/>
                  <a:pt x="430986" y="163047"/>
                  <a:pt x="440447" y="163195"/>
                </a:cubicBezTo>
                <a:cubicBezTo>
                  <a:pt x="440290" y="164329"/>
                  <a:pt x="440212" y="165479"/>
                  <a:pt x="440212" y="166636"/>
                </a:cubicBezTo>
                <a:cubicBezTo>
                  <a:pt x="440212" y="167645"/>
                  <a:pt x="440290" y="168669"/>
                  <a:pt x="440369" y="169678"/>
                </a:cubicBezTo>
                <a:cubicBezTo>
                  <a:pt x="440447" y="170084"/>
                  <a:pt x="440447" y="170483"/>
                  <a:pt x="440603" y="171007"/>
                </a:cubicBezTo>
                <a:lnTo>
                  <a:pt x="440603" y="171210"/>
                </a:lnTo>
                <a:cubicBezTo>
                  <a:pt x="440681" y="171687"/>
                  <a:pt x="440760" y="172164"/>
                  <a:pt x="440838" y="172610"/>
                </a:cubicBezTo>
                <a:cubicBezTo>
                  <a:pt x="440915" y="173149"/>
                  <a:pt x="441072" y="173673"/>
                  <a:pt x="441228" y="174197"/>
                </a:cubicBezTo>
                <a:lnTo>
                  <a:pt x="441306" y="174494"/>
                </a:lnTo>
                <a:cubicBezTo>
                  <a:pt x="441385" y="174807"/>
                  <a:pt x="441463" y="175127"/>
                  <a:pt x="441542" y="175441"/>
                </a:cubicBezTo>
                <a:cubicBezTo>
                  <a:pt x="441697" y="176129"/>
                  <a:pt x="442010" y="176793"/>
                  <a:pt x="442245" y="177450"/>
                </a:cubicBezTo>
                <a:cubicBezTo>
                  <a:pt x="442323" y="177684"/>
                  <a:pt x="442401" y="177919"/>
                  <a:pt x="442479" y="178122"/>
                </a:cubicBezTo>
                <a:cubicBezTo>
                  <a:pt x="442714" y="178818"/>
                  <a:pt x="443027" y="179506"/>
                  <a:pt x="443418" y="180218"/>
                </a:cubicBezTo>
                <a:cubicBezTo>
                  <a:pt x="443496" y="180367"/>
                  <a:pt x="443574" y="180515"/>
                  <a:pt x="443652" y="180664"/>
                </a:cubicBezTo>
                <a:cubicBezTo>
                  <a:pt x="444043" y="181414"/>
                  <a:pt x="444434" y="182150"/>
                  <a:pt x="444904" y="182845"/>
                </a:cubicBezTo>
                <a:cubicBezTo>
                  <a:pt x="444904" y="182900"/>
                  <a:pt x="444981" y="183009"/>
                  <a:pt x="444981" y="183064"/>
                </a:cubicBezTo>
                <a:cubicBezTo>
                  <a:pt x="445451" y="183823"/>
                  <a:pt x="445998" y="184573"/>
                  <a:pt x="446545" y="185301"/>
                </a:cubicBezTo>
                <a:cubicBezTo>
                  <a:pt x="446545" y="185316"/>
                  <a:pt x="446545" y="185332"/>
                  <a:pt x="446545" y="185339"/>
                </a:cubicBezTo>
                <a:cubicBezTo>
                  <a:pt x="451628" y="191954"/>
                  <a:pt x="458899" y="196154"/>
                  <a:pt x="466953" y="197225"/>
                </a:cubicBezTo>
                <a:cubicBezTo>
                  <a:pt x="466562" y="199313"/>
                  <a:pt x="466327" y="201478"/>
                  <a:pt x="466327" y="203668"/>
                </a:cubicBezTo>
                <a:cubicBezTo>
                  <a:pt x="466327" y="204676"/>
                  <a:pt x="466327" y="205701"/>
                  <a:pt x="466484" y="206710"/>
                </a:cubicBezTo>
                <a:cubicBezTo>
                  <a:pt x="466484" y="207116"/>
                  <a:pt x="466562" y="207515"/>
                  <a:pt x="466640" y="208039"/>
                </a:cubicBezTo>
                <a:lnTo>
                  <a:pt x="466640" y="208242"/>
                </a:lnTo>
                <a:cubicBezTo>
                  <a:pt x="466718" y="208719"/>
                  <a:pt x="466797" y="209196"/>
                  <a:pt x="466875" y="209642"/>
                </a:cubicBezTo>
                <a:cubicBezTo>
                  <a:pt x="466953" y="210181"/>
                  <a:pt x="467109" y="210705"/>
                  <a:pt x="467266" y="211229"/>
                </a:cubicBezTo>
                <a:lnTo>
                  <a:pt x="467344" y="211526"/>
                </a:lnTo>
                <a:cubicBezTo>
                  <a:pt x="467422" y="211839"/>
                  <a:pt x="467500" y="212160"/>
                  <a:pt x="467579" y="212472"/>
                </a:cubicBezTo>
                <a:cubicBezTo>
                  <a:pt x="467813" y="213160"/>
                  <a:pt x="468048" y="213825"/>
                  <a:pt x="468282" y="214482"/>
                </a:cubicBezTo>
                <a:cubicBezTo>
                  <a:pt x="468361" y="214717"/>
                  <a:pt x="468439" y="214951"/>
                  <a:pt x="468517" y="215155"/>
                </a:cubicBezTo>
                <a:cubicBezTo>
                  <a:pt x="468830" y="215850"/>
                  <a:pt x="469143" y="216539"/>
                  <a:pt x="469455" y="217250"/>
                </a:cubicBezTo>
                <a:cubicBezTo>
                  <a:pt x="469534" y="217398"/>
                  <a:pt x="469611" y="217547"/>
                  <a:pt x="469690" y="217696"/>
                </a:cubicBezTo>
                <a:cubicBezTo>
                  <a:pt x="470081" y="218446"/>
                  <a:pt x="470472" y="219181"/>
                  <a:pt x="470941" y="219877"/>
                </a:cubicBezTo>
                <a:cubicBezTo>
                  <a:pt x="470941" y="219932"/>
                  <a:pt x="471019" y="220042"/>
                  <a:pt x="471097" y="220096"/>
                </a:cubicBezTo>
                <a:cubicBezTo>
                  <a:pt x="471566" y="220855"/>
                  <a:pt x="472036" y="221605"/>
                  <a:pt x="472583" y="222332"/>
                </a:cubicBezTo>
                <a:cubicBezTo>
                  <a:pt x="472661" y="222348"/>
                  <a:pt x="472661" y="222356"/>
                  <a:pt x="472661" y="222372"/>
                </a:cubicBezTo>
                <a:cubicBezTo>
                  <a:pt x="477118" y="228236"/>
                  <a:pt x="483373" y="232193"/>
                  <a:pt x="490332" y="233764"/>
                </a:cubicBezTo>
                <a:cubicBezTo>
                  <a:pt x="489003" y="237236"/>
                  <a:pt x="488221" y="240966"/>
                  <a:pt x="488221" y="244813"/>
                </a:cubicBezTo>
                <a:cubicBezTo>
                  <a:pt x="488221" y="245821"/>
                  <a:pt x="488299" y="246846"/>
                  <a:pt x="488377" y="247854"/>
                </a:cubicBezTo>
                <a:cubicBezTo>
                  <a:pt x="488456" y="248261"/>
                  <a:pt x="488534" y="248660"/>
                  <a:pt x="488612" y="249184"/>
                </a:cubicBezTo>
                <a:lnTo>
                  <a:pt x="488612" y="249387"/>
                </a:lnTo>
                <a:cubicBezTo>
                  <a:pt x="488690" y="249864"/>
                  <a:pt x="488768" y="250341"/>
                  <a:pt x="488847" y="250787"/>
                </a:cubicBezTo>
                <a:cubicBezTo>
                  <a:pt x="488925" y="251326"/>
                  <a:pt x="489081" y="251850"/>
                  <a:pt x="489238" y="252374"/>
                </a:cubicBezTo>
                <a:lnTo>
                  <a:pt x="489316" y="252671"/>
                </a:lnTo>
                <a:cubicBezTo>
                  <a:pt x="489393" y="252984"/>
                  <a:pt x="489472" y="253305"/>
                  <a:pt x="489550" y="253617"/>
                </a:cubicBezTo>
                <a:cubicBezTo>
                  <a:pt x="489707" y="254305"/>
                  <a:pt x="490020" y="254970"/>
                  <a:pt x="490254" y="255627"/>
                </a:cubicBezTo>
                <a:cubicBezTo>
                  <a:pt x="490332" y="255861"/>
                  <a:pt x="490411" y="256096"/>
                  <a:pt x="490488" y="256299"/>
                </a:cubicBezTo>
                <a:cubicBezTo>
                  <a:pt x="490723" y="256995"/>
                  <a:pt x="491114" y="257683"/>
                  <a:pt x="491427" y="258395"/>
                </a:cubicBezTo>
                <a:cubicBezTo>
                  <a:pt x="491505" y="258543"/>
                  <a:pt x="491583" y="258692"/>
                  <a:pt x="491661" y="258840"/>
                </a:cubicBezTo>
                <a:cubicBezTo>
                  <a:pt x="492052" y="259591"/>
                  <a:pt x="492443" y="260326"/>
                  <a:pt x="492912" y="261022"/>
                </a:cubicBezTo>
                <a:cubicBezTo>
                  <a:pt x="492912" y="261077"/>
                  <a:pt x="492991" y="261186"/>
                  <a:pt x="492991" y="261241"/>
                </a:cubicBezTo>
                <a:cubicBezTo>
                  <a:pt x="493460" y="261999"/>
                  <a:pt x="494007" y="262750"/>
                  <a:pt x="494555" y="263477"/>
                </a:cubicBezTo>
                <a:cubicBezTo>
                  <a:pt x="494555" y="263493"/>
                  <a:pt x="494555" y="263501"/>
                  <a:pt x="494632" y="263516"/>
                </a:cubicBezTo>
                <a:cubicBezTo>
                  <a:pt x="497839" y="267801"/>
                  <a:pt x="502060" y="271062"/>
                  <a:pt x="506831" y="273126"/>
                </a:cubicBezTo>
                <a:cubicBezTo>
                  <a:pt x="504563" y="277442"/>
                  <a:pt x="503312" y="282290"/>
                  <a:pt x="503312" y="287334"/>
                </a:cubicBezTo>
                <a:cubicBezTo>
                  <a:pt x="503312" y="288342"/>
                  <a:pt x="503390" y="289367"/>
                  <a:pt x="503468" y="290375"/>
                </a:cubicBezTo>
                <a:cubicBezTo>
                  <a:pt x="503546" y="290782"/>
                  <a:pt x="503624" y="291181"/>
                  <a:pt x="503703" y="291705"/>
                </a:cubicBezTo>
                <a:lnTo>
                  <a:pt x="503703" y="291908"/>
                </a:lnTo>
                <a:cubicBezTo>
                  <a:pt x="503781" y="292385"/>
                  <a:pt x="503859" y="292862"/>
                  <a:pt x="503937" y="293308"/>
                </a:cubicBezTo>
                <a:cubicBezTo>
                  <a:pt x="504015" y="293847"/>
                  <a:pt x="504172" y="294371"/>
                  <a:pt x="504328" y="294895"/>
                </a:cubicBezTo>
                <a:lnTo>
                  <a:pt x="504406" y="295192"/>
                </a:lnTo>
                <a:cubicBezTo>
                  <a:pt x="504485" y="295505"/>
                  <a:pt x="504563" y="295826"/>
                  <a:pt x="504641" y="296138"/>
                </a:cubicBezTo>
                <a:cubicBezTo>
                  <a:pt x="504797" y="296826"/>
                  <a:pt x="505110" y="297491"/>
                  <a:pt x="505345" y="298148"/>
                </a:cubicBezTo>
                <a:cubicBezTo>
                  <a:pt x="505423" y="298383"/>
                  <a:pt x="505501" y="298617"/>
                  <a:pt x="505579" y="298820"/>
                </a:cubicBezTo>
                <a:cubicBezTo>
                  <a:pt x="505892" y="299516"/>
                  <a:pt x="506127" y="300204"/>
                  <a:pt x="506517" y="300916"/>
                </a:cubicBezTo>
                <a:cubicBezTo>
                  <a:pt x="506595" y="301064"/>
                  <a:pt x="506674" y="301213"/>
                  <a:pt x="506752" y="301362"/>
                </a:cubicBezTo>
                <a:cubicBezTo>
                  <a:pt x="507143" y="302112"/>
                  <a:pt x="507534" y="302847"/>
                  <a:pt x="508003" y="303543"/>
                </a:cubicBezTo>
                <a:cubicBezTo>
                  <a:pt x="508003" y="303598"/>
                  <a:pt x="508081" y="303707"/>
                  <a:pt x="508081" y="303762"/>
                </a:cubicBezTo>
                <a:cubicBezTo>
                  <a:pt x="508550" y="304521"/>
                  <a:pt x="509098" y="305271"/>
                  <a:pt x="509645" y="305998"/>
                </a:cubicBezTo>
                <a:cubicBezTo>
                  <a:pt x="509645" y="306014"/>
                  <a:pt x="509645" y="306022"/>
                  <a:pt x="509723" y="306038"/>
                </a:cubicBezTo>
                <a:cubicBezTo>
                  <a:pt x="512304" y="309439"/>
                  <a:pt x="515509" y="312199"/>
                  <a:pt x="519028" y="314224"/>
                </a:cubicBezTo>
                <a:cubicBezTo>
                  <a:pt x="515118" y="319455"/>
                  <a:pt x="512929" y="325859"/>
                  <a:pt x="512929" y="332599"/>
                </a:cubicBezTo>
                <a:cubicBezTo>
                  <a:pt x="512929" y="333608"/>
                  <a:pt x="513007" y="334632"/>
                  <a:pt x="513086" y="335641"/>
                </a:cubicBezTo>
                <a:cubicBezTo>
                  <a:pt x="513164" y="336048"/>
                  <a:pt x="513164" y="336446"/>
                  <a:pt x="513320" y="336971"/>
                </a:cubicBezTo>
                <a:lnTo>
                  <a:pt x="513320" y="337166"/>
                </a:lnTo>
                <a:cubicBezTo>
                  <a:pt x="513398" y="337643"/>
                  <a:pt x="513477" y="338120"/>
                  <a:pt x="513555" y="338565"/>
                </a:cubicBezTo>
                <a:cubicBezTo>
                  <a:pt x="513633" y="339105"/>
                  <a:pt x="513789" y="339629"/>
                  <a:pt x="513946" y="340153"/>
                </a:cubicBezTo>
                <a:lnTo>
                  <a:pt x="514023" y="340450"/>
                </a:lnTo>
                <a:cubicBezTo>
                  <a:pt x="514102" y="340763"/>
                  <a:pt x="514180" y="341083"/>
                  <a:pt x="514259" y="341396"/>
                </a:cubicBezTo>
                <a:cubicBezTo>
                  <a:pt x="514414" y="342084"/>
                  <a:pt x="514727" y="342749"/>
                  <a:pt x="514962" y="343406"/>
                </a:cubicBezTo>
                <a:cubicBezTo>
                  <a:pt x="515041" y="343640"/>
                  <a:pt x="515118" y="343875"/>
                  <a:pt x="515196" y="344078"/>
                </a:cubicBezTo>
                <a:cubicBezTo>
                  <a:pt x="515432" y="344774"/>
                  <a:pt x="515744" y="345462"/>
                  <a:pt x="516135" y="346173"/>
                </a:cubicBezTo>
                <a:cubicBezTo>
                  <a:pt x="516213" y="346322"/>
                  <a:pt x="516291" y="346471"/>
                  <a:pt x="516369" y="346619"/>
                </a:cubicBezTo>
                <a:cubicBezTo>
                  <a:pt x="516760" y="347370"/>
                  <a:pt x="517151" y="348105"/>
                  <a:pt x="517621" y="348801"/>
                </a:cubicBezTo>
                <a:cubicBezTo>
                  <a:pt x="517621" y="348856"/>
                  <a:pt x="517699" y="348965"/>
                  <a:pt x="517699" y="349020"/>
                </a:cubicBezTo>
                <a:cubicBezTo>
                  <a:pt x="518168" y="349778"/>
                  <a:pt x="518715" y="350529"/>
                  <a:pt x="519262" y="351256"/>
                </a:cubicBezTo>
                <a:cubicBezTo>
                  <a:pt x="519262" y="351272"/>
                  <a:pt x="519262" y="351280"/>
                  <a:pt x="519262" y="351295"/>
                </a:cubicBezTo>
                <a:cubicBezTo>
                  <a:pt x="521217" y="353782"/>
                  <a:pt x="523406" y="355924"/>
                  <a:pt x="525831" y="357684"/>
                </a:cubicBezTo>
                <a:cubicBezTo>
                  <a:pt x="523719" y="359881"/>
                  <a:pt x="521921" y="362368"/>
                  <a:pt x="520514" y="365081"/>
                </a:cubicBezTo>
                <a:cubicBezTo>
                  <a:pt x="517464" y="362930"/>
                  <a:pt x="514180" y="361327"/>
                  <a:pt x="510584" y="360358"/>
                </a:cubicBezTo>
                <a:close/>
                <a:moveTo>
                  <a:pt x="552963" y="439293"/>
                </a:moveTo>
                <a:lnTo>
                  <a:pt x="494476" y="497797"/>
                </a:lnTo>
                <a:cubicBezTo>
                  <a:pt x="490411" y="501808"/>
                  <a:pt x="483920" y="501808"/>
                  <a:pt x="479933" y="497797"/>
                </a:cubicBezTo>
                <a:cubicBezTo>
                  <a:pt x="477665" y="495537"/>
                  <a:pt x="476571" y="492393"/>
                  <a:pt x="477040" y="489172"/>
                </a:cubicBezTo>
                <a:cubicBezTo>
                  <a:pt x="477040" y="489157"/>
                  <a:pt x="477040" y="489141"/>
                  <a:pt x="477040" y="489133"/>
                </a:cubicBezTo>
                <a:cubicBezTo>
                  <a:pt x="477040" y="488851"/>
                  <a:pt x="477118" y="488570"/>
                  <a:pt x="477196" y="488288"/>
                </a:cubicBezTo>
                <a:cubicBezTo>
                  <a:pt x="477196" y="488242"/>
                  <a:pt x="477196" y="488195"/>
                  <a:pt x="477196" y="488171"/>
                </a:cubicBezTo>
                <a:cubicBezTo>
                  <a:pt x="477274" y="487929"/>
                  <a:pt x="477353" y="487694"/>
                  <a:pt x="477430" y="487405"/>
                </a:cubicBezTo>
                <a:cubicBezTo>
                  <a:pt x="477430" y="487335"/>
                  <a:pt x="477430" y="487256"/>
                  <a:pt x="477430" y="487217"/>
                </a:cubicBezTo>
                <a:cubicBezTo>
                  <a:pt x="477509" y="486998"/>
                  <a:pt x="477587" y="486787"/>
                  <a:pt x="477744" y="486545"/>
                </a:cubicBezTo>
                <a:lnTo>
                  <a:pt x="477821" y="486256"/>
                </a:lnTo>
                <a:cubicBezTo>
                  <a:pt x="477900" y="486060"/>
                  <a:pt x="477978" y="485865"/>
                  <a:pt x="478135" y="485661"/>
                </a:cubicBezTo>
                <a:lnTo>
                  <a:pt x="478447" y="485106"/>
                </a:lnTo>
                <a:cubicBezTo>
                  <a:pt x="478525" y="484996"/>
                  <a:pt x="478603" y="484879"/>
                  <a:pt x="478603" y="484856"/>
                </a:cubicBezTo>
                <a:lnTo>
                  <a:pt x="479307" y="483925"/>
                </a:lnTo>
                <a:cubicBezTo>
                  <a:pt x="479464" y="483683"/>
                  <a:pt x="479698" y="483456"/>
                  <a:pt x="479933" y="483253"/>
                </a:cubicBezTo>
                <a:lnTo>
                  <a:pt x="538107" y="425070"/>
                </a:lnTo>
                <a:cubicBezTo>
                  <a:pt x="542094" y="421058"/>
                  <a:pt x="548584" y="421058"/>
                  <a:pt x="552650" y="425070"/>
                </a:cubicBezTo>
                <a:cubicBezTo>
                  <a:pt x="552884" y="425281"/>
                  <a:pt x="553041" y="425508"/>
                  <a:pt x="553197" y="425742"/>
                </a:cubicBezTo>
                <a:cubicBezTo>
                  <a:pt x="553275" y="425758"/>
                  <a:pt x="553275" y="425781"/>
                  <a:pt x="553275" y="425797"/>
                </a:cubicBezTo>
                <a:cubicBezTo>
                  <a:pt x="556794" y="429941"/>
                  <a:pt x="556637" y="435610"/>
                  <a:pt x="552963" y="439293"/>
                </a:cubicBezTo>
                <a:close/>
                <a:moveTo>
                  <a:pt x="547802" y="389437"/>
                </a:moveTo>
                <a:cubicBezTo>
                  <a:pt x="544596" y="389437"/>
                  <a:pt x="541703" y="387976"/>
                  <a:pt x="539671" y="385356"/>
                </a:cubicBezTo>
                <a:cubicBezTo>
                  <a:pt x="539592" y="385340"/>
                  <a:pt x="539592" y="385332"/>
                  <a:pt x="539592" y="385317"/>
                </a:cubicBezTo>
                <a:cubicBezTo>
                  <a:pt x="539435" y="385098"/>
                  <a:pt x="539280" y="384879"/>
                  <a:pt x="539123" y="384652"/>
                </a:cubicBezTo>
                <a:cubicBezTo>
                  <a:pt x="539123" y="384613"/>
                  <a:pt x="539123" y="384566"/>
                  <a:pt x="539044" y="384543"/>
                </a:cubicBezTo>
                <a:cubicBezTo>
                  <a:pt x="538967" y="384332"/>
                  <a:pt x="538810" y="384112"/>
                  <a:pt x="538732" y="383878"/>
                </a:cubicBezTo>
                <a:cubicBezTo>
                  <a:pt x="538653" y="383808"/>
                  <a:pt x="538576" y="383714"/>
                  <a:pt x="538576" y="383675"/>
                </a:cubicBezTo>
                <a:cubicBezTo>
                  <a:pt x="538498" y="383471"/>
                  <a:pt x="538419" y="383260"/>
                  <a:pt x="538263" y="383034"/>
                </a:cubicBezTo>
                <a:lnTo>
                  <a:pt x="538185" y="382728"/>
                </a:lnTo>
                <a:cubicBezTo>
                  <a:pt x="538107" y="382525"/>
                  <a:pt x="538028" y="382322"/>
                  <a:pt x="537950" y="382127"/>
                </a:cubicBezTo>
                <a:lnTo>
                  <a:pt x="537794" y="381493"/>
                </a:lnTo>
                <a:cubicBezTo>
                  <a:pt x="537794" y="381376"/>
                  <a:pt x="537716" y="381251"/>
                  <a:pt x="537716" y="381212"/>
                </a:cubicBezTo>
                <a:lnTo>
                  <a:pt x="537559" y="380070"/>
                </a:lnTo>
                <a:cubicBezTo>
                  <a:pt x="537559" y="379765"/>
                  <a:pt x="537559" y="379452"/>
                  <a:pt x="537559" y="379163"/>
                </a:cubicBezTo>
                <a:cubicBezTo>
                  <a:pt x="537559" y="375394"/>
                  <a:pt x="539592" y="371930"/>
                  <a:pt x="542954" y="370116"/>
                </a:cubicBezTo>
                <a:cubicBezTo>
                  <a:pt x="544440" y="369295"/>
                  <a:pt x="546082" y="368881"/>
                  <a:pt x="547802" y="368881"/>
                </a:cubicBezTo>
                <a:cubicBezTo>
                  <a:pt x="548115" y="368881"/>
                  <a:pt x="548349" y="368896"/>
                  <a:pt x="548740" y="368928"/>
                </a:cubicBezTo>
                <a:lnTo>
                  <a:pt x="549679" y="369060"/>
                </a:lnTo>
                <a:cubicBezTo>
                  <a:pt x="549913" y="369107"/>
                  <a:pt x="550148" y="369162"/>
                  <a:pt x="550382" y="369233"/>
                </a:cubicBezTo>
                <a:cubicBezTo>
                  <a:pt x="550382" y="369233"/>
                  <a:pt x="550461" y="369248"/>
                  <a:pt x="550461" y="369264"/>
                </a:cubicBezTo>
                <a:cubicBezTo>
                  <a:pt x="554996" y="370484"/>
                  <a:pt x="558123" y="374550"/>
                  <a:pt x="558123" y="379171"/>
                </a:cubicBezTo>
                <a:cubicBezTo>
                  <a:pt x="558123" y="384824"/>
                  <a:pt x="553510" y="389437"/>
                  <a:pt x="547802" y="389437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9" name="Google Shape;4853;p50">
            <a:extLst>
              <a:ext uri="{FF2B5EF4-FFF2-40B4-BE49-F238E27FC236}">
                <a16:creationId xmlns:a16="http://schemas.microsoft.com/office/drawing/2014/main" id="{19D4786E-A2A9-AF39-02BA-D667AD08D56C}"/>
              </a:ext>
            </a:extLst>
          </p:cNvPr>
          <p:cNvGrpSpPr/>
          <p:nvPr/>
        </p:nvGrpSpPr>
        <p:grpSpPr>
          <a:xfrm>
            <a:off x="5256676" y="1493877"/>
            <a:ext cx="428104" cy="536756"/>
            <a:chOff x="5238586" y="3194034"/>
            <a:chExt cx="461159" cy="578199"/>
          </a:xfrm>
          <a:solidFill>
            <a:srgbClr val="5A4833"/>
          </a:solidFill>
        </p:grpSpPr>
        <p:sp>
          <p:nvSpPr>
            <p:cNvPr id="50" name="Google Shape;4854;p50">
              <a:extLst>
                <a:ext uri="{FF2B5EF4-FFF2-40B4-BE49-F238E27FC236}">
                  <a16:creationId xmlns:a16="http://schemas.microsoft.com/office/drawing/2014/main" id="{2EC24E5D-A530-F6CE-06F3-0416D173A834}"/>
                </a:ext>
              </a:extLst>
            </p:cNvPr>
            <p:cNvSpPr/>
            <p:nvPr/>
          </p:nvSpPr>
          <p:spPr>
            <a:xfrm>
              <a:off x="5238586" y="3194034"/>
              <a:ext cx="461159" cy="548022"/>
            </a:xfrm>
            <a:custGeom>
              <a:avLst/>
              <a:gdLst/>
              <a:ahLst/>
              <a:cxnLst/>
              <a:rect l="l" t="t" r="r" b="b"/>
              <a:pathLst>
                <a:path w="461159" h="548022" extrusionOk="0">
                  <a:moveTo>
                    <a:pt x="442761" y="404250"/>
                  </a:moveTo>
                  <a:cubicBezTo>
                    <a:pt x="454974" y="375827"/>
                    <a:pt x="461159" y="345644"/>
                    <a:pt x="461159" y="314329"/>
                  </a:cubicBezTo>
                  <a:cubicBezTo>
                    <a:pt x="461159" y="255864"/>
                    <a:pt x="439047" y="202419"/>
                    <a:pt x="402681" y="161720"/>
                  </a:cubicBezTo>
                  <a:cubicBezTo>
                    <a:pt x="402149" y="160907"/>
                    <a:pt x="401500" y="160180"/>
                    <a:pt x="400749" y="159570"/>
                  </a:cubicBezTo>
                  <a:cubicBezTo>
                    <a:pt x="370052" y="126064"/>
                    <a:pt x="329557" y="101504"/>
                    <a:pt x="283784" y="90354"/>
                  </a:cubicBezTo>
                  <a:cubicBezTo>
                    <a:pt x="282533" y="81370"/>
                    <a:pt x="274761" y="74442"/>
                    <a:pt x="265331" y="74442"/>
                  </a:cubicBezTo>
                  <a:lnTo>
                    <a:pt x="239622" y="74442"/>
                  </a:lnTo>
                  <a:lnTo>
                    <a:pt x="239622" y="66403"/>
                  </a:lnTo>
                  <a:cubicBezTo>
                    <a:pt x="242226" y="65645"/>
                    <a:pt x="244759" y="64566"/>
                    <a:pt x="247168" y="63151"/>
                  </a:cubicBezTo>
                  <a:cubicBezTo>
                    <a:pt x="255589" y="58186"/>
                    <a:pt x="261383" y="49881"/>
                    <a:pt x="263197" y="39998"/>
                  </a:cubicBezTo>
                  <a:cubicBezTo>
                    <a:pt x="263462" y="38567"/>
                    <a:pt x="263134" y="37081"/>
                    <a:pt x="262298" y="35893"/>
                  </a:cubicBezTo>
                  <a:cubicBezTo>
                    <a:pt x="256457" y="27534"/>
                    <a:pt x="246456" y="30881"/>
                    <a:pt x="244994" y="38473"/>
                  </a:cubicBezTo>
                  <a:cubicBezTo>
                    <a:pt x="244791" y="39537"/>
                    <a:pt x="244431" y="40569"/>
                    <a:pt x="243853" y="41484"/>
                  </a:cubicBezTo>
                  <a:cubicBezTo>
                    <a:pt x="238802" y="49553"/>
                    <a:pt x="229317" y="51500"/>
                    <a:pt x="221897" y="46488"/>
                  </a:cubicBezTo>
                  <a:cubicBezTo>
                    <a:pt x="221568" y="46269"/>
                    <a:pt x="221248" y="46019"/>
                    <a:pt x="220951" y="45753"/>
                  </a:cubicBezTo>
                  <a:cubicBezTo>
                    <a:pt x="214883" y="40358"/>
                    <a:pt x="213757" y="31803"/>
                    <a:pt x="218214" y="24969"/>
                  </a:cubicBezTo>
                  <a:cubicBezTo>
                    <a:pt x="218433" y="24633"/>
                    <a:pt x="218675" y="24313"/>
                    <a:pt x="218933" y="24008"/>
                  </a:cubicBezTo>
                  <a:cubicBezTo>
                    <a:pt x="223382" y="18808"/>
                    <a:pt x="230044" y="17181"/>
                    <a:pt x="236018" y="19504"/>
                  </a:cubicBezTo>
                  <a:cubicBezTo>
                    <a:pt x="237652" y="20137"/>
                    <a:pt x="239513" y="19809"/>
                    <a:pt x="240944" y="18784"/>
                  </a:cubicBezTo>
                  <a:cubicBezTo>
                    <a:pt x="249068" y="12975"/>
                    <a:pt x="246206" y="3099"/>
                    <a:pt x="239169" y="1168"/>
                  </a:cubicBezTo>
                  <a:cubicBezTo>
                    <a:pt x="230615" y="-1170"/>
                    <a:pt x="221678" y="26"/>
                    <a:pt x="214007" y="4545"/>
                  </a:cubicBezTo>
                  <a:cubicBezTo>
                    <a:pt x="206337" y="9065"/>
                    <a:pt x="200848" y="16360"/>
                    <a:pt x="198557" y="25087"/>
                  </a:cubicBezTo>
                  <a:cubicBezTo>
                    <a:pt x="196266" y="33813"/>
                    <a:pt x="197438" y="42930"/>
                    <a:pt x="201872" y="50757"/>
                  </a:cubicBezTo>
                  <a:cubicBezTo>
                    <a:pt x="206219" y="58436"/>
                    <a:pt x="213194" y="63964"/>
                    <a:pt x="221537" y="66380"/>
                  </a:cubicBezTo>
                  <a:lnTo>
                    <a:pt x="221537" y="74434"/>
                  </a:lnTo>
                  <a:lnTo>
                    <a:pt x="193842" y="74434"/>
                  </a:lnTo>
                  <a:cubicBezTo>
                    <a:pt x="184514" y="74434"/>
                    <a:pt x="176820" y="81362"/>
                    <a:pt x="175576" y="90346"/>
                  </a:cubicBezTo>
                  <a:cubicBezTo>
                    <a:pt x="130273" y="101504"/>
                    <a:pt x="90185" y="126056"/>
                    <a:pt x="59800" y="159562"/>
                  </a:cubicBezTo>
                  <a:cubicBezTo>
                    <a:pt x="59057" y="160172"/>
                    <a:pt x="58408" y="160899"/>
                    <a:pt x="57884" y="161712"/>
                  </a:cubicBezTo>
                  <a:cubicBezTo>
                    <a:pt x="21885" y="202412"/>
                    <a:pt x="0" y="255848"/>
                    <a:pt x="0" y="314321"/>
                  </a:cubicBezTo>
                  <a:cubicBezTo>
                    <a:pt x="0" y="345637"/>
                    <a:pt x="6122" y="375819"/>
                    <a:pt x="18211" y="404242"/>
                  </a:cubicBezTo>
                  <a:cubicBezTo>
                    <a:pt x="7772" y="406838"/>
                    <a:pt x="0" y="416268"/>
                    <a:pt x="0" y="427496"/>
                  </a:cubicBezTo>
                  <a:lnTo>
                    <a:pt x="0" y="447185"/>
                  </a:lnTo>
                  <a:cubicBezTo>
                    <a:pt x="0" y="460431"/>
                    <a:pt x="10736" y="471175"/>
                    <a:pt x="23989" y="471175"/>
                  </a:cubicBezTo>
                  <a:lnTo>
                    <a:pt x="49737" y="471175"/>
                  </a:lnTo>
                  <a:lnTo>
                    <a:pt x="49737" y="538639"/>
                  </a:lnTo>
                  <a:cubicBezTo>
                    <a:pt x="49737" y="543198"/>
                    <a:pt x="52958" y="547287"/>
                    <a:pt x="57462" y="547929"/>
                  </a:cubicBezTo>
                  <a:cubicBezTo>
                    <a:pt x="63037" y="548726"/>
                    <a:pt x="67815" y="544332"/>
                    <a:pt x="67815" y="538796"/>
                  </a:cubicBezTo>
                  <a:lnTo>
                    <a:pt x="67815" y="471175"/>
                  </a:lnTo>
                  <a:lnTo>
                    <a:pt x="393329" y="471175"/>
                  </a:lnTo>
                  <a:lnTo>
                    <a:pt x="393329" y="538639"/>
                  </a:lnTo>
                  <a:cubicBezTo>
                    <a:pt x="393329" y="543198"/>
                    <a:pt x="396551" y="547287"/>
                    <a:pt x="401062" y="547929"/>
                  </a:cubicBezTo>
                  <a:cubicBezTo>
                    <a:pt x="406637" y="548726"/>
                    <a:pt x="411415" y="544332"/>
                    <a:pt x="411415" y="538796"/>
                  </a:cubicBezTo>
                  <a:lnTo>
                    <a:pt x="411415" y="471175"/>
                  </a:lnTo>
                  <a:lnTo>
                    <a:pt x="437163" y="471175"/>
                  </a:lnTo>
                  <a:cubicBezTo>
                    <a:pt x="450408" y="471175"/>
                    <a:pt x="461151" y="460439"/>
                    <a:pt x="461151" y="447185"/>
                  </a:cubicBezTo>
                  <a:lnTo>
                    <a:pt x="461151" y="427496"/>
                  </a:lnTo>
                  <a:cubicBezTo>
                    <a:pt x="461159" y="416276"/>
                    <a:pt x="453309" y="406854"/>
                    <a:pt x="442761" y="404250"/>
                  </a:cubicBezTo>
                  <a:close/>
                  <a:moveTo>
                    <a:pt x="443426" y="305024"/>
                  </a:moveTo>
                  <a:lnTo>
                    <a:pt x="362827" y="305024"/>
                  </a:lnTo>
                  <a:lnTo>
                    <a:pt x="362827" y="301708"/>
                  </a:lnTo>
                  <a:lnTo>
                    <a:pt x="362827" y="273371"/>
                  </a:lnTo>
                  <a:lnTo>
                    <a:pt x="403158" y="273371"/>
                  </a:lnTo>
                  <a:cubicBezTo>
                    <a:pt x="407716" y="273371"/>
                    <a:pt x="411813" y="270157"/>
                    <a:pt x="412470" y="265646"/>
                  </a:cubicBezTo>
                  <a:cubicBezTo>
                    <a:pt x="413283" y="260071"/>
                    <a:pt x="408834" y="255293"/>
                    <a:pt x="403244" y="255293"/>
                  </a:cubicBezTo>
                  <a:lnTo>
                    <a:pt x="313106" y="255293"/>
                  </a:lnTo>
                  <a:lnTo>
                    <a:pt x="313106" y="224774"/>
                  </a:lnTo>
                  <a:lnTo>
                    <a:pt x="423761" y="224774"/>
                  </a:lnTo>
                  <a:cubicBezTo>
                    <a:pt x="435263" y="249359"/>
                    <a:pt x="442190" y="276468"/>
                    <a:pt x="443426" y="305024"/>
                  </a:cubicBezTo>
                  <a:close/>
                  <a:moveTo>
                    <a:pt x="442863" y="323110"/>
                  </a:moveTo>
                  <a:cubicBezTo>
                    <a:pt x="442425" y="333439"/>
                    <a:pt x="441252" y="343619"/>
                    <a:pt x="439352" y="353628"/>
                  </a:cubicBezTo>
                  <a:lnTo>
                    <a:pt x="412564" y="353628"/>
                  </a:lnTo>
                  <a:lnTo>
                    <a:pt x="412564" y="323110"/>
                  </a:lnTo>
                  <a:lnTo>
                    <a:pt x="442863" y="323110"/>
                  </a:lnTo>
                  <a:close/>
                  <a:moveTo>
                    <a:pt x="313098" y="353628"/>
                  </a:moveTo>
                  <a:lnTo>
                    <a:pt x="313098" y="323110"/>
                  </a:lnTo>
                  <a:lnTo>
                    <a:pt x="393345" y="323110"/>
                  </a:lnTo>
                  <a:lnTo>
                    <a:pt x="393345" y="353628"/>
                  </a:lnTo>
                  <a:lnTo>
                    <a:pt x="313098" y="353628"/>
                  </a:lnTo>
                  <a:close/>
                  <a:moveTo>
                    <a:pt x="344742" y="372840"/>
                  </a:moveTo>
                  <a:lnTo>
                    <a:pt x="344742" y="403358"/>
                  </a:lnTo>
                  <a:lnTo>
                    <a:pt x="264495" y="403358"/>
                  </a:lnTo>
                  <a:lnTo>
                    <a:pt x="264495" y="372840"/>
                  </a:lnTo>
                  <a:lnTo>
                    <a:pt x="344742" y="372840"/>
                  </a:lnTo>
                  <a:close/>
                  <a:moveTo>
                    <a:pt x="413002" y="205563"/>
                  </a:moveTo>
                  <a:lnTo>
                    <a:pt x="362827" y="205563"/>
                  </a:lnTo>
                  <a:lnTo>
                    <a:pt x="362827" y="175044"/>
                  </a:lnTo>
                  <a:lnTo>
                    <a:pt x="391101" y="175044"/>
                  </a:lnTo>
                  <a:cubicBezTo>
                    <a:pt x="399272" y="184513"/>
                    <a:pt x="406598" y="194733"/>
                    <a:pt x="413002" y="205563"/>
                  </a:cubicBezTo>
                  <a:close/>
                  <a:moveTo>
                    <a:pt x="314224" y="126440"/>
                  </a:moveTo>
                  <a:lnTo>
                    <a:pt x="329479" y="126440"/>
                  </a:lnTo>
                  <a:cubicBezTo>
                    <a:pt x="329682" y="126440"/>
                    <a:pt x="329885" y="126424"/>
                    <a:pt x="330089" y="126408"/>
                  </a:cubicBezTo>
                  <a:cubicBezTo>
                    <a:pt x="345844" y="134760"/>
                    <a:pt x="360434" y="145042"/>
                    <a:pt x="373508" y="156958"/>
                  </a:cubicBezTo>
                  <a:lnTo>
                    <a:pt x="314224" y="156958"/>
                  </a:lnTo>
                  <a:lnTo>
                    <a:pt x="314224" y="126440"/>
                  </a:lnTo>
                  <a:close/>
                  <a:moveTo>
                    <a:pt x="70051" y="175044"/>
                  </a:moveTo>
                  <a:lnTo>
                    <a:pt x="131978" y="175044"/>
                  </a:lnTo>
                  <a:cubicBezTo>
                    <a:pt x="136818" y="175044"/>
                    <a:pt x="141063" y="171392"/>
                    <a:pt x="141353" y="166560"/>
                  </a:cubicBezTo>
                  <a:cubicBezTo>
                    <a:pt x="141665" y="161314"/>
                    <a:pt x="137506" y="156958"/>
                    <a:pt x="132329" y="156958"/>
                  </a:cubicBezTo>
                  <a:lnTo>
                    <a:pt x="89051" y="156958"/>
                  </a:lnTo>
                  <a:cubicBezTo>
                    <a:pt x="126309" y="123007"/>
                    <a:pt x="175819" y="102278"/>
                    <a:pt x="230075" y="102278"/>
                  </a:cubicBezTo>
                  <a:cubicBezTo>
                    <a:pt x="247348" y="102278"/>
                    <a:pt x="264135" y="104397"/>
                    <a:pt x="280211" y="108354"/>
                  </a:cubicBezTo>
                  <a:lnTo>
                    <a:pt x="256183" y="108354"/>
                  </a:lnTo>
                  <a:cubicBezTo>
                    <a:pt x="251343" y="108354"/>
                    <a:pt x="247097" y="112006"/>
                    <a:pt x="246808" y="116838"/>
                  </a:cubicBezTo>
                  <a:cubicBezTo>
                    <a:pt x="246495" y="122085"/>
                    <a:pt x="250655" y="126440"/>
                    <a:pt x="255831" y="126440"/>
                  </a:cubicBezTo>
                  <a:lnTo>
                    <a:pt x="295012" y="126440"/>
                  </a:lnTo>
                  <a:lnTo>
                    <a:pt x="295012" y="156958"/>
                  </a:lnTo>
                  <a:lnTo>
                    <a:pt x="279554" y="156958"/>
                  </a:lnTo>
                  <a:cubicBezTo>
                    <a:pt x="274996" y="156958"/>
                    <a:pt x="270899" y="160172"/>
                    <a:pt x="270242" y="164684"/>
                  </a:cubicBezTo>
                  <a:cubicBezTo>
                    <a:pt x="269436" y="170259"/>
                    <a:pt x="273878" y="175036"/>
                    <a:pt x="279468" y="175036"/>
                  </a:cubicBezTo>
                  <a:lnTo>
                    <a:pt x="344742" y="175036"/>
                  </a:lnTo>
                  <a:lnTo>
                    <a:pt x="344742" y="206681"/>
                  </a:lnTo>
                  <a:lnTo>
                    <a:pt x="254682" y="206681"/>
                  </a:lnTo>
                  <a:cubicBezTo>
                    <a:pt x="250123" y="206681"/>
                    <a:pt x="246026" y="209895"/>
                    <a:pt x="245369" y="214406"/>
                  </a:cubicBezTo>
                  <a:cubicBezTo>
                    <a:pt x="244556" y="219981"/>
                    <a:pt x="249005" y="224759"/>
                    <a:pt x="254596" y="224759"/>
                  </a:cubicBezTo>
                  <a:lnTo>
                    <a:pt x="295005" y="224759"/>
                  </a:lnTo>
                  <a:lnTo>
                    <a:pt x="295005" y="255278"/>
                  </a:lnTo>
                  <a:lnTo>
                    <a:pt x="279546" y="255278"/>
                  </a:lnTo>
                  <a:cubicBezTo>
                    <a:pt x="274988" y="255278"/>
                    <a:pt x="270891" y="258491"/>
                    <a:pt x="270234" y="263003"/>
                  </a:cubicBezTo>
                  <a:cubicBezTo>
                    <a:pt x="269429" y="268578"/>
                    <a:pt x="273870" y="273356"/>
                    <a:pt x="279461" y="273356"/>
                  </a:cubicBezTo>
                  <a:lnTo>
                    <a:pt x="344734" y="273356"/>
                  </a:lnTo>
                  <a:lnTo>
                    <a:pt x="344734" y="303194"/>
                  </a:lnTo>
                  <a:lnTo>
                    <a:pt x="344734" y="305000"/>
                  </a:lnTo>
                  <a:lnTo>
                    <a:pt x="233570" y="305000"/>
                  </a:lnTo>
                  <a:cubicBezTo>
                    <a:pt x="228730" y="305000"/>
                    <a:pt x="224485" y="308652"/>
                    <a:pt x="224195" y="313484"/>
                  </a:cubicBezTo>
                  <a:cubicBezTo>
                    <a:pt x="223883" y="318731"/>
                    <a:pt x="228042" y="323086"/>
                    <a:pt x="233219" y="323086"/>
                  </a:cubicBezTo>
                  <a:lnTo>
                    <a:pt x="295005" y="323086"/>
                  </a:lnTo>
                  <a:lnTo>
                    <a:pt x="295005" y="353605"/>
                  </a:lnTo>
                  <a:lnTo>
                    <a:pt x="214758" y="353605"/>
                  </a:lnTo>
                  <a:lnTo>
                    <a:pt x="214758" y="337419"/>
                  </a:lnTo>
                  <a:cubicBezTo>
                    <a:pt x="214758" y="333142"/>
                    <a:pt x="211959" y="329216"/>
                    <a:pt x="207791" y="328231"/>
                  </a:cubicBezTo>
                  <a:cubicBezTo>
                    <a:pt x="201895" y="326839"/>
                    <a:pt x="196672" y="331562"/>
                    <a:pt x="196672" y="337591"/>
                  </a:cubicBezTo>
                  <a:lnTo>
                    <a:pt x="196672" y="353605"/>
                  </a:lnTo>
                  <a:lnTo>
                    <a:pt x="109772" y="353605"/>
                  </a:lnTo>
                  <a:cubicBezTo>
                    <a:pt x="105377" y="353605"/>
                    <a:pt x="101436" y="356576"/>
                    <a:pt x="100482" y="360861"/>
                  </a:cubicBezTo>
                  <a:cubicBezTo>
                    <a:pt x="99075" y="367187"/>
                    <a:pt x="103547" y="372816"/>
                    <a:pt x="109263" y="372816"/>
                  </a:cubicBezTo>
                  <a:lnTo>
                    <a:pt x="148069" y="372816"/>
                  </a:lnTo>
                  <a:lnTo>
                    <a:pt x="148069" y="403335"/>
                  </a:lnTo>
                  <a:lnTo>
                    <a:pt x="39361" y="403335"/>
                  </a:lnTo>
                  <a:cubicBezTo>
                    <a:pt x="34748" y="393404"/>
                    <a:pt x="30955" y="383216"/>
                    <a:pt x="27976" y="372816"/>
                  </a:cubicBezTo>
                  <a:lnTo>
                    <a:pt x="58291" y="372816"/>
                  </a:lnTo>
                  <a:cubicBezTo>
                    <a:pt x="62373" y="372816"/>
                    <a:pt x="66094" y="370252"/>
                    <a:pt x="67338" y="366365"/>
                  </a:cubicBezTo>
                  <a:cubicBezTo>
                    <a:pt x="69464" y="359719"/>
                    <a:pt x="64562" y="353605"/>
                    <a:pt x="58236" y="353605"/>
                  </a:cubicBezTo>
                  <a:lnTo>
                    <a:pt x="22190" y="353605"/>
                  </a:lnTo>
                  <a:cubicBezTo>
                    <a:pt x="20283" y="343596"/>
                    <a:pt x="19110" y="333415"/>
                    <a:pt x="18680" y="323086"/>
                  </a:cubicBezTo>
                  <a:lnTo>
                    <a:pt x="107488" y="323086"/>
                  </a:lnTo>
                  <a:cubicBezTo>
                    <a:pt x="111570" y="323086"/>
                    <a:pt x="115292" y="320521"/>
                    <a:pt x="116535" y="316635"/>
                  </a:cubicBezTo>
                  <a:cubicBezTo>
                    <a:pt x="118662" y="309989"/>
                    <a:pt x="113759" y="303874"/>
                    <a:pt x="107434" y="303874"/>
                  </a:cubicBezTo>
                  <a:lnTo>
                    <a:pt x="67815" y="303874"/>
                  </a:lnTo>
                  <a:lnTo>
                    <a:pt x="67815" y="288712"/>
                  </a:lnTo>
                  <a:cubicBezTo>
                    <a:pt x="67815" y="284162"/>
                    <a:pt x="64593" y="280072"/>
                    <a:pt x="60089" y="279423"/>
                  </a:cubicBezTo>
                  <a:cubicBezTo>
                    <a:pt x="54514" y="278626"/>
                    <a:pt x="49737" y="283012"/>
                    <a:pt x="49737" y="288533"/>
                  </a:cubicBezTo>
                  <a:lnTo>
                    <a:pt x="49737" y="303874"/>
                  </a:lnTo>
                  <a:lnTo>
                    <a:pt x="19806" y="303874"/>
                  </a:lnTo>
                  <a:cubicBezTo>
                    <a:pt x="21885" y="254785"/>
                    <a:pt x="40471" y="209965"/>
                    <a:pt x="70051" y="175044"/>
                  </a:cubicBezTo>
                  <a:close/>
                  <a:moveTo>
                    <a:pt x="246409" y="372840"/>
                  </a:moveTo>
                  <a:lnTo>
                    <a:pt x="246409" y="403358"/>
                  </a:lnTo>
                  <a:lnTo>
                    <a:pt x="166162" y="403358"/>
                  </a:lnTo>
                  <a:lnTo>
                    <a:pt x="166162" y="372840"/>
                  </a:lnTo>
                  <a:lnTo>
                    <a:pt x="246409" y="372840"/>
                  </a:lnTo>
                  <a:close/>
                  <a:moveTo>
                    <a:pt x="98348" y="451963"/>
                  </a:moveTo>
                  <a:lnTo>
                    <a:pt x="23637" y="451963"/>
                  </a:lnTo>
                  <a:cubicBezTo>
                    <a:pt x="20595" y="451963"/>
                    <a:pt x="18101" y="449469"/>
                    <a:pt x="18101" y="446427"/>
                  </a:cubicBezTo>
                  <a:lnTo>
                    <a:pt x="18101" y="426980"/>
                  </a:lnTo>
                  <a:cubicBezTo>
                    <a:pt x="18101" y="423938"/>
                    <a:pt x="20595" y="421444"/>
                    <a:pt x="23637" y="421444"/>
                  </a:cubicBezTo>
                  <a:lnTo>
                    <a:pt x="98348" y="421444"/>
                  </a:lnTo>
                  <a:lnTo>
                    <a:pt x="98348" y="451963"/>
                  </a:lnTo>
                  <a:close/>
                  <a:moveTo>
                    <a:pt x="196680" y="451963"/>
                  </a:moveTo>
                  <a:lnTo>
                    <a:pt x="116434" y="451963"/>
                  </a:lnTo>
                  <a:lnTo>
                    <a:pt x="116434" y="421444"/>
                  </a:lnTo>
                  <a:lnTo>
                    <a:pt x="196680" y="421444"/>
                  </a:lnTo>
                  <a:lnTo>
                    <a:pt x="196680" y="451963"/>
                  </a:lnTo>
                  <a:close/>
                  <a:moveTo>
                    <a:pt x="295012" y="451963"/>
                  </a:moveTo>
                  <a:lnTo>
                    <a:pt x="214766" y="451963"/>
                  </a:lnTo>
                  <a:lnTo>
                    <a:pt x="214766" y="421444"/>
                  </a:lnTo>
                  <a:lnTo>
                    <a:pt x="295012" y="421444"/>
                  </a:lnTo>
                  <a:lnTo>
                    <a:pt x="295012" y="451963"/>
                  </a:lnTo>
                  <a:close/>
                  <a:moveTo>
                    <a:pt x="393345" y="451963"/>
                  </a:moveTo>
                  <a:lnTo>
                    <a:pt x="313098" y="451963"/>
                  </a:lnTo>
                  <a:lnTo>
                    <a:pt x="313098" y="421444"/>
                  </a:lnTo>
                  <a:lnTo>
                    <a:pt x="393345" y="421444"/>
                  </a:lnTo>
                  <a:lnTo>
                    <a:pt x="393345" y="451963"/>
                  </a:lnTo>
                  <a:close/>
                  <a:moveTo>
                    <a:pt x="362827" y="403358"/>
                  </a:moveTo>
                  <a:lnTo>
                    <a:pt x="362827" y="372840"/>
                  </a:lnTo>
                  <a:lnTo>
                    <a:pt x="434090" y="372840"/>
                  </a:lnTo>
                  <a:cubicBezTo>
                    <a:pt x="431111" y="383239"/>
                    <a:pt x="427318" y="393420"/>
                    <a:pt x="422705" y="403358"/>
                  </a:cubicBezTo>
                  <a:lnTo>
                    <a:pt x="362827" y="403358"/>
                  </a:lnTo>
                  <a:close/>
                  <a:moveTo>
                    <a:pt x="437546" y="451963"/>
                  </a:moveTo>
                  <a:lnTo>
                    <a:pt x="412564" y="451963"/>
                  </a:lnTo>
                  <a:lnTo>
                    <a:pt x="412564" y="421444"/>
                  </a:lnTo>
                  <a:lnTo>
                    <a:pt x="437546" y="421444"/>
                  </a:lnTo>
                  <a:cubicBezTo>
                    <a:pt x="440587" y="421444"/>
                    <a:pt x="443082" y="423938"/>
                    <a:pt x="443082" y="426980"/>
                  </a:cubicBezTo>
                  <a:lnTo>
                    <a:pt x="443082" y="446427"/>
                  </a:lnTo>
                  <a:cubicBezTo>
                    <a:pt x="443074" y="449476"/>
                    <a:pt x="440587" y="451963"/>
                    <a:pt x="437546" y="45196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4855;p50">
              <a:extLst>
                <a:ext uri="{FF2B5EF4-FFF2-40B4-BE49-F238E27FC236}">
                  <a16:creationId xmlns:a16="http://schemas.microsoft.com/office/drawing/2014/main" id="{3557C352-89D6-9C18-A3E6-F3185CD46FEE}"/>
                </a:ext>
              </a:extLst>
            </p:cNvPr>
            <p:cNvSpPr/>
            <p:nvPr/>
          </p:nvSpPr>
          <p:spPr>
            <a:xfrm>
              <a:off x="5337791" y="3671617"/>
              <a:ext cx="262867" cy="100616"/>
            </a:xfrm>
            <a:custGeom>
              <a:avLst/>
              <a:gdLst/>
              <a:ahLst/>
              <a:cxnLst/>
              <a:rect l="l" t="t" r="r" b="b"/>
              <a:pathLst>
                <a:path w="262867" h="100616" extrusionOk="0">
                  <a:moveTo>
                    <a:pt x="261034" y="85875"/>
                  </a:moveTo>
                  <a:cubicBezTo>
                    <a:pt x="229586" y="43721"/>
                    <a:pt x="184376" y="13328"/>
                    <a:pt x="133732" y="293"/>
                  </a:cubicBezTo>
                  <a:cubicBezTo>
                    <a:pt x="132223" y="-98"/>
                    <a:pt x="130644" y="-98"/>
                    <a:pt x="129134" y="293"/>
                  </a:cubicBezTo>
                  <a:cubicBezTo>
                    <a:pt x="78490" y="13328"/>
                    <a:pt x="33281" y="43721"/>
                    <a:pt x="1833" y="85875"/>
                  </a:cubicBezTo>
                  <a:cubicBezTo>
                    <a:pt x="-1217" y="89956"/>
                    <a:pt x="-372" y="95743"/>
                    <a:pt x="3709" y="98784"/>
                  </a:cubicBezTo>
                  <a:cubicBezTo>
                    <a:pt x="5367" y="100020"/>
                    <a:pt x="7298" y="100614"/>
                    <a:pt x="9222" y="100614"/>
                  </a:cubicBezTo>
                  <a:cubicBezTo>
                    <a:pt x="12037" y="100614"/>
                    <a:pt x="14812" y="99332"/>
                    <a:pt x="16626" y="96908"/>
                  </a:cubicBezTo>
                  <a:cubicBezTo>
                    <a:pt x="45095" y="58757"/>
                    <a:pt x="85794" y="31077"/>
                    <a:pt x="131441" y="18770"/>
                  </a:cubicBezTo>
                  <a:cubicBezTo>
                    <a:pt x="177089" y="31077"/>
                    <a:pt x="217787" y="58757"/>
                    <a:pt x="246256" y="96908"/>
                  </a:cubicBezTo>
                  <a:cubicBezTo>
                    <a:pt x="249305" y="100989"/>
                    <a:pt x="255084" y="101834"/>
                    <a:pt x="259165" y="98784"/>
                  </a:cubicBezTo>
                  <a:cubicBezTo>
                    <a:pt x="263239" y="95743"/>
                    <a:pt x="264084" y="89964"/>
                    <a:pt x="261034" y="8587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207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2" grpId="0" animBg="1"/>
      <p:bldP spid="27" grpId="0" animBg="1"/>
      <p:bldP spid="44" grpId="0"/>
      <p:bldP spid="45" grpId="0"/>
      <p:bldP spid="46" grpId="0"/>
      <p:bldP spid="47" grpId="0"/>
      <p:bldP spid="4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4720E1A-FC47-5440-D51C-511A14ECD011}"/>
              </a:ext>
            </a:extLst>
          </p:cNvPr>
          <p:cNvSpPr/>
          <p:nvPr/>
        </p:nvSpPr>
        <p:spPr>
          <a:xfrm rot="5400000" flipH="1" flipV="1">
            <a:off x="1682929" y="-2857533"/>
            <a:ext cx="5637300" cy="10858566"/>
          </a:xfrm>
          <a:custGeom>
            <a:avLst/>
            <a:gdLst>
              <a:gd name="connsiteX0" fmla="*/ 1054716 w 2112740"/>
              <a:gd name="connsiteY0" fmla="*/ 0 h 4069560"/>
              <a:gd name="connsiteX1" fmla="*/ 1345625 w 2112740"/>
              <a:gd name="connsiteY1" fmla="*/ 151818 h 4069560"/>
              <a:gd name="connsiteX2" fmla="*/ 1488118 w 2112740"/>
              <a:gd name="connsiteY2" fmla="*/ 235966 h 4069560"/>
              <a:gd name="connsiteX3" fmla="*/ 1637990 w 2112740"/>
              <a:gd name="connsiteY3" fmla="*/ 545774 h 4069560"/>
              <a:gd name="connsiteX4" fmla="*/ 1755019 w 2112740"/>
              <a:gd name="connsiteY4" fmla="*/ 524726 h 4069560"/>
              <a:gd name="connsiteX5" fmla="*/ 1780898 w 2112740"/>
              <a:gd name="connsiteY5" fmla="*/ 522364 h 4069560"/>
              <a:gd name="connsiteX6" fmla="*/ 1924430 w 2112740"/>
              <a:gd name="connsiteY6" fmla="*/ 635406 h 4069560"/>
              <a:gd name="connsiteX7" fmla="*/ 1938046 w 2112740"/>
              <a:gd name="connsiteY7" fmla="*/ 688696 h 4069560"/>
              <a:gd name="connsiteX8" fmla="*/ 2009136 w 2112740"/>
              <a:gd name="connsiteY8" fmla="*/ 688696 h 4069560"/>
              <a:gd name="connsiteX9" fmla="*/ 2026492 w 2112740"/>
              <a:gd name="connsiteY9" fmla="*/ 703917 h 4069560"/>
              <a:gd name="connsiteX10" fmla="*/ 2109432 w 2112740"/>
              <a:gd name="connsiteY10" fmla="*/ 875172 h 4069560"/>
              <a:gd name="connsiteX11" fmla="*/ 2109328 w 2112740"/>
              <a:gd name="connsiteY11" fmla="*/ 875172 h 4069560"/>
              <a:gd name="connsiteX12" fmla="*/ 2109328 w 2112740"/>
              <a:gd name="connsiteY12" fmla="*/ 948719 h 4069560"/>
              <a:gd name="connsiteX13" fmla="*/ 2112637 w 2112740"/>
              <a:gd name="connsiteY13" fmla="*/ 948719 h 4069560"/>
              <a:gd name="connsiteX14" fmla="*/ 2112636 w 2112740"/>
              <a:gd name="connsiteY14" fmla="*/ 3194388 h 4069560"/>
              <a:gd name="connsiteX15" fmla="*/ 2112740 w 2112740"/>
              <a:gd name="connsiteY15" fmla="*/ 3194388 h 4069560"/>
              <a:gd name="connsiteX16" fmla="*/ 2029801 w 2112740"/>
              <a:gd name="connsiteY16" fmla="*/ 3365643 h 4069560"/>
              <a:gd name="connsiteX17" fmla="*/ 2012445 w 2112740"/>
              <a:gd name="connsiteY17" fmla="*/ 3380865 h 4069560"/>
              <a:gd name="connsiteX18" fmla="*/ 1941355 w 2112740"/>
              <a:gd name="connsiteY18" fmla="*/ 3380865 h 4069560"/>
              <a:gd name="connsiteX19" fmla="*/ 1927738 w 2112740"/>
              <a:gd name="connsiteY19" fmla="*/ 3434154 h 4069560"/>
              <a:gd name="connsiteX20" fmla="*/ 1784207 w 2112740"/>
              <a:gd name="connsiteY20" fmla="*/ 3547197 h 4069560"/>
              <a:gd name="connsiteX21" fmla="*/ 1758328 w 2112740"/>
              <a:gd name="connsiteY21" fmla="*/ 3544835 h 4069560"/>
              <a:gd name="connsiteX22" fmla="*/ 1641298 w 2112740"/>
              <a:gd name="connsiteY22" fmla="*/ 3523787 h 4069560"/>
              <a:gd name="connsiteX23" fmla="*/ 1491426 w 2112740"/>
              <a:gd name="connsiteY23" fmla="*/ 3833594 h 4069560"/>
              <a:gd name="connsiteX24" fmla="*/ 1348934 w 2112740"/>
              <a:gd name="connsiteY24" fmla="*/ 3917742 h 4069560"/>
              <a:gd name="connsiteX25" fmla="*/ 1058025 w 2112740"/>
              <a:gd name="connsiteY25" fmla="*/ 4069560 h 4069560"/>
              <a:gd name="connsiteX26" fmla="*/ 767011 w 2112740"/>
              <a:gd name="connsiteY26" fmla="*/ 3917742 h 4069560"/>
              <a:gd name="connsiteX27" fmla="*/ 624519 w 2112740"/>
              <a:gd name="connsiteY27" fmla="*/ 3833594 h 4069560"/>
              <a:gd name="connsiteX28" fmla="*/ 474751 w 2112740"/>
              <a:gd name="connsiteY28" fmla="*/ 3523787 h 4069560"/>
              <a:gd name="connsiteX29" fmla="*/ 357721 w 2112740"/>
              <a:gd name="connsiteY29" fmla="*/ 3544835 h 4069560"/>
              <a:gd name="connsiteX30" fmla="*/ 331738 w 2112740"/>
              <a:gd name="connsiteY30" fmla="*/ 3547197 h 4069560"/>
              <a:gd name="connsiteX31" fmla="*/ 188205 w 2112740"/>
              <a:gd name="connsiteY31" fmla="*/ 3434154 h 4069560"/>
              <a:gd name="connsiteX32" fmla="*/ 174590 w 2112740"/>
              <a:gd name="connsiteY32" fmla="*/ 3380865 h 4069560"/>
              <a:gd name="connsiteX33" fmla="*/ 103500 w 2112740"/>
              <a:gd name="connsiteY33" fmla="*/ 3380865 h 4069560"/>
              <a:gd name="connsiteX34" fmla="*/ 86039 w 2112740"/>
              <a:gd name="connsiteY34" fmla="*/ 3365643 h 4069560"/>
              <a:gd name="connsiteX35" fmla="*/ 3309 w 2112740"/>
              <a:gd name="connsiteY35" fmla="*/ 3194388 h 4069560"/>
              <a:gd name="connsiteX36" fmla="*/ 3309 w 2112740"/>
              <a:gd name="connsiteY36" fmla="*/ 3120841 h 4069560"/>
              <a:gd name="connsiteX37" fmla="*/ 0 w 2112740"/>
              <a:gd name="connsiteY37" fmla="*/ 3120841 h 4069560"/>
              <a:gd name="connsiteX38" fmla="*/ 0 w 2112740"/>
              <a:gd name="connsiteY38" fmla="*/ 875172 h 4069560"/>
              <a:gd name="connsiteX39" fmla="*/ 82731 w 2112740"/>
              <a:gd name="connsiteY39" fmla="*/ 703917 h 4069560"/>
              <a:gd name="connsiteX40" fmla="*/ 100192 w 2112740"/>
              <a:gd name="connsiteY40" fmla="*/ 688696 h 4069560"/>
              <a:gd name="connsiteX41" fmla="*/ 171282 w 2112740"/>
              <a:gd name="connsiteY41" fmla="*/ 688696 h 4069560"/>
              <a:gd name="connsiteX42" fmla="*/ 184897 w 2112740"/>
              <a:gd name="connsiteY42" fmla="*/ 635406 h 4069560"/>
              <a:gd name="connsiteX43" fmla="*/ 328430 w 2112740"/>
              <a:gd name="connsiteY43" fmla="*/ 522364 h 4069560"/>
              <a:gd name="connsiteX44" fmla="*/ 354413 w 2112740"/>
              <a:gd name="connsiteY44" fmla="*/ 524726 h 4069560"/>
              <a:gd name="connsiteX45" fmla="*/ 471442 w 2112740"/>
              <a:gd name="connsiteY45" fmla="*/ 545773 h 4069560"/>
              <a:gd name="connsiteX46" fmla="*/ 621210 w 2112740"/>
              <a:gd name="connsiteY46" fmla="*/ 235966 h 4069560"/>
              <a:gd name="connsiteX47" fmla="*/ 763703 w 2112740"/>
              <a:gd name="connsiteY47" fmla="*/ 151818 h 4069560"/>
              <a:gd name="connsiteX48" fmla="*/ 1054716 w 2112740"/>
              <a:gd name="connsiteY48" fmla="*/ 0 h 40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112740" h="4069560">
                <a:moveTo>
                  <a:pt x="1054716" y="0"/>
                </a:moveTo>
                <a:cubicBezTo>
                  <a:pt x="1109592" y="38957"/>
                  <a:pt x="1206563" y="98672"/>
                  <a:pt x="1345625" y="151818"/>
                </a:cubicBezTo>
                <a:cubicBezTo>
                  <a:pt x="1399774" y="172477"/>
                  <a:pt x="1447688" y="200793"/>
                  <a:pt x="1488118" y="235966"/>
                </a:cubicBezTo>
                <a:cubicBezTo>
                  <a:pt x="1554739" y="293999"/>
                  <a:pt x="1633936" y="394427"/>
                  <a:pt x="1637990" y="545774"/>
                </a:cubicBezTo>
                <a:lnTo>
                  <a:pt x="1755019" y="524726"/>
                </a:lnTo>
                <a:cubicBezTo>
                  <a:pt x="1763645" y="523160"/>
                  <a:pt x="1772375" y="522364"/>
                  <a:pt x="1780898" y="522364"/>
                </a:cubicBezTo>
                <a:cubicBezTo>
                  <a:pt x="1848455" y="522364"/>
                  <a:pt x="1907489" y="568849"/>
                  <a:pt x="1924430" y="635406"/>
                </a:cubicBezTo>
                <a:lnTo>
                  <a:pt x="1938046" y="688696"/>
                </a:lnTo>
                <a:lnTo>
                  <a:pt x="2009136" y="688696"/>
                </a:lnTo>
                <a:cubicBezTo>
                  <a:pt x="2018802" y="688696"/>
                  <a:pt x="2026492" y="695555"/>
                  <a:pt x="2026492" y="703917"/>
                </a:cubicBezTo>
                <a:cubicBezTo>
                  <a:pt x="2026596" y="770691"/>
                  <a:pt x="2057880" y="831565"/>
                  <a:pt x="2109432" y="875172"/>
                </a:cubicBezTo>
                <a:lnTo>
                  <a:pt x="2109328" y="875172"/>
                </a:lnTo>
                <a:lnTo>
                  <a:pt x="2109328" y="948719"/>
                </a:lnTo>
                <a:lnTo>
                  <a:pt x="2112637" y="948719"/>
                </a:lnTo>
                <a:lnTo>
                  <a:pt x="2112636" y="3194388"/>
                </a:lnTo>
                <a:lnTo>
                  <a:pt x="2112740" y="3194388"/>
                </a:lnTo>
                <a:cubicBezTo>
                  <a:pt x="2061189" y="3237995"/>
                  <a:pt x="2029905" y="3298869"/>
                  <a:pt x="2029801" y="3365643"/>
                </a:cubicBezTo>
                <a:cubicBezTo>
                  <a:pt x="2029801" y="3374005"/>
                  <a:pt x="2022110" y="3380865"/>
                  <a:pt x="2012445" y="3380865"/>
                </a:cubicBezTo>
                <a:lnTo>
                  <a:pt x="1941355" y="3380865"/>
                </a:lnTo>
                <a:lnTo>
                  <a:pt x="1927738" y="3434154"/>
                </a:lnTo>
                <a:cubicBezTo>
                  <a:pt x="1910798" y="3500711"/>
                  <a:pt x="1851764" y="3547197"/>
                  <a:pt x="1784207" y="3547197"/>
                </a:cubicBezTo>
                <a:cubicBezTo>
                  <a:pt x="1775684" y="3547197"/>
                  <a:pt x="1766953" y="3546401"/>
                  <a:pt x="1758328" y="3544835"/>
                </a:cubicBezTo>
                <a:lnTo>
                  <a:pt x="1641298" y="3523787"/>
                </a:lnTo>
                <a:cubicBezTo>
                  <a:pt x="1637245" y="3675134"/>
                  <a:pt x="1558047" y="3775561"/>
                  <a:pt x="1491426" y="3833594"/>
                </a:cubicBezTo>
                <a:cubicBezTo>
                  <a:pt x="1450996" y="3868768"/>
                  <a:pt x="1403083" y="3897084"/>
                  <a:pt x="1348934" y="3917742"/>
                </a:cubicBezTo>
                <a:cubicBezTo>
                  <a:pt x="1209871" y="3970888"/>
                  <a:pt x="1112901" y="4030603"/>
                  <a:pt x="1058025" y="4069560"/>
                </a:cubicBezTo>
                <a:cubicBezTo>
                  <a:pt x="1003043" y="4030603"/>
                  <a:pt x="906074" y="3970897"/>
                  <a:pt x="767011" y="3917742"/>
                </a:cubicBezTo>
                <a:cubicBezTo>
                  <a:pt x="712862" y="3897074"/>
                  <a:pt x="664948" y="3868768"/>
                  <a:pt x="624519" y="3833594"/>
                </a:cubicBezTo>
                <a:cubicBezTo>
                  <a:pt x="557896" y="3775561"/>
                  <a:pt x="478699" y="3675134"/>
                  <a:pt x="474751" y="3523787"/>
                </a:cubicBezTo>
                <a:lnTo>
                  <a:pt x="357721" y="3544835"/>
                </a:lnTo>
                <a:cubicBezTo>
                  <a:pt x="348991" y="3546401"/>
                  <a:pt x="340261" y="3547197"/>
                  <a:pt x="331738" y="3547197"/>
                </a:cubicBezTo>
                <a:cubicBezTo>
                  <a:pt x="264181" y="3547197"/>
                  <a:pt x="205147" y="3500711"/>
                  <a:pt x="188205" y="3434154"/>
                </a:cubicBezTo>
                <a:lnTo>
                  <a:pt x="174590" y="3380865"/>
                </a:lnTo>
                <a:lnTo>
                  <a:pt x="103500" y="3380865"/>
                </a:lnTo>
                <a:cubicBezTo>
                  <a:pt x="93835" y="3380865"/>
                  <a:pt x="86144" y="3374013"/>
                  <a:pt x="86039" y="3365643"/>
                </a:cubicBezTo>
                <a:cubicBezTo>
                  <a:pt x="86039" y="3298869"/>
                  <a:pt x="54756" y="3237995"/>
                  <a:pt x="3309" y="3194388"/>
                </a:cubicBezTo>
                <a:lnTo>
                  <a:pt x="3309" y="3120841"/>
                </a:lnTo>
                <a:lnTo>
                  <a:pt x="0" y="3120841"/>
                </a:lnTo>
                <a:lnTo>
                  <a:pt x="0" y="875172"/>
                </a:lnTo>
                <a:cubicBezTo>
                  <a:pt x="51448" y="831565"/>
                  <a:pt x="82731" y="770691"/>
                  <a:pt x="82731" y="703917"/>
                </a:cubicBezTo>
                <a:cubicBezTo>
                  <a:pt x="82836" y="695547"/>
                  <a:pt x="90526" y="688696"/>
                  <a:pt x="100192" y="688696"/>
                </a:cubicBezTo>
                <a:lnTo>
                  <a:pt x="171282" y="688696"/>
                </a:lnTo>
                <a:lnTo>
                  <a:pt x="184897" y="635406"/>
                </a:lnTo>
                <a:cubicBezTo>
                  <a:pt x="201839" y="568849"/>
                  <a:pt x="260873" y="522364"/>
                  <a:pt x="328430" y="522364"/>
                </a:cubicBezTo>
                <a:cubicBezTo>
                  <a:pt x="336953" y="522364"/>
                  <a:pt x="345682" y="523159"/>
                  <a:pt x="354413" y="524726"/>
                </a:cubicBezTo>
                <a:lnTo>
                  <a:pt x="471442" y="545773"/>
                </a:lnTo>
                <a:cubicBezTo>
                  <a:pt x="475391" y="394427"/>
                  <a:pt x="554588" y="293999"/>
                  <a:pt x="621210" y="235966"/>
                </a:cubicBezTo>
                <a:cubicBezTo>
                  <a:pt x="661639" y="200793"/>
                  <a:pt x="709553" y="172486"/>
                  <a:pt x="763703" y="151818"/>
                </a:cubicBezTo>
                <a:cubicBezTo>
                  <a:pt x="902765" y="98664"/>
                  <a:pt x="999734" y="38957"/>
                  <a:pt x="1054716" y="0"/>
                </a:cubicBezTo>
                <a:close/>
              </a:path>
            </a:pathLst>
          </a:cu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" name="Google Shape;1936;p13">
            <a:extLst>
              <a:ext uri="{FF2B5EF4-FFF2-40B4-BE49-F238E27FC236}">
                <a16:creationId xmlns:a16="http://schemas.microsoft.com/office/drawing/2014/main" id="{2E4A8018-4350-1FB2-0CB8-EF55E12A320A}"/>
              </a:ext>
            </a:extLst>
          </p:cNvPr>
          <p:cNvGrpSpPr/>
          <p:nvPr/>
        </p:nvGrpSpPr>
        <p:grpSpPr>
          <a:xfrm>
            <a:off x="-167518" y="2634203"/>
            <a:ext cx="9338229" cy="2763295"/>
            <a:chOff x="-167518" y="2634203"/>
            <a:chExt cx="9338229" cy="2763295"/>
          </a:xfrm>
        </p:grpSpPr>
        <p:sp>
          <p:nvSpPr>
            <p:cNvPr id="5" name="Google Shape;1937;p13">
              <a:extLst>
                <a:ext uri="{FF2B5EF4-FFF2-40B4-BE49-F238E27FC236}">
                  <a16:creationId xmlns:a16="http://schemas.microsoft.com/office/drawing/2014/main" id="{311FE09B-87F5-3F28-1CF9-503BD49BCE8C}"/>
                </a:ext>
              </a:extLst>
            </p:cNvPr>
            <p:cNvSpPr/>
            <p:nvPr/>
          </p:nvSpPr>
          <p:spPr>
            <a:xfrm>
              <a:off x="-38725" y="4357527"/>
              <a:ext cx="9209436" cy="824931"/>
            </a:xfrm>
            <a:custGeom>
              <a:avLst/>
              <a:gdLst/>
              <a:ahLst/>
              <a:cxnLst/>
              <a:rect l="l" t="t" r="r" b="b"/>
              <a:pathLst>
                <a:path w="75622" h="107378" extrusionOk="0">
                  <a:moveTo>
                    <a:pt x="75621" y="1"/>
                  </a:moveTo>
                  <a:cubicBezTo>
                    <a:pt x="75554" y="34"/>
                    <a:pt x="75388" y="101"/>
                    <a:pt x="75254" y="134"/>
                  </a:cubicBezTo>
                  <a:cubicBezTo>
                    <a:pt x="74287" y="435"/>
                    <a:pt x="73353" y="868"/>
                    <a:pt x="72252" y="1435"/>
                  </a:cubicBezTo>
                  <a:cubicBezTo>
                    <a:pt x="71385" y="1869"/>
                    <a:pt x="70451" y="2469"/>
                    <a:pt x="69517" y="3136"/>
                  </a:cubicBezTo>
                  <a:cubicBezTo>
                    <a:pt x="67615" y="4437"/>
                    <a:pt x="65881" y="5972"/>
                    <a:pt x="64413" y="7306"/>
                  </a:cubicBezTo>
                  <a:lnTo>
                    <a:pt x="63913" y="7773"/>
                  </a:lnTo>
                  <a:lnTo>
                    <a:pt x="63779" y="7873"/>
                  </a:lnTo>
                  <a:cubicBezTo>
                    <a:pt x="63613" y="8040"/>
                    <a:pt x="63446" y="8207"/>
                    <a:pt x="63246" y="8374"/>
                  </a:cubicBezTo>
                  <a:cubicBezTo>
                    <a:pt x="62845" y="8774"/>
                    <a:pt x="62378" y="9141"/>
                    <a:pt x="61878" y="9541"/>
                  </a:cubicBezTo>
                  <a:cubicBezTo>
                    <a:pt x="61011" y="10275"/>
                    <a:pt x="60110" y="10975"/>
                    <a:pt x="59209" y="11609"/>
                  </a:cubicBezTo>
                  <a:cubicBezTo>
                    <a:pt x="58242" y="12276"/>
                    <a:pt x="57241" y="12877"/>
                    <a:pt x="56207" y="13477"/>
                  </a:cubicBezTo>
                  <a:cubicBezTo>
                    <a:pt x="55040" y="14111"/>
                    <a:pt x="53839" y="14678"/>
                    <a:pt x="52571" y="15178"/>
                  </a:cubicBezTo>
                  <a:cubicBezTo>
                    <a:pt x="51371" y="15679"/>
                    <a:pt x="50003" y="16112"/>
                    <a:pt x="48368" y="16479"/>
                  </a:cubicBezTo>
                  <a:cubicBezTo>
                    <a:pt x="44732" y="17347"/>
                    <a:pt x="41397" y="17814"/>
                    <a:pt x="38228" y="17814"/>
                  </a:cubicBezTo>
                  <a:lnTo>
                    <a:pt x="37527" y="17814"/>
                  </a:lnTo>
                  <a:cubicBezTo>
                    <a:pt x="36260" y="17780"/>
                    <a:pt x="35059" y="17680"/>
                    <a:pt x="33858" y="17480"/>
                  </a:cubicBezTo>
                  <a:cubicBezTo>
                    <a:pt x="32691" y="17313"/>
                    <a:pt x="31523" y="17046"/>
                    <a:pt x="30356" y="16680"/>
                  </a:cubicBezTo>
                  <a:cubicBezTo>
                    <a:pt x="29422" y="16379"/>
                    <a:pt x="28521" y="16046"/>
                    <a:pt x="27687" y="15679"/>
                  </a:cubicBezTo>
                  <a:cubicBezTo>
                    <a:pt x="26853" y="15312"/>
                    <a:pt x="25986" y="14845"/>
                    <a:pt x="25085" y="14345"/>
                  </a:cubicBezTo>
                  <a:cubicBezTo>
                    <a:pt x="24651" y="14044"/>
                    <a:pt x="24184" y="13777"/>
                    <a:pt x="23818" y="13477"/>
                  </a:cubicBezTo>
                  <a:cubicBezTo>
                    <a:pt x="23384" y="13177"/>
                    <a:pt x="22984" y="12843"/>
                    <a:pt x="22383" y="12376"/>
                  </a:cubicBezTo>
                  <a:cubicBezTo>
                    <a:pt x="21916" y="12010"/>
                    <a:pt x="21483" y="11609"/>
                    <a:pt x="20982" y="11209"/>
                  </a:cubicBezTo>
                  <a:cubicBezTo>
                    <a:pt x="20582" y="10875"/>
                    <a:pt x="20215" y="10609"/>
                    <a:pt x="19815" y="10275"/>
                  </a:cubicBezTo>
                  <a:cubicBezTo>
                    <a:pt x="18847" y="9441"/>
                    <a:pt x="18013" y="8807"/>
                    <a:pt x="17213" y="8207"/>
                  </a:cubicBezTo>
                  <a:cubicBezTo>
                    <a:pt x="16346" y="7540"/>
                    <a:pt x="15478" y="6973"/>
                    <a:pt x="14578" y="6472"/>
                  </a:cubicBezTo>
                  <a:cubicBezTo>
                    <a:pt x="13677" y="5938"/>
                    <a:pt x="12676" y="5471"/>
                    <a:pt x="11676" y="5038"/>
                  </a:cubicBezTo>
                  <a:cubicBezTo>
                    <a:pt x="10675" y="4671"/>
                    <a:pt x="9574" y="4371"/>
                    <a:pt x="8507" y="4204"/>
                  </a:cubicBezTo>
                  <a:cubicBezTo>
                    <a:pt x="7539" y="4037"/>
                    <a:pt x="6505" y="3970"/>
                    <a:pt x="5338" y="3970"/>
                  </a:cubicBezTo>
                  <a:lnTo>
                    <a:pt x="5138" y="3970"/>
                  </a:lnTo>
                  <a:cubicBezTo>
                    <a:pt x="3970" y="3970"/>
                    <a:pt x="2803" y="4104"/>
                    <a:pt x="1568" y="4304"/>
                  </a:cubicBezTo>
                  <a:cubicBezTo>
                    <a:pt x="1035" y="4371"/>
                    <a:pt x="501" y="4537"/>
                    <a:pt x="1" y="4671"/>
                  </a:cubicBezTo>
                  <a:lnTo>
                    <a:pt x="1" y="56008"/>
                  </a:lnTo>
                  <a:lnTo>
                    <a:pt x="1" y="106911"/>
                  </a:lnTo>
                  <a:cubicBezTo>
                    <a:pt x="34" y="106944"/>
                    <a:pt x="134" y="107011"/>
                    <a:pt x="167" y="107044"/>
                  </a:cubicBezTo>
                  <a:cubicBezTo>
                    <a:pt x="334" y="107178"/>
                    <a:pt x="501" y="107278"/>
                    <a:pt x="701" y="107378"/>
                  </a:cubicBezTo>
                  <a:lnTo>
                    <a:pt x="75621" y="107378"/>
                  </a:lnTo>
                  <a:lnTo>
                    <a:pt x="75621" y="74221"/>
                  </a:lnTo>
                  <a:lnTo>
                    <a:pt x="75621" y="21650"/>
                  </a:lnTo>
                  <a:lnTo>
                    <a:pt x="75621" y="1"/>
                  </a:lnTo>
                  <a:close/>
                </a:path>
              </a:pathLst>
            </a:custGeom>
            <a:solidFill>
              <a:srgbClr val="C2E1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938;p13">
              <a:extLst>
                <a:ext uri="{FF2B5EF4-FFF2-40B4-BE49-F238E27FC236}">
                  <a16:creationId xmlns:a16="http://schemas.microsoft.com/office/drawing/2014/main" id="{7E2C4531-19DD-5AAC-FBE3-4AE32F687375}"/>
                </a:ext>
              </a:extLst>
            </p:cNvPr>
            <p:cNvSpPr/>
            <p:nvPr/>
          </p:nvSpPr>
          <p:spPr>
            <a:xfrm>
              <a:off x="-65450" y="4573370"/>
              <a:ext cx="9209483" cy="608745"/>
            </a:xfrm>
            <a:custGeom>
              <a:avLst/>
              <a:gdLst/>
              <a:ahLst/>
              <a:cxnLst/>
              <a:rect l="l" t="t" r="r" b="b"/>
              <a:pathLst>
                <a:path w="75655" h="81492" extrusionOk="0">
                  <a:moveTo>
                    <a:pt x="101" y="0"/>
                  </a:moveTo>
                  <a:lnTo>
                    <a:pt x="101" y="30122"/>
                  </a:lnTo>
                  <a:lnTo>
                    <a:pt x="1" y="30122"/>
                  </a:lnTo>
                  <a:lnTo>
                    <a:pt x="1" y="81492"/>
                  </a:lnTo>
                  <a:lnTo>
                    <a:pt x="75655" y="81492"/>
                  </a:lnTo>
                  <a:lnTo>
                    <a:pt x="75655" y="48335"/>
                  </a:lnTo>
                  <a:lnTo>
                    <a:pt x="75655" y="24451"/>
                  </a:lnTo>
                  <a:cubicBezTo>
                    <a:pt x="75221" y="24518"/>
                    <a:pt x="74821" y="24651"/>
                    <a:pt x="74354" y="24751"/>
                  </a:cubicBezTo>
                  <a:cubicBezTo>
                    <a:pt x="73353" y="24951"/>
                    <a:pt x="72319" y="25085"/>
                    <a:pt x="71152" y="25151"/>
                  </a:cubicBezTo>
                  <a:cubicBezTo>
                    <a:pt x="70018" y="25252"/>
                    <a:pt x="68850" y="25285"/>
                    <a:pt x="67516" y="25285"/>
                  </a:cubicBezTo>
                  <a:cubicBezTo>
                    <a:pt x="66882" y="25285"/>
                    <a:pt x="66215" y="25285"/>
                    <a:pt x="65581" y="25252"/>
                  </a:cubicBezTo>
                  <a:cubicBezTo>
                    <a:pt x="63480" y="25185"/>
                    <a:pt x="61411" y="25118"/>
                    <a:pt x="59543" y="25018"/>
                  </a:cubicBezTo>
                  <a:cubicBezTo>
                    <a:pt x="54840" y="24785"/>
                    <a:pt x="50704" y="24318"/>
                    <a:pt x="46968" y="23584"/>
                  </a:cubicBezTo>
                  <a:cubicBezTo>
                    <a:pt x="45467" y="23283"/>
                    <a:pt x="43899" y="22883"/>
                    <a:pt x="42498" y="22516"/>
                  </a:cubicBezTo>
                  <a:cubicBezTo>
                    <a:pt x="41164" y="22149"/>
                    <a:pt x="39696" y="21682"/>
                    <a:pt x="38028" y="21115"/>
                  </a:cubicBezTo>
                  <a:cubicBezTo>
                    <a:pt x="35359" y="20148"/>
                    <a:pt x="32691" y="19014"/>
                    <a:pt x="30056" y="17746"/>
                  </a:cubicBezTo>
                  <a:lnTo>
                    <a:pt x="30022" y="17746"/>
                  </a:lnTo>
                  <a:cubicBezTo>
                    <a:pt x="27988" y="16745"/>
                    <a:pt x="25953" y="15611"/>
                    <a:pt x="24018" y="14410"/>
                  </a:cubicBezTo>
                  <a:cubicBezTo>
                    <a:pt x="22117" y="13210"/>
                    <a:pt x="20182" y="11875"/>
                    <a:pt x="18281" y="10474"/>
                  </a:cubicBezTo>
                  <a:cubicBezTo>
                    <a:pt x="17347" y="9807"/>
                    <a:pt x="16479" y="9107"/>
                    <a:pt x="15512" y="8306"/>
                  </a:cubicBezTo>
                  <a:cubicBezTo>
                    <a:pt x="15112" y="7939"/>
                    <a:pt x="14645" y="7606"/>
                    <a:pt x="14211" y="7205"/>
                  </a:cubicBezTo>
                  <a:lnTo>
                    <a:pt x="14111" y="7139"/>
                  </a:lnTo>
                  <a:lnTo>
                    <a:pt x="13978" y="7005"/>
                  </a:lnTo>
                  <a:cubicBezTo>
                    <a:pt x="13611" y="6738"/>
                    <a:pt x="13277" y="6371"/>
                    <a:pt x="12877" y="6104"/>
                  </a:cubicBezTo>
                  <a:cubicBezTo>
                    <a:pt x="10809" y="4337"/>
                    <a:pt x="9041" y="3136"/>
                    <a:pt x="7339" y="2168"/>
                  </a:cubicBezTo>
                  <a:cubicBezTo>
                    <a:pt x="5838" y="1334"/>
                    <a:pt x="4337" y="767"/>
                    <a:pt x="2870" y="434"/>
                  </a:cubicBezTo>
                  <a:cubicBezTo>
                    <a:pt x="2136" y="267"/>
                    <a:pt x="1335" y="134"/>
                    <a:pt x="468" y="67"/>
                  </a:cubicBezTo>
                  <a:cubicBezTo>
                    <a:pt x="334" y="67"/>
                    <a:pt x="201" y="67"/>
                    <a:pt x="1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" name="Google Shape;1939;p13">
              <a:extLst>
                <a:ext uri="{FF2B5EF4-FFF2-40B4-BE49-F238E27FC236}">
                  <a16:creationId xmlns:a16="http://schemas.microsoft.com/office/drawing/2014/main" id="{CC03F603-0C97-9362-3B16-639C259CF8D6}"/>
                </a:ext>
              </a:extLst>
            </p:cNvPr>
            <p:cNvGrpSpPr/>
            <p:nvPr/>
          </p:nvGrpSpPr>
          <p:grpSpPr>
            <a:xfrm flipH="1">
              <a:off x="253477" y="3929245"/>
              <a:ext cx="755517" cy="741603"/>
              <a:chOff x="5672100" y="3575250"/>
              <a:chExt cx="1054750" cy="1035325"/>
            </a:xfrm>
          </p:grpSpPr>
          <p:sp>
            <p:nvSpPr>
              <p:cNvPr id="6884" name="Google Shape;1940;p13">
                <a:extLst>
                  <a:ext uri="{FF2B5EF4-FFF2-40B4-BE49-F238E27FC236}">
                    <a16:creationId xmlns:a16="http://schemas.microsoft.com/office/drawing/2014/main" id="{3F1EC40D-5718-67EC-4011-CE59F46CC155}"/>
                  </a:ext>
                </a:extLst>
              </p:cNvPr>
              <p:cNvSpPr/>
              <p:nvPr/>
            </p:nvSpPr>
            <p:spPr>
              <a:xfrm>
                <a:off x="6153875" y="3575250"/>
                <a:ext cx="260675" cy="53757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21503" extrusionOk="0">
                    <a:moveTo>
                      <a:pt x="7849" y="0"/>
                    </a:moveTo>
                    <a:cubicBezTo>
                      <a:pt x="7291" y="0"/>
                      <a:pt x="6718" y="163"/>
                      <a:pt x="6232" y="439"/>
                    </a:cubicBezTo>
                    <a:cubicBezTo>
                      <a:pt x="5320" y="986"/>
                      <a:pt x="4681" y="1837"/>
                      <a:pt x="4104" y="2719"/>
                    </a:cubicBezTo>
                    <a:cubicBezTo>
                      <a:pt x="639" y="8281"/>
                      <a:pt x="1" y="15454"/>
                      <a:pt x="2432" y="21503"/>
                    </a:cubicBezTo>
                    <a:cubicBezTo>
                      <a:pt x="5928" y="16275"/>
                      <a:pt x="9271" y="10652"/>
                      <a:pt x="10214" y="4390"/>
                    </a:cubicBezTo>
                    <a:cubicBezTo>
                      <a:pt x="10426" y="2992"/>
                      <a:pt x="10365" y="1229"/>
                      <a:pt x="9210" y="408"/>
                    </a:cubicBezTo>
                    <a:cubicBezTo>
                      <a:pt x="8813" y="125"/>
                      <a:pt x="8337" y="0"/>
                      <a:pt x="78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5" name="Google Shape;1941;p13">
                <a:extLst>
                  <a:ext uri="{FF2B5EF4-FFF2-40B4-BE49-F238E27FC236}">
                    <a16:creationId xmlns:a16="http://schemas.microsoft.com/office/drawing/2014/main" id="{5C28B6B6-DE1B-4C1B-E743-E402AFA94A55}"/>
                  </a:ext>
                </a:extLst>
              </p:cNvPr>
              <p:cNvSpPr/>
              <p:nvPr/>
            </p:nvSpPr>
            <p:spPr>
              <a:xfrm>
                <a:off x="5833200" y="3655975"/>
                <a:ext cx="373125" cy="453825"/>
              </a:xfrm>
              <a:custGeom>
                <a:avLst/>
                <a:gdLst/>
                <a:ahLst/>
                <a:cxnLst/>
                <a:rect l="l" t="t" r="r" b="b"/>
                <a:pathLst>
                  <a:path w="14925" h="18153" extrusionOk="0">
                    <a:moveTo>
                      <a:pt x="4026" y="0"/>
                    </a:moveTo>
                    <a:cubicBezTo>
                      <a:pt x="3355" y="0"/>
                      <a:pt x="2693" y="150"/>
                      <a:pt x="2128" y="493"/>
                    </a:cubicBezTo>
                    <a:cubicBezTo>
                      <a:pt x="457" y="1465"/>
                      <a:pt x="1" y="3745"/>
                      <a:pt x="548" y="5599"/>
                    </a:cubicBezTo>
                    <a:cubicBezTo>
                      <a:pt x="1308" y="8091"/>
                      <a:pt x="3496" y="9794"/>
                      <a:pt x="5533" y="11344"/>
                    </a:cubicBezTo>
                    <a:cubicBezTo>
                      <a:pt x="8603" y="13715"/>
                      <a:pt x="11733" y="16055"/>
                      <a:pt x="14925" y="18152"/>
                    </a:cubicBezTo>
                    <a:cubicBezTo>
                      <a:pt x="13891" y="12408"/>
                      <a:pt x="12645" y="6329"/>
                      <a:pt x="8542" y="2225"/>
                    </a:cubicBezTo>
                    <a:cubicBezTo>
                      <a:pt x="7691" y="1404"/>
                      <a:pt x="6718" y="645"/>
                      <a:pt x="5563" y="249"/>
                    </a:cubicBezTo>
                    <a:cubicBezTo>
                      <a:pt x="5072" y="90"/>
                      <a:pt x="4546" y="0"/>
                      <a:pt x="40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6" name="Google Shape;1942;p13">
                <a:extLst>
                  <a:ext uri="{FF2B5EF4-FFF2-40B4-BE49-F238E27FC236}">
                    <a16:creationId xmlns:a16="http://schemas.microsoft.com/office/drawing/2014/main" id="{2A982096-922D-53C5-E030-511B60482ADC}"/>
                  </a:ext>
                </a:extLst>
              </p:cNvPr>
              <p:cNvSpPr/>
              <p:nvPr/>
            </p:nvSpPr>
            <p:spPr>
              <a:xfrm>
                <a:off x="5672100" y="3969050"/>
                <a:ext cx="535000" cy="248675"/>
              </a:xfrm>
              <a:custGeom>
                <a:avLst/>
                <a:gdLst/>
                <a:ahLst/>
                <a:cxnLst/>
                <a:rect l="l" t="t" r="r" b="b"/>
                <a:pathLst>
                  <a:path w="21400" h="9947" extrusionOk="0">
                    <a:moveTo>
                      <a:pt x="8469" y="1"/>
                    </a:moveTo>
                    <a:cubicBezTo>
                      <a:pt x="8179" y="1"/>
                      <a:pt x="7889" y="13"/>
                      <a:pt x="7600" y="37"/>
                    </a:cubicBezTo>
                    <a:cubicBezTo>
                      <a:pt x="5077" y="280"/>
                      <a:pt x="2524" y="1556"/>
                      <a:pt x="1186" y="3714"/>
                    </a:cubicBezTo>
                    <a:cubicBezTo>
                      <a:pt x="244" y="5234"/>
                      <a:pt x="1" y="7423"/>
                      <a:pt x="1217" y="8730"/>
                    </a:cubicBezTo>
                    <a:cubicBezTo>
                      <a:pt x="2098" y="9702"/>
                      <a:pt x="3496" y="9915"/>
                      <a:pt x="4803" y="9946"/>
                    </a:cubicBezTo>
                    <a:cubicBezTo>
                      <a:pt x="4852" y="9946"/>
                      <a:pt x="4901" y="9946"/>
                      <a:pt x="4950" y="9946"/>
                    </a:cubicBezTo>
                    <a:cubicBezTo>
                      <a:pt x="10790" y="9946"/>
                      <a:pt x="16154" y="6386"/>
                      <a:pt x="21399" y="5964"/>
                    </a:cubicBezTo>
                    <a:cubicBezTo>
                      <a:pt x="19363" y="4414"/>
                      <a:pt x="17296" y="2863"/>
                      <a:pt x="15016" y="1708"/>
                    </a:cubicBezTo>
                    <a:cubicBezTo>
                      <a:pt x="12995" y="711"/>
                      <a:pt x="10735" y="1"/>
                      <a:pt x="84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7" name="Google Shape;1943;p13">
                <a:extLst>
                  <a:ext uri="{FF2B5EF4-FFF2-40B4-BE49-F238E27FC236}">
                    <a16:creationId xmlns:a16="http://schemas.microsoft.com/office/drawing/2014/main" id="{849EF7D4-4965-F595-B140-4582B7E1B3EE}"/>
                  </a:ext>
                </a:extLst>
              </p:cNvPr>
              <p:cNvSpPr/>
              <p:nvPr/>
            </p:nvSpPr>
            <p:spPr>
              <a:xfrm>
                <a:off x="5842325" y="4110525"/>
                <a:ext cx="361725" cy="431650"/>
              </a:xfrm>
              <a:custGeom>
                <a:avLst/>
                <a:gdLst/>
                <a:ahLst/>
                <a:cxnLst/>
                <a:rect l="l" t="t" r="r" b="b"/>
                <a:pathLst>
                  <a:path w="14469" h="17266" extrusionOk="0">
                    <a:moveTo>
                      <a:pt x="14469" y="1"/>
                    </a:moveTo>
                    <a:cubicBezTo>
                      <a:pt x="8146" y="913"/>
                      <a:pt x="2523" y="5624"/>
                      <a:pt x="547" y="11703"/>
                    </a:cubicBezTo>
                    <a:cubicBezTo>
                      <a:pt x="243" y="12615"/>
                      <a:pt x="0" y="13618"/>
                      <a:pt x="122" y="14560"/>
                    </a:cubicBezTo>
                    <a:cubicBezTo>
                      <a:pt x="213" y="15503"/>
                      <a:pt x="730" y="16506"/>
                      <a:pt x="1550" y="16962"/>
                    </a:cubicBezTo>
                    <a:cubicBezTo>
                      <a:pt x="1929" y="17172"/>
                      <a:pt x="2352" y="17266"/>
                      <a:pt x="2783" y="17266"/>
                    </a:cubicBezTo>
                    <a:cubicBezTo>
                      <a:pt x="3597" y="17266"/>
                      <a:pt x="4440" y="16931"/>
                      <a:pt x="5076" y="16414"/>
                    </a:cubicBezTo>
                    <a:cubicBezTo>
                      <a:pt x="6079" y="15624"/>
                      <a:pt x="6718" y="14530"/>
                      <a:pt x="7326" y="13405"/>
                    </a:cubicBezTo>
                    <a:cubicBezTo>
                      <a:pt x="9727" y="9059"/>
                      <a:pt x="12067" y="4682"/>
                      <a:pt x="144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8" name="Google Shape;1944;p13">
                <a:extLst>
                  <a:ext uri="{FF2B5EF4-FFF2-40B4-BE49-F238E27FC236}">
                    <a16:creationId xmlns:a16="http://schemas.microsoft.com/office/drawing/2014/main" id="{D692698E-5A07-7A0E-7F69-C13407BEE688}"/>
                  </a:ext>
                </a:extLst>
              </p:cNvPr>
              <p:cNvSpPr/>
              <p:nvPr/>
            </p:nvSpPr>
            <p:spPr>
              <a:xfrm>
                <a:off x="6111325" y="4113575"/>
                <a:ext cx="257625" cy="497000"/>
              </a:xfrm>
              <a:custGeom>
                <a:avLst/>
                <a:gdLst/>
                <a:ahLst/>
                <a:cxnLst/>
                <a:rect l="l" t="t" r="r" b="b"/>
                <a:pathLst>
                  <a:path w="10305" h="19880" extrusionOk="0">
                    <a:moveTo>
                      <a:pt x="3982" y="0"/>
                    </a:moveTo>
                    <a:cubicBezTo>
                      <a:pt x="1064" y="4225"/>
                      <a:pt x="0" y="9697"/>
                      <a:pt x="1186" y="14712"/>
                    </a:cubicBezTo>
                    <a:cubicBezTo>
                      <a:pt x="1429" y="15928"/>
                      <a:pt x="1885" y="17143"/>
                      <a:pt x="2645" y="18116"/>
                    </a:cubicBezTo>
                    <a:cubicBezTo>
                      <a:pt x="3405" y="19119"/>
                      <a:pt x="4590" y="19818"/>
                      <a:pt x="5806" y="19879"/>
                    </a:cubicBezTo>
                    <a:cubicBezTo>
                      <a:pt x="5823" y="19879"/>
                      <a:pt x="5840" y="19879"/>
                      <a:pt x="5857" y="19879"/>
                    </a:cubicBezTo>
                    <a:cubicBezTo>
                      <a:pt x="7780" y="19879"/>
                      <a:pt x="9366" y="18191"/>
                      <a:pt x="9818" y="16323"/>
                    </a:cubicBezTo>
                    <a:cubicBezTo>
                      <a:pt x="10305" y="14469"/>
                      <a:pt x="9879" y="12493"/>
                      <a:pt x="9271" y="10639"/>
                    </a:cubicBezTo>
                    <a:cubicBezTo>
                      <a:pt x="8055" y="6809"/>
                      <a:pt x="6201" y="3192"/>
                      <a:pt x="398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9" name="Google Shape;1945;p13">
                <a:extLst>
                  <a:ext uri="{FF2B5EF4-FFF2-40B4-BE49-F238E27FC236}">
                    <a16:creationId xmlns:a16="http://schemas.microsoft.com/office/drawing/2014/main" id="{1AABBA92-EF8B-8841-E92F-9554E0408D4F}"/>
                  </a:ext>
                </a:extLst>
              </p:cNvPr>
              <p:cNvSpPr/>
              <p:nvPr/>
            </p:nvSpPr>
            <p:spPr>
              <a:xfrm>
                <a:off x="6204025" y="3782450"/>
                <a:ext cx="489400" cy="340275"/>
              </a:xfrm>
              <a:custGeom>
                <a:avLst/>
                <a:gdLst/>
                <a:ahLst/>
                <a:cxnLst/>
                <a:rect l="l" t="t" r="r" b="b"/>
                <a:pathLst>
                  <a:path w="19576" h="13611" extrusionOk="0">
                    <a:moveTo>
                      <a:pt x="15728" y="0"/>
                    </a:moveTo>
                    <a:cubicBezTo>
                      <a:pt x="14929" y="0"/>
                      <a:pt x="14105" y="185"/>
                      <a:pt x="13344" y="449"/>
                    </a:cubicBezTo>
                    <a:cubicBezTo>
                      <a:pt x="7265" y="2455"/>
                      <a:pt x="2888" y="7896"/>
                      <a:pt x="1" y="13610"/>
                    </a:cubicBezTo>
                    <a:cubicBezTo>
                      <a:pt x="3466" y="10692"/>
                      <a:pt x="8451" y="10358"/>
                      <a:pt x="12980" y="9142"/>
                    </a:cubicBezTo>
                    <a:cubicBezTo>
                      <a:pt x="14986" y="8595"/>
                      <a:pt x="17022" y="7805"/>
                      <a:pt x="18299" y="6133"/>
                    </a:cubicBezTo>
                    <a:cubicBezTo>
                      <a:pt x="19545" y="4491"/>
                      <a:pt x="19576" y="1756"/>
                      <a:pt x="17873" y="601"/>
                    </a:cubicBezTo>
                    <a:cubicBezTo>
                      <a:pt x="17234" y="170"/>
                      <a:pt x="16493" y="0"/>
                      <a:pt x="1572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0" name="Google Shape;1946;p13">
                <a:extLst>
                  <a:ext uri="{FF2B5EF4-FFF2-40B4-BE49-F238E27FC236}">
                    <a16:creationId xmlns:a16="http://schemas.microsoft.com/office/drawing/2014/main" id="{30619EFB-4CAB-F684-50FF-75C683EA6897}"/>
                  </a:ext>
                </a:extLst>
              </p:cNvPr>
              <p:cNvSpPr/>
              <p:nvPr/>
            </p:nvSpPr>
            <p:spPr>
              <a:xfrm>
                <a:off x="6199475" y="4018125"/>
                <a:ext cx="527375" cy="218800"/>
              </a:xfrm>
              <a:custGeom>
                <a:avLst/>
                <a:gdLst/>
                <a:ahLst/>
                <a:cxnLst/>
                <a:rect l="l" t="t" r="r" b="b"/>
                <a:pathLst>
                  <a:path w="21095" h="8752" extrusionOk="0">
                    <a:moveTo>
                      <a:pt x="12649" y="0"/>
                    </a:moveTo>
                    <a:cubicBezTo>
                      <a:pt x="8147" y="0"/>
                      <a:pt x="3671" y="1402"/>
                      <a:pt x="0" y="4001"/>
                    </a:cubicBezTo>
                    <a:cubicBezTo>
                      <a:pt x="2310" y="4183"/>
                      <a:pt x="4499" y="4943"/>
                      <a:pt x="6475" y="5855"/>
                    </a:cubicBezTo>
                    <a:cubicBezTo>
                      <a:pt x="8481" y="6767"/>
                      <a:pt x="10365" y="7891"/>
                      <a:pt x="12493" y="8439"/>
                    </a:cubicBezTo>
                    <a:cubicBezTo>
                      <a:pt x="13265" y="8637"/>
                      <a:pt x="14077" y="8751"/>
                      <a:pt x="14881" y="8751"/>
                    </a:cubicBezTo>
                    <a:cubicBezTo>
                      <a:pt x="16293" y="8751"/>
                      <a:pt x="17681" y="8398"/>
                      <a:pt x="18785" y="7527"/>
                    </a:cubicBezTo>
                    <a:cubicBezTo>
                      <a:pt x="20517" y="6220"/>
                      <a:pt x="21095" y="3362"/>
                      <a:pt x="19606" y="1751"/>
                    </a:cubicBezTo>
                    <a:cubicBezTo>
                      <a:pt x="18815" y="900"/>
                      <a:pt x="17569" y="536"/>
                      <a:pt x="16353" y="323"/>
                    </a:cubicBezTo>
                    <a:cubicBezTo>
                      <a:pt x="15127" y="107"/>
                      <a:pt x="13887" y="0"/>
                      <a:pt x="1264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1" name="Google Shape;1947;p13">
                <a:extLst>
                  <a:ext uri="{FF2B5EF4-FFF2-40B4-BE49-F238E27FC236}">
                    <a16:creationId xmlns:a16="http://schemas.microsoft.com/office/drawing/2014/main" id="{402C01A4-4607-2B10-B56A-0C087D641DA1}"/>
                  </a:ext>
                </a:extLst>
              </p:cNvPr>
              <p:cNvSpPr/>
              <p:nvPr/>
            </p:nvSpPr>
            <p:spPr>
              <a:xfrm>
                <a:off x="6207075" y="4122350"/>
                <a:ext cx="424050" cy="360500"/>
              </a:xfrm>
              <a:custGeom>
                <a:avLst/>
                <a:gdLst/>
                <a:ahLst/>
                <a:cxnLst/>
                <a:rect l="l" t="t" r="r" b="b"/>
                <a:pathLst>
                  <a:path w="16962" h="14420" extrusionOk="0">
                    <a:moveTo>
                      <a:pt x="1320" y="1"/>
                    </a:moveTo>
                    <a:cubicBezTo>
                      <a:pt x="886" y="1"/>
                      <a:pt x="447" y="25"/>
                      <a:pt x="0" y="75"/>
                    </a:cubicBezTo>
                    <a:cubicBezTo>
                      <a:pt x="2614" y="3783"/>
                      <a:pt x="5198" y="7461"/>
                      <a:pt x="8086" y="10957"/>
                    </a:cubicBezTo>
                    <a:cubicBezTo>
                      <a:pt x="9028" y="12112"/>
                      <a:pt x="10031" y="13236"/>
                      <a:pt x="11368" y="13935"/>
                    </a:cubicBezTo>
                    <a:cubicBezTo>
                      <a:pt x="12005" y="14239"/>
                      <a:pt x="12725" y="14419"/>
                      <a:pt x="13425" y="14419"/>
                    </a:cubicBezTo>
                    <a:cubicBezTo>
                      <a:pt x="14196" y="14419"/>
                      <a:pt x="14943" y="14202"/>
                      <a:pt x="15532" y="13692"/>
                    </a:cubicBezTo>
                    <a:cubicBezTo>
                      <a:pt x="16779" y="12628"/>
                      <a:pt x="16961" y="10653"/>
                      <a:pt x="16262" y="9194"/>
                    </a:cubicBezTo>
                    <a:cubicBezTo>
                      <a:pt x="15624" y="7674"/>
                      <a:pt x="14317" y="6519"/>
                      <a:pt x="13070" y="5485"/>
                    </a:cubicBezTo>
                    <a:cubicBezTo>
                      <a:pt x="9740" y="2654"/>
                      <a:pt x="5877" y="1"/>
                      <a:pt x="1320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1948;p13">
              <a:extLst>
                <a:ext uri="{FF2B5EF4-FFF2-40B4-BE49-F238E27FC236}">
                  <a16:creationId xmlns:a16="http://schemas.microsoft.com/office/drawing/2014/main" id="{6A754811-0F58-9DE4-8F9E-BB4C29F65871}"/>
                </a:ext>
              </a:extLst>
            </p:cNvPr>
            <p:cNvGrpSpPr/>
            <p:nvPr/>
          </p:nvGrpSpPr>
          <p:grpSpPr>
            <a:xfrm flipH="1">
              <a:off x="21592" y="3830127"/>
              <a:ext cx="1421766" cy="1059211"/>
              <a:chOff x="5065700" y="3436875"/>
              <a:chExt cx="1984875" cy="1478725"/>
            </a:xfrm>
          </p:grpSpPr>
          <p:sp>
            <p:nvSpPr>
              <p:cNvPr id="6875" name="Google Shape;1949;p13">
                <a:extLst>
                  <a:ext uri="{FF2B5EF4-FFF2-40B4-BE49-F238E27FC236}">
                    <a16:creationId xmlns:a16="http://schemas.microsoft.com/office/drawing/2014/main" id="{E68138A6-EAAC-4156-5451-CC0421B9EDE8}"/>
                  </a:ext>
                </a:extLst>
              </p:cNvPr>
              <p:cNvSpPr/>
              <p:nvPr/>
            </p:nvSpPr>
            <p:spPr>
              <a:xfrm>
                <a:off x="5662250" y="3955275"/>
                <a:ext cx="1388325" cy="960325"/>
              </a:xfrm>
              <a:custGeom>
                <a:avLst/>
                <a:gdLst/>
                <a:ahLst/>
                <a:cxnLst/>
                <a:rect l="l" t="t" r="r" b="b"/>
                <a:pathLst>
                  <a:path w="55533" h="38413" extrusionOk="0">
                    <a:moveTo>
                      <a:pt x="61" y="1"/>
                    </a:moveTo>
                    <a:cubicBezTo>
                      <a:pt x="0" y="1"/>
                      <a:pt x="63" y="230"/>
                      <a:pt x="303" y="679"/>
                    </a:cubicBezTo>
                    <a:cubicBezTo>
                      <a:pt x="942" y="1834"/>
                      <a:pt x="1550" y="3019"/>
                      <a:pt x="2218" y="4174"/>
                    </a:cubicBezTo>
                    <a:lnTo>
                      <a:pt x="4346" y="7548"/>
                    </a:lnTo>
                    <a:lnTo>
                      <a:pt x="6717" y="10770"/>
                    </a:lnTo>
                    <a:cubicBezTo>
                      <a:pt x="6899" y="11044"/>
                      <a:pt x="7082" y="11317"/>
                      <a:pt x="7325" y="11560"/>
                    </a:cubicBezTo>
                    <a:lnTo>
                      <a:pt x="7963" y="12320"/>
                    </a:lnTo>
                    <a:lnTo>
                      <a:pt x="9209" y="13901"/>
                    </a:lnTo>
                    <a:cubicBezTo>
                      <a:pt x="12675" y="17944"/>
                      <a:pt x="16626" y="21591"/>
                      <a:pt x="20881" y="24843"/>
                    </a:cubicBezTo>
                    <a:cubicBezTo>
                      <a:pt x="29423" y="31257"/>
                      <a:pt x="39392" y="35938"/>
                      <a:pt x="49940" y="38005"/>
                    </a:cubicBezTo>
                    <a:cubicBezTo>
                      <a:pt x="50396" y="38096"/>
                      <a:pt x="50821" y="38217"/>
                      <a:pt x="51216" y="38248"/>
                    </a:cubicBezTo>
                    <a:cubicBezTo>
                      <a:pt x="51611" y="38278"/>
                      <a:pt x="51976" y="38309"/>
                      <a:pt x="52311" y="38369"/>
                    </a:cubicBezTo>
                    <a:cubicBezTo>
                      <a:pt x="52783" y="38391"/>
                      <a:pt x="53211" y="38412"/>
                      <a:pt x="53592" y="38412"/>
                    </a:cubicBezTo>
                    <a:cubicBezTo>
                      <a:pt x="53750" y="38412"/>
                      <a:pt x="53901" y="38409"/>
                      <a:pt x="54043" y="38400"/>
                    </a:cubicBezTo>
                    <a:cubicBezTo>
                      <a:pt x="55016" y="38369"/>
                      <a:pt x="55472" y="38217"/>
                      <a:pt x="55502" y="37974"/>
                    </a:cubicBezTo>
                    <a:cubicBezTo>
                      <a:pt x="55532" y="37761"/>
                      <a:pt x="55077" y="37488"/>
                      <a:pt x="54256" y="37184"/>
                    </a:cubicBezTo>
                    <a:cubicBezTo>
                      <a:pt x="53830" y="37032"/>
                      <a:pt x="53253" y="36880"/>
                      <a:pt x="52615" y="36758"/>
                    </a:cubicBezTo>
                    <a:cubicBezTo>
                      <a:pt x="52280" y="36698"/>
                      <a:pt x="51915" y="36606"/>
                      <a:pt x="51551" y="36576"/>
                    </a:cubicBezTo>
                    <a:cubicBezTo>
                      <a:pt x="51156" y="36454"/>
                      <a:pt x="50760" y="36333"/>
                      <a:pt x="50304" y="36272"/>
                    </a:cubicBezTo>
                    <a:cubicBezTo>
                      <a:pt x="39970" y="34448"/>
                      <a:pt x="30061" y="30102"/>
                      <a:pt x="21489" y="23992"/>
                    </a:cubicBezTo>
                    <a:cubicBezTo>
                      <a:pt x="17204" y="20922"/>
                      <a:pt x="13222" y="17396"/>
                      <a:pt x="9665" y="13475"/>
                    </a:cubicBezTo>
                    <a:lnTo>
                      <a:pt x="8389" y="11956"/>
                    </a:lnTo>
                    <a:lnTo>
                      <a:pt x="7750" y="11196"/>
                    </a:lnTo>
                    <a:cubicBezTo>
                      <a:pt x="7507" y="10922"/>
                      <a:pt x="7325" y="10709"/>
                      <a:pt x="7082" y="10436"/>
                    </a:cubicBezTo>
                    <a:lnTo>
                      <a:pt x="4711" y="7275"/>
                    </a:lnTo>
                    <a:lnTo>
                      <a:pt x="2492" y="3962"/>
                    </a:lnTo>
                    <a:cubicBezTo>
                      <a:pt x="1823" y="2837"/>
                      <a:pt x="1155" y="1682"/>
                      <a:pt x="486" y="557"/>
                    </a:cubicBezTo>
                    <a:cubicBezTo>
                      <a:pt x="271" y="184"/>
                      <a:pt x="116" y="1"/>
                      <a:pt x="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6" name="Google Shape;1950;p13">
                <a:extLst>
                  <a:ext uri="{FF2B5EF4-FFF2-40B4-BE49-F238E27FC236}">
                    <a16:creationId xmlns:a16="http://schemas.microsoft.com/office/drawing/2014/main" id="{A7A0508C-ADAD-F7EB-69B7-B900E562A3CF}"/>
                  </a:ext>
                </a:extLst>
              </p:cNvPr>
              <p:cNvSpPr/>
              <p:nvPr/>
            </p:nvSpPr>
            <p:spPr>
              <a:xfrm>
                <a:off x="5065700" y="3937625"/>
                <a:ext cx="706725" cy="285400"/>
              </a:xfrm>
              <a:custGeom>
                <a:avLst/>
                <a:gdLst/>
                <a:ahLst/>
                <a:cxnLst/>
                <a:rect l="l" t="t" r="r" b="b"/>
                <a:pathLst>
                  <a:path w="28269" h="11416" extrusionOk="0">
                    <a:moveTo>
                      <a:pt x="6271" y="1"/>
                    </a:moveTo>
                    <a:cubicBezTo>
                      <a:pt x="5418" y="1"/>
                      <a:pt x="4570" y="114"/>
                      <a:pt x="3740" y="382"/>
                    </a:cubicBezTo>
                    <a:cubicBezTo>
                      <a:pt x="1764" y="1020"/>
                      <a:pt x="1" y="2965"/>
                      <a:pt x="457" y="4971"/>
                    </a:cubicBezTo>
                    <a:cubicBezTo>
                      <a:pt x="761" y="6279"/>
                      <a:pt x="1855" y="7190"/>
                      <a:pt x="2980" y="7920"/>
                    </a:cubicBezTo>
                    <a:cubicBezTo>
                      <a:pt x="6749" y="10291"/>
                      <a:pt x="11247" y="11324"/>
                      <a:pt x="15685" y="11415"/>
                    </a:cubicBezTo>
                    <a:cubicBezTo>
                      <a:pt x="20153" y="11415"/>
                      <a:pt x="24561" y="10503"/>
                      <a:pt x="28269" y="8467"/>
                    </a:cubicBezTo>
                    <a:cubicBezTo>
                      <a:pt x="23193" y="5823"/>
                      <a:pt x="17995" y="3513"/>
                      <a:pt x="12646" y="1476"/>
                    </a:cubicBezTo>
                    <a:cubicBezTo>
                      <a:pt x="10601" y="715"/>
                      <a:pt x="8417" y="1"/>
                      <a:pt x="6271" y="1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7" name="Google Shape;1951;p13">
                <a:extLst>
                  <a:ext uri="{FF2B5EF4-FFF2-40B4-BE49-F238E27FC236}">
                    <a16:creationId xmlns:a16="http://schemas.microsoft.com/office/drawing/2014/main" id="{24D4F39A-190D-B993-1887-DD62387B2D60}"/>
                  </a:ext>
                </a:extLst>
              </p:cNvPr>
              <p:cNvSpPr/>
              <p:nvPr/>
            </p:nvSpPr>
            <p:spPr>
              <a:xfrm>
                <a:off x="5654625" y="3444100"/>
                <a:ext cx="268275" cy="705200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28208" extrusionOk="0">
                    <a:moveTo>
                      <a:pt x="5423" y="0"/>
                    </a:moveTo>
                    <a:cubicBezTo>
                      <a:pt x="3865" y="0"/>
                      <a:pt x="2258" y="1163"/>
                      <a:pt x="1460" y="2615"/>
                    </a:cubicBezTo>
                    <a:cubicBezTo>
                      <a:pt x="1" y="5259"/>
                      <a:pt x="365" y="8542"/>
                      <a:pt x="852" y="11551"/>
                    </a:cubicBezTo>
                    <a:cubicBezTo>
                      <a:pt x="1764" y="17174"/>
                      <a:pt x="3071" y="22737"/>
                      <a:pt x="4712" y="28208"/>
                    </a:cubicBezTo>
                    <a:cubicBezTo>
                      <a:pt x="7387" y="24956"/>
                      <a:pt x="9150" y="20822"/>
                      <a:pt x="9940" y="16415"/>
                    </a:cubicBezTo>
                    <a:cubicBezTo>
                      <a:pt x="10730" y="12038"/>
                      <a:pt x="10548" y="7448"/>
                      <a:pt x="8967" y="3284"/>
                    </a:cubicBezTo>
                    <a:cubicBezTo>
                      <a:pt x="8511" y="2068"/>
                      <a:pt x="7812" y="791"/>
                      <a:pt x="6596" y="244"/>
                    </a:cubicBezTo>
                    <a:cubicBezTo>
                      <a:pt x="6218" y="77"/>
                      <a:pt x="5822" y="0"/>
                      <a:pt x="5423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8" name="Google Shape;1952;p13">
                <a:extLst>
                  <a:ext uri="{FF2B5EF4-FFF2-40B4-BE49-F238E27FC236}">
                    <a16:creationId xmlns:a16="http://schemas.microsoft.com/office/drawing/2014/main" id="{8857B5E1-F6D8-6AFF-9C4A-5724C12F3E00}"/>
                  </a:ext>
                </a:extLst>
              </p:cNvPr>
              <p:cNvSpPr/>
              <p:nvPr/>
            </p:nvSpPr>
            <p:spPr>
              <a:xfrm>
                <a:off x="5226800" y="3436875"/>
                <a:ext cx="545625" cy="712425"/>
              </a:xfrm>
              <a:custGeom>
                <a:avLst/>
                <a:gdLst/>
                <a:ahLst/>
                <a:cxnLst/>
                <a:rect l="l" t="t" r="r" b="b"/>
                <a:pathLst>
                  <a:path w="21825" h="28497" extrusionOk="0">
                    <a:moveTo>
                      <a:pt x="4380" y="0"/>
                    </a:moveTo>
                    <a:cubicBezTo>
                      <a:pt x="3674" y="0"/>
                      <a:pt x="2981" y="154"/>
                      <a:pt x="2372" y="503"/>
                    </a:cubicBezTo>
                    <a:cubicBezTo>
                      <a:pt x="973" y="1263"/>
                      <a:pt x="214" y="2813"/>
                      <a:pt x="122" y="4393"/>
                    </a:cubicBezTo>
                    <a:cubicBezTo>
                      <a:pt x="1" y="5943"/>
                      <a:pt x="457" y="7463"/>
                      <a:pt x="1034" y="8892"/>
                    </a:cubicBezTo>
                    <a:cubicBezTo>
                      <a:pt x="2888" y="13451"/>
                      <a:pt x="6110" y="17372"/>
                      <a:pt x="9819" y="20655"/>
                    </a:cubicBezTo>
                    <a:cubicBezTo>
                      <a:pt x="13527" y="23907"/>
                      <a:pt x="17661" y="25853"/>
                      <a:pt x="21825" y="28497"/>
                    </a:cubicBezTo>
                    <a:cubicBezTo>
                      <a:pt x="20366" y="17859"/>
                      <a:pt x="16566" y="9743"/>
                      <a:pt x="10183" y="3208"/>
                    </a:cubicBezTo>
                    <a:cubicBezTo>
                      <a:pt x="9120" y="2144"/>
                      <a:pt x="8025" y="1111"/>
                      <a:pt x="6657" y="503"/>
                    </a:cubicBezTo>
                    <a:cubicBezTo>
                      <a:pt x="5943" y="185"/>
                      <a:pt x="5153" y="0"/>
                      <a:pt x="4380" y="0"/>
                    </a:cubicBezTo>
                    <a:close/>
                  </a:path>
                </a:pathLst>
              </a:custGeom>
              <a:solidFill>
                <a:srgbClr val="6686C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9" name="Google Shape;1953;p13">
                <a:extLst>
                  <a:ext uri="{FF2B5EF4-FFF2-40B4-BE49-F238E27FC236}">
                    <a16:creationId xmlns:a16="http://schemas.microsoft.com/office/drawing/2014/main" id="{4DB6AC8E-98B3-CF6F-287C-A4B2009FDA74}"/>
                  </a:ext>
                </a:extLst>
              </p:cNvPr>
              <p:cNvSpPr/>
              <p:nvPr/>
            </p:nvSpPr>
            <p:spPr>
              <a:xfrm>
                <a:off x="5321875" y="4092000"/>
                <a:ext cx="395100" cy="76300"/>
              </a:xfrm>
              <a:custGeom>
                <a:avLst/>
                <a:gdLst/>
                <a:ahLst/>
                <a:cxnLst/>
                <a:rect l="l" t="t" r="r" b="b"/>
                <a:pathLst>
                  <a:path w="15804" h="3052" extrusionOk="0">
                    <a:moveTo>
                      <a:pt x="200" y="0"/>
                    </a:moveTo>
                    <a:cubicBezTo>
                      <a:pt x="17" y="0"/>
                      <a:pt x="0" y="146"/>
                      <a:pt x="210" y="225"/>
                    </a:cubicBezTo>
                    <a:cubicBezTo>
                      <a:pt x="2399" y="1046"/>
                      <a:pt x="4648" y="1775"/>
                      <a:pt x="6958" y="2262"/>
                    </a:cubicBezTo>
                    <a:cubicBezTo>
                      <a:pt x="9268" y="2809"/>
                      <a:pt x="11669" y="3052"/>
                      <a:pt x="14010" y="3052"/>
                    </a:cubicBezTo>
                    <a:cubicBezTo>
                      <a:pt x="15742" y="3021"/>
                      <a:pt x="15803" y="1836"/>
                      <a:pt x="14374" y="1654"/>
                    </a:cubicBezTo>
                    <a:cubicBezTo>
                      <a:pt x="12247" y="1350"/>
                      <a:pt x="9845" y="1289"/>
                      <a:pt x="7383" y="1076"/>
                    </a:cubicBezTo>
                    <a:cubicBezTo>
                      <a:pt x="4952" y="894"/>
                      <a:pt x="2459" y="620"/>
                      <a:pt x="301" y="12"/>
                    </a:cubicBezTo>
                    <a:cubicBezTo>
                      <a:pt x="263" y="4"/>
                      <a:pt x="230" y="0"/>
                      <a:pt x="200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0" name="Google Shape;1954;p13">
                <a:extLst>
                  <a:ext uri="{FF2B5EF4-FFF2-40B4-BE49-F238E27FC236}">
                    <a16:creationId xmlns:a16="http://schemas.microsoft.com/office/drawing/2014/main" id="{39FD04BB-E50C-348A-0DAE-1130593B886E}"/>
                  </a:ext>
                </a:extLst>
              </p:cNvPr>
              <p:cNvSpPr/>
              <p:nvPr/>
            </p:nvSpPr>
            <p:spPr>
              <a:xfrm>
                <a:off x="5391250" y="3766950"/>
                <a:ext cx="353425" cy="350900"/>
              </a:xfrm>
              <a:custGeom>
                <a:avLst/>
                <a:gdLst/>
                <a:ahLst/>
                <a:cxnLst/>
                <a:rect l="l" t="t" r="r" b="b"/>
                <a:pathLst>
                  <a:path w="14137" h="14036" extrusionOk="0">
                    <a:moveTo>
                      <a:pt x="83" y="1"/>
                    </a:moveTo>
                    <a:cubicBezTo>
                      <a:pt x="11" y="1"/>
                      <a:pt x="1" y="103"/>
                      <a:pt x="110" y="248"/>
                    </a:cubicBezTo>
                    <a:cubicBezTo>
                      <a:pt x="1721" y="2741"/>
                      <a:pt x="3453" y="5111"/>
                      <a:pt x="5459" y="7361"/>
                    </a:cubicBezTo>
                    <a:cubicBezTo>
                      <a:pt x="7435" y="9610"/>
                      <a:pt x="9654" y="11707"/>
                      <a:pt x="12025" y="13440"/>
                    </a:cubicBezTo>
                    <a:cubicBezTo>
                      <a:pt x="12620" y="13861"/>
                      <a:pt x="13105" y="14035"/>
                      <a:pt x="13435" y="14035"/>
                    </a:cubicBezTo>
                    <a:cubicBezTo>
                      <a:pt x="14083" y="14035"/>
                      <a:pt x="14137" y="13364"/>
                      <a:pt x="13271" y="12558"/>
                    </a:cubicBezTo>
                    <a:cubicBezTo>
                      <a:pt x="11235" y="10674"/>
                      <a:pt x="8833" y="8759"/>
                      <a:pt x="6554" y="6692"/>
                    </a:cubicBezTo>
                    <a:cubicBezTo>
                      <a:pt x="4244" y="4595"/>
                      <a:pt x="1994" y="2376"/>
                      <a:pt x="292" y="157"/>
                    </a:cubicBezTo>
                    <a:cubicBezTo>
                      <a:pt x="207" y="47"/>
                      <a:pt x="131" y="1"/>
                      <a:pt x="83" y="1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1" name="Google Shape;1955;p13">
                <a:extLst>
                  <a:ext uri="{FF2B5EF4-FFF2-40B4-BE49-F238E27FC236}">
                    <a16:creationId xmlns:a16="http://schemas.microsoft.com/office/drawing/2014/main" id="{EA2EDCE6-149A-DD66-365A-6E13D3387666}"/>
                  </a:ext>
                </a:extLst>
              </p:cNvPr>
              <p:cNvSpPr/>
              <p:nvPr/>
            </p:nvSpPr>
            <p:spPr>
              <a:xfrm>
                <a:off x="5581650" y="3830675"/>
                <a:ext cx="158800" cy="235050"/>
              </a:xfrm>
              <a:custGeom>
                <a:avLst/>
                <a:gdLst/>
                <a:ahLst/>
                <a:cxnLst/>
                <a:rect l="l" t="t" r="r" b="b"/>
                <a:pathLst>
                  <a:path w="6352" h="9402" extrusionOk="0">
                    <a:moveTo>
                      <a:pt x="126" y="0"/>
                    </a:moveTo>
                    <a:cubicBezTo>
                      <a:pt x="50" y="0"/>
                      <a:pt x="1" y="89"/>
                      <a:pt x="62" y="192"/>
                    </a:cubicBezTo>
                    <a:cubicBezTo>
                      <a:pt x="1643" y="3018"/>
                      <a:pt x="3072" y="6119"/>
                      <a:pt x="4774" y="8885"/>
                    </a:cubicBezTo>
                    <a:cubicBezTo>
                      <a:pt x="5022" y="9246"/>
                      <a:pt x="5321" y="9402"/>
                      <a:pt x="5581" y="9402"/>
                    </a:cubicBezTo>
                    <a:cubicBezTo>
                      <a:pt x="6022" y="9402"/>
                      <a:pt x="6352" y="8957"/>
                      <a:pt x="6142" y="8307"/>
                    </a:cubicBezTo>
                    <a:cubicBezTo>
                      <a:pt x="5108" y="5268"/>
                      <a:pt x="2190" y="2532"/>
                      <a:pt x="245" y="70"/>
                    </a:cubicBezTo>
                    <a:cubicBezTo>
                      <a:pt x="205" y="21"/>
                      <a:pt x="163" y="0"/>
                      <a:pt x="126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2" name="Google Shape;1956;p13">
                <a:extLst>
                  <a:ext uri="{FF2B5EF4-FFF2-40B4-BE49-F238E27FC236}">
                    <a16:creationId xmlns:a16="http://schemas.microsoft.com/office/drawing/2014/main" id="{B9672C32-74F7-BC14-3647-589B56DBB42B}"/>
                  </a:ext>
                </a:extLst>
              </p:cNvPr>
              <p:cNvSpPr/>
              <p:nvPr/>
            </p:nvSpPr>
            <p:spPr>
              <a:xfrm>
                <a:off x="5743325" y="3634375"/>
                <a:ext cx="127050" cy="529300"/>
              </a:xfrm>
              <a:custGeom>
                <a:avLst/>
                <a:gdLst/>
                <a:ahLst/>
                <a:cxnLst/>
                <a:rect l="l" t="t" r="r" b="b"/>
                <a:pathLst>
                  <a:path w="5082" h="21172" extrusionOk="0">
                    <a:moveTo>
                      <a:pt x="1285" y="0"/>
                    </a:moveTo>
                    <a:cubicBezTo>
                      <a:pt x="1242" y="0"/>
                      <a:pt x="1194" y="76"/>
                      <a:pt x="1194" y="232"/>
                    </a:cubicBezTo>
                    <a:cubicBezTo>
                      <a:pt x="1103" y="5521"/>
                      <a:pt x="769" y="11022"/>
                      <a:pt x="860" y="16281"/>
                    </a:cubicBezTo>
                    <a:cubicBezTo>
                      <a:pt x="884" y="17304"/>
                      <a:pt x="1202" y="17800"/>
                      <a:pt x="1546" y="17800"/>
                    </a:cubicBezTo>
                    <a:cubicBezTo>
                      <a:pt x="1631" y="17800"/>
                      <a:pt x="1718" y="17770"/>
                      <a:pt x="1802" y="17709"/>
                    </a:cubicBezTo>
                    <a:lnTo>
                      <a:pt x="1802" y="17709"/>
                    </a:lnTo>
                    <a:cubicBezTo>
                      <a:pt x="1316" y="18469"/>
                      <a:pt x="799" y="19290"/>
                      <a:pt x="343" y="20080"/>
                    </a:cubicBezTo>
                    <a:cubicBezTo>
                      <a:pt x="0" y="20702"/>
                      <a:pt x="413" y="21172"/>
                      <a:pt x="899" y="21172"/>
                    </a:cubicBezTo>
                    <a:cubicBezTo>
                      <a:pt x="1102" y="21172"/>
                      <a:pt x="1319" y="21089"/>
                      <a:pt x="1498" y="20901"/>
                    </a:cubicBezTo>
                    <a:cubicBezTo>
                      <a:pt x="3383" y="18956"/>
                      <a:pt x="4082" y="15643"/>
                      <a:pt x="5024" y="13150"/>
                    </a:cubicBezTo>
                    <a:cubicBezTo>
                      <a:pt x="5082" y="13054"/>
                      <a:pt x="5018" y="12994"/>
                      <a:pt x="4948" y="12994"/>
                    </a:cubicBezTo>
                    <a:cubicBezTo>
                      <a:pt x="4907" y="12994"/>
                      <a:pt x="4864" y="13014"/>
                      <a:pt x="4842" y="13059"/>
                    </a:cubicBezTo>
                    <a:cubicBezTo>
                      <a:pt x="3960" y="14427"/>
                      <a:pt x="3018" y="15794"/>
                      <a:pt x="2106" y="17193"/>
                    </a:cubicBezTo>
                    <a:cubicBezTo>
                      <a:pt x="2137" y="17041"/>
                      <a:pt x="2228" y="16858"/>
                      <a:pt x="2228" y="16646"/>
                    </a:cubicBezTo>
                    <a:cubicBezTo>
                      <a:pt x="2866" y="11600"/>
                      <a:pt x="1741" y="5308"/>
                      <a:pt x="1346" y="202"/>
                    </a:cubicBezTo>
                    <a:cubicBezTo>
                      <a:pt x="1361" y="68"/>
                      <a:pt x="1325" y="0"/>
                      <a:pt x="1285" y="0"/>
                    </a:cubicBezTo>
                    <a:close/>
                  </a:path>
                </a:pathLst>
              </a:custGeom>
              <a:solidFill>
                <a:srgbClr val="3645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3" name="Google Shape;1957;p13">
                <a:extLst>
                  <a:ext uri="{FF2B5EF4-FFF2-40B4-BE49-F238E27FC236}">
                    <a16:creationId xmlns:a16="http://schemas.microsoft.com/office/drawing/2014/main" id="{885FE5AD-2B1F-8C89-69DB-28C80A8EFCFA}"/>
                  </a:ext>
                </a:extLst>
              </p:cNvPr>
              <p:cNvSpPr/>
              <p:nvPr/>
            </p:nvSpPr>
            <p:spPr>
              <a:xfrm>
                <a:off x="5606000" y="4010000"/>
                <a:ext cx="286500" cy="221450"/>
              </a:xfrm>
              <a:custGeom>
                <a:avLst/>
                <a:gdLst/>
                <a:ahLst/>
                <a:cxnLst/>
                <a:rect l="l" t="t" r="r" b="b"/>
                <a:pathLst>
                  <a:path w="11460" h="8858" extrusionOk="0">
                    <a:moveTo>
                      <a:pt x="4265" y="1"/>
                    </a:moveTo>
                    <a:cubicBezTo>
                      <a:pt x="4171" y="1"/>
                      <a:pt x="4077" y="13"/>
                      <a:pt x="3982" y="40"/>
                    </a:cubicBezTo>
                    <a:cubicBezTo>
                      <a:pt x="3526" y="192"/>
                      <a:pt x="3313" y="648"/>
                      <a:pt x="3161" y="1104"/>
                    </a:cubicBezTo>
                    <a:cubicBezTo>
                      <a:pt x="2645" y="2684"/>
                      <a:pt x="3101" y="4569"/>
                      <a:pt x="4286" y="5724"/>
                    </a:cubicBezTo>
                    <a:cubicBezTo>
                      <a:pt x="3465" y="5998"/>
                      <a:pt x="2584" y="5815"/>
                      <a:pt x="1733" y="5967"/>
                    </a:cubicBezTo>
                    <a:cubicBezTo>
                      <a:pt x="912" y="6119"/>
                      <a:pt x="0" y="6788"/>
                      <a:pt x="152" y="7639"/>
                    </a:cubicBezTo>
                    <a:cubicBezTo>
                      <a:pt x="304" y="8551"/>
                      <a:pt x="1398" y="8794"/>
                      <a:pt x="2310" y="8855"/>
                    </a:cubicBezTo>
                    <a:cubicBezTo>
                      <a:pt x="2356" y="8856"/>
                      <a:pt x="2402" y="8857"/>
                      <a:pt x="2449" y="8857"/>
                    </a:cubicBezTo>
                    <a:cubicBezTo>
                      <a:pt x="4223" y="8857"/>
                      <a:pt x="6488" y="7750"/>
                      <a:pt x="8177" y="7335"/>
                    </a:cubicBezTo>
                    <a:cubicBezTo>
                      <a:pt x="9727" y="5815"/>
                      <a:pt x="10183" y="5116"/>
                      <a:pt x="10943" y="3292"/>
                    </a:cubicBezTo>
                    <a:cubicBezTo>
                      <a:pt x="11277" y="2472"/>
                      <a:pt x="11459" y="1347"/>
                      <a:pt x="10791" y="830"/>
                    </a:cubicBezTo>
                    <a:cubicBezTo>
                      <a:pt x="10584" y="670"/>
                      <a:pt x="10339" y="600"/>
                      <a:pt x="10087" y="600"/>
                    </a:cubicBezTo>
                    <a:cubicBezTo>
                      <a:pt x="9672" y="600"/>
                      <a:pt x="9239" y="790"/>
                      <a:pt x="8937" y="1073"/>
                    </a:cubicBezTo>
                    <a:cubicBezTo>
                      <a:pt x="8420" y="1529"/>
                      <a:pt x="8177" y="2198"/>
                      <a:pt x="8025" y="2836"/>
                    </a:cubicBezTo>
                    <a:cubicBezTo>
                      <a:pt x="7295" y="1773"/>
                      <a:pt x="6292" y="952"/>
                      <a:pt x="5198" y="314"/>
                    </a:cubicBezTo>
                    <a:cubicBezTo>
                      <a:pt x="4914" y="148"/>
                      <a:pt x="4594" y="1"/>
                      <a:pt x="426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1958;p13">
              <a:extLst>
                <a:ext uri="{FF2B5EF4-FFF2-40B4-BE49-F238E27FC236}">
                  <a16:creationId xmlns:a16="http://schemas.microsoft.com/office/drawing/2014/main" id="{EFC513F1-A292-3E2D-62B1-5E10D6409080}"/>
                </a:ext>
              </a:extLst>
            </p:cNvPr>
            <p:cNvGrpSpPr/>
            <p:nvPr/>
          </p:nvGrpSpPr>
          <p:grpSpPr>
            <a:xfrm flipH="1">
              <a:off x="-74732" y="2715117"/>
              <a:ext cx="411085" cy="2288937"/>
              <a:chOff x="6611150" y="1880250"/>
              <a:chExt cx="573900" cy="3195500"/>
            </a:xfrm>
          </p:grpSpPr>
          <p:sp>
            <p:nvSpPr>
              <p:cNvPr id="6822" name="Google Shape;1959;p13">
                <a:extLst>
                  <a:ext uri="{FF2B5EF4-FFF2-40B4-BE49-F238E27FC236}">
                    <a16:creationId xmlns:a16="http://schemas.microsoft.com/office/drawing/2014/main" id="{88410946-9708-8DFE-EA5D-244E67A545EB}"/>
                  </a:ext>
                </a:extLst>
              </p:cNvPr>
              <p:cNvSpPr/>
              <p:nvPr/>
            </p:nvSpPr>
            <p:spPr>
              <a:xfrm>
                <a:off x="6730125" y="2278575"/>
                <a:ext cx="240650" cy="2797175"/>
              </a:xfrm>
              <a:custGeom>
                <a:avLst/>
                <a:gdLst/>
                <a:ahLst/>
                <a:cxnLst/>
                <a:rect l="l" t="t" r="r" b="b"/>
                <a:pathLst>
                  <a:path w="9626" h="111887" extrusionOk="0">
                    <a:moveTo>
                      <a:pt x="6213" y="1"/>
                    </a:moveTo>
                    <a:cubicBezTo>
                      <a:pt x="6132" y="1"/>
                      <a:pt x="6070" y="156"/>
                      <a:pt x="6070" y="481"/>
                    </a:cubicBezTo>
                    <a:cubicBezTo>
                      <a:pt x="6130" y="7412"/>
                      <a:pt x="6860" y="15679"/>
                      <a:pt x="7437" y="24068"/>
                    </a:cubicBezTo>
                    <a:cubicBezTo>
                      <a:pt x="8045" y="32518"/>
                      <a:pt x="8501" y="41090"/>
                      <a:pt x="8349" y="48506"/>
                    </a:cubicBezTo>
                    <a:cubicBezTo>
                      <a:pt x="8137" y="58841"/>
                      <a:pt x="7285" y="69267"/>
                      <a:pt x="5857" y="79540"/>
                    </a:cubicBezTo>
                    <a:cubicBezTo>
                      <a:pt x="4459" y="89844"/>
                      <a:pt x="2513" y="100118"/>
                      <a:pt x="234" y="110179"/>
                    </a:cubicBezTo>
                    <a:cubicBezTo>
                      <a:pt x="0" y="111203"/>
                      <a:pt x="74" y="111887"/>
                      <a:pt x="293" y="111887"/>
                    </a:cubicBezTo>
                    <a:cubicBezTo>
                      <a:pt x="445" y="111887"/>
                      <a:pt x="666" y="111558"/>
                      <a:pt x="902" y="110787"/>
                    </a:cubicBezTo>
                    <a:cubicBezTo>
                      <a:pt x="3729" y="101851"/>
                      <a:pt x="5492" y="92367"/>
                      <a:pt x="6830" y="82884"/>
                    </a:cubicBezTo>
                    <a:cubicBezTo>
                      <a:pt x="8258" y="72549"/>
                      <a:pt x="9170" y="62124"/>
                      <a:pt x="9444" y="51728"/>
                    </a:cubicBezTo>
                    <a:cubicBezTo>
                      <a:pt x="9626" y="43066"/>
                      <a:pt x="9352" y="34676"/>
                      <a:pt x="8836" y="26287"/>
                    </a:cubicBezTo>
                    <a:cubicBezTo>
                      <a:pt x="8289" y="17898"/>
                      <a:pt x="7498" y="9539"/>
                      <a:pt x="6556" y="907"/>
                    </a:cubicBezTo>
                    <a:cubicBezTo>
                      <a:pt x="6484" y="317"/>
                      <a:pt x="6329" y="1"/>
                      <a:pt x="6213" y="1"/>
                    </a:cubicBezTo>
                    <a:close/>
                  </a:path>
                </a:pathLst>
              </a:custGeom>
              <a:solidFill>
                <a:srgbClr val="4D5A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3" name="Google Shape;1960;p13">
                <a:extLst>
                  <a:ext uri="{FF2B5EF4-FFF2-40B4-BE49-F238E27FC236}">
                    <a16:creationId xmlns:a16="http://schemas.microsoft.com/office/drawing/2014/main" id="{C33CECD4-C4D7-9E6E-C226-8C4F16B48636}"/>
                  </a:ext>
                </a:extLst>
              </p:cNvPr>
              <p:cNvSpPr/>
              <p:nvPr/>
            </p:nvSpPr>
            <p:spPr>
              <a:xfrm>
                <a:off x="6748975" y="2826575"/>
                <a:ext cx="324400" cy="153775"/>
              </a:xfrm>
              <a:custGeom>
                <a:avLst/>
                <a:gdLst/>
                <a:ahLst/>
                <a:cxnLst/>
                <a:rect l="l" t="t" r="r" b="b"/>
                <a:pathLst>
                  <a:path w="12976" h="6151" extrusionOk="0">
                    <a:moveTo>
                      <a:pt x="8677" y="1"/>
                    </a:moveTo>
                    <a:cubicBezTo>
                      <a:pt x="8498" y="1"/>
                      <a:pt x="8309" y="26"/>
                      <a:pt x="8112" y="81"/>
                    </a:cubicBezTo>
                    <a:cubicBezTo>
                      <a:pt x="7170" y="325"/>
                      <a:pt x="6744" y="1085"/>
                      <a:pt x="6744" y="1844"/>
                    </a:cubicBezTo>
                    <a:cubicBezTo>
                      <a:pt x="6402" y="1502"/>
                      <a:pt x="5958" y="1280"/>
                      <a:pt x="5423" y="1280"/>
                    </a:cubicBezTo>
                    <a:cubicBezTo>
                      <a:pt x="5245" y="1280"/>
                      <a:pt x="5057" y="1305"/>
                      <a:pt x="4860" y="1358"/>
                    </a:cubicBezTo>
                    <a:cubicBezTo>
                      <a:pt x="4738" y="1388"/>
                      <a:pt x="4617" y="1449"/>
                      <a:pt x="4556" y="1480"/>
                    </a:cubicBezTo>
                    <a:cubicBezTo>
                      <a:pt x="4236" y="841"/>
                      <a:pt x="3659" y="361"/>
                      <a:pt x="2871" y="361"/>
                    </a:cubicBezTo>
                    <a:cubicBezTo>
                      <a:pt x="2684" y="361"/>
                      <a:pt x="2486" y="388"/>
                      <a:pt x="2276" y="446"/>
                    </a:cubicBezTo>
                    <a:cubicBezTo>
                      <a:pt x="0" y="1112"/>
                      <a:pt x="740" y="4338"/>
                      <a:pt x="2760" y="4338"/>
                    </a:cubicBezTo>
                    <a:cubicBezTo>
                      <a:pt x="2953" y="4338"/>
                      <a:pt x="3156" y="4309"/>
                      <a:pt x="3370" y="4246"/>
                    </a:cubicBezTo>
                    <a:cubicBezTo>
                      <a:pt x="3462" y="4215"/>
                      <a:pt x="3583" y="4185"/>
                      <a:pt x="3674" y="4124"/>
                    </a:cubicBezTo>
                    <a:cubicBezTo>
                      <a:pt x="3967" y="4783"/>
                      <a:pt x="4553" y="5246"/>
                      <a:pt x="5339" y="5246"/>
                    </a:cubicBezTo>
                    <a:cubicBezTo>
                      <a:pt x="5532" y="5246"/>
                      <a:pt x="5738" y="5218"/>
                      <a:pt x="5954" y="5158"/>
                    </a:cubicBezTo>
                    <a:cubicBezTo>
                      <a:pt x="6896" y="4884"/>
                      <a:pt x="7322" y="4124"/>
                      <a:pt x="7322" y="3364"/>
                    </a:cubicBezTo>
                    <a:cubicBezTo>
                      <a:pt x="7595" y="3668"/>
                      <a:pt x="7930" y="3881"/>
                      <a:pt x="8355" y="3942"/>
                    </a:cubicBezTo>
                    <a:cubicBezTo>
                      <a:pt x="8276" y="5000"/>
                      <a:pt x="9048" y="6150"/>
                      <a:pt x="10252" y="6150"/>
                    </a:cubicBezTo>
                    <a:cubicBezTo>
                      <a:pt x="10431" y="6150"/>
                      <a:pt x="10620" y="6125"/>
                      <a:pt x="10817" y="6069"/>
                    </a:cubicBezTo>
                    <a:cubicBezTo>
                      <a:pt x="12975" y="5461"/>
                      <a:pt x="12398" y="2452"/>
                      <a:pt x="10574" y="2209"/>
                    </a:cubicBezTo>
                    <a:cubicBezTo>
                      <a:pt x="10653" y="1151"/>
                      <a:pt x="9881" y="1"/>
                      <a:pt x="867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4" name="Google Shape;1961;p13">
                <a:extLst>
                  <a:ext uri="{FF2B5EF4-FFF2-40B4-BE49-F238E27FC236}">
                    <a16:creationId xmlns:a16="http://schemas.microsoft.com/office/drawing/2014/main" id="{92DA7D3C-D948-2EDE-A092-1B865F9A9059}"/>
                  </a:ext>
                </a:extLst>
              </p:cNvPr>
              <p:cNvSpPr/>
              <p:nvPr/>
            </p:nvSpPr>
            <p:spPr>
              <a:xfrm>
                <a:off x="6990350" y="2757900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66" y="0"/>
                    </a:moveTo>
                    <a:cubicBezTo>
                      <a:pt x="2674" y="0"/>
                      <a:pt x="2470" y="30"/>
                      <a:pt x="2257" y="93"/>
                    </a:cubicBezTo>
                    <a:cubicBezTo>
                      <a:pt x="0" y="734"/>
                      <a:pt x="731" y="3978"/>
                      <a:pt x="2763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627" y="3226"/>
                      <a:pt x="4887" y="0"/>
                      <a:pt x="28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5" name="Google Shape;1962;p13">
                <a:extLst>
                  <a:ext uri="{FF2B5EF4-FFF2-40B4-BE49-F238E27FC236}">
                    <a16:creationId xmlns:a16="http://schemas.microsoft.com/office/drawing/2014/main" id="{EB605D03-090F-1385-C496-3BBBE1FE1888}"/>
                  </a:ext>
                </a:extLst>
              </p:cNvPr>
              <p:cNvSpPr/>
              <p:nvPr/>
            </p:nvSpPr>
            <p:spPr>
              <a:xfrm>
                <a:off x="6732175" y="2235275"/>
                <a:ext cx="388325" cy="596925"/>
              </a:xfrm>
              <a:custGeom>
                <a:avLst/>
                <a:gdLst/>
                <a:ahLst/>
                <a:cxnLst/>
                <a:rect l="l" t="t" r="r" b="b"/>
                <a:pathLst>
                  <a:path w="15533" h="23877" extrusionOk="0">
                    <a:moveTo>
                      <a:pt x="8328" y="16074"/>
                    </a:moveTo>
                    <a:cubicBezTo>
                      <a:pt x="8615" y="16258"/>
                      <a:pt x="8943" y="16373"/>
                      <a:pt x="9312" y="16373"/>
                    </a:cubicBezTo>
                    <a:cubicBezTo>
                      <a:pt x="9491" y="16373"/>
                      <a:pt x="9680" y="16346"/>
                      <a:pt x="9878" y="16287"/>
                    </a:cubicBezTo>
                    <a:cubicBezTo>
                      <a:pt x="10030" y="16226"/>
                      <a:pt x="10152" y="16165"/>
                      <a:pt x="10304" y="16135"/>
                    </a:cubicBezTo>
                    <a:cubicBezTo>
                      <a:pt x="10588" y="16315"/>
                      <a:pt x="10937" y="16452"/>
                      <a:pt x="11334" y="16452"/>
                    </a:cubicBezTo>
                    <a:cubicBezTo>
                      <a:pt x="11405" y="16452"/>
                      <a:pt x="11477" y="16448"/>
                      <a:pt x="11550" y="16439"/>
                    </a:cubicBezTo>
                    <a:lnTo>
                      <a:pt x="11550" y="16439"/>
                    </a:lnTo>
                    <a:cubicBezTo>
                      <a:pt x="10699" y="17046"/>
                      <a:pt x="10608" y="18201"/>
                      <a:pt x="11094" y="19053"/>
                    </a:cubicBezTo>
                    <a:cubicBezTo>
                      <a:pt x="10805" y="18741"/>
                      <a:pt x="10369" y="18544"/>
                      <a:pt x="9858" y="18544"/>
                    </a:cubicBezTo>
                    <a:cubicBezTo>
                      <a:pt x="9671" y="18544"/>
                      <a:pt x="9474" y="18570"/>
                      <a:pt x="9270" y="18627"/>
                    </a:cubicBezTo>
                    <a:cubicBezTo>
                      <a:pt x="9240" y="18627"/>
                      <a:pt x="9210" y="18657"/>
                      <a:pt x="9179" y="18657"/>
                    </a:cubicBezTo>
                    <a:cubicBezTo>
                      <a:pt x="8814" y="18201"/>
                      <a:pt x="8328" y="17867"/>
                      <a:pt x="7690" y="17867"/>
                    </a:cubicBezTo>
                    <a:cubicBezTo>
                      <a:pt x="7659" y="17442"/>
                      <a:pt x="7447" y="17077"/>
                      <a:pt x="7203" y="16742"/>
                    </a:cubicBezTo>
                    <a:cubicBezTo>
                      <a:pt x="7264" y="16742"/>
                      <a:pt x="7295" y="16682"/>
                      <a:pt x="7386" y="16682"/>
                    </a:cubicBezTo>
                    <a:cubicBezTo>
                      <a:pt x="7811" y="16591"/>
                      <a:pt x="8146" y="16347"/>
                      <a:pt x="8328" y="16074"/>
                    </a:cubicBezTo>
                    <a:close/>
                    <a:moveTo>
                      <a:pt x="4084" y="0"/>
                    </a:moveTo>
                    <a:cubicBezTo>
                      <a:pt x="3898" y="0"/>
                      <a:pt x="3701" y="27"/>
                      <a:pt x="3495" y="86"/>
                    </a:cubicBezTo>
                    <a:cubicBezTo>
                      <a:pt x="1287" y="737"/>
                      <a:pt x="1979" y="3971"/>
                      <a:pt x="4024" y="3971"/>
                    </a:cubicBezTo>
                    <a:cubicBezTo>
                      <a:pt x="4175" y="3971"/>
                      <a:pt x="4333" y="3953"/>
                      <a:pt x="4498" y="3916"/>
                    </a:cubicBezTo>
                    <a:lnTo>
                      <a:pt x="4498" y="4159"/>
                    </a:lnTo>
                    <a:cubicBezTo>
                      <a:pt x="4377" y="4159"/>
                      <a:pt x="4225" y="4189"/>
                      <a:pt x="4073" y="4220"/>
                    </a:cubicBezTo>
                    <a:cubicBezTo>
                      <a:pt x="2279" y="4767"/>
                      <a:pt x="2401" y="6925"/>
                      <a:pt x="3556" y="7776"/>
                    </a:cubicBezTo>
                    <a:cubicBezTo>
                      <a:pt x="3161" y="8293"/>
                      <a:pt x="3130" y="8992"/>
                      <a:pt x="3313" y="9539"/>
                    </a:cubicBezTo>
                    <a:cubicBezTo>
                      <a:pt x="2675" y="10572"/>
                      <a:pt x="3191" y="12183"/>
                      <a:pt x="4377" y="12548"/>
                    </a:cubicBezTo>
                    <a:cubicBezTo>
                      <a:pt x="4346" y="12700"/>
                      <a:pt x="4346" y="12882"/>
                      <a:pt x="4377" y="13034"/>
                    </a:cubicBezTo>
                    <a:lnTo>
                      <a:pt x="4346" y="13034"/>
                    </a:lnTo>
                    <a:cubicBezTo>
                      <a:pt x="3343" y="13308"/>
                      <a:pt x="2918" y="14098"/>
                      <a:pt x="2978" y="14919"/>
                    </a:cubicBezTo>
                    <a:cubicBezTo>
                      <a:pt x="2735" y="14919"/>
                      <a:pt x="2523" y="14919"/>
                      <a:pt x="2249" y="14980"/>
                    </a:cubicBezTo>
                    <a:cubicBezTo>
                      <a:pt x="1" y="15646"/>
                      <a:pt x="718" y="18872"/>
                      <a:pt x="2734" y="18872"/>
                    </a:cubicBezTo>
                    <a:cubicBezTo>
                      <a:pt x="2926" y="18872"/>
                      <a:pt x="3129" y="18842"/>
                      <a:pt x="3343" y="18779"/>
                    </a:cubicBezTo>
                    <a:cubicBezTo>
                      <a:pt x="3586" y="18718"/>
                      <a:pt x="3769" y="18627"/>
                      <a:pt x="3921" y="18505"/>
                    </a:cubicBezTo>
                    <a:cubicBezTo>
                      <a:pt x="3951" y="18718"/>
                      <a:pt x="4073" y="18901"/>
                      <a:pt x="4134" y="19053"/>
                    </a:cubicBezTo>
                    <a:cubicBezTo>
                      <a:pt x="2196" y="19855"/>
                      <a:pt x="2956" y="22852"/>
                      <a:pt x="4875" y="22852"/>
                    </a:cubicBezTo>
                    <a:cubicBezTo>
                      <a:pt x="5063" y="22852"/>
                      <a:pt x="5262" y="22823"/>
                      <a:pt x="5471" y="22761"/>
                    </a:cubicBezTo>
                    <a:lnTo>
                      <a:pt x="5532" y="22761"/>
                    </a:lnTo>
                    <a:cubicBezTo>
                      <a:pt x="5829" y="23379"/>
                      <a:pt x="6407" y="23877"/>
                      <a:pt x="7186" y="23877"/>
                    </a:cubicBezTo>
                    <a:cubicBezTo>
                      <a:pt x="7364" y="23877"/>
                      <a:pt x="7553" y="23851"/>
                      <a:pt x="7751" y="23794"/>
                    </a:cubicBezTo>
                    <a:cubicBezTo>
                      <a:pt x="8571" y="23581"/>
                      <a:pt x="8966" y="23004"/>
                      <a:pt x="9088" y="22366"/>
                    </a:cubicBezTo>
                    <a:cubicBezTo>
                      <a:pt x="9264" y="22446"/>
                      <a:pt x="9466" y="22484"/>
                      <a:pt x="9685" y="22484"/>
                    </a:cubicBezTo>
                    <a:cubicBezTo>
                      <a:pt x="9880" y="22484"/>
                      <a:pt x="10089" y="22453"/>
                      <a:pt x="10304" y="22396"/>
                    </a:cubicBezTo>
                    <a:cubicBezTo>
                      <a:pt x="11732" y="21971"/>
                      <a:pt x="11976" y="20481"/>
                      <a:pt x="11398" y="19478"/>
                    </a:cubicBezTo>
                    <a:lnTo>
                      <a:pt x="11398" y="19478"/>
                    </a:lnTo>
                    <a:cubicBezTo>
                      <a:pt x="11706" y="19764"/>
                      <a:pt x="12126" y="19970"/>
                      <a:pt x="12622" y="19970"/>
                    </a:cubicBezTo>
                    <a:cubicBezTo>
                      <a:pt x="12811" y="19970"/>
                      <a:pt x="13012" y="19940"/>
                      <a:pt x="13222" y="19873"/>
                    </a:cubicBezTo>
                    <a:cubicBezTo>
                      <a:pt x="15532" y="19259"/>
                      <a:pt x="14804" y="16028"/>
                      <a:pt x="12796" y="16028"/>
                    </a:cubicBezTo>
                    <a:cubicBezTo>
                      <a:pt x="12717" y="16028"/>
                      <a:pt x="12636" y="16033"/>
                      <a:pt x="12553" y="16043"/>
                    </a:cubicBezTo>
                    <a:cubicBezTo>
                      <a:pt x="13985" y="15025"/>
                      <a:pt x="13197" y="12460"/>
                      <a:pt x="11387" y="12460"/>
                    </a:cubicBezTo>
                    <a:cubicBezTo>
                      <a:pt x="11199" y="12460"/>
                      <a:pt x="10999" y="12488"/>
                      <a:pt x="10790" y="12548"/>
                    </a:cubicBezTo>
                    <a:cubicBezTo>
                      <a:pt x="10638" y="12578"/>
                      <a:pt x="10547" y="12669"/>
                      <a:pt x="10395" y="12700"/>
                    </a:cubicBezTo>
                    <a:cubicBezTo>
                      <a:pt x="10116" y="12501"/>
                      <a:pt x="9773" y="12380"/>
                      <a:pt x="9398" y="12380"/>
                    </a:cubicBezTo>
                    <a:cubicBezTo>
                      <a:pt x="9200" y="12380"/>
                      <a:pt x="8994" y="12414"/>
                      <a:pt x="8784" y="12487"/>
                    </a:cubicBezTo>
                    <a:cubicBezTo>
                      <a:pt x="8571" y="12548"/>
                      <a:pt x="8359" y="12639"/>
                      <a:pt x="8176" y="12730"/>
                    </a:cubicBezTo>
                    <a:cubicBezTo>
                      <a:pt x="8055" y="11970"/>
                      <a:pt x="7599" y="11271"/>
                      <a:pt x="6839" y="11028"/>
                    </a:cubicBezTo>
                    <a:cubicBezTo>
                      <a:pt x="6839" y="10907"/>
                      <a:pt x="6900" y="10755"/>
                      <a:pt x="6839" y="10663"/>
                    </a:cubicBezTo>
                    <a:lnTo>
                      <a:pt x="6839" y="10663"/>
                    </a:lnTo>
                    <a:cubicBezTo>
                      <a:pt x="7080" y="10775"/>
                      <a:pt x="7355" y="10841"/>
                      <a:pt x="7657" y="10841"/>
                    </a:cubicBezTo>
                    <a:cubicBezTo>
                      <a:pt x="7850" y="10841"/>
                      <a:pt x="8054" y="10814"/>
                      <a:pt x="8267" y="10755"/>
                    </a:cubicBezTo>
                    <a:cubicBezTo>
                      <a:pt x="10524" y="10114"/>
                      <a:pt x="9793" y="6870"/>
                      <a:pt x="7737" y="6870"/>
                    </a:cubicBezTo>
                    <a:cubicBezTo>
                      <a:pt x="7550" y="6870"/>
                      <a:pt x="7351" y="6897"/>
                      <a:pt x="7143" y="6955"/>
                    </a:cubicBezTo>
                    <a:cubicBezTo>
                      <a:pt x="6808" y="7077"/>
                      <a:pt x="6504" y="7229"/>
                      <a:pt x="6322" y="7472"/>
                    </a:cubicBezTo>
                    <a:cubicBezTo>
                      <a:pt x="6292" y="7411"/>
                      <a:pt x="6231" y="7381"/>
                      <a:pt x="6170" y="7350"/>
                    </a:cubicBezTo>
                    <a:cubicBezTo>
                      <a:pt x="6383" y="7046"/>
                      <a:pt x="6504" y="6651"/>
                      <a:pt x="6504" y="6286"/>
                    </a:cubicBezTo>
                    <a:cubicBezTo>
                      <a:pt x="6626" y="6286"/>
                      <a:pt x="6778" y="6256"/>
                      <a:pt x="6930" y="6195"/>
                    </a:cubicBezTo>
                    <a:cubicBezTo>
                      <a:pt x="9174" y="5570"/>
                      <a:pt x="8445" y="2316"/>
                      <a:pt x="6428" y="2316"/>
                    </a:cubicBezTo>
                    <a:cubicBezTo>
                      <a:pt x="6287" y="2316"/>
                      <a:pt x="6140" y="2332"/>
                      <a:pt x="5988" y="2365"/>
                    </a:cubicBezTo>
                    <a:cubicBezTo>
                      <a:pt x="6120" y="1252"/>
                      <a:pt x="5351" y="0"/>
                      <a:pt x="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6" name="Google Shape;1963;p13">
                <a:extLst>
                  <a:ext uri="{FF2B5EF4-FFF2-40B4-BE49-F238E27FC236}">
                    <a16:creationId xmlns:a16="http://schemas.microsoft.com/office/drawing/2014/main" id="{46664C60-8C08-9B84-D9CB-2337BCBC779B}"/>
                  </a:ext>
                </a:extLst>
              </p:cNvPr>
              <p:cNvSpPr/>
              <p:nvPr/>
            </p:nvSpPr>
            <p:spPr>
              <a:xfrm>
                <a:off x="6732750" y="212717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6" y="94"/>
                    </a:cubicBezTo>
                    <a:cubicBezTo>
                      <a:pt x="0" y="734"/>
                      <a:pt x="730" y="3978"/>
                      <a:pt x="2786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7" name="Google Shape;1964;p13">
                <a:extLst>
                  <a:ext uri="{FF2B5EF4-FFF2-40B4-BE49-F238E27FC236}">
                    <a16:creationId xmlns:a16="http://schemas.microsoft.com/office/drawing/2014/main" id="{AC1E1433-F207-EDF1-30C9-D80BF3A692AC}"/>
                  </a:ext>
                </a:extLst>
              </p:cNvPr>
              <p:cNvSpPr/>
              <p:nvPr/>
            </p:nvSpPr>
            <p:spPr>
              <a:xfrm>
                <a:off x="6704600" y="1982675"/>
                <a:ext cx="146950" cy="130100"/>
              </a:xfrm>
              <a:custGeom>
                <a:avLst/>
                <a:gdLst/>
                <a:ahLst/>
                <a:cxnLst/>
                <a:rect l="l" t="t" r="r" b="b"/>
                <a:pathLst>
                  <a:path w="5878" h="5204" extrusionOk="0">
                    <a:moveTo>
                      <a:pt x="3336" y="1"/>
                    </a:moveTo>
                    <a:cubicBezTo>
                      <a:pt x="3140" y="1"/>
                      <a:pt x="2932" y="32"/>
                      <a:pt x="2714" y="98"/>
                    </a:cubicBezTo>
                    <a:cubicBezTo>
                      <a:pt x="1863" y="342"/>
                      <a:pt x="1407" y="949"/>
                      <a:pt x="1346" y="1649"/>
                    </a:cubicBezTo>
                    <a:cubicBezTo>
                      <a:pt x="0" y="2719"/>
                      <a:pt x="813" y="5204"/>
                      <a:pt x="2573" y="5204"/>
                    </a:cubicBezTo>
                    <a:cubicBezTo>
                      <a:pt x="2762" y="5204"/>
                      <a:pt x="2961" y="5175"/>
                      <a:pt x="3170" y="5114"/>
                    </a:cubicBezTo>
                    <a:cubicBezTo>
                      <a:pt x="3990" y="4840"/>
                      <a:pt x="4446" y="4232"/>
                      <a:pt x="4537" y="3533"/>
                    </a:cubicBezTo>
                    <a:cubicBezTo>
                      <a:pt x="5878" y="2493"/>
                      <a:pt x="5101" y="1"/>
                      <a:pt x="33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8" name="Google Shape;1965;p13">
                <a:extLst>
                  <a:ext uri="{FF2B5EF4-FFF2-40B4-BE49-F238E27FC236}">
                    <a16:creationId xmlns:a16="http://schemas.microsoft.com/office/drawing/2014/main" id="{2A870486-F074-7451-B163-63A9C753AA0E}"/>
                  </a:ext>
                </a:extLst>
              </p:cNvPr>
              <p:cNvSpPr/>
              <p:nvPr/>
            </p:nvSpPr>
            <p:spPr>
              <a:xfrm>
                <a:off x="6862125" y="2055925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43" y="1"/>
                    </a:moveTo>
                    <a:cubicBezTo>
                      <a:pt x="2656" y="1"/>
                      <a:pt x="2457" y="28"/>
                      <a:pt x="2249" y="86"/>
                    </a:cubicBezTo>
                    <a:cubicBezTo>
                      <a:pt x="0" y="752"/>
                      <a:pt x="718" y="3978"/>
                      <a:pt x="2757" y="3978"/>
                    </a:cubicBezTo>
                    <a:cubicBezTo>
                      <a:pt x="2951" y="3978"/>
                      <a:pt x="3157" y="3949"/>
                      <a:pt x="3373" y="3886"/>
                    </a:cubicBezTo>
                    <a:cubicBezTo>
                      <a:pt x="5629" y="3245"/>
                      <a:pt x="4899" y="1"/>
                      <a:pt x="284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9" name="Google Shape;1966;p13">
                <a:extLst>
                  <a:ext uri="{FF2B5EF4-FFF2-40B4-BE49-F238E27FC236}">
                    <a16:creationId xmlns:a16="http://schemas.microsoft.com/office/drawing/2014/main" id="{508AEB0B-5F78-50A6-B06E-EED57056C0A0}"/>
                  </a:ext>
                </a:extLst>
              </p:cNvPr>
              <p:cNvSpPr/>
              <p:nvPr/>
            </p:nvSpPr>
            <p:spPr>
              <a:xfrm>
                <a:off x="6893350" y="2163250"/>
                <a:ext cx="1401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2" extrusionOk="0">
                    <a:moveTo>
                      <a:pt x="2835" y="1"/>
                    </a:moveTo>
                    <a:cubicBezTo>
                      <a:pt x="2658" y="1"/>
                      <a:pt x="2472" y="25"/>
                      <a:pt x="2276" y="79"/>
                    </a:cubicBezTo>
                    <a:cubicBezTo>
                      <a:pt x="0" y="745"/>
                      <a:pt x="740" y="3971"/>
                      <a:pt x="2761" y="3971"/>
                    </a:cubicBezTo>
                    <a:cubicBezTo>
                      <a:pt x="2953" y="3971"/>
                      <a:pt x="3157" y="3942"/>
                      <a:pt x="3371" y="3879"/>
                    </a:cubicBezTo>
                    <a:cubicBezTo>
                      <a:pt x="5607" y="3264"/>
                      <a:pt x="4861" y="1"/>
                      <a:pt x="283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0" name="Google Shape;1967;p13">
                <a:extLst>
                  <a:ext uri="{FF2B5EF4-FFF2-40B4-BE49-F238E27FC236}">
                    <a16:creationId xmlns:a16="http://schemas.microsoft.com/office/drawing/2014/main" id="{C4F55C3D-7784-F4AE-EF1C-D7A476C64E4B}"/>
                  </a:ext>
                </a:extLst>
              </p:cNvPr>
              <p:cNvSpPr/>
              <p:nvPr/>
            </p:nvSpPr>
            <p:spPr>
              <a:xfrm>
                <a:off x="6930525" y="2293025"/>
                <a:ext cx="1407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1" h="3978" extrusionOk="0">
                    <a:moveTo>
                      <a:pt x="2839" y="1"/>
                    </a:moveTo>
                    <a:cubicBezTo>
                      <a:pt x="2653" y="1"/>
                      <a:pt x="2455" y="28"/>
                      <a:pt x="2248" y="86"/>
                    </a:cubicBezTo>
                    <a:cubicBezTo>
                      <a:pt x="0" y="752"/>
                      <a:pt x="717" y="3978"/>
                      <a:pt x="2756" y="3978"/>
                    </a:cubicBezTo>
                    <a:cubicBezTo>
                      <a:pt x="2950" y="3978"/>
                      <a:pt x="3156" y="3949"/>
                      <a:pt x="3373" y="3885"/>
                    </a:cubicBezTo>
                    <a:cubicBezTo>
                      <a:pt x="5631" y="3272"/>
                      <a:pt x="4898" y="1"/>
                      <a:pt x="28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1" name="Google Shape;1968;p13">
                <a:extLst>
                  <a:ext uri="{FF2B5EF4-FFF2-40B4-BE49-F238E27FC236}">
                    <a16:creationId xmlns:a16="http://schemas.microsoft.com/office/drawing/2014/main" id="{AB84E756-49C3-CBA5-CF0C-0D7E42821D0C}"/>
                  </a:ext>
                </a:extLst>
              </p:cNvPr>
              <p:cNvSpPr/>
              <p:nvPr/>
            </p:nvSpPr>
            <p:spPr>
              <a:xfrm>
                <a:off x="6974525" y="2439500"/>
                <a:ext cx="138400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536" h="3986" extrusionOk="0">
                    <a:moveTo>
                      <a:pt x="2823" y="1"/>
                    </a:moveTo>
                    <a:cubicBezTo>
                      <a:pt x="2633" y="1"/>
                      <a:pt x="2432" y="30"/>
                      <a:pt x="2221" y="93"/>
                    </a:cubicBezTo>
                    <a:cubicBezTo>
                      <a:pt x="0" y="759"/>
                      <a:pt x="720" y="3985"/>
                      <a:pt x="2713" y="3985"/>
                    </a:cubicBezTo>
                    <a:cubicBezTo>
                      <a:pt x="2903" y="3985"/>
                      <a:pt x="3104" y="3956"/>
                      <a:pt x="3315" y="3893"/>
                    </a:cubicBezTo>
                    <a:cubicBezTo>
                      <a:pt x="5535" y="3226"/>
                      <a:pt x="4816" y="1"/>
                      <a:pt x="282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2" name="Google Shape;1969;p13">
                <a:extLst>
                  <a:ext uri="{FF2B5EF4-FFF2-40B4-BE49-F238E27FC236}">
                    <a16:creationId xmlns:a16="http://schemas.microsoft.com/office/drawing/2014/main" id="{DF580285-B602-DA91-20BB-8BB89D94AC3B}"/>
                  </a:ext>
                </a:extLst>
              </p:cNvPr>
              <p:cNvSpPr/>
              <p:nvPr/>
            </p:nvSpPr>
            <p:spPr>
              <a:xfrm>
                <a:off x="7000975" y="2564125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66" y="0"/>
                    </a:moveTo>
                    <a:cubicBezTo>
                      <a:pt x="2674" y="0"/>
                      <a:pt x="2471" y="30"/>
                      <a:pt x="2257" y="93"/>
                    </a:cubicBezTo>
                    <a:cubicBezTo>
                      <a:pt x="1" y="734"/>
                      <a:pt x="731" y="3978"/>
                      <a:pt x="2764" y="3978"/>
                    </a:cubicBezTo>
                    <a:cubicBezTo>
                      <a:pt x="2949" y="3978"/>
                      <a:pt x="3145" y="3951"/>
                      <a:pt x="3351" y="3892"/>
                    </a:cubicBezTo>
                    <a:cubicBezTo>
                      <a:pt x="5599" y="3226"/>
                      <a:pt x="4882" y="0"/>
                      <a:pt x="28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3" name="Google Shape;1970;p13">
                <a:extLst>
                  <a:ext uri="{FF2B5EF4-FFF2-40B4-BE49-F238E27FC236}">
                    <a16:creationId xmlns:a16="http://schemas.microsoft.com/office/drawing/2014/main" id="{32A4D305-9779-D356-A802-BA8DBBDDDDBA}"/>
                  </a:ext>
                </a:extLst>
              </p:cNvPr>
              <p:cNvSpPr/>
              <p:nvPr/>
            </p:nvSpPr>
            <p:spPr>
              <a:xfrm>
                <a:off x="6919950" y="2428900"/>
                <a:ext cx="140550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4" extrusionOk="0">
                    <a:moveTo>
                      <a:pt x="2878" y="0"/>
                    </a:moveTo>
                    <a:cubicBezTo>
                      <a:pt x="2688" y="0"/>
                      <a:pt x="2487" y="29"/>
                      <a:pt x="2276" y="92"/>
                    </a:cubicBezTo>
                    <a:cubicBezTo>
                      <a:pt x="0" y="758"/>
                      <a:pt x="740" y="3984"/>
                      <a:pt x="2761" y="3984"/>
                    </a:cubicBezTo>
                    <a:cubicBezTo>
                      <a:pt x="2953" y="3984"/>
                      <a:pt x="3156" y="3954"/>
                      <a:pt x="3370" y="3891"/>
                    </a:cubicBezTo>
                    <a:cubicBezTo>
                      <a:pt x="5621" y="3280"/>
                      <a:pt x="4900" y="0"/>
                      <a:pt x="28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4" name="Google Shape;1971;p13">
                <a:extLst>
                  <a:ext uri="{FF2B5EF4-FFF2-40B4-BE49-F238E27FC236}">
                    <a16:creationId xmlns:a16="http://schemas.microsoft.com/office/drawing/2014/main" id="{04EA0268-B5AD-3418-B74B-469E3C106B8D}"/>
                  </a:ext>
                </a:extLst>
              </p:cNvPr>
              <p:cNvSpPr/>
              <p:nvPr/>
            </p:nvSpPr>
            <p:spPr>
              <a:xfrm>
                <a:off x="6906950" y="238330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51" y="1"/>
                    </a:moveTo>
                    <a:cubicBezTo>
                      <a:pt x="2661" y="1"/>
                      <a:pt x="2460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5" name="Google Shape;1972;p13">
                <a:extLst>
                  <a:ext uri="{FF2B5EF4-FFF2-40B4-BE49-F238E27FC236}">
                    <a16:creationId xmlns:a16="http://schemas.microsoft.com/office/drawing/2014/main" id="{2506DEB0-62F8-DABE-73E0-B12F0C4FACE1}"/>
                  </a:ext>
                </a:extLst>
              </p:cNvPr>
              <p:cNvSpPr/>
              <p:nvPr/>
            </p:nvSpPr>
            <p:spPr>
              <a:xfrm>
                <a:off x="6868200" y="2220250"/>
                <a:ext cx="1402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1" extrusionOk="0">
                    <a:moveTo>
                      <a:pt x="2814" y="0"/>
                    </a:moveTo>
                    <a:cubicBezTo>
                      <a:pt x="2635" y="0"/>
                      <a:pt x="2447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6" name="Google Shape;1973;p13">
                <a:extLst>
                  <a:ext uri="{FF2B5EF4-FFF2-40B4-BE49-F238E27FC236}">
                    <a16:creationId xmlns:a16="http://schemas.microsoft.com/office/drawing/2014/main" id="{0E212A07-C7E1-FCA3-A91E-871E1348EB67}"/>
                  </a:ext>
                </a:extLst>
              </p:cNvPr>
              <p:cNvSpPr/>
              <p:nvPr/>
            </p:nvSpPr>
            <p:spPr>
              <a:xfrm>
                <a:off x="6854525" y="217432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6" y="1"/>
                      <a:pt x="2462" y="30"/>
                      <a:pt x="2249" y="92"/>
                    </a:cubicBezTo>
                    <a:cubicBezTo>
                      <a:pt x="1" y="758"/>
                      <a:pt x="718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3" y="1"/>
                      <a:pt x="28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7" name="Google Shape;1974;p13">
                <a:extLst>
                  <a:ext uri="{FF2B5EF4-FFF2-40B4-BE49-F238E27FC236}">
                    <a16:creationId xmlns:a16="http://schemas.microsoft.com/office/drawing/2014/main" id="{9B5C8E66-E793-A36A-B583-DE6348D8FEA7}"/>
                  </a:ext>
                </a:extLst>
              </p:cNvPr>
              <p:cNvSpPr/>
              <p:nvPr/>
            </p:nvSpPr>
            <p:spPr>
              <a:xfrm>
                <a:off x="6818800" y="213555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8" name="Google Shape;1975;p13">
                <a:extLst>
                  <a:ext uri="{FF2B5EF4-FFF2-40B4-BE49-F238E27FC236}">
                    <a16:creationId xmlns:a16="http://schemas.microsoft.com/office/drawing/2014/main" id="{CF28589B-31FA-F8F7-7296-2BFF7A1C09BA}"/>
                  </a:ext>
                </a:extLst>
              </p:cNvPr>
              <p:cNvSpPr/>
              <p:nvPr/>
            </p:nvSpPr>
            <p:spPr>
              <a:xfrm>
                <a:off x="6777775" y="2080275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33" y="0"/>
                    </a:moveTo>
                    <a:cubicBezTo>
                      <a:pt x="2648" y="0"/>
                      <a:pt x="2453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4"/>
                    </a:cubicBezTo>
                    <a:cubicBezTo>
                      <a:pt x="5628" y="3271"/>
                      <a:pt x="4873" y="0"/>
                      <a:pt x="28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9" name="Google Shape;1976;p13">
                <a:extLst>
                  <a:ext uri="{FF2B5EF4-FFF2-40B4-BE49-F238E27FC236}">
                    <a16:creationId xmlns:a16="http://schemas.microsoft.com/office/drawing/2014/main" id="{998D9FF3-1E7B-AF6A-CCC2-D70E4C6B81B6}"/>
                  </a:ext>
                </a:extLst>
              </p:cNvPr>
              <p:cNvSpPr/>
              <p:nvPr/>
            </p:nvSpPr>
            <p:spPr>
              <a:xfrm>
                <a:off x="6763950" y="20930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0" name="Google Shape;1977;p13">
                <a:extLst>
                  <a:ext uri="{FF2B5EF4-FFF2-40B4-BE49-F238E27FC236}">
                    <a16:creationId xmlns:a16="http://schemas.microsoft.com/office/drawing/2014/main" id="{DBBEDBB9-52DA-8CE9-FFF3-2DBD005E87E7}"/>
                  </a:ext>
                </a:extLst>
              </p:cNvPr>
              <p:cNvSpPr/>
              <p:nvPr/>
            </p:nvSpPr>
            <p:spPr>
              <a:xfrm>
                <a:off x="6744350" y="2023425"/>
                <a:ext cx="14095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8" h="3972" extrusionOk="0">
                    <a:moveTo>
                      <a:pt x="2821" y="1"/>
                    </a:moveTo>
                    <a:cubicBezTo>
                      <a:pt x="2640" y="1"/>
                      <a:pt x="2448" y="26"/>
                      <a:pt x="2248" y="79"/>
                    </a:cubicBezTo>
                    <a:cubicBezTo>
                      <a:pt x="0" y="745"/>
                      <a:pt x="717" y="3971"/>
                      <a:pt x="2756" y="3971"/>
                    </a:cubicBezTo>
                    <a:cubicBezTo>
                      <a:pt x="2950" y="3971"/>
                      <a:pt x="3156" y="3942"/>
                      <a:pt x="3373" y="3879"/>
                    </a:cubicBezTo>
                    <a:cubicBezTo>
                      <a:pt x="5637" y="3264"/>
                      <a:pt x="4894" y="1"/>
                      <a:pt x="282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1" name="Google Shape;1978;p13">
                <a:extLst>
                  <a:ext uri="{FF2B5EF4-FFF2-40B4-BE49-F238E27FC236}">
                    <a16:creationId xmlns:a16="http://schemas.microsoft.com/office/drawing/2014/main" id="{9DA77435-DB66-B64F-C639-46902787DF7C}"/>
                  </a:ext>
                </a:extLst>
              </p:cNvPr>
              <p:cNvSpPr/>
              <p:nvPr/>
            </p:nvSpPr>
            <p:spPr>
              <a:xfrm>
                <a:off x="6686600" y="1966275"/>
                <a:ext cx="1406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7" h="3978" extrusionOk="0">
                    <a:moveTo>
                      <a:pt x="2836" y="0"/>
                    </a:moveTo>
                    <a:cubicBezTo>
                      <a:pt x="2651" y="0"/>
                      <a:pt x="2454" y="27"/>
                      <a:pt x="2248" y="86"/>
                    </a:cubicBezTo>
                    <a:cubicBezTo>
                      <a:pt x="0" y="752"/>
                      <a:pt x="717" y="3978"/>
                      <a:pt x="2733" y="3978"/>
                    </a:cubicBezTo>
                    <a:cubicBezTo>
                      <a:pt x="2925" y="3978"/>
                      <a:pt x="3129" y="3948"/>
                      <a:pt x="3342" y="3885"/>
                    </a:cubicBezTo>
                    <a:cubicBezTo>
                      <a:pt x="5627" y="3244"/>
                      <a:pt x="4873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2" name="Google Shape;1979;p13">
                <a:extLst>
                  <a:ext uri="{FF2B5EF4-FFF2-40B4-BE49-F238E27FC236}">
                    <a16:creationId xmlns:a16="http://schemas.microsoft.com/office/drawing/2014/main" id="{9926A6EE-EF82-9A45-F78B-6F4205116358}"/>
                  </a:ext>
                </a:extLst>
              </p:cNvPr>
              <p:cNvSpPr/>
              <p:nvPr/>
            </p:nvSpPr>
            <p:spPr>
              <a:xfrm>
                <a:off x="6650175" y="1926600"/>
                <a:ext cx="1405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1" h="3985" extrusionOk="0">
                    <a:moveTo>
                      <a:pt x="2882" y="0"/>
                    </a:moveTo>
                    <a:cubicBezTo>
                      <a:pt x="2691" y="0"/>
                      <a:pt x="2489" y="29"/>
                      <a:pt x="2277" y="92"/>
                    </a:cubicBezTo>
                    <a:cubicBezTo>
                      <a:pt x="1" y="758"/>
                      <a:pt x="741" y="3984"/>
                      <a:pt x="2761" y="3984"/>
                    </a:cubicBezTo>
                    <a:cubicBezTo>
                      <a:pt x="2953" y="3984"/>
                      <a:pt x="3157" y="3955"/>
                      <a:pt x="3371" y="3892"/>
                    </a:cubicBezTo>
                    <a:cubicBezTo>
                      <a:pt x="5621" y="3253"/>
                      <a:pt x="4901" y="0"/>
                      <a:pt x="288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3" name="Google Shape;1980;p13">
                <a:extLst>
                  <a:ext uri="{FF2B5EF4-FFF2-40B4-BE49-F238E27FC236}">
                    <a16:creationId xmlns:a16="http://schemas.microsoft.com/office/drawing/2014/main" id="{B12CBAF8-D57A-F79D-73DD-82195524B19A}"/>
                  </a:ext>
                </a:extLst>
              </p:cNvPr>
              <p:cNvSpPr/>
              <p:nvPr/>
            </p:nvSpPr>
            <p:spPr>
              <a:xfrm>
                <a:off x="6611150" y="1880250"/>
                <a:ext cx="140800" cy="99425"/>
              </a:xfrm>
              <a:custGeom>
                <a:avLst/>
                <a:gdLst/>
                <a:ahLst/>
                <a:cxnLst/>
                <a:rect l="l" t="t" r="r" b="b"/>
                <a:pathLst>
                  <a:path w="5632" h="3977" extrusionOk="0">
                    <a:moveTo>
                      <a:pt x="2870" y="0"/>
                    </a:moveTo>
                    <a:cubicBezTo>
                      <a:pt x="2677" y="0"/>
                      <a:pt x="2472" y="29"/>
                      <a:pt x="2257" y="92"/>
                    </a:cubicBezTo>
                    <a:cubicBezTo>
                      <a:pt x="1" y="733"/>
                      <a:pt x="731" y="3977"/>
                      <a:pt x="2787" y="3977"/>
                    </a:cubicBezTo>
                    <a:cubicBezTo>
                      <a:pt x="2975" y="3977"/>
                      <a:pt x="3173" y="3950"/>
                      <a:pt x="3382" y="3891"/>
                    </a:cubicBezTo>
                    <a:cubicBezTo>
                      <a:pt x="5631" y="3253"/>
                      <a:pt x="4912" y="0"/>
                      <a:pt x="287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4" name="Google Shape;1981;p13">
                <a:extLst>
                  <a:ext uri="{FF2B5EF4-FFF2-40B4-BE49-F238E27FC236}">
                    <a16:creationId xmlns:a16="http://schemas.microsoft.com/office/drawing/2014/main" id="{4F523E81-76A1-D11F-6135-5CB90784D1FB}"/>
                  </a:ext>
                </a:extLst>
              </p:cNvPr>
              <p:cNvSpPr/>
              <p:nvPr/>
            </p:nvSpPr>
            <p:spPr>
              <a:xfrm>
                <a:off x="6716975" y="2098350"/>
                <a:ext cx="140575" cy="99600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4" extrusionOk="0">
                    <a:moveTo>
                      <a:pt x="2845" y="0"/>
                    </a:moveTo>
                    <a:cubicBezTo>
                      <a:pt x="2656" y="0"/>
                      <a:pt x="2457" y="29"/>
                      <a:pt x="2249" y="92"/>
                    </a:cubicBezTo>
                    <a:cubicBezTo>
                      <a:pt x="1" y="758"/>
                      <a:pt x="718" y="3984"/>
                      <a:pt x="2734" y="3984"/>
                    </a:cubicBezTo>
                    <a:cubicBezTo>
                      <a:pt x="2926" y="3984"/>
                      <a:pt x="3129" y="3954"/>
                      <a:pt x="3343" y="3891"/>
                    </a:cubicBezTo>
                    <a:cubicBezTo>
                      <a:pt x="5622" y="3280"/>
                      <a:pt x="4852" y="0"/>
                      <a:pt x="284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5" name="Google Shape;1982;p13">
                <a:extLst>
                  <a:ext uri="{FF2B5EF4-FFF2-40B4-BE49-F238E27FC236}">
                    <a16:creationId xmlns:a16="http://schemas.microsoft.com/office/drawing/2014/main" id="{07065A00-6569-4EAD-0BA6-7D3D2E310F49}"/>
                  </a:ext>
                </a:extLst>
              </p:cNvPr>
              <p:cNvSpPr/>
              <p:nvPr/>
            </p:nvSpPr>
            <p:spPr>
              <a:xfrm>
                <a:off x="6773975" y="2380425"/>
                <a:ext cx="1393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3978" extrusionOk="0">
                    <a:moveTo>
                      <a:pt x="2826" y="0"/>
                    </a:moveTo>
                    <a:cubicBezTo>
                      <a:pt x="2643" y="0"/>
                      <a:pt x="2451" y="27"/>
                      <a:pt x="2249" y="85"/>
                    </a:cubicBezTo>
                    <a:cubicBezTo>
                      <a:pt x="1" y="751"/>
                      <a:pt x="718" y="3977"/>
                      <a:pt x="2734" y="3977"/>
                    </a:cubicBezTo>
                    <a:cubicBezTo>
                      <a:pt x="2926" y="3977"/>
                      <a:pt x="3129" y="3948"/>
                      <a:pt x="3343" y="3885"/>
                    </a:cubicBezTo>
                    <a:cubicBezTo>
                      <a:pt x="5573" y="3272"/>
                      <a:pt x="4838" y="0"/>
                      <a:pt x="28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6" name="Google Shape;1983;p13">
                <a:extLst>
                  <a:ext uri="{FF2B5EF4-FFF2-40B4-BE49-F238E27FC236}">
                    <a16:creationId xmlns:a16="http://schemas.microsoft.com/office/drawing/2014/main" id="{9275417D-2120-AD9D-0484-764769A77A4E}"/>
                  </a:ext>
                </a:extLst>
              </p:cNvPr>
              <p:cNvSpPr/>
              <p:nvPr/>
            </p:nvSpPr>
            <p:spPr>
              <a:xfrm>
                <a:off x="6873525" y="2467800"/>
                <a:ext cx="14075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8" extrusionOk="0">
                    <a:moveTo>
                      <a:pt x="2843" y="0"/>
                    </a:moveTo>
                    <a:cubicBezTo>
                      <a:pt x="2656" y="0"/>
                      <a:pt x="2457" y="27"/>
                      <a:pt x="2249" y="86"/>
                    </a:cubicBezTo>
                    <a:cubicBezTo>
                      <a:pt x="0" y="752"/>
                      <a:pt x="717" y="3978"/>
                      <a:pt x="2757" y="3978"/>
                    </a:cubicBezTo>
                    <a:cubicBezTo>
                      <a:pt x="2951" y="3978"/>
                      <a:pt x="3157" y="3949"/>
                      <a:pt x="3373" y="3885"/>
                    </a:cubicBezTo>
                    <a:cubicBezTo>
                      <a:pt x="5629" y="3245"/>
                      <a:pt x="4899" y="0"/>
                      <a:pt x="284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7" name="Google Shape;1984;p13">
                <a:extLst>
                  <a:ext uri="{FF2B5EF4-FFF2-40B4-BE49-F238E27FC236}">
                    <a16:creationId xmlns:a16="http://schemas.microsoft.com/office/drawing/2014/main" id="{DBDEF1D2-A23C-EDBA-9899-AF958231D7F3}"/>
                  </a:ext>
                </a:extLst>
              </p:cNvPr>
              <p:cNvSpPr/>
              <p:nvPr/>
            </p:nvSpPr>
            <p:spPr>
              <a:xfrm>
                <a:off x="6910750" y="2539975"/>
                <a:ext cx="1407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9" extrusionOk="0">
                    <a:moveTo>
                      <a:pt x="2837" y="1"/>
                    </a:moveTo>
                    <a:cubicBezTo>
                      <a:pt x="2651" y="1"/>
                      <a:pt x="2455" y="28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6"/>
                    </a:cubicBezTo>
                    <a:cubicBezTo>
                      <a:pt x="5627" y="3245"/>
                      <a:pt x="4874" y="1"/>
                      <a:pt x="283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8" name="Google Shape;1985;p13">
                <a:extLst>
                  <a:ext uri="{FF2B5EF4-FFF2-40B4-BE49-F238E27FC236}">
                    <a16:creationId xmlns:a16="http://schemas.microsoft.com/office/drawing/2014/main" id="{ECDC5164-2ECA-0224-5374-6BC03FEDC31F}"/>
                  </a:ext>
                </a:extLst>
              </p:cNvPr>
              <p:cNvSpPr/>
              <p:nvPr/>
            </p:nvSpPr>
            <p:spPr>
              <a:xfrm>
                <a:off x="6911525" y="2656075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65" y="0"/>
                    </a:moveTo>
                    <a:cubicBezTo>
                      <a:pt x="2671" y="0"/>
                      <a:pt x="2465" y="29"/>
                      <a:pt x="2248" y="93"/>
                    </a:cubicBezTo>
                    <a:cubicBezTo>
                      <a:pt x="0" y="759"/>
                      <a:pt x="717" y="3985"/>
                      <a:pt x="2757" y="3985"/>
                    </a:cubicBezTo>
                    <a:cubicBezTo>
                      <a:pt x="2951" y="3985"/>
                      <a:pt x="3156" y="3956"/>
                      <a:pt x="3373" y="3892"/>
                    </a:cubicBezTo>
                    <a:cubicBezTo>
                      <a:pt x="5621" y="3226"/>
                      <a:pt x="4904" y="0"/>
                      <a:pt x="28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9" name="Google Shape;1986;p13">
                <a:extLst>
                  <a:ext uri="{FF2B5EF4-FFF2-40B4-BE49-F238E27FC236}">
                    <a16:creationId xmlns:a16="http://schemas.microsoft.com/office/drawing/2014/main" id="{FBBB495E-A438-65B0-D59B-EA3ED998246F}"/>
                  </a:ext>
                </a:extLst>
              </p:cNvPr>
              <p:cNvSpPr/>
              <p:nvPr/>
            </p:nvSpPr>
            <p:spPr>
              <a:xfrm>
                <a:off x="6748775" y="249575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82" y="0"/>
                    </a:moveTo>
                    <a:cubicBezTo>
                      <a:pt x="2694" y="0"/>
                      <a:pt x="2494" y="29"/>
                      <a:pt x="2284" y="92"/>
                    </a:cubicBezTo>
                    <a:cubicBezTo>
                      <a:pt x="0" y="733"/>
                      <a:pt x="753" y="3977"/>
                      <a:pt x="2790" y="3977"/>
                    </a:cubicBezTo>
                    <a:cubicBezTo>
                      <a:pt x="2976" y="3977"/>
                      <a:pt x="3172" y="3950"/>
                      <a:pt x="3378" y="3892"/>
                    </a:cubicBezTo>
                    <a:cubicBezTo>
                      <a:pt x="5600" y="3253"/>
                      <a:pt x="4878" y="0"/>
                      <a:pt x="288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0" name="Google Shape;1987;p13">
                <a:extLst>
                  <a:ext uri="{FF2B5EF4-FFF2-40B4-BE49-F238E27FC236}">
                    <a16:creationId xmlns:a16="http://schemas.microsoft.com/office/drawing/2014/main" id="{53EB2EDB-5C9D-0B4B-FF27-CD68701CF295}"/>
                  </a:ext>
                </a:extLst>
              </p:cNvPr>
              <p:cNvSpPr/>
              <p:nvPr/>
            </p:nvSpPr>
            <p:spPr>
              <a:xfrm>
                <a:off x="6745175" y="2338625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1"/>
                    </a:moveTo>
                    <a:cubicBezTo>
                      <a:pt x="2671" y="1"/>
                      <a:pt x="2478" y="27"/>
                      <a:pt x="2276" y="86"/>
                    </a:cubicBezTo>
                    <a:cubicBezTo>
                      <a:pt x="0" y="752"/>
                      <a:pt x="740" y="3978"/>
                      <a:pt x="2760" y="3978"/>
                    </a:cubicBezTo>
                    <a:cubicBezTo>
                      <a:pt x="2953" y="3978"/>
                      <a:pt x="3156" y="3948"/>
                      <a:pt x="3370" y="3885"/>
                    </a:cubicBezTo>
                    <a:cubicBezTo>
                      <a:pt x="5600" y="3272"/>
                      <a:pt x="4865" y="1"/>
                      <a:pt x="285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1" name="Google Shape;1988;p13">
                <a:extLst>
                  <a:ext uri="{FF2B5EF4-FFF2-40B4-BE49-F238E27FC236}">
                    <a16:creationId xmlns:a16="http://schemas.microsoft.com/office/drawing/2014/main" id="{D1813214-9FCA-982C-155D-4859C0673519}"/>
                  </a:ext>
                </a:extLst>
              </p:cNvPr>
              <p:cNvSpPr/>
              <p:nvPr/>
            </p:nvSpPr>
            <p:spPr>
              <a:xfrm>
                <a:off x="6674425" y="21524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8"/>
                      <a:pt x="3343" y="3885"/>
                    </a:cubicBezTo>
                    <a:cubicBezTo>
                      <a:pt x="5599" y="3244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2" name="Google Shape;1989;p13">
                <a:extLst>
                  <a:ext uri="{FF2B5EF4-FFF2-40B4-BE49-F238E27FC236}">
                    <a16:creationId xmlns:a16="http://schemas.microsoft.com/office/drawing/2014/main" id="{738BA941-A22B-C874-B10C-35CC61638020}"/>
                  </a:ext>
                </a:extLst>
              </p:cNvPr>
              <p:cNvSpPr/>
              <p:nvPr/>
            </p:nvSpPr>
            <p:spPr>
              <a:xfrm>
                <a:off x="6710150" y="2249550"/>
                <a:ext cx="14057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3" h="3985" extrusionOk="0">
                    <a:moveTo>
                      <a:pt x="2861" y="0"/>
                    </a:moveTo>
                    <a:cubicBezTo>
                      <a:pt x="2668" y="0"/>
                      <a:pt x="2464" y="29"/>
                      <a:pt x="2248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3" y="3253"/>
                      <a:pt x="4903" y="0"/>
                      <a:pt x="28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3" name="Google Shape;1990;p13">
                <a:extLst>
                  <a:ext uri="{FF2B5EF4-FFF2-40B4-BE49-F238E27FC236}">
                    <a16:creationId xmlns:a16="http://schemas.microsoft.com/office/drawing/2014/main" id="{F15AC1BE-74F9-5EB5-73E1-E63F664E554C}"/>
                  </a:ext>
                </a:extLst>
              </p:cNvPr>
              <p:cNvSpPr/>
              <p:nvPr/>
            </p:nvSpPr>
            <p:spPr>
              <a:xfrm>
                <a:off x="6702550" y="2508675"/>
                <a:ext cx="1406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5" h="3985" extrusionOk="0">
                    <a:moveTo>
                      <a:pt x="2857" y="1"/>
                    </a:moveTo>
                    <a:cubicBezTo>
                      <a:pt x="2665" y="1"/>
                      <a:pt x="2462" y="30"/>
                      <a:pt x="2249" y="92"/>
                    </a:cubicBezTo>
                    <a:cubicBezTo>
                      <a:pt x="0" y="758"/>
                      <a:pt x="717" y="3984"/>
                      <a:pt x="2757" y="3984"/>
                    </a:cubicBezTo>
                    <a:cubicBezTo>
                      <a:pt x="2951" y="3984"/>
                      <a:pt x="3157" y="3955"/>
                      <a:pt x="3373" y="3892"/>
                    </a:cubicBezTo>
                    <a:cubicBezTo>
                      <a:pt x="5624" y="3280"/>
                      <a:pt x="4902" y="1"/>
                      <a:pt x="285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4" name="Google Shape;1991;p13">
                <a:extLst>
                  <a:ext uri="{FF2B5EF4-FFF2-40B4-BE49-F238E27FC236}">
                    <a16:creationId xmlns:a16="http://schemas.microsoft.com/office/drawing/2014/main" id="{D849AA79-22DD-38F6-1D05-B4991D2D63CB}"/>
                  </a:ext>
                </a:extLst>
              </p:cNvPr>
              <p:cNvSpPr/>
              <p:nvPr/>
            </p:nvSpPr>
            <p:spPr>
              <a:xfrm>
                <a:off x="6694200" y="27358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58" y="1"/>
                    </a:moveTo>
                    <a:cubicBezTo>
                      <a:pt x="2666" y="1"/>
                      <a:pt x="2462" y="30"/>
                      <a:pt x="2248" y="93"/>
                    </a:cubicBezTo>
                    <a:cubicBezTo>
                      <a:pt x="0" y="760"/>
                      <a:pt x="717" y="3985"/>
                      <a:pt x="2733" y="3985"/>
                    </a:cubicBezTo>
                    <a:cubicBezTo>
                      <a:pt x="2925" y="3985"/>
                      <a:pt x="3129" y="3956"/>
                      <a:pt x="3342" y="3893"/>
                    </a:cubicBezTo>
                    <a:cubicBezTo>
                      <a:pt x="5618" y="3227"/>
                      <a:pt x="4878" y="1"/>
                      <a:pt x="285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5" name="Google Shape;1992;p13">
                <a:extLst>
                  <a:ext uri="{FF2B5EF4-FFF2-40B4-BE49-F238E27FC236}">
                    <a16:creationId xmlns:a16="http://schemas.microsoft.com/office/drawing/2014/main" id="{0A566ABB-AF79-F993-7BC9-0B9EE4B73B59}"/>
                  </a:ext>
                </a:extLst>
              </p:cNvPr>
              <p:cNvSpPr/>
              <p:nvPr/>
            </p:nvSpPr>
            <p:spPr>
              <a:xfrm>
                <a:off x="6940400" y="26389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6" name="Google Shape;1993;p13">
                <a:extLst>
                  <a:ext uri="{FF2B5EF4-FFF2-40B4-BE49-F238E27FC236}">
                    <a16:creationId xmlns:a16="http://schemas.microsoft.com/office/drawing/2014/main" id="{30C52ED8-E976-AC78-3A34-18248BB5C0BA}"/>
                  </a:ext>
                </a:extLst>
              </p:cNvPr>
              <p:cNvSpPr/>
              <p:nvPr/>
            </p:nvSpPr>
            <p:spPr>
              <a:xfrm>
                <a:off x="6913800" y="2862350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0" y="745"/>
                      <a:pt x="717" y="3971"/>
                      <a:pt x="2734" y="3971"/>
                    </a:cubicBezTo>
                    <a:cubicBezTo>
                      <a:pt x="2925" y="3971"/>
                      <a:pt x="3129" y="3942"/>
                      <a:pt x="3343" y="3879"/>
                    </a:cubicBezTo>
                    <a:cubicBezTo>
                      <a:pt x="5607" y="3264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7" name="Google Shape;1994;p13">
                <a:extLst>
                  <a:ext uri="{FF2B5EF4-FFF2-40B4-BE49-F238E27FC236}">
                    <a16:creationId xmlns:a16="http://schemas.microsoft.com/office/drawing/2014/main" id="{C5A53193-803D-B439-D9B6-C3A54846C473}"/>
                  </a:ext>
                </a:extLst>
              </p:cNvPr>
              <p:cNvSpPr/>
              <p:nvPr/>
            </p:nvSpPr>
            <p:spPr>
              <a:xfrm>
                <a:off x="6786750" y="27997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90" y="1"/>
                    </a:moveTo>
                    <a:cubicBezTo>
                      <a:pt x="2700" y="1"/>
                      <a:pt x="2497" y="30"/>
                      <a:pt x="2285" y="93"/>
                    </a:cubicBezTo>
                    <a:cubicBezTo>
                      <a:pt x="1" y="733"/>
                      <a:pt x="754" y="3978"/>
                      <a:pt x="2791" y="3978"/>
                    </a:cubicBezTo>
                    <a:cubicBezTo>
                      <a:pt x="2977" y="3978"/>
                      <a:pt x="3173" y="3951"/>
                      <a:pt x="3379" y="3892"/>
                    </a:cubicBezTo>
                    <a:cubicBezTo>
                      <a:pt x="5629" y="3253"/>
                      <a:pt x="4909" y="1"/>
                      <a:pt x="289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8" name="Google Shape;1995;p13">
                <a:extLst>
                  <a:ext uri="{FF2B5EF4-FFF2-40B4-BE49-F238E27FC236}">
                    <a16:creationId xmlns:a16="http://schemas.microsoft.com/office/drawing/2014/main" id="{C44ED42B-AE0D-914F-77BC-F3A98F3414B7}"/>
                  </a:ext>
                </a:extLst>
              </p:cNvPr>
              <p:cNvSpPr/>
              <p:nvPr/>
            </p:nvSpPr>
            <p:spPr>
              <a:xfrm>
                <a:off x="6832550" y="292755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9" name="Google Shape;1996;p13">
                <a:extLst>
                  <a:ext uri="{FF2B5EF4-FFF2-40B4-BE49-F238E27FC236}">
                    <a16:creationId xmlns:a16="http://schemas.microsoft.com/office/drawing/2014/main" id="{B122732C-DE84-BCD0-8693-CC604CEA1246}"/>
                  </a:ext>
                </a:extLst>
              </p:cNvPr>
              <p:cNvSpPr/>
              <p:nvPr/>
            </p:nvSpPr>
            <p:spPr>
              <a:xfrm>
                <a:off x="6993575" y="2881000"/>
                <a:ext cx="13980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2" h="3985" extrusionOk="0">
                    <a:moveTo>
                      <a:pt x="2858" y="0"/>
                    </a:moveTo>
                    <a:cubicBezTo>
                      <a:pt x="2667" y="0"/>
                      <a:pt x="2463" y="30"/>
                      <a:pt x="2249" y="93"/>
                    </a:cubicBezTo>
                    <a:cubicBezTo>
                      <a:pt x="1" y="759"/>
                      <a:pt x="718" y="3985"/>
                      <a:pt x="2734" y="3985"/>
                    </a:cubicBezTo>
                    <a:cubicBezTo>
                      <a:pt x="2926" y="3985"/>
                      <a:pt x="3129" y="3956"/>
                      <a:pt x="3343" y="3892"/>
                    </a:cubicBezTo>
                    <a:cubicBezTo>
                      <a:pt x="5592" y="3226"/>
                      <a:pt x="4874" y="0"/>
                      <a:pt x="28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0" name="Google Shape;1997;p13">
                <a:extLst>
                  <a:ext uri="{FF2B5EF4-FFF2-40B4-BE49-F238E27FC236}">
                    <a16:creationId xmlns:a16="http://schemas.microsoft.com/office/drawing/2014/main" id="{F536553D-6702-5650-0344-CD1C972DF0FE}"/>
                  </a:ext>
                </a:extLst>
              </p:cNvPr>
              <p:cNvSpPr/>
              <p:nvPr/>
            </p:nvSpPr>
            <p:spPr>
              <a:xfrm>
                <a:off x="7039175" y="2809750"/>
                <a:ext cx="1400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0" h="3978" extrusionOk="0">
                    <a:moveTo>
                      <a:pt x="2836" y="0"/>
                    </a:moveTo>
                    <a:cubicBezTo>
                      <a:pt x="2651" y="0"/>
                      <a:pt x="2455" y="27"/>
                      <a:pt x="2249" y="86"/>
                    </a:cubicBezTo>
                    <a:cubicBezTo>
                      <a:pt x="1" y="752"/>
                      <a:pt x="718" y="3978"/>
                      <a:pt x="2734" y="3978"/>
                    </a:cubicBezTo>
                    <a:cubicBezTo>
                      <a:pt x="2926" y="3978"/>
                      <a:pt x="3129" y="3949"/>
                      <a:pt x="3343" y="3885"/>
                    </a:cubicBezTo>
                    <a:cubicBezTo>
                      <a:pt x="5599" y="3245"/>
                      <a:pt x="4869" y="0"/>
                      <a:pt x="28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1" name="Google Shape;1998;p13">
                <a:extLst>
                  <a:ext uri="{FF2B5EF4-FFF2-40B4-BE49-F238E27FC236}">
                    <a16:creationId xmlns:a16="http://schemas.microsoft.com/office/drawing/2014/main" id="{11545524-782C-A73F-FB8A-7A9ABB131088}"/>
                  </a:ext>
                </a:extLst>
              </p:cNvPr>
              <p:cNvSpPr/>
              <p:nvPr/>
            </p:nvSpPr>
            <p:spPr>
              <a:xfrm>
                <a:off x="7044300" y="2659100"/>
                <a:ext cx="14075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5630" h="3979" extrusionOk="0">
                    <a:moveTo>
                      <a:pt x="2873" y="1"/>
                    </a:moveTo>
                    <a:cubicBezTo>
                      <a:pt x="2679" y="1"/>
                      <a:pt x="2473" y="30"/>
                      <a:pt x="2257" y="93"/>
                    </a:cubicBezTo>
                    <a:cubicBezTo>
                      <a:pt x="0" y="734"/>
                      <a:pt x="731" y="3978"/>
                      <a:pt x="2787" y="3978"/>
                    </a:cubicBezTo>
                    <a:cubicBezTo>
                      <a:pt x="2974" y="3978"/>
                      <a:pt x="3173" y="3951"/>
                      <a:pt x="3381" y="3893"/>
                    </a:cubicBezTo>
                    <a:cubicBezTo>
                      <a:pt x="5629" y="3227"/>
                      <a:pt x="4912" y="1"/>
                      <a:pt x="287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2" name="Google Shape;1999;p13">
                <a:extLst>
                  <a:ext uri="{FF2B5EF4-FFF2-40B4-BE49-F238E27FC236}">
                    <a16:creationId xmlns:a16="http://schemas.microsoft.com/office/drawing/2014/main" id="{E5BB5953-A280-21CA-69B7-3FFB94BD34B4}"/>
                  </a:ext>
                </a:extLst>
              </p:cNvPr>
              <p:cNvSpPr/>
              <p:nvPr/>
            </p:nvSpPr>
            <p:spPr>
              <a:xfrm>
                <a:off x="7022525" y="2581800"/>
                <a:ext cx="1407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9" h="3978" extrusionOk="0">
                    <a:moveTo>
                      <a:pt x="2860" y="0"/>
                    </a:moveTo>
                    <a:cubicBezTo>
                      <a:pt x="2676" y="0"/>
                      <a:pt x="2481" y="27"/>
                      <a:pt x="2277" y="85"/>
                    </a:cubicBezTo>
                    <a:cubicBezTo>
                      <a:pt x="1" y="751"/>
                      <a:pt x="741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28" y="3271"/>
                      <a:pt x="4896" y="0"/>
                      <a:pt x="28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3" name="Google Shape;2000;p13">
                <a:extLst>
                  <a:ext uri="{FF2B5EF4-FFF2-40B4-BE49-F238E27FC236}">
                    <a16:creationId xmlns:a16="http://schemas.microsoft.com/office/drawing/2014/main" id="{2675D72D-C1E0-13AE-2399-F796BBB3FF59}"/>
                  </a:ext>
                </a:extLst>
              </p:cNvPr>
              <p:cNvSpPr/>
              <p:nvPr/>
            </p:nvSpPr>
            <p:spPr>
              <a:xfrm>
                <a:off x="6960900" y="2367500"/>
                <a:ext cx="1400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3" h="3978" extrusionOk="0">
                    <a:moveTo>
                      <a:pt x="2830" y="0"/>
                    </a:moveTo>
                    <a:cubicBezTo>
                      <a:pt x="2647" y="0"/>
                      <a:pt x="2452" y="27"/>
                      <a:pt x="2249" y="86"/>
                    </a:cubicBezTo>
                    <a:cubicBezTo>
                      <a:pt x="1" y="752"/>
                      <a:pt x="718" y="3978"/>
                      <a:pt x="2757" y="3978"/>
                    </a:cubicBezTo>
                    <a:cubicBezTo>
                      <a:pt x="2951" y="3978"/>
                      <a:pt x="3157" y="3948"/>
                      <a:pt x="3374" y="3885"/>
                    </a:cubicBezTo>
                    <a:cubicBezTo>
                      <a:pt x="5602" y="3244"/>
                      <a:pt x="4844" y="0"/>
                      <a:pt x="28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4" name="Google Shape;2001;p13">
                <a:extLst>
                  <a:ext uri="{FF2B5EF4-FFF2-40B4-BE49-F238E27FC236}">
                    <a16:creationId xmlns:a16="http://schemas.microsoft.com/office/drawing/2014/main" id="{9E78414E-97F2-E4DA-6756-992DEF166700}"/>
                  </a:ext>
                </a:extLst>
              </p:cNvPr>
              <p:cNvSpPr/>
              <p:nvPr/>
            </p:nvSpPr>
            <p:spPr>
              <a:xfrm>
                <a:off x="6883400" y="2357025"/>
                <a:ext cx="140200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08" h="3972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607" y="3263"/>
                      <a:pt x="4864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5" name="Google Shape;2002;p13">
                <a:extLst>
                  <a:ext uri="{FF2B5EF4-FFF2-40B4-BE49-F238E27FC236}">
                    <a16:creationId xmlns:a16="http://schemas.microsoft.com/office/drawing/2014/main" id="{CED8B2F0-75B1-A12D-6E00-B58092E09D6E}"/>
                  </a:ext>
                </a:extLst>
              </p:cNvPr>
              <p:cNvSpPr/>
              <p:nvPr/>
            </p:nvSpPr>
            <p:spPr>
              <a:xfrm>
                <a:off x="6773025" y="2206975"/>
                <a:ext cx="13997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599" h="3978" extrusionOk="0">
                    <a:moveTo>
                      <a:pt x="2866" y="1"/>
                    </a:moveTo>
                    <a:cubicBezTo>
                      <a:pt x="2674" y="1"/>
                      <a:pt x="2470" y="30"/>
                      <a:pt x="2256" y="93"/>
                    </a:cubicBezTo>
                    <a:cubicBezTo>
                      <a:pt x="0" y="734"/>
                      <a:pt x="730" y="3978"/>
                      <a:pt x="2763" y="3978"/>
                    </a:cubicBezTo>
                    <a:cubicBezTo>
                      <a:pt x="2948" y="3978"/>
                      <a:pt x="3145" y="3951"/>
                      <a:pt x="3351" y="3893"/>
                    </a:cubicBezTo>
                    <a:cubicBezTo>
                      <a:pt x="5599" y="3226"/>
                      <a:pt x="4882" y="1"/>
                      <a:pt x="286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6" name="Google Shape;2003;p13">
                <a:extLst>
                  <a:ext uri="{FF2B5EF4-FFF2-40B4-BE49-F238E27FC236}">
                    <a16:creationId xmlns:a16="http://schemas.microsoft.com/office/drawing/2014/main" id="{3C6BDFFE-86E1-E0CB-D6C5-5C8F49688FBD}"/>
                  </a:ext>
                </a:extLst>
              </p:cNvPr>
              <p:cNvSpPr/>
              <p:nvPr/>
            </p:nvSpPr>
            <p:spPr>
              <a:xfrm>
                <a:off x="6875800" y="2616150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08" y="0"/>
                    </a:moveTo>
                    <a:cubicBezTo>
                      <a:pt x="2631" y="0"/>
                      <a:pt x="2444" y="25"/>
                      <a:pt x="2249" y="79"/>
                    </a:cubicBezTo>
                    <a:cubicBezTo>
                      <a:pt x="1" y="745"/>
                      <a:pt x="718" y="3971"/>
                      <a:pt x="2734" y="3971"/>
                    </a:cubicBezTo>
                    <a:cubicBezTo>
                      <a:pt x="2926" y="3971"/>
                      <a:pt x="3129" y="3942"/>
                      <a:pt x="3343" y="3878"/>
                    </a:cubicBezTo>
                    <a:cubicBezTo>
                      <a:pt x="5579" y="3263"/>
                      <a:pt x="4833" y="0"/>
                      <a:pt x="280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7" name="Google Shape;2004;p13">
                <a:extLst>
                  <a:ext uri="{FF2B5EF4-FFF2-40B4-BE49-F238E27FC236}">
                    <a16:creationId xmlns:a16="http://schemas.microsoft.com/office/drawing/2014/main" id="{A6F19068-BD02-A523-F75A-832BD889BBE9}"/>
                  </a:ext>
                </a:extLst>
              </p:cNvPr>
              <p:cNvSpPr/>
              <p:nvPr/>
            </p:nvSpPr>
            <p:spPr>
              <a:xfrm>
                <a:off x="6915950" y="2845300"/>
                <a:ext cx="140700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28" h="3978" extrusionOk="0">
                    <a:moveTo>
                      <a:pt x="2889" y="0"/>
                    </a:moveTo>
                    <a:cubicBezTo>
                      <a:pt x="2699" y="0"/>
                      <a:pt x="2497" y="29"/>
                      <a:pt x="2284" y="92"/>
                    </a:cubicBezTo>
                    <a:cubicBezTo>
                      <a:pt x="0" y="733"/>
                      <a:pt x="754" y="3977"/>
                      <a:pt x="2790" y="3977"/>
                    </a:cubicBezTo>
                    <a:cubicBezTo>
                      <a:pt x="2976" y="3977"/>
                      <a:pt x="3173" y="3950"/>
                      <a:pt x="3378" y="3892"/>
                    </a:cubicBezTo>
                    <a:cubicBezTo>
                      <a:pt x="5628" y="3253"/>
                      <a:pt x="4909" y="0"/>
                      <a:pt x="28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8" name="Google Shape;2005;p13">
                <a:extLst>
                  <a:ext uri="{FF2B5EF4-FFF2-40B4-BE49-F238E27FC236}">
                    <a16:creationId xmlns:a16="http://schemas.microsoft.com/office/drawing/2014/main" id="{1532A706-01A7-F4F8-5696-BBEF48AD3B7B}"/>
                  </a:ext>
                </a:extLst>
              </p:cNvPr>
              <p:cNvSpPr/>
              <p:nvPr/>
            </p:nvSpPr>
            <p:spPr>
              <a:xfrm>
                <a:off x="6946550" y="2720650"/>
                <a:ext cx="140475" cy="99650"/>
              </a:xfrm>
              <a:custGeom>
                <a:avLst/>
                <a:gdLst/>
                <a:ahLst/>
                <a:cxnLst/>
                <a:rect l="l" t="t" r="r" b="b"/>
                <a:pathLst>
                  <a:path w="5619" h="3986" extrusionOk="0">
                    <a:moveTo>
                      <a:pt x="2885" y="1"/>
                    </a:moveTo>
                    <a:cubicBezTo>
                      <a:pt x="2693" y="1"/>
                      <a:pt x="2490" y="30"/>
                      <a:pt x="2276" y="93"/>
                    </a:cubicBezTo>
                    <a:cubicBezTo>
                      <a:pt x="0" y="760"/>
                      <a:pt x="740" y="3985"/>
                      <a:pt x="2760" y="3985"/>
                    </a:cubicBezTo>
                    <a:cubicBezTo>
                      <a:pt x="2953" y="3985"/>
                      <a:pt x="3156" y="3956"/>
                      <a:pt x="3370" y="3893"/>
                    </a:cubicBezTo>
                    <a:cubicBezTo>
                      <a:pt x="5618" y="3227"/>
                      <a:pt x="4901" y="1"/>
                      <a:pt x="288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9" name="Google Shape;2006;p13">
                <a:extLst>
                  <a:ext uri="{FF2B5EF4-FFF2-40B4-BE49-F238E27FC236}">
                    <a16:creationId xmlns:a16="http://schemas.microsoft.com/office/drawing/2014/main" id="{C9192864-20BE-F904-7F4D-FBD664A8805C}"/>
                  </a:ext>
                </a:extLst>
              </p:cNvPr>
              <p:cNvSpPr/>
              <p:nvPr/>
            </p:nvSpPr>
            <p:spPr>
              <a:xfrm>
                <a:off x="7005750" y="2694850"/>
                <a:ext cx="140550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622" h="3985" extrusionOk="0">
                    <a:moveTo>
                      <a:pt x="2850" y="1"/>
                    </a:moveTo>
                    <a:cubicBezTo>
                      <a:pt x="2661" y="1"/>
                      <a:pt x="2459" y="30"/>
                      <a:pt x="2248" y="92"/>
                    </a:cubicBezTo>
                    <a:cubicBezTo>
                      <a:pt x="0" y="758"/>
                      <a:pt x="717" y="3984"/>
                      <a:pt x="2733" y="3984"/>
                    </a:cubicBezTo>
                    <a:cubicBezTo>
                      <a:pt x="2925" y="3984"/>
                      <a:pt x="3129" y="3955"/>
                      <a:pt x="3343" y="3891"/>
                    </a:cubicBezTo>
                    <a:cubicBezTo>
                      <a:pt x="5622" y="3280"/>
                      <a:pt x="4877" y="1"/>
                      <a:pt x="285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0" name="Google Shape;2007;p13">
                <a:extLst>
                  <a:ext uri="{FF2B5EF4-FFF2-40B4-BE49-F238E27FC236}">
                    <a16:creationId xmlns:a16="http://schemas.microsoft.com/office/drawing/2014/main" id="{319FD8E9-7DF9-F29F-B786-638293E6405A}"/>
                  </a:ext>
                </a:extLst>
              </p:cNvPr>
              <p:cNvSpPr/>
              <p:nvPr/>
            </p:nvSpPr>
            <p:spPr>
              <a:xfrm>
                <a:off x="6834775" y="1989225"/>
                <a:ext cx="140875" cy="99300"/>
              </a:xfrm>
              <a:custGeom>
                <a:avLst/>
                <a:gdLst/>
                <a:ahLst/>
                <a:cxnLst/>
                <a:rect l="l" t="t" r="r" b="b"/>
                <a:pathLst>
                  <a:path w="5635" h="3972" extrusionOk="0">
                    <a:moveTo>
                      <a:pt x="2808" y="1"/>
                    </a:moveTo>
                    <a:cubicBezTo>
                      <a:pt x="2631" y="1"/>
                      <a:pt x="2444" y="26"/>
                      <a:pt x="2248" y="80"/>
                    </a:cubicBezTo>
                    <a:cubicBezTo>
                      <a:pt x="0" y="746"/>
                      <a:pt x="717" y="3972"/>
                      <a:pt x="2733" y="3972"/>
                    </a:cubicBezTo>
                    <a:cubicBezTo>
                      <a:pt x="2925" y="3972"/>
                      <a:pt x="3129" y="3942"/>
                      <a:pt x="3343" y="3879"/>
                    </a:cubicBezTo>
                    <a:cubicBezTo>
                      <a:pt x="5635" y="3264"/>
                      <a:pt x="4842" y="1"/>
                      <a:pt x="28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1" name="Google Shape;2008;p13">
                <a:extLst>
                  <a:ext uri="{FF2B5EF4-FFF2-40B4-BE49-F238E27FC236}">
                    <a16:creationId xmlns:a16="http://schemas.microsoft.com/office/drawing/2014/main" id="{6754CE92-F5A1-2AB8-149C-3C8607582B20}"/>
                  </a:ext>
                </a:extLst>
              </p:cNvPr>
              <p:cNvSpPr/>
              <p:nvPr/>
            </p:nvSpPr>
            <p:spPr>
              <a:xfrm>
                <a:off x="6674225" y="2036175"/>
                <a:ext cx="139500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580" h="3971" extrusionOk="0">
                    <a:moveTo>
                      <a:pt x="2837" y="1"/>
                    </a:moveTo>
                    <a:cubicBezTo>
                      <a:pt x="2654" y="1"/>
                      <a:pt x="2460" y="28"/>
                      <a:pt x="2257" y="86"/>
                    </a:cubicBezTo>
                    <a:cubicBezTo>
                      <a:pt x="1" y="727"/>
                      <a:pt x="731" y="3971"/>
                      <a:pt x="2764" y="3971"/>
                    </a:cubicBezTo>
                    <a:cubicBezTo>
                      <a:pt x="2949" y="3971"/>
                      <a:pt x="3145" y="3944"/>
                      <a:pt x="3351" y="3886"/>
                    </a:cubicBezTo>
                    <a:cubicBezTo>
                      <a:pt x="5579" y="3245"/>
                      <a:pt x="4847" y="1"/>
                      <a:pt x="283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2" name="Google Shape;2009;p13">
                <a:extLst>
                  <a:ext uri="{FF2B5EF4-FFF2-40B4-BE49-F238E27FC236}">
                    <a16:creationId xmlns:a16="http://schemas.microsoft.com/office/drawing/2014/main" id="{B0EFB152-6997-2F4E-D8C1-7B6511FFFF1F}"/>
                  </a:ext>
                </a:extLst>
              </p:cNvPr>
              <p:cNvSpPr/>
              <p:nvPr/>
            </p:nvSpPr>
            <p:spPr>
              <a:xfrm>
                <a:off x="6691975" y="1897900"/>
                <a:ext cx="140025" cy="99450"/>
              </a:xfrm>
              <a:custGeom>
                <a:avLst/>
                <a:gdLst/>
                <a:ahLst/>
                <a:cxnLst/>
                <a:rect l="l" t="t" r="r" b="b"/>
                <a:pathLst>
                  <a:path w="5601" h="3978" extrusionOk="0">
                    <a:moveTo>
                      <a:pt x="2853" y="0"/>
                    </a:moveTo>
                    <a:cubicBezTo>
                      <a:pt x="2671" y="0"/>
                      <a:pt x="2478" y="27"/>
                      <a:pt x="2276" y="85"/>
                    </a:cubicBezTo>
                    <a:cubicBezTo>
                      <a:pt x="0" y="751"/>
                      <a:pt x="740" y="3977"/>
                      <a:pt x="2761" y="3977"/>
                    </a:cubicBezTo>
                    <a:cubicBezTo>
                      <a:pt x="2953" y="3977"/>
                      <a:pt x="3157" y="3948"/>
                      <a:pt x="3371" y="3885"/>
                    </a:cubicBezTo>
                    <a:cubicBezTo>
                      <a:pt x="5600" y="3271"/>
                      <a:pt x="4865" y="0"/>
                      <a:pt x="28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3" name="Google Shape;2010;p13">
                <a:extLst>
                  <a:ext uri="{FF2B5EF4-FFF2-40B4-BE49-F238E27FC236}">
                    <a16:creationId xmlns:a16="http://schemas.microsoft.com/office/drawing/2014/main" id="{D19F19EE-DF89-D70F-5B0C-D7B9D6A3DF17}"/>
                  </a:ext>
                </a:extLst>
              </p:cNvPr>
              <p:cNvSpPr/>
              <p:nvPr/>
            </p:nvSpPr>
            <p:spPr>
              <a:xfrm>
                <a:off x="6765625" y="1951250"/>
                <a:ext cx="140175" cy="99275"/>
              </a:xfrm>
              <a:custGeom>
                <a:avLst/>
                <a:gdLst/>
                <a:ahLst/>
                <a:cxnLst/>
                <a:rect l="l" t="t" r="r" b="b"/>
                <a:pathLst>
                  <a:path w="5607" h="3971" extrusionOk="0">
                    <a:moveTo>
                      <a:pt x="2814" y="0"/>
                    </a:moveTo>
                    <a:cubicBezTo>
                      <a:pt x="2635" y="0"/>
                      <a:pt x="2446" y="25"/>
                      <a:pt x="2248" y="79"/>
                    </a:cubicBezTo>
                    <a:cubicBezTo>
                      <a:pt x="0" y="745"/>
                      <a:pt x="717" y="3971"/>
                      <a:pt x="2733" y="3971"/>
                    </a:cubicBezTo>
                    <a:cubicBezTo>
                      <a:pt x="2925" y="3971"/>
                      <a:pt x="3129" y="3942"/>
                      <a:pt x="3343" y="3878"/>
                    </a:cubicBezTo>
                    <a:cubicBezTo>
                      <a:pt x="5607" y="3263"/>
                      <a:pt x="4863" y="0"/>
                      <a:pt x="28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4" name="Google Shape;2011;p13">
                <a:extLst>
                  <a:ext uri="{FF2B5EF4-FFF2-40B4-BE49-F238E27FC236}">
                    <a16:creationId xmlns:a16="http://schemas.microsoft.com/office/drawing/2014/main" id="{2D0450FB-11C9-35E7-080B-0BEBAD3176AA}"/>
                  </a:ext>
                </a:extLst>
              </p:cNvPr>
              <p:cNvSpPr/>
              <p:nvPr/>
            </p:nvSpPr>
            <p:spPr>
              <a:xfrm>
                <a:off x="6739025" y="2431925"/>
                <a:ext cx="139825" cy="99625"/>
              </a:xfrm>
              <a:custGeom>
                <a:avLst/>
                <a:gdLst/>
                <a:ahLst/>
                <a:cxnLst/>
                <a:rect l="l" t="t" r="r" b="b"/>
                <a:pathLst>
                  <a:path w="5593" h="3985" extrusionOk="0">
                    <a:moveTo>
                      <a:pt x="2854" y="0"/>
                    </a:moveTo>
                    <a:cubicBezTo>
                      <a:pt x="2663" y="0"/>
                      <a:pt x="2461" y="29"/>
                      <a:pt x="2249" y="92"/>
                    </a:cubicBezTo>
                    <a:cubicBezTo>
                      <a:pt x="0" y="758"/>
                      <a:pt x="717" y="3984"/>
                      <a:pt x="2734" y="3984"/>
                    </a:cubicBezTo>
                    <a:cubicBezTo>
                      <a:pt x="2925" y="3984"/>
                      <a:pt x="3129" y="3955"/>
                      <a:pt x="3343" y="3892"/>
                    </a:cubicBezTo>
                    <a:cubicBezTo>
                      <a:pt x="5592" y="3253"/>
                      <a:pt x="4873" y="0"/>
                      <a:pt x="285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2012;p13">
              <a:extLst>
                <a:ext uri="{FF2B5EF4-FFF2-40B4-BE49-F238E27FC236}">
                  <a16:creationId xmlns:a16="http://schemas.microsoft.com/office/drawing/2014/main" id="{A1169585-58F1-50D2-6BD1-6825BA8039F2}"/>
                </a:ext>
              </a:extLst>
            </p:cNvPr>
            <p:cNvGrpSpPr/>
            <p:nvPr/>
          </p:nvGrpSpPr>
          <p:grpSpPr>
            <a:xfrm flipH="1">
              <a:off x="212612" y="3283680"/>
              <a:ext cx="818319" cy="1488221"/>
              <a:chOff x="5641475" y="2674000"/>
              <a:chExt cx="1142425" cy="2077650"/>
            </a:xfrm>
          </p:grpSpPr>
          <p:sp>
            <p:nvSpPr>
              <p:cNvPr id="56" name="Google Shape;2013;p13">
                <a:extLst>
                  <a:ext uri="{FF2B5EF4-FFF2-40B4-BE49-F238E27FC236}">
                    <a16:creationId xmlns:a16="http://schemas.microsoft.com/office/drawing/2014/main" id="{8AB4ED15-71EF-CF8D-87D6-7F06A90CBEA5}"/>
                  </a:ext>
                </a:extLst>
              </p:cNvPr>
              <p:cNvSpPr/>
              <p:nvPr/>
            </p:nvSpPr>
            <p:spPr>
              <a:xfrm>
                <a:off x="5940925" y="2883650"/>
                <a:ext cx="842975" cy="1868000"/>
              </a:xfrm>
              <a:custGeom>
                <a:avLst/>
                <a:gdLst/>
                <a:ahLst/>
                <a:cxnLst/>
                <a:rect l="l" t="t" r="r" b="b"/>
                <a:pathLst>
                  <a:path w="33719" h="74720" extrusionOk="0">
                    <a:moveTo>
                      <a:pt x="91" y="1"/>
                    </a:moveTo>
                    <a:cubicBezTo>
                      <a:pt x="7" y="1"/>
                      <a:pt x="0" y="122"/>
                      <a:pt x="129" y="352"/>
                    </a:cubicBezTo>
                    <a:cubicBezTo>
                      <a:pt x="2470" y="4850"/>
                      <a:pt x="5722" y="9987"/>
                      <a:pt x="8883" y="15276"/>
                    </a:cubicBezTo>
                    <a:cubicBezTo>
                      <a:pt x="12075" y="20534"/>
                      <a:pt x="15236" y="25975"/>
                      <a:pt x="17637" y="30838"/>
                    </a:cubicBezTo>
                    <a:cubicBezTo>
                      <a:pt x="24294" y="44395"/>
                      <a:pt x="29218" y="58985"/>
                      <a:pt x="32957" y="73605"/>
                    </a:cubicBezTo>
                    <a:cubicBezTo>
                      <a:pt x="33140" y="74303"/>
                      <a:pt x="33395" y="74720"/>
                      <a:pt x="33545" y="74720"/>
                    </a:cubicBezTo>
                    <a:cubicBezTo>
                      <a:pt x="33668" y="74720"/>
                      <a:pt x="33719" y="74434"/>
                      <a:pt x="33595" y="73787"/>
                    </a:cubicBezTo>
                    <a:cubicBezTo>
                      <a:pt x="32470" y="67040"/>
                      <a:pt x="30434" y="60261"/>
                      <a:pt x="28124" y="53666"/>
                    </a:cubicBezTo>
                    <a:cubicBezTo>
                      <a:pt x="25631" y="46492"/>
                      <a:pt x="22744" y="39380"/>
                      <a:pt x="19431" y="32541"/>
                    </a:cubicBezTo>
                    <a:cubicBezTo>
                      <a:pt x="16665" y="26857"/>
                      <a:pt x="13686" y="21477"/>
                      <a:pt x="10525" y="16218"/>
                    </a:cubicBezTo>
                    <a:cubicBezTo>
                      <a:pt x="7394" y="10929"/>
                      <a:pt x="4081" y="5762"/>
                      <a:pt x="585" y="473"/>
                    </a:cubicBezTo>
                    <a:cubicBezTo>
                      <a:pt x="377" y="152"/>
                      <a:pt x="185" y="1"/>
                      <a:pt x="91" y="1"/>
                    </a:cubicBezTo>
                    <a:close/>
                  </a:path>
                </a:pathLst>
              </a:custGeom>
              <a:solidFill>
                <a:srgbClr val="4D5A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014;p13">
                <a:extLst>
                  <a:ext uri="{FF2B5EF4-FFF2-40B4-BE49-F238E27FC236}">
                    <a16:creationId xmlns:a16="http://schemas.microsoft.com/office/drawing/2014/main" id="{1DECF804-CBF4-3D11-9EFE-9AAB73670C74}"/>
                  </a:ext>
                </a:extLst>
              </p:cNvPr>
              <p:cNvSpPr/>
              <p:nvPr/>
            </p:nvSpPr>
            <p:spPr>
              <a:xfrm>
                <a:off x="6050300" y="3209575"/>
                <a:ext cx="239575" cy="127075"/>
              </a:xfrm>
              <a:custGeom>
                <a:avLst/>
                <a:gdLst/>
                <a:ahLst/>
                <a:cxnLst/>
                <a:rect l="l" t="t" r="r" b="b"/>
                <a:pathLst>
                  <a:path w="9583" h="5083" extrusionOk="0">
                    <a:moveTo>
                      <a:pt x="5708" y="1"/>
                    </a:moveTo>
                    <a:cubicBezTo>
                      <a:pt x="5388" y="1"/>
                      <a:pt x="5054" y="123"/>
                      <a:pt x="4751" y="415"/>
                    </a:cubicBezTo>
                    <a:cubicBezTo>
                      <a:pt x="4235" y="902"/>
                      <a:pt x="4235" y="1509"/>
                      <a:pt x="4448" y="1996"/>
                    </a:cubicBezTo>
                    <a:cubicBezTo>
                      <a:pt x="4289" y="1943"/>
                      <a:pt x="4128" y="1912"/>
                      <a:pt x="3965" y="1912"/>
                    </a:cubicBezTo>
                    <a:cubicBezTo>
                      <a:pt x="3658" y="1912"/>
                      <a:pt x="3347" y="2022"/>
                      <a:pt x="3049" y="2300"/>
                    </a:cubicBezTo>
                    <a:cubicBezTo>
                      <a:pt x="2958" y="2391"/>
                      <a:pt x="2928" y="2421"/>
                      <a:pt x="2897" y="2482"/>
                    </a:cubicBezTo>
                    <a:cubicBezTo>
                      <a:pt x="2650" y="2297"/>
                      <a:pt x="2340" y="2174"/>
                      <a:pt x="2016" y="2174"/>
                    </a:cubicBezTo>
                    <a:cubicBezTo>
                      <a:pt x="1701" y="2174"/>
                      <a:pt x="1373" y="2289"/>
                      <a:pt x="1074" y="2573"/>
                    </a:cubicBezTo>
                    <a:cubicBezTo>
                      <a:pt x="0" y="3575"/>
                      <a:pt x="1005" y="5083"/>
                      <a:pt x="2133" y="5083"/>
                    </a:cubicBezTo>
                    <a:cubicBezTo>
                      <a:pt x="2443" y="5083"/>
                      <a:pt x="2761" y="4969"/>
                      <a:pt x="3049" y="4701"/>
                    </a:cubicBezTo>
                    <a:cubicBezTo>
                      <a:pt x="3110" y="4610"/>
                      <a:pt x="3171" y="4579"/>
                      <a:pt x="3201" y="4519"/>
                    </a:cubicBezTo>
                    <a:cubicBezTo>
                      <a:pt x="3448" y="4704"/>
                      <a:pt x="3758" y="4826"/>
                      <a:pt x="4083" y="4826"/>
                    </a:cubicBezTo>
                    <a:cubicBezTo>
                      <a:pt x="4397" y="4826"/>
                      <a:pt x="4726" y="4712"/>
                      <a:pt x="5025" y="4427"/>
                    </a:cubicBezTo>
                    <a:cubicBezTo>
                      <a:pt x="5542" y="3941"/>
                      <a:pt x="5542" y="3333"/>
                      <a:pt x="5329" y="2847"/>
                    </a:cubicBezTo>
                    <a:lnTo>
                      <a:pt x="5329" y="2847"/>
                    </a:lnTo>
                    <a:cubicBezTo>
                      <a:pt x="5466" y="2892"/>
                      <a:pt x="5610" y="2915"/>
                      <a:pt x="5755" y="2915"/>
                    </a:cubicBezTo>
                    <a:cubicBezTo>
                      <a:pt x="5899" y="2915"/>
                      <a:pt x="6043" y="2892"/>
                      <a:pt x="6180" y="2847"/>
                    </a:cubicBezTo>
                    <a:cubicBezTo>
                      <a:pt x="6434" y="3375"/>
                      <a:pt x="6978" y="3765"/>
                      <a:pt x="7561" y="3765"/>
                    </a:cubicBezTo>
                    <a:cubicBezTo>
                      <a:pt x="7883" y="3765"/>
                      <a:pt x="8217" y="3645"/>
                      <a:pt x="8521" y="3364"/>
                    </a:cubicBezTo>
                    <a:cubicBezTo>
                      <a:pt x="9582" y="2383"/>
                      <a:pt x="8571" y="867"/>
                      <a:pt x="7453" y="867"/>
                    </a:cubicBezTo>
                    <a:cubicBezTo>
                      <a:pt x="7323" y="867"/>
                      <a:pt x="7192" y="888"/>
                      <a:pt x="7062" y="932"/>
                    </a:cubicBezTo>
                    <a:cubicBezTo>
                      <a:pt x="6827" y="403"/>
                      <a:pt x="6289" y="1"/>
                      <a:pt x="57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2015;p13">
                <a:extLst>
                  <a:ext uri="{FF2B5EF4-FFF2-40B4-BE49-F238E27FC236}">
                    <a16:creationId xmlns:a16="http://schemas.microsoft.com/office/drawing/2014/main" id="{DD0E5AD6-AC39-3868-E0A5-80178B2B178C}"/>
                  </a:ext>
                </a:extLst>
              </p:cNvPr>
              <p:cNvSpPr/>
              <p:nvPr/>
            </p:nvSpPr>
            <p:spPr>
              <a:xfrm>
                <a:off x="6181100" y="31326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05" y="0"/>
                    </a:moveTo>
                    <a:cubicBezTo>
                      <a:pt x="1692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60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2016;p13">
                <a:extLst>
                  <a:ext uri="{FF2B5EF4-FFF2-40B4-BE49-F238E27FC236}">
                    <a16:creationId xmlns:a16="http://schemas.microsoft.com/office/drawing/2014/main" id="{D405F979-7BE1-8E7D-A3A2-7706688F541D}"/>
                  </a:ext>
                </a:extLst>
              </p:cNvPr>
              <p:cNvSpPr/>
              <p:nvPr/>
            </p:nvSpPr>
            <p:spPr>
              <a:xfrm>
                <a:off x="5859775" y="2867550"/>
                <a:ext cx="376600" cy="374575"/>
              </a:xfrm>
              <a:custGeom>
                <a:avLst/>
                <a:gdLst/>
                <a:ahLst/>
                <a:cxnLst/>
                <a:rect l="l" t="t" r="r" b="b"/>
                <a:pathLst>
                  <a:path w="15064" h="14983" extrusionOk="0">
                    <a:moveTo>
                      <a:pt x="11765" y="8382"/>
                    </a:moveTo>
                    <a:lnTo>
                      <a:pt x="11765" y="8382"/>
                    </a:lnTo>
                    <a:cubicBezTo>
                      <a:pt x="11369" y="9081"/>
                      <a:pt x="11734" y="9871"/>
                      <a:pt x="12312" y="10236"/>
                    </a:cubicBezTo>
                    <a:cubicBezTo>
                      <a:pt x="12191" y="10210"/>
                      <a:pt x="12065" y="10194"/>
                      <a:pt x="11937" y="10194"/>
                    </a:cubicBezTo>
                    <a:cubicBezTo>
                      <a:pt x="11615" y="10194"/>
                      <a:pt x="11279" y="10296"/>
                      <a:pt x="10974" y="10601"/>
                    </a:cubicBezTo>
                    <a:cubicBezTo>
                      <a:pt x="10944" y="10601"/>
                      <a:pt x="10944" y="10631"/>
                      <a:pt x="10944" y="10631"/>
                    </a:cubicBezTo>
                    <a:cubicBezTo>
                      <a:pt x="10724" y="10530"/>
                      <a:pt x="10495" y="10466"/>
                      <a:pt x="10266" y="10466"/>
                    </a:cubicBezTo>
                    <a:cubicBezTo>
                      <a:pt x="10085" y="10466"/>
                      <a:pt x="9903" y="10506"/>
                      <a:pt x="9728" y="10601"/>
                    </a:cubicBezTo>
                    <a:cubicBezTo>
                      <a:pt x="9515" y="10327"/>
                      <a:pt x="9303" y="10145"/>
                      <a:pt x="9029" y="10023"/>
                    </a:cubicBezTo>
                    <a:cubicBezTo>
                      <a:pt x="9059" y="9962"/>
                      <a:pt x="9120" y="9962"/>
                      <a:pt x="9151" y="9932"/>
                    </a:cubicBezTo>
                    <a:cubicBezTo>
                      <a:pt x="9363" y="9719"/>
                      <a:pt x="9515" y="9476"/>
                      <a:pt x="9576" y="9233"/>
                    </a:cubicBezTo>
                    <a:cubicBezTo>
                      <a:pt x="9612" y="9236"/>
                      <a:pt x="9649" y="9237"/>
                      <a:pt x="9685" y="9237"/>
                    </a:cubicBezTo>
                    <a:cubicBezTo>
                      <a:pt x="10018" y="9237"/>
                      <a:pt x="10369" y="9112"/>
                      <a:pt x="10670" y="8838"/>
                    </a:cubicBezTo>
                    <a:cubicBezTo>
                      <a:pt x="10731" y="8777"/>
                      <a:pt x="10822" y="8686"/>
                      <a:pt x="10853" y="8625"/>
                    </a:cubicBezTo>
                    <a:cubicBezTo>
                      <a:pt x="10913" y="8631"/>
                      <a:pt x="10974" y="8635"/>
                      <a:pt x="11035" y="8635"/>
                    </a:cubicBezTo>
                    <a:cubicBezTo>
                      <a:pt x="11278" y="8635"/>
                      <a:pt x="11521" y="8576"/>
                      <a:pt x="11765" y="8382"/>
                    </a:cubicBezTo>
                    <a:close/>
                    <a:moveTo>
                      <a:pt x="1978" y="1"/>
                    </a:moveTo>
                    <a:cubicBezTo>
                      <a:pt x="1667" y="1"/>
                      <a:pt x="1348" y="116"/>
                      <a:pt x="1065" y="388"/>
                    </a:cubicBezTo>
                    <a:cubicBezTo>
                      <a:pt x="0" y="1404"/>
                      <a:pt x="979" y="2903"/>
                      <a:pt x="2097" y="2903"/>
                    </a:cubicBezTo>
                    <a:cubicBezTo>
                      <a:pt x="2383" y="2903"/>
                      <a:pt x="2678" y="2805"/>
                      <a:pt x="2950" y="2576"/>
                    </a:cubicBezTo>
                    <a:cubicBezTo>
                      <a:pt x="2950" y="2607"/>
                      <a:pt x="2980" y="2667"/>
                      <a:pt x="3041" y="2728"/>
                    </a:cubicBezTo>
                    <a:cubicBezTo>
                      <a:pt x="2950" y="2759"/>
                      <a:pt x="2889" y="2819"/>
                      <a:pt x="2798" y="2911"/>
                    </a:cubicBezTo>
                    <a:cubicBezTo>
                      <a:pt x="1825" y="3853"/>
                      <a:pt x="2615" y="5221"/>
                      <a:pt x="3649" y="5403"/>
                    </a:cubicBezTo>
                    <a:cubicBezTo>
                      <a:pt x="3558" y="5859"/>
                      <a:pt x="3740" y="6315"/>
                      <a:pt x="4105" y="6680"/>
                    </a:cubicBezTo>
                    <a:cubicBezTo>
                      <a:pt x="4021" y="7492"/>
                      <a:pt x="4762" y="8278"/>
                      <a:pt x="5593" y="8278"/>
                    </a:cubicBezTo>
                    <a:cubicBezTo>
                      <a:pt x="5664" y="8278"/>
                      <a:pt x="5735" y="8272"/>
                      <a:pt x="5807" y="8260"/>
                    </a:cubicBezTo>
                    <a:cubicBezTo>
                      <a:pt x="5837" y="8382"/>
                      <a:pt x="5929" y="8503"/>
                      <a:pt x="5959" y="8595"/>
                    </a:cubicBezTo>
                    <a:cubicBezTo>
                      <a:pt x="5412" y="9111"/>
                      <a:pt x="5412" y="9750"/>
                      <a:pt x="5685" y="10266"/>
                    </a:cubicBezTo>
                    <a:cubicBezTo>
                      <a:pt x="5533" y="10358"/>
                      <a:pt x="5381" y="10418"/>
                      <a:pt x="5229" y="10570"/>
                    </a:cubicBezTo>
                    <a:cubicBezTo>
                      <a:pt x="4161" y="11591"/>
                      <a:pt x="5152" y="13095"/>
                      <a:pt x="6274" y="13095"/>
                    </a:cubicBezTo>
                    <a:cubicBezTo>
                      <a:pt x="6588" y="13095"/>
                      <a:pt x="6913" y="12977"/>
                      <a:pt x="7205" y="12698"/>
                    </a:cubicBezTo>
                    <a:cubicBezTo>
                      <a:pt x="7327" y="12607"/>
                      <a:pt x="7448" y="12485"/>
                      <a:pt x="7509" y="12333"/>
                    </a:cubicBezTo>
                    <a:cubicBezTo>
                      <a:pt x="7631" y="12455"/>
                      <a:pt x="7752" y="12516"/>
                      <a:pt x="7844" y="12607"/>
                    </a:cubicBezTo>
                    <a:cubicBezTo>
                      <a:pt x="6997" y="13595"/>
                      <a:pt x="7952" y="14983"/>
                      <a:pt x="9033" y="14983"/>
                    </a:cubicBezTo>
                    <a:cubicBezTo>
                      <a:pt x="9349" y="14983"/>
                      <a:pt x="9676" y="14864"/>
                      <a:pt x="9971" y="14583"/>
                    </a:cubicBezTo>
                    <a:cubicBezTo>
                      <a:pt x="10225" y="14762"/>
                      <a:pt x="10524" y="14875"/>
                      <a:pt x="10830" y="14875"/>
                    </a:cubicBezTo>
                    <a:cubicBezTo>
                      <a:pt x="11146" y="14875"/>
                      <a:pt x="11471" y="14754"/>
                      <a:pt x="11765" y="14461"/>
                    </a:cubicBezTo>
                    <a:cubicBezTo>
                      <a:pt x="12220" y="14035"/>
                      <a:pt x="12312" y="13519"/>
                      <a:pt x="12160" y="13093"/>
                    </a:cubicBezTo>
                    <a:cubicBezTo>
                      <a:pt x="12403" y="13063"/>
                      <a:pt x="12707" y="12941"/>
                      <a:pt x="12950" y="12698"/>
                    </a:cubicBezTo>
                    <a:cubicBezTo>
                      <a:pt x="13740" y="11938"/>
                      <a:pt x="13376" y="10935"/>
                      <a:pt x="12676" y="10418"/>
                    </a:cubicBezTo>
                    <a:lnTo>
                      <a:pt x="12676" y="10418"/>
                    </a:lnTo>
                    <a:cubicBezTo>
                      <a:pt x="12812" y="10457"/>
                      <a:pt x="12954" y="10480"/>
                      <a:pt x="13098" y="10480"/>
                    </a:cubicBezTo>
                    <a:cubicBezTo>
                      <a:pt x="13406" y="10480"/>
                      <a:pt x="13724" y="10374"/>
                      <a:pt x="14014" y="10084"/>
                    </a:cubicBezTo>
                    <a:cubicBezTo>
                      <a:pt x="15063" y="9084"/>
                      <a:pt x="14100" y="7571"/>
                      <a:pt x="12980" y="7571"/>
                    </a:cubicBezTo>
                    <a:cubicBezTo>
                      <a:pt x="12738" y="7571"/>
                      <a:pt x="12489" y="7642"/>
                      <a:pt x="12251" y="7804"/>
                    </a:cubicBezTo>
                    <a:cubicBezTo>
                      <a:pt x="12758" y="6860"/>
                      <a:pt x="11867" y="5705"/>
                      <a:pt x="10877" y="5705"/>
                    </a:cubicBezTo>
                    <a:cubicBezTo>
                      <a:pt x="10561" y="5705"/>
                      <a:pt x="10235" y="5823"/>
                      <a:pt x="9941" y="6102"/>
                    </a:cubicBezTo>
                    <a:cubicBezTo>
                      <a:pt x="9850" y="6163"/>
                      <a:pt x="9789" y="6254"/>
                      <a:pt x="9758" y="6345"/>
                    </a:cubicBezTo>
                    <a:cubicBezTo>
                      <a:pt x="9684" y="6334"/>
                      <a:pt x="9610" y="6328"/>
                      <a:pt x="9537" y="6328"/>
                    </a:cubicBezTo>
                    <a:cubicBezTo>
                      <a:pt x="9224" y="6328"/>
                      <a:pt x="8924" y="6439"/>
                      <a:pt x="8603" y="6710"/>
                    </a:cubicBezTo>
                    <a:cubicBezTo>
                      <a:pt x="8512" y="6832"/>
                      <a:pt x="8391" y="6984"/>
                      <a:pt x="8299" y="7105"/>
                    </a:cubicBezTo>
                    <a:cubicBezTo>
                      <a:pt x="8021" y="6688"/>
                      <a:pt x="7540" y="6398"/>
                      <a:pt x="7018" y="6398"/>
                    </a:cubicBezTo>
                    <a:cubicBezTo>
                      <a:pt x="6969" y="6398"/>
                      <a:pt x="6920" y="6401"/>
                      <a:pt x="6871" y="6406"/>
                    </a:cubicBezTo>
                    <a:cubicBezTo>
                      <a:pt x="6840" y="6345"/>
                      <a:pt x="6780" y="6254"/>
                      <a:pt x="6749" y="6133"/>
                    </a:cubicBezTo>
                    <a:cubicBezTo>
                      <a:pt x="7053" y="6133"/>
                      <a:pt x="7388" y="6041"/>
                      <a:pt x="7692" y="5768"/>
                    </a:cubicBezTo>
                    <a:cubicBezTo>
                      <a:pt x="8762" y="4744"/>
                      <a:pt x="7765" y="3255"/>
                      <a:pt x="6640" y="3255"/>
                    </a:cubicBezTo>
                    <a:cubicBezTo>
                      <a:pt x="6328" y="3255"/>
                      <a:pt x="6006" y="3370"/>
                      <a:pt x="5716" y="3640"/>
                    </a:cubicBezTo>
                    <a:cubicBezTo>
                      <a:pt x="5533" y="3822"/>
                      <a:pt x="5412" y="4005"/>
                      <a:pt x="5351" y="4248"/>
                    </a:cubicBezTo>
                    <a:cubicBezTo>
                      <a:pt x="5321" y="4248"/>
                      <a:pt x="5260" y="4248"/>
                      <a:pt x="5229" y="4187"/>
                    </a:cubicBezTo>
                    <a:cubicBezTo>
                      <a:pt x="5260" y="3944"/>
                      <a:pt x="5229" y="3640"/>
                      <a:pt x="5077" y="3397"/>
                    </a:cubicBezTo>
                    <a:cubicBezTo>
                      <a:pt x="5169" y="3367"/>
                      <a:pt x="5229" y="3275"/>
                      <a:pt x="5321" y="3215"/>
                    </a:cubicBezTo>
                    <a:cubicBezTo>
                      <a:pt x="6359" y="2225"/>
                      <a:pt x="5384" y="718"/>
                      <a:pt x="4268" y="718"/>
                    </a:cubicBezTo>
                    <a:cubicBezTo>
                      <a:pt x="3979" y="718"/>
                      <a:pt x="3681" y="819"/>
                      <a:pt x="3406" y="1056"/>
                    </a:cubicBezTo>
                    <a:cubicBezTo>
                      <a:pt x="3203" y="467"/>
                      <a:pt x="2606" y="1"/>
                      <a:pt x="19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2017;p13">
                <a:extLst>
                  <a:ext uri="{FF2B5EF4-FFF2-40B4-BE49-F238E27FC236}">
                    <a16:creationId xmlns:a16="http://schemas.microsoft.com/office/drawing/2014/main" id="{459FB6CB-0B20-DE2D-C9F0-33FAEBF4E183}"/>
                  </a:ext>
                </a:extLst>
              </p:cNvPr>
              <p:cNvSpPr/>
              <p:nvPr/>
            </p:nvSpPr>
            <p:spPr>
              <a:xfrm>
                <a:off x="5803400" y="2808875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7" y="1"/>
                    </a:moveTo>
                    <a:cubicBezTo>
                      <a:pt x="1693" y="1"/>
                      <a:pt x="1368" y="117"/>
                      <a:pt x="1071" y="394"/>
                    </a:cubicBezTo>
                    <a:cubicBezTo>
                      <a:pt x="0" y="1418"/>
                      <a:pt x="997" y="2907"/>
                      <a:pt x="2123" y="2907"/>
                    </a:cubicBezTo>
                    <a:cubicBezTo>
                      <a:pt x="2435" y="2907"/>
                      <a:pt x="2756" y="2792"/>
                      <a:pt x="3047" y="2522"/>
                    </a:cubicBezTo>
                    <a:cubicBezTo>
                      <a:pt x="4118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2018;p13">
                <a:extLst>
                  <a:ext uri="{FF2B5EF4-FFF2-40B4-BE49-F238E27FC236}">
                    <a16:creationId xmlns:a16="http://schemas.microsoft.com/office/drawing/2014/main" id="{24529D9F-A679-326D-8E15-F70BB5B8B0B4}"/>
                  </a:ext>
                </a:extLst>
              </p:cNvPr>
              <p:cNvSpPr/>
              <p:nvPr/>
            </p:nvSpPr>
            <p:spPr>
              <a:xfrm>
                <a:off x="5750950" y="2720325"/>
                <a:ext cx="88725" cy="97275"/>
              </a:xfrm>
              <a:custGeom>
                <a:avLst/>
                <a:gdLst/>
                <a:ahLst/>
                <a:cxnLst/>
                <a:rect l="l" t="t" r="r" b="b"/>
                <a:pathLst>
                  <a:path w="3549" h="3891" extrusionOk="0">
                    <a:moveTo>
                      <a:pt x="1741" y="0"/>
                    </a:moveTo>
                    <a:cubicBezTo>
                      <a:pt x="1423" y="0"/>
                      <a:pt x="1094" y="122"/>
                      <a:pt x="798" y="410"/>
                    </a:cubicBezTo>
                    <a:cubicBezTo>
                      <a:pt x="342" y="866"/>
                      <a:pt x="281" y="1383"/>
                      <a:pt x="433" y="1839"/>
                    </a:cubicBezTo>
                    <a:cubicBezTo>
                      <a:pt x="0" y="2796"/>
                      <a:pt x="849" y="3891"/>
                      <a:pt x="1801" y="3891"/>
                    </a:cubicBezTo>
                    <a:cubicBezTo>
                      <a:pt x="2118" y="3891"/>
                      <a:pt x="2447" y="3769"/>
                      <a:pt x="2743" y="3480"/>
                    </a:cubicBezTo>
                    <a:cubicBezTo>
                      <a:pt x="3199" y="3024"/>
                      <a:pt x="3291" y="2508"/>
                      <a:pt x="3139" y="2052"/>
                    </a:cubicBezTo>
                    <a:cubicBezTo>
                      <a:pt x="3549" y="1094"/>
                      <a:pt x="2694" y="0"/>
                      <a:pt x="17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2019;p13">
                <a:extLst>
                  <a:ext uri="{FF2B5EF4-FFF2-40B4-BE49-F238E27FC236}">
                    <a16:creationId xmlns:a16="http://schemas.microsoft.com/office/drawing/2014/main" id="{D010162E-91E5-EF11-804C-BF69017046A6}"/>
                  </a:ext>
                </a:extLst>
              </p:cNvPr>
              <p:cNvSpPr/>
              <p:nvPr/>
            </p:nvSpPr>
            <p:spPr>
              <a:xfrm>
                <a:off x="5863350" y="27199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21" y="0"/>
                    </a:moveTo>
                    <a:cubicBezTo>
                      <a:pt x="1703" y="0"/>
                      <a:pt x="1373" y="118"/>
                      <a:pt x="1074" y="397"/>
                    </a:cubicBezTo>
                    <a:cubicBezTo>
                      <a:pt x="1" y="1399"/>
                      <a:pt x="1005" y="2906"/>
                      <a:pt x="2134" y="2906"/>
                    </a:cubicBezTo>
                    <a:cubicBezTo>
                      <a:pt x="2443" y="2906"/>
                      <a:pt x="2762" y="2793"/>
                      <a:pt x="3050" y="2525"/>
                    </a:cubicBezTo>
                    <a:cubicBezTo>
                      <a:pt x="4142" y="1504"/>
                      <a:pt x="3157" y="0"/>
                      <a:pt x="20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2020;p13">
                <a:extLst>
                  <a:ext uri="{FF2B5EF4-FFF2-40B4-BE49-F238E27FC236}">
                    <a16:creationId xmlns:a16="http://schemas.microsoft.com/office/drawing/2014/main" id="{92D93766-875A-E089-9E90-E767FB7BEC06}"/>
                  </a:ext>
                </a:extLst>
              </p:cNvPr>
              <p:cNvSpPr/>
              <p:nvPr/>
            </p:nvSpPr>
            <p:spPr>
              <a:xfrm>
                <a:off x="5918950" y="277925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05" y="0"/>
                    </a:moveTo>
                    <a:cubicBezTo>
                      <a:pt x="1691" y="0"/>
                      <a:pt x="1366" y="117"/>
                      <a:pt x="1069" y="394"/>
                    </a:cubicBezTo>
                    <a:cubicBezTo>
                      <a:pt x="0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3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0" name="Google Shape;2021;p13">
                <a:extLst>
                  <a:ext uri="{FF2B5EF4-FFF2-40B4-BE49-F238E27FC236}">
                    <a16:creationId xmlns:a16="http://schemas.microsoft.com/office/drawing/2014/main" id="{76B270BE-76F4-C3F3-63E5-92FF721CAD6D}"/>
                  </a:ext>
                </a:extLst>
              </p:cNvPr>
              <p:cNvSpPr/>
              <p:nvPr/>
            </p:nvSpPr>
            <p:spPr>
              <a:xfrm>
                <a:off x="5987275" y="2851350"/>
                <a:ext cx="102925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1" extrusionOk="0">
                    <a:moveTo>
                      <a:pt x="2015" y="0"/>
                    </a:moveTo>
                    <a:cubicBezTo>
                      <a:pt x="1699" y="0"/>
                      <a:pt x="1371" y="118"/>
                      <a:pt x="1072" y="397"/>
                    </a:cubicBezTo>
                    <a:cubicBezTo>
                      <a:pt x="1" y="1421"/>
                      <a:pt x="1017" y="2910"/>
                      <a:pt x="2136" y="2910"/>
                    </a:cubicBezTo>
                    <a:cubicBezTo>
                      <a:pt x="2446" y="2910"/>
                      <a:pt x="2764" y="2796"/>
                      <a:pt x="3047" y="2525"/>
                    </a:cubicBezTo>
                    <a:cubicBezTo>
                      <a:pt x="4116" y="1504"/>
                      <a:pt x="3144" y="0"/>
                      <a:pt x="20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1" name="Google Shape;2022;p13">
                <a:extLst>
                  <a:ext uri="{FF2B5EF4-FFF2-40B4-BE49-F238E27FC236}">
                    <a16:creationId xmlns:a16="http://schemas.microsoft.com/office/drawing/2014/main" id="{D03AB9D3-17F3-E16B-242B-11E2B53674A3}"/>
                  </a:ext>
                </a:extLst>
              </p:cNvPr>
              <p:cNvSpPr/>
              <p:nvPr/>
            </p:nvSpPr>
            <p:spPr>
              <a:xfrm>
                <a:off x="6063450" y="2931525"/>
                <a:ext cx="1028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893" extrusionOk="0">
                    <a:moveTo>
                      <a:pt x="1994" y="0"/>
                    </a:moveTo>
                    <a:cubicBezTo>
                      <a:pt x="1682" y="0"/>
                      <a:pt x="1359" y="113"/>
                      <a:pt x="1064" y="382"/>
                    </a:cubicBezTo>
                    <a:cubicBezTo>
                      <a:pt x="1" y="1398"/>
                      <a:pt x="995" y="2892"/>
                      <a:pt x="2105" y="2892"/>
                    </a:cubicBezTo>
                    <a:cubicBezTo>
                      <a:pt x="2422" y="2892"/>
                      <a:pt x="2749" y="2770"/>
                      <a:pt x="3040" y="2479"/>
                    </a:cubicBezTo>
                    <a:cubicBezTo>
                      <a:pt x="4113" y="1502"/>
                      <a:pt x="3128" y="0"/>
                      <a:pt x="19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2" name="Google Shape;2023;p13">
                <a:extLst>
                  <a:ext uri="{FF2B5EF4-FFF2-40B4-BE49-F238E27FC236}">
                    <a16:creationId xmlns:a16="http://schemas.microsoft.com/office/drawing/2014/main" id="{FBC6C7C5-C676-33BA-88BF-220697BE380E}"/>
                  </a:ext>
                </a:extLst>
              </p:cNvPr>
              <p:cNvSpPr/>
              <p:nvPr/>
            </p:nvSpPr>
            <p:spPr>
              <a:xfrm>
                <a:off x="6123300" y="3003325"/>
                <a:ext cx="1029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1" extrusionOk="0">
                    <a:moveTo>
                      <a:pt x="2003" y="1"/>
                    </a:moveTo>
                    <a:cubicBezTo>
                      <a:pt x="1689" y="1"/>
                      <a:pt x="1364" y="118"/>
                      <a:pt x="1072" y="398"/>
                    </a:cubicBezTo>
                    <a:cubicBezTo>
                      <a:pt x="1" y="1421"/>
                      <a:pt x="998" y="2910"/>
                      <a:pt x="2123" y="2910"/>
                    </a:cubicBezTo>
                    <a:cubicBezTo>
                      <a:pt x="2435" y="2910"/>
                      <a:pt x="2757" y="2796"/>
                      <a:pt x="3047" y="2525"/>
                    </a:cubicBezTo>
                    <a:cubicBezTo>
                      <a:pt x="4116" y="1504"/>
                      <a:pt x="3125" y="1"/>
                      <a:pt x="20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3" name="Google Shape;2024;p13">
                <a:extLst>
                  <a:ext uri="{FF2B5EF4-FFF2-40B4-BE49-F238E27FC236}">
                    <a16:creationId xmlns:a16="http://schemas.microsoft.com/office/drawing/2014/main" id="{19304A64-4A24-F161-C2FA-B939D6A341AD}"/>
                  </a:ext>
                </a:extLst>
              </p:cNvPr>
              <p:cNvSpPr/>
              <p:nvPr/>
            </p:nvSpPr>
            <p:spPr>
              <a:xfrm>
                <a:off x="6025325" y="2942625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2" y="0"/>
                    </a:moveTo>
                    <a:cubicBezTo>
                      <a:pt x="1694" y="0"/>
                      <a:pt x="1366" y="117"/>
                      <a:pt x="1070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9" y="2919"/>
                      <a:pt x="2759" y="2801"/>
                      <a:pt x="3045" y="2522"/>
                    </a:cubicBezTo>
                    <a:cubicBezTo>
                      <a:pt x="4164" y="1522"/>
                      <a:pt x="3158" y="0"/>
                      <a:pt x="20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1" name="Google Shape;2025;p13">
                <a:extLst>
                  <a:ext uri="{FF2B5EF4-FFF2-40B4-BE49-F238E27FC236}">
                    <a16:creationId xmlns:a16="http://schemas.microsoft.com/office/drawing/2014/main" id="{08918C2F-BD47-C5F0-EB35-89DE8DB83B00}"/>
                  </a:ext>
                </a:extLst>
              </p:cNvPr>
              <p:cNvSpPr/>
              <p:nvPr/>
            </p:nvSpPr>
            <p:spPr>
              <a:xfrm>
                <a:off x="6001650" y="2917450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8" y="1"/>
                    </a:moveTo>
                    <a:cubicBezTo>
                      <a:pt x="1702" y="1"/>
                      <a:pt x="1373" y="119"/>
                      <a:pt x="1074" y="398"/>
                    </a:cubicBezTo>
                    <a:cubicBezTo>
                      <a:pt x="1" y="1400"/>
                      <a:pt x="1005" y="2907"/>
                      <a:pt x="2134" y="2907"/>
                    </a:cubicBezTo>
                    <a:cubicBezTo>
                      <a:pt x="2443" y="2907"/>
                      <a:pt x="2762" y="2794"/>
                      <a:pt x="3050" y="2526"/>
                    </a:cubicBezTo>
                    <a:cubicBezTo>
                      <a:pt x="4119" y="1504"/>
                      <a:pt x="3146" y="1"/>
                      <a:pt x="201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2" name="Google Shape;2026;p13">
                <a:extLst>
                  <a:ext uri="{FF2B5EF4-FFF2-40B4-BE49-F238E27FC236}">
                    <a16:creationId xmlns:a16="http://schemas.microsoft.com/office/drawing/2014/main" id="{942D0112-6A30-6533-1635-CDE53871204E}"/>
                  </a:ext>
                </a:extLst>
              </p:cNvPr>
              <p:cNvSpPr/>
              <p:nvPr/>
            </p:nvSpPr>
            <p:spPr>
              <a:xfrm>
                <a:off x="5922000" y="28247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12" y="1"/>
                    </a:moveTo>
                    <a:cubicBezTo>
                      <a:pt x="1696" y="1"/>
                      <a:pt x="1368" y="118"/>
                      <a:pt x="1069" y="398"/>
                    </a:cubicBezTo>
                    <a:cubicBezTo>
                      <a:pt x="0" y="1419"/>
                      <a:pt x="991" y="2922"/>
                      <a:pt x="2113" y="2922"/>
                    </a:cubicBezTo>
                    <a:cubicBezTo>
                      <a:pt x="2427" y="2922"/>
                      <a:pt x="2752" y="2805"/>
                      <a:pt x="3044" y="2525"/>
                    </a:cubicBezTo>
                    <a:cubicBezTo>
                      <a:pt x="4113" y="1504"/>
                      <a:pt x="3141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3" name="Google Shape;2027;p13">
                <a:extLst>
                  <a:ext uri="{FF2B5EF4-FFF2-40B4-BE49-F238E27FC236}">
                    <a16:creationId xmlns:a16="http://schemas.microsoft.com/office/drawing/2014/main" id="{30FEABFD-D3B1-E5CB-2294-489679FCB7F1}"/>
                  </a:ext>
                </a:extLst>
              </p:cNvPr>
              <p:cNvSpPr/>
              <p:nvPr/>
            </p:nvSpPr>
            <p:spPr>
              <a:xfrm>
                <a:off x="5898300" y="27993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2"/>
                      <a:pt x="1074" y="410"/>
                    </a:cubicBezTo>
                    <a:cubicBezTo>
                      <a:pt x="1" y="1411"/>
                      <a:pt x="1006" y="2919"/>
                      <a:pt x="2134" y="2919"/>
                    </a:cubicBezTo>
                    <a:cubicBezTo>
                      <a:pt x="2444" y="2919"/>
                      <a:pt x="2762" y="2805"/>
                      <a:pt x="3050" y="2537"/>
                    </a:cubicBezTo>
                    <a:cubicBezTo>
                      <a:pt x="4117" y="1518"/>
                      <a:pt x="3151" y="0"/>
                      <a:pt x="20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4" name="Google Shape;2028;p13">
                <a:extLst>
                  <a:ext uri="{FF2B5EF4-FFF2-40B4-BE49-F238E27FC236}">
                    <a16:creationId xmlns:a16="http://schemas.microsoft.com/office/drawing/2014/main" id="{668E25D9-FF77-D2CF-691A-E1891CCF4D31}"/>
                  </a:ext>
                </a:extLst>
              </p:cNvPr>
              <p:cNvSpPr/>
              <p:nvPr/>
            </p:nvSpPr>
            <p:spPr>
              <a:xfrm>
                <a:off x="5861150" y="2786075"/>
                <a:ext cx="103550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42" h="2908" extrusionOk="0">
                    <a:moveTo>
                      <a:pt x="2010" y="1"/>
                    </a:moveTo>
                    <a:cubicBezTo>
                      <a:pt x="1694" y="1"/>
                      <a:pt x="1368" y="118"/>
                      <a:pt x="1071" y="394"/>
                    </a:cubicBezTo>
                    <a:cubicBezTo>
                      <a:pt x="0" y="1418"/>
                      <a:pt x="998" y="2907"/>
                      <a:pt x="2123" y="2907"/>
                    </a:cubicBezTo>
                    <a:cubicBezTo>
                      <a:pt x="2435" y="2907"/>
                      <a:pt x="2757" y="2793"/>
                      <a:pt x="3047" y="2522"/>
                    </a:cubicBezTo>
                    <a:cubicBezTo>
                      <a:pt x="4142" y="1522"/>
                      <a:pt x="3149" y="1"/>
                      <a:pt x="20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5" name="Google Shape;2029;p13">
                <a:extLst>
                  <a:ext uri="{FF2B5EF4-FFF2-40B4-BE49-F238E27FC236}">
                    <a16:creationId xmlns:a16="http://schemas.microsoft.com/office/drawing/2014/main" id="{9D99CCA4-6C03-C094-81BF-79BA67A98E05}"/>
                  </a:ext>
                </a:extLst>
              </p:cNvPr>
              <p:cNvSpPr/>
              <p:nvPr/>
            </p:nvSpPr>
            <p:spPr>
              <a:xfrm>
                <a:off x="5816375" y="2764050"/>
                <a:ext cx="1041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19" extrusionOk="0">
                    <a:moveTo>
                      <a:pt x="2011" y="0"/>
                    </a:moveTo>
                    <a:cubicBezTo>
                      <a:pt x="1694" y="0"/>
                      <a:pt x="1365" y="117"/>
                      <a:pt x="1069" y="394"/>
                    </a:cubicBezTo>
                    <a:cubicBezTo>
                      <a:pt x="0" y="1415"/>
                      <a:pt x="1009" y="2919"/>
                      <a:pt x="2125" y="2919"/>
                    </a:cubicBezTo>
                    <a:cubicBezTo>
                      <a:pt x="2438" y="2919"/>
                      <a:pt x="2759" y="2801"/>
                      <a:pt x="3044" y="2522"/>
                    </a:cubicBezTo>
                    <a:cubicBezTo>
                      <a:pt x="4163" y="1522"/>
                      <a:pt x="3157" y="0"/>
                      <a:pt x="20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6" name="Google Shape;2030;p13">
                <a:extLst>
                  <a:ext uri="{FF2B5EF4-FFF2-40B4-BE49-F238E27FC236}">
                    <a16:creationId xmlns:a16="http://schemas.microsoft.com/office/drawing/2014/main" id="{4DF75B14-5A05-B1B2-28EA-4C4BE33F0B17}"/>
                  </a:ext>
                </a:extLst>
              </p:cNvPr>
              <p:cNvSpPr/>
              <p:nvPr/>
            </p:nvSpPr>
            <p:spPr>
              <a:xfrm>
                <a:off x="5812450" y="2776500"/>
                <a:ext cx="102850" cy="73050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2" extrusionOk="0">
                    <a:moveTo>
                      <a:pt x="2020" y="0"/>
                    </a:moveTo>
                    <a:cubicBezTo>
                      <a:pt x="1701" y="0"/>
                      <a:pt x="1371" y="122"/>
                      <a:pt x="1074" y="413"/>
                    </a:cubicBezTo>
                    <a:cubicBezTo>
                      <a:pt x="0" y="1415"/>
                      <a:pt x="1024" y="2922"/>
                      <a:pt x="2145" y="2922"/>
                    </a:cubicBezTo>
                    <a:cubicBezTo>
                      <a:pt x="2453" y="2922"/>
                      <a:pt x="2768" y="2809"/>
                      <a:pt x="3049" y="2540"/>
                    </a:cubicBezTo>
                    <a:cubicBezTo>
                      <a:pt x="4113" y="1500"/>
                      <a:pt x="3136" y="0"/>
                      <a:pt x="20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7" name="Google Shape;2031;p13">
                <a:extLst>
                  <a:ext uri="{FF2B5EF4-FFF2-40B4-BE49-F238E27FC236}">
                    <a16:creationId xmlns:a16="http://schemas.microsoft.com/office/drawing/2014/main" id="{A637D5F2-D725-CE4A-3B94-5B1582F407BC}"/>
                  </a:ext>
                </a:extLst>
              </p:cNvPr>
              <p:cNvSpPr/>
              <p:nvPr/>
            </p:nvSpPr>
            <p:spPr>
              <a:xfrm>
                <a:off x="5776725" y="273850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0"/>
                    </a:moveTo>
                    <a:cubicBezTo>
                      <a:pt x="1712" y="0"/>
                      <a:pt x="1378" y="123"/>
                      <a:pt x="1074" y="413"/>
                    </a:cubicBezTo>
                    <a:cubicBezTo>
                      <a:pt x="1" y="1415"/>
                      <a:pt x="1005" y="2922"/>
                      <a:pt x="2134" y="2922"/>
                    </a:cubicBezTo>
                    <a:cubicBezTo>
                      <a:pt x="2443" y="2922"/>
                      <a:pt x="2762" y="2809"/>
                      <a:pt x="3050" y="2541"/>
                    </a:cubicBezTo>
                    <a:cubicBezTo>
                      <a:pt x="4114" y="1500"/>
                      <a:pt x="3155" y="0"/>
                      <a:pt x="20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8" name="Google Shape;2032;p13">
                <a:extLst>
                  <a:ext uri="{FF2B5EF4-FFF2-40B4-BE49-F238E27FC236}">
                    <a16:creationId xmlns:a16="http://schemas.microsoft.com/office/drawing/2014/main" id="{33E7FA35-842E-8E7F-7918-E6E4A0F45CAF}"/>
                  </a:ext>
                </a:extLst>
              </p:cNvPr>
              <p:cNvSpPr/>
              <p:nvPr/>
            </p:nvSpPr>
            <p:spPr>
              <a:xfrm>
                <a:off x="5719750" y="2719900"/>
                <a:ext cx="102950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8" h="2907" extrusionOk="0">
                    <a:moveTo>
                      <a:pt x="2005" y="0"/>
                    </a:moveTo>
                    <a:cubicBezTo>
                      <a:pt x="1690" y="0"/>
                      <a:pt x="1366" y="118"/>
                      <a:pt x="1073" y="397"/>
                    </a:cubicBezTo>
                    <a:cubicBezTo>
                      <a:pt x="0" y="1399"/>
                      <a:pt x="1005" y="2906"/>
                      <a:pt x="2133" y="2906"/>
                    </a:cubicBezTo>
                    <a:cubicBezTo>
                      <a:pt x="2443" y="2906"/>
                      <a:pt x="2761" y="2793"/>
                      <a:pt x="3049" y="2525"/>
                    </a:cubicBezTo>
                    <a:cubicBezTo>
                      <a:pt x="4118" y="1504"/>
                      <a:pt x="3127" y="0"/>
                      <a:pt x="20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9" name="Google Shape;2033;p13">
                <a:extLst>
                  <a:ext uri="{FF2B5EF4-FFF2-40B4-BE49-F238E27FC236}">
                    <a16:creationId xmlns:a16="http://schemas.microsoft.com/office/drawing/2014/main" id="{F2C093C9-49DE-4B26-5055-4D2EFF9C4257}"/>
                  </a:ext>
                </a:extLst>
              </p:cNvPr>
              <p:cNvSpPr/>
              <p:nvPr/>
            </p:nvSpPr>
            <p:spPr>
              <a:xfrm>
                <a:off x="5682575" y="2706600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1999" y="0"/>
                    </a:moveTo>
                    <a:cubicBezTo>
                      <a:pt x="1688" y="0"/>
                      <a:pt x="1365" y="114"/>
                      <a:pt x="1071" y="382"/>
                    </a:cubicBezTo>
                    <a:cubicBezTo>
                      <a:pt x="0" y="1405"/>
                      <a:pt x="998" y="2894"/>
                      <a:pt x="2123" y="2894"/>
                    </a:cubicBezTo>
                    <a:cubicBezTo>
                      <a:pt x="2435" y="2894"/>
                      <a:pt x="2757" y="2780"/>
                      <a:pt x="3047" y="2510"/>
                    </a:cubicBezTo>
                    <a:cubicBezTo>
                      <a:pt x="4120" y="1508"/>
                      <a:pt x="3134" y="0"/>
                      <a:pt x="19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0" name="Google Shape;2034;p13">
                <a:extLst>
                  <a:ext uri="{FF2B5EF4-FFF2-40B4-BE49-F238E27FC236}">
                    <a16:creationId xmlns:a16="http://schemas.microsoft.com/office/drawing/2014/main" id="{AB4D45F9-69D6-43ED-1D78-EC08BB053A27}"/>
                  </a:ext>
                </a:extLst>
              </p:cNvPr>
              <p:cNvSpPr/>
              <p:nvPr/>
            </p:nvSpPr>
            <p:spPr>
              <a:xfrm>
                <a:off x="5641475" y="2689200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1"/>
                      <a:pt x="1074" y="409"/>
                    </a:cubicBezTo>
                    <a:cubicBezTo>
                      <a:pt x="0" y="1411"/>
                      <a:pt x="1024" y="2918"/>
                      <a:pt x="2145" y="2918"/>
                    </a:cubicBezTo>
                    <a:cubicBezTo>
                      <a:pt x="2453" y="2918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1" name="Google Shape;2035;p13">
                <a:extLst>
                  <a:ext uri="{FF2B5EF4-FFF2-40B4-BE49-F238E27FC236}">
                    <a16:creationId xmlns:a16="http://schemas.microsoft.com/office/drawing/2014/main" id="{C00D33AE-7F90-EA8E-B272-A77784258C1B}"/>
                  </a:ext>
                </a:extLst>
              </p:cNvPr>
              <p:cNvSpPr/>
              <p:nvPr/>
            </p:nvSpPr>
            <p:spPr>
              <a:xfrm>
                <a:off x="5783575" y="27958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3" y="1"/>
                    </a:moveTo>
                    <a:cubicBezTo>
                      <a:pt x="1680" y="1"/>
                      <a:pt x="1360" y="118"/>
                      <a:pt x="1074" y="398"/>
                    </a:cubicBezTo>
                    <a:cubicBezTo>
                      <a:pt x="0" y="1399"/>
                      <a:pt x="1005" y="2907"/>
                      <a:pt x="2133" y="2907"/>
                    </a:cubicBezTo>
                    <a:cubicBezTo>
                      <a:pt x="2443" y="2907"/>
                      <a:pt x="2762" y="2793"/>
                      <a:pt x="3049" y="2525"/>
                    </a:cubicBezTo>
                    <a:cubicBezTo>
                      <a:pt x="4118" y="1504"/>
                      <a:pt x="3109" y="1"/>
                      <a:pt x="19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2" name="Google Shape;2036;p13">
                <a:extLst>
                  <a:ext uri="{FF2B5EF4-FFF2-40B4-BE49-F238E27FC236}">
                    <a16:creationId xmlns:a16="http://schemas.microsoft.com/office/drawing/2014/main" id="{4F6FF25E-0CA2-667B-F6C0-3A785C0F7B4A}"/>
                  </a:ext>
                </a:extLst>
              </p:cNvPr>
              <p:cNvSpPr/>
              <p:nvPr/>
            </p:nvSpPr>
            <p:spPr>
              <a:xfrm>
                <a:off x="5914275" y="2960325"/>
                <a:ext cx="1030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895" extrusionOk="0">
                    <a:moveTo>
                      <a:pt x="2010" y="0"/>
                    </a:moveTo>
                    <a:cubicBezTo>
                      <a:pt x="1696" y="0"/>
                      <a:pt x="1371" y="115"/>
                      <a:pt x="1074" y="385"/>
                    </a:cubicBezTo>
                    <a:cubicBezTo>
                      <a:pt x="0" y="1387"/>
                      <a:pt x="1005" y="2894"/>
                      <a:pt x="2133" y="2894"/>
                    </a:cubicBezTo>
                    <a:cubicBezTo>
                      <a:pt x="2443" y="2894"/>
                      <a:pt x="2762" y="2781"/>
                      <a:pt x="3049" y="2513"/>
                    </a:cubicBezTo>
                    <a:cubicBezTo>
                      <a:pt x="4120" y="1489"/>
                      <a:pt x="3142" y="0"/>
                      <a:pt x="20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3" name="Google Shape;2037;p13">
                <a:extLst>
                  <a:ext uri="{FF2B5EF4-FFF2-40B4-BE49-F238E27FC236}">
                    <a16:creationId xmlns:a16="http://schemas.microsoft.com/office/drawing/2014/main" id="{9B0FC995-4BF7-F881-100D-B85A369A3CA8}"/>
                  </a:ext>
                </a:extLst>
              </p:cNvPr>
              <p:cNvSpPr/>
              <p:nvPr/>
            </p:nvSpPr>
            <p:spPr>
              <a:xfrm>
                <a:off x="6008550" y="298365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1"/>
                    </a:moveTo>
                    <a:cubicBezTo>
                      <a:pt x="1694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19" y="1522"/>
                      <a:pt x="3139" y="1"/>
                      <a:pt x="200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4" name="Google Shape;2038;p13">
                <a:extLst>
                  <a:ext uri="{FF2B5EF4-FFF2-40B4-BE49-F238E27FC236}">
                    <a16:creationId xmlns:a16="http://schemas.microsoft.com/office/drawing/2014/main" id="{596F35D9-8763-CF14-95EB-B3944D2A534B}"/>
                  </a:ext>
                </a:extLst>
              </p:cNvPr>
              <p:cNvSpPr/>
              <p:nvPr/>
            </p:nvSpPr>
            <p:spPr>
              <a:xfrm>
                <a:off x="6056525" y="301777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41" y="0"/>
                    </a:moveTo>
                    <a:cubicBezTo>
                      <a:pt x="1726" y="0"/>
                      <a:pt x="1397" y="118"/>
                      <a:pt x="1098" y="397"/>
                    </a:cubicBezTo>
                    <a:cubicBezTo>
                      <a:pt x="1" y="1399"/>
                      <a:pt x="1019" y="2906"/>
                      <a:pt x="2154" y="2906"/>
                    </a:cubicBezTo>
                    <a:cubicBezTo>
                      <a:pt x="2466" y="2906"/>
                      <a:pt x="2786" y="2793"/>
                      <a:pt x="3074" y="2525"/>
                    </a:cubicBezTo>
                    <a:cubicBezTo>
                      <a:pt x="4143" y="1504"/>
                      <a:pt x="3170" y="0"/>
                      <a:pt x="20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5" name="Google Shape;2039;p13">
                <a:extLst>
                  <a:ext uri="{FF2B5EF4-FFF2-40B4-BE49-F238E27FC236}">
                    <a16:creationId xmlns:a16="http://schemas.microsoft.com/office/drawing/2014/main" id="{ECEB1BAE-7BD6-30BC-B464-754F96AD318A}"/>
                  </a:ext>
                </a:extLst>
              </p:cNvPr>
              <p:cNvSpPr/>
              <p:nvPr/>
            </p:nvSpPr>
            <p:spPr>
              <a:xfrm>
                <a:off x="6095875" y="3092700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2025" y="0"/>
                    </a:moveTo>
                    <a:cubicBezTo>
                      <a:pt x="1707" y="0"/>
                      <a:pt x="1376" y="121"/>
                      <a:pt x="1074" y="409"/>
                    </a:cubicBezTo>
                    <a:cubicBezTo>
                      <a:pt x="1" y="1411"/>
                      <a:pt x="1005" y="2918"/>
                      <a:pt x="2134" y="2918"/>
                    </a:cubicBezTo>
                    <a:cubicBezTo>
                      <a:pt x="2443" y="2918"/>
                      <a:pt x="2762" y="2805"/>
                      <a:pt x="3050" y="2537"/>
                    </a:cubicBezTo>
                    <a:cubicBezTo>
                      <a:pt x="4116" y="1518"/>
                      <a:pt x="3150" y="0"/>
                      <a:pt x="202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6" name="Google Shape;2040;p13">
                <a:extLst>
                  <a:ext uri="{FF2B5EF4-FFF2-40B4-BE49-F238E27FC236}">
                    <a16:creationId xmlns:a16="http://schemas.microsoft.com/office/drawing/2014/main" id="{0ED569C7-223E-09DB-E326-E514E8CB4DB2}"/>
                  </a:ext>
                </a:extLst>
              </p:cNvPr>
              <p:cNvSpPr/>
              <p:nvPr/>
            </p:nvSpPr>
            <p:spPr>
              <a:xfrm>
                <a:off x="5936300" y="3043300"/>
                <a:ext cx="1035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1" h="2919" extrusionOk="0">
                    <a:moveTo>
                      <a:pt x="2028" y="0"/>
                    </a:moveTo>
                    <a:cubicBezTo>
                      <a:pt x="1708" y="0"/>
                      <a:pt x="1376" y="122"/>
                      <a:pt x="1074" y="410"/>
                    </a:cubicBezTo>
                    <a:cubicBezTo>
                      <a:pt x="1" y="1411"/>
                      <a:pt x="1005" y="2919"/>
                      <a:pt x="2134" y="2919"/>
                    </a:cubicBezTo>
                    <a:cubicBezTo>
                      <a:pt x="2443" y="2919"/>
                      <a:pt x="2762" y="2805"/>
                      <a:pt x="3050" y="2537"/>
                    </a:cubicBezTo>
                    <a:cubicBezTo>
                      <a:pt x="4140" y="1518"/>
                      <a:pt x="3161" y="0"/>
                      <a:pt x="20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7" name="Google Shape;2041;p13">
                <a:extLst>
                  <a:ext uri="{FF2B5EF4-FFF2-40B4-BE49-F238E27FC236}">
                    <a16:creationId xmlns:a16="http://schemas.microsoft.com/office/drawing/2014/main" id="{4C0D3E92-277F-104C-0FC7-1C420C7B3EEF}"/>
                  </a:ext>
                </a:extLst>
              </p:cNvPr>
              <p:cNvSpPr/>
              <p:nvPr/>
            </p:nvSpPr>
            <p:spPr>
              <a:xfrm>
                <a:off x="5882475" y="2942625"/>
                <a:ext cx="1023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093" h="2919" extrusionOk="0">
                    <a:moveTo>
                      <a:pt x="1977" y="0"/>
                    </a:moveTo>
                    <a:cubicBezTo>
                      <a:pt x="1669" y="0"/>
                      <a:pt x="1353" y="117"/>
                      <a:pt x="1069" y="394"/>
                    </a:cubicBezTo>
                    <a:cubicBezTo>
                      <a:pt x="0" y="1415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092" y="1522"/>
                      <a:pt x="3089" y="0"/>
                      <a:pt x="19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8" name="Google Shape;2042;p13">
                <a:extLst>
                  <a:ext uri="{FF2B5EF4-FFF2-40B4-BE49-F238E27FC236}">
                    <a16:creationId xmlns:a16="http://schemas.microsoft.com/office/drawing/2014/main" id="{B5FC7E78-519F-D5D8-205B-4F23E2AADED4}"/>
                  </a:ext>
                </a:extLst>
              </p:cNvPr>
              <p:cNvSpPr/>
              <p:nvPr/>
            </p:nvSpPr>
            <p:spPr>
              <a:xfrm>
                <a:off x="5773700" y="28449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12" y="0"/>
                    </a:moveTo>
                    <a:cubicBezTo>
                      <a:pt x="1695" y="0"/>
                      <a:pt x="1368" y="121"/>
                      <a:pt x="1074" y="409"/>
                    </a:cubicBezTo>
                    <a:cubicBezTo>
                      <a:pt x="0" y="1411"/>
                      <a:pt x="1005" y="2919"/>
                      <a:pt x="2133" y="2919"/>
                    </a:cubicBezTo>
                    <a:cubicBezTo>
                      <a:pt x="2443" y="2919"/>
                      <a:pt x="2761" y="2805"/>
                      <a:pt x="3049" y="2537"/>
                    </a:cubicBezTo>
                    <a:cubicBezTo>
                      <a:pt x="4116" y="1518"/>
                      <a:pt x="3131" y="0"/>
                      <a:pt x="20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9" name="Google Shape;2043;p13">
                <a:extLst>
                  <a:ext uri="{FF2B5EF4-FFF2-40B4-BE49-F238E27FC236}">
                    <a16:creationId xmlns:a16="http://schemas.microsoft.com/office/drawing/2014/main" id="{D556EF85-B725-DCA9-C568-D9F90690D55E}"/>
                  </a:ext>
                </a:extLst>
              </p:cNvPr>
              <p:cNvSpPr/>
              <p:nvPr/>
            </p:nvSpPr>
            <p:spPr>
              <a:xfrm>
                <a:off x="5829925" y="2896275"/>
                <a:ext cx="103025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1" h="2904" extrusionOk="0">
                    <a:moveTo>
                      <a:pt x="2009" y="0"/>
                    </a:moveTo>
                    <a:cubicBezTo>
                      <a:pt x="1696" y="0"/>
                      <a:pt x="1371" y="117"/>
                      <a:pt x="1074" y="394"/>
                    </a:cubicBezTo>
                    <a:cubicBezTo>
                      <a:pt x="0" y="1396"/>
                      <a:pt x="1005" y="2903"/>
                      <a:pt x="2133" y="2903"/>
                    </a:cubicBezTo>
                    <a:cubicBezTo>
                      <a:pt x="2443" y="2903"/>
                      <a:pt x="2762" y="2790"/>
                      <a:pt x="3050" y="2522"/>
                    </a:cubicBezTo>
                    <a:cubicBezTo>
                      <a:pt x="4121" y="1522"/>
                      <a:pt x="3141" y="0"/>
                      <a:pt x="20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0" name="Google Shape;2044;p13">
                <a:extLst>
                  <a:ext uri="{FF2B5EF4-FFF2-40B4-BE49-F238E27FC236}">
                    <a16:creationId xmlns:a16="http://schemas.microsoft.com/office/drawing/2014/main" id="{D5378F08-F19E-20C1-3433-CBF6B08270AD}"/>
                  </a:ext>
                </a:extLst>
              </p:cNvPr>
              <p:cNvSpPr/>
              <p:nvPr/>
            </p:nvSpPr>
            <p:spPr>
              <a:xfrm>
                <a:off x="5911225" y="3067250"/>
                <a:ext cx="103050" cy="72600"/>
              </a:xfrm>
              <a:custGeom>
                <a:avLst/>
                <a:gdLst/>
                <a:ahLst/>
                <a:cxnLst/>
                <a:rect l="l" t="t" r="r" b="b"/>
                <a:pathLst>
                  <a:path w="4122" h="2904" extrusionOk="0">
                    <a:moveTo>
                      <a:pt x="1998" y="0"/>
                    </a:moveTo>
                    <a:cubicBezTo>
                      <a:pt x="1686" y="0"/>
                      <a:pt x="1364" y="117"/>
                      <a:pt x="1074" y="394"/>
                    </a:cubicBezTo>
                    <a:cubicBezTo>
                      <a:pt x="1" y="1396"/>
                      <a:pt x="1024" y="2903"/>
                      <a:pt x="2146" y="2903"/>
                    </a:cubicBezTo>
                    <a:cubicBezTo>
                      <a:pt x="2454" y="2903"/>
                      <a:pt x="2769" y="2790"/>
                      <a:pt x="3050" y="2522"/>
                    </a:cubicBezTo>
                    <a:cubicBezTo>
                      <a:pt x="4121" y="1522"/>
                      <a:pt x="3123" y="0"/>
                      <a:pt x="199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1" name="Google Shape;2045;p13">
                <a:extLst>
                  <a:ext uri="{FF2B5EF4-FFF2-40B4-BE49-F238E27FC236}">
                    <a16:creationId xmlns:a16="http://schemas.microsoft.com/office/drawing/2014/main" id="{829D52B3-3DE9-4653-E171-C464371E8C99}"/>
                  </a:ext>
                </a:extLst>
              </p:cNvPr>
              <p:cNvSpPr/>
              <p:nvPr/>
            </p:nvSpPr>
            <p:spPr>
              <a:xfrm>
                <a:off x="5980550" y="321730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48" y="1"/>
                    </a:moveTo>
                    <a:cubicBezTo>
                      <a:pt x="1730" y="1"/>
                      <a:pt x="1399" y="122"/>
                      <a:pt x="1098" y="410"/>
                    </a:cubicBezTo>
                    <a:cubicBezTo>
                      <a:pt x="0" y="1412"/>
                      <a:pt x="1018" y="2919"/>
                      <a:pt x="2154" y="2919"/>
                    </a:cubicBezTo>
                    <a:cubicBezTo>
                      <a:pt x="2465" y="2919"/>
                      <a:pt x="2785" y="2806"/>
                      <a:pt x="3073" y="2538"/>
                    </a:cubicBezTo>
                    <a:cubicBezTo>
                      <a:pt x="4140" y="1519"/>
                      <a:pt x="3174" y="1"/>
                      <a:pt x="204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2" name="Google Shape;2046;p13">
                <a:extLst>
                  <a:ext uri="{FF2B5EF4-FFF2-40B4-BE49-F238E27FC236}">
                    <a16:creationId xmlns:a16="http://schemas.microsoft.com/office/drawing/2014/main" id="{1266518D-86D4-51A1-0AB1-1999229EB296}"/>
                  </a:ext>
                </a:extLst>
              </p:cNvPr>
              <p:cNvSpPr/>
              <p:nvPr/>
            </p:nvSpPr>
            <p:spPr>
              <a:xfrm>
                <a:off x="6108800" y="3072925"/>
                <a:ext cx="10292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20" extrusionOk="0">
                    <a:moveTo>
                      <a:pt x="2012" y="1"/>
                    </a:moveTo>
                    <a:cubicBezTo>
                      <a:pt x="1696" y="1"/>
                      <a:pt x="1369" y="122"/>
                      <a:pt x="1074" y="410"/>
                    </a:cubicBezTo>
                    <a:cubicBezTo>
                      <a:pt x="1" y="1412"/>
                      <a:pt x="1024" y="2919"/>
                      <a:pt x="2146" y="2919"/>
                    </a:cubicBezTo>
                    <a:cubicBezTo>
                      <a:pt x="2453" y="2919"/>
                      <a:pt x="2769" y="2806"/>
                      <a:pt x="3050" y="2538"/>
                    </a:cubicBezTo>
                    <a:cubicBezTo>
                      <a:pt x="4116" y="1519"/>
                      <a:pt x="3132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3" name="Google Shape;2047;p13">
                <a:extLst>
                  <a:ext uri="{FF2B5EF4-FFF2-40B4-BE49-F238E27FC236}">
                    <a16:creationId xmlns:a16="http://schemas.microsoft.com/office/drawing/2014/main" id="{5F775EB7-3696-FC37-8E8D-08A945557BE1}"/>
                  </a:ext>
                </a:extLst>
              </p:cNvPr>
              <p:cNvSpPr/>
              <p:nvPr/>
            </p:nvSpPr>
            <p:spPr>
              <a:xfrm>
                <a:off x="6165800" y="3226725"/>
                <a:ext cx="102975" cy="72700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8" extrusionOk="0">
                    <a:moveTo>
                      <a:pt x="2017" y="1"/>
                    </a:moveTo>
                    <a:cubicBezTo>
                      <a:pt x="1701" y="1"/>
                      <a:pt x="1373" y="119"/>
                      <a:pt x="1074" y="398"/>
                    </a:cubicBezTo>
                    <a:cubicBezTo>
                      <a:pt x="0" y="1400"/>
                      <a:pt x="1024" y="2907"/>
                      <a:pt x="2145" y="2907"/>
                    </a:cubicBezTo>
                    <a:cubicBezTo>
                      <a:pt x="2453" y="2907"/>
                      <a:pt x="2768" y="2794"/>
                      <a:pt x="3049" y="2526"/>
                    </a:cubicBezTo>
                    <a:cubicBezTo>
                      <a:pt x="4118" y="1504"/>
                      <a:pt x="3146" y="1"/>
                      <a:pt x="2017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4" name="Google Shape;2048;p13">
                <a:extLst>
                  <a:ext uri="{FF2B5EF4-FFF2-40B4-BE49-F238E27FC236}">
                    <a16:creationId xmlns:a16="http://schemas.microsoft.com/office/drawing/2014/main" id="{B88BF568-3EE0-7992-6157-3BDFCE8D2F3C}"/>
                  </a:ext>
                </a:extLst>
              </p:cNvPr>
              <p:cNvSpPr/>
              <p:nvPr/>
            </p:nvSpPr>
            <p:spPr>
              <a:xfrm>
                <a:off x="6063325" y="3227575"/>
                <a:ext cx="10292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7" h="2919" extrusionOk="0">
                    <a:moveTo>
                      <a:pt x="1993" y="1"/>
                    </a:moveTo>
                    <a:cubicBezTo>
                      <a:pt x="1681" y="1"/>
                      <a:pt x="1359" y="117"/>
                      <a:pt x="1069" y="394"/>
                    </a:cubicBezTo>
                    <a:cubicBezTo>
                      <a:pt x="1" y="1415"/>
                      <a:pt x="1010" y="2919"/>
                      <a:pt x="2126" y="2919"/>
                    </a:cubicBezTo>
                    <a:cubicBezTo>
                      <a:pt x="2438" y="2919"/>
                      <a:pt x="2759" y="2801"/>
                      <a:pt x="3045" y="2522"/>
                    </a:cubicBezTo>
                    <a:cubicBezTo>
                      <a:pt x="4116" y="1522"/>
                      <a:pt x="3118" y="1"/>
                      <a:pt x="19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5" name="Google Shape;2049;p13">
                <a:extLst>
                  <a:ext uri="{FF2B5EF4-FFF2-40B4-BE49-F238E27FC236}">
                    <a16:creationId xmlns:a16="http://schemas.microsoft.com/office/drawing/2014/main" id="{FCC1F2EF-2CC5-D5A0-3178-D3B505019FCB}"/>
                  </a:ext>
                </a:extLst>
              </p:cNvPr>
              <p:cNvSpPr/>
              <p:nvPr/>
            </p:nvSpPr>
            <p:spPr>
              <a:xfrm>
                <a:off x="6135450" y="3295975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1995" y="0"/>
                    </a:moveTo>
                    <a:cubicBezTo>
                      <a:pt x="1684" y="0"/>
                      <a:pt x="1362" y="117"/>
                      <a:pt x="1072" y="394"/>
                    </a:cubicBezTo>
                    <a:cubicBezTo>
                      <a:pt x="1" y="1417"/>
                      <a:pt x="1017" y="2906"/>
                      <a:pt x="2136" y="2906"/>
                    </a:cubicBezTo>
                    <a:cubicBezTo>
                      <a:pt x="2446" y="2906"/>
                      <a:pt x="2764" y="2792"/>
                      <a:pt x="3048" y="2522"/>
                    </a:cubicBezTo>
                    <a:cubicBezTo>
                      <a:pt x="4119" y="1522"/>
                      <a:pt x="3121" y="0"/>
                      <a:pt x="199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6" name="Google Shape;2050;p13">
                <a:extLst>
                  <a:ext uri="{FF2B5EF4-FFF2-40B4-BE49-F238E27FC236}">
                    <a16:creationId xmlns:a16="http://schemas.microsoft.com/office/drawing/2014/main" id="{62468205-6E51-1C09-963A-282E9BD9C5C0}"/>
                  </a:ext>
                </a:extLst>
              </p:cNvPr>
              <p:cNvSpPr/>
              <p:nvPr/>
            </p:nvSpPr>
            <p:spPr>
              <a:xfrm>
                <a:off x="6224375" y="3211925"/>
                <a:ext cx="102425" cy="72375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2895" extrusionOk="0">
                    <a:moveTo>
                      <a:pt x="1996" y="0"/>
                    </a:moveTo>
                    <a:cubicBezTo>
                      <a:pt x="1687" y="0"/>
                      <a:pt x="1366" y="114"/>
                      <a:pt x="1071" y="382"/>
                    </a:cubicBezTo>
                    <a:cubicBezTo>
                      <a:pt x="0" y="1405"/>
                      <a:pt x="998" y="2895"/>
                      <a:pt x="2123" y="2895"/>
                    </a:cubicBezTo>
                    <a:cubicBezTo>
                      <a:pt x="2435" y="2895"/>
                      <a:pt x="2757" y="2780"/>
                      <a:pt x="3047" y="2510"/>
                    </a:cubicBezTo>
                    <a:cubicBezTo>
                      <a:pt x="4097" y="1508"/>
                      <a:pt x="3124" y="0"/>
                      <a:pt x="199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7" name="Google Shape;2051;p13">
                <a:extLst>
                  <a:ext uri="{FF2B5EF4-FFF2-40B4-BE49-F238E27FC236}">
                    <a16:creationId xmlns:a16="http://schemas.microsoft.com/office/drawing/2014/main" id="{2E0A9FD5-0DD8-EEDB-89B7-FA372A1240D1}"/>
                  </a:ext>
                </a:extLst>
              </p:cNvPr>
              <p:cNvSpPr/>
              <p:nvPr/>
            </p:nvSpPr>
            <p:spPr>
              <a:xfrm>
                <a:off x="6229625" y="3150650"/>
                <a:ext cx="103500" cy="72775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11" extrusionOk="0">
                    <a:moveTo>
                      <a:pt x="2029" y="1"/>
                    </a:moveTo>
                    <a:cubicBezTo>
                      <a:pt x="1708" y="1"/>
                      <a:pt x="1376" y="120"/>
                      <a:pt x="1074" y="401"/>
                    </a:cubicBezTo>
                    <a:cubicBezTo>
                      <a:pt x="1" y="1403"/>
                      <a:pt x="1005" y="2911"/>
                      <a:pt x="2134" y="2911"/>
                    </a:cubicBezTo>
                    <a:cubicBezTo>
                      <a:pt x="2443" y="2911"/>
                      <a:pt x="2762" y="2797"/>
                      <a:pt x="3050" y="2529"/>
                    </a:cubicBezTo>
                    <a:cubicBezTo>
                      <a:pt x="4140" y="1487"/>
                      <a:pt x="3161" y="1"/>
                      <a:pt x="202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8" name="Google Shape;2052;p13">
                <a:extLst>
                  <a:ext uri="{FF2B5EF4-FFF2-40B4-BE49-F238E27FC236}">
                    <a16:creationId xmlns:a16="http://schemas.microsoft.com/office/drawing/2014/main" id="{9E4DA49A-76A9-52F1-575D-31644690D306}"/>
                  </a:ext>
                </a:extLst>
              </p:cNvPr>
              <p:cNvSpPr/>
              <p:nvPr/>
            </p:nvSpPr>
            <p:spPr>
              <a:xfrm>
                <a:off x="6183275" y="3050125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28" y="1"/>
                    </a:moveTo>
                    <a:cubicBezTo>
                      <a:pt x="1708" y="1"/>
                      <a:pt x="1375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50" y="2538"/>
                    </a:cubicBezTo>
                    <a:cubicBezTo>
                      <a:pt x="4140" y="1519"/>
                      <a:pt x="3160" y="1"/>
                      <a:pt x="202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09" name="Google Shape;2053;p13">
                <a:extLst>
                  <a:ext uri="{FF2B5EF4-FFF2-40B4-BE49-F238E27FC236}">
                    <a16:creationId xmlns:a16="http://schemas.microsoft.com/office/drawing/2014/main" id="{14975E75-6519-BA17-7782-CDCA837AD5DE}"/>
                  </a:ext>
                </a:extLst>
              </p:cNvPr>
              <p:cNvSpPr/>
              <p:nvPr/>
            </p:nvSpPr>
            <p:spPr>
              <a:xfrm>
                <a:off x="6143000" y="30082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2" y="1"/>
                    </a:moveTo>
                    <a:cubicBezTo>
                      <a:pt x="1712" y="1"/>
                      <a:pt x="1378" y="123"/>
                      <a:pt x="1074" y="413"/>
                    </a:cubicBezTo>
                    <a:cubicBezTo>
                      <a:pt x="0" y="1415"/>
                      <a:pt x="1024" y="2923"/>
                      <a:pt x="2146" y="2923"/>
                    </a:cubicBezTo>
                    <a:cubicBezTo>
                      <a:pt x="2453" y="2923"/>
                      <a:pt x="2768" y="2809"/>
                      <a:pt x="3050" y="2541"/>
                    </a:cubicBezTo>
                    <a:cubicBezTo>
                      <a:pt x="4114" y="1501"/>
                      <a:pt x="3154" y="1"/>
                      <a:pt x="203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0" name="Google Shape;2054;p13">
                <a:extLst>
                  <a:ext uri="{FF2B5EF4-FFF2-40B4-BE49-F238E27FC236}">
                    <a16:creationId xmlns:a16="http://schemas.microsoft.com/office/drawing/2014/main" id="{6FFEC70D-667C-2ACE-6F3B-ACCD7FD5D553}"/>
                  </a:ext>
                </a:extLst>
              </p:cNvPr>
              <p:cNvSpPr/>
              <p:nvPr/>
            </p:nvSpPr>
            <p:spPr>
              <a:xfrm>
                <a:off x="6031350" y="2889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1" name="Google Shape;2055;p13">
                <a:extLst>
                  <a:ext uri="{FF2B5EF4-FFF2-40B4-BE49-F238E27FC236}">
                    <a16:creationId xmlns:a16="http://schemas.microsoft.com/office/drawing/2014/main" id="{6F4DD742-77D7-02DA-BB1D-19E79FEB5849}"/>
                  </a:ext>
                </a:extLst>
              </p:cNvPr>
              <p:cNvSpPr/>
              <p:nvPr/>
            </p:nvSpPr>
            <p:spPr>
              <a:xfrm>
                <a:off x="5977400" y="2908425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0" y="1"/>
                    </a:moveTo>
                    <a:cubicBezTo>
                      <a:pt x="1695" y="1"/>
                      <a:pt x="1368" y="117"/>
                      <a:pt x="1072" y="394"/>
                    </a:cubicBezTo>
                    <a:cubicBezTo>
                      <a:pt x="1" y="1418"/>
                      <a:pt x="998" y="2907"/>
                      <a:pt x="2123" y="2907"/>
                    </a:cubicBezTo>
                    <a:cubicBezTo>
                      <a:pt x="2435" y="2907"/>
                      <a:pt x="2757" y="2792"/>
                      <a:pt x="3047" y="2522"/>
                    </a:cubicBezTo>
                    <a:cubicBezTo>
                      <a:pt x="4142" y="1522"/>
                      <a:pt x="3150" y="1"/>
                      <a:pt x="201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2" name="Google Shape;2056;p13">
                <a:extLst>
                  <a:ext uri="{FF2B5EF4-FFF2-40B4-BE49-F238E27FC236}">
                    <a16:creationId xmlns:a16="http://schemas.microsoft.com/office/drawing/2014/main" id="{F20BBC8C-6912-5CEB-26A9-3478C18CE726}"/>
                  </a:ext>
                </a:extLst>
              </p:cNvPr>
              <p:cNvSpPr/>
              <p:nvPr/>
            </p:nvSpPr>
            <p:spPr>
              <a:xfrm>
                <a:off x="5855875" y="28475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00" y="0"/>
                    </a:moveTo>
                    <a:cubicBezTo>
                      <a:pt x="1686" y="0"/>
                      <a:pt x="1362" y="118"/>
                      <a:pt x="1069" y="398"/>
                    </a:cubicBezTo>
                    <a:cubicBezTo>
                      <a:pt x="1" y="1419"/>
                      <a:pt x="991" y="2922"/>
                      <a:pt x="2114" y="2922"/>
                    </a:cubicBezTo>
                    <a:cubicBezTo>
                      <a:pt x="2428" y="2922"/>
                      <a:pt x="2753" y="2804"/>
                      <a:pt x="3045" y="2525"/>
                    </a:cubicBezTo>
                    <a:cubicBezTo>
                      <a:pt x="4114" y="1504"/>
                      <a:pt x="3123" y="0"/>
                      <a:pt x="20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3" name="Google Shape;2057;p13">
                <a:extLst>
                  <a:ext uri="{FF2B5EF4-FFF2-40B4-BE49-F238E27FC236}">
                    <a16:creationId xmlns:a16="http://schemas.microsoft.com/office/drawing/2014/main" id="{E0CB5E04-C630-977F-F73C-9325C12E9BA4}"/>
                  </a:ext>
                </a:extLst>
              </p:cNvPr>
              <p:cNvSpPr/>
              <p:nvPr/>
            </p:nvSpPr>
            <p:spPr>
              <a:xfrm>
                <a:off x="6058700" y="3079400"/>
                <a:ext cx="1035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43" h="2907" extrusionOk="0">
                    <a:moveTo>
                      <a:pt x="2011" y="1"/>
                    </a:moveTo>
                    <a:cubicBezTo>
                      <a:pt x="1695" y="1"/>
                      <a:pt x="1369" y="117"/>
                      <a:pt x="1072" y="394"/>
                    </a:cubicBezTo>
                    <a:cubicBezTo>
                      <a:pt x="1" y="1418"/>
                      <a:pt x="998" y="2907"/>
                      <a:pt x="2124" y="2907"/>
                    </a:cubicBezTo>
                    <a:cubicBezTo>
                      <a:pt x="2436" y="2907"/>
                      <a:pt x="2757" y="2792"/>
                      <a:pt x="3048" y="2522"/>
                    </a:cubicBezTo>
                    <a:cubicBezTo>
                      <a:pt x="4143" y="1522"/>
                      <a:pt x="3150" y="1"/>
                      <a:pt x="201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4" name="Google Shape;2058;p13">
                <a:extLst>
                  <a:ext uri="{FF2B5EF4-FFF2-40B4-BE49-F238E27FC236}">
                    <a16:creationId xmlns:a16="http://schemas.microsoft.com/office/drawing/2014/main" id="{942CE099-AC0F-0C76-4467-525E0CC0C09B}"/>
                  </a:ext>
                </a:extLst>
              </p:cNvPr>
              <p:cNvSpPr/>
              <p:nvPr/>
            </p:nvSpPr>
            <p:spPr>
              <a:xfrm>
                <a:off x="6162000" y="3214275"/>
                <a:ext cx="102900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19" extrusionOk="0">
                    <a:moveTo>
                      <a:pt x="2024" y="0"/>
                    </a:moveTo>
                    <a:cubicBezTo>
                      <a:pt x="1706" y="0"/>
                      <a:pt x="1375" y="122"/>
                      <a:pt x="1074" y="410"/>
                    </a:cubicBezTo>
                    <a:cubicBezTo>
                      <a:pt x="0" y="1411"/>
                      <a:pt x="1024" y="2919"/>
                      <a:pt x="2145" y="2919"/>
                    </a:cubicBezTo>
                    <a:cubicBezTo>
                      <a:pt x="2453" y="2919"/>
                      <a:pt x="2768" y="2805"/>
                      <a:pt x="3049" y="2537"/>
                    </a:cubicBezTo>
                    <a:cubicBezTo>
                      <a:pt x="4116" y="1518"/>
                      <a:pt x="3150" y="0"/>
                      <a:pt x="20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5" name="Google Shape;2059;p13">
                <a:extLst>
                  <a:ext uri="{FF2B5EF4-FFF2-40B4-BE49-F238E27FC236}">
                    <a16:creationId xmlns:a16="http://schemas.microsoft.com/office/drawing/2014/main" id="{D330CEA2-EFF1-E25F-D11C-302D6A6881FB}"/>
                  </a:ext>
                </a:extLst>
              </p:cNvPr>
              <p:cNvSpPr/>
              <p:nvPr/>
            </p:nvSpPr>
            <p:spPr>
              <a:xfrm>
                <a:off x="6140725" y="3123075"/>
                <a:ext cx="1029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16" h="2920" extrusionOk="0">
                    <a:moveTo>
                      <a:pt x="2012" y="1"/>
                    </a:moveTo>
                    <a:cubicBezTo>
                      <a:pt x="1696" y="1"/>
                      <a:pt x="1368" y="122"/>
                      <a:pt x="1074" y="410"/>
                    </a:cubicBezTo>
                    <a:cubicBezTo>
                      <a:pt x="0" y="1412"/>
                      <a:pt x="1005" y="2919"/>
                      <a:pt x="2133" y="2919"/>
                    </a:cubicBezTo>
                    <a:cubicBezTo>
                      <a:pt x="2443" y="2919"/>
                      <a:pt x="2762" y="2806"/>
                      <a:pt x="3049" y="2538"/>
                    </a:cubicBezTo>
                    <a:cubicBezTo>
                      <a:pt x="4116" y="1519"/>
                      <a:pt x="3131" y="1"/>
                      <a:pt x="20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6" name="Google Shape;2060;p13">
                <a:extLst>
                  <a:ext uri="{FF2B5EF4-FFF2-40B4-BE49-F238E27FC236}">
                    <a16:creationId xmlns:a16="http://schemas.microsoft.com/office/drawing/2014/main" id="{9B93B912-8209-A832-433D-9B3412DE2669}"/>
                  </a:ext>
                </a:extLst>
              </p:cNvPr>
              <p:cNvSpPr/>
              <p:nvPr/>
            </p:nvSpPr>
            <p:spPr>
              <a:xfrm>
                <a:off x="6169650" y="3087000"/>
                <a:ext cx="102975" cy="72675"/>
              </a:xfrm>
              <a:custGeom>
                <a:avLst/>
                <a:gdLst/>
                <a:ahLst/>
                <a:cxnLst/>
                <a:rect l="l" t="t" r="r" b="b"/>
                <a:pathLst>
                  <a:path w="4119" h="2907" extrusionOk="0">
                    <a:moveTo>
                      <a:pt x="2007" y="0"/>
                    </a:moveTo>
                    <a:cubicBezTo>
                      <a:pt x="1694" y="0"/>
                      <a:pt x="1368" y="117"/>
                      <a:pt x="1072" y="394"/>
                    </a:cubicBezTo>
                    <a:cubicBezTo>
                      <a:pt x="1" y="1417"/>
                      <a:pt x="1017" y="2907"/>
                      <a:pt x="2136" y="2907"/>
                    </a:cubicBezTo>
                    <a:cubicBezTo>
                      <a:pt x="2446" y="2907"/>
                      <a:pt x="2764" y="2792"/>
                      <a:pt x="3047" y="2522"/>
                    </a:cubicBezTo>
                    <a:cubicBezTo>
                      <a:pt x="4119" y="1522"/>
                      <a:pt x="3139" y="0"/>
                      <a:pt x="200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7" name="Google Shape;2061;p13">
                <a:extLst>
                  <a:ext uri="{FF2B5EF4-FFF2-40B4-BE49-F238E27FC236}">
                    <a16:creationId xmlns:a16="http://schemas.microsoft.com/office/drawing/2014/main" id="{768A76D3-8AC7-AADA-C7CF-9983D6F7566F}"/>
                  </a:ext>
                </a:extLst>
              </p:cNvPr>
              <p:cNvSpPr/>
              <p:nvPr/>
            </p:nvSpPr>
            <p:spPr>
              <a:xfrm>
                <a:off x="5823075" y="2686050"/>
                <a:ext cx="102850" cy="73075"/>
              </a:xfrm>
              <a:custGeom>
                <a:avLst/>
                <a:gdLst/>
                <a:ahLst/>
                <a:cxnLst/>
                <a:rect l="l" t="t" r="r" b="b"/>
                <a:pathLst>
                  <a:path w="4114" h="2923" extrusionOk="0">
                    <a:moveTo>
                      <a:pt x="2033" y="1"/>
                    </a:moveTo>
                    <a:cubicBezTo>
                      <a:pt x="1712" y="1"/>
                      <a:pt x="1378" y="123"/>
                      <a:pt x="1074" y="414"/>
                    </a:cubicBezTo>
                    <a:cubicBezTo>
                      <a:pt x="1" y="1416"/>
                      <a:pt x="1005" y="2923"/>
                      <a:pt x="2134" y="2923"/>
                    </a:cubicBezTo>
                    <a:cubicBezTo>
                      <a:pt x="2443" y="2923"/>
                      <a:pt x="2762" y="2810"/>
                      <a:pt x="3050" y="2541"/>
                    </a:cubicBezTo>
                    <a:cubicBezTo>
                      <a:pt x="4114" y="1501"/>
                      <a:pt x="3155" y="1"/>
                      <a:pt x="20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8" name="Google Shape;2062;p13">
                <a:extLst>
                  <a:ext uri="{FF2B5EF4-FFF2-40B4-BE49-F238E27FC236}">
                    <a16:creationId xmlns:a16="http://schemas.microsoft.com/office/drawing/2014/main" id="{6CB9BE72-C958-0BD2-5F5D-10AFEF9072CB}"/>
                  </a:ext>
                </a:extLst>
              </p:cNvPr>
              <p:cNvSpPr/>
              <p:nvPr/>
            </p:nvSpPr>
            <p:spPr>
              <a:xfrm>
                <a:off x="5733575" y="2769725"/>
                <a:ext cx="1041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64" h="2920" extrusionOk="0">
                    <a:moveTo>
                      <a:pt x="2052" y="1"/>
                    </a:moveTo>
                    <a:cubicBezTo>
                      <a:pt x="1732" y="1"/>
                      <a:pt x="1399" y="122"/>
                      <a:pt x="1098" y="410"/>
                    </a:cubicBezTo>
                    <a:cubicBezTo>
                      <a:pt x="1" y="1412"/>
                      <a:pt x="1019" y="2919"/>
                      <a:pt x="2154" y="2919"/>
                    </a:cubicBezTo>
                    <a:cubicBezTo>
                      <a:pt x="2466" y="2919"/>
                      <a:pt x="2786" y="2806"/>
                      <a:pt x="3074" y="2538"/>
                    </a:cubicBezTo>
                    <a:cubicBezTo>
                      <a:pt x="4164" y="1519"/>
                      <a:pt x="3185" y="1"/>
                      <a:pt x="20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19" name="Google Shape;2063;p13">
                <a:extLst>
                  <a:ext uri="{FF2B5EF4-FFF2-40B4-BE49-F238E27FC236}">
                    <a16:creationId xmlns:a16="http://schemas.microsoft.com/office/drawing/2014/main" id="{8F68C4B5-CD86-6151-2938-A0A3BDC559A2}"/>
                  </a:ext>
                </a:extLst>
              </p:cNvPr>
              <p:cNvSpPr/>
              <p:nvPr/>
            </p:nvSpPr>
            <p:spPr>
              <a:xfrm>
                <a:off x="5699225" y="2674000"/>
                <a:ext cx="103675" cy="72975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19" extrusionOk="0">
                    <a:moveTo>
                      <a:pt x="2040" y="0"/>
                    </a:moveTo>
                    <a:cubicBezTo>
                      <a:pt x="1718" y="0"/>
                      <a:pt x="1382" y="121"/>
                      <a:pt x="1074" y="409"/>
                    </a:cubicBezTo>
                    <a:cubicBezTo>
                      <a:pt x="0" y="1411"/>
                      <a:pt x="1024" y="2919"/>
                      <a:pt x="2160" y="2919"/>
                    </a:cubicBezTo>
                    <a:cubicBezTo>
                      <a:pt x="2472" y="2919"/>
                      <a:pt x="2792" y="2805"/>
                      <a:pt x="3080" y="2537"/>
                    </a:cubicBezTo>
                    <a:cubicBezTo>
                      <a:pt x="4146" y="1518"/>
                      <a:pt x="3180" y="0"/>
                      <a:pt x="20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0" name="Google Shape;2064;p13">
                <a:extLst>
                  <a:ext uri="{FF2B5EF4-FFF2-40B4-BE49-F238E27FC236}">
                    <a16:creationId xmlns:a16="http://schemas.microsoft.com/office/drawing/2014/main" id="{C113E1D4-084A-D22B-E940-3AF275448472}"/>
                  </a:ext>
                </a:extLst>
              </p:cNvPr>
              <p:cNvSpPr/>
              <p:nvPr/>
            </p:nvSpPr>
            <p:spPr>
              <a:xfrm>
                <a:off x="5765450" y="2684250"/>
                <a:ext cx="103500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0" h="2920" extrusionOk="0">
                    <a:moveTo>
                      <a:pt x="2008" y="1"/>
                    </a:moveTo>
                    <a:cubicBezTo>
                      <a:pt x="1693" y="1"/>
                      <a:pt x="1366" y="118"/>
                      <a:pt x="1069" y="394"/>
                    </a:cubicBezTo>
                    <a:cubicBezTo>
                      <a:pt x="1" y="1416"/>
                      <a:pt x="991" y="2919"/>
                      <a:pt x="2114" y="2919"/>
                    </a:cubicBezTo>
                    <a:cubicBezTo>
                      <a:pt x="2428" y="2919"/>
                      <a:pt x="2752" y="2801"/>
                      <a:pt x="3045" y="2522"/>
                    </a:cubicBezTo>
                    <a:cubicBezTo>
                      <a:pt x="4140" y="1522"/>
                      <a:pt x="3147" y="1"/>
                      <a:pt x="200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1" name="Google Shape;2065;p13">
                <a:extLst>
                  <a:ext uri="{FF2B5EF4-FFF2-40B4-BE49-F238E27FC236}">
                    <a16:creationId xmlns:a16="http://schemas.microsoft.com/office/drawing/2014/main" id="{B0A14D43-42A1-AACF-5237-DDB1B8F30393}"/>
                  </a:ext>
                </a:extLst>
              </p:cNvPr>
              <p:cNvSpPr/>
              <p:nvPr/>
            </p:nvSpPr>
            <p:spPr>
              <a:xfrm>
                <a:off x="5908200" y="3005300"/>
                <a:ext cx="103675" cy="73000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2920" extrusionOk="0">
                    <a:moveTo>
                      <a:pt x="2040" y="1"/>
                    </a:moveTo>
                    <a:cubicBezTo>
                      <a:pt x="1718" y="1"/>
                      <a:pt x="1382" y="122"/>
                      <a:pt x="1074" y="410"/>
                    </a:cubicBezTo>
                    <a:cubicBezTo>
                      <a:pt x="0" y="1412"/>
                      <a:pt x="1023" y="2919"/>
                      <a:pt x="2160" y="2919"/>
                    </a:cubicBezTo>
                    <a:cubicBezTo>
                      <a:pt x="2472" y="2919"/>
                      <a:pt x="2792" y="2806"/>
                      <a:pt x="3080" y="2537"/>
                    </a:cubicBezTo>
                    <a:cubicBezTo>
                      <a:pt x="4146" y="1518"/>
                      <a:pt x="3180" y="1"/>
                      <a:pt x="204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2066;p13">
              <a:extLst>
                <a:ext uri="{FF2B5EF4-FFF2-40B4-BE49-F238E27FC236}">
                  <a16:creationId xmlns:a16="http://schemas.microsoft.com/office/drawing/2014/main" id="{67F95CBA-8885-334F-81E6-E4F94CAD0CBB}"/>
                </a:ext>
              </a:extLst>
            </p:cNvPr>
            <p:cNvGrpSpPr/>
            <p:nvPr/>
          </p:nvGrpSpPr>
          <p:grpSpPr>
            <a:xfrm flipH="1">
              <a:off x="314971" y="4671529"/>
              <a:ext cx="1192604" cy="610986"/>
              <a:chOff x="4976050" y="4611525"/>
              <a:chExt cx="1664950" cy="852975"/>
            </a:xfrm>
          </p:grpSpPr>
          <p:sp>
            <p:nvSpPr>
              <p:cNvPr id="54" name="Google Shape;2067;p13">
                <a:extLst>
                  <a:ext uri="{FF2B5EF4-FFF2-40B4-BE49-F238E27FC236}">
                    <a16:creationId xmlns:a16="http://schemas.microsoft.com/office/drawing/2014/main" id="{0B997E59-8AE8-A047-96C5-BF10C7C88E75}"/>
                  </a:ext>
                </a:extLst>
              </p:cNvPr>
              <p:cNvSpPr/>
              <p:nvPr/>
            </p:nvSpPr>
            <p:spPr>
              <a:xfrm>
                <a:off x="4976050" y="4611525"/>
                <a:ext cx="1656575" cy="852975"/>
              </a:xfrm>
              <a:custGeom>
                <a:avLst/>
                <a:gdLst/>
                <a:ahLst/>
                <a:cxnLst/>
                <a:rect l="l" t="t" r="r" b="b"/>
                <a:pathLst>
                  <a:path w="66263" h="34119" extrusionOk="0">
                    <a:moveTo>
                      <a:pt x="17991" y="0"/>
                    </a:moveTo>
                    <a:cubicBezTo>
                      <a:pt x="16765" y="0"/>
                      <a:pt x="15515" y="274"/>
                      <a:pt x="14773" y="1207"/>
                    </a:cubicBezTo>
                    <a:cubicBezTo>
                      <a:pt x="13861" y="2302"/>
                      <a:pt x="14013" y="3973"/>
                      <a:pt x="14773" y="5220"/>
                    </a:cubicBezTo>
                    <a:cubicBezTo>
                      <a:pt x="15532" y="6496"/>
                      <a:pt x="16718" y="7317"/>
                      <a:pt x="17903" y="8168"/>
                    </a:cubicBezTo>
                    <a:cubicBezTo>
                      <a:pt x="14797" y="7810"/>
                      <a:pt x="12005" y="7581"/>
                      <a:pt x="9354" y="7581"/>
                    </a:cubicBezTo>
                    <a:cubicBezTo>
                      <a:pt x="7726" y="7581"/>
                      <a:pt x="6152" y="7667"/>
                      <a:pt x="4590" y="7864"/>
                    </a:cubicBezTo>
                    <a:cubicBezTo>
                      <a:pt x="3161" y="8046"/>
                      <a:pt x="1611" y="8411"/>
                      <a:pt x="851" y="9627"/>
                    </a:cubicBezTo>
                    <a:cubicBezTo>
                      <a:pt x="0" y="10995"/>
                      <a:pt x="608" y="12818"/>
                      <a:pt x="1550" y="14125"/>
                    </a:cubicBezTo>
                    <a:cubicBezTo>
                      <a:pt x="4316" y="17986"/>
                      <a:pt x="9271" y="19597"/>
                      <a:pt x="13861" y="20934"/>
                    </a:cubicBezTo>
                    <a:cubicBezTo>
                      <a:pt x="11642" y="21998"/>
                      <a:pt x="9879" y="23366"/>
                      <a:pt x="9879" y="25250"/>
                    </a:cubicBezTo>
                    <a:cubicBezTo>
                      <a:pt x="9879" y="26709"/>
                      <a:pt x="10973" y="27955"/>
                      <a:pt x="12310" y="28563"/>
                    </a:cubicBezTo>
                    <a:cubicBezTo>
                      <a:pt x="13445" y="29079"/>
                      <a:pt x="14688" y="29179"/>
                      <a:pt x="15911" y="29179"/>
                    </a:cubicBezTo>
                    <a:cubicBezTo>
                      <a:pt x="16130" y="29179"/>
                      <a:pt x="16349" y="29176"/>
                      <a:pt x="16566" y="29171"/>
                    </a:cubicBezTo>
                    <a:cubicBezTo>
                      <a:pt x="21681" y="29086"/>
                      <a:pt x="26797" y="28247"/>
                      <a:pt x="31685" y="26733"/>
                    </a:cubicBezTo>
                    <a:lnTo>
                      <a:pt x="31685" y="26733"/>
                    </a:lnTo>
                    <a:cubicBezTo>
                      <a:pt x="30096" y="27384"/>
                      <a:pt x="28969" y="28643"/>
                      <a:pt x="28815" y="30053"/>
                    </a:cubicBezTo>
                    <a:cubicBezTo>
                      <a:pt x="28572" y="31724"/>
                      <a:pt x="29727" y="33457"/>
                      <a:pt x="31338" y="33943"/>
                    </a:cubicBezTo>
                    <a:cubicBezTo>
                      <a:pt x="31754" y="34067"/>
                      <a:pt x="32172" y="34119"/>
                      <a:pt x="32591" y="34119"/>
                    </a:cubicBezTo>
                    <a:cubicBezTo>
                      <a:pt x="33613" y="34119"/>
                      <a:pt x="34641" y="33811"/>
                      <a:pt x="35654" y="33487"/>
                    </a:cubicBezTo>
                    <a:cubicBezTo>
                      <a:pt x="43284" y="31056"/>
                      <a:pt x="63649" y="25706"/>
                      <a:pt x="66263" y="25585"/>
                    </a:cubicBezTo>
                    <a:cubicBezTo>
                      <a:pt x="57175" y="18715"/>
                      <a:pt x="51673" y="7651"/>
                      <a:pt x="41855" y="1846"/>
                    </a:cubicBezTo>
                    <a:cubicBezTo>
                      <a:pt x="40639" y="1116"/>
                      <a:pt x="39332" y="478"/>
                      <a:pt x="37873" y="356"/>
                    </a:cubicBezTo>
                    <a:cubicBezTo>
                      <a:pt x="37805" y="353"/>
                      <a:pt x="37737" y="352"/>
                      <a:pt x="37669" y="352"/>
                    </a:cubicBezTo>
                    <a:cubicBezTo>
                      <a:pt x="36302" y="352"/>
                      <a:pt x="34889" y="931"/>
                      <a:pt x="34165" y="2089"/>
                    </a:cubicBezTo>
                    <a:cubicBezTo>
                      <a:pt x="33466" y="3244"/>
                      <a:pt x="33618" y="4733"/>
                      <a:pt x="34195" y="5949"/>
                    </a:cubicBezTo>
                    <a:cubicBezTo>
                      <a:pt x="34773" y="7165"/>
                      <a:pt x="35715" y="8168"/>
                      <a:pt x="36657" y="9110"/>
                    </a:cubicBezTo>
                    <a:cubicBezTo>
                      <a:pt x="31034" y="4733"/>
                      <a:pt x="25411" y="721"/>
                      <a:pt x="18967" y="52"/>
                    </a:cubicBezTo>
                    <a:cubicBezTo>
                      <a:pt x="18651" y="20"/>
                      <a:pt x="18322" y="0"/>
                      <a:pt x="179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2068;p13">
                <a:extLst>
                  <a:ext uri="{FF2B5EF4-FFF2-40B4-BE49-F238E27FC236}">
                    <a16:creationId xmlns:a16="http://schemas.microsoft.com/office/drawing/2014/main" id="{1ADE4D41-D5D6-6445-FB11-D22D24147BD3}"/>
                  </a:ext>
                </a:extLst>
              </p:cNvPr>
              <p:cNvSpPr/>
              <p:nvPr/>
            </p:nvSpPr>
            <p:spPr>
              <a:xfrm>
                <a:off x="5064200" y="4748075"/>
                <a:ext cx="157680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63072" h="20184" extrusionOk="0">
                    <a:moveTo>
                      <a:pt x="17417" y="1"/>
                    </a:moveTo>
                    <a:lnTo>
                      <a:pt x="17326" y="61"/>
                    </a:lnTo>
                    <a:cubicBezTo>
                      <a:pt x="18116" y="1095"/>
                      <a:pt x="19028" y="2098"/>
                      <a:pt x="19940" y="3040"/>
                    </a:cubicBezTo>
                    <a:cubicBezTo>
                      <a:pt x="20852" y="3983"/>
                      <a:pt x="21855" y="4864"/>
                      <a:pt x="22827" y="5745"/>
                    </a:cubicBezTo>
                    <a:cubicBezTo>
                      <a:pt x="23861" y="6566"/>
                      <a:pt x="24864" y="7478"/>
                      <a:pt x="25988" y="8116"/>
                    </a:cubicBezTo>
                    <a:lnTo>
                      <a:pt x="27022" y="8694"/>
                    </a:lnTo>
                    <a:cubicBezTo>
                      <a:pt x="23435" y="8086"/>
                      <a:pt x="19849" y="7569"/>
                      <a:pt x="16262" y="7113"/>
                    </a:cubicBezTo>
                    <a:cubicBezTo>
                      <a:pt x="15958" y="7052"/>
                      <a:pt x="15624" y="7022"/>
                      <a:pt x="15320" y="6992"/>
                    </a:cubicBezTo>
                    <a:cubicBezTo>
                      <a:pt x="15168" y="6840"/>
                      <a:pt x="15016" y="6688"/>
                      <a:pt x="14864" y="6566"/>
                    </a:cubicBezTo>
                    <a:cubicBezTo>
                      <a:pt x="14620" y="6384"/>
                      <a:pt x="14377" y="6201"/>
                      <a:pt x="14104" y="6049"/>
                    </a:cubicBezTo>
                    <a:cubicBezTo>
                      <a:pt x="13617" y="5685"/>
                      <a:pt x="13009" y="5593"/>
                      <a:pt x="12432" y="5350"/>
                    </a:cubicBezTo>
                    <a:lnTo>
                      <a:pt x="10760" y="4682"/>
                    </a:lnTo>
                    <a:cubicBezTo>
                      <a:pt x="10183" y="4438"/>
                      <a:pt x="9666" y="4165"/>
                      <a:pt x="9088" y="3952"/>
                    </a:cubicBezTo>
                    <a:lnTo>
                      <a:pt x="8997" y="4074"/>
                    </a:lnTo>
                    <a:cubicBezTo>
                      <a:pt x="9484" y="4438"/>
                      <a:pt x="9970" y="4834"/>
                      <a:pt x="10456" y="5168"/>
                    </a:cubicBezTo>
                    <a:cubicBezTo>
                      <a:pt x="10943" y="5502"/>
                      <a:pt x="11429" y="5837"/>
                      <a:pt x="11976" y="6201"/>
                    </a:cubicBezTo>
                    <a:cubicBezTo>
                      <a:pt x="12250" y="6353"/>
                      <a:pt x="12493" y="6566"/>
                      <a:pt x="12797" y="6718"/>
                    </a:cubicBezTo>
                    <a:cubicBezTo>
                      <a:pt x="8541" y="6262"/>
                      <a:pt x="4316" y="5958"/>
                      <a:pt x="0" y="5776"/>
                    </a:cubicBezTo>
                    <a:lnTo>
                      <a:pt x="0" y="5897"/>
                    </a:lnTo>
                    <a:cubicBezTo>
                      <a:pt x="5411" y="6232"/>
                      <a:pt x="10791" y="6870"/>
                      <a:pt x="16110" y="7630"/>
                    </a:cubicBezTo>
                    <a:cubicBezTo>
                      <a:pt x="16323" y="7660"/>
                      <a:pt x="16505" y="7721"/>
                      <a:pt x="16687" y="7721"/>
                    </a:cubicBezTo>
                    <a:cubicBezTo>
                      <a:pt x="15745" y="7873"/>
                      <a:pt x="14864" y="8268"/>
                      <a:pt x="14043" y="8694"/>
                    </a:cubicBezTo>
                    <a:cubicBezTo>
                      <a:pt x="13161" y="9150"/>
                      <a:pt x="12310" y="9697"/>
                      <a:pt x="11550" y="10305"/>
                    </a:cubicBezTo>
                    <a:cubicBezTo>
                      <a:pt x="10791" y="10943"/>
                      <a:pt x="10122" y="11612"/>
                      <a:pt x="9544" y="12432"/>
                    </a:cubicBezTo>
                    <a:lnTo>
                      <a:pt x="9636" y="12493"/>
                    </a:lnTo>
                    <a:cubicBezTo>
                      <a:pt x="10304" y="11855"/>
                      <a:pt x="11064" y="11247"/>
                      <a:pt x="11915" y="10791"/>
                    </a:cubicBezTo>
                    <a:cubicBezTo>
                      <a:pt x="12706" y="10305"/>
                      <a:pt x="13526" y="9879"/>
                      <a:pt x="14408" y="9575"/>
                    </a:cubicBezTo>
                    <a:cubicBezTo>
                      <a:pt x="15289" y="9241"/>
                      <a:pt x="16201" y="9119"/>
                      <a:pt x="17082" y="8846"/>
                    </a:cubicBezTo>
                    <a:cubicBezTo>
                      <a:pt x="17873" y="8633"/>
                      <a:pt x="18663" y="8420"/>
                      <a:pt x="19545" y="8177"/>
                    </a:cubicBezTo>
                    <a:cubicBezTo>
                      <a:pt x="23770" y="8846"/>
                      <a:pt x="27934" y="9606"/>
                      <a:pt x="32128" y="10518"/>
                    </a:cubicBezTo>
                    <a:cubicBezTo>
                      <a:pt x="32584" y="10639"/>
                      <a:pt x="33040" y="10700"/>
                      <a:pt x="33496" y="10822"/>
                    </a:cubicBezTo>
                    <a:cubicBezTo>
                      <a:pt x="32675" y="10943"/>
                      <a:pt x="31885" y="11125"/>
                      <a:pt x="31125" y="11399"/>
                    </a:cubicBezTo>
                    <a:cubicBezTo>
                      <a:pt x="29909" y="11764"/>
                      <a:pt x="28815" y="12432"/>
                      <a:pt x="27721" y="13040"/>
                    </a:cubicBezTo>
                    <a:cubicBezTo>
                      <a:pt x="26596" y="13648"/>
                      <a:pt x="25533" y="14317"/>
                      <a:pt x="24469" y="15047"/>
                    </a:cubicBezTo>
                    <a:cubicBezTo>
                      <a:pt x="23466" y="15776"/>
                      <a:pt x="22463" y="16566"/>
                      <a:pt x="21520" y="17387"/>
                    </a:cubicBezTo>
                    <a:lnTo>
                      <a:pt x="21581" y="17478"/>
                    </a:lnTo>
                    <a:cubicBezTo>
                      <a:pt x="22615" y="16779"/>
                      <a:pt x="23678" y="16110"/>
                      <a:pt x="24773" y="15502"/>
                    </a:cubicBezTo>
                    <a:cubicBezTo>
                      <a:pt x="25836" y="14895"/>
                      <a:pt x="26991" y="14317"/>
                      <a:pt x="28086" y="13831"/>
                    </a:cubicBezTo>
                    <a:cubicBezTo>
                      <a:pt x="29241" y="13344"/>
                      <a:pt x="30396" y="12949"/>
                      <a:pt x="31520" y="12463"/>
                    </a:cubicBezTo>
                    <a:cubicBezTo>
                      <a:pt x="32493" y="12007"/>
                      <a:pt x="33435" y="11581"/>
                      <a:pt x="34438" y="11065"/>
                    </a:cubicBezTo>
                    <a:cubicBezTo>
                      <a:pt x="38907" y="12129"/>
                      <a:pt x="43314" y="13405"/>
                      <a:pt x="47721" y="14651"/>
                    </a:cubicBezTo>
                    <a:cubicBezTo>
                      <a:pt x="47873" y="14712"/>
                      <a:pt x="48086" y="14773"/>
                      <a:pt x="48238" y="14803"/>
                    </a:cubicBezTo>
                    <a:cubicBezTo>
                      <a:pt x="47813" y="14895"/>
                      <a:pt x="47387" y="15016"/>
                      <a:pt x="46961" y="15168"/>
                    </a:cubicBezTo>
                    <a:cubicBezTo>
                      <a:pt x="45958" y="15472"/>
                      <a:pt x="45047" y="16019"/>
                      <a:pt x="44135" y="16536"/>
                    </a:cubicBezTo>
                    <a:cubicBezTo>
                      <a:pt x="43223" y="17022"/>
                      <a:pt x="42311" y="17600"/>
                      <a:pt x="41429" y="18208"/>
                    </a:cubicBezTo>
                    <a:cubicBezTo>
                      <a:pt x="40548" y="18816"/>
                      <a:pt x="39727" y="19423"/>
                      <a:pt x="38907" y="20092"/>
                    </a:cubicBezTo>
                    <a:lnTo>
                      <a:pt x="38998" y="20183"/>
                    </a:lnTo>
                    <a:cubicBezTo>
                      <a:pt x="39910" y="19636"/>
                      <a:pt x="40822" y="19120"/>
                      <a:pt x="41733" y="18664"/>
                    </a:cubicBezTo>
                    <a:cubicBezTo>
                      <a:pt x="42645" y="18208"/>
                      <a:pt x="43588" y="17752"/>
                      <a:pt x="44530" y="17326"/>
                    </a:cubicBezTo>
                    <a:cubicBezTo>
                      <a:pt x="45502" y="16901"/>
                      <a:pt x="46475" y="16627"/>
                      <a:pt x="47417" y="16171"/>
                    </a:cubicBezTo>
                    <a:cubicBezTo>
                      <a:pt x="48117" y="15837"/>
                      <a:pt x="48785" y="15533"/>
                      <a:pt x="49454" y="15168"/>
                    </a:cubicBezTo>
                    <a:cubicBezTo>
                      <a:pt x="54044" y="16597"/>
                      <a:pt x="58573" y="18238"/>
                      <a:pt x="63041" y="20031"/>
                    </a:cubicBezTo>
                    <a:lnTo>
                      <a:pt x="63071" y="19940"/>
                    </a:lnTo>
                    <a:cubicBezTo>
                      <a:pt x="60700" y="18724"/>
                      <a:pt x="58269" y="17448"/>
                      <a:pt x="55746" y="16445"/>
                    </a:cubicBezTo>
                    <a:cubicBezTo>
                      <a:pt x="55138" y="16171"/>
                      <a:pt x="54500" y="15928"/>
                      <a:pt x="53861" y="15654"/>
                    </a:cubicBezTo>
                    <a:lnTo>
                      <a:pt x="52889" y="15259"/>
                    </a:lnTo>
                    <a:lnTo>
                      <a:pt x="51946" y="14925"/>
                    </a:lnTo>
                    <a:lnTo>
                      <a:pt x="48117" y="13588"/>
                    </a:lnTo>
                    <a:cubicBezTo>
                      <a:pt x="47113" y="13284"/>
                      <a:pt x="46171" y="12980"/>
                      <a:pt x="45199" y="12736"/>
                    </a:cubicBezTo>
                    <a:cubicBezTo>
                      <a:pt x="44591" y="12159"/>
                      <a:pt x="43922" y="11612"/>
                      <a:pt x="43314" y="11095"/>
                    </a:cubicBezTo>
                    <a:cubicBezTo>
                      <a:pt x="42463" y="10335"/>
                      <a:pt x="41429" y="9697"/>
                      <a:pt x="40548" y="8937"/>
                    </a:cubicBezTo>
                    <a:cubicBezTo>
                      <a:pt x="39636" y="8177"/>
                      <a:pt x="38755" y="7356"/>
                      <a:pt x="37934" y="6536"/>
                    </a:cubicBezTo>
                    <a:cubicBezTo>
                      <a:pt x="37083" y="5685"/>
                      <a:pt x="36293" y="4834"/>
                      <a:pt x="35533" y="3861"/>
                    </a:cubicBezTo>
                    <a:lnTo>
                      <a:pt x="35472" y="3952"/>
                    </a:lnTo>
                    <a:cubicBezTo>
                      <a:pt x="36080" y="4986"/>
                      <a:pt x="36779" y="5958"/>
                      <a:pt x="37508" y="6900"/>
                    </a:cubicBezTo>
                    <a:cubicBezTo>
                      <a:pt x="38268" y="7873"/>
                      <a:pt x="39059" y="8724"/>
                      <a:pt x="39940" y="9606"/>
                    </a:cubicBezTo>
                    <a:cubicBezTo>
                      <a:pt x="40822" y="10457"/>
                      <a:pt x="41642" y="11369"/>
                      <a:pt x="42676" y="12007"/>
                    </a:cubicBezTo>
                    <a:cubicBezTo>
                      <a:pt x="39271" y="11095"/>
                      <a:pt x="35837" y="10335"/>
                      <a:pt x="32341" y="9636"/>
                    </a:cubicBezTo>
                    <a:cubicBezTo>
                      <a:pt x="31247" y="9423"/>
                      <a:pt x="30183" y="9241"/>
                      <a:pt x="29089" y="9028"/>
                    </a:cubicBezTo>
                    <a:cubicBezTo>
                      <a:pt x="28268" y="8390"/>
                      <a:pt x="27447" y="7782"/>
                      <a:pt x="26657" y="7174"/>
                    </a:cubicBezTo>
                    <a:cubicBezTo>
                      <a:pt x="25624" y="6414"/>
                      <a:pt x="24469" y="5776"/>
                      <a:pt x="23405" y="5016"/>
                    </a:cubicBezTo>
                    <a:cubicBezTo>
                      <a:pt x="22341" y="4256"/>
                      <a:pt x="21338" y="3466"/>
                      <a:pt x="20335" y="2615"/>
                    </a:cubicBezTo>
                    <a:cubicBezTo>
                      <a:pt x="19362" y="1794"/>
                      <a:pt x="18359" y="913"/>
                      <a:pt x="1741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2069;p13">
              <a:extLst>
                <a:ext uri="{FF2B5EF4-FFF2-40B4-BE49-F238E27FC236}">
                  <a16:creationId xmlns:a16="http://schemas.microsoft.com/office/drawing/2014/main" id="{9BE07E13-3378-8E3F-09F2-566572BF4AB6}"/>
                </a:ext>
              </a:extLst>
            </p:cNvPr>
            <p:cNvGrpSpPr/>
            <p:nvPr/>
          </p:nvGrpSpPr>
          <p:grpSpPr>
            <a:xfrm flipH="1">
              <a:off x="-112302" y="3681638"/>
              <a:ext cx="714151" cy="737198"/>
              <a:chOff x="6240500" y="3229575"/>
              <a:chExt cx="997000" cy="1029175"/>
            </a:xfrm>
          </p:grpSpPr>
          <p:sp>
            <p:nvSpPr>
              <p:cNvPr id="44" name="Google Shape;2070;p13">
                <a:extLst>
                  <a:ext uri="{FF2B5EF4-FFF2-40B4-BE49-F238E27FC236}">
                    <a16:creationId xmlns:a16="http://schemas.microsoft.com/office/drawing/2014/main" id="{C4EEB240-AFA8-5FA4-031C-A90619413AFE}"/>
                  </a:ext>
                </a:extLst>
              </p:cNvPr>
              <p:cNvSpPr/>
              <p:nvPr/>
            </p:nvSpPr>
            <p:spPr>
              <a:xfrm>
                <a:off x="6555100" y="3229575"/>
                <a:ext cx="209750" cy="523075"/>
              </a:xfrm>
              <a:custGeom>
                <a:avLst/>
                <a:gdLst/>
                <a:ahLst/>
                <a:cxnLst/>
                <a:rect l="l" t="t" r="r" b="b"/>
                <a:pathLst>
                  <a:path w="8390" h="20923" extrusionOk="0">
                    <a:moveTo>
                      <a:pt x="3506" y="1"/>
                    </a:moveTo>
                    <a:cubicBezTo>
                      <a:pt x="2599" y="1"/>
                      <a:pt x="1697" y="558"/>
                      <a:pt x="1216" y="1378"/>
                    </a:cubicBezTo>
                    <a:cubicBezTo>
                      <a:pt x="669" y="2229"/>
                      <a:pt x="517" y="3293"/>
                      <a:pt x="456" y="4266"/>
                    </a:cubicBezTo>
                    <a:cubicBezTo>
                      <a:pt x="0" y="10497"/>
                      <a:pt x="2675" y="16880"/>
                      <a:pt x="7447" y="20922"/>
                    </a:cubicBezTo>
                    <a:cubicBezTo>
                      <a:pt x="8086" y="14904"/>
                      <a:pt x="8390" y="8643"/>
                      <a:pt x="6384" y="2928"/>
                    </a:cubicBezTo>
                    <a:cubicBezTo>
                      <a:pt x="5928" y="1652"/>
                      <a:pt x="5077" y="193"/>
                      <a:pt x="3709" y="10"/>
                    </a:cubicBezTo>
                    <a:cubicBezTo>
                      <a:pt x="3641" y="4"/>
                      <a:pt x="3573" y="1"/>
                      <a:pt x="350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2071;p13">
                <a:extLst>
                  <a:ext uri="{FF2B5EF4-FFF2-40B4-BE49-F238E27FC236}">
                    <a16:creationId xmlns:a16="http://schemas.microsoft.com/office/drawing/2014/main" id="{794FDA7F-8411-C49F-8E42-068A8BC924C6}"/>
                  </a:ext>
                </a:extLst>
              </p:cNvPr>
              <p:cNvSpPr/>
              <p:nvPr/>
            </p:nvSpPr>
            <p:spPr>
              <a:xfrm>
                <a:off x="6240500" y="3477250"/>
                <a:ext cx="491675" cy="276150"/>
              </a:xfrm>
              <a:custGeom>
                <a:avLst/>
                <a:gdLst/>
                <a:ahLst/>
                <a:cxnLst/>
                <a:rect l="l" t="t" r="r" b="b"/>
                <a:pathLst>
                  <a:path w="19667" h="11046" extrusionOk="0">
                    <a:moveTo>
                      <a:pt x="4691" y="1"/>
                    </a:moveTo>
                    <a:cubicBezTo>
                      <a:pt x="4383" y="1"/>
                      <a:pt x="4075" y="24"/>
                      <a:pt x="3770" y="73"/>
                    </a:cubicBezTo>
                    <a:cubicBezTo>
                      <a:pt x="2615" y="255"/>
                      <a:pt x="1520" y="833"/>
                      <a:pt x="943" y="1806"/>
                    </a:cubicBezTo>
                    <a:cubicBezTo>
                      <a:pt x="1" y="3386"/>
                      <a:pt x="609" y="5544"/>
                      <a:pt x="1885" y="6882"/>
                    </a:cubicBezTo>
                    <a:cubicBezTo>
                      <a:pt x="3648" y="8614"/>
                      <a:pt x="6232" y="9101"/>
                      <a:pt x="8663" y="9496"/>
                    </a:cubicBezTo>
                    <a:cubicBezTo>
                      <a:pt x="12341" y="10104"/>
                      <a:pt x="16019" y="10712"/>
                      <a:pt x="19667" y="11046"/>
                    </a:cubicBezTo>
                    <a:cubicBezTo>
                      <a:pt x="16262" y="6639"/>
                      <a:pt x="12463" y="2049"/>
                      <a:pt x="7144" y="407"/>
                    </a:cubicBezTo>
                    <a:cubicBezTo>
                      <a:pt x="6346" y="164"/>
                      <a:pt x="5517" y="1"/>
                      <a:pt x="46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2072;p13">
                <a:extLst>
                  <a:ext uri="{FF2B5EF4-FFF2-40B4-BE49-F238E27FC236}">
                    <a16:creationId xmlns:a16="http://schemas.microsoft.com/office/drawing/2014/main" id="{601D9FFA-7F73-5FB6-230D-18B169DBD8C4}"/>
                  </a:ext>
                </a:extLst>
              </p:cNvPr>
              <p:cNvSpPr/>
              <p:nvPr/>
            </p:nvSpPr>
            <p:spPr>
              <a:xfrm>
                <a:off x="6281550" y="3741175"/>
                <a:ext cx="455950" cy="307250"/>
              </a:xfrm>
              <a:custGeom>
                <a:avLst/>
                <a:gdLst/>
                <a:ahLst/>
                <a:cxnLst/>
                <a:rect l="l" t="t" r="r" b="b"/>
                <a:pathLst>
                  <a:path w="18238" h="12290" extrusionOk="0">
                    <a:moveTo>
                      <a:pt x="11228" y="1"/>
                    </a:moveTo>
                    <a:cubicBezTo>
                      <a:pt x="11133" y="1"/>
                      <a:pt x="11038" y="1"/>
                      <a:pt x="10942" y="3"/>
                    </a:cubicBezTo>
                    <a:cubicBezTo>
                      <a:pt x="8450" y="33"/>
                      <a:pt x="5988" y="580"/>
                      <a:pt x="3891" y="1887"/>
                    </a:cubicBezTo>
                    <a:cubicBezTo>
                      <a:pt x="1854" y="3224"/>
                      <a:pt x="304" y="5443"/>
                      <a:pt x="91" y="7905"/>
                    </a:cubicBezTo>
                    <a:cubicBezTo>
                      <a:pt x="0" y="9608"/>
                      <a:pt x="760" y="11553"/>
                      <a:pt x="2371" y="12130"/>
                    </a:cubicBezTo>
                    <a:cubicBezTo>
                      <a:pt x="2703" y="12241"/>
                      <a:pt x="3045" y="12290"/>
                      <a:pt x="3389" y="12290"/>
                    </a:cubicBezTo>
                    <a:cubicBezTo>
                      <a:pt x="4272" y="12290"/>
                      <a:pt x="5170" y="11969"/>
                      <a:pt x="5958" y="11553"/>
                    </a:cubicBezTo>
                    <a:cubicBezTo>
                      <a:pt x="10973" y="8969"/>
                      <a:pt x="13921" y="3498"/>
                      <a:pt x="18237" y="762"/>
                    </a:cubicBezTo>
                    <a:cubicBezTo>
                      <a:pt x="15901" y="354"/>
                      <a:pt x="13564" y="1"/>
                      <a:pt x="1122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2073;p13">
                <a:extLst>
                  <a:ext uri="{FF2B5EF4-FFF2-40B4-BE49-F238E27FC236}">
                    <a16:creationId xmlns:a16="http://schemas.microsoft.com/office/drawing/2014/main" id="{1CD04FEA-39C7-DB21-E2AE-8E55D75D85D9}"/>
                  </a:ext>
                </a:extLst>
              </p:cNvPr>
              <p:cNvSpPr/>
              <p:nvPr/>
            </p:nvSpPr>
            <p:spPr>
              <a:xfrm>
                <a:off x="6541425" y="3754150"/>
                <a:ext cx="190750" cy="504600"/>
              </a:xfrm>
              <a:custGeom>
                <a:avLst/>
                <a:gdLst/>
                <a:ahLst/>
                <a:cxnLst/>
                <a:rect l="l" t="t" r="r" b="b"/>
                <a:pathLst>
                  <a:path w="7630" h="20184" extrusionOk="0">
                    <a:moveTo>
                      <a:pt x="7599" y="0"/>
                    </a:moveTo>
                    <a:lnTo>
                      <a:pt x="7599" y="0"/>
                    </a:lnTo>
                    <a:cubicBezTo>
                      <a:pt x="2675" y="3617"/>
                      <a:pt x="0" y="10122"/>
                      <a:pt x="1034" y="16171"/>
                    </a:cubicBezTo>
                    <a:cubicBezTo>
                      <a:pt x="1186" y="17083"/>
                      <a:pt x="1399" y="17994"/>
                      <a:pt x="1946" y="18785"/>
                    </a:cubicBezTo>
                    <a:cubicBezTo>
                      <a:pt x="2462" y="19545"/>
                      <a:pt x="3314" y="20153"/>
                      <a:pt x="4225" y="20183"/>
                    </a:cubicBezTo>
                    <a:cubicBezTo>
                      <a:pt x="4244" y="20183"/>
                      <a:pt x="4264" y="20184"/>
                      <a:pt x="4283" y="20184"/>
                    </a:cubicBezTo>
                    <a:cubicBezTo>
                      <a:pt x="5475" y="20184"/>
                      <a:pt x="6513" y="19254"/>
                      <a:pt x="6991" y="18177"/>
                    </a:cubicBezTo>
                    <a:cubicBezTo>
                      <a:pt x="7478" y="17083"/>
                      <a:pt x="7539" y="15806"/>
                      <a:pt x="7539" y="14590"/>
                    </a:cubicBezTo>
                    <a:cubicBezTo>
                      <a:pt x="7599" y="9818"/>
                      <a:pt x="7630" y="5076"/>
                      <a:pt x="75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2074;p13">
                <a:extLst>
                  <a:ext uri="{FF2B5EF4-FFF2-40B4-BE49-F238E27FC236}">
                    <a16:creationId xmlns:a16="http://schemas.microsoft.com/office/drawing/2014/main" id="{9ABC13EA-1347-28A4-F74C-8B3311FD296F}"/>
                  </a:ext>
                </a:extLst>
              </p:cNvPr>
              <p:cNvSpPr/>
              <p:nvPr/>
            </p:nvSpPr>
            <p:spPr>
              <a:xfrm>
                <a:off x="6723025" y="3754150"/>
                <a:ext cx="332100" cy="409750"/>
              </a:xfrm>
              <a:custGeom>
                <a:avLst/>
                <a:gdLst/>
                <a:ahLst/>
                <a:cxnLst/>
                <a:rect l="l" t="t" r="r" b="b"/>
                <a:pathLst>
                  <a:path w="13284" h="16390" extrusionOk="0">
                    <a:moveTo>
                      <a:pt x="609" y="0"/>
                    </a:moveTo>
                    <a:lnTo>
                      <a:pt x="609" y="0"/>
                    </a:lnTo>
                    <a:cubicBezTo>
                      <a:pt x="1" y="4924"/>
                      <a:pt x="1551" y="10000"/>
                      <a:pt x="4773" y="13739"/>
                    </a:cubicBezTo>
                    <a:cubicBezTo>
                      <a:pt x="5594" y="14651"/>
                      <a:pt x="6445" y="15472"/>
                      <a:pt x="7539" y="15958"/>
                    </a:cubicBezTo>
                    <a:cubicBezTo>
                      <a:pt x="8141" y="16235"/>
                      <a:pt x="8787" y="16389"/>
                      <a:pt x="9420" y="16389"/>
                    </a:cubicBezTo>
                    <a:cubicBezTo>
                      <a:pt x="9970" y="16389"/>
                      <a:pt x="10510" y="16273"/>
                      <a:pt x="11004" y="16019"/>
                    </a:cubicBezTo>
                    <a:cubicBezTo>
                      <a:pt x="12676" y="15168"/>
                      <a:pt x="13284" y="13010"/>
                      <a:pt x="12828" y="11186"/>
                    </a:cubicBezTo>
                    <a:cubicBezTo>
                      <a:pt x="12372" y="9393"/>
                      <a:pt x="11126" y="7903"/>
                      <a:pt x="9788" y="6627"/>
                    </a:cubicBezTo>
                    <a:cubicBezTo>
                      <a:pt x="7053" y="3952"/>
                      <a:pt x="3861" y="1733"/>
                      <a:pt x="609" y="0"/>
                    </a:cubicBezTo>
                    <a:close/>
                  </a:path>
                </a:pathLst>
              </a:custGeom>
              <a:solidFill>
                <a:srgbClr val="EFBA5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2075;p13">
                <a:extLst>
                  <a:ext uri="{FF2B5EF4-FFF2-40B4-BE49-F238E27FC236}">
                    <a16:creationId xmlns:a16="http://schemas.microsoft.com/office/drawing/2014/main" id="{69486D47-EBC5-C966-1074-97642616A072}"/>
                  </a:ext>
                </a:extLst>
              </p:cNvPr>
              <p:cNvSpPr/>
              <p:nvPr/>
            </p:nvSpPr>
            <p:spPr>
              <a:xfrm>
                <a:off x="6733675" y="3289300"/>
                <a:ext cx="313100" cy="475500"/>
              </a:xfrm>
              <a:custGeom>
                <a:avLst/>
                <a:gdLst/>
                <a:ahLst/>
                <a:cxnLst/>
                <a:rect l="l" t="t" r="r" b="b"/>
                <a:pathLst>
                  <a:path w="12524" h="19020" extrusionOk="0">
                    <a:moveTo>
                      <a:pt x="9005" y="0"/>
                    </a:moveTo>
                    <a:cubicBezTo>
                      <a:pt x="7681" y="0"/>
                      <a:pt x="6451" y="900"/>
                      <a:pt x="5502" y="1877"/>
                    </a:cubicBezTo>
                    <a:cubicBezTo>
                      <a:pt x="1247" y="6345"/>
                      <a:pt x="0" y="12880"/>
                      <a:pt x="92" y="19020"/>
                    </a:cubicBezTo>
                    <a:cubicBezTo>
                      <a:pt x="1733" y="15038"/>
                      <a:pt x="5806" y="12485"/>
                      <a:pt x="9028" y="9445"/>
                    </a:cubicBezTo>
                    <a:cubicBezTo>
                      <a:pt x="10517" y="8108"/>
                      <a:pt x="11916" y="6527"/>
                      <a:pt x="12220" y="4552"/>
                    </a:cubicBezTo>
                    <a:cubicBezTo>
                      <a:pt x="12524" y="2576"/>
                      <a:pt x="11338" y="266"/>
                      <a:pt x="9362" y="23"/>
                    </a:cubicBezTo>
                    <a:cubicBezTo>
                      <a:pt x="9243" y="8"/>
                      <a:pt x="9124" y="0"/>
                      <a:pt x="9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2076;p13">
                <a:extLst>
                  <a:ext uri="{FF2B5EF4-FFF2-40B4-BE49-F238E27FC236}">
                    <a16:creationId xmlns:a16="http://schemas.microsoft.com/office/drawing/2014/main" id="{83F53740-22CF-F79C-4C00-60F861301024}"/>
                  </a:ext>
                </a:extLst>
              </p:cNvPr>
              <p:cNvSpPr/>
              <p:nvPr/>
            </p:nvSpPr>
            <p:spPr>
              <a:xfrm>
                <a:off x="6730625" y="3492200"/>
                <a:ext cx="459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8360" h="10874" extrusionOk="0">
                    <a:moveTo>
                      <a:pt x="14464" y="1"/>
                    </a:moveTo>
                    <a:cubicBezTo>
                      <a:pt x="13694" y="1"/>
                      <a:pt x="12915" y="196"/>
                      <a:pt x="12190" y="417"/>
                    </a:cubicBezTo>
                    <a:cubicBezTo>
                      <a:pt x="6962" y="2120"/>
                      <a:pt x="2463" y="5980"/>
                      <a:pt x="1" y="10873"/>
                    </a:cubicBezTo>
                    <a:cubicBezTo>
                      <a:pt x="2037" y="9992"/>
                      <a:pt x="4226" y="9658"/>
                      <a:pt x="6354" y="9536"/>
                    </a:cubicBezTo>
                    <a:cubicBezTo>
                      <a:pt x="8421" y="9414"/>
                      <a:pt x="10548" y="9536"/>
                      <a:pt x="12615" y="9050"/>
                    </a:cubicBezTo>
                    <a:cubicBezTo>
                      <a:pt x="14621" y="8563"/>
                      <a:pt x="16627" y="7378"/>
                      <a:pt x="17509" y="5463"/>
                    </a:cubicBezTo>
                    <a:cubicBezTo>
                      <a:pt x="18360" y="3518"/>
                      <a:pt x="17600" y="873"/>
                      <a:pt x="15624" y="174"/>
                    </a:cubicBezTo>
                    <a:cubicBezTo>
                      <a:pt x="15245" y="51"/>
                      <a:pt x="14856" y="1"/>
                      <a:pt x="1446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2077;p13">
                <a:extLst>
                  <a:ext uri="{FF2B5EF4-FFF2-40B4-BE49-F238E27FC236}">
                    <a16:creationId xmlns:a16="http://schemas.microsoft.com/office/drawing/2014/main" id="{3B661234-E09D-0290-B721-E3345F28E5D4}"/>
                  </a:ext>
                </a:extLst>
              </p:cNvPr>
              <p:cNvSpPr/>
              <p:nvPr/>
            </p:nvSpPr>
            <p:spPr>
              <a:xfrm>
                <a:off x="6739750" y="3713400"/>
                <a:ext cx="497750" cy="217850"/>
              </a:xfrm>
              <a:custGeom>
                <a:avLst/>
                <a:gdLst/>
                <a:ahLst/>
                <a:cxnLst/>
                <a:rect l="l" t="t" r="r" b="b"/>
                <a:pathLst>
                  <a:path w="19910" h="8714" extrusionOk="0">
                    <a:moveTo>
                      <a:pt x="7350" y="1"/>
                    </a:moveTo>
                    <a:cubicBezTo>
                      <a:pt x="4774" y="1"/>
                      <a:pt x="2253" y="526"/>
                      <a:pt x="1" y="2056"/>
                    </a:cubicBezTo>
                    <a:cubicBezTo>
                      <a:pt x="3891" y="4032"/>
                      <a:pt x="7752" y="6007"/>
                      <a:pt x="11764" y="7679"/>
                    </a:cubicBezTo>
                    <a:cubicBezTo>
                      <a:pt x="13004" y="8211"/>
                      <a:pt x="14331" y="8714"/>
                      <a:pt x="15744" y="8714"/>
                    </a:cubicBezTo>
                    <a:cubicBezTo>
                      <a:pt x="15785" y="8714"/>
                      <a:pt x="15826" y="8713"/>
                      <a:pt x="15867" y="8712"/>
                    </a:cubicBezTo>
                    <a:cubicBezTo>
                      <a:pt x="17265" y="8682"/>
                      <a:pt x="18785" y="7953"/>
                      <a:pt x="19302" y="6646"/>
                    </a:cubicBezTo>
                    <a:cubicBezTo>
                      <a:pt x="19910" y="5217"/>
                      <a:pt x="19120" y="3454"/>
                      <a:pt x="17904" y="2481"/>
                    </a:cubicBezTo>
                    <a:cubicBezTo>
                      <a:pt x="16688" y="1478"/>
                      <a:pt x="15107" y="1114"/>
                      <a:pt x="13588" y="779"/>
                    </a:cubicBezTo>
                    <a:cubicBezTo>
                      <a:pt x="11549" y="344"/>
                      <a:pt x="9432" y="1"/>
                      <a:pt x="735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2078;p13">
                <a:extLst>
                  <a:ext uri="{FF2B5EF4-FFF2-40B4-BE49-F238E27FC236}">
                    <a16:creationId xmlns:a16="http://schemas.microsoft.com/office/drawing/2014/main" id="{ED676CFE-C9FB-0022-8C61-45C59333A31A}"/>
                  </a:ext>
                </a:extLst>
              </p:cNvPr>
              <p:cNvSpPr/>
              <p:nvPr/>
            </p:nvSpPr>
            <p:spPr>
              <a:xfrm>
                <a:off x="6466200" y="3412625"/>
                <a:ext cx="626175" cy="660250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26410" extrusionOk="0">
                    <a:moveTo>
                      <a:pt x="7735" y="0"/>
                    </a:moveTo>
                    <a:cubicBezTo>
                      <a:pt x="7717" y="0"/>
                      <a:pt x="7690" y="14"/>
                      <a:pt x="7690" y="14"/>
                    </a:cubicBezTo>
                    <a:cubicBezTo>
                      <a:pt x="7690" y="2050"/>
                      <a:pt x="7599" y="4087"/>
                      <a:pt x="7751" y="6154"/>
                    </a:cubicBezTo>
                    <a:cubicBezTo>
                      <a:pt x="7873" y="7947"/>
                      <a:pt x="8146" y="9771"/>
                      <a:pt x="8633" y="11473"/>
                    </a:cubicBezTo>
                    <a:cubicBezTo>
                      <a:pt x="6019" y="9679"/>
                      <a:pt x="3040" y="8342"/>
                      <a:pt x="31" y="7521"/>
                    </a:cubicBezTo>
                    <a:cubicBezTo>
                      <a:pt x="0" y="7521"/>
                      <a:pt x="0" y="7582"/>
                      <a:pt x="0" y="7582"/>
                    </a:cubicBezTo>
                    <a:cubicBezTo>
                      <a:pt x="1550" y="8494"/>
                      <a:pt x="2979" y="9558"/>
                      <a:pt x="4377" y="10683"/>
                    </a:cubicBezTo>
                    <a:cubicBezTo>
                      <a:pt x="5593" y="11594"/>
                      <a:pt x="6778" y="12506"/>
                      <a:pt x="8025" y="13297"/>
                    </a:cubicBezTo>
                    <a:cubicBezTo>
                      <a:pt x="8025" y="13357"/>
                      <a:pt x="7994" y="13449"/>
                      <a:pt x="7994" y="13479"/>
                    </a:cubicBezTo>
                    <a:lnTo>
                      <a:pt x="7994" y="13570"/>
                    </a:lnTo>
                    <a:cubicBezTo>
                      <a:pt x="6718" y="13874"/>
                      <a:pt x="5563" y="14391"/>
                      <a:pt x="4499" y="15090"/>
                    </a:cubicBezTo>
                    <a:cubicBezTo>
                      <a:pt x="2766" y="16154"/>
                      <a:pt x="1338" y="17552"/>
                      <a:pt x="274" y="19224"/>
                    </a:cubicBezTo>
                    <a:cubicBezTo>
                      <a:pt x="274" y="19245"/>
                      <a:pt x="289" y="19267"/>
                      <a:pt x="309" y="19267"/>
                    </a:cubicBezTo>
                    <a:cubicBezTo>
                      <a:pt x="317" y="19267"/>
                      <a:pt x="326" y="19263"/>
                      <a:pt x="335" y="19254"/>
                    </a:cubicBezTo>
                    <a:cubicBezTo>
                      <a:pt x="1763" y="17886"/>
                      <a:pt x="3465" y="16974"/>
                      <a:pt x="5167" y="16336"/>
                    </a:cubicBezTo>
                    <a:cubicBezTo>
                      <a:pt x="6201" y="15941"/>
                      <a:pt x="7265" y="15637"/>
                      <a:pt x="8298" y="15424"/>
                    </a:cubicBezTo>
                    <a:cubicBezTo>
                      <a:pt x="8359" y="15576"/>
                      <a:pt x="8450" y="15698"/>
                      <a:pt x="8511" y="15850"/>
                    </a:cubicBezTo>
                    <a:cubicBezTo>
                      <a:pt x="7751" y="17096"/>
                      <a:pt x="7265" y="18464"/>
                      <a:pt x="6991" y="19862"/>
                    </a:cubicBezTo>
                    <a:cubicBezTo>
                      <a:pt x="6566" y="22081"/>
                      <a:pt x="6778" y="24361"/>
                      <a:pt x="7538" y="26397"/>
                    </a:cubicBezTo>
                    <a:cubicBezTo>
                      <a:pt x="7538" y="26406"/>
                      <a:pt x="7544" y="26410"/>
                      <a:pt x="7551" y="26410"/>
                    </a:cubicBezTo>
                    <a:cubicBezTo>
                      <a:pt x="7569" y="26410"/>
                      <a:pt x="7599" y="26388"/>
                      <a:pt x="7599" y="26367"/>
                    </a:cubicBezTo>
                    <a:cubicBezTo>
                      <a:pt x="7295" y="24239"/>
                      <a:pt x="7690" y="22081"/>
                      <a:pt x="8389" y="20166"/>
                    </a:cubicBezTo>
                    <a:cubicBezTo>
                      <a:pt x="8815" y="19072"/>
                      <a:pt x="9362" y="18008"/>
                      <a:pt x="9970" y="17066"/>
                    </a:cubicBezTo>
                    <a:cubicBezTo>
                      <a:pt x="10365" y="17248"/>
                      <a:pt x="10791" y="17309"/>
                      <a:pt x="11247" y="17309"/>
                    </a:cubicBezTo>
                    <a:cubicBezTo>
                      <a:pt x="12766" y="20136"/>
                      <a:pt x="14894" y="22598"/>
                      <a:pt x="17326" y="24604"/>
                    </a:cubicBezTo>
                    <a:cubicBezTo>
                      <a:pt x="17326" y="24604"/>
                      <a:pt x="17417" y="24573"/>
                      <a:pt x="17417" y="24543"/>
                    </a:cubicBezTo>
                    <a:cubicBezTo>
                      <a:pt x="16231" y="22993"/>
                      <a:pt x="15228" y="21230"/>
                      <a:pt x="14377" y="19497"/>
                    </a:cubicBezTo>
                    <a:cubicBezTo>
                      <a:pt x="13921" y="18585"/>
                      <a:pt x="13465" y="17674"/>
                      <a:pt x="13040" y="16762"/>
                    </a:cubicBezTo>
                    <a:cubicBezTo>
                      <a:pt x="13617" y="16366"/>
                      <a:pt x="13982" y="15759"/>
                      <a:pt x="14225" y="15120"/>
                    </a:cubicBezTo>
                    <a:cubicBezTo>
                      <a:pt x="15411" y="15272"/>
                      <a:pt x="16566" y="15546"/>
                      <a:pt x="17721" y="15911"/>
                    </a:cubicBezTo>
                    <a:cubicBezTo>
                      <a:pt x="19210" y="16397"/>
                      <a:pt x="20639" y="17126"/>
                      <a:pt x="21976" y="18069"/>
                    </a:cubicBezTo>
                    <a:cubicBezTo>
                      <a:pt x="21976" y="18069"/>
                      <a:pt x="22037" y="18038"/>
                      <a:pt x="22037" y="18008"/>
                    </a:cubicBezTo>
                    <a:cubicBezTo>
                      <a:pt x="21034" y="16701"/>
                      <a:pt x="19818" y="15455"/>
                      <a:pt x="18298" y="14573"/>
                    </a:cubicBezTo>
                    <a:cubicBezTo>
                      <a:pt x="17113" y="13874"/>
                      <a:pt x="15745" y="13357"/>
                      <a:pt x="14347" y="13266"/>
                    </a:cubicBezTo>
                    <a:cubicBezTo>
                      <a:pt x="14286" y="13053"/>
                      <a:pt x="14256" y="12901"/>
                      <a:pt x="14195" y="12719"/>
                    </a:cubicBezTo>
                    <a:lnTo>
                      <a:pt x="14195" y="12689"/>
                    </a:lnTo>
                    <a:cubicBezTo>
                      <a:pt x="17818" y="11602"/>
                      <a:pt x="21351" y="10305"/>
                      <a:pt x="24973" y="9036"/>
                    </a:cubicBezTo>
                    <a:lnTo>
                      <a:pt x="24973" y="9036"/>
                    </a:lnTo>
                    <a:cubicBezTo>
                      <a:pt x="24978" y="9037"/>
                      <a:pt x="24983" y="9038"/>
                      <a:pt x="24988" y="9038"/>
                    </a:cubicBezTo>
                    <a:cubicBezTo>
                      <a:pt x="25006" y="9038"/>
                      <a:pt x="25026" y="9031"/>
                      <a:pt x="25046" y="9011"/>
                    </a:cubicBezTo>
                    <a:lnTo>
                      <a:pt x="25046" y="9011"/>
                    </a:lnTo>
                    <a:cubicBezTo>
                      <a:pt x="25022" y="9019"/>
                      <a:pt x="24998" y="9028"/>
                      <a:pt x="24973" y="9036"/>
                    </a:cubicBezTo>
                    <a:lnTo>
                      <a:pt x="24973" y="9036"/>
                    </a:lnTo>
                    <a:cubicBezTo>
                      <a:pt x="24945" y="9031"/>
                      <a:pt x="24925" y="9011"/>
                      <a:pt x="24925" y="9011"/>
                    </a:cubicBezTo>
                    <a:cubicBezTo>
                      <a:pt x="20943" y="9497"/>
                      <a:pt x="16718" y="9801"/>
                      <a:pt x="12888" y="11199"/>
                    </a:cubicBezTo>
                    <a:lnTo>
                      <a:pt x="12554" y="10986"/>
                    </a:lnTo>
                    <a:cubicBezTo>
                      <a:pt x="13678" y="7582"/>
                      <a:pt x="15259" y="4360"/>
                      <a:pt x="17417" y="1442"/>
                    </a:cubicBezTo>
                    <a:cubicBezTo>
                      <a:pt x="17417" y="1381"/>
                      <a:pt x="17356" y="1351"/>
                      <a:pt x="17326" y="1351"/>
                    </a:cubicBezTo>
                    <a:cubicBezTo>
                      <a:pt x="15624" y="2962"/>
                      <a:pt x="13982" y="4695"/>
                      <a:pt x="12645" y="6761"/>
                    </a:cubicBezTo>
                    <a:cubicBezTo>
                      <a:pt x="11885" y="7947"/>
                      <a:pt x="11216" y="9224"/>
                      <a:pt x="10730" y="10591"/>
                    </a:cubicBezTo>
                    <a:cubicBezTo>
                      <a:pt x="10578" y="10622"/>
                      <a:pt x="10456" y="10652"/>
                      <a:pt x="10304" y="10713"/>
                    </a:cubicBezTo>
                    <a:cubicBezTo>
                      <a:pt x="9453" y="7187"/>
                      <a:pt x="8541" y="3631"/>
                      <a:pt x="7751" y="14"/>
                    </a:cubicBezTo>
                    <a:cubicBezTo>
                      <a:pt x="7751" y="4"/>
                      <a:pt x="7744" y="0"/>
                      <a:pt x="773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2079;p13">
                <a:extLst>
                  <a:ext uri="{FF2B5EF4-FFF2-40B4-BE49-F238E27FC236}">
                    <a16:creationId xmlns:a16="http://schemas.microsoft.com/office/drawing/2014/main" id="{43D8EC0B-AB29-F02F-C1FB-F1EBE3148C6C}"/>
                  </a:ext>
                </a:extLst>
              </p:cNvPr>
              <p:cNvSpPr/>
              <p:nvPr/>
            </p:nvSpPr>
            <p:spPr>
              <a:xfrm>
                <a:off x="6659975" y="3677650"/>
                <a:ext cx="173275" cy="168950"/>
              </a:xfrm>
              <a:custGeom>
                <a:avLst/>
                <a:gdLst/>
                <a:ahLst/>
                <a:cxnLst/>
                <a:rect l="l" t="t" r="r" b="b"/>
                <a:pathLst>
                  <a:path w="6931" h="6758" extrusionOk="0">
                    <a:moveTo>
                      <a:pt x="3419" y="1"/>
                    </a:moveTo>
                    <a:cubicBezTo>
                      <a:pt x="3119" y="1"/>
                      <a:pt x="2808" y="54"/>
                      <a:pt x="2493" y="173"/>
                    </a:cubicBezTo>
                    <a:cubicBezTo>
                      <a:pt x="1307" y="629"/>
                      <a:pt x="395" y="1753"/>
                      <a:pt x="213" y="2969"/>
                    </a:cubicBezTo>
                    <a:cubicBezTo>
                      <a:pt x="0" y="4215"/>
                      <a:pt x="578" y="5553"/>
                      <a:pt x="1641" y="6221"/>
                    </a:cubicBezTo>
                    <a:cubicBezTo>
                      <a:pt x="2179" y="6575"/>
                      <a:pt x="2818" y="6757"/>
                      <a:pt x="3455" y="6757"/>
                    </a:cubicBezTo>
                    <a:cubicBezTo>
                      <a:pt x="4079" y="6757"/>
                      <a:pt x="4702" y="6582"/>
                      <a:pt x="5228" y="6221"/>
                    </a:cubicBezTo>
                    <a:cubicBezTo>
                      <a:pt x="6474" y="5401"/>
                      <a:pt x="6930" y="3577"/>
                      <a:pt x="6353" y="2148"/>
                    </a:cubicBezTo>
                    <a:cubicBezTo>
                      <a:pt x="5858" y="1034"/>
                      <a:pt x="4737" y="1"/>
                      <a:pt x="341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2080;p13">
              <a:extLst>
                <a:ext uri="{FF2B5EF4-FFF2-40B4-BE49-F238E27FC236}">
                  <a16:creationId xmlns:a16="http://schemas.microsoft.com/office/drawing/2014/main" id="{7B6A813E-AFFB-F65F-034A-1FB40A2B5ED7}"/>
                </a:ext>
              </a:extLst>
            </p:cNvPr>
            <p:cNvGrpSpPr/>
            <p:nvPr/>
          </p:nvGrpSpPr>
          <p:grpSpPr>
            <a:xfrm flipH="1">
              <a:off x="-167518" y="4404044"/>
              <a:ext cx="967256" cy="993454"/>
              <a:chOff x="582350" y="682150"/>
              <a:chExt cx="1350350" cy="1386925"/>
            </a:xfrm>
          </p:grpSpPr>
          <p:sp>
            <p:nvSpPr>
              <p:cNvPr id="16" name="Google Shape;2081;p13">
                <a:extLst>
                  <a:ext uri="{FF2B5EF4-FFF2-40B4-BE49-F238E27FC236}">
                    <a16:creationId xmlns:a16="http://schemas.microsoft.com/office/drawing/2014/main" id="{43C2A507-8712-11CB-BC1D-AB37F6BE1AD2}"/>
                  </a:ext>
                </a:extLst>
              </p:cNvPr>
              <p:cNvSpPr/>
              <p:nvPr/>
            </p:nvSpPr>
            <p:spPr>
              <a:xfrm>
                <a:off x="975200" y="682150"/>
                <a:ext cx="409625" cy="659775"/>
              </a:xfrm>
              <a:custGeom>
                <a:avLst/>
                <a:gdLst/>
                <a:ahLst/>
                <a:cxnLst/>
                <a:rect l="l" t="t" r="r" b="b"/>
                <a:pathLst>
                  <a:path w="16385" h="26391" extrusionOk="0">
                    <a:moveTo>
                      <a:pt x="7173" y="1"/>
                    </a:moveTo>
                    <a:cubicBezTo>
                      <a:pt x="5104" y="1"/>
                      <a:pt x="3053" y="975"/>
                      <a:pt x="1916" y="2879"/>
                    </a:cubicBezTo>
                    <a:cubicBezTo>
                      <a:pt x="1" y="5979"/>
                      <a:pt x="1034" y="10265"/>
                      <a:pt x="2554" y="13669"/>
                    </a:cubicBezTo>
                    <a:cubicBezTo>
                      <a:pt x="3983" y="16891"/>
                      <a:pt x="5806" y="19930"/>
                      <a:pt x="7934" y="22636"/>
                    </a:cubicBezTo>
                    <a:cubicBezTo>
                      <a:pt x="8846" y="23760"/>
                      <a:pt x="9849" y="24855"/>
                      <a:pt x="11034" y="25584"/>
                    </a:cubicBezTo>
                    <a:cubicBezTo>
                      <a:pt x="11759" y="26094"/>
                      <a:pt x="12578" y="26390"/>
                      <a:pt x="13533" y="26390"/>
                    </a:cubicBezTo>
                    <a:cubicBezTo>
                      <a:pt x="13660" y="26390"/>
                      <a:pt x="13790" y="26385"/>
                      <a:pt x="13922" y="26374"/>
                    </a:cubicBezTo>
                    <a:cubicBezTo>
                      <a:pt x="14743" y="26344"/>
                      <a:pt x="15442" y="25584"/>
                      <a:pt x="15503" y="24672"/>
                    </a:cubicBezTo>
                    <a:cubicBezTo>
                      <a:pt x="15685" y="21967"/>
                      <a:pt x="16050" y="19292"/>
                      <a:pt x="16202" y="16587"/>
                    </a:cubicBezTo>
                    <a:cubicBezTo>
                      <a:pt x="16384" y="13395"/>
                      <a:pt x="16263" y="10173"/>
                      <a:pt x="15229" y="7164"/>
                    </a:cubicBezTo>
                    <a:cubicBezTo>
                      <a:pt x="14256" y="4186"/>
                      <a:pt x="12250" y="1511"/>
                      <a:pt x="9545" y="447"/>
                    </a:cubicBezTo>
                    <a:cubicBezTo>
                      <a:pt x="8787" y="149"/>
                      <a:pt x="7979" y="1"/>
                      <a:pt x="717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2082;p13">
                <a:extLst>
                  <a:ext uri="{FF2B5EF4-FFF2-40B4-BE49-F238E27FC236}">
                    <a16:creationId xmlns:a16="http://schemas.microsoft.com/office/drawing/2014/main" id="{32C23361-4E00-61D0-FF39-BD736D31077F}"/>
                  </a:ext>
                </a:extLst>
              </p:cNvPr>
              <p:cNvSpPr/>
              <p:nvPr/>
            </p:nvSpPr>
            <p:spPr>
              <a:xfrm>
                <a:off x="582350" y="1004750"/>
                <a:ext cx="701400" cy="434125"/>
              </a:xfrm>
              <a:custGeom>
                <a:avLst/>
                <a:gdLst/>
                <a:ahLst/>
                <a:cxnLst/>
                <a:rect l="l" t="t" r="r" b="b"/>
                <a:pathLst>
                  <a:path w="28056" h="17365" extrusionOk="0">
                    <a:moveTo>
                      <a:pt x="6844" y="1"/>
                    </a:moveTo>
                    <a:cubicBezTo>
                      <a:pt x="5243" y="1"/>
                      <a:pt x="3691" y="403"/>
                      <a:pt x="2462" y="1525"/>
                    </a:cubicBezTo>
                    <a:cubicBezTo>
                      <a:pt x="517" y="3257"/>
                      <a:pt x="0" y="6479"/>
                      <a:pt x="821" y="9124"/>
                    </a:cubicBezTo>
                    <a:cubicBezTo>
                      <a:pt x="1611" y="11738"/>
                      <a:pt x="3587" y="13744"/>
                      <a:pt x="5836" y="14960"/>
                    </a:cubicBezTo>
                    <a:cubicBezTo>
                      <a:pt x="8086" y="16176"/>
                      <a:pt x="10548" y="16662"/>
                      <a:pt x="13010" y="16966"/>
                    </a:cubicBezTo>
                    <a:cubicBezTo>
                      <a:pt x="15211" y="17229"/>
                      <a:pt x="17400" y="17365"/>
                      <a:pt x="19593" y="17365"/>
                    </a:cubicBezTo>
                    <a:cubicBezTo>
                      <a:pt x="20942" y="17365"/>
                      <a:pt x="22293" y="17313"/>
                      <a:pt x="23648" y="17209"/>
                    </a:cubicBezTo>
                    <a:cubicBezTo>
                      <a:pt x="24712" y="17118"/>
                      <a:pt x="25867" y="16966"/>
                      <a:pt x="26657" y="16176"/>
                    </a:cubicBezTo>
                    <a:cubicBezTo>
                      <a:pt x="27448" y="15416"/>
                      <a:pt x="28055" y="13562"/>
                      <a:pt x="27083" y="12224"/>
                    </a:cubicBezTo>
                    <a:cubicBezTo>
                      <a:pt x="22827" y="6388"/>
                      <a:pt x="16779" y="2194"/>
                      <a:pt x="10213" y="491"/>
                    </a:cubicBezTo>
                    <a:cubicBezTo>
                      <a:pt x="9131" y="202"/>
                      <a:pt x="7975" y="1"/>
                      <a:pt x="684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2083;p13">
                <a:extLst>
                  <a:ext uri="{FF2B5EF4-FFF2-40B4-BE49-F238E27FC236}">
                    <a16:creationId xmlns:a16="http://schemas.microsoft.com/office/drawing/2014/main" id="{66879D53-A7FB-B8EB-DAF8-E357C833FA6B}"/>
                  </a:ext>
                </a:extLst>
              </p:cNvPr>
              <p:cNvSpPr/>
              <p:nvPr/>
            </p:nvSpPr>
            <p:spPr>
              <a:xfrm>
                <a:off x="755600" y="1406350"/>
                <a:ext cx="546375" cy="465075"/>
              </a:xfrm>
              <a:custGeom>
                <a:avLst/>
                <a:gdLst/>
                <a:ahLst/>
                <a:cxnLst/>
                <a:rect l="l" t="t" r="r" b="b"/>
                <a:pathLst>
                  <a:path w="21855" h="18603" extrusionOk="0">
                    <a:moveTo>
                      <a:pt x="16298" y="0"/>
                    </a:moveTo>
                    <a:cubicBezTo>
                      <a:pt x="13719" y="0"/>
                      <a:pt x="11160" y="320"/>
                      <a:pt x="8754" y="1267"/>
                    </a:cubicBezTo>
                    <a:cubicBezTo>
                      <a:pt x="5016" y="2695"/>
                      <a:pt x="1611" y="5887"/>
                      <a:pt x="608" y="10172"/>
                    </a:cubicBezTo>
                    <a:cubicBezTo>
                      <a:pt x="0" y="12726"/>
                      <a:pt x="426" y="15735"/>
                      <a:pt x="2250" y="17346"/>
                    </a:cubicBezTo>
                    <a:cubicBezTo>
                      <a:pt x="3219" y="18225"/>
                      <a:pt x="4439" y="18603"/>
                      <a:pt x="5675" y="18603"/>
                    </a:cubicBezTo>
                    <a:cubicBezTo>
                      <a:pt x="6105" y="18603"/>
                      <a:pt x="6537" y="18557"/>
                      <a:pt x="6961" y="18470"/>
                    </a:cubicBezTo>
                    <a:cubicBezTo>
                      <a:pt x="8602" y="18106"/>
                      <a:pt x="10092" y="17194"/>
                      <a:pt x="11490" y="16221"/>
                    </a:cubicBezTo>
                    <a:cubicBezTo>
                      <a:pt x="14682" y="13972"/>
                      <a:pt x="17569" y="11115"/>
                      <a:pt x="20001" y="7893"/>
                    </a:cubicBezTo>
                    <a:cubicBezTo>
                      <a:pt x="20639" y="7011"/>
                      <a:pt x="21277" y="6069"/>
                      <a:pt x="21551" y="5005"/>
                    </a:cubicBezTo>
                    <a:cubicBezTo>
                      <a:pt x="21855" y="3911"/>
                      <a:pt x="21703" y="2634"/>
                      <a:pt x="20487" y="233"/>
                    </a:cubicBezTo>
                    <a:cubicBezTo>
                      <a:pt x="19099" y="94"/>
                      <a:pt x="17695" y="0"/>
                      <a:pt x="1629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2084;p13">
                <a:extLst>
                  <a:ext uri="{FF2B5EF4-FFF2-40B4-BE49-F238E27FC236}">
                    <a16:creationId xmlns:a16="http://schemas.microsoft.com/office/drawing/2014/main" id="{E7B7ADDF-68DF-C595-E8B7-5DB5632EBD91}"/>
                  </a:ext>
                </a:extLst>
              </p:cNvPr>
              <p:cNvSpPr/>
              <p:nvPr/>
            </p:nvSpPr>
            <p:spPr>
              <a:xfrm>
                <a:off x="1206975" y="1420700"/>
                <a:ext cx="335150" cy="648375"/>
              </a:xfrm>
              <a:custGeom>
                <a:avLst/>
                <a:gdLst/>
                <a:ahLst/>
                <a:cxnLst/>
                <a:rect l="l" t="t" r="r" b="b"/>
                <a:pathLst>
                  <a:path w="13406" h="25935" extrusionOk="0">
                    <a:moveTo>
                      <a:pt x="4837" y="0"/>
                    </a:moveTo>
                    <a:cubicBezTo>
                      <a:pt x="4050" y="0"/>
                      <a:pt x="3309" y="514"/>
                      <a:pt x="2979" y="1392"/>
                    </a:cubicBezTo>
                    <a:cubicBezTo>
                      <a:pt x="1186" y="6073"/>
                      <a:pt x="153" y="11149"/>
                      <a:pt x="31" y="16255"/>
                    </a:cubicBezTo>
                    <a:cubicBezTo>
                      <a:pt x="1" y="18535"/>
                      <a:pt x="153" y="20966"/>
                      <a:pt x="1247" y="22851"/>
                    </a:cubicBezTo>
                    <a:cubicBezTo>
                      <a:pt x="2389" y="24764"/>
                      <a:pt x="4415" y="25934"/>
                      <a:pt x="6450" y="25934"/>
                    </a:cubicBezTo>
                    <a:cubicBezTo>
                      <a:pt x="6742" y="25934"/>
                      <a:pt x="7035" y="25910"/>
                      <a:pt x="7326" y="25860"/>
                    </a:cubicBezTo>
                    <a:cubicBezTo>
                      <a:pt x="9666" y="25495"/>
                      <a:pt x="11672" y="23580"/>
                      <a:pt x="12554" y="21149"/>
                    </a:cubicBezTo>
                    <a:cubicBezTo>
                      <a:pt x="13405" y="18656"/>
                      <a:pt x="13071" y="15799"/>
                      <a:pt x="12432" y="13185"/>
                    </a:cubicBezTo>
                    <a:cubicBezTo>
                      <a:pt x="11672" y="9994"/>
                      <a:pt x="10517" y="6863"/>
                      <a:pt x="8998" y="3975"/>
                    </a:cubicBezTo>
                    <a:cubicBezTo>
                      <a:pt x="8238" y="2547"/>
                      <a:pt x="7174" y="1027"/>
                      <a:pt x="5745" y="237"/>
                    </a:cubicBezTo>
                    <a:cubicBezTo>
                      <a:pt x="5450" y="76"/>
                      <a:pt x="5140" y="0"/>
                      <a:pt x="48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85;p13">
                <a:extLst>
                  <a:ext uri="{FF2B5EF4-FFF2-40B4-BE49-F238E27FC236}">
                    <a16:creationId xmlns:a16="http://schemas.microsoft.com/office/drawing/2014/main" id="{23D22FEA-FC28-8F1C-F402-0AB12E8D5F8D}"/>
                  </a:ext>
                </a:extLst>
              </p:cNvPr>
              <p:cNvSpPr/>
              <p:nvPr/>
            </p:nvSpPr>
            <p:spPr>
              <a:xfrm>
                <a:off x="1324000" y="791250"/>
                <a:ext cx="503075" cy="549950"/>
              </a:xfrm>
              <a:custGeom>
                <a:avLst/>
                <a:gdLst/>
                <a:ahLst/>
                <a:cxnLst/>
                <a:rect l="l" t="t" r="r" b="b"/>
                <a:pathLst>
                  <a:path w="20123" h="21998" extrusionOk="0">
                    <a:moveTo>
                      <a:pt x="15137" y="1"/>
                    </a:moveTo>
                    <a:cubicBezTo>
                      <a:pt x="13202" y="1"/>
                      <a:pt x="11195" y="1272"/>
                      <a:pt x="9666" y="2800"/>
                    </a:cubicBezTo>
                    <a:cubicBezTo>
                      <a:pt x="5077" y="7420"/>
                      <a:pt x="2614" y="14077"/>
                      <a:pt x="304" y="20460"/>
                    </a:cubicBezTo>
                    <a:cubicBezTo>
                      <a:pt x="0" y="21311"/>
                      <a:pt x="1186" y="21919"/>
                      <a:pt x="1976" y="21980"/>
                    </a:cubicBezTo>
                    <a:cubicBezTo>
                      <a:pt x="2086" y="21992"/>
                      <a:pt x="2196" y="21998"/>
                      <a:pt x="2306" y="21998"/>
                    </a:cubicBezTo>
                    <a:cubicBezTo>
                      <a:pt x="3016" y="21998"/>
                      <a:pt x="3723" y="21761"/>
                      <a:pt x="4408" y="21524"/>
                    </a:cubicBezTo>
                    <a:cubicBezTo>
                      <a:pt x="7995" y="20278"/>
                      <a:pt x="11733" y="18971"/>
                      <a:pt x="14773" y="16478"/>
                    </a:cubicBezTo>
                    <a:cubicBezTo>
                      <a:pt x="17812" y="13956"/>
                      <a:pt x="20122" y="9943"/>
                      <a:pt x="19818" y="5718"/>
                    </a:cubicBezTo>
                    <a:cubicBezTo>
                      <a:pt x="19666" y="3591"/>
                      <a:pt x="18724" y="1433"/>
                      <a:pt x="17022" y="460"/>
                    </a:cubicBezTo>
                    <a:cubicBezTo>
                      <a:pt x="16415" y="141"/>
                      <a:pt x="15780" y="1"/>
                      <a:pt x="1513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086;p13">
                <a:extLst>
                  <a:ext uri="{FF2B5EF4-FFF2-40B4-BE49-F238E27FC236}">
                    <a16:creationId xmlns:a16="http://schemas.microsoft.com/office/drawing/2014/main" id="{45F9DDEC-6329-8D37-B58D-527260CA6023}"/>
                  </a:ext>
                </a:extLst>
              </p:cNvPr>
              <p:cNvSpPr/>
              <p:nvPr/>
            </p:nvSpPr>
            <p:spPr>
              <a:xfrm>
                <a:off x="1301950" y="1287625"/>
                <a:ext cx="630750" cy="358275"/>
              </a:xfrm>
              <a:custGeom>
                <a:avLst/>
                <a:gdLst/>
                <a:ahLst/>
                <a:cxnLst/>
                <a:rect l="l" t="t" r="r" b="b"/>
                <a:pathLst>
                  <a:path w="25230" h="14331" extrusionOk="0">
                    <a:moveTo>
                      <a:pt x="14369" y="0"/>
                    </a:moveTo>
                    <a:cubicBezTo>
                      <a:pt x="8611" y="0"/>
                      <a:pt x="1063" y="868"/>
                      <a:pt x="609" y="1821"/>
                    </a:cubicBezTo>
                    <a:cubicBezTo>
                      <a:pt x="1" y="3128"/>
                      <a:pt x="335" y="4709"/>
                      <a:pt x="1156" y="5924"/>
                    </a:cubicBezTo>
                    <a:cubicBezTo>
                      <a:pt x="1946" y="7110"/>
                      <a:pt x="3071" y="8022"/>
                      <a:pt x="4256" y="8812"/>
                    </a:cubicBezTo>
                    <a:cubicBezTo>
                      <a:pt x="7539" y="11092"/>
                      <a:pt x="11065" y="13159"/>
                      <a:pt x="14925" y="14010"/>
                    </a:cubicBezTo>
                    <a:cubicBezTo>
                      <a:pt x="15784" y="14200"/>
                      <a:pt x="16686" y="14330"/>
                      <a:pt x="17573" y="14330"/>
                    </a:cubicBezTo>
                    <a:cubicBezTo>
                      <a:pt x="18663" y="14330"/>
                      <a:pt x="19731" y="14134"/>
                      <a:pt x="20670" y="13614"/>
                    </a:cubicBezTo>
                    <a:cubicBezTo>
                      <a:pt x="22433" y="12642"/>
                      <a:pt x="23497" y="10757"/>
                      <a:pt x="24166" y="8842"/>
                    </a:cubicBezTo>
                    <a:cubicBezTo>
                      <a:pt x="24895" y="6867"/>
                      <a:pt x="25229" y="4496"/>
                      <a:pt x="24044" y="2763"/>
                    </a:cubicBezTo>
                    <a:cubicBezTo>
                      <a:pt x="22980" y="1243"/>
                      <a:pt x="21096" y="696"/>
                      <a:pt x="19272" y="332"/>
                    </a:cubicBezTo>
                    <a:cubicBezTo>
                      <a:pt x="18077" y="100"/>
                      <a:pt x="16326" y="0"/>
                      <a:pt x="143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087;p13">
                <a:extLst>
                  <a:ext uri="{FF2B5EF4-FFF2-40B4-BE49-F238E27FC236}">
                    <a16:creationId xmlns:a16="http://schemas.microsoft.com/office/drawing/2014/main" id="{ABA333B8-D28E-89FA-96B5-CA0ADFB559FF}"/>
                  </a:ext>
                </a:extLst>
              </p:cNvPr>
              <p:cNvSpPr/>
              <p:nvPr/>
            </p:nvSpPr>
            <p:spPr>
              <a:xfrm>
                <a:off x="1259250" y="1456575"/>
                <a:ext cx="128600" cy="438325"/>
              </a:xfrm>
              <a:custGeom>
                <a:avLst/>
                <a:gdLst/>
                <a:ahLst/>
                <a:cxnLst/>
                <a:rect l="l" t="t" r="r" b="b"/>
                <a:pathLst>
                  <a:path w="5144" h="17533" extrusionOk="0">
                    <a:moveTo>
                      <a:pt x="1796" y="0"/>
                    </a:moveTo>
                    <a:cubicBezTo>
                      <a:pt x="916" y="0"/>
                      <a:pt x="1" y="832"/>
                      <a:pt x="463" y="1872"/>
                    </a:cubicBezTo>
                    <a:cubicBezTo>
                      <a:pt x="2560" y="6704"/>
                      <a:pt x="4080" y="11933"/>
                      <a:pt x="4445" y="17373"/>
                    </a:cubicBezTo>
                    <a:cubicBezTo>
                      <a:pt x="4460" y="17480"/>
                      <a:pt x="4543" y="17533"/>
                      <a:pt x="4623" y="17533"/>
                    </a:cubicBezTo>
                    <a:cubicBezTo>
                      <a:pt x="4703" y="17533"/>
                      <a:pt x="4779" y="17480"/>
                      <a:pt x="4779" y="17373"/>
                    </a:cubicBezTo>
                    <a:cubicBezTo>
                      <a:pt x="5144" y="11933"/>
                      <a:pt x="4627" y="6309"/>
                      <a:pt x="3016" y="960"/>
                    </a:cubicBezTo>
                    <a:cubicBezTo>
                      <a:pt x="2804" y="280"/>
                      <a:pt x="2306" y="0"/>
                      <a:pt x="17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088;p13">
                <a:extLst>
                  <a:ext uri="{FF2B5EF4-FFF2-40B4-BE49-F238E27FC236}">
                    <a16:creationId xmlns:a16="http://schemas.microsoft.com/office/drawing/2014/main" id="{1ECF4F7B-7E52-0A39-2EB9-DCC56DFC3C6B}"/>
                  </a:ext>
                </a:extLst>
              </p:cNvPr>
              <p:cNvSpPr/>
              <p:nvPr/>
            </p:nvSpPr>
            <p:spPr>
              <a:xfrm>
                <a:off x="1278425" y="1436350"/>
                <a:ext cx="170225" cy="375075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003" extrusionOk="0">
                    <a:moveTo>
                      <a:pt x="2033" y="0"/>
                    </a:moveTo>
                    <a:cubicBezTo>
                      <a:pt x="1053" y="0"/>
                      <a:pt x="0" y="1189"/>
                      <a:pt x="729" y="2073"/>
                    </a:cubicBezTo>
                    <a:cubicBezTo>
                      <a:pt x="3495" y="5751"/>
                      <a:pt x="5623" y="10128"/>
                      <a:pt x="6444" y="14869"/>
                    </a:cubicBezTo>
                    <a:cubicBezTo>
                      <a:pt x="6473" y="14957"/>
                      <a:pt x="6558" y="15002"/>
                      <a:pt x="6639" y="15002"/>
                    </a:cubicBezTo>
                    <a:cubicBezTo>
                      <a:pt x="6726" y="15002"/>
                      <a:pt x="6808" y="14949"/>
                      <a:pt x="6808" y="14839"/>
                    </a:cubicBezTo>
                    <a:cubicBezTo>
                      <a:pt x="6687" y="9976"/>
                      <a:pt x="5501" y="4991"/>
                      <a:pt x="3009" y="583"/>
                    </a:cubicBezTo>
                    <a:cubicBezTo>
                      <a:pt x="2760" y="168"/>
                      <a:pt x="2402" y="0"/>
                      <a:pt x="203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089;p13">
                <a:extLst>
                  <a:ext uri="{FF2B5EF4-FFF2-40B4-BE49-F238E27FC236}">
                    <a16:creationId xmlns:a16="http://schemas.microsoft.com/office/drawing/2014/main" id="{9968BC0D-19DE-DB68-2ED8-11BBEF32DFA6}"/>
                  </a:ext>
                </a:extLst>
              </p:cNvPr>
              <p:cNvSpPr/>
              <p:nvPr/>
            </p:nvSpPr>
            <p:spPr>
              <a:xfrm>
                <a:off x="1256375" y="1484350"/>
                <a:ext cx="69925" cy="372750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14910" extrusionOk="0">
                    <a:moveTo>
                      <a:pt x="1406" y="1"/>
                    </a:moveTo>
                    <a:cubicBezTo>
                      <a:pt x="707" y="1"/>
                      <a:pt x="0" y="396"/>
                      <a:pt x="31" y="1186"/>
                    </a:cubicBezTo>
                    <a:cubicBezTo>
                      <a:pt x="335" y="5685"/>
                      <a:pt x="882" y="10214"/>
                      <a:pt x="1216" y="14773"/>
                    </a:cubicBezTo>
                    <a:cubicBezTo>
                      <a:pt x="1216" y="14864"/>
                      <a:pt x="1300" y="14910"/>
                      <a:pt x="1383" y="14910"/>
                    </a:cubicBezTo>
                    <a:cubicBezTo>
                      <a:pt x="1467" y="14910"/>
                      <a:pt x="1550" y="14864"/>
                      <a:pt x="1550" y="14773"/>
                    </a:cubicBezTo>
                    <a:cubicBezTo>
                      <a:pt x="1915" y="10244"/>
                      <a:pt x="2432" y="5745"/>
                      <a:pt x="2736" y="1186"/>
                    </a:cubicBezTo>
                    <a:cubicBezTo>
                      <a:pt x="2797" y="396"/>
                      <a:pt x="2105" y="1"/>
                      <a:pt x="140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090;p13">
                <a:extLst>
                  <a:ext uri="{FF2B5EF4-FFF2-40B4-BE49-F238E27FC236}">
                    <a16:creationId xmlns:a16="http://schemas.microsoft.com/office/drawing/2014/main" id="{09C70888-EB7B-D093-CD46-8DAE562E7EBA}"/>
                  </a:ext>
                </a:extLst>
              </p:cNvPr>
              <p:cNvSpPr/>
              <p:nvPr/>
            </p:nvSpPr>
            <p:spPr>
              <a:xfrm>
                <a:off x="987250" y="1441975"/>
                <a:ext cx="298650" cy="242300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9692" extrusionOk="0">
                    <a:moveTo>
                      <a:pt x="10269" y="1"/>
                    </a:moveTo>
                    <a:cubicBezTo>
                      <a:pt x="10139" y="1"/>
                      <a:pt x="10000" y="27"/>
                      <a:pt x="9853" y="85"/>
                    </a:cubicBezTo>
                    <a:cubicBezTo>
                      <a:pt x="5446" y="1908"/>
                      <a:pt x="2011" y="5465"/>
                      <a:pt x="66" y="9447"/>
                    </a:cubicBezTo>
                    <a:cubicBezTo>
                      <a:pt x="1" y="9577"/>
                      <a:pt x="121" y="9691"/>
                      <a:pt x="240" y="9691"/>
                    </a:cubicBezTo>
                    <a:cubicBezTo>
                      <a:pt x="288" y="9691"/>
                      <a:pt x="335" y="9673"/>
                      <a:pt x="370" y="9629"/>
                    </a:cubicBezTo>
                    <a:cubicBezTo>
                      <a:pt x="2954" y="6042"/>
                      <a:pt x="6783" y="3702"/>
                      <a:pt x="10735" y="2668"/>
                    </a:cubicBezTo>
                    <a:cubicBezTo>
                      <a:pt x="11946" y="2393"/>
                      <a:pt x="11512" y="1"/>
                      <a:pt x="10269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091;p13">
                <a:extLst>
                  <a:ext uri="{FF2B5EF4-FFF2-40B4-BE49-F238E27FC236}">
                    <a16:creationId xmlns:a16="http://schemas.microsoft.com/office/drawing/2014/main" id="{A4B91EC0-3CBC-886C-5428-CD970AAE17BC}"/>
                  </a:ext>
                </a:extLst>
              </p:cNvPr>
              <p:cNvSpPr/>
              <p:nvPr/>
            </p:nvSpPr>
            <p:spPr>
              <a:xfrm>
                <a:off x="1125950" y="1425825"/>
                <a:ext cx="212075" cy="231125"/>
              </a:xfrm>
              <a:custGeom>
                <a:avLst/>
                <a:gdLst/>
                <a:ahLst/>
                <a:cxnLst/>
                <a:rect l="l" t="t" r="r" b="b"/>
                <a:pathLst>
                  <a:path w="8483" h="9245" extrusionOk="0">
                    <a:moveTo>
                      <a:pt x="6267" y="0"/>
                    </a:moveTo>
                    <a:cubicBezTo>
                      <a:pt x="6042" y="0"/>
                      <a:pt x="5842" y="82"/>
                      <a:pt x="5704" y="275"/>
                    </a:cubicBezTo>
                    <a:cubicBezTo>
                      <a:pt x="3728" y="3132"/>
                      <a:pt x="1965" y="6111"/>
                      <a:pt x="50" y="8968"/>
                    </a:cubicBezTo>
                    <a:cubicBezTo>
                      <a:pt x="1" y="9066"/>
                      <a:pt x="131" y="9244"/>
                      <a:pt x="246" y="9244"/>
                    </a:cubicBezTo>
                    <a:cubicBezTo>
                      <a:pt x="274" y="9244"/>
                      <a:pt x="300" y="9234"/>
                      <a:pt x="324" y="9211"/>
                    </a:cubicBezTo>
                    <a:cubicBezTo>
                      <a:pt x="2786" y="6779"/>
                      <a:pt x="5369" y="4469"/>
                      <a:pt x="7801" y="2038"/>
                    </a:cubicBezTo>
                    <a:cubicBezTo>
                      <a:pt x="8483" y="1331"/>
                      <a:pt x="7174" y="0"/>
                      <a:pt x="626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092;p13">
                <a:extLst>
                  <a:ext uri="{FF2B5EF4-FFF2-40B4-BE49-F238E27FC236}">
                    <a16:creationId xmlns:a16="http://schemas.microsoft.com/office/drawing/2014/main" id="{D3D2409D-1610-2C0B-95B5-1129CDAAD864}"/>
                  </a:ext>
                </a:extLst>
              </p:cNvPr>
              <p:cNvSpPr/>
              <p:nvPr/>
            </p:nvSpPr>
            <p:spPr>
              <a:xfrm>
                <a:off x="872725" y="1410800"/>
                <a:ext cx="414450" cy="218025"/>
              </a:xfrm>
              <a:custGeom>
                <a:avLst/>
                <a:gdLst/>
                <a:ahLst/>
                <a:cxnLst/>
                <a:rect l="l" t="t" r="r" b="b"/>
                <a:pathLst>
                  <a:path w="16578" h="8721" extrusionOk="0">
                    <a:moveTo>
                      <a:pt x="14739" y="0"/>
                    </a:moveTo>
                    <a:cubicBezTo>
                      <a:pt x="14588" y="0"/>
                      <a:pt x="14425" y="27"/>
                      <a:pt x="14252" y="86"/>
                    </a:cubicBezTo>
                    <a:cubicBezTo>
                      <a:pt x="9054" y="1940"/>
                      <a:pt x="4282" y="4918"/>
                      <a:pt x="148" y="8414"/>
                    </a:cubicBezTo>
                    <a:cubicBezTo>
                      <a:pt x="0" y="8537"/>
                      <a:pt x="92" y="8720"/>
                      <a:pt x="230" y="8720"/>
                    </a:cubicBezTo>
                    <a:cubicBezTo>
                      <a:pt x="262" y="8720"/>
                      <a:pt x="296" y="8710"/>
                      <a:pt x="331" y="8687"/>
                    </a:cubicBezTo>
                    <a:cubicBezTo>
                      <a:pt x="4890" y="5800"/>
                      <a:pt x="9905" y="3885"/>
                      <a:pt x="15012" y="2669"/>
                    </a:cubicBezTo>
                    <a:cubicBezTo>
                      <a:pt x="16577" y="2340"/>
                      <a:pt x="16158" y="0"/>
                      <a:pt x="1473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093;p13">
                <a:extLst>
                  <a:ext uri="{FF2B5EF4-FFF2-40B4-BE49-F238E27FC236}">
                    <a16:creationId xmlns:a16="http://schemas.microsoft.com/office/drawing/2014/main" id="{6B88F1E0-4304-67DF-F8EC-395602F04D1E}"/>
                  </a:ext>
                </a:extLst>
              </p:cNvPr>
              <p:cNvSpPr/>
              <p:nvPr/>
            </p:nvSpPr>
            <p:spPr>
              <a:xfrm>
                <a:off x="980400" y="1404150"/>
                <a:ext cx="289450" cy="134325"/>
              </a:xfrm>
              <a:custGeom>
                <a:avLst/>
                <a:gdLst/>
                <a:ahLst/>
                <a:cxnLst/>
                <a:rect l="l" t="t" r="r" b="b"/>
                <a:pathLst>
                  <a:path w="11578" h="5373" extrusionOk="0">
                    <a:moveTo>
                      <a:pt x="9583" y="0"/>
                    </a:moveTo>
                    <a:cubicBezTo>
                      <a:pt x="7715" y="0"/>
                      <a:pt x="5896" y="527"/>
                      <a:pt x="4352" y="1355"/>
                    </a:cubicBezTo>
                    <a:cubicBezTo>
                      <a:pt x="2620" y="2266"/>
                      <a:pt x="1130" y="3543"/>
                      <a:pt x="97" y="5093"/>
                    </a:cubicBezTo>
                    <a:cubicBezTo>
                      <a:pt x="0" y="5214"/>
                      <a:pt x="152" y="5372"/>
                      <a:pt x="280" y="5372"/>
                    </a:cubicBezTo>
                    <a:cubicBezTo>
                      <a:pt x="313" y="5372"/>
                      <a:pt x="345" y="5362"/>
                      <a:pt x="370" y="5336"/>
                    </a:cubicBezTo>
                    <a:cubicBezTo>
                      <a:pt x="1647" y="4029"/>
                      <a:pt x="3258" y="3239"/>
                      <a:pt x="4930" y="2783"/>
                    </a:cubicBezTo>
                    <a:cubicBezTo>
                      <a:pt x="5849" y="2549"/>
                      <a:pt x="6778" y="2435"/>
                      <a:pt x="7681" y="2435"/>
                    </a:cubicBezTo>
                    <a:cubicBezTo>
                      <a:pt x="8419" y="2435"/>
                      <a:pt x="9140" y="2511"/>
                      <a:pt x="9823" y="2662"/>
                    </a:cubicBezTo>
                    <a:cubicBezTo>
                      <a:pt x="9872" y="2674"/>
                      <a:pt x="9919" y="2680"/>
                      <a:pt x="9966" y="2680"/>
                    </a:cubicBezTo>
                    <a:cubicBezTo>
                      <a:pt x="10926" y="2680"/>
                      <a:pt x="11578" y="133"/>
                      <a:pt x="10158" y="17"/>
                    </a:cubicBezTo>
                    <a:cubicBezTo>
                      <a:pt x="9966" y="6"/>
                      <a:pt x="9774" y="0"/>
                      <a:pt x="9583" y="0"/>
                    </a:cubicBezTo>
                    <a:close/>
                  </a:path>
                </a:pathLst>
              </a:custGeom>
              <a:solidFill>
                <a:srgbClr val="EA9E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094;p13">
                <a:extLst>
                  <a:ext uri="{FF2B5EF4-FFF2-40B4-BE49-F238E27FC236}">
                    <a16:creationId xmlns:a16="http://schemas.microsoft.com/office/drawing/2014/main" id="{82642CDD-98E7-D208-DE96-E8A339069C92}"/>
                  </a:ext>
                </a:extLst>
              </p:cNvPr>
              <p:cNvSpPr/>
              <p:nvPr/>
            </p:nvSpPr>
            <p:spPr>
              <a:xfrm>
                <a:off x="789025" y="1324225"/>
                <a:ext cx="491750" cy="121800"/>
              </a:xfrm>
              <a:custGeom>
                <a:avLst/>
                <a:gdLst/>
                <a:ahLst/>
                <a:cxnLst/>
                <a:rect l="l" t="t" r="r" b="b"/>
                <a:pathLst>
                  <a:path w="19670" h="4872" extrusionOk="0">
                    <a:moveTo>
                      <a:pt x="4780" y="1"/>
                    </a:moveTo>
                    <a:cubicBezTo>
                      <a:pt x="3266" y="1"/>
                      <a:pt x="1760" y="81"/>
                      <a:pt x="274" y="235"/>
                    </a:cubicBezTo>
                    <a:cubicBezTo>
                      <a:pt x="1" y="296"/>
                      <a:pt x="31" y="600"/>
                      <a:pt x="274" y="600"/>
                    </a:cubicBezTo>
                    <a:cubicBezTo>
                      <a:pt x="6110" y="691"/>
                      <a:pt x="11825" y="2272"/>
                      <a:pt x="16962" y="4704"/>
                    </a:cubicBezTo>
                    <a:cubicBezTo>
                      <a:pt x="17195" y="4820"/>
                      <a:pt x="17421" y="4872"/>
                      <a:pt x="17631" y="4872"/>
                    </a:cubicBezTo>
                    <a:cubicBezTo>
                      <a:pt x="18953" y="4872"/>
                      <a:pt x="19669" y="2836"/>
                      <a:pt x="17965" y="2181"/>
                    </a:cubicBezTo>
                    <a:cubicBezTo>
                      <a:pt x="13705" y="685"/>
                      <a:pt x="9210" y="1"/>
                      <a:pt x="478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2095;p13">
                <a:extLst>
                  <a:ext uri="{FF2B5EF4-FFF2-40B4-BE49-F238E27FC236}">
                    <a16:creationId xmlns:a16="http://schemas.microsoft.com/office/drawing/2014/main" id="{83E2D660-9591-A718-BF85-1108741D8740}"/>
                  </a:ext>
                </a:extLst>
              </p:cNvPr>
              <p:cNvSpPr/>
              <p:nvPr/>
            </p:nvSpPr>
            <p:spPr>
              <a:xfrm>
                <a:off x="981525" y="1249500"/>
                <a:ext cx="328025" cy="181475"/>
              </a:xfrm>
              <a:custGeom>
                <a:avLst/>
                <a:gdLst/>
                <a:ahLst/>
                <a:cxnLst/>
                <a:rect l="l" t="t" r="r" b="b"/>
                <a:pathLst>
                  <a:path w="13121" h="7259" extrusionOk="0">
                    <a:moveTo>
                      <a:pt x="263" y="0"/>
                    </a:moveTo>
                    <a:cubicBezTo>
                      <a:pt x="73" y="0"/>
                      <a:pt x="1" y="250"/>
                      <a:pt x="173" y="337"/>
                    </a:cubicBezTo>
                    <a:cubicBezTo>
                      <a:pt x="3942" y="2161"/>
                      <a:pt x="7347" y="4531"/>
                      <a:pt x="10538" y="7085"/>
                    </a:cubicBezTo>
                    <a:cubicBezTo>
                      <a:pt x="10691" y="7206"/>
                      <a:pt x="10858" y="7258"/>
                      <a:pt x="11029" y="7258"/>
                    </a:cubicBezTo>
                    <a:cubicBezTo>
                      <a:pt x="12018" y="7258"/>
                      <a:pt x="13121" y="5483"/>
                      <a:pt x="12058" y="4835"/>
                    </a:cubicBezTo>
                    <a:cubicBezTo>
                      <a:pt x="8350" y="2677"/>
                      <a:pt x="4307" y="1157"/>
                      <a:pt x="295" y="2"/>
                    </a:cubicBezTo>
                    <a:cubicBezTo>
                      <a:pt x="284" y="1"/>
                      <a:pt x="273" y="0"/>
                      <a:pt x="26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2096;p13">
                <a:extLst>
                  <a:ext uri="{FF2B5EF4-FFF2-40B4-BE49-F238E27FC236}">
                    <a16:creationId xmlns:a16="http://schemas.microsoft.com/office/drawing/2014/main" id="{B2A8F5D5-78AD-EFFA-77B9-4202452300A1}"/>
                  </a:ext>
                </a:extLst>
              </p:cNvPr>
              <p:cNvSpPr/>
              <p:nvPr/>
            </p:nvSpPr>
            <p:spPr>
              <a:xfrm>
                <a:off x="973500" y="1174075"/>
                <a:ext cx="356800" cy="239800"/>
              </a:xfrm>
              <a:custGeom>
                <a:avLst/>
                <a:gdLst/>
                <a:ahLst/>
                <a:cxnLst/>
                <a:rect l="l" t="t" r="r" b="b"/>
                <a:pathLst>
                  <a:path w="14272" h="9592" extrusionOk="0">
                    <a:moveTo>
                      <a:pt x="284" y="1"/>
                    </a:moveTo>
                    <a:cubicBezTo>
                      <a:pt x="125" y="1"/>
                      <a:pt x="1" y="206"/>
                      <a:pt x="190" y="314"/>
                    </a:cubicBezTo>
                    <a:cubicBezTo>
                      <a:pt x="4263" y="2959"/>
                      <a:pt x="7972" y="6059"/>
                      <a:pt x="11437" y="9281"/>
                    </a:cubicBezTo>
                    <a:cubicBezTo>
                      <a:pt x="11667" y="9499"/>
                      <a:pt x="11924" y="9591"/>
                      <a:pt x="12180" y="9591"/>
                    </a:cubicBezTo>
                    <a:cubicBezTo>
                      <a:pt x="13242" y="9591"/>
                      <a:pt x="14272" y="7998"/>
                      <a:pt x="13169" y="7214"/>
                    </a:cubicBezTo>
                    <a:cubicBezTo>
                      <a:pt x="9157" y="4326"/>
                      <a:pt x="4780" y="1986"/>
                      <a:pt x="342" y="10"/>
                    </a:cubicBezTo>
                    <a:cubicBezTo>
                      <a:pt x="323" y="4"/>
                      <a:pt x="303" y="1"/>
                      <a:pt x="284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2097;p13">
                <a:extLst>
                  <a:ext uri="{FF2B5EF4-FFF2-40B4-BE49-F238E27FC236}">
                    <a16:creationId xmlns:a16="http://schemas.microsoft.com/office/drawing/2014/main" id="{2E0ABBB5-0FE3-63D4-54A9-1F7A8DC19042}"/>
                  </a:ext>
                </a:extLst>
              </p:cNvPr>
              <p:cNvSpPr/>
              <p:nvPr/>
            </p:nvSpPr>
            <p:spPr>
              <a:xfrm>
                <a:off x="1137400" y="950450"/>
                <a:ext cx="180600" cy="461200"/>
              </a:xfrm>
              <a:custGeom>
                <a:avLst/>
                <a:gdLst/>
                <a:ahLst/>
                <a:cxnLst/>
                <a:rect l="l" t="t" r="r" b="b"/>
                <a:pathLst>
                  <a:path w="7224" h="18448" extrusionOk="0">
                    <a:moveTo>
                      <a:pt x="181" y="1"/>
                    </a:moveTo>
                    <a:cubicBezTo>
                      <a:pt x="89" y="1"/>
                      <a:pt x="0" y="78"/>
                      <a:pt x="18" y="232"/>
                    </a:cubicBezTo>
                    <a:cubicBezTo>
                      <a:pt x="990" y="6007"/>
                      <a:pt x="2267" y="11812"/>
                      <a:pt x="4151" y="17436"/>
                    </a:cubicBezTo>
                    <a:cubicBezTo>
                      <a:pt x="4409" y="18152"/>
                      <a:pt x="4934" y="18448"/>
                      <a:pt x="5454" y="18448"/>
                    </a:cubicBezTo>
                    <a:cubicBezTo>
                      <a:pt x="6346" y="18448"/>
                      <a:pt x="7223" y="17577"/>
                      <a:pt x="6705" y="16463"/>
                    </a:cubicBezTo>
                    <a:cubicBezTo>
                      <a:pt x="4273" y="11174"/>
                      <a:pt x="2024" y="5764"/>
                      <a:pt x="352" y="141"/>
                    </a:cubicBezTo>
                    <a:cubicBezTo>
                      <a:pt x="325" y="48"/>
                      <a:pt x="252" y="1"/>
                      <a:pt x="18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2098;p13">
                <a:extLst>
                  <a:ext uri="{FF2B5EF4-FFF2-40B4-BE49-F238E27FC236}">
                    <a16:creationId xmlns:a16="http://schemas.microsoft.com/office/drawing/2014/main" id="{90493A8B-5012-7C3C-6A48-954171CA3913}"/>
                  </a:ext>
                </a:extLst>
              </p:cNvPr>
              <p:cNvSpPr/>
              <p:nvPr/>
            </p:nvSpPr>
            <p:spPr>
              <a:xfrm>
                <a:off x="1214125" y="977300"/>
                <a:ext cx="139375" cy="450850"/>
              </a:xfrm>
              <a:custGeom>
                <a:avLst/>
                <a:gdLst/>
                <a:ahLst/>
                <a:cxnLst/>
                <a:rect l="l" t="t" r="r" b="b"/>
                <a:pathLst>
                  <a:path w="5575" h="18034" extrusionOk="0">
                    <a:moveTo>
                      <a:pt x="191" y="0"/>
                    </a:moveTo>
                    <a:cubicBezTo>
                      <a:pt x="96" y="0"/>
                      <a:pt x="1" y="80"/>
                      <a:pt x="18" y="222"/>
                    </a:cubicBezTo>
                    <a:cubicBezTo>
                      <a:pt x="930" y="5754"/>
                      <a:pt x="1660" y="11346"/>
                      <a:pt x="2633" y="16848"/>
                    </a:cubicBezTo>
                    <a:cubicBezTo>
                      <a:pt x="2761" y="17673"/>
                      <a:pt x="3349" y="18033"/>
                      <a:pt x="3945" y="18033"/>
                    </a:cubicBezTo>
                    <a:cubicBezTo>
                      <a:pt x="4753" y="18033"/>
                      <a:pt x="5575" y="17369"/>
                      <a:pt x="5277" y="16301"/>
                    </a:cubicBezTo>
                    <a:cubicBezTo>
                      <a:pt x="3696" y="10890"/>
                      <a:pt x="1964" y="5541"/>
                      <a:pt x="353" y="130"/>
                    </a:cubicBezTo>
                    <a:cubicBezTo>
                      <a:pt x="327" y="41"/>
                      <a:pt x="260" y="0"/>
                      <a:pt x="1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2099;p13">
                <a:extLst>
                  <a:ext uri="{FF2B5EF4-FFF2-40B4-BE49-F238E27FC236}">
                    <a16:creationId xmlns:a16="http://schemas.microsoft.com/office/drawing/2014/main" id="{80F7B346-C6D3-8A6E-42D8-DA7F445441C0}"/>
                  </a:ext>
                </a:extLst>
              </p:cNvPr>
              <p:cNvSpPr/>
              <p:nvPr/>
            </p:nvSpPr>
            <p:spPr>
              <a:xfrm>
                <a:off x="1288100" y="1008875"/>
                <a:ext cx="84550" cy="411475"/>
              </a:xfrm>
              <a:custGeom>
                <a:avLst/>
                <a:gdLst/>
                <a:ahLst/>
                <a:cxnLst/>
                <a:rect l="l" t="t" r="r" b="b"/>
                <a:pathLst>
                  <a:path w="3382" h="16459" extrusionOk="0">
                    <a:moveTo>
                      <a:pt x="210" y="1"/>
                    </a:moveTo>
                    <a:cubicBezTo>
                      <a:pt x="104" y="1"/>
                      <a:pt x="0" y="91"/>
                      <a:pt x="38" y="205"/>
                    </a:cubicBezTo>
                    <a:cubicBezTo>
                      <a:pt x="1011" y="5129"/>
                      <a:pt x="1102" y="10205"/>
                      <a:pt x="677" y="15099"/>
                    </a:cubicBezTo>
                    <a:cubicBezTo>
                      <a:pt x="581" y="15974"/>
                      <a:pt x="1328" y="16458"/>
                      <a:pt x="2061" y="16458"/>
                    </a:cubicBezTo>
                    <a:cubicBezTo>
                      <a:pt x="2727" y="16458"/>
                      <a:pt x="3382" y="16058"/>
                      <a:pt x="3382" y="15190"/>
                    </a:cubicBezTo>
                    <a:cubicBezTo>
                      <a:pt x="3230" y="9962"/>
                      <a:pt x="2044" y="4886"/>
                      <a:pt x="373" y="114"/>
                    </a:cubicBezTo>
                    <a:cubicBezTo>
                      <a:pt x="338" y="34"/>
                      <a:pt x="274" y="1"/>
                      <a:pt x="21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2100;p13">
                <a:extLst>
                  <a:ext uri="{FF2B5EF4-FFF2-40B4-BE49-F238E27FC236}">
                    <a16:creationId xmlns:a16="http://schemas.microsoft.com/office/drawing/2014/main" id="{D90D2CE9-9A8F-8B5D-96A5-83AB79BF0D4C}"/>
                  </a:ext>
                </a:extLst>
              </p:cNvPr>
              <p:cNvSpPr/>
              <p:nvPr/>
            </p:nvSpPr>
            <p:spPr>
              <a:xfrm>
                <a:off x="1308525" y="1001450"/>
                <a:ext cx="276000" cy="379950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5198" extrusionOk="0">
                    <a:moveTo>
                      <a:pt x="10802" y="1"/>
                    </a:moveTo>
                    <a:cubicBezTo>
                      <a:pt x="10749" y="1"/>
                      <a:pt x="10695" y="23"/>
                      <a:pt x="10650" y="76"/>
                    </a:cubicBezTo>
                    <a:cubicBezTo>
                      <a:pt x="7367" y="4423"/>
                      <a:pt x="3963" y="8678"/>
                      <a:pt x="771" y="12994"/>
                    </a:cubicBezTo>
                    <a:cubicBezTo>
                      <a:pt x="0" y="14066"/>
                      <a:pt x="981" y="15197"/>
                      <a:pt x="1956" y="15197"/>
                    </a:cubicBezTo>
                    <a:cubicBezTo>
                      <a:pt x="2365" y="15197"/>
                      <a:pt x="2773" y="14999"/>
                      <a:pt x="3051" y="14514"/>
                    </a:cubicBezTo>
                    <a:cubicBezTo>
                      <a:pt x="5787" y="9864"/>
                      <a:pt x="8279" y="5031"/>
                      <a:pt x="10954" y="259"/>
                    </a:cubicBezTo>
                    <a:cubicBezTo>
                      <a:pt x="11040" y="130"/>
                      <a:pt x="10928" y="1"/>
                      <a:pt x="1080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2101;p13">
                <a:extLst>
                  <a:ext uri="{FF2B5EF4-FFF2-40B4-BE49-F238E27FC236}">
                    <a16:creationId xmlns:a16="http://schemas.microsoft.com/office/drawing/2014/main" id="{ECBE8352-973D-6031-D570-B544723B3147}"/>
                  </a:ext>
                </a:extLst>
              </p:cNvPr>
              <p:cNvSpPr/>
              <p:nvPr/>
            </p:nvSpPr>
            <p:spPr>
              <a:xfrm>
                <a:off x="1296875" y="1110600"/>
                <a:ext cx="319475" cy="325350"/>
              </a:xfrm>
              <a:custGeom>
                <a:avLst/>
                <a:gdLst/>
                <a:ahLst/>
                <a:cxnLst/>
                <a:rect l="l" t="t" r="r" b="b"/>
                <a:pathLst>
                  <a:path w="12779" h="13014" extrusionOk="0">
                    <a:moveTo>
                      <a:pt x="12553" y="0"/>
                    </a:moveTo>
                    <a:cubicBezTo>
                      <a:pt x="12504" y="0"/>
                      <a:pt x="12448" y="17"/>
                      <a:pt x="12393" y="57"/>
                    </a:cubicBezTo>
                    <a:cubicBezTo>
                      <a:pt x="8654" y="3613"/>
                      <a:pt x="4733" y="7109"/>
                      <a:pt x="994" y="10726"/>
                    </a:cubicBezTo>
                    <a:cubicBezTo>
                      <a:pt x="1" y="11650"/>
                      <a:pt x="1009" y="13013"/>
                      <a:pt x="2044" y="13013"/>
                    </a:cubicBezTo>
                    <a:cubicBezTo>
                      <a:pt x="2371" y="13013"/>
                      <a:pt x="2700" y="12878"/>
                      <a:pt x="2970" y="12549"/>
                    </a:cubicBezTo>
                    <a:cubicBezTo>
                      <a:pt x="6283" y="8537"/>
                      <a:pt x="9383" y="4343"/>
                      <a:pt x="12666" y="270"/>
                    </a:cubicBezTo>
                    <a:cubicBezTo>
                      <a:pt x="12778" y="135"/>
                      <a:pt x="12692" y="0"/>
                      <a:pt x="125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2102;p13">
                <a:extLst>
                  <a:ext uri="{FF2B5EF4-FFF2-40B4-BE49-F238E27FC236}">
                    <a16:creationId xmlns:a16="http://schemas.microsoft.com/office/drawing/2014/main" id="{F96AA7E9-7348-A85C-24CF-43361674A93B}"/>
                  </a:ext>
                </a:extLst>
              </p:cNvPr>
              <p:cNvSpPr/>
              <p:nvPr/>
            </p:nvSpPr>
            <p:spPr>
              <a:xfrm>
                <a:off x="1281425" y="1174950"/>
                <a:ext cx="353375" cy="261450"/>
              </a:xfrm>
              <a:custGeom>
                <a:avLst/>
                <a:gdLst/>
                <a:ahLst/>
                <a:cxnLst/>
                <a:rect l="l" t="t" r="r" b="b"/>
                <a:pathLst>
                  <a:path w="14135" h="10458" extrusionOk="0">
                    <a:moveTo>
                      <a:pt x="13896" y="0"/>
                    </a:moveTo>
                    <a:cubicBezTo>
                      <a:pt x="13857" y="0"/>
                      <a:pt x="13815" y="11"/>
                      <a:pt x="13771" y="36"/>
                    </a:cubicBezTo>
                    <a:cubicBezTo>
                      <a:pt x="9758" y="2954"/>
                      <a:pt x="5442" y="5507"/>
                      <a:pt x="1217" y="7939"/>
                    </a:cubicBezTo>
                    <a:cubicBezTo>
                      <a:pt x="1" y="8649"/>
                      <a:pt x="876" y="10457"/>
                      <a:pt x="2029" y="10457"/>
                    </a:cubicBezTo>
                    <a:cubicBezTo>
                      <a:pt x="2259" y="10457"/>
                      <a:pt x="2500" y="10385"/>
                      <a:pt x="2737" y="10219"/>
                    </a:cubicBezTo>
                    <a:cubicBezTo>
                      <a:pt x="6749" y="7209"/>
                      <a:pt x="10427" y="3775"/>
                      <a:pt x="14014" y="279"/>
                    </a:cubicBezTo>
                    <a:cubicBezTo>
                      <a:pt x="14134" y="159"/>
                      <a:pt x="14045" y="0"/>
                      <a:pt x="1389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2103;p13">
                <a:extLst>
                  <a:ext uri="{FF2B5EF4-FFF2-40B4-BE49-F238E27FC236}">
                    <a16:creationId xmlns:a16="http://schemas.microsoft.com/office/drawing/2014/main" id="{3E8DB198-0F72-2929-5291-E5169D813E3B}"/>
                  </a:ext>
                </a:extLst>
              </p:cNvPr>
              <p:cNvSpPr/>
              <p:nvPr/>
            </p:nvSpPr>
            <p:spPr>
              <a:xfrm>
                <a:off x="1290625" y="1350725"/>
                <a:ext cx="465300" cy="87950"/>
              </a:xfrm>
              <a:custGeom>
                <a:avLst/>
                <a:gdLst/>
                <a:ahLst/>
                <a:cxnLst/>
                <a:rect l="l" t="t" r="r" b="b"/>
                <a:pathLst>
                  <a:path w="18612" h="3518" extrusionOk="0">
                    <a:moveTo>
                      <a:pt x="9241" y="0"/>
                    </a:moveTo>
                    <a:cubicBezTo>
                      <a:pt x="6729" y="0"/>
                      <a:pt x="4200" y="260"/>
                      <a:pt x="1700" y="817"/>
                    </a:cubicBezTo>
                    <a:cubicBezTo>
                      <a:pt x="1" y="1228"/>
                      <a:pt x="600" y="3518"/>
                      <a:pt x="1960" y="3518"/>
                    </a:cubicBezTo>
                    <a:cubicBezTo>
                      <a:pt x="2108" y="3518"/>
                      <a:pt x="2266" y="3490"/>
                      <a:pt x="2430" y="3431"/>
                    </a:cubicBezTo>
                    <a:cubicBezTo>
                      <a:pt x="6379" y="2082"/>
                      <a:pt x="10615" y="1287"/>
                      <a:pt x="14926" y="1287"/>
                    </a:cubicBezTo>
                    <a:cubicBezTo>
                      <a:pt x="16056" y="1287"/>
                      <a:pt x="17190" y="1341"/>
                      <a:pt x="18327" y="1455"/>
                    </a:cubicBezTo>
                    <a:cubicBezTo>
                      <a:pt x="18343" y="1460"/>
                      <a:pt x="18359" y="1462"/>
                      <a:pt x="18373" y="1462"/>
                    </a:cubicBezTo>
                    <a:cubicBezTo>
                      <a:pt x="18551" y="1462"/>
                      <a:pt x="18612" y="1149"/>
                      <a:pt x="18387" y="1121"/>
                    </a:cubicBezTo>
                    <a:cubicBezTo>
                      <a:pt x="15429" y="398"/>
                      <a:pt x="12349" y="0"/>
                      <a:pt x="92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2104;p13">
                <a:extLst>
                  <a:ext uri="{FF2B5EF4-FFF2-40B4-BE49-F238E27FC236}">
                    <a16:creationId xmlns:a16="http://schemas.microsoft.com/office/drawing/2014/main" id="{3E2D5482-EFD9-DB0C-B87B-120034BCAE73}"/>
                  </a:ext>
                </a:extLst>
              </p:cNvPr>
              <p:cNvSpPr/>
              <p:nvPr/>
            </p:nvSpPr>
            <p:spPr>
              <a:xfrm>
                <a:off x="1303125" y="1429000"/>
                <a:ext cx="4014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16056" h="2750" extrusionOk="0">
                    <a:moveTo>
                      <a:pt x="2982" y="1"/>
                    </a:moveTo>
                    <a:cubicBezTo>
                      <a:pt x="2530" y="1"/>
                      <a:pt x="2078" y="9"/>
                      <a:pt x="1626" y="26"/>
                    </a:cubicBezTo>
                    <a:cubicBezTo>
                      <a:pt x="1" y="113"/>
                      <a:pt x="343" y="2750"/>
                      <a:pt x="1700" y="2750"/>
                    </a:cubicBezTo>
                    <a:cubicBezTo>
                      <a:pt x="1764" y="2750"/>
                      <a:pt x="1831" y="2744"/>
                      <a:pt x="1899" y="2731"/>
                    </a:cubicBezTo>
                    <a:cubicBezTo>
                      <a:pt x="4643" y="2271"/>
                      <a:pt x="7453" y="2000"/>
                      <a:pt x="10277" y="2000"/>
                    </a:cubicBezTo>
                    <a:cubicBezTo>
                      <a:pt x="12114" y="2000"/>
                      <a:pt x="13957" y="2115"/>
                      <a:pt x="15790" y="2367"/>
                    </a:cubicBezTo>
                    <a:cubicBezTo>
                      <a:pt x="15799" y="2368"/>
                      <a:pt x="15807" y="2369"/>
                      <a:pt x="15815" y="2369"/>
                    </a:cubicBezTo>
                    <a:cubicBezTo>
                      <a:pt x="15981" y="2369"/>
                      <a:pt x="16055" y="2089"/>
                      <a:pt x="15881" y="2002"/>
                    </a:cubicBezTo>
                    <a:cubicBezTo>
                      <a:pt x="11774" y="789"/>
                      <a:pt x="7391" y="1"/>
                      <a:pt x="29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2105;p13">
                <a:extLst>
                  <a:ext uri="{FF2B5EF4-FFF2-40B4-BE49-F238E27FC236}">
                    <a16:creationId xmlns:a16="http://schemas.microsoft.com/office/drawing/2014/main" id="{5E1A7A2C-84EE-1676-5F43-E6717E5C6324}"/>
                  </a:ext>
                </a:extLst>
              </p:cNvPr>
              <p:cNvSpPr/>
              <p:nvPr/>
            </p:nvSpPr>
            <p:spPr>
              <a:xfrm>
                <a:off x="1295700" y="1386875"/>
                <a:ext cx="344450" cy="74750"/>
              </a:xfrm>
              <a:custGeom>
                <a:avLst/>
                <a:gdLst/>
                <a:ahLst/>
                <a:cxnLst/>
                <a:rect l="l" t="t" r="r" b="b"/>
                <a:pathLst>
                  <a:path w="13778" h="2990" extrusionOk="0">
                    <a:moveTo>
                      <a:pt x="5512" y="0"/>
                    </a:moveTo>
                    <a:cubicBezTo>
                      <a:pt x="4114" y="0"/>
                      <a:pt x="2711" y="88"/>
                      <a:pt x="1315" y="283"/>
                    </a:cubicBezTo>
                    <a:cubicBezTo>
                      <a:pt x="0" y="454"/>
                      <a:pt x="566" y="2990"/>
                      <a:pt x="1674" y="2990"/>
                    </a:cubicBezTo>
                    <a:cubicBezTo>
                      <a:pt x="1745" y="2990"/>
                      <a:pt x="1818" y="2979"/>
                      <a:pt x="1892" y="2957"/>
                    </a:cubicBezTo>
                    <a:cubicBezTo>
                      <a:pt x="5462" y="1933"/>
                      <a:pt x="9256" y="1191"/>
                      <a:pt x="13113" y="1191"/>
                    </a:cubicBezTo>
                    <a:cubicBezTo>
                      <a:pt x="13264" y="1191"/>
                      <a:pt x="13414" y="1192"/>
                      <a:pt x="13564" y="1194"/>
                    </a:cubicBezTo>
                    <a:cubicBezTo>
                      <a:pt x="13747" y="1194"/>
                      <a:pt x="13777" y="891"/>
                      <a:pt x="13595" y="860"/>
                    </a:cubicBezTo>
                    <a:cubicBezTo>
                      <a:pt x="10978" y="337"/>
                      <a:pt x="8254" y="0"/>
                      <a:pt x="551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2106;p13">
                <a:extLst>
                  <a:ext uri="{FF2B5EF4-FFF2-40B4-BE49-F238E27FC236}">
                    <a16:creationId xmlns:a16="http://schemas.microsoft.com/office/drawing/2014/main" id="{48596B9A-355E-861C-2E2D-863225C9E57F}"/>
                  </a:ext>
                </a:extLst>
              </p:cNvPr>
              <p:cNvSpPr/>
              <p:nvPr/>
            </p:nvSpPr>
            <p:spPr>
              <a:xfrm>
                <a:off x="1275475" y="1444025"/>
                <a:ext cx="345175" cy="106875"/>
              </a:xfrm>
              <a:custGeom>
                <a:avLst/>
                <a:gdLst/>
                <a:ahLst/>
                <a:cxnLst/>
                <a:rect l="l" t="t" r="r" b="b"/>
                <a:pathLst>
                  <a:path w="13807" h="4275" extrusionOk="0">
                    <a:moveTo>
                      <a:pt x="1388" y="1"/>
                    </a:moveTo>
                    <a:cubicBezTo>
                      <a:pt x="0" y="1"/>
                      <a:pt x="132" y="2712"/>
                      <a:pt x="1375" y="2712"/>
                    </a:cubicBezTo>
                    <a:cubicBezTo>
                      <a:pt x="1401" y="2712"/>
                      <a:pt x="1428" y="2710"/>
                      <a:pt x="1455" y="2708"/>
                    </a:cubicBezTo>
                    <a:cubicBezTo>
                      <a:pt x="2229" y="2655"/>
                      <a:pt x="3009" y="2627"/>
                      <a:pt x="3793" y="2627"/>
                    </a:cubicBezTo>
                    <a:cubicBezTo>
                      <a:pt x="7046" y="2627"/>
                      <a:pt x="10363" y="3107"/>
                      <a:pt x="13522" y="4258"/>
                    </a:cubicBezTo>
                    <a:cubicBezTo>
                      <a:pt x="13546" y="4270"/>
                      <a:pt x="13568" y="4275"/>
                      <a:pt x="13589" y="4275"/>
                    </a:cubicBezTo>
                    <a:cubicBezTo>
                      <a:pt x="13731" y="4275"/>
                      <a:pt x="13807" y="4034"/>
                      <a:pt x="13674" y="3954"/>
                    </a:cubicBezTo>
                    <a:cubicBezTo>
                      <a:pt x="10027" y="1826"/>
                      <a:pt x="5863" y="307"/>
                      <a:pt x="1455" y="3"/>
                    </a:cubicBezTo>
                    <a:cubicBezTo>
                      <a:pt x="1432" y="1"/>
                      <a:pt x="1410" y="1"/>
                      <a:pt x="1388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2107;p13">
                <a:extLst>
                  <a:ext uri="{FF2B5EF4-FFF2-40B4-BE49-F238E27FC236}">
                    <a16:creationId xmlns:a16="http://schemas.microsoft.com/office/drawing/2014/main" id="{B2742A66-7C06-6D48-0D2D-80B91C911EBC}"/>
                  </a:ext>
                </a:extLst>
              </p:cNvPr>
              <p:cNvSpPr/>
              <p:nvPr/>
            </p:nvSpPr>
            <p:spPr>
              <a:xfrm>
                <a:off x="1137825" y="1157600"/>
                <a:ext cx="342175" cy="387200"/>
              </a:xfrm>
              <a:custGeom>
                <a:avLst/>
                <a:gdLst/>
                <a:ahLst/>
                <a:cxnLst/>
                <a:rect l="l" t="t" r="r" b="b"/>
                <a:pathLst>
                  <a:path w="13687" h="15488" extrusionOk="0">
                    <a:moveTo>
                      <a:pt x="5745" y="1"/>
                    </a:moveTo>
                    <a:cubicBezTo>
                      <a:pt x="5350" y="1"/>
                      <a:pt x="5168" y="487"/>
                      <a:pt x="5137" y="912"/>
                    </a:cubicBezTo>
                    <a:cubicBezTo>
                      <a:pt x="4961" y="2049"/>
                      <a:pt x="5036" y="3207"/>
                      <a:pt x="5363" y="4281"/>
                    </a:cubicBezTo>
                    <a:lnTo>
                      <a:pt x="5363" y="4281"/>
                    </a:lnTo>
                    <a:cubicBezTo>
                      <a:pt x="4935" y="3111"/>
                      <a:pt x="4601" y="2360"/>
                      <a:pt x="4134" y="1764"/>
                    </a:cubicBezTo>
                    <a:cubicBezTo>
                      <a:pt x="3967" y="1456"/>
                      <a:pt x="3722" y="1148"/>
                      <a:pt x="3423" y="1148"/>
                    </a:cubicBezTo>
                    <a:cubicBezTo>
                      <a:pt x="3397" y="1148"/>
                      <a:pt x="3371" y="1151"/>
                      <a:pt x="3344" y="1156"/>
                    </a:cubicBezTo>
                    <a:cubicBezTo>
                      <a:pt x="3070" y="1247"/>
                      <a:pt x="2919" y="1551"/>
                      <a:pt x="2919" y="1855"/>
                    </a:cubicBezTo>
                    <a:cubicBezTo>
                      <a:pt x="2919" y="2159"/>
                      <a:pt x="3040" y="2432"/>
                      <a:pt x="3162" y="2675"/>
                    </a:cubicBezTo>
                    <a:cubicBezTo>
                      <a:pt x="3461" y="3333"/>
                      <a:pt x="3773" y="3965"/>
                      <a:pt x="4124" y="4571"/>
                    </a:cubicBezTo>
                    <a:lnTo>
                      <a:pt x="4124" y="4571"/>
                    </a:lnTo>
                    <a:cubicBezTo>
                      <a:pt x="3603" y="3801"/>
                      <a:pt x="3117" y="3284"/>
                      <a:pt x="2402" y="2949"/>
                    </a:cubicBezTo>
                    <a:cubicBezTo>
                      <a:pt x="2253" y="2888"/>
                      <a:pt x="2091" y="2857"/>
                      <a:pt x="1931" y="2857"/>
                    </a:cubicBezTo>
                    <a:cubicBezTo>
                      <a:pt x="1535" y="2857"/>
                      <a:pt x="1146" y="3046"/>
                      <a:pt x="973" y="3435"/>
                    </a:cubicBezTo>
                    <a:cubicBezTo>
                      <a:pt x="791" y="3952"/>
                      <a:pt x="1034" y="4499"/>
                      <a:pt x="1277" y="4925"/>
                    </a:cubicBezTo>
                    <a:cubicBezTo>
                      <a:pt x="1885" y="5806"/>
                      <a:pt x="2797" y="6384"/>
                      <a:pt x="3678" y="6931"/>
                    </a:cubicBezTo>
                    <a:cubicBezTo>
                      <a:pt x="3206" y="6817"/>
                      <a:pt x="2726" y="6755"/>
                      <a:pt x="2255" y="6755"/>
                    </a:cubicBezTo>
                    <a:cubicBezTo>
                      <a:pt x="1846" y="6755"/>
                      <a:pt x="1446" y="6802"/>
                      <a:pt x="1064" y="6900"/>
                    </a:cubicBezTo>
                    <a:cubicBezTo>
                      <a:pt x="730" y="6992"/>
                      <a:pt x="365" y="7144"/>
                      <a:pt x="213" y="7448"/>
                    </a:cubicBezTo>
                    <a:cubicBezTo>
                      <a:pt x="1" y="7934"/>
                      <a:pt x="274" y="8572"/>
                      <a:pt x="730" y="8815"/>
                    </a:cubicBezTo>
                    <a:cubicBezTo>
                      <a:pt x="1124" y="9030"/>
                      <a:pt x="1740" y="9150"/>
                      <a:pt x="2366" y="9150"/>
                    </a:cubicBezTo>
                    <a:cubicBezTo>
                      <a:pt x="2771" y="9150"/>
                      <a:pt x="3179" y="9100"/>
                      <a:pt x="3535" y="8993"/>
                    </a:cubicBezTo>
                    <a:lnTo>
                      <a:pt x="3535" y="8993"/>
                    </a:lnTo>
                    <a:cubicBezTo>
                      <a:pt x="2566" y="9313"/>
                      <a:pt x="1720" y="10059"/>
                      <a:pt x="1247" y="11065"/>
                    </a:cubicBezTo>
                    <a:cubicBezTo>
                      <a:pt x="1095" y="11399"/>
                      <a:pt x="973" y="11764"/>
                      <a:pt x="1095" y="12098"/>
                    </a:cubicBezTo>
                    <a:cubicBezTo>
                      <a:pt x="1216" y="12487"/>
                      <a:pt x="1610" y="12682"/>
                      <a:pt x="1981" y="12682"/>
                    </a:cubicBezTo>
                    <a:cubicBezTo>
                      <a:pt x="2074" y="12682"/>
                      <a:pt x="2165" y="12669"/>
                      <a:pt x="2250" y="12645"/>
                    </a:cubicBezTo>
                    <a:cubicBezTo>
                      <a:pt x="2645" y="12493"/>
                      <a:pt x="3830" y="11642"/>
                      <a:pt x="4438" y="10973"/>
                    </a:cubicBezTo>
                    <a:lnTo>
                      <a:pt x="4438" y="10973"/>
                    </a:lnTo>
                    <a:cubicBezTo>
                      <a:pt x="4104" y="11824"/>
                      <a:pt x="3800" y="12676"/>
                      <a:pt x="3952" y="13587"/>
                    </a:cubicBezTo>
                    <a:cubicBezTo>
                      <a:pt x="4078" y="14318"/>
                      <a:pt x="4705" y="14986"/>
                      <a:pt x="5348" y="14986"/>
                    </a:cubicBezTo>
                    <a:cubicBezTo>
                      <a:pt x="5481" y="14986"/>
                      <a:pt x="5615" y="14957"/>
                      <a:pt x="5745" y="14894"/>
                    </a:cubicBezTo>
                    <a:cubicBezTo>
                      <a:pt x="6292" y="14590"/>
                      <a:pt x="6505" y="13800"/>
                      <a:pt x="6505" y="13101"/>
                    </a:cubicBezTo>
                    <a:cubicBezTo>
                      <a:pt x="6505" y="12432"/>
                      <a:pt x="6353" y="11703"/>
                      <a:pt x="6505" y="11004"/>
                    </a:cubicBezTo>
                    <a:cubicBezTo>
                      <a:pt x="6505" y="12311"/>
                      <a:pt x="6870" y="13557"/>
                      <a:pt x="7569" y="14590"/>
                    </a:cubicBezTo>
                    <a:cubicBezTo>
                      <a:pt x="7782" y="14925"/>
                      <a:pt x="8055" y="15259"/>
                      <a:pt x="8420" y="15411"/>
                    </a:cubicBezTo>
                    <a:cubicBezTo>
                      <a:pt x="8549" y="15461"/>
                      <a:pt x="8685" y="15488"/>
                      <a:pt x="8816" y="15488"/>
                    </a:cubicBezTo>
                    <a:cubicBezTo>
                      <a:pt x="9087" y="15488"/>
                      <a:pt x="9341" y="15373"/>
                      <a:pt x="9484" y="15107"/>
                    </a:cubicBezTo>
                    <a:cubicBezTo>
                      <a:pt x="9727" y="14742"/>
                      <a:pt x="9606" y="14195"/>
                      <a:pt x="9484" y="13800"/>
                    </a:cubicBezTo>
                    <a:cubicBezTo>
                      <a:pt x="9237" y="12861"/>
                      <a:pt x="8950" y="11963"/>
                      <a:pt x="8590" y="11088"/>
                    </a:cubicBezTo>
                    <a:lnTo>
                      <a:pt x="8590" y="11088"/>
                    </a:lnTo>
                    <a:cubicBezTo>
                      <a:pt x="9010" y="11879"/>
                      <a:pt x="9674" y="12522"/>
                      <a:pt x="10457" y="12888"/>
                    </a:cubicBezTo>
                    <a:cubicBezTo>
                      <a:pt x="10684" y="12982"/>
                      <a:pt x="10952" y="13052"/>
                      <a:pt x="11205" y="13052"/>
                    </a:cubicBezTo>
                    <a:cubicBezTo>
                      <a:pt x="11527" y="13052"/>
                      <a:pt x="11823" y="12938"/>
                      <a:pt x="11976" y="12615"/>
                    </a:cubicBezTo>
                    <a:cubicBezTo>
                      <a:pt x="12159" y="12220"/>
                      <a:pt x="12007" y="11764"/>
                      <a:pt x="11855" y="11399"/>
                    </a:cubicBezTo>
                    <a:cubicBezTo>
                      <a:pt x="11369" y="10335"/>
                      <a:pt x="10669" y="9332"/>
                      <a:pt x="9788" y="8633"/>
                    </a:cubicBezTo>
                    <a:lnTo>
                      <a:pt x="9788" y="8633"/>
                    </a:lnTo>
                    <a:cubicBezTo>
                      <a:pt x="10530" y="8816"/>
                      <a:pt x="11182" y="8902"/>
                      <a:pt x="11720" y="8902"/>
                    </a:cubicBezTo>
                    <a:cubicBezTo>
                      <a:pt x="13054" y="8902"/>
                      <a:pt x="13686" y="8375"/>
                      <a:pt x="13253" y="7508"/>
                    </a:cubicBezTo>
                    <a:cubicBezTo>
                      <a:pt x="13131" y="7265"/>
                      <a:pt x="12828" y="7083"/>
                      <a:pt x="12584" y="6992"/>
                    </a:cubicBezTo>
                    <a:cubicBezTo>
                      <a:pt x="11828" y="6652"/>
                      <a:pt x="10981" y="6492"/>
                      <a:pt x="10160" y="6492"/>
                    </a:cubicBezTo>
                    <a:cubicBezTo>
                      <a:pt x="10025" y="6492"/>
                      <a:pt x="9891" y="6497"/>
                      <a:pt x="9758" y="6505"/>
                    </a:cubicBezTo>
                    <a:cubicBezTo>
                      <a:pt x="10700" y="6262"/>
                      <a:pt x="11612" y="5685"/>
                      <a:pt x="12220" y="4803"/>
                    </a:cubicBezTo>
                    <a:cubicBezTo>
                      <a:pt x="12493" y="4408"/>
                      <a:pt x="12706" y="3800"/>
                      <a:pt x="12372" y="3435"/>
                    </a:cubicBezTo>
                    <a:cubicBezTo>
                      <a:pt x="12265" y="3314"/>
                      <a:pt x="12106" y="3268"/>
                      <a:pt x="11935" y="3268"/>
                    </a:cubicBezTo>
                    <a:cubicBezTo>
                      <a:pt x="11764" y="3268"/>
                      <a:pt x="11581" y="3314"/>
                      <a:pt x="11429" y="3375"/>
                    </a:cubicBezTo>
                    <a:cubicBezTo>
                      <a:pt x="10487" y="3739"/>
                      <a:pt x="9575" y="4408"/>
                      <a:pt x="8876" y="5229"/>
                    </a:cubicBezTo>
                    <a:cubicBezTo>
                      <a:pt x="9393" y="4226"/>
                      <a:pt x="9727" y="3101"/>
                      <a:pt x="9849" y="1916"/>
                    </a:cubicBezTo>
                    <a:cubicBezTo>
                      <a:pt x="9879" y="1520"/>
                      <a:pt x="9849" y="1004"/>
                      <a:pt x="9545" y="791"/>
                    </a:cubicBezTo>
                    <a:cubicBezTo>
                      <a:pt x="9446" y="717"/>
                      <a:pt x="9340" y="685"/>
                      <a:pt x="9232" y="685"/>
                    </a:cubicBezTo>
                    <a:cubicBezTo>
                      <a:pt x="8943" y="685"/>
                      <a:pt x="8641" y="912"/>
                      <a:pt x="8420" y="1156"/>
                    </a:cubicBezTo>
                    <a:cubicBezTo>
                      <a:pt x="7630" y="2098"/>
                      <a:pt x="7144" y="3344"/>
                      <a:pt x="7022" y="4590"/>
                    </a:cubicBezTo>
                    <a:cubicBezTo>
                      <a:pt x="6900" y="3344"/>
                      <a:pt x="6718" y="2098"/>
                      <a:pt x="6414" y="852"/>
                    </a:cubicBezTo>
                    <a:cubicBezTo>
                      <a:pt x="6292" y="457"/>
                      <a:pt x="6110" y="1"/>
                      <a:pt x="57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2108;p13">
                <a:extLst>
                  <a:ext uri="{FF2B5EF4-FFF2-40B4-BE49-F238E27FC236}">
                    <a16:creationId xmlns:a16="http://schemas.microsoft.com/office/drawing/2014/main" id="{190610A0-4297-AB95-3725-28AD2937FC8E}"/>
                  </a:ext>
                </a:extLst>
              </p:cNvPr>
              <p:cNvSpPr/>
              <p:nvPr/>
            </p:nvSpPr>
            <p:spPr>
              <a:xfrm>
                <a:off x="1239650" y="1283750"/>
                <a:ext cx="136800" cy="139925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5597" extrusionOk="0">
                    <a:moveTo>
                      <a:pt x="2249" y="0"/>
                    </a:moveTo>
                    <a:cubicBezTo>
                      <a:pt x="2111" y="0"/>
                      <a:pt x="1974" y="32"/>
                      <a:pt x="1855" y="91"/>
                    </a:cubicBezTo>
                    <a:cubicBezTo>
                      <a:pt x="1520" y="243"/>
                      <a:pt x="1277" y="608"/>
                      <a:pt x="1277" y="1034"/>
                    </a:cubicBezTo>
                    <a:cubicBezTo>
                      <a:pt x="791" y="1095"/>
                      <a:pt x="304" y="1520"/>
                      <a:pt x="153" y="2067"/>
                    </a:cubicBezTo>
                    <a:cubicBezTo>
                      <a:pt x="1" y="2584"/>
                      <a:pt x="92" y="3222"/>
                      <a:pt x="487" y="3648"/>
                    </a:cubicBezTo>
                    <a:cubicBezTo>
                      <a:pt x="304" y="4225"/>
                      <a:pt x="487" y="4894"/>
                      <a:pt x="943" y="5259"/>
                    </a:cubicBezTo>
                    <a:cubicBezTo>
                      <a:pt x="1161" y="5419"/>
                      <a:pt x="1422" y="5502"/>
                      <a:pt x="1680" y="5502"/>
                    </a:cubicBezTo>
                    <a:cubicBezTo>
                      <a:pt x="1962" y="5502"/>
                      <a:pt x="2241" y="5404"/>
                      <a:pt x="2463" y="5198"/>
                    </a:cubicBezTo>
                    <a:cubicBezTo>
                      <a:pt x="2700" y="5455"/>
                      <a:pt x="3028" y="5597"/>
                      <a:pt x="3354" y="5597"/>
                    </a:cubicBezTo>
                    <a:cubicBezTo>
                      <a:pt x="3528" y="5597"/>
                      <a:pt x="3702" y="5556"/>
                      <a:pt x="3861" y="5471"/>
                    </a:cubicBezTo>
                    <a:cubicBezTo>
                      <a:pt x="4317" y="5259"/>
                      <a:pt x="4621" y="4681"/>
                      <a:pt x="4590" y="4104"/>
                    </a:cubicBezTo>
                    <a:cubicBezTo>
                      <a:pt x="5046" y="3830"/>
                      <a:pt x="5381" y="3313"/>
                      <a:pt x="5411" y="2705"/>
                    </a:cubicBezTo>
                    <a:cubicBezTo>
                      <a:pt x="5472" y="2128"/>
                      <a:pt x="5168" y="1520"/>
                      <a:pt x="4712" y="1246"/>
                    </a:cubicBezTo>
                    <a:cubicBezTo>
                      <a:pt x="4712" y="882"/>
                      <a:pt x="4469" y="487"/>
                      <a:pt x="4165" y="335"/>
                    </a:cubicBezTo>
                    <a:cubicBezTo>
                      <a:pt x="3993" y="231"/>
                      <a:pt x="3782" y="196"/>
                      <a:pt x="3521" y="196"/>
                    </a:cubicBezTo>
                    <a:cubicBezTo>
                      <a:pt x="3321" y="196"/>
                      <a:pt x="3091" y="217"/>
                      <a:pt x="2827" y="243"/>
                    </a:cubicBezTo>
                    <a:cubicBezTo>
                      <a:pt x="2679" y="77"/>
                      <a:pt x="2464" y="0"/>
                      <a:pt x="22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" name="Google Shape;2109;p13">
              <a:extLst>
                <a:ext uri="{FF2B5EF4-FFF2-40B4-BE49-F238E27FC236}">
                  <a16:creationId xmlns:a16="http://schemas.microsoft.com/office/drawing/2014/main" id="{D4434237-3D28-F2CD-F74C-9EE8BAC2C00C}"/>
                </a:ext>
              </a:extLst>
            </p:cNvPr>
            <p:cNvSpPr/>
            <p:nvPr/>
          </p:nvSpPr>
          <p:spPr>
            <a:xfrm flipH="1">
              <a:off x="1170791" y="2634203"/>
              <a:ext cx="630603" cy="311054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110;p13">
              <a:extLst>
                <a:ext uri="{FF2B5EF4-FFF2-40B4-BE49-F238E27FC236}">
                  <a16:creationId xmlns:a16="http://schemas.microsoft.com/office/drawing/2014/main" id="{E1ED619B-0146-CAD6-95AF-C4831E53A307}"/>
                </a:ext>
              </a:extLst>
            </p:cNvPr>
            <p:cNvSpPr/>
            <p:nvPr/>
          </p:nvSpPr>
          <p:spPr>
            <a:xfrm>
              <a:off x="1733772" y="2945244"/>
              <a:ext cx="377384" cy="186151"/>
            </a:xfrm>
            <a:custGeom>
              <a:avLst/>
              <a:gdLst/>
              <a:ahLst/>
              <a:cxnLst/>
              <a:rect l="l" t="t" r="r" b="b"/>
              <a:pathLst>
                <a:path w="19748" h="9741" extrusionOk="0">
                  <a:moveTo>
                    <a:pt x="13943" y="0"/>
                  </a:moveTo>
                  <a:cubicBezTo>
                    <a:pt x="13209" y="67"/>
                    <a:pt x="12442" y="234"/>
                    <a:pt x="11742" y="567"/>
                  </a:cubicBezTo>
                  <a:cubicBezTo>
                    <a:pt x="10407" y="1135"/>
                    <a:pt x="9407" y="2169"/>
                    <a:pt x="9073" y="3336"/>
                  </a:cubicBezTo>
                  <a:cubicBezTo>
                    <a:pt x="8840" y="2836"/>
                    <a:pt x="8539" y="2435"/>
                    <a:pt x="8206" y="2069"/>
                  </a:cubicBezTo>
                  <a:cubicBezTo>
                    <a:pt x="7906" y="1768"/>
                    <a:pt x="7605" y="1501"/>
                    <a:pt x="7272" y="1335"/>
                  </a:cubicBezTo>
                  <a:cubicBezTo>
                    <a:pt x="7105" y="1268"/>
                    <a:pt x="6938" y="1168"/>
                    <a:pt x="6772" y="1135"/>
                  </a:cubicBezTo>
                  <a:cubicBezTo>
                    <a:pt x="6605" y="1101"/>
                    <a:pt x="6438" y="1034"/>
                    <a:pt x="6204" y="1001"/>
                  </a:cubicBezTo>
                  <a:lnTo>
                    <a:pt x="5904" y="1001"/>
                  </a:lnTo>
                  <a:cubicBezTo>
                    <a:pt x="5604" y="1001"/>
                    <a:pt x="5337" y="1068"/>
                    <a:pt x="5004" y="1135"/>
                  </a:cubicBezTo>
                  <a:cubicBezTo>
                    <a:pt x="4570" y="1268"/>
                    <a:pt x="4170" y="1468"/>
                    <a:pt x="3669" y="1768"/>
                  </a:cubicBezTo>
                  <a:cubicBezTo>
                    <a:pt x="2769" y="2335"/>
                    <a:pt x="2202" y="3103"/>
                    <a:pt x="2001" y="3903"/>
                  </a:cubicBezTo>
                  <a:cubicBezTo>
                    <a:pt x="1901" y="4203"/>
                    <a:pt x="1868" y="4604"/>
                    <a:pt x="1901" y="5004"/>
                  </a:cubicBezTo>
                  <a:cubicBezTo>
                    <a:pt x="1935" y="5338"/>
                    <a:pt x="2068" y="5738"/>
                    <a:pt x="2268" y="6071"/>
                  </a:cubicBezTo>
                  <a:cubicBezTo>
                    <a:pt x="2435" y="6405"/>
                    <a:pt x="2702" y="6672"/>
                    <a:pt x="3036" y="7005"/>
                  </a:cubicBezTo>
                  <a:cubicBezTo>
                    <a:pt x="3102" y="7105"/>
                    <a:pt x="3202" y="7172"/>
                    <a:pt x="3336" y="7272"/>
                  </a:cubicBezTo>
                  <a:lnTo>
                    <a:pt x="3002" y="7272"/>
                  </a:lnTo>
                  <a:cubicBezTo>
                    <a:pt x="2402" y="7339"/>
                    <a:pt x="1901" y="7439"/>
                    <a:pt x="1501" y="7606"/>
                  </a:cubicBezTo>
                  <a:cubicBezTo>
                    <a:pt x="1234" y="7673"/>
                    <a:pt x="1034" y="7806"/>
                    <a:pt x="834" y="7939"/>
                  </a:cubicBezTo>
                  <a:cubicBezTo>
                    <a:pt x="600" y="8039"/>
                    <a:pt x="434" y="8206"/>
                    <a:pt x="267" y="8440"/>
                  </a:cubicBezTo>
                  <a:cubicBezTo>
                    <a:pt x="167" y="8607"/>
                    <a:pt x="67" y="8807"/>
                    <a:pt x="33" y="9007"/>
                  </a:cubicBezTo>
                  <a:cubicBezTo>
                    <a:pt x="0" y="9207"/>
                    <a:pt x="0" y="9474"/>
                    <a:pt x="67" y="9741"/>
                  </a:cubicBezTo>
                  <a:lnTo>
                    <a:pt x="19714" y="9741"/>
                  </a:lnTo>
                  <a:cubicBezTo>
                    <a:pt x="19714" y="9641"/>
                    <a:pt x="19747" y="9541"/>
                    <a:pt x="19747" y="9474"/>
                  </a:cubicBezTo>
                  <a:cubicBezTo>
                    <a:pt x="19747" y="9340"/>
                    <a:pt x="19747" y="9174"/>
                    <a:pt x="19714" y="8973"/>
                  </a:cubicBezTo>
                  <a:cubicBezTo>
                    <a:pt x="19681" y="8807"/>
                    <a:pt x="19614" y="8673"/>
                    <a:pt x="19547" y="8506"/>
                  </a:cubicBezTo>
                  <a:cubicBezTo>
                    <a:pt x="19447" y="8340"/>
                    <a:pt x="19381" y="8240"/>
                    <a:pt x="19280" y="8140"/>
                  </a:cubicBezTo>
                  <a:cubicBezTo>
                    <a:pt x="19114" y="7939"/>
                    <a:pt x="18880" y="7773"/>
                    <a:pt x="18580" y="7673"/>
                  </a:cubicBezTo>
                  <a:cubicBezTo>
                    <a:pt x="18513" y="7639"/>
                    <a:pt x="18413" y="7639"/>
                    <a:pt x="18280" y="7639"/>
                  </a:cubicBezTo>
                  <a:cubicBezTo>
                    <a:pt x="18880" y="6505"/>
                    <a:pt x="19047" y="5171"/>
                    <a:pt x="18780" y="3803"/>
                  </a:cubicBezTo>
                  <a:cubicBezTo>
                    <a:pt x="18680" y="3069"/>
                    <a:pt x="18346" y="2335"/>
                    <a:pt x="17913" y="1735"/>
                  </a:cubicBezTo>
                  <a:cubicBezTo>
                    <a:pt x="17446" y="1101"/>
                    <a:pt x="16845" y="601"/>
                    <a:pt x="16112" y="267"/>
                  </a:cubicBezTo>
                  <a:cubicBezTo>
                    <a:pt x="15578" y="134"/>
                    <a:pt x="14944" y="0"/>
                    <a:pt x="1427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80" name="Google Shape;6780;p44"/>
          <p:cNvSpPr/>
          <p:nvPr/>
        </p:nvSpPr>
        <p:spPr>
          <a:xfrm>
            <a:off x="775775" y="540000"/>
            <a:ext cx="191400" cy="173775"/>
          </a:xfrm>
          <a:custGeom>
            <a:avLst/>
            <a:gdLst/>
            <a:ahLst/>
            <a:cxnLst/>
            <a:rect l="l" t="t" r="r" b="b"/>
            <a:pathLst>
              <a:path w="7656" h="6951" extrusionOk="0">
                <a:moveTo>
                  <a:pt x="4818" y="500"/>
                </a:moveTo>
                <a:cubicBezTo>
                  <a:pt x="4897" y="500"/>
                  <a:pt x="4978" y="518"/>
                  <a:pt x="5060" y="556"/>
                </a:cubicBezTo>
                <a:cubicBezTo>
                  <a:pt x="5515" y="771"/>
                  <a:pt x="5113" y="1681"/>
                  <a:pt x="4899" y="2055"/>
                </a:cubicBezTo>
                <a:cubicBezTo>
                  <a:pt x="4712" y="2323"/>
                  <a:pt x="4498" y="2564"/>
                  <a:pt x="4257" y="2778"/>
                </a:cubicBezTo>
                <a:cubicBezTo>
                  <a:pt x="4444" y="2858"/>
                  <a:pt x="4578" y="3019"/>
                  <a:pt x="4685" y="3233"/>
                </a:cubicBezTo>
                <a:cubicBezTo>
                  <a:pt x="4953" y="2965"/>
                  <a:pt x="5247" y="2724"/>
                  <a:pt x="5622" y="2617"/>
                </a:cubicBezTo>
                <a:cubicBezTo>
                  <a:pt x="5738" y="2585"/>
                  <a:pt x="5882" y="2567"/>
                  <a:pt x="6032" y="2567"/>
                </a:cubicBezTo>
                <a:cubicBezTo>
                  <a:pt x="6504" y="2567"/>
                  <a:pt x="7047" y="2746"/>
                  <a:pt x="7067" y="3233"/>
                </a:cubicBezTo>
                <a:cubicBezTo>
                  <a:pt x="7067" y="3701"/>
                  <a:pt x="6291" y="3801"/>
                  <a:pt x="5827" y="3801"/>
                </a:cubicBezTo>
                <a:cubicBezTo>
                  <a:pt x="5760" y="3801"/>
                  <a:pt x="5699" y="3799"/>
                  <a:pt x="5649" y="3795"/>
                </a:cubicBezTo>
                <a:cubicBezTo>
                  <a:pt x="5354" y="3768"/>
                  <a:pt x="5060" y="3688"/>
                  <a:pt x="4765" y="3581"/>
                </a:cubicBezTo>
                <a:cubicBezTo>
                  <a:pt x="4765" y="3795"/>
                  <a:pt x="4658" y="3982"/>
                  <a:pt x="4524" y="4170"/>
                </a:cubicBezTo>
                <a:cubicBezTo>
                  <a:pt x="4899" y="4250"/>
                  <a:pt x="5220" y="4437"/>
                  <a:pt x="5488" y="4705"/>
                </a:cubicBezTo>
                <a:cubicBezTo>
                  <a:pt x="5836" y="5026"/>
                  <a:pt x="6184" y="5936"/>
                  <a:pt x="5649" y="6231"/>
                </a:cubicBezTo>
                <a:cubicBezTo>
                  <a:pt x="5587" y="6267"/>
                  <a:pt x="5524" y="6283"/>
                  <a:pt x="5461" y="6283"/>
                </a:cubicBezTo>
                <a:cubicBezTo>
                  <a:pt x="5056" y="6283"/>
                  <a:pt x="4637" y="5618"/>
                  <a:pt x="4498" y="5294"/>
                </a:cubicBezTo>
                <a:cubicBezTo>
                  <a:pt x="4364" y="5000"/>
                  <a:pt x="4283" y="4705"/>
                  <a:pt x="4230" y="4411"/>
                </a:cubicBezTo>
                <a:cubicBezTo>
                  <a:pt x="4096" y="4464"/>
                  <a:pt x="3962" y="4491"/>
                  <a:pt x="3828" y="4491"/>
                </a:cubicBezTo>
                <a:cubicBezTo>
                  <a:pt x="3748" y="4491"/>
                  <a:pt x="3641" y="4491"/>
                  <a:pt x="3588" y="4464"/>
                </a:cubicBezTo>
                <a:lnTo>
                  <a:pt x="3588" y="4464"/>
                </a:lnTo>
                <a:cubicBezTo>
                  <a:pt x="3641" y="4839"/>
                  <a:pt x="3695" y="5240"/>
                  <a:pt x="3588" y="5615"/>
                </a:cubicBezTo>
                <a:cubicBezTo>
                  <a:pt x="3478" y="5989"/>
                  <a:pt x="3043" y="6561"/>
                  <a:pt x="2594" y="6561"/>
                </a:cubicBezTo>
                <a:cubicBezTo>
                  <a:pt x="2497" y="6561"/>
                  <a:pt x="2399" y="6534"/>
                  <a:pt x="2303" y="6472"/>
                </a:cubicBezTo>
                <a:cubicBezTo>
                  <a:pt x="1848" y="6204"/>
                  <a:pt x="2356" y="5348"/>
                  <a:pt x="2570" y="5000"/>
                </a:cubicBezTo>
                <a:cubicBezTo>
                  <a:pt x="2785" y="4732"/>
                  <a:pt x="3026" y="4491"/>
                  <a:pt x="3293" y="4304"/>
                </a:cubicBezTo>
                <a:cubicBezTo>
                  <a:pt x="3106" y="4170"/>
                  <a:pt x="2972" y="4009"/>
                  <a:pt x="2945" y="3768"/>
                </a:cubicBezTo>
                <a:cubicBezTo>
                  <a:pt x="2651" y="4036"/>
                  <a:pt x="2303" y="4277"/>
                  <a:pt x="1901" y="4330"/>
                </a:cubicBezTo>
                <a:cubicBezTo>
                  <a:pt x="1817" y="4350"/>
                  <a:pt x="1715" y="4361"/>
                  <a:pt x="1607" y="4361"/>
                </a:cubicBezTo>
                <a:cubicBezTo>
                  <a:pt x="1131" y="4361"/>
                  <a:pt x="515" y="4157"/>
                  <a:pt x="536" y="3635"/>
                </a:cubicBezTo>
                <a:cubicBezTo>
                  <a:pt x="557" y="3228"/>
                  <a:pt x="1149" y="3130"/>
                  <a:pt x="1608" y="3130"/>
                </a:cubicBezTo>
                <a:cubicBezTo>
                  <a:pt x="1753" y="3130"/>
                  <a:pt x="1885" y="3140"/>
                  <a:pt x="1982" y="3153"/>
                </a:cubicBezTo>
                <a:cubicBezTo>
                  <a:pt x="2303" y="3206"/>
                  <a:pt x="2624" y="3340"/>
                  <a:pt x="2945" y="3447"/>
                </a:cubicBezTo>
                <a:cubicBezTo>
                  <a:pt x="2972" y="3233"/>
                  <a:pt x="3052" y="3019"/>
                  <a:pt x="3213" y="2885"/>
                </a:cubicBezTo>
                <a:cubicBezTo>
                  <a:pt x="2811" y="2751"/>
                  <a:pt x="2490" y="2564"/>
                  <a:pt x="2223" y="2243"/>
                </a:cubicBezTo>
                <a:cubicBezTo>
                  <a:pt x="1901" y="1895"/>
                  <a:pt x="1607" y="985"/>
                  <a:pt x="2169" y="717"/>
                </a:cubicBezTo>
                <a:cubicBezTo>
                  <a:pt x="2228" y="689"/>
                  <a:pt x="2288" y="676"/>
                  <a:pt x="2346" y="676"/>
                </a:cubicBezTo>
                <a:cubicBezTo>
                  <a:pt x="2785" y="676"/>
                  <a:pt x="3175" y="1406"/>
                  <a:pt x="3293" y="1761"/>
                </a:cubicBezTo>
                <a:cubicBezTo>
                  <a:pt x="3427" y="2055"/>
                  <a:pt x="3454" y="2377"/>
                  <a:pt x="3481" y="2724"/>
                </a:cubicBezTo>
                <a:cubicBezTo>
                  <a:pt x="3588" y="2644"/>
                  <a:pt x="3721" y="2617"/>
                  <a:pt x="3855" y="2617"/>
                </a:cubicBezTo>
                <a:cubicBezTo>
                  <a:pt x="3882" y="2617"/>
                  <a:pt x="3909" y="2644"/>
                  <a:pt x="3962" y="2644"/>
                </a:cubicBezTo>
                <a:cubicBezTo>
                  <a:pt x="3855" y="2296"/>
                  <a:pt x="3748" y="1922"/>
                  <a:pt x="3855" y="1520"/>
                </a:cubicBezTo>
                <a:cubicBezTo>
                  <a:pt x="3947" y="1108"/>
                  <a:pt x="4352" y="500"/>
                  <a:pt x="4818" y="500"/>
                </a:cubicBezTo>
                <a:close/>
                <a:moveTo>
                  <a:pt x="5004" y="0"/>
                </a:moveTo>
                <a:cubicBezTo>
                  <a:pt x="4467" y="0"/>
                  <a:pt x="3907" y="471"/>
                  <a:pt x="3668" y="878"/>
                </a:cubicBezTo>
                <a:cubicBezTo>
                  <a:pt x="3614" y="1011"/>
                  <a:pt x="3534" y="1199"/>
                  <a:pt x="3507" y="1333"/>
                </a:cubicBezTo>
                <a:cubicBezTo>
                  <a:pt x="3427" y="1145"/>
                  <a:pt x="3347" y="1011"/>
                  <a:pt x="3240" y="878"/>
                </a:cubicBezTo>
                <a:cubicBezTo>
                  <a:pt x="3031" y="606"/>
                  <a:pt x="2594" y="172"/>
                  <a:pt x="2196" y="172"/>
                </a:cubicBezTo>
                <a:cubicBezTo>
                  <a:pt x="2084" y="172"/>
                  <a:pt x="1975" y="206"/>
                  <a:pt x="1875" y="289"/>
                </a:cubicBezTo>
                <a:cubicBezTo>
                  <a:pt x="1366" y="690"/>
                  <a:pt x="1420" y="1520"/>
                  <a:pt x="1607" y="2029"/>
                </a:cubicBezTo>
                <a:cubicBezTo>
                  <a:pt x="1768" y="2350"/>
                  <a:pt x="2008" y="2617"/>
                  <a:pt x="2276" y="2832"/>
                </a:cubicBezTo>
                <a:cubicBezTo>
                  <a:pt x="2089" y="2785"/>
                  <a:pt x="1885" y="2756"/>
                  <a:pt x="1683" y="2756"/>
                </a:cubicBezTo>
                <a:cubicBezTo>
                  <a:pt x="1537" y="2756"/>
                  <a:pt x="1394" y="2771"/>
                  <a:pt x="1259" y="2805"/>
                </a:cubicBezTo>
                <a:cubicBezTo>
                  <a:pt x="831" y="2858"/>
                  <a:pt x="1" y="3099"/>
                  <a:pt x="108" y="3688"/>
                </a:cubicBezTo>
                <a:cubicBezTo>
                  <a:pt x="188" y="4277"/>
                  <a:pt x="965" y="4705"/>
                  <a:pt x="1500" y="4732"/>
                </a:cubicBezTo>
                <a:cubicBezTo>
                  <a:pt x="1548" y="4735"/>
                  <a:pt x="1596" y="4737"/>
                  <a:pt x="1643" y="4737"/>
                </a:cubicBezTo>
                <a:cubicBezTo>
                  <a:pt x="1958" y="4737"/>
                  <a:pt x="2237" y="4661"/>
                  <a:pt x="2517" y="4545"/>
                </a:cubicBezTo>
                <a:lnTo>
                  <a:pt x="2517" y="4545"/>
                </a:lnTo>
                <a:cubicBezTo>
                  <a:pt x="2276" y="4812"/>
                  <a:pt x="2062" y="5107"/>
                  <a:pt x="1928" y="5428"/>
                </a:cubicBezTo>
                <a:cubicBezTo>
                  <a:pt x="1794" y="5883"/>
                  <a:pt x="1634" y="6713"/>
                  <a:pt x="2196" y="6900"/>
                </a:cubicBezTo>
                <a:cubicBezTo>
                  <a:pt x="2292" y="6935"/>
                  <a:pt x="2390" y="6951"/>
                  <a:pt x="2490" y="6951"/>
                </a:cubicBezTo>
                <a:cubicBezTo>
                  <a:pt x="3001" y="6951"/>
                  <a:pt x="3528" y="6536"/>
                  <a:pt x="3775" y="6177"/>
                </a:cubicBezTo>
                <a:cubicBezTo>
                  <a:pt x="3989" y="5829"/>
                  <a:pt x="4043" y="5508"/>
                  <a:pt x="4069" y="5160"/>
                </a:cubicBezTo>
                <a:cubicBezTo>
                  <a:pt x="4203" y="5508"/>
                  <a:pt x="4391" y="5829"/>
                  <a:pt x="4605" y="6097"/>
                </a:cubicBezTo>
                <a:cubicBezTo>
                  <a:pt x="4845" y="6357"/>
                  <a:pt x="5279" y="6722"/>
                  <a:pt x="5662" y="6722"/>
                </a:cubicBezTo>
                <a:cubicBezTo>
                  <a:pt x="5792" y="6722"/>
                  <a:pt x="5915" y="6680"/>
                  <a:pt x="6023" y="6579"/>
                </a:cubicBezTo>
                <a:cubicBezTo>
                  <a:pt x="6452" y="6177"/>
                  <a:pt x="6398" y="5294"/>
                  <a:pt x="6130" y="4839"/>
                </a:cubicBezTo>
                <a:cubicBezTo>
                  <a:pt x="5943" y="4491"/>
                  <a:pt x="5675" y="4277"/>
                  <a:pt x="5381" y="4090"/>
                </a:cubicBezTo>
                <a:lnTo>
                  <a:pt x="5381" y="4090"/>
                </a:lnTo>
                <a:cubicBezTo>
                  <a:pt x="5555" y="4116"/>
                  <a:pt x="5729" y="4136"/>
                  <a:pt x="5906" y="4136"/>
                </a:cubicBezTo>
                <a:cubicBezTo>
                  <a:pt x="6083" y="4136"/>
                  <a:pt x="6264" y="4116"/>
                  <a:pt x="6452" y="4063"/>
                </a:cubicBezTo>
                <a:cubicBezTo>
                  <a:pt x="6853" y="3956"/>
                  <a:pt x="7656" y="3635"/>
                  <a:pt x="7522" y="3072"/>
                </a:cubicBezTo>
                <a:cubicBezTo>
                  <a:pt x="7388" y="2457"/>
                  <a:pt x="6585" y="2136"/>
                  <a:pt x="6050" y="2136"/>
                </a:cubicBezTo>
                <a:cubicBezTo>
                  <a:pt x="5675" y="2136"/>
                  <a:pt x="5354" y="2269"/>
                  <a:pt x="5060" y="2430"/>
                </a:cubicBezTo>
                <a:cubicBezTo>
                  <a:pt x="5301" y="2136"/>
                  <a:pt x="5461" y="1814"/>
                  <a:pt x="5541" y="1467"/>
                </a:cubicBezTo>
                <a:cubicBezTo>
                  <a:pt x="5675" y="1011"/>
                  <a:pt x="5756" y="155"/>
                  <a:pt x="5194" y="21"/>
                </a:cubicBezTo>
                <a:cubicBezTo>
                  <a:pt x="5131" y="7"/>
                  <a:pt x="5067" y="0"/>
                  <a:pt x="500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729D2F5-FCE3-33BC-EABF-44EED6957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15960" y="2917805"/>
            <a:ext cx="4564511" cy="2544154"/>
          </a:xfrm>
          <a:prstGeom prst="rect">
            <a:avLst/>
          </a:prstGeom>
        </p:spPr>
      </p:pic>
      <p:sp>
        <p:nvSpPr>
          <p:cNvPr id="6893" name="TextBox 6892">
            <a:extLst>
              <a:ext uri="{FF2B5EF4-FFF2-40B4-BE49-F238E27FC236}">
                <a16:creationId xmlns:a16="http://schemas.microsoft.com/office/drawing/2014/main" id="{5E7774FE-5573-DF61-13AE-1298072A388D}"/>
              </a:ext>
            </a:extLst>
          </p:cNvPr>
          <p:cNvSpPr txBox="1"/>
          <p:nvPr/>
        </p:nvSpPr>
        <p:spPr>
          <a:xfrm>
            <a:off x="727149" y="817569"/>
            <a:ext cx="7548860" cy="19236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</a:t>
            </a:r>
            <a:r>
              <a:rPr lang="fa-IR" dirty="0">
                <a:solidFill>
                  <a:srgbClr val="5A4833"/>
                </a:solidFill>
                <a:latin typeface="RabieW05-Extralight" panose="01000000000000000000" pitchFamily="2" charset="-78"/>
                <a:ea typeface="Arial"/>
                <a:cs typeface="RabieW05-Extralight" panose="010000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باشد.</a:t>
            </a:r>
            <a:endParaRPr lang="en-US" dirty="0">
              <a:solidFill>
                <a:srgbClr val="5A4833"/>
              </a:solidFill>
              <a:latin typeface="RabieW05-Extralight" panose="01000000000000000000" pitchFamily="2" charset="-78"/>
              <a:ea typeface="Arial"/>
              <a:cs typeface="RabieW05-Extralight" panose="01000000000000000000" pitchFamily="2" charset="-78"/>
            </a:endParaRPr>
          </a:p>
        </p:txBody>
      </p:sp>
      <p:sp>
        <p:nvSpPr>
          <p:cNvPr id="6894" name="TextBox 6893">
            <a:extLst>
              <a:ext uri="{FF2B5EF4-FFF2-40B4-BE49-F238E27FC236}">
                <a16:creationId xmlns:a16="http://schemas.microsoft.com/office/drawing/2014/main" id="{CDCE2224-E35C-C428-09C3-78348A23FA75}"/>
              </a:ext>
            </a:extLst>
          </p:cNvPr>
          <p:cNvSpPr txBox="1"/>
          <p:nvPr/>
        </p:nvSpPr>
        <p:spPr>
          <a:xfrm>
            <a:off x="1" y="332711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3" grpId="0"/>
      <p:bldP spid="68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oogle Shape;8420;p38">
            <a:extLst>
              <a:ext uri="{FF2B5EF4-FFF2-40B4-BE49-F238E27FC236}">
                <a16:creationId xmlns:a16="http://schemas.microsoft.com/office/drawing/2014/main" id="{94F938CC-84CE-7163-BEA0-660DDC2ED410}"/>
              </a:ext>
            </a:extLst>
          </p:cNvPr>
          <p:cNvCxnSpPr>
            <a:cxnSpLocks/>
          </p:cNvCxnSpPr>
          <p:nvPr/>
        </p:nvCxnSpPr>
        <p:spPr>
          <a:xfrm rot="10800000" flipH="1">
            <a:off x="5661948" y="1448463"/>
            <a:ext cx="1303444" cy="307230"/>
          </a:xfrm>
          <a:prstGeom prst="bentConnector3">
            <a:avLst>
              <a:gd name="adj1" fmla="val 11887"/>
            </a:avLst>
          </a:prstGeom>
          <a:ln>
            <a:headEnd type="diamond" w="med" len="med"/>
            <a:tailEnd type="diamond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" name="Google Shape;8422;p38">
            <a:extLst>
              <a:ext uri="{FF2B5EF4-FFF2-40B4-BE49-F238E27FC236}">
                <a16:creationId xmlns:a16="http://schemas.microsoft.com/office/drawing/2014/main" id="{95D4BAC2-0CFD-3205-34C2-6133AE6A1AEC}"/>
              </a:ext>
            </a:extLst>
          </p:cNvPr>
          <p:cNvCxnSpPr>
            <a:cxnSpLocks/>
          </p:cNvCxnSpPr>
          <p:nvPr/>
        </p:nvCxnSpPr>
        <p:spPr>
          <a:xfrm rot="10800000" flipH="1">
            <a:off x="5661948" y="2972950"/>
            <a:ext cx="1277081" cy="360209"/>
          </a:xfrm>
          <a:prstGeom prst="bentConnector3">
            <a:avLst>
              <a:gd name="adj1" fmla="val 9594"/>
            </a:avLst>
          </a:prstGeom>
          <a:ln>
            <a:headEnd type="diamond" w="med" len="med"/>
            <a:tailEnd type="diamond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" name="Google Shape;8424;p38">
            <a:extLst>
              <a:ext uri="{FF2B5EF4-FFF2-40B4-BE49-F238E27FC236}">
                <a16:creationId xmlns:a16="http://schemas.microsoft.com/office/drawing/2014/main" id="{09A8A0F4-B3A6-681F-D89F-5EE8E233F573}"/>
              </a:ext>
            </a:extLst>
          </p:cNvPr>
          <p:cNvCxnSpPr>
            <a:cxnSpLocks/>
          </p:cNvCxnSpPr>
          <p:nvPr/>
        </p:nvCxnSpPr>
        <p:spPr>
          <a:xfrm>
            <a:off x="2307583" y="1422607"/>
            <a:ext cx="1237536" cy="333085"/>
          </a:xfrm>
          <a:prstGeom prst="bentConnector3">
            <a:avLst>
              <a:gd name="adj1" fmla="val 89110"/>
            </a:avLst>
          </a:prstGeom>
          <a:ln>
            <a:headEnd type="diamond" w="med" len="med"/>
            <a:tailEnd type="diamond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" name="Google Shape;8426;p38">
            <a:extLst>
              <a:ext uri="{FF2B5EF4-FFF2-40B4-BE49-F238E27FC236}">
                <a16:creationId xmlns:a16="http://schemas.microsoft.com/office/drawing/2014/main" id="{438CAED8-53A1-D86D-F740-FFC1F2C5F933}"/>
              </a:ext>
            </a:extLst>
          </p:cNvPr>
          <p:cNvCxnSpPr>
            <a:cxnSpLocks/>
          </p:cNvCxnSpPr>
          <p:nvPr/>
        </p:nvCxnSpPr>
        <p:spPr>
          <a:xfrm>
            <a:off x="2307583" y="2959769"/>
            <a:ext cx="1237536" cy="373390"/>
          </a:xfrm>
          <a:prstGeom prst="bentConnector3">
            <a:avLst>
              <a:gd name="adj1" fmla="val 88062"/>
            </a:avLst>
          </a:prstGeom>
          <a:ln>
            <a:headEnd type="diamond" w="med" len="med"/>
            <a:tailEnd type="diamond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Google Shape;8429;p38">
            <a:extLst>
              <a:ext uri="{FF2B5EF4-FFF2-40B4-BE49-F238E27FC236}">
                <a16:creationId xmlns:a16="http://schemas.microsoft.com/office/drawing/2014/main" id="{DAF8926F-2820-B23A-C936-F10D1B65FB3E}"/>
              </a:ext>
            </a:extLst>
          </p:cNvPr>
          <p:cNvSpPr/>
          <p:nvPr/>
        </p:nvSpPr>
        <p:spPr>
          <a:xfrm>
            <a:off x="3356016" y="1280780"/>
            <a:ext cx="2502956" cy="2502958"/>
          </a:xfrm>
          <a:prstGeom prst="star8">
            <a:avLst>
              <a:gd name="adj" fmla="val 37500"/>
            </a:avLst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37D4D4-0834-773E-A590-2CE8DD21AE8C}"/>
              </a:ext>
            </a:extLst>
          </p:cNvPr>
          <p:cNvSpPr txBox="1"/>
          <p:nvPr/>
        </p:nvSpPr>
        <p:spPr>
          <a:xfrm>
            <a:off x="6000188" y="1518192"/>
            <a:ext cx="240451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1201D38-67AE-6B30-983A-9E4E8D53A247}"/>
              </a:ext>
            </a:extLst>
          </p:cNvPr>
          <p:cNvSpPr txBox="1"/>
          <p:nvPr/>
        </p:nvSpPr>
        <p:spPr>
          <a:xfrm>
            <a:off x="5809147" y="756744"/>
            <a:ext cx="2758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را وارد نمایید</a:t>
            </a:r>
            <a:endParaRPr lang="en-US" sz="1200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F01C89-7678-2632-785E-79863EBE4F4B}"/>
              </a:ext>
            </a:extLst>
          </p:cNvPr>
          <p:cNvSpPr txBox="1"/>
          <p:nvPr/>
        </p:nvSpPr>
        <p:spPr>
          <a:xfrm>
            <a:off x="651638" y="756744"/>
            <a:ext cx="2758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را وارد نمایید</a:t>
            </a:r>
            <a:endParaRPr lang="en-US" sz="1200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8CEDD3-CABB-19E4-43DA-61F278F4CE80}"/>
              </a:ext>
            </a:extLst>
          </p:cNvPr>
          <p:cNvSpPr txBox="1"/>
          <p:nvPr/>
        </p:nvSpPr>
        <p:spPr>
          <a:xfrm>
            <a:off x="5809147" y="2494090"/>
            <a:ext cx="2758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را وارد نمایید</a:t>
            </a:r>
            <a:endParaRPr lang="en-US" sz="1200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8525F6-DBD5-67C1-6445-524F0D09F769}"/>
              </a:ext>
            </a:extLst>
          </p:cNvPr>
          <p:cNvSpPr txBox="1"/>
          <p:nvPr/>
        </p:nvSpPr>
        <p:spPr>
          <a:xfrm>
            <a:off x="651638" y="2494090"/>
            <a:ext cx="2758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1600" dirty="0">
                <a:solidFill>
                  <a:srgbClr val="A9CF54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را وارد نمایید</a:t>
            </a:r>
            <a:endParaRPr lang="en-US" sz="1200" dirty="0">
              <a:solidFill>
                <a:srgbClr val="A9CF54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24D022B-1BF5-AC3D-E38F-E4A989793939}"/>
              </a:ext>
            </a:extLst>
          </p:cNvPr>
          <p:cNvSpPr txBox="1"/>
          <p:nvPr/>
        </p:nvSpPr>
        <p:spPr>
          <a:xfrm>
            <a:off x="5972730" y="3112756"/>
            <a:ext cx="240451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4716F7-98CE-5441-B977-DD567F17DC62}"/>
              </a:ext>
            </a:extLst>
          </p:cNvPr>
          <p:cNvSpPr txBox="1"/>
          <p:nvPr/>
        </p:nvSpPr>
        <p:spPr>
          <a:xfrm>
            <a:off x="845249" y="1509616"/>
            <a:ext cx="240451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36C10A1-423C-F794-BE0D-351D2EC71E33}"/>
              </a:ext>
            </a:extLst>
          </p:cNvPr>
          <p:cNvSpPr txBox="1"/>
          <p:nvPr/>
        </p:nvSpPr>
        <p:spPr>
          <a:xfrm>
            <a:off x="817791" y="3104179"/>
            <a:ext cx="240451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5A4833"/>
                </a:solidFill>
                <a:latin typeface="RabieW05-Extralight" panose="01000000000000000000" pitchFamily="2" charset="-78"/>
                <a:cs typeface="RabieW05-Extralight" panose="010000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solidFill>
                <a:srgbClr val="5A4833"/>
              </a:solidFill>
              <a:latin typeface="RabieW05-Extralight" panose="01000000000000000000" pitchFamily="2" charset="-78"/>
              <a:cs typeface="RabieW05-Extralight" panose="01000000000000000000" pitchFamily="2" charset="-78"/>
            </a:endParaRPr>
          </a:p>
        </p:txBody>
      </p:sp>
      <p:grpSp>
        <p:nvGrpSpPr>
          <p:cNvPr id="30" name="Google Shape;4856;p50">
            <a:extLst>
              <a:ext uri="{FF2B5EF4-FFF2-40B4-BE49-F238E27FC236}">
                <a16:creationId xmlns:a16="http://schemas.microsoft.com/office/drawing/2014/main" id="{AD2E9DF7-C5A6-3103-3965-CCBD5E733D44}"/>
              </a:ext>
            </a:extLst>
          </p:cNvPr>
          <p:cNvGrpSpPr/>
          <p:nvPr/>
        </p:nvGrpSpPr>
        <p:grpSpPr>
          <a:xfrm>
            <a:off x="4119758" y="1857610"/>
            <a:ext cx="946605" cy="1246569"/>
            <a:chOff x="3991503" y="3193779"/>
            <a:chExt cx="439683" cy="579011"/>
          </a:xfrm>
          <a:solidFill>
            <a:srgbClr val="5A4833"/>
          </a:solidFill>
        </p:grpSpPr>
        <p:sp>
          <p:nvSpPr>
            <p:cNvPr id="31" name="Google Shape;4857;p50">
              <a:extLst>
                <a:ext uri="{FF2B5EF4-FFF2-40B4-BE49-F238E27FC236}">
                  <a16:creationId xmlns:a16="http://schemas.microsoft.com/office/drawing/2014/main" id="{C4FE98FC-3097-CAE9-7AC2-240680455151}"/>
                </a:ext>
              </a:extLst>
            </p:cNvPr>
            <p:cNvSpPr/>
            <p:nvPr/>
          </p:nvSpPr>
          <p:spPr>
            <a:xfrm>
              <a:off x="4113074" y="3681116"/>
              <a:ext cx="27327" cy="90372"/>
            </a:xfrm>
            <a:custGeom>
              <a:avLst/>
              <a:gdLst/>
              <a:ahLst/>
              <a:cxnLst/>
              <a:rect l="l" t="t" r="r" b="b"/>
              <a:pathLst>
                <a:path w="27327" h="90372" extrusionOk="0">
                  <a:moveTo>
                    <a:pt x="19868" y="7199"/>
                  </a:moveTo>
                  <a:cubicBezTo>
                    <a:pt x="18234" y="1835"/>
                    <a:pt x="12565" y="-1191"/>
                    <a:pt x="7201" y="443"/>
                  </a:cubicBezTo>
                  <a:cubicBezTo>
                    <a:pt x="2823" y="1780"/>
                    <a:pt x="0" y="5799"/>
                    <a:pt x="0" y="10155"/>
                  </a:cubicBezTo>
                  <a:cubicBezTo>
                    <a:pt x="0" y="11132"/>
                    <a:pt x="141" y="12125"/>
                    <a:pt x="446" y="13110"/>
                  </a:cubicBezTo>
                  <a:cubicBezTo>
                    <a:pt x="4817" y="27467"/>
                    <a:pt x="7030" y="42417"/>
                    <a:pt x="7030" y="57531"/>
                  </a:cubicBezTo>
                  <a:cubicBezTo>
                    <a:pt x="7030" y="64584"/>
                    <a:pt x="6529" y="71747"/>
                    <a:pt x="5544" y="78807"/>
                  </a:cubicBezTo>
                  <a:cubicBezTo>
                    <a:pt x="5481" y="79285"/>
                    <a:pt x="5442" y="79762"/>
                    <a:pt x="5442" y="80231"/>
                  </a:cubicBezTo>
                  <a:cubicBezTo>
                    <a:pt x="5442" y="85212"/>
                    <a:pt x="9117" y="89559"/>
                    <a:pt x="14191" y="90271"/>
                  </a:cubicBezTo>
                  <a:cubicBezTo>
                    <a:pt x="14669" y="90333"/>
                    <a:pt x="15138" y="90372"/>
                    <a:pt x="15607" y="90372"/>
                  </a:cubicBezTo>
                  <a:cubicBezTo>
                    <a:pt x="20596" y="90372"/>
                    <a:pt x="24943" y="86697"/>
                    <a:pt x="25647" y="81622"/>
                  </a:cubicBezTo>
                  <a:cubicBezTo>
                    <a:pt x="26765" y="73639"/>
                    <a:pt x="27328" y="65538"/>
                    <a:pt x="27328" y="57539"/>
                  </a:cubicBezTo>
                  <a:cubicBezTo>
                    <a:pt x="27335" y="40415"/>
                    <a:pt x="24825" y="23479"/>
                    <a:pt x="19868" y="71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4858;p50">
              <a:extLst>
                <a:ext uri="{FF2B5EF4-FFF2-40B4-BE49-F238E27FC236}">
                  <a16:creationId xmlns:a16="http://schemas.microsoft.com/office/drawing/2014/main" id="{65ABC448-B5BB-DB85-B6AC-BE7A6E72ABC3}"/>
                </a:ext>
              </a:extLst>
            </p:cNvPr>
            <p:cNvSpPr/>
            <p:nvPr/>
          </p:nvSpPr>
          <p:spPr>
            <a:xfrm>
              <a:off x="3991503" y="3193779"/>
              <a:ext cx="439683" cy="579011"/>
            </a:xfrm>
            <a:custGeom>
              <a:avLst/>
              <a:gdLst/>
              <a:ahLst/>
              <a:cxnLst/>
              <a:rect l="l" t="t" r="r" b="b"/>
              <a:pathLst>
                <a:path w="439683" h="579011" extrusionOk="0">
                  <a:moveTo>
                    <a:pt x="220935" y="69310"/>
                  </a:moveTo>
                  <a:lnTo>
                    <a:pt x="220130" y="69310"/>
                  </a:lnTo>
                  <a:cubicBezTo>
                    <a:pt x="220130" y="69310"/>
                    <a:pt x="117075" y="89217"/>
                    <a:pt x="79418" y="126641"/>
                  </a:cubicBezTo>
                  <a:lnTo>
                    <a:pt x="43607" y="162234"/>
                  </a:lnTo>
                  <a:cubicBezTo>
                    <a:pt x="39627" y="166190"/>
                    <a:pt x="39611" y="172618"/>
                    <a:pt x="43560" y="176590"/>
                  </a:cubicBezTo>
                  <a:cubicBezTo>
                    <a:pt x="47516" y="180570"/>
                    <a:pt x="53944" y="180585"/>
                    <a:pt x="57916" y="176637"/>
                  </a:cubicBezTo>
                  <a:lnTo>
                    <a:pt x="93727" y="141044"/>
                  </a:lnTo>
                  <a:cubicBezTo>
                    <a:pt x="127552" y="107421"/>
                    <a:pt x="172441" y="88913"/>
                    <a:pt x="220130" y="88522"/>
                  </a:cubicBezTo>
                  <a:lnTo>
                    <a:pt x="220411" y="88522"/>
                  </a:lnTo>
                  <a:cubicBezTo>
                    <a:pt x="268209" y="88983"/>
                    <a:pt x="313137" y="107632"/>
                    <a:pt x="346939" y="141435"/>
                  </a:cubicBezTo>
                  <a:lnTo>
                    <a:pt x="422604" y="217102"/>
                  </a:lnTo>
                  <a:cubicBezTo>
                    <a:pt x="424504" y="219009"/>
                    <a:pt x="427092" y="220073"/>
                    <a:pt x="429789" y="220073"/>
                  </a:cubicBezTo>
                  <a:cubicBezTo>
                    <a:pt x="435396" y="220073"/>
                    <a:pt x="439938" y="215530"/>
                    <a:pt x="439673" y="209923"/>
                  </a:cubicBezTo>
                  <a:lnTo>
                    <a:pt x="439673" y="206444"/>
                  </a:lnTo>
                  <a:cubicBezTo>
                    <a:pt x="439946" y="92611"/>
                    <a:pt x="341262" y="0"/>
                    <a:pt x="219973" y="0"/>
                  </a:cubicBezTo>
                  <a:cubicBezTo>
                    <a:pt x="98676" y="0"/>
                    <a:pt x="0" y="92611"/>
                    <a:pt x="0" y="206444"/>
                  </a:cubicBezTo>
                  <a:lnTo>
                    <a:pt x="0" y="267058"/>
                  </a:lnTo>
                  <a:cubicBezTo>
                    <a:pt x="0" y="286826"/>
                    <a:pt x="2635" y="306468"/>
                    <a:pt x="7835" y="325429"/>
                  </a:cubicBezTo>
                  <a:lnTo>
                    <a:pt x="9101" y="329878"/>
                  </a:lnTo>
                  <a:cubicBezTo>
                    <a:pt x="22347" y="374487"/>
                    <a:pt x="50159" y="414600"/>
                    <a:pt x="87417" y="442827"/>
                  </a:cubicBezTo>
                  <a:cubicBezTo>
                    <a:pt x="94470" y="448176"/>
                    <a:pt x="101780" y="453055"/>
                    <a:pt x="109302" y="457465"/>
                  </a:cubicBezTo>
                  <a:cubicBezTo>
                    <a:pt x="87784" y="482713"/>
                    <a:pt x="75579" y="514311"/>
                    <a:pt x="74656" y="547809"/>
                  </a:cubicBezTo>
                  <a:cubicBezTo>
                    <a:pt x="74500" y="553423"/>
                    <a:pt x="78925" y="558107"/>
                    <a:pt x="84547" y="558255"/>
                  </a:cubicBezTo>
                  <a:cubicBezTo>
                    <a:pt x="84641" y="558255"/>
                    <a:pt x="84735" y="558263"/>
                    <a:pt x="84837" y="558263"/>
                  </a:cubicBezTo>
                  <a:cubicBezTo>
                    <a:pt x="90326" y="558263"/>
                    <a:pt x="94845" y="553892"/>
                    <a:pt x="95001" y="548371"/>
                  </a:cubicBezTo>
                  <a:cubicBezTo>
                    <a:pt x="95838" y="518002"/>
                    <a:pt x="107465" y="489454"/>
                    <a:pt x="127881" y="467192"/>
                  </a:cubicBezTo>
                  <a:cubicBezTo>
                    <a:pt x="156616" y="480532"/>
                    <a:pt x="187954" y="487460"/>
                    <a:pt x="220411" y="487460"/>
                  </a:cubicBezTo>
                  <a:cubicBezTo>
                    <a:pt x="231764" y="487460"/>
                    <a:pt x="242977" y="486599"/>
                    <a:pt x="253994" y="484926"/>
                  </a:cubicBezTo>
                  <a:lnTo>
                    <a:pt x="267919" y="502074"/>
                  </a:lnTo>
                  <a:cubicBezTo>
                    <a:pt x="283128" y="520793"/>
                    <a:pt x="291533" y="544360"/>
                    <a:pt x="291619" y="568475"/>
                  </a:cubicBezTo>
                  <a:cubicBezTo>
                    <a:pt x="291635" y="573557"/>
                    <a:pt x="295161" y="578124"/>
                    <a:pt x="300189" y="578890"/>
                  </a:cubicBezTo>
                  <a:cubicBezTo>
                    <a:pt x="306515" y="579852"/>
                    <a:pt x="311964" y="574981"/>
                    <a:pt x="311964" y="568842"/>
                  </a:cubicBezTo>
                  <a:lnTo>
                    <a:pt x="311964" y="505545"/>
                  </a:lnTo>
                  <a:cubicBezTo>
                    <a:pt x="311964" y="500557"/>
                    <a:pt x="308493" y="496092"/>
                    <a:pt x="303574" y="495256"/>
                  </a:cubicBezTo>
                  <a:cubicBezTo>
                    <a:pt x="298563" y="494403"/>
                    <a:pt x="294074" y="497226"/>
                    <a:pt x="292354" y="501456"/>
                  </a:cubicBezTo>
                  <a:cubicBezTo>
                    <a:pt x="289719" y="497296"/>
                    <a:pt x="286834" y="493293"/>
                    <a:pt x="283706" y="489446"/>
                  </a:cubicBezTo>
                  <a:lnTo>
                    <a:pt x="276443" y="480516"/>
                  </a:lnTo>
                  <a:cubicBezTo>
                    <a:pt x="288976" y="477248"/>
                    <a:pt x="301174" y="472869"/>
                    <a:pt x="312934" y="467419"/>
                  </a:cubicBezTo>
                  <a:cubicBezTo>
                    <a:pt x="333349" y="489634"/>
                    <a:pt x="344976" y="518143"/>
                    <a:pt x="345813" y="548442"/>
                  </a:cubicBezTo>
                  <a:cubicBezTo>
                    <a:pt x="345961" y="553955"/>
                    <a:pt x="350489" y="558318"/>
                    <a:pt x="355978" y="558318"/>
                  </a:cubicBezTo>
                  <a:cubicBezTo>
                    <a:pt x="356072" y="558318"/>
                    <a:pt x="356165" y="558318"/>
                    <a:pt x="356259" y="558310"/>
                  </a:cubicBezTo>
                  <a:cubicBezTo>
                    <a:pt x="361873" y="558154"/>
                    <a:pt x="366307" y="553485"/>
                    <a:pt x="366150" y="547879"/>
                  </a:cubicBezTo>
                  <a:cubicBezTo>
                    <a:pt x="365228" y="514452"/>
                    <a:pt x="353022" y="482909"/>
                    <a:pt x="331504" y="457708"/>
                  </a:cubicBezTo>
                  <a:cubicBezTo>
                    <a:pt x="339026" y="453305"/>
                    <a:pt x="346337" y="448434"/>
                    <a:pt x="353389" y="443101"/>
                  </a:cubicBezTo>
                  <a:cubicBezTo>
                    <a:pt x="390647" y="414928"/>
                    <a:pt x="418460" y="374886"/>
                    <a:pt x="431697" y="330371"/>
                  </a:cubicBezTo>
                  <a:lnTo>
                    <a:pt x="432964" y="325938"/>
                  </a:lnTo>
                  <a:cubicBezTo>
                    <a:pt x="434723" y="319526"/>
                    <a:pt x="436209" y="312958"/>
                    <a:pt x="437374" y="306413"/>
                  </a:cubicBezTo>
                  <a:cubicBezTo>
                    <a:pt x="441768" y="281774"/>
                    <a:pt x="433637" y="256331"/>
                    <a:pt x="415629" y="238354"/>
                  </a:cubicBezTo>
                  <a:lnTo>
                    <a:pt x="333224" y="156111"/>
                  </a:lnTo>
                  <a:cubicBezTo>
                    <a:pt x="271298" y="94300"/>
                    <a:pt x="170369" y="94144"/>
                    <a:pt x="108247" y="155767"/>
                  </a:cubicBezTo>
                  <a:lnTo>
                    <a:pt x="63694" y="199954"/>
                  </a:lnTo>
                  <a:cubicBezTo>
                    <a:pt x="49073" y="214458"/>
                    <a:pt x="40683" y="234585"/>
                    <a:pt x="40683" y="255165"/>
                  </a:cubicBezTo>
                  <a:lnTo>
                    <a:pt x="40683" y="267684"/>
                  </a:lnTo>
                  <a:cubicBezTo>
                    <a:pt x="40683" y="283745"/>
                    <a:pt x="42825" y="299704"/>
                    <a:pt x="47071" y="315217"/>
                  </a:cubicBezTo>
                  <a:lnTo>
                    <a:pt x="48134" y="318932"/>
                  </a:lnTo>
                  <a:cubicBezTo>
                    <a:pt x="70629" y="394372"/>
                    <a:pt x="141462" y="447058"/>
                    <a:pt x="220395" y="447058"/>
                  </a:cubicBezTo>
                  <a:cubicBezTo>
                    <a:pt x="299329" y="447058"/>
                    <a:pt x="370161" y="394372"/>
                    <a:pt x="392688" y="318830"/>
                  </a:cubicBezTo>
                  <a:lnTo>
                    <a:pt x="393751" y="315115"/>
                  </a:lnTo>
                  <a:cubicBezTo>
                    <a:pt x="397927" y="299860"/>
                    <a:pt x="400069" y="284065"/>
                    <a:pt x="400108" y="268161"/>
                  </a:cubicBezTo>
                  <a:cubicBezTo>
                    <a:pt x="400124" y="262586"/>
                    <a:pt x="395558" y="258074"/>
                    <a:pt x="389983" y="258074"/>
                  </a:cubicBezTo>
                  <a:lnTo>
                    <a:pt x="389920" y="258074"/>
                  </a:lnTo>
                  <a:cubicBezTo>
                    <a:pt x="384322" y="258074"/>
                    <a:pt x="379787" y="262656"/>
                    <a:pt x="379771" y="268255"/>
                  </a:cubicBezTo>
                  <a:cubicBezTo>
                    <a:pt x="379716" y="282283"/>
                    <a:pt x="377824" y="296209"/>
                    <a:pt x="374165" y="309548"/>
                  </a:cubicBezTo>
                  <a:lnTo>
                    <a:pt x="373164" y="313036"/>
                  </a:lnTo>
                  <a:cubicBezTo>
                    <a:pt x="353218" y="379789"/>
                    <a:pt x="290399" y="426415"/>
                    <a:pt x="220403" y="426415"/>
                  </a:cubicBezTo>
                  <a:cubicBezTo>
                    <a:pt x="150407" y="426415"/>
                    <a:pt x="87589" y="379789"/>
                    <a:pt x="67674" y="313137"/>
                  </a:cubicBezTo>
                  <a:lnTo>
                    <a:pt x="66673" y="309650"/>
                  </a:lnTo>
                  <a:cubicBezTo>
                    <a:pt x="62936" y="296021"/>
                    <a:pt x="61035" y="281892"/>
                    <a:pt x="61035" y="267669"/>
                  </a:cubicBezTo>
                  <a:lnTo>
                    <a:pt x="61035" y="255173"/>
                  </a:lnTo>
                  <a:cubicBezTo>
                    <a:pt x="61035" y="239988"/>
                    <a:pt x="67236" y="225148"/>
                    <a:pt x="78042" y="214451"/>
                  </a:cubicBezTo>
                  <a:lnTo>
                    <a:pt x="122595" y="170350"/>
                  </a:lnTo>
                  <a:cubicBezTo>
                    <a:pt x="176789" y="116702"/>
                    <a:pt x="264823" y="116843"/>
                    <a:pt x="318853" y="170655"/>
                  </a:cubicBezTo>
                  <a:lnTo>
                    <a:pt x="401258" y="252734"/>
                  </a:lnTo>
                  <a:cubicBezTo>
                    <a:pt x="414573" y="265995"/>
                    <a:pt x="420594" y="284707"/>
                    <a:pt x="417365" y="302777"/>
                  </a:cubicBezTo>
                  <a:cubicBezTo>
                    <a:pt x="416309" y="308704"/>
                    <a:pt x="414957" y="314654"/>
                    <a:pt x="413330" y="320566"/>
                  </a:cubicBezTo>
                  <a:lnTo>
                    <a:pt x="412204" y="324475"/>
                  </a:lnTo>
                  <a:cubicBezTo>
                    <a:pt x="400187" y="364799"/>
                    <a:pt x="374939" y="401065"/>
                    <a:pt x="341106" y="426595"/>
                  </a:cubicBezTo>
                  <a:cubicBezTo>
                    <a:pt x="306131" y="452992"/>
                    <a:pt x="264393" y="466942"/>
                    <a:pt x="220403" y="466942"/>
                  </a:cubicBezTo>
                  <a:cubicBezTo>
                    <a:pt x="189127" y="466942"/>
                    <a:pt x="158985" y="459881"/>
                    <a:pt x="131610" y="446315"/>
                  </a:cubicBezTo>
                  <a:cubicBezTo>
                    <a:pt x="130813" y="445752"/>
                    <a:pt x="129953" y="445330"/>
                    <a:pt x="129054" y="445025"/>
                  </a:cubicBezTo>
                  <a:cubicBezTo>
                    <a:pt x="118849" y="439786"/>
                    <a:pt x="109029" y="433640"/>
                    <a:pt x="99701" y="426595"/>
                  </a:cubicBezTo>
                  <a:cubicBezTo>
                    <a:pt x="65875" y="401065"/>
                    <a:pt x="40620" y="364791"/>
                    <a:pt x="28571" y="324374"/>
                  </a:cubicBezTo>
                  <a:lnTo>
                    <a:pt x="27453" y="320456"/>
                  </a:lnTo>
                  <a:cubicBezTo>
                    <a:pt x="22730" y="303309"/>
                    <a:pt x="20338" y="285543"/>
                    <a:pt x="20338" y="267669"/>
                  </a:cubicBezTo>
                  <a:lnTo>
                    <a:pt x="20338" y="206874"/>
                  </a:lnTo>
                  <a:cubicBezTo>
                    <a:pt x="20338" y="104442"/>
                    <a:pt x="110084" y="21112"/>
                    <a:pt x="220395" y="21112"/>
                  </a:cubicBezTo>
                  <a:cubicBezTo>
                    <a:pt x="322536" y="21112"/>
                    <a:pt x="407044" y="92549"/>
                    <a:pt x="419007" y="184440"/>
                  </a:cubicBezTo>
                  <a:lnTo>
                    <a:pt x="361998" y="127657"/>
                  </a:lnTo>
                  <a:cubicBezTo>
                    <a:pt x="324319" y="90117"/>
                    <a:pt x="274198" y="69396"/>
                    <a:pt x="220935" y="693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4859;p50">
              <a:extLst>
                <a:ext uri="{FF2B5EF4-FFF2-40B4-BE49-F238E27FC236}">
                  <a16:creationId xmlns:a16="http://schemas.microsoft.com/office/drawing/2014/main" id="{795301D7-57DB-5A26-E1EE-160F9A0B6572}"/>
                </a:ext>
              </a:extLst>
            </p:cNvPr>
            <p:cNvSpPr/>
            <p:nvPr/>
          </p:nvSpPr>
          <p:spPr>
            <a:xfrm>
              <a:off x="4084385" y="3393066"/>
              <a:ext cx="50739" cy="42452"/>
            </a:xfrm>
            <a:custGeom>
              <a:avLst/>
              <a:gdLst/>
              <a:ahLst/>
              <a:cxnLst/>
              <a:rect l="l" t="t" r="r" b="b"/>
              <a:pathLst>
                <a:path w="50739" h="42452" extrusionOk="0">
                  <a:moveTo>
                    <a:pt x="50238" y="7008"/>
                  </a:moveTo>
                  <a:cubicBezTo>
                    <a:pt x="48502" y="1675"/>
                    <a:pt x="42771" y="-1234"/>
                    <a:pt x="37438" y="502"/>
                  </a:cubicBezTo>
                  <a:cubicBezTo>
                    <a:pt x="23332" y="5100"/>
                    <a:pt x="10728" y="14264"/>
                    <a:pt x="1947" y="26321"/>
                  </a:cubicBezTo>
                  <a:cubicBezTo>
                    <a:pt x="-1353" y="30856"/>
                    <a:pt x="-359" y="37206"/>
                    <a:pt x="4175" y="40506"/>
                  </a:cubicBezTo>
                  <a:cubicBezTo>
                    <a:pt x="5982" y="41819"/>
                    <a:pt x="8069" y="42452"/>
                    <a:pt x="10149" y="42452"/>
                  </a:cubicBezTo>
                  <a:cubicBezTo>
                    <a:pt x="13285" y="42452"/>
                    <a:pt x="16373" y="41006"/>
                    <a:pt x="18359" y="38277"/>
                  </a:cubicBezTo>
                  <a:cubicBezTo>
                    <a:pt x="24646" y="29652"/>
                    <a:pt x="33653" y="23092"/>
                    <a:pt x="43732" y="19808"/>
                  </a:cubicBezTo>
                  <a:cubicBezTo>
                    <a:pt x="49065" y="18072"/>
                    <a:pt x="51974" y="12341"/>
                    <a:pt x="50238" y="70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4860;p50">
              <a:extLst>
                <a:ext uri="{FF2B5EF4-FFF2-40B4-BE49-F238E27FC236}">
                  <a16:creationId xmlns:a16="http://schemas.microsoft.com/office/drawing/2014/main" id="{3CF0E5AA-1132-6310-71E1-767A4154B205}"/>
                </a:ext>
              </a:extLst>
            </p:cNvPr>
            <p:cNvSpPr/>
            <p:nvPr/>
          </p:nvSpPr>
          <p:spPr>
            <a:xfrm>
              <a:off x="4287828" y="3393059"/>
              <a:ext cx="50739" cy="42451"/>
            </a:xfrm>
            <a:custGeom>
              <a:avLst/>
              <a:gdLst/>
              <a:ahLst/>
              <a:cxnLst/>
              <a:rect l="l" t="t" r="r" b="b"/>
              <a:pathLst>
                <a:path w="50739" h="42451" extrusionOk="0">
                  <a:moveTo>
                    <a:pt x="48792" y="26320"/>
                  </a:moveTo>
                  <a:cubicBezTo>
                    <a:pt x="40012" y="14263"/>
                    <a:pt x="27408" y="5099"/>
                    <a:pt x="13302" y="501"/>
                  </a:cubicBezTo>
                  <a:cubicBezTo>
                    <a:pt x="7969" y="-1234"/>
                    <a:pt x="2238" y="1682"/>
                    <a:pt x="502" y="7007"/>
                  </a:cubicBezTo>
                  <a:cubicBezTo>
                    <a:pt x="-1234" y="12340"/>
                    <a:pt x="1675" y="18071"/>
                    <a:pt x="7007" y="19807"/>
                  </a:cubicBezTo>
                  <a:cubicBezTo>
                    <a:pt x="17079" y="23091"/>
                    <a:pt x="26094" y="29644"/>
                    <a:pt x="32380" y="38276"/>
                  </a:cubicBezTo>
                  <a:cubicBezTo>
                    <a:pt x="34367" y="41005"/>
                    <a:pt x="37463" y="42452"/>
                    <a:pt x="40590" y="42452"/>
                  </a:cubicBezTo>
                  <a:cubicBezTo>
                    <a:pt x="42662" y="42452"/>
                    <a:pt x="44758" y="41818"/>
                    <a:pt x="46564" y="40505"/>
                  </a:cubicBezTo>
                  <a:cubicBezTo>
                    <a:pt x="51099" y="37205"/>
                    <a:pt x="52092" y="30856"/>
                    <a:pt x="48792" y="263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4861;p50">
              <a:extLst>
                <a:ext uri="{FF2B5EF4-FFF2-40B4-BE49-F238E27FC236}">
                  <a16:creationId xmlns:a16="http://schemas.microsoft.com/office/drawing/2014/main" id="{E358110C-DE6E-4BEF-DCA2-847348206230}"/>
                </a:ext>
              </a:extLst>
            </p:cNvPr>
            <p:cNvSpPr/>
            <p:nvPr/>
          </p:nvSpPr>
          <p:spPr>
            <a:xfrm>
              <a:off x="4258852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-1" y="31522"/>
                    <a:pt x="-1" y="20307"/>
                  </a:cubicBezTo>
                  <a:cubicBezTo>
                    <a:pt x="-1" y="9092"/>
                    <a:pt x="9091" y="0"/>
                    <a:pt x="20306" y="0"/>
                  </a:cubicBezTo>
                  <a:cubicBezTo>
                    <a:pt x="31520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4862;p50">
              <a:extLst>
                <a:ext uri="{FF2B5EF4-FFF2-40B4-BE49-F238E27FC236}">
                  <a16:creationId xmlns:a16="http://schemas.microsoft.com/office/drawing/2014/main" id="{1E26C4E7-C070-3729-F10C-D519E81C7E54}"/>
                </a:ext>
              </a:extLst>
            </p:cNvPr>
            <p:cNvSpPr/>
            <p:nvPr/>
          </p:nvSpPr>
          <p:spPr>
            <a:xfrm>
              <a:off x="4123489" y="3440836"/>
              <a:ext cx="40612" cy="40613"/>
            </a:xfrm>
            <a:custGeom>
              <a:avLst/>
              <a:gdLst/>
              <a:ahLst/>
              <a:cxnLst/>
              <a:rect l="l" t="t" r="r" b="b"/>
              <a:pathLst>
                <a:path w="40612" h="40613" extrusionOk="0">
                  <a:moveTo>
                    <a:pt x="40612" y="20307"/>
                  </a:moveTo>
                  <a:cubicBezTo>
                    <a:pt x="40612" y="31522"/>
                    <a:pt x="31521" y="40613"/>
                    <a:pt x="20306" y="40613"/>
                  </a:cubicBezTo>
                  <a:cubicBezTo>
                    <a:pt x="9091" y="40613"/>
                    <a:pt x="0" y="31522"/>
                    <a:pt x="0" y="20307"/>
                  </a:cubicBezTo>
                  <a:cubicBezTo>
                    <a:pt x="0" y="9092"/>
                    <a:pt x="9091" y="0"/>
                    <a:pt x="20306" y="0"/>
                  </a:cubicBezTo>
                  <a:cubicBezTo>
                    <a:pt x="31521" y="0"/>
                    <a:pt x="40612" y="9091"/>
                    <a:pt x="40612" y="203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4863;p50">
              <a:extLst>
                <a:ext uri="{FF2B5EF4-FFF2-40B4-BE49-F238E27FC236}">
                  <a16:creationId xmlns:a16="http://schemas.microsoft.com/office/drawing/2014/main" id="{2D16A797-1ACE-60D4-B8C1-CA449A4045DE}"/>
                </a:ext>
              </a:extLst>
            </p:cNvPr>
            <p:cNvSpPr/>
            <p:nvPr/>
          </p:nvSpPr>
          <p:spPr>
            <a:xfrm>
              <a:off x="4186970" y="3493637"/>
              <a:ext cx="49019" cy="26251"/>
            </a:xfrm>
            <a:custGeom>
              <a:avLst/>
              <a:gdLst/>
              <a:ahLst/>
              <a:cxnLst/>
              <a:rect l="l" t="t" r="r" b="b"/>
              <a:pathLst>
                <a:path w="49019" h="26251" extrusionOk="0">
                  <a:moveTo>
                    <a:pt x="46040" y="2973"/>
                  </a:moveTo>
                  <a:cubicBezTo>
                    <a:pt x="42076" y="-991"/>
                    <a:pt x="35649" y="-991"/>
                    <a:pt x="31685" y="2973"/>
                  </a:cubicBezTo>
                  <a:cubicBezTo>
                    <a:pt x="29769" y="4889"/>
                    <a:pt x="27220" y="5945"/>
                    <a:pt x="24507" y="5945"/>
                  </a:cubicBezTo>
                  <a:cubicBezTo>
                    <a:pt x="21793" y="5945"/>
                    <a:pt x="19245" y="4889"/>
                    <a:pt x="17329" y="2973"/>
                  </a:cubicBezTo>
                  <a:cubicBezTo>
                    <a:pt x="13365" y="-991"/>
                    <a:pt x="6937" y="-991"/>
                    <a:pt x="2973" y="2973"/>
                  </a:cubicBezTo>
                  <a:cubicBezTo>
                    <a:pt x="-991" y="6938"/>
                    <a:pt x="-991" y="13365"/>
                    <a:pt x="2973" y="17330"/>
                  </a:cubicBezTo>
                  <a:cubicBezTo>
                    <a:pt x="8728" y="23084"/>
                    <a:pt x="16375" y="26251"/>
                    <a:pt x="24507" y="26251"/>
                  </a:cubicBezTo>
                  <a:cubicBezTo>
                    <a:pt x="32638" y="26251"/>
                    <a:pt x="40293" y="23084"/>
                    <a:pt x="46040" y="17330"/>
                  </a:cubicBezTo>
                  <a:cubicBezTo>
                    <a:pt x="50013" y="13365"/>
                    <a:pt x="50013" y="6938"/>
                    <a:pt x="46040" y="29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44D0681B-DEDD-BED9-C247-70420E2A3A39}"/>
              </a:ext>
            </a:extLst>
          </p:cNvPr>
          <p:cNvSpPr txBox="1"/>
          <p:nvPr/>
        </p:nvSpPr>
        <p:spPr>
          <a:xfrm>
            <a:off x="1" y="164545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F2C879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تیتر عنوان موضوع </a:t>
            </a:r>
            <a:r>
              <a:rPr lang="fa-IR" sz="2000" b="1" dirty="0">
                <a:solidFill>
                  <a:srgbClr val="5A4833"/>
                </a:solidFill>
                <a:latin typeface="RabieW05-Medium" panose="01000000000000000000" pitchFamily="2" charset="-78"/>
                <a:cs typeface="RabieW05-Medium" panose="01000000000000000000" pitchFamily="2" charset="-78"/>
              </a:rPr>
              <a:t>خود را در این قسمت وارد نمایید</a:t>
            </a:r>
            <a:endParaRPr lang="en-US" sz="2000" b="1" dirty="0">
              <a:solidFill>
                <a:srgbClr val="5A4833"/>
              </a:solidFill>
              <a:latin typeface="RabieW05-Medium" panose="01000000000000000000" pitchFamily="2" charset="-78"/>
              <a:cs typeface="RabieW05-Medium" panose="01000000000000000000" pitchFamily="2" charset="-78"/>
            </a:endParaRP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83FF6935-558C-FB95-5597-AE41400F1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734" y="3342289"/>
            <a:ext cx="1134762" cy="180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73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8" grpId="0"/>
    </p:bldLst>
  </p:timing>
</p:sld>
</file>

<file path=ppt/theme/theme1.xml><?xml version="1.0" encoding="utf-8"?>
<a:theme xmlns:a="http://schemas.openxmlformats.org/drawingml/2006/main" name="مینارو">
  <a:themeElements>
    <a:clrScheme name="Simple Light">
      <a:dk1>
        <a:srgbClr val="434343"/>
      </a:dk1>
      <a:lt1>
        <a:srgbClr val="FFFFFF"/>
      </a:lt1>
      <a:dk2>
        <a:srgbClr val="2270B6"/>
      </a:dk2>
      <a:lt2>
        <a:srgbClr val="A9CF54"/>
      </a:lt2>
      <a:accent1>
        <a:srgbClr val="8DAA5D"/>
      </a:accent1>
      <a:accent2>
        <a:srgbClr val="FFC200"/>
      </a:accent2>
      <a:accent3>
        <a:srgbClr val="FF6E85"/>
      </a:accent3>
      <a:accent4>
        <a:srgbClr val="EE324F"/>
      </a:accent4>
      <a:accent5>
        <a:srgbClr val="968DFF"/>
      </a:accent5>
      <a:accent6>
        <a:srgbClr val="5A4833"/>
      </a:accent6>
      <a:hlink>
        <a:srgbClr val="43434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957</Words>
  <Application>Microsoft Office PowerPoint</Application>
  <PresentationFormat>On-screen Show (16:9)</PresentationFormat>
  <Paragraphs>99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RabieW05-Medium</vt:lpstr>
      <vt:lpstr>RabieW05-Extralight</vt:lpstr>
      <vt:lpstr>Calibri</vt:lpstr>
      <vt:lpstr>Arial</vt:lpstr>
      <vt:lpstr>مینارو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Subject for Pre-K: Observe insect life</dc:title>
  <dc:creator>mohammadjavad</dc:creator>
  <cp:lastModifiedBy>Mobotop</cp:lastModifiedBy>
  <cp:revision>38</cp:revision>
  <dcterms:modified xsi:type="dcterms:W3CDTF">2025-02-08T10:52:57Z</dcterms:modified>
</cp:coreProperties>
</file>